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  <p:sldMasterId id="2147483721" r:id="rId2"/>
    <p:sldMasterId id="2147483753" r:id="rId3"/>
    <p:sldMasterId id="2147483782" r:id="rId4"/>
  </p:sldMasterIdLst>
  <p:notesMasterIdLst>
    <p:notesMasterId r:id="rId40"/>
  </p:notesMasterIdLst>
  <p:sldIdLst>
    <p:sldId id="650" r:id="rId5"/>
    <p:sldId id="281" r:id="rId6"/>
    <p:sldId id="625" r:id="rId7"/>
    <p:sldId id="626" r:id="rId8"/>
    <p:sldId id="623" r:id="rId9"/>
    <p:sldId id="646" r:id="rId10"/>
    <p:sldId id="262" r:id="rId11"/>
    <p:sldId id="263" r:id="rId12"/>
    <p:sldId id="627" r:id="rId13"/>
    <p:sldId id="264" r:id="rId14"/>
    <p:sldId id="652" r:id="rId15"/>
    <p:sldId id="649" r:id="rId16"/>
    <p:sldId id="653" r:id="rId17"/>
    <p:sldId id="654" r:id="rId18"/>
    <p:sldId id="655" r:id="rId19"/>
    <p:sldId id="657" r:id="rId20"/>
    <p:sldId id="631" r:id="rId21"/>
    <p:sldId id="272" r:id="rId22"/>
    <p:sldId id="659" r:id="rId23"/>
    <p:sldId id="641" r:id="rId24"/>
    <p:sldId id="634" r:id="rId25"/>
    <p:sldId id="642" r:id="rId26"/>
    <p:sldId id="643" r:id="rId27"/>
    <p:sldId id="640" r:id="rId28"/>
    <p:sldId id="638" r:id="rId29"/>
    <p:sldId id="385" r:id="rId30"/>
    <p:sldId id="387" r:id="rId31"/>
    <p:sldId id="388" r:id="rId32"/>
    <p:sldId id="389" r:id="rId33"/>
    <p:sldId id="390" r:id="rId34"/>
    <p:sldId id="645" r:id="rId35"/>
    <p:sldId id="286" r:id="rId36"/>
    <p:sldId id="660" r:id="rId37"/>
    <p:sldId id="644" r:id="rId38"/>
    <p:sldId id="271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C0"/>
    <a:srgbClr val="E79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6C76A4-199C-4C1A-B0A1-6DB47E1639EC}">
  <a:tblStyle styleId="{AB6C76A4-199C-4C1A-B0A1-6DB47E1639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0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52775A-3338-41DA-BBF5-E4448530F90B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C0FAC0-9EF2-4512-AE0C-E7926E54782B}">
      <dgm:prSet phldrT="[Text]" custT="1"/>
      <dgm:spPr/>
      <dgm:t>
        <a:bodyPr/>
        <a:lstStyle/>
        <a:p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endParaRPr lang="en-US" sz="3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8E7C5B-3D0C-4E2A-945A-4FCA2938943B}" type="parTrans" cxnId="{D557666B-C971-4113-A483-A9848737A366}">
      <dgm:prSet/>
      <dgm:spPr/>
      <dgm:t>
        <a:bodyPr/>
        <a:lstStyle/>
        <a:p>
          <a:endParaRPr lang="en-US"/>
        </a:p>
      </dgm:t>
    </dgm:pt>
    <dgm:pt modelId="{E568EE69-9641-4F3D-B309-00FEC100957B}" type="sibTrans" cxnId="{D557666B-C971-4113-A483-A9848737A366}">
      <dgm:prSet/>
      <dgm:spPr/>
      <dgm:t>
        <a:bodyPr/>
        <a:lstStyle/>
        <a:p>
          <a:endParaRPr lang="en-US"/>
        </a:p>
      </dgm:t>
    </dgm:pt>
    <dgm:pt modelId="{6C348D12-4903-4946-BBBD-934B8AEDA56B}">
      <dgm:prSet phldrT="[Text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 </a:t>
          </a:r>
          <a:r>
            <a:rPr lang="en-US" sz="18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vườn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bay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hết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BC9C29-7DC6-4FA7-A35B-5117D21FB6F6}" type="parTrans" cxnId="{FFF2751A-EA97-406D-8A98-E81D1CD3C4BE}">
      <dgm:prSet/>
      <dgm:spPr/>
      <dgm:t>
        <a:bodyPr/>
        <a:lstStyle/>
        <a:p>
          <a:endParaRPr lang="en-US"/>
        </a:p>
      </dgm:t>
    </dgm:pt>
    <dgm:pt modelId="{D3305F2A-CD45-4D21-9BB6-8F29EC50B799}" type="sibTrans" cxnId="{FFF2751A-EA97-406D-8A98-E81D1CD3C4BE}">
      <dgm:prSet/>
      <dgm:spPr/>
      <dgm:t>
        <a:bodyPr/>
        <a:lstStyle/>
        <a:p>
          <a:endParaRPr lang="en-US"/>
        </a:p>
      </dgm:t>
    </dgm:pt>
    <dgm:pt modelId="{AB423D82-063E-4213-98B7-F30131215F16}">
      <dgm:prSet phldrT="[Text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 </a:t>
          </a:r>
          <a:r>
            <a:rPr lang="en-US" sz="18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tựa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mai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lộc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biếc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DD9A34-3BC8-4662-9E41-476C4654837B}" type="parTrans" cxnId="{90E0C7F6-00B8-4872-A857-2DFD85B98585}">
      <dgm:prSet/>
      <dgm:spPr/>
      <dgm:t>
        <a:bodyPr/>
        <a:lstStyle/>
        <a:p>
          <a:endParaRPr lang="en-US"/>
        </a:p>
      </dgm:t>
    </dgm:pt>
    <dgm:pt modelId="{5B04A4BA-F235-487E-B13E-151BD97DD18A}" type="sibTrans" cxnId="{90E0C7F6-00B8-4872-A857-2DFD85B98585}">
      <dgm:prSet/>
      <dgm:spPr/>
      <dgm:t>
        <a:bodyPr/>
        <a:lstStyle/>
        <a:p>
          <a:endParaRPr lang="en-US"/>
        </a:p>
      </dgm:t>
    </dgm:pt>
    <dgm:pt modelId="{F042E70C-65B6-457A-8089-5B83DB9C122E}">
      <dgm:prSet phldrT="[Text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 ở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nắng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che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”(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trưa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5A3189-6F64-49C7-8008-6550F9BC340E}" type="parTrans" cxnId="{B2F3B374-554C-473C-89DA-0DA237037A9F}">
      <dgm:prSet/>
      <dgm:spPr/>
      <dgm:t>
        <a:bodyPr/>
        <a:lstStyle/>
        <a:p>
          <a:endParaRPr lang="en-US"/>
        </a:p>
      </dgm:t>
    </dgm:pt>
    <dgm:pt modelId="{9D782042-92CA-478C-A229-F1E0BE995468}" type="sibTrans" cxnId="{B2F3B374-554C-473C-89DA-0DA237037A9F}">
      <dgm:prSet/>
      <dgm:spPr/>
      <dgm:t>
        <a:bodyPr/>
        <a:lstStyle/>
        <a:p>
          <a:endParaRPr lang="en-US"/>
        </a:p>
      </dgm:t>
    </dgm:pt>
    <dgm:pt modelId="{3E053B6A-AE40-462E-B117-CA0A82C3EE25}">
      <dgm:prSet phldrT="[Text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Tình </a:t>
          </a:r>
          <a:r>
            <a:rPr lang="en-US" sz="18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khuya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”,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rải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vàng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chít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đêm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91782E-C789-4C86-AFA4-484E6EA98EE5}" type="parTrans" cxnId="{9055D925-F4FD-4B26-82BF-CFC569BA6EFA}">
      <dgm:prSet/>
      <dgm:spPr/>
      <dgm:t>
        <a:bodyPr/>
        <a:lstStyle/>
        <a:p>
          <a:endParaRPr lang="en-US"/>
        </a:p>
      </dgm:t>
    </dgm:pt>
    <dgm:pt modelId="{035829D1-2E5D-459B-8E12-4D40E95E9AEF}" type="sibTrans" cxnId="{9055D925-F4FD-4B26-82BF-CFC569BA6EFA}">
      <dgm:prSet/>
      <dgm:spPr/>
      <dgm:t>
        <a:bodyPr/>
        <a:lstStyle/>
        <a:p>
          <a:endParaRPr lang="en-US"/>
        </a:p>
      </dgm:t>
    </dgm:pt>
    <dgm:pt modelId="{1853AA69-DE7A-46E4-A64D-CF1C0577BABE}" type="pres">
      <dgm:prSet presAssocID="{0652775A-3338-41DA-BBF5-E4448530F90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91E546-852C-4A0B-B79F-1649B00CA73F}" type="pres">
      <dgm:prSet presAssocID="{0652775A-3338-41DA-BBF5-E4448530F90B}" presName="radial" presStyleCnt="0">
        <dgm:presLayoutVars>
          <dgm:animLvl val="ctr"/>
        </dgm:presLayoutVars>
      </dgm:prSet>
      <dgm:spPr/>
    </dgm:pt>
    <dgm:pt modelId="{11D423EC-F755-48FE-ACBA-6D38405519F0}" type="pres">
      <dgm:prSet presAssocID="{87C0FAC0-9EF2-4512-AE0C-E7926E54782B}" presName="centerShape" presStyleLbl="vennNode1" presStyleIdx="0" presStyleCnt="5" custScaleX="137713" custLinFactNeighborX="-7967" custLinFactNeighborY="-4238"/>
      <dgm:spPr/>
      <dgm:t>
        <a:bodyPr/>
        <a:lstStyle/>
        <a:p>
          <a:endParaRPr lang="en-US"/>
        </a:p>
      </dgm:t>
    </dgm:pt>
    <dgm:pt modelId="{8204B69F-7C88-4564-9C8B-48DC208B3344}" type="pres">
      <dgm:prSet presAssocID="{6C348D12-4903-4946-BBBD-934B8AEDA56B}" presName="node" presStyleLbl="vennNode1" presStyleIdx="1" presStyleCnt="5" custAng="0" custScaleX="215186" custScaleY="128582" custRadScaleRad="108984" custRadScaleInc="2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E53442-C5E3-4301-8CD6-C2A062608ECC}" type="pres">
      <dgm:prSet presAssocID="{AB423D82-063E-4213-98B7-F30131215F16}" presName="node" presStyleLbl="vennNode1" presStyleIdx="2" presStyleCnt="5" custScaleX="227133" custScaleY="184838" custRadScaleRad="144544" custRadScaleInc="-25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CDA9A-0C39-42F1-90F3-34F87A4D9ED1}" type="pres">
      <dgm:prSet presAssocID="{F042E70C-65B6-457A-8089-5B83DB9C122E}" presName="node" presStyleLbl="vennNode1" presStyleIdx="3" presStyleCnt="5" custScaleX="253241" custScaleY="171666" custRadScaleRad="111385" custRadScaleInc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249177-44B2-4EB7-AAB4-8A981D6E03A2}" type="pres">
      <dgm:prSet presAssocID="{3E053B6A-AE40-462E-B117-CA0A82C3EE25}" presName="node" presStyleLbl="vennNode1" presStyleIdx="4" presStyleCnt="5" custScaleX="193724" custScaleY="196571" custRadScaleRad="173226" custRadScaleInc="1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57666B-C971-4113-A483-A9848737A366}" srcId="{0652775A-3338-41DA-BBF5-E4448530F90B}" destId="{87C0FAC0-9EF2-4512-AE0C-E7926E54782B}" srcOrd="0" destOrd="0" parTransId="{D98E7C5B-3D0C-4E2A-945A-4FCA2938943B}" sibTransId="{E568EE69-9641-4F3D-B309-00FEC100957B}"/>
    <dgm:cxn modelId="{781658A3-994B-4899-92BB-3987F478B74E}" type="presOf" srcId="{F042E70C-65B6-457A-8089-5B83DB9C122E}" destId="{87BCDA9A-0C39-42F1-90F3-34F87A4D9ED1}" srcOrd="0" destOrd="0" presId="urn:microsoft.com/office/officeart/2005/8/layout/radial3"/>
    <dgm:cxn modelId="{FFF2751A-EA97-406D-8A98-E81D1CD3C4BE}" srcId="{87C0FAC0-9EF2-4512-AE0C-E7926E54782B}" destId="{6C348D12-4903-4946-BBBD-934B8AEDA56B}" srcOrd="0" destOrd="0" parTransId="{A7BC9C29-7DC6-4FA7-A35B-5117D21FB6F6}" sibTransId="{D3305F2A-CD45-4D21-9BB6-8F29EC50B799}"/>
    <dgm:cxn modelId="{B4D765B2-087E-4910-8619-0A97BDE4BF84}" type="presOf" srcId="{AB423D82-063E-4213-98B7-F30131215F16}" destId="{D0E53442-C5E3-4301-8CD6-C2A062608ECC}" srcOrd="0" destOrd="0" presId="urn:microsoft.com/office/officeart/2005/8/layout/radial3"/>
    <dgm:cxn modelId="{835E6939-1420-4DCE-8B7A-D906CD10CA0D}" type="presOf" srcId="{6C348D12-4903-4946-BBBD-934B8AEDA56B}" destId="{8204B69F-7C88-4564-9C8B-48DC208B3344}" srcOrd="0" destOrd="0" presId="urn:microsoft.com/office/officeart/2005/8/layout/radial3"/>
    <dgm:cxn modelId="{5AAA4F43-3A7F-41E8-9527-901A60D87260}" type="presOf" srcId="{87C0FAC0-9EF2-4512-AE0C-E7926E54782B}" destId="{11D423EC-F755-48FE-ACBA-6D38405519F0}" srcOrd="0" destOrd="0" presId="urn:microsoft.com/office/officeart/2005/8/layout/radial3"/>
    <dgm:cxn modelId="{B2F3B374-554C-473C-89DA-0DA237037A9F}" srcId="{87C0FAC0-9EF2-4512-AE0C-E7926E54782B}" destId="{F042E70C-65B6-457A-8089-5B83DB9C122E}" srcOrd="2" destOrd="0" parTransId="{7C5A3189-6F64-49C7-8008-6550F9BC340E}" sibTransId="{9D782042-92CA-478C-A229-F1E0BE995468}"/>
    <dgm:cxn modelId="{9055D925-F4FD-4B26-82BF-CFC569BA6EFA}" srcId="{87C0FAC0-9EF2-4512-AE0C-E7926E54782B}" destId="{3E053B6A-AE40-462E-B117-CA0A82C3EE25}" srcOrd="3" destOrd="0" parTransId="{D891782E-C789-4C86-AFA4-484E6EA98EE5}" sibTransId="{035829D1-2E5D-459B-8E12-4D40E95E9AEF}"/>
    <dgm:cxn modelId="{D253C041-29EE-4C2E-9CCD-7A68A51EF384}" type="presOf" srcId="{3E053B6A-AE40-462E-B117-CA0A82C3EE25}" destId="{9F249177-44B2-4EB7-AAB4-8A981D6E03A2}" srcOrd="0" destOrd="0" presId="urn:microsoft.com/office/officeart/2005/8/layout/radial3"/>
    <dgm:cxn modelId="{90E0C7F6-00B8-4872-A857-2DFD85B98585}" srcId="{87C0FAC0-9EF2-4512-AE0C-E7926E54782B}" destId="{AB423D82-063E-4213-98B7-F30131215F16}" srcOrd="1" destOrd="0" parTransId="{B9DD9A34-3BC8-4662-9E41-476C4654837B}" sibTransId="{5B04A4BA-F235-487E-B13E-151BD97DD18A}"/>
    <dgm:cxn modelId="{D3C38229-4C3A-43CC-A557-386263834454}" type="presOf" srcId="{0652775A-3338-41DA-BBF5-E4448530F90B}" destId="{1853AA69-DE7A-46E4-A64D-CF1C0577BABE}" srcOrd="0" destOrd="0" presId="urn:microsoft.com/office/officeart/2005/8/layout/radial3"/>
    <dgm:cxn modelId="{5FC0852E-35B5-492F-997C-2C9FE169CE35}" type="presParOf" srcId="{1853AA69-DE7A-46E4-A64D-CF1C0577BABE}" destId="{4591E546-852C-4A0B-B79F-1649B00CA73F}" srcOrd="0" destOrd="0" presId="urn:microsoft.com/office/officeart/2005/8/layout/radial3"/>
    <dgm:cxn modelId="{5CBF9C89-657D-4694-B1B5-94A6A0335DC3}" type="presParOf" srcId="{4591E546-852C-4A0B-B79F-1649B00CA73F}" destId="{11D423EC-F755-48FE-ACBA-6D38405519F0}" srcOrd="0" destOrd="0" presId="urn:microsoft.com/office/officeart/2005/8/layout/radial3"/>
    <dgm:cxn modelId="{8B507169-0A00-46E0-98B2-C828C2354F62}" type="presParOf" srcId="{4591E546-852C-4A0B-B79F-1649B00CA73F}" destId="{8204B69F-7C88-4564-9C8B-48DC208B3344}" srcOrd="1" destOrd="0" presId="urn:microsoft.com/office/officeart/2005/8/layout/radial3"/>
    <dgm:cxn modelId="{D71A727B-8526-490C-8DE1-C0BAF51AA410}" type="presParOf" srcId="{4591E546-852C-4A0B-B79F-1649B00CA73F}" destId="{D0E53442-C5E3-4301-8CD6-C2A062608ECC}" srcOrd="2" destOrd="0" presId="urn:microsoft.com/office/officeart/2005/8/layout/radial3"/>
    <dgm:cxn modelId="{81794493-1189-48E5-BD06-B9232D1E55B1}" type="presParOf" srcId="{4591E546-852C-4A0B-B79F-1649B00CA73F}" destId="{87BCDA9A-0C39-42F1-90F3-34F87A4D9ED1}" srcOrd="3" destOrd="0" presId="urn:microsoft.com/office/officeart/2005/8/layout/radial3"/>
    <dgm:cxn modelId="{DEFCFA1E-D04B-40FA-816B-25EB89298995}" type="presParOf" srcId="{4591E546-852C-4A0B-B79F-1649B00CA73F}" destId="{9F249177-44B2-4EB7-AAB4-8A981D6E03A2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0BD658-9D45-4E72-B99B-BFFC520E07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6F0158-73B4-489C-8D43-5D522531C2D1}">
      <dgm:prSet custT="1"/>
      <dgm:spPr/>
      <dgm:t>
        <a:bodyPr/>
        <a:lstStyle/>
        <a:p>
          <a:r>
            <a:rPr lang="en-US" sz="3400" dirty="0" smtClean="0"/>
            <a:t>+ 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Sự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mất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dần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tàn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lụi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59357-4A9B-475B-8611-639005A8F2DD}" type="parTrans" cxnId="{915BADC1-C551-4396-8DA7-4863F783E9F7}">
      <dgm:prSet/>
      <dgm:spPr/>
      <dgm:t>
        <a:bodyPr/>
        <a:lstStyle/>
        <a:p>
          <a:endParaRPr lang="en-US"/>
        </a:p>
      </dgm:t>
    </dgm:pt>
    <dgm:pt modelId="{0DE9DE20-1E87-44B2-AA0D-D8B749055CED}" type="sibTrans" cxnId="{915BADC1-C551-4396-8DA7-4863F783E9F7}">
      <dgm:prSet/>
      <dgm:spPr/>
      <dgm:t>
        <a:bodyPr/>
        <a:lstStyle/>
        <a:p>
          <a:endParaRPr lang="en-US"/>
        </a:p>
      </dgm:t>
    </dgm:pt>
    <dgm:pt modelId="{44A06EC2-202A-4B6A-8237-2EC2AD082243}">
      <dgm:prSet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Niềm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choáng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ngợp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tồn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0B425C-3230-4A08-9C2A-AC85DEBEE77E}" type="sibTrans" cxnId="{8C7364EF-0ABC-4641-AE04-05AFFDD5C7BA}">
      <dgm:prSet/>
      <dgm:spPr/>
      <dgm:t>
        <a:bodyPr/>
        <a:lstStyle/>
        <a:p>
          <a:endParaRPr lang="en-US"/>
        </a:p>
      </dgm:t>
    </dgm:pt>
    <dgm:pt modelId="{A72D38F3-3CAD-4970-B8C6-91EA3B336075}" type="parTrans" cxnId="{8C7364EF-0ABC-4641-AE04-05AFFDD5C7BA}">
      <dgm:prSet/>
      <dgm:spPr/>
      <dgm:t>
        <a:bodyPr/>
        <a:lstStyle/>
        <a:p>
          <a:endParaRPr lang="en-US"/>
        </a:p>
      </dgm:t>
    </dgm:pt>
    <dgm:pt modelId="{314FAE70-00A3-49AA-A7FA-7224236BE79A}" type="pres">
      <dgm:prSet presAssocID="{980BD658-9D45-4E72-B99B-BFFC520E07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FC29F8-479E-44ED-8503-F183CB2F3A15}" type="pres">
      <dgm:prSet presAssocID="{696F0158-73B4-489C-8D43-5D522531C2D1}" presName="parentText" presStyleLbl="node1" presStyleIdx="0" presStyleCnt="2" custScaleX="73498" custLinFactY="-1959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8AFD7D-D453-4FAC-B843-A027525799E7}" type="pres">
      <dgm:prSet presAssocID="{0DE9DE20-1E87-44B2-AA0D-D8B749055CED}" presName="spacer" presStyleCnt="0"/>
      <dgm:spPr/>
    </dgm:pt>
    <dgm:pt modelId="{A7F00998-E454-41CE-A39C-4CECDF955A86}" type="pres">
      <dgm:prSet presAssocID="{44A06EC2-202A-4B6A-8237-2EC2AD082243}" presName="parentText" presStyleLbl="node1" presStyleIdx="1" presStyleCnt="2" custScaleX="77120" custLinFactY="4644" custLinFactNeighborX="141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5BADC1-C551-4396-8DA7-4863F783E9F7}" srcId="{980BD658-9D45-4E72-B99B-BFFC520E077C}" destId="{696F0158-73B4-489C-8D43-5D522531C2D1}" srcOrd="0" destOrd="0" parTransId="{62659357-4A9B-475B-8611-639005A8F2DD}" sibTransId="{0DE9DE20-1E87-44B2-AA0D-D8B749055CED}"/>
    <dgm:cxn modelId="{8C7364EF-0ABC-4641-AE04-05AFFDD5C7BA}" srcId="{980BD658-9D45-4E72-B99B-BFFC520E077C}" destId="{44A06EC2-202A-4B6A-8237-2EC2AD082243}" srcOrd="1" destOrd="0" parTransId="{A72D38F3-3CAD-4970-B8C6-91EA3B336075}" sibTransId="{A90B425C-3230-4A08-9C2A-AC85DEBEE77E}"/>
    <dgm:cxn modelId="{4CF6C9EB-E2AA-494A-BEB4-3D2ABE3F20A2}" type="presOf" srcId="{980BD658-9D45-4E72-B99B-BFFC520E077C}" destId="{314FAE70-00A3-49AA-A7FA-7224236BE79A}" srcOrd="0" destOrd="0" presId="urn:microsoft.com/office/officeart/2005/8/layout/vList2"/>
    <dgm:cxn modelId="{F3B48D30-6769-4948-AF8F-46BCB18C93E4}" type="presOf" srcId="{44A06EC2-202A-4B6A-8237-2EC2AD082243}" destId="{A7F00998-E454-41CE-A39C-4CECDF955A86}" srcOrd="0" destOrd="0" presId="urn:microsoft.com/office/officeart/2005/8/layout/vList2"/>
    <dgm:cxn modelId="{225E5F76-588D-4DFD-A389-5E91131E8639}" type="presOf" srcId="{696F0158-73B4-489C-8D43-5D522531C2D1}" destId="{F0FC29F8-479E-44ED-8503-F183CB2F3A15}" srcOrd="0" destOrd="0" presId="urn:microsoft.com/office/officeart/2005/8/layout/vList2"/>
    <dgm:cxn modelId="{06759D76-14BB-46FA-84AD-4E5C0B6B9273}" type="presParOf" srcId="{314FAE70-00A3-49AA-A7FA-7224236BE79A}" destId="{F0FC29F8-479E-44ED-8503-F183CB2F3A15}" srcOrd="0" destOrd="0" presId="urn:microsoft.com/office/officeart/2005/8/layout/vList2"/>
    <dgm:cxn modelId="{A292F6DF-C321-4527-9CBF-7A9B881DB8FD}" type="presParOf" srcId="{314FAE70-00A3-49AA-A7FA-7224236BE79A}" destId="{5F8AFD7D-D453-4FAC-B843-A027525799E7}" srcOrd="1" destOrd="0" presId="urn:microsoft.com/office/officeart/2005/8/layout/vList2"/>
    <dgm:cxn modelId="{3709CAC0-FF02-4566-9315-EDDFF947B001}" type="presParOf" srcId="{314FAE70-00A3-49AA-A7FA-7224236BE79A}" destId="{A7F00998-E454-41CE-A39C-4CECDF955A8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0BD658-9D45-4E72-B99B-BFFC520E07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6F0158-73B4-489C-8D43-5D522531C2D1}">
      <dgm:prSet custT="1"/>
      <dgm:spPr/>
      <dgm:t>
        <a:bodyPr/>
        <a:lstStyle/>
        <a:p>
          <a:r>
            <a:rPr lang="en-US" sz="3400" dirty="0" smtClean="0"/>
            <a:t>+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Mang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theo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ánh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sáng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sự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sống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đang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tái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sinh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59357-4A9B-475B-8611-639005A8F2DD}" type="parTrans" cxnId="{915BADC1-C551-4396-8DA7-4863F783E9F7}">
      <dgm:prSet/>
      <dgm:spPr/>
      <dgm:t>
        <a:bodyPr/>
        <a:lstStyle/>
        <a:p>
          <a:endParaRPr lang="en-US"/>
        </a:p>
      </dgm:t>
    </dgm:pt>
    <dgm:pt modelId="{0DE9DE20-1E87-44B2-AA0D-D8B749055CED}" type="sibTrans" cxnId="{915BADC1-C551-4396-8DA7-4863F783E9F7}">
      <dgm:prSet/>
      <dgm:spPr/>
      <dgm:t>
        <a:bodyPr/>
        <a:lstStyle/>
        <a:p>
          <a:endParaRPr lang="en-US"/>
        </a:p>
      </dgm:t>
    </dgm:pt>
    <dgm:pt modelId="{44A06EC2-202A-4B6A-8237-2EC2AD082243}">
      <dgm:prSet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Xoa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dịu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nỗi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nhớ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và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niềm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cô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đơn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trong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anh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D38F3-3CAD-4970-B8C6-91EA3B336075}" type="parTrans" cxnId="{8C7364EF-0ABC-4641-AE04-05AFFDD5C7BA}">
      <dgm:prSet/>
      <dgm:spPr/>
      <dgm:t>
        <a:bodyPr/>
        <a:lstStyle/>
        <a:p>
          <a:endParaRPr lang="en-US"/>
        </a:p>
      </dgm:t>
    </dgm:pt>
    <dgm:pt modelId="{A90B425C-3230-4A08-9C2A-AC85DEBEE77E}" type="sibTrans" cxnId="{8C7364EF-0ABC-4641-AE04-05AFFDD5C7BA}">
      <dgm:prSet/>
      <dgm:spPr/>
      <dgm:t>
        <a:bodyPr/>
        <a:lstStyle/>
        <a:p>
          <a:endParaRPr lang="en-US"/>
        </a:p>
      </dgm:t>
    </dgm:pt>
    <dgm:pt modelId="{314FAE70-00A3-49AA-A7FA-7224236BE79A}" type="pres">
      <dgm:prSet presAssocID="{980BD658-9D45-4E72-B99B-BFFC520E07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FC29F8-479E-44ED-8503-F183CB2F3A15}" type="pres">
      <dgm:prSet presAssocID="{696F0158-73B4-489C-8D43-5D522531C2D1}" presName="parentText" presStyleLbl="node1" presStyleIdx="0" presStyleCnt="2" custScaleX="84990" custLinFactY="-1959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8AFD7D-D453-4FAC-B843-A027525799E7}" type="pres">
      <dgm:prSet presAssocID="{0DE9DE20-1E87-44B2-AA0D-D8B749055CED}" presName="spacer" presStyleCnt="0"/>
      <dgm:spPr/>
    </dgm:pt>
    <dgm:pt modelId="{A7F00998-E454-41CE-A39C-4CECDF955A86}" type="pres">
      <dgm:prSet presAssocID="{44A06EC2-202A-4B6A-8237-2EC2AD082243}" presName="parentText" presStyleLbl="node1" presStyleIdx="1" presStyleCnt="2" custScaleX="77120" custLinFactNeighborX="1893" custLinFactNeighborY="-461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5BADC1-C551-4396-8DA7-4863F783E9F7}" srcId="{980BD658-9D45-4E72-B99B-BFFC520E077C}" destId="{696F0158-73B4-489C-8D43-5D522531C2D1}" srcOrd="0" destOrd="0" parTransId="{62659357-4A9B-475B-8611-639005A8F2DD}" sibTransId="{0DE9DE20-1E87-44B2-AA0D-D8B749055CED}"/>
    <dgm:cxn modelId="{8C7364EF-0ABC-4641-AE04-05AFFDD5C7BA}" srcId="{980BD658-9D45-4E72-B99B-BFFC520E077C}" destId="{44A06EC2-202A-4B6A-8237-2EC2AD082243}" srcOrd="1" destOrd="0" parTransId="{A72D38F3-3CAD-4970-B8C6-91EA3B336075}" sibTransId="{A90B425C-3230-4A08-9C2A-AC85DEBEE77E}"/>
    <dgm:cxn modelId="{4CF6C9EB-E2AA-494A-BEB4-3D2ABE3F20A2}" type="presOf" srcId="{980BD658-9D45-4E72-B99B-BFFC520E077C}" destId="{314FAE70-00A3-49AA-A7FA-7224236BE79A}" srcOrd="0" destOrd="0" presId="urn:microsoft.com/office/officeart/2005/8/layout/vList2"/>
    <dgm:cxn modelId="{F3B48D30-6769-4948-AF8F-46BCB18C93E4}" type="presOf" srcId="{44A06EC2-202A-4B6A-8237-2EC2AD082243}" destId="{A7F00998-E454-41CE-A39C-4CECDF955A86}" srcOrd="0" destOrd="0" presId="urn:microsoft.com/office/officeart/2005/8/layout/vList2"/>
    <dgm:cxn modelId="{225E5F76-588D-4DFD-A389-5E91131E8639}" type="presOf" srcId="{696F0158-73B4-489C-8D43-5D522531C2D1}" destId="{F0FC29F8-479E-44ED-8503-F183CB2F3A15}" srcOrd="0" destOrd="0" presId="urn:microsoft.com/office/officeart/2005/8/layout/vList2"/>
    <dgm:cxn modelId="{06759D76-14BB-46FA-84AD-4E5C0B6B9273}" type="presParOf" srcId="{314FAE70-00A3-49AA-A7FA-7224236BE79A}" destId="{F0FC29F8-479E-44ED-8503-F183CB2F3A15}" srcOrd="0" destOrd="0" presId="urn:microsoft.com/office/officeart/2005/8/layout/vList2"/>
    <dgm:cxn modelId="{A292F6DF-C321-4527-9CBF-7A9B881DB8FD}" type="presParOf" srcId="{314FAE70-00A3-49AA-A7FA-7224236BE79A}" destId="{5F8AFD7D-D453-4FAC-B843-A027525799E7}" srcOrd="1" destOrd="0" presId="urn:microsoft.com/office/officeart/2005/8/layout/vList2"/>
    <dgm:cxn modelId="{3709CAC0-FF02-4566-9315-EDDFF947B001}" type="presParOf" srcId="{314FAE70-00A3-49AA-A7FA-7224236BE79A}" destId="{A7F00998-E454-41CE-A39C-4CECDF955A8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0BD658-9D45-4E72-B99B-BFFC520E07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6F0158-73B4-489C-8D43-5D522531C2D1}">
      <dgm:prSet custT="1"/>
      <dgm:spPr/>
      <dgm:t>
        <a:bodyPr/>
        <a:lstStyle/>
        <a:p>
          <a:r>
            <a:rPr lang="en-US" sz="3400" dirty="0" smtClean="0"/>
            <a:t>+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Mọi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vật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bừng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sáng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sức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sống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đẹp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hơn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thanh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tao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hơn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59357-4A9B-475B-8611-639005A8F2DD}" type="parTrans" cxnId="{915BADC1-C551-4396-8DA7-4863F783E9F7}">
      <dgm:prSet/>
      <dgm:spPr/>
      <dgm:t>
        <a:bodyPr/>
        <a:lstStyle/>
        <a:p>
          <a:endParaRPr lang="en-US"/>
        </a:p>
      </dgm:t>
    </dgm:pt>
    <dgm:pt modelId="{0DE9DE20-1E87-44B2-AA0D-D8B749055CED}" type="sibTrans" cxnId="{915BADC1-C551-4396-8DA7-4863F783E9F7}">
      <dgm:prSet/>
      <dgm:spPr/>
      <dgm:t>
        <a:bodyPr/>
        <a:lstStyle/>
        <a:p>
          <a:endParaRPr lang="en-US"/>
        </a:p>
      </dgm:t>
    </dgm:pt>
    <dgm:pt modelId="{44A06EC2-202A-4B6A-8237-2EC2AD082243}">
      <dgm:prSet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Nhóm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lên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ngọn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lửa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niềm</a:t>
          </a:r>
          <a:r>
            <a: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tin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D38F3-3CAD-4970-B8C6-91EA3B336075}" type="parTrans" cxnId="{8C7364EF-0ABC-4641-AE04-05AFFDD5C7BA}">
      <dgm:prSet/>
      <dgm:spPr/>
      <dgm:t>
        <a:bodyPr/>
        <a:lstStyle/>
        <a:p>
          <a:endParaRPr lang="en-US"/>
        </a:p>
      </dgm:t>
    </dgm:pt>
    <dgm:pt modelId="{A90B425C-3230-4A08-9C2A-AC85DEBEE77E}" type="sibTrans" cxnId="{8C7364EF-0ABC-4641-AE04-05AFFDD5C7BA}">
      <dgm:prSet/>
      <dgm:spPr/>
      <dgm:t>
        <a:bodyPr/>
        <a:lstStyle/>
        <a:p>
          <a:endParaRPr lang="en-US"/>
        </a:p>
      </dgm:t>
    </dgm:pt>
    <dgm:pt modelId="{314FAE70-00A3-49AA-A7FA-7224236BE79A}" type="pres">
      <dgm:prSet presAssocID="{980BD658-9D45-4E72-B99B-BFFC520E07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FC29F8-479E-44ED-8503-F183CB2F3A15}" type="pres">
      <dgm:prSet presAssocID="{696F0158-73B4-489C-8D43-5D522531C2D1}" presName="parentText" presStyleLbl="node1" presStyleIdx="0" presStyleCnt="2" custScaleX="76876" custLinFactY="-1959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8AFD7D-D453-4FAC-B843-A027525799E7}" type="pres">
      <dgm:prSet presAssocID="{0DE9DE20-1E87-44B2-AA0D-D8B749055CED}" presName="spacer" presStyleCnt="0"/>
      <dgm:spPr/>
    </dgm:pt>
    <dgm:pt modelId="{A7F00998-E454-41CE-A39C-4CECDF955A86}" type="pres">
      <dgm:prSet presAssocID="{44A06EC2-202A-4B6A-8237-2EC2AD082243}" presName="parentText" presStyleLbl="node1" presStyleIdx="1" presStyleCnt="2" custScaleX="77120" custLinFactY="4644" custLinFactNeighborX="141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5BADC1-C551-4396-8DA7-4863F783E9F7}" srcId="{980BD658-9D45-4E72-B99B-BFFC520E077C}" destId="{696F0158-73B4-489C-8D43-5D522531C2D1}" srcOrd="0" destOrd="0" parTransId="{62659357-4A9B-475B-8611-639005A8F2DD}" sibTransId="{0DE9DE20-1E87-44B2-AA0D-D8B749055CED}"/>
    <dgm:cxn modelId="{8C7364EF-0ABC-4641-AE04-05AFFDD5C7BA}" srcId="{980BD658-9D45-4E72-B99B-BFFC520E077C}" destId="{44A06EC2-202A-4B6A-8237-2EC2AD082243}" srcOrd="1" destOrd="0" parTransId="{A72D38F3-3CAD-4970-B8C6-91EA3B336075}" sibTransId="{A90B425C-3230-4A08-9C2A-AC85DEBEE77E}"/>
    <dgm:cxn modelId="{4CF6C9EB-E2AA-494A-BEB4-3D2ABE3F20A2}" type="presOf" srcId="{980BD658-9D45-4E72-B99B-BFFC520E077C}" destId="{314FAE70-00A3-49AA-A7FA-7224236BE79A}" srcOrd="0" destOrd="0" presId="urn:microsoft.com/office/officeart/2005/8/layout/vList2"/>
    <dgm:cxn modelId="{F3B48D30-6769-4948-AF8F-46BCB18C93E4}" type="presOf" srcId="{44A06EC2-202A-4B6A-8237-2EC2AD082243}" destId="{A7F00998-E454-41CE-A39C-4CECDF955A86}" srcOrd="0" destOrd="0" presId="urn:microsoft.com/office/officeart/2005/8/layout/vList2"/>
    <dgm:cxn modelId="{225E5F76-588D-4DFD-A389-5E91131E8639}" type="presOf" srcId="{696F0158-73B4-489C-8D43-5D522531C2D1}" destId="{F0FC29F8-479E-44ED-8503-F183CB2F3A15}" srcOrd="0" destOrd="0" presId="urn:microsoft.com/office/officeart/2005/8/layout/vList2"/>
    <dgm:cxn modelId="{06759D76-14BB-46FA-84AD-4E5C0B6B9273}" type="presParOf" srcId="{314FAE70-00A3-49AA-A7FA-7224236BE79A}" destId="{F0FC29F8-479E-44ED-8503-F183CB2F3A15}" srcOrd="0" destOrd="0" presId="urn:microsoft.com/office/officeart/2005/8/layout/vList2"/>
    <dgm:cxn modelId="{A292F6DF-C321-4527-9CBF-7A9B881DB8FD}" type="presParOf" srcId="{314FAE70-00A3-49AA-A7FA-7224236BE79A}" destId="{5F8AFD7D-D453-4FAC-B843-A027525799E7}" srcOrd="1" destOrd="0" presId="urn:microsoft.com/office/officeart/2005/8/layout/vList2"/>
    <dgm:cxn modelId="{3709CAC0-FF02-4566-9315-EDDFF947B001}" type="presParOf" srcId="{314FAE70-00A3-49AA-A7FA-7224236BE79A}" destId="{A7F00998-E454-41CE-A39C-4CECDF955A8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0BD658-9D45-4E72-B99B-BFFC520E07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6F0158-73B4-489C-8D43-5D522531C2D1}">
      <dgm:prSet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Nâng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cao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vị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trí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của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em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trong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tình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yêu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nồng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đượm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của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anh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59357-4A9B-475B-8611-639005A8F2DD}" type="parTrans" cxnId="{915BADC1-C551-4396-8DA7-4863F783E9F7}">
      <dgm:prSet/>
      <dgm:spPr/>
      <dgm:t>
        <a:bodyPr/>
        <a:lstStyle/>
        <a:p>
          <a:endParaRPr lang="en-US"/>
        </a:p>
      </dgm:t>
    </dgm:pt>
    <dgm:pt modelId="{0DE9DE20-1E87-44B2-AA0D-D8B749055CED}" type="sibTrans" cxnId="{915BADC1-C551-4396-8DA7-4863F783E9F7}">
      <dgm:prSet/>
      <dgm:spPr/>
      <dgm:t>
        <a:bodyPr/>
        <a:lstStyle/>
        <a:p>
          <a:endParaRPr lang="en-US"/>
        </a:p>
      </dgm:t>
    </dgm:pt>
    <dgm:pt modelId="{44A06EC2-202A-4B6A-8237-2EC2AD082243}">
      <dgm:prSet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Một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trái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tim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nhất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mực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thủy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chung</a:t>
          </a:r>
          <a:r>
            <a: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D38F3-3CAD-4970-B8C6-91EA3B336075}" type="parTrans" cxnId="{8C7364EF-0ABC-4641-AE04-05AFFDD5C7BA}">
      <dgm:prSet/>
      <dgm:spPr/>
      <dgm:t>
        <a:bodyPr/>
        <a:lstStyle/>
        <a:p>
          <a:endParaRPr lang="en-US"/>
        </a:p>
      </dgm:t>
    </dgm:pt>
    <dgm:pt modelId="{A90B425C-3230-4A08-9C2A-AC85DEBEE77E}" type="sibTrans" cxnId="{8C7364EF-0ABC-4641-AE04-05AFFDD5C7BA}">
      <dgm:prSet/>
      <dgm:spPr/>
      <dgm:t>
        <a:bodyPr/>
        <a:lstStyle/>
        <a:p>
          <a:endParaRPr lang="en-US"/>
        </a:p>
      </dgm:t>
    </dgm:pt>
    <dgm:pt modelId="{314FAE70-00A3-49AA-A7FA-7224236BE79A}" type="pres">
      <dgm:prSet presAssocID="{980BD658-9D45-4E72-B99B-BFFC520E07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FC29F8-479E-44ED-8503-F183CB2F3A15}" type="pres">
      <dgm:prSet presAssocID="{696F0158-73B4-489C-8D43-5D522531C2D1}" presName="parentText" presStyleLbl="node1" presStyleIdx="0" presStyleCnt="2" custScaleX="73498" custLinFactY="-1959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8AFD7D-D453-4FAC-B843-A027525799E7}" type="pres">
      <dgm:prSet presAssocID="{0DE9DE20-1E87-44B2-AA0D-D8B749055CED}" presName="spacer" presStyleCnt="0"/>
      <dgm:spPr/>
    </dgm:pt>
    <dgm:pt modelId="{A7F00998-E454-41CE-A39C-4CECDF955A86}" type="pres">
      <dgm:prSet presAssocID="{44A06EC2-202A-4B6A-8237-2EC2AD082243}" presName="parentText" presStyleLbl="node1" presStyleIdx="1" presStyleCnt="2" custScaleX="77120" custLinFactY="4644" custLinFactNeighborX="141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5BADC1-C551-4396-8DA7-4863F783E9F7}" srcId="{980BD658-9D45-4E72-B99B-BFFC520E077C}" destId="{696F0158-73B4-489C-8D43-5D522531C2D1}" srcOrd="0" destOrd="0" parTransId="{62659357-4A9B-475B-8611-639005A8F2DD}" sibTransId="{0DE9DE20-1E87-44B2-AA0D-D8B749055CED}"/>
    <dgm:cxn modelId="{8C7364EF-0ABC-4641-AE04-05AFFDD5C7BA}" srcId="{980BD658-9D45-4E72-B99B-BFFC520E077C}" destId="{44A06EC2-202A-4B6A-8237-2EC2AD082243}" srcOrd="1" destOrd="0" parTransId="{A72D38F3-3CAD-4970-B8C6-91EA3B336075}" sibTransId="{A90B425C-3230-4A08-9C2A-AC85DEBEE77E}"/>
    <dgm:cxn modelId="{4CF6C9EB-E2AA-494A-BEB4-3D2ABE3F20A2}" type="presOf" srcId="{980BD658-9D45-4E72-B99B-BFFC520E077C}" destId="{314FAE70-00A3-49AA-A7FA-7224236BE79A}" srcOrd="0" destOrd="0" presId="urn:microsoft.com/office/officeart/2005/8/layout/vList2"/>
    <dgm:cxn modelId="{F3B48D30-6769-4948-AF8F-46BCB18C93E4}" type="presOf" srcId="{44A06EC2-202A-4B6A-8237-2EC2AD082243}" destId="{A7F00998-E454-41CE-A39C-4CECDF955A86}" srcOrd="0" destOrd="0" presId="urn:microsoft.com/office/officeart/2005/8/layout/vList2"/>
    <dgm:cxn modelId="{225E5F76-588D-4DFD-A389-5E91131E8639}" type="presOf" srcId="{696F0158-73B4-489C-8D43-5D522531C2D1}" destId="{F0FC29F8-479E-44ED-8503-F183CB2F3A15}" srcOrd="0" destOrd="0" presId="urn:microsoft.com/office/officeart/2005/8/layout/vList2"/>
    <dgm:cxn modelId="{06759D76-14BB-46FA-84AD-4E5C0B6B9273}" type="presParOf" srcId="{314FAE70-00A3-49AA-A7FA-7224236BE79A}" destId="{F0FC29F8-479E-44ED-8503-F183CB2F3A15}" srcOrd="0" destOrd="0" presId="urn:microsoft.com/office/officeart/2005/8/layout/vList2"/>
    <dgm:cxn modelId="{A292F6DF-C321-4527-9CBF-7A9B881DB8FD}" type="presParOf" srcId="{314FAE70-00A3-49AA-A7FA-7224236BE79A}" destId="{5F8AFD7D-D453-4FAC-B843-A027525799E7}" srcOrd="1" destOrd="0" presId="urn:microsoft.com/office/officeart/2005/8/layout/vList2"/>
    <dgm:cxn modelId="{3709CAC0-FF02-4566-9315-EDDFF947B001}" type="presParOf" srcId="{314FAE70-00A3-49AA-A7FA-7224236BE79A}" destId="{A7F00998-E454-41CE-A39C-4CECDF955A8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52775A-3338-41DA-BBF5-E4448530F90B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C0FAC0-9EF2-4512-AE0C-E7926E54782B}">
      <dgm:prSet phldrT="[Text]" custT="1"/>
      <dgm:spPr/>
      <dgm:t>
        <a:bodyPr/>
        <a:lstStyle/>
        <a:p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endParaRPr lang="en-US" sz="3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8E7C5B-3D0C-4E2A-945A-4FCA2938943B}" type="parTrans" cxnId="{D557666B-C971-4113-A483-A9848737A366}">
      <dgm:prSet/>
      <dgm:spPr/>
      <dgm:t>
        <a:bodyPr/>
        <a:lstStyle/>
        <a:p>
          <a:endParaRPr lang="en-US"/>
        </a:p>
      </dgm:t>
    </dgm:pt>
    <dgm:pt modelId="{E568EE69-9641-4F3D-B309-00FEC100957B}" type="sibTrans" cxnId="{D557666B-C971-4113-A483-A9848737A366}">
      <dgm:prSet/>
      <dgm:spPr/>
      <dgm:t>
        <a:bodyPr/>
        <a:lstStyle/>
        <a:p>
          <a:endParaRPr lang="en-US"/>
        </a:p>
      </dgm:t>
    </dgm:pt>
    <dgm:pt modelId="{6C348D12-4903-4946-BBBD-934B8AEDA56B}">
      <dgm:prSet phldrT="[Text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 </a:t>
          </a:r>
          <a:r>
            <a:rPr lang="en-US" sz="18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vườn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bay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hết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BC9C29-7DC6-4FA7-A35B-5117D21FB6F6}" type="parTrans" cxnId="{FFF2751A-EA97-406D-8A98-E81D1CD3C4BE}">
      <dgm:prSet/>
      <dgm:spPr/>
      <dgm:t>
        <a:bodyPr/>
        <a:lstStyle/>
        <a:p>
          <a:endParaRPr lang="en-US"/>
        </a:p>
      </dgm:t>
    </dgm:pt>
    <dgm:pt modelId="{D3305F2A-CD45-4D21-9BB6-8F29EC50B799}" type="sibTrans" cxnId="{FFF2751A-EA97-406D-8A98-E81D1CD3C4BE}">
      <dgm:prSet/>
      <dgm:spPr/>
      <dgm:t>
        <a:bodyPr/>
        <a:lstStyle/>
        <a:p>
          <a:endParaRPr lang="en-US"/>
        </a:p>
      </dgm:t>
    </dgm:pt>
    <dgm:pt modelId="{AB423D82-063E-4213-98B7-F30131215F16}">
      <dgm:prSet phldrT="[Text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 </a:t>
          </a:r>
          <a:r>
            <a:rPr lang="en-US" sz="18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tựa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mai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lộc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biếc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DD9A34-3BC8-4662-9E41-476C4654837B}" type="parTrans" cxnId="{90E0C7F6-00B8-4872-A857-2DFD85B98585}">
      <dgm:prSet/>
      <dgm:spPr/>
      <dgm:t>
        <a:bodyPr/>
        <a:lstStyle/>
        <a:p>
          <a:endParaRPr lang="en-US"/>
        </a:p>
      </dgm:t>
    </dgm:pt>
    <dgm:pt modelId="{5B04A4BA-F235-487E-B13E-151BD97DD18A}" type="sibTrans" cxnId="{90E0C7F6-00B8-4872-A857-2DFD85B98585}">
      <dgm:prSet/>
      <dgm:spPr/>
      <dgm:t>
        <a:bodyPr/>
        <a:lstStyle/>
        <a:p>
          <a:endParaRPr lang="en-US"/>
        </a:p>
      </dgm:t>
    </dgm:pt>
    <dgm:pt modelId="{F042E70C-65B6-457A-8089-5B83DB9C122E}">
      <dgm:prSet phldrT="[Text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 ở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nắng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che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”(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trưa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5A3189-6F64-49C7-8008-6550F9BC340E}" type="parTrans" cxnId="{B2F3B374-554C-473C-89DA-0DA237037A9F}">
      <dgm:prSet/>
      <dgm:spPr/>
      <dgm:t>
        <a:bodyPr/>
        <a:lstStyle/>
        <a:p>
          <a:endParaRPr lang="en-US"/>
        </a:p>
      </dgm:t>
    </dgm:pt>
    <dgm:pt modelId="{9D782042-92CA-478C-A229-F1E0BE995468}" type="sibTrans" cxnId="{B2F3B374-554C-473C-89DA-0DA237037A9F}">
      <dgm:prSet/>
      <dgm:spPr/>
      <dgm:t>
        <a:bodyPr/>
        <a:lstStyle/>
        <a:p>
          <a:endParaRPr lang="en-US"/>
        </a:p>
      </dgm:t>
    </dgm:pt>
    <dgm:pt modelId="{3E053B6A-AE40-462E-B117-CA0A82C3EE25}">
      <dgm:prSet phldrT="[Text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Tình </a:t>
          </a:r>
          <a:r>
            <a:rPr lang="en-US" sz="18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khuya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”, “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rải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vàng</a:t>
          </a:r>
          <a:r>
            <a: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18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chít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đêm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91782E-C789-4C86-AFA4-484E6EA98EE5}" type="parTrans" cxnId="{9055D925-F4FD-4B26-82BF-CFC569BA6EFA}">
      <dgm:prSet/>
      <dgm:spPr/>
      <dgm:t>
        <a:bodyPr/>
        <a:lstStyle/>
        <a:p>
          <a:endParaRPr lang="en-US"/>
        </a:p>
      </dgm:t>
    </dgm:pt>
    <dgm:pt modelId="{035829D1-2E5D-459B-8E12-4D40E95E9AEF}" type="sibTrans" cxnId="{9055D925-F4FD-4B26-82BF-CFC569BA6EFA}">
      <dgm:prSet/>
      <dgm:spPr/>
      <dgm:t>
        <a:bodyPr/>
        <a:lstStyle/>
        <a:p>
          <a:endParaRPr lang="en-US"/>
        </a:p>
      </dgm:t>
    </dgm:pt>
    <dgm:pt modelId="{1853AA69-DE7A-46E4-A64D-CF1C0577BABE}" type="pres">
      <dgm:prSet presAssocID="{0652775A-3338-41DA-BBF5-E4448530F90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91E546-852C-4A0B-B79F-1649B00CA73F}" type="pres">
      <dgm:prSet presAssocID="{0652775A-3338-41DA-BBF5-E4448530F90B}" presName="radial" presStyleCnt="0">
        <dgm:presLayoutVars>
          <dgm:animLvl val="ctr"/>
        </dgm:presLayoutVars>
      </dgm:prSet>
      <dgm:spPr/>
    </dgm:pt>
    <dgm:pt modelId="{11D423EC-F755-48FE-ACBA-6D38405519F0}" type="pres">
      <dgm:prSet presAssocID="{87C0FAC0-9EF2-4512-AE0C-E7926E54782B}" presName="centerShape" presStyleLbl="vennNode1" presStyleIdx="0" presStyleCnt="5" custScaleX="137713" custLinFactNeighborX="-7967" custLinFactNeighborY="-4238"/>
      <dgm:spPr/>
      <dgm:t>
        <a:bodyPr/>
        <a:lstStyle/>
        <a:p>
          <a:endParaRPr lang="en-US"/>
        </a:p>
      </dgm:t>
    </dgm:pt>
    <dgm:pt modelId="{8204B69F-7C88-4564-9C8B-48DC208B3344}" type="pres">
      <dgm:prSet presAssocID="{6C348D12-4903-4946-BBBD-934B8AEDA56B}" presName="node" presStyleLbl="vennNode1" presStyleIdx="1" presStyleCnt="5" custAng="0" custScaleX="252741" custScaleY="128582" custRadScaleRad="108984" custRadScaleInc="2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E53442-C5E3-4301-8CD6-C2A062608ECC}" type="pres">
      <dgm:prSet presAssocID="{AB423D82-063E-4213-98B7-F30131215F16}" presName="node" presStyleLbl="vennNode1" presStyleIdx="2" presStyleCnt="5" custScaleX="227133" custScaleY="184838" custRadScaleRad="144544" custRadScaleInc="-25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CDA9A-0C39-42F1-90F3-34F87A4D9ED1}" type="pres">
      <dgm:prSet presAssocID="{F042E70C-65B6-457A-8089-5B83DB9C122E}" presName="node" presStyleLbl="vennNode1" presStyleIdx="3" presStyleCnt="5" custScaleX="253241" custScaleY="135527" custRadScaleRad="111385" custRadScaleInc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249177-44B2-4EB7-AAB4-8A981D6E03A2}" type="pres">
      <dgm:prSet presAssocID="{3E053B6A-AE40-462E-B117-CA0A82C3EE25}" presName="node" presStyleLbl="vennNode1" presStyleIdx="4" presStyleCnt="5" custScaleX="193724" custScaleY="196571" custRadScaleRad="173226" custRadScaleInc="1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57666B-C971-4113-A483-A9848737A366}" srcId="{0652775A-3338-41DA-BBF5-E4448530F90B}" destId="{87C0FAC0-9EF2-4512-AE0C-E7926E54782B}" srcOrd="0" destOrd="0" parTransId="{D98E7C5B-3D0C-4E2A-945A-4FCA2938943B}" sibTransId="{E568EE69-9641-4F3D-B309-00FEC100957B}"/>
    <dgm:cxn modelId="{781658A3-994B-4899-92BB-3987F478B74E}" type="presOf" srcId="{F042E70C-65B6-457A-8089-5B83DB9C122E}" destId="{87BCDA9A-0C39-42F1-90F3-34F87A4D9ED1}" srcOrd="0" destOrd="0" presId="urn:microsoft.com/office/officeart/2005/8/layout/radial3"/>
    <dgm:cxn modelId="{FFF2751A-EA97-406D-8A98-E81D1CD3C4BE}" srcId="{87C0FAC0-9EF2-4512-AE0C-E7926E54782B}" destId="{6C348D12-4903-4946-BBBD-934B8AEDA56B}" srcOrd="0" destOrd="0" parTransId="{A7BC9C29-7DC6-4FA7-A35B-5117D21FB6F6}" sibTransId="{D3305F2A-CD45-4D21-9BB6-8F29EC50B799}"/>
    <dgm:cxn modelId="{B4D765B2-087E-4910-8619-0A97BDE4BF84}" type="presOf" srcId="{AB423D82-063E-4213-98B7-F30131215F16}" destId="{D0E53442-C5E3-4301-8CD6-C2A062608ECC}" srcOrd="0" destOrd="0" presId="urn:microsoft.com/office/officeart/2005/8/layout/radial3"/>
    <dgm:cxn modelId="{835E6939-1420-4DCE-8B7A-D906CD10CA0D}" type="presOf" srcId="{6C348D12-4903-4946-BBBD-934B8AEDA56B}" destId="{8204B69F-7C88-4564-9C8B-48DC208B3344}" srcOrd="0" destOrd="0" presId="urn:microsoft.com/office/officeart/2005/8/layout/radial3"/>
    <dgm:cxn modelId="{5AAA4F43-3A7F-41E8-9527-901A60D87260}" type="presOf" srcId="{87C0FAC0-9EF2-4512-AE0C-E7926E54782B}" destId="{11D423EC-F755-48FE-ACBA-6D38405519F0}" srcOrd="0" destOrd="0" presId="urn:microsoft.com/office/officeart/2005/8/layout/radial3"/>
    <dgm:cxn modelId="{B2F3B374-554C-473C-89DA-0DA237037A9F}" srcId="{87C0FAC0-9EF2-4512-AE0C-E7926E54782B}" destId="{F042E70C-65B6-457A-8089-5B83DB9C122E}" srcOrd="2" destOrd="0" parTransId="{7C5A3189-6F64-49C7-8008-6550F9BC340E}" sibTransId="{9D782042-92CA-478C-A229-F1E0BE995468}"/>
    <dgm:cxn modelId="{9055D925-F4FD-4B26-82BF-CFC569BA6EFA}" srcId="{87C0FAC0-9EF2-4512-AE0C-E7926E54782B}" destId="{3E053B6A-AE40-462E-B117-CA0A82C3EE25}" srcOrd="3" destOrd="0" parTransId="{D891782E-C789-4C86-AFA4-484E6EA98EE5}" sibTransId="{035829D1-2E5D-459B-8E12-4D40E95E9AEF}"/>
    <dgm:cxn modelId="{D253C041-29EE-4C2E-9CCD-7A68A51EF384}" type="presOf" srcId="{3E053B6A-AE40-462E-B117-CA0A82C3EE25}" destId="{9F249177-44B2-4EB7-AAB4-8A981D6E03A2}" srcOrd="0" destOrd="0" presId="urn:microsoft.com/office/officeart/2005/8/layout/radial3"/>
    <dgm:cxn modelId="{90E0C7F6-00B8-4872-A857-2DFD85B98585}" srcId="{87C0FAC0-9EF2-4512-AE0C-E7926E54782B}" destId="{AB423D82-063E-4213-98B7-F30131215F16}" srcOrd="1" destOrd="0" parTransId="{B9DD9A34-3BC8-4662-9E41-476C4654837B}" sibTransId="{5B04A4BA-F235-487E-B13E-151BD97DD18A}"/>
    <dgm:cxn modelId="{D3C38229-4C3A-43CC-A557-386263834454}" type="presOf" srcId="{0652775A-3338-41DA-BBF5-E4448530F90B}" destId="{1853AA69-DE7A-46E4-A64D-CF1C0577BABE}" srcOrd="0" destOrd="0" presId="urn:microsoft.com/office/officeart/2005/8/layout/radial3"/>
    <dgm:cxn modelId="{5FC0852E-35B5-492F-997C-2C9FE169CE35}" type="presParOf" srcId="{1853AA69-DE7A-46E4-A64D-CF1C0577BABE}" destId="{4591E546-852C-4A0B-B79F-1649B00CA73F}" srcOrd="0" destOrd="0" presId="urn:microsoft.com/office/officeart/2005/8/layout/radial3"/>
    <dgm:cxn modelId="{5CBF9C89-657D-4694-B1B5-94A6A0335DC3}" type="presParOf" srcId="{4591E546-852C-4A0B-B79F-1649B00CA73F}" destId="{11D423EC-F755-48FE-ACBA-6D38405519F0}" srcOrd="0" destOrd="0" presId="urn:microsoft.com/office/officeart/2005/8/layout/radial3"/>
    <dgm:cxn modelId="{8B507169-0A00-46E0-98B2-C828C2354F62}" type="presParOf" srcId="{4591E546-852C-4A0B-B79F-1649B00CA73F}" destId="{8204B69F-7C88-4564-9C8B-48DC208B3344}" srcOrd="1" destOrd="0" presId="urn:microsoft.com/office/officeart/2005/8/layout/radial3"/>
    <dgm:cxn modelId="{D71A727B-8526-490C-8DE1-C0BAF51AA410}" type="presParOf" srcId="{4591E546-852C-4A0B-B79F-1649B00CA73F}" destId="{D0E53442-C5E3-4301-8CD6-C2A062608ECC}" srcOrd="2" destOrd="0" presId="urn:microsoft.com/office/officeart/2005/8/layout/radial3"/>
    <dgm:cxn modelId="{81794493-1189-48E5-BD06-B9232D1E55B1}" type="presParOf" srcId="{4591E546-852C-4A0B-B79F-1649B00CA73F}" destId="{87BCDA9A-0C39-42F1-90F3-34F87A4D9ED1}" srcOrd="3" destOrd="0" presId="urn:microsoft.com/office/officeart/2005/8/layout/radial3"/>
    <dgm:cxn modelId="{DEFCFA1E-D04B-40FA-816B-25EB89298995}" type="presParOf" srcId="{4591E546-852C-4A0B-B79F-1649B00CA73F}" destId="{9F249177-44B2-4EB7-AAB4-8A981D6E03A2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423EC-F755-48FE-ACBA-6D38405519F0}">
      <dsp:nvSpPr>
        <dsp:cNvPr id="0" name=""/>
        <dsp:cNvSpPr/>
      </dsp:nvSpPr>
      <dsp:spPr>
        <a:xfrm>
          <a:off x="2597177" y="659041"/>
          <a:ext cx="3104395" cy="225424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endParaRPr lang="en-US" sz="3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1805" y="989168"/>
        <a:ext cx="2195139" cy="1593995"/>
      </dsp:txXfrm>
    </dsp:sp>
    <dsp:sp modelId="{8204B69F-7C88-4564-9C8B-48DC208B3344}">
      <dsp:nvSpPr>
        <dsp:cNvPr id="0" name=""/>
        <dsp:cNvSpPr/>
      </dsp:nvSpPr>
      <dsp:spPr>
        <a:xfrm>
          <a:off x="3223727" y="-282077"/>
          <a:ext cx="2425415" cy="144927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 </a:t>
          </a:r>
          <a:r>
            <a:rPr lang="en-US" sz="18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vườn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bay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hết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8921" y="-69835"/>
        <a:ext cx="1715027" cy="1024795"/>
      </dsp:txXfrm>
    </dsp:sp>
    <dsp:sp modelId="{D0E53442-C5E3-4301-8CD6-C2A062608ECC}">
      <dsp:nvSpPr>
        <dsp:cNvPr id="0" name=""/>
        <dsp:cNvSpPr/>
      </dsp:nvSpPr>
      <dsp:spPr>
        <a:xfrm>
          <a:off x="5223505" y="783846"/>
          <a:ext cx="2560072" cy="208335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 </a:t>
          </a:r>
          <a:r>
            <a:rPr lang="en-US" sz="18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tựa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mai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lộc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biếc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98419" y="1088946"/>
        <a:ext cx="1810244" cy="1473155"/>
      </dsp:txXfrm>
    </dsp:sp>
    <dsp:sp modelId="{87BCDA9A-0C39-42F1-90F3-34F87A4D9ED1}">
      <dsp:nvSpPr>
        <dsp:cNvPr id="0" name=""/>
        <dsp:cNvSpPr/>
      </dsp:nvSpPr>
      <dsp:spPr>
        <a:xfrm>
          <a:off x="2955478" y="2411187"/>
          <a:ext cx="2854342" cy="19348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 ở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nắng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che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”(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trưa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3487" y="2694545"/>
        <a:ext cx="2018324" cy="1368174"/>
      </dsp:txXfrm>
    </dsp:sp>
    <dsp:sp modelId="{9F249177-44B2-4EB7-AAB4-8A981D6E03A2}">
      <dsp:nvSpPr>
        <dsp:cNvPr id="0" name=""/>
        <dsp:cNvSpPr/>
      </dsp:nvSpPr>
      <dsp:spPr>
        <a:xfrm>
          <a:off x="749606" y="728388"/>
          <a:ext cx="2183511" cy="22156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Tình </a:t>
          </a:r>
          <a:r>
            <a:rPr lang="en-US" sz="18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khuya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”,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rải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vàng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chít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đêm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9374" y="1052855"/>
        <a:ext cx="1543975" cy="1566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C29F8-479E-44ED-8503-F183CB2F3A15}">
      <dsp:nvSpPr>
        <dsp:cNvPr id="0" name=""/>
        <dsp:cNvSpPr/>
      </dsp:nvSpPr>
      <dsp:spPr>
        <a:xfrm>
          <a:off x="694597" y="249888"/>
          <a:ext cx="3852655" cy="12548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+ 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Sự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mất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dần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tàn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lụi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5853" y="311144"/>
        <a:ext cx="3730143" cy="1132313"/>
      </dsp:txXfrm>
    </dsp:sp>
    <dsp:sp modelId="{A7F00998-E454-41CE-A39C-4CECDF955A86}">
      <dsp:nvSpPr>
        <dsp:cNvPr id="0" name=""/>
        <dsp:cNvSpPr/>
      </dsp:nvSpPr>
      <dsp:spPr>
        <a:xfrm>
          <a:off x="673997" y="2370483"/>
          <a:ext cx="4042515" cy="12548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Niềm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choáng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ngợp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anh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tồn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5253" y="2431739"/>
        <a:ext cx="3920003" cy="11323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C29F8-479E-44ED-8503-F183CB2F3A15}">
      <dsp:nvSpPr>
        <dsp:cNvPr id="0" name=""/>
        <dsp:cNvSpPr/>
      </dsp:nvSpPr>
      <dsp:spPr>
        <a:xfrm>
          <a:off x="393400" y="295364"/>
          <a:ext cx="4455049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+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Mang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theo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ánh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sáng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sự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sống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đang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tái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sinh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799" y="354763"/>
        <a:ext cx="4336251" cy="1098002"/>
      </dsp:txXfrm>
    </dsp:sp>
    <dsp:sp modelId="{A7F00998-E454-41CE-A39C-4CECDF955A86}">
      <dsp:nvSpPr>
        <dsp:cNvPr id="0" name=""/>
        <dsp:cNvSpPr/>
      </dsp:nvSpPr>
      <dsp:spPr>
        <a:xfrm>
          <a:off x="698895" y="2038612"/>
          <a:ext cx="4042515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Xoa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dịu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nỗi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nhớ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và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niềm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cô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đơn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trong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anh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8294" y="2098011"/>
        <a:ext cx="3923717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C29F8-479E-44ED-8503-F183CB2F3A15}">
      <dsp:nvSpPr>
        <dsp:cNvPr id="0" name=""/>
        <dsp:cNvSpPr/>
      </dsp:nvSpPr>
      <dsp:spPr>
        <a:xfrm>
          <a:off x="606062" y="295364"/>
          <a:ext cx="4029725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+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Mọi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vật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bừng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sáng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sức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sống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đẹp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hơn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,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thanh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tao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hơn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461" y="354763"/>
        <a:ext cx="3910927" cy="1098002"/>
      </dsp:txXfrm>
    </dsp:sp>
    <dsp:sp modelId="{A7F00998-E454-41CE-A39C-4CECDF955A86}">
      <dsp:nvSpPr>
        <dsp:cNvPr id="0" name=""/>
        <dsp:cNvSpPr/>
      </dsp:nvSpPr>
      <dsp:spPr>
        <a:xfrm>
          <a:off x="673997" y="2368717"/>
          <a:ext cx="4042515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Nhóm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lên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ngọn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lửa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niềm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tin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3396" y="2428116"/>
        <a:ext cx="3923717" cy="10980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C29F8-479E-44ED-8503-F183CB2F3A15}">
      <dsp:nvSpPr>
        <dsp:cNvPr id="0" name=""/>
        <dsp:cNvSpPr/>
      </dsp:nvSpPr>
      <dsp:spPr>
        <a:xfrm>
          <a:off x="694597" y="249888"/>
          <a:ext cx="3852655" cy="12548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Nâng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cao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vị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trí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của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em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trong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tình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yêu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nồng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đượm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của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anh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5853" y="311144"/>
        <a:ext cx="3730143" cy="1132313"/>
      </dsp:txXfrm>
    </dsp:sp>
    <dsp:sp modelId="{A7F00998-E454-41CE-A39C-4CECDF955A86}">
      <dsp:nvSpPr>
        <dsp:cNvPr id="0" name=""/>
        <dsp:cNvSpPr/>
      </dsp:nvSpPr>
      <dsp:spPr>
        <a:xfrm>
          <a:off x="673997" y="2370483"/>
          <a:ext cx="4042515" cy="12548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Một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trái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tim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nhất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mực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thủy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400" kern="1200" dirty="0" err="1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chung</a:t>
          </a:r>
          <a:r>
            <a:rPr lang="en-US" sz="240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5253" y="2431739"/>
        <a:ext cx="3920003" cy="11323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423EC-F755-48FE-ACBA-6D38405519F0}">
      <dsp:nvSpPr>
        <dsp:cNvPr id="0" name=""/>
        <dsp:cNvSpPr/>
      </dsp:nvSpPr>
      <dsp:spPr>
        <a:xfrm>
          <a:off x="2597177" y="760874"/>
          <a:ext cx="3104395" cy="225424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endParaRPr lang="en-US" sz="3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1805" y="1091001"/>
        <a:ext cx="2195139" cy="1593995"/>
      </dsp:txXfrm>
    </dsp:sp>
    <dsp:sp modelId="{8204B69F-7C88-4564-9C8B-48DC208B3344}">
      <dsp:nvSpPr>
        <dsp:cNvPr id="0" name=""/>
        <dsp:cNvSpPr/>
      </dsp:nvSpPr>
      <dsp:spPr>
        <a:xfrm>
          <a:off x="3012081" y="-180244"/>
          <a:ext cx="2848706" cy="144927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 </a:t>
          </a:r>
          <a:r>
            <a:rPr lang="en-US" sz="18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chim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vườn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bay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hết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9264" y="31998"/>
        <a:ext cx="2014340" cy="1024795"/>
      </dsp:txXfrm>
    </dsp:sp>
    <dsp:sp modelId="{D0E53442-C5E3-4301-8CD6-C2A062608ECC}">
      <dsp:nvSpPr>
        <dsp:cNvPr id="0" name=""/>
        <dsp:cNvSpPr/>
      </dsp:nvSpPr>
      <dsp:spPr>
        <a:xfrm>
          <a:off x="5223505" y="885679"/>
          <a:ext cx="2560072" cy="208335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 </a:t>
          </a:r>
          <a:r>
            <a:rPr lang="en-US" sz="18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tựa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mai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lộc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biếc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98419" y="1190779"/>
        <a:ext cx="1810244" cy="1473155"/>
      </dsp:txXfrm>
    </dsp:sp>
    <dsp:sp modelId="{87BCDA9A-0C39-42F1-90F3-34F87A4D9ED1}">
      <dsp:nvSpPr>
        <dsp:cNvPr id="0" name=""/>
        <dsp:cNvSpPr/>
      </dsp:nvSpPr>
      <dsp:spPr>
        <a:xfrm>
          <a:off x="2955478" y="2716686"/>
          <a:ext cx="2854342" cy="15275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 ở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nắng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che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”(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trưa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3487" y="2940392"/>
        <a:ext cx="2018324" cy="1080146"/>
      </dsp:txXfrm>
    </dsp:sp>
    <dsp:sp modelId="{9F249177-44B2-4EB7-AAB4-8A981D6E03A2}">
      <dsp:nvSpPr>
        <dsp:cNvPr id="0" name=""/>
        <dsp:cNvSpPr/>
      </dsp:nvSpPr>
      <dsp:spPr>
        <a:xfrm>
          <a:off x="749606" y="830221"/>
          <a:ext cx="2183511" cy="22156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Tình </a:t>
          </a:r>
          <a:r>
            <a:rPr lang="en-US" sz="18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khuya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”, “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rải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vàng</a:t>
          </a:r>
          <a:r>
            <a:rPr lang="en-US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18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chít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đêm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9374" y="1154688"/>
        <a:ext cx="1543975" cy="1566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0" name="Google Shape;45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1" name="Google Shape;45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1329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6" name="Google Shape;5096;gad9d9e4573_0_1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7" name="Google Shape;5097;gad9d9e4573_0_1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6" name="Google Shape;5096;gad9d9e4573_0_1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7" name="Google Shape;5097;gad9d9e4573_0_1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75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6" name="Google Shape;5096;gad9d9e4573_0_1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7" name="Google Shape;5097;gad9d9e4573_0_1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417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671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7" name="Google Shape;5677;gad9d9e4573_0_2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8" name="Google Shape;5678;gad9d9e4573_0_2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8401f81a6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8401f81a6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7876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938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8401f81a6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8401f81a6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6354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355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g6320de4b7d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3" name="Google Shape;2283;g6320de4b7d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9" name="Google Shape;5979;gad8b67d5a3_0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0" name="Google Shape;5980;gad8b67d5a3_0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9" name="Google Shape;5979;gad8b67d5a3_0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0" name="Google Shape;5980;gad8b67d5a3_0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4618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9" name="Google Shape;5979;gad8b67d5a3_0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0" name="Google Shape;5980;gad8b67d5a3_0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896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1" name="Google Shape;6071;g967ddad6bc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2" name="Google Shape;6072;g967ddad6bc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1" name="Google Shape;6071;g967ddad6bc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2" name="Google Shape;6072;g967ddad6bc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1967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9" name="Google Shape;5979;gad8b67d5a3_0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0" name="Google Shape;5980;gad8b67d5a3_0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7573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gaafc7fd8e0_0_11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6" name="Google Shape;5626;gaafc7fd8e0_0_11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8401f81a6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8401f81a6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9" name="Google Shape;5979;gad8b67d5a3_0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0" name="Google Shape;5980;gad8b67d5a3_0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966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731be7e2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731be7e2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648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731be7e2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731be7e2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3056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9" name="Google Shape;5049;gadcf989537_0_2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0" name="Google Shape;5050;gadcf989537_0_2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0" name="Google Shape;5090;gaafc7fd8e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1" name="Google Shape;5091;gaafc7fd8e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ses Are Red by Slidesg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066567" y="-210761"/>
            <a:ext cx="6518900" cy="1739250"/>
          </a:xfrm>
          <a:custGeom>
            <a:avLst/>
            <a:gdLst/>
            <a:ahLst/>
            <a:cxnLst/>
            <a:rect l="l" t="t" r="r" b="b"/>
            <a:pathLst>
              <a:path w="260756" h="69570" extrusionOk="0">
                <a:moveTo>
                  <a:pt x="30358" y="67511"/>
                </a:moveTo>
                <a:cubicBezTo>
                  <a:pt x="42063" y="75751"/>
                  <a:pt x="67810" y="56672"/>
                  <a:pt x="83982" y="55515"/>
                </a:cubicBezTo>
                <a:cubicBezTo>
                  <a:pt x="100155" y="54358"/>
                  <a:pt x="113969" y="60863"/>
                  <a:pt x="127393" y="60569"/>
                </a:cubicBezTo>
                <a:cubicBezTo>
                  <a:pt x="140817" y="60275"/>
                  <a:pt x="154800" y="59938"/>
                  <a:pt x="164525" y="53749"/>
                </a:cubicBezTo>
                <a:cubicBezTo>
                  <a:pt x="174250" y="47561"/>
                  <a:pt x="177255" y="29778"/>
                  <a:pt x="185743" y="23438"/>
                </a:cubicBezTo>
                <a:cubicBezTo>
                  <a:pt x="194231" y="17098"/>
                  <a:pt x="204246" y="18800"/>
                  <a:pt x="215452" y="15711"/>
                </a:cubicBezTo>
                <a:cubicBezTo>
                  <a:pt x="226658" y="12622"/>
                  <a:pt x="249552" y="7172"/>
                  <a:pt x="252981" y="4905"/>
                </a:cubicBezTo>
                <a:cubicBezTo>
                  <a:pt x="256410" y="2638"/>
                  <a:pt x="275900" y="1913"/>
                  <a:pt x="236028" y="2108"/>
                </a:cubicBezTo>
                <a:cubicBezTo>
                  <a:pt x="196156" y="2304"/>
                  <a:pt x="48029" y="-4822"/>
                  <a:pt x="13751" y="6078"/>
                </a:cubicBezTo>
                <a:cubicBezTo>
                  <a:pt x="-20527" y="16979"/>
                  <a:pt x="18653" y="59272"/>
                  <a:pt x="30358" y="675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36207" y="-57722"/>
            <a:ext cx="1188943" cy="1132778"/>
          </a:xfrm>
          <a:custGeom>
            <a:avLst/>
            <a:gdLst/>
            <a:ahLst/>
            <a:cxnLst/>
            <a:rect l="l" t="t" r="r" b="b"/>
            <a:pathLst>
              <a:path w="28154" h="26824" extrusionOk="0">
                <a:moveTo>
                  <a:pt x="0" y="1"/>
                </a:moveTo>
                <a:lnTo>
                  <a:pt x="0" y="26653"/>
                </a:lnTo>
                <a:cubicBezTo>
                  <a:pt x="242" y="26768"/>
                  <a:pt x="500" y="26824"/>
                  <a:pt x="755" y="26824"/>
                </a:cubicBezTo>
                <a:cubicBezTo>
                  <a:pt x="1241" y="26824"/>
                  <a:pt x="1719" y="26624"/>
                  <a:pt x="2068" y="26253"/>
                </a:cubicBezTo>
                <a:cubicBezTo>
                  <a:pt x="3936" y="24151"/>
                  <a:pt x="3736" y="20916"/>
                  <a:pt x="5271" y="18681"/>
                </a:cubicBezTo>
                <a:cubicBezTo>
                  <a:pt x="5938" y="17680"/>
                  <a:pt x="6972" y="16579"/>
                  <a:pt x="8206" y="16446"/>
                </a:cubicBezTo>
                <a:cubicBezTo>
                  <a:pt x="8268" y="16439"/>
                  <a:pt x="8330" y="16436"/>
                  <a:pt x="8391" y="16436"/>
                </a:cubicBezTo>
                <a:cubicBezTo>
                  <a:pt x="9272" y="16436"/>
                  <a:pt x="9977" y="17091"/>
                  <a:pt x="10508" y="17747"/>
                </a:cubicBezTo>
                <a:cubicBezTo>
                  <a:pt x="11108" y="18547"/>
                  <a:pt x="11675" y="19515"/>
                  <a:pt x="12576" y="20015"/>
                </a:cubicBezTo>
                <a:cubicBezTo>
                  <a:pt x="12944" y="20236"/>
                  <a:pt x="13353" y="20344"/>
                  <a:pt x="13756" y="20344"/>
                </a:cubicBezTo>
                <a:cubicBezTo>
                  <a:pt x="14448" y="20344"/>
                  <a:pt x="15123" y="20026"/>
                  <a:pt x="15545" y="19415"/>
                </a:cubicBezTo>
                <a:cubicBezTo>
                  <a:pt x="17079" y="17080"/>
                  <a:pt x="16645" y="13711"/>
                  <a:pt x="16645" y="11042"/>
                </a:cubicBezTo>
                <a:cubicBezTo>
                  <a:pt x="16645" y="10575"/>
                  <a:pt x="17012" y="10208"/>
                  <a:pt x="17479" y="10208"/>
                </a:cubicBezTo>
                <a:cubicBezTo>
                  <a:pt x="17680" y="10196"/>
                  <a:pt x="17881" y="10191"/>
                  <a:pt x="18082" y="10191"/>
                </a:cubicBezTo>
                <a:cubicBezTo>
                  <a:pt x="19742" y="10191"/>
                  <a:pt x="21400" y="10550"/>
                  <a:pt x="23044" y="10550"/>
                </a:cubicBezTo>
                <a:cubicBezTo>
                  <a:pt x="23447" y="10550"/>
                  <a:pt x="23849" y="10529"/>
                  <a:pt x="24251" y="10475"/>
                </a:cubicBezTo>
                <a:cubicBezTo>
                  <a:pt x="26486" y="10175"/>
                  <a:pt x="27987" y="7973"/>
                  <a:pt x="28087" y="5805"/>
                </a:cubicBezTo>
                <a:cubicBezTo>
                  <a:pt x="28154" y="3670"/>
                  <a:pt x="27019" y="1635"/>
                  <a:pt x="254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516265" y="3509457"/>
            <a:ext cx="7429825" cy="1787350"/>
          </a:xfrm>
          <a:custGeom>
            <a:avLst/>
            <a:gdLst/>
            <a:ahLst/>
            <a:cxnLst/>
            <a:rect l="l" t="t" r="r" b="b"/>
            <a:pathLst>
              <a:path w="297193" h="71494" extrusionOk="0">
                <a:moveTo>
                  <a:pt x="261414" y="1586"/>
                </a:moveTo>
                <a:cubicBezTo>
                  <a:pt x="248476" y="-6295"/>
                  <a:pt x="223411" y="17697"/>
                  <a:pt x="203459" y="18961"/>
                </a:cubicBezTo>
                <a:cubicBezTo>
                  <a:pt x="183507" y="20225"/>
                  <a:pt x="157487" y="8529"/>
                  <a:pt x="141700" y="9170"/>
                </a:cubicBezTo>
                <a:cubicBezTo>
                  <a:pt x="125913" y="9812"/>
                  <a:pt x="119588" y="16836"/>
                  <a:pt x="108736" y="22810"/>
                </a:cubicBezTo>
                <a:cubicBezTo>
                  <a:pt x="97884" y="28784"/>
                  <a:pt x="87684" y="39462"/>
                  <a:pt x="76589" y="45012"/>
                </a:cubicBezTo>
                <a:cubicBezTo>
                  <a:pt x="65494" y="50562"/>
                  <a:pt x="50702" y="53079"/>
                  <a:pt x="42164" y="56108"/>
                </a:cubicBezTo>
                <a:cubicBezTo>
                  <a:pt x="33626" y="59137"/>
                  <a:pt x="29393" y="61337"/>
                  <a:pt x="25363" y="63186"/>
                </a:cubicBezTo>
                <a:cubicBezTo>
                  <a:pt x="21333" y="65035"/>
                  <a:pt x="-24634" y="66693"/>
                  <a:pt x="17986" y="67203"/>
                </a:cubicBezTo>
                <a:cubicBezTo>
                  <a:pt x="60606" y="67713"/>
                  <a:pt x="240514" y="77183"/>
                  <a:pt x="281085" y="66247"/>
                </a:cubicBezTo>
                <a:cubicBezTo>
                  <a:pt x="321656" y="55311"/>
                  <a:pt x="274352" y="9467"/>
                  <a:pt x="261414" y="158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7551404" y="3900018"/>
            <a:ext cx="1624100" cy="1315312"/>
          </a:xfrm>
          <a:custGeom>
            <a:avLst/>
            <a:gdLst/>
            <a:ahLst/>
            <a:cxnLst/>
            <a:rect l="l" t="t" r="r" b="b"/>
            <a:pathLst>
              <a:path w="29622" h="23990" extrusionOk="0">
                <a:moveTo>
                  <a:pt x="28304" y="0"/>
                </a:moveTo>
                <a:cubicBezTo>
                  <a:pt x="26729" y="0"/>
                  <a:pt x="25244" y="1108"/>
                  <a:pt x="24251" y="2441"/>
                </a:cubicBezTo>
                <a:cubicBezTo>
                  <a:pt x="23517" y="3408"/>
                  <a:pt x="22883" y="4476"/>
                  <a:pt x="22150" y="5476"/>
                </a:cubicBezTo>
                <a:cubicBezTo>
                  <a:pt x="21649" y="6244"/>
                  <a:pt x="21015" y="7144"/>
                  <a:pt x="20148" y="7545"/>
                </a:cubicBezTo>
                <a:cubicBezTo>
                  <a:pt x="19728" y="7732"/>
                  <a:pt x="19333" y="7814"/>
                  <a:pt x="18960" y="7814"/>
                </a:cubicBezTo>
                <a:cubicBezTo>
                  <a:pt x="16941" y="7814"/>
                  <a:pt x="15578" y="5384"/>
                  <a:pt x="14311" y="3975"/>
                </a:cubicBezTo>
                <a:cubicBezTo>
                  <a:pt x="13740" y="3326"/>
                  <a:pt x="12987" y="2617"/>
                  <a:pt x="12131" y="2617"/>
                </a:cubicBezTo>
                <a:cubicBezTo>
                  <a:pt x="11887" y="2617"/>
                  <a:pt x="11634" y="2675"/>
                  <a:pt x="11375" y="2808"/>
                </a:cubicBezTo>
                <a:cubicBezTo>
                  <a:pt x="10074" y="3442"/>
                  <a:pt x="10074" y="4909"/>
                  <a:pt x="10208" y="6177"/>
                </a:cubicBezTo>
                <a:cubicBezTo>
                  <a:pt x="10408" y="7678"/>
                  <a:pt x="10875" y="9112"/>
                  <a:pt x="11175" y="10613"/>
                </a:cubicBezTo>
                <a:cubicBezTo>
                  <a:pt x="11342" y="11314"/>
                  <a:pt x="11442" y="12014"/>
                  <a:pt x="11642" y="12715"/>
                </a:cubicBezTo>
                <a:cubicBezTo>
                  <a:pt x="11809" y="13149"/>
                  <a:pt x="11942" y="13582"/>
                  <a:pt x="12076" y="14016"/>
                </a:cubicBezTo>
                <a:cubicBezTo>
                  <a:pt x="12243" y="15150"/>
                  <a:pt x="11409" y="15484"/>
                  <a:pt x="10475" y="15717"/>
                </a:cubicBezTo>
                <a:cubicBezTo>
                  <a:pt x="9107" y="16117"/>
                  <a:pt x="7706" y="16351"/>
                  <a:pt x="6305" y="16418"/>
                </a:cubicBezTo>
                <a:cubicBezTo>
                  <a:pt x="4537" y="16484"/>
                  <a:pt x="0" y="16418"/>
                  <a:pt x="868" y="19253"/>
                </a:cubicBezTo>
                <a:cubicBezTo>
                  <a:pt x="1502" y="21254"/>
                  <a:pt x="4003" y="22522"/>
                  <a:pt x="5738" y="23356"/>
                </a:cubicBezTo>
                <a:cubicBezTo>
                  <a:pt x="6205" y="23589"/>
                  <a:pt x="6639" y="23790"/>
                  <a:pt x="7106" y="23990"/>
                </a:cubicBezTo>
                <a:lnTo>
                  <a:pt x="29622" y="23990"/>
                </a:lnTo>
                <a:lnTo>
                  <a:pt x="29622" y="273"/>
                </a:lnTo>
                <a:cubicBezTo>
                  <a:pt x="29181" y="85"/>
                  <a:pt x="28739" y="0"/>
                  <a:pt x="283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555000" y="959425"/>
            <a:ext cx="2034000" cy="24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455200" y="4266600"/>
            <a:ext cx="4233600" cy="4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903254" y="4693877"/>
            <a:ext cx="64082" cy="50787"/>
          </a:xfrm>
          <a:custGeom>
            <a:avLst/>
            <a:gdLst/>
            <a:ahLst/>
            <a:cxnLst/>
            <a:rect l="l" t="t" r="r" b="b"/>
            <a:pathLst>
              <a:path w="1769" h="1402" extrusionOk="0">
                <a:moveTo>
                  <a:pt x="868" y="1"/>
                </a:moveTo>
                <a:cubicBezTo>
                  <a:pt x="0" y="68"/>
                  <a:pt x="0" y="1335"/>
                  <a:pt x="868" y="1402"/>
                </a:cubicBezTo>
                <a:cubicBezTo>
                  <a:pt x="1768" y="1335"/>
                  <a:pt x="1768" y="68"/>
                  <a:pt x="868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834389" y="4881089"/>
            <a:ext cx="143813" cy="143994"/>
          </a:xfrm>
          <a:custGeom>
            <a:avLst/>
            <a:gdLst/>
            <a:ahLst/>
            <a:cxnLst/>
            <a:rect l="l" t="t" r="r" b="b"/>
            <a:pathLst>
              <a:path w="3970" h="3975" extrusionOk="0">
                <a:moveTo>
                  <a:pt x="940" y="0"/>
                </a:moveTo>
                <a:cubicBezTo>
                  <a:pt x="848" y="0"/>
                  <a:pt x="746" y="22"/>
                  <a:pt x="634" y="70"/>
                </a:cubicBezTo>
                <a:cubicBezTo>
                  <a:pt x="0" y="337"/>
                  <a:pt x="100" y="1371"/>
                  <a:pt x="167" y="1905"/>
                </a:cubicBezTo>
                <a:cubicBezTo>
                  <a:pt x="234" y="2572"/>
                  <a:pt x="400" y="3239"/>
                  <a:pt x="734" y="3873"/>
                </a:cubicBezTo>
                <a:cubicBezTo>
                  <a:pt x="755" y="3937"/>
                  <a:pt x="819" y="3974"/>
                  <a:pt x="888" y="3974"/>
                </a:cubicBezTo>
                <a:cubicBezTo>
                  <a:pt x="926" y="3974"/>
                  <a:pt x="965" y="3963"/>
                  <a:pt x="1001" y="3939"/>
                </a:cubicBezTo>
                <a:lnTo>
                  <a:pt x="1234" y="3939"/>
                </a:lnTo>
                <a:cubicBezTo>
                  <a:pt x="1668" y="3739"/>
                  <a:pt x="2068" y="3472"/>
                  <a:pt x="2402" y="3139"/>
                </a:cubicBezTo>
                <a:cubicBezTo>
                  <a:pt x="2835" y="2738"/>
                  <a:pt x="3970" y="1771"/>
                  <a:pt x="3236" y="1204"/>
                </a:cubicBezTo>
                <a:cubicBezTo>
                  <a:pt x="3133" y="1120"/>
                  <a:pt x="3012" y="1086"/>
                  <a:pt x="2885" y="1086"/>
                </a:cubicBezTo>
                <a:cubicBezTo>
                  <a:pt x="2558" y="1086"/>
                  <a:pt x="2194" y="1312"/>
                  <a:pt x="2001" y="1504"/>
                </a:cubicBezTo>
                <a:cubicBezTo>
                  <a:pt x="1801" y="1671"/>
                  <a:pt x="1635" y="1871"/>
                  <a:pt x="1501" y="2071"/>
                </a:cubicBezTo>
                <a:cubicBezTo>
                  <a:pt x="1568" y="1738"/>
                  <a:pt x="1635" y="1404"/>
                  <a:pt x="1635" y="1071"/>
                </a:cubicBezTo>
                <a:cubicBezTo>
                  <a:pt x="1635" y="594"/>
                  <a:pt x="1423" y="0"/>
                  <a:pt x="940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91111" y="661521"/>
            <a:ext cx="971953" cy="1072695"/>
          </a:xfrm>
          <a:custGeom>
            <a:avLst/>
            <a:gdLst/>
            <a:ahLst/>
            <a:cxnLst/>
            <a:rect l="l" t="t" r="r" b="b"/>
            <a:pathLst>
              <a:path w="26831" h="29612" extrusionOk="0">
                <a:moveTo>
                  <a:pt x="26707" y="0"/>
                </a:moveTo>
                <a:cubicBezTo>
                  <a:pt x="26675" y="0"/>
                  <a:pt x="26642" y="15"/>
                  <a:pt x="26619" y="48"/>
                </a:cubicBezTo>
                <a:cubicBezTo>
                  <a:pt x="22750" y="6553"/>
                  <a:pt x="16512" y="10523"/>
                  <a:pt x="10641" y="15026"/>
                </a:cubicBezTo>
                <a:cubicBezTo>
                  <a:pt x="8039" y="16961"/>
                  <a:pt x="5638" y="19196"/>
                  <a:pt x="3503" y="21664"/>
                </a:cubicBezTo>
                <a:cubicBezTo>
                  <a:pt x="1668" y="23899"/>
                  <a:pt x="100" y="26567"/>
                  <a:pt x="0" y="29536"/>
                </a:cubicBezTo>
                <a:cubicBezTo>
                  <a:pt x="17" y="29586"/>
                  <a:pt x="67" y="29611"/>
                  <a:pt x="117" y="29611"/>
                </a:cubicBezTo>
                <a:cubicBezTo>
                  <a:pt x="167" y="29611"/>
                  <a:pt x="217" y="29586"/>
                  <a:pt x="234" y="29536"/>
                </a:cubicBezTo>
                <a:lnTo>
                  <a:pt x="201" y="29536"/>
                </a:lnTo>
                <a:cubicBezTo>
                  <a:pt x="334" y="26201"/>
                  <a:pt x="2302" y="23265"/>
                  <a:pt x="4470" y="20863"/>
                </a:cubicBezTo>
                <a:cubicBezTo>
                  <a:pt x="6672" y="18495"/>
                  <a:pt x="9140" y="16327"/>
                  <a:pt x="11775" y="14425"/>
                </a:cubicBezTo>
                <a:cubicBezTo>
                  <a:pt x="17379" y="10256"/>
                  <a:pt x="23150" y="6286"/>
                  <a:pt x="26786" y="149"/>
                </a:cubicBezTo>
                <a:cubicBezTo>
                  <a:pt x="26831" y="60"/>
                  <a:pt x="26771" y="0"/>
                  <a:pt x="26707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85939" y="1031671"/>
            <a:ext cx="168881" cy="205903"/>
          </a:xfrm>
          <a:custGeom>
            <a:avLst/>
            <a:gdLst/>
            <a:ahLst/>
            <a:cxnLst/>
            <a:rect l="l" t="t" r="r" b="b"/>
            <a:pathLst>
              <a:path w="4662" h="5684" extrusionOk="0">
                <a:moveTo>
                  <a:pt x="2273" y="237"/>
                </a:moveTo>
                <a:cubicBezTo>
                  <a:pt x="4324" y="237"/>
                  <a:pt x="2563" y="4503"/>
                  <a:pt x="1962" y="5485"/>
                </a:cubicBezTo>
                <a:lnTo>
                  <a:pt x="1962" y="5485"/>
                </a:lnTo>
                <a:cubicBezTo>
                  <a:pt x="1385" y="4390"/>
                  <a:pt x="293" y="271"/>
                  <a:pt x="2226" y="238"/>
                </a:cubicBezTo>
                <a:cubicBezTo>
                  <a:pt x="2242" y="237"/>
                  <a:pt x="2258" y="237"/>
                  <a:pt x="2273" y="237"/>
                </a:cubicBezTo>
                <a:close/>
                <a:moveTo>
                  <a:pt x="2238" y="0"/>
                </a:moveTo>
                <a:cubicBezTo>
                  <a:pt x="1" y="0"/>
                  <a:pt x="1202" y="4560"/>
                  <a:pt x="1792" y="5642"/>
                </a:cubicBezTo>
                <a:cubicBezTo>
                  <a:pt x="1812" y="5671"/>
                  <a:pt x="1843" y="5683"/>
                  <a:pt x="1875" y="5683"/>
                </a:cubicBezTo>
                <a:cubicBezTo>
                  <a:pt x="1902" y="5683"/>
                  <a:pt x="1930" y="5675"/>
                  <a:pt x="1953" y="5661"/>
                </a:cubicBezTo>
                <a:lnTo>
                  <a:pt x="1953" y="5661"/>
                </a:lnTo>
                <a:cubicBezTo>
                  <a:pt x="1974" y="5675"/>
                  <a:pt x="2001" y="5683"/>
                  <a:pt x="2028" y="5683"/>
                </a:cubicBezTo>
                <a:cubicBezTo>
                  <a:pt x="2062" y="5683"/>
                  <a:pt x="2097" y="5671"/>
                  <a:pt x="2126" y="5642"/>
                </a:cubicBezTo>
                <a:cubicBezTo>
                  <a:pt x="2760" y="4674"/>
                  <a:pt x="4661" y="205"/>
                  <a:pt x="2360" y="4"/>
                </a:cubicBezTo>
                <a:cubicBezTo>
                  <a:pt x="2318" y="2"/>
                  <a:pt x="2277" y="0"/>
                  <a:pt x="2238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75180" y="1137775"/>
            <a:ext cx="197136" cy="81542"/>
          </a:xfrm>
          <a:custGeom>
            <a:avLst/>
            <a:gdLst/>
            <a:ahLst/>
            <a:cxnLst/>
            <a:rect l="l" t="t" r="r" b="b"/>
            <a:pathLst>
              <a:path w="5442" h="2251" extrusionOk="0">
                <a:moveTo>
                  <a:pt x="2615" y="0"/>
                </a:moveTo>
                <a:cubicBezTo>
                  <a:pt x="1708" y="0"/>
                  <a:pt x="779" y="170"/>
                  <a:pt x="371" y="311"/>
                </a:cubicBezTo>
                <a:cubicBezTo>
                  <a:pt x="256" y="368"/>
                  <a:pt x="290" y="525"/>
                  <a:pt x="386" y="525"/>
                </a:cubicBezTo>
                <a:cubicBezTo>
                  <a:pt x="402" y="525"/>
                  <a:pt x="419" y="521"/>
                  <a:pt x="438" y="511"/>
                </a:cubicBezTo>
                <a:cubicBezTo>
                  <a:pt x="969" y="323"/>
                  <a:pt x="1764" y="161"/>
                  <a:pt x="2534" y="161"/>
                </a:cubicBezTo>
                <a:cubicBezTo>
                  <a:pt x="3263" y="161"/>
                  <a:pt x="3969" y="306"/>
                  <a:pt x="4407" y="711"/>
                </a:cubicBezTo>
                <a:cubicBezTo>
                  <a:pt x="5441" y="1679"/>
                  <a:pt x="3473" y="2046"/>
                  <a:pt x="2906" y="2046"/>
                </a:cubicBezTo>
                <a:cubicBezTo>
                  <a:pt x="1872" y="2046"/>
                  <a:pt x="771" y="1212"/>
                  <a:pt x="238" y="378"/>
                </a:cubicBezTo>
                <a:cubicBezTo>
                  <a:pt x="218" y="338"/>
                  <a:pt x="185" y="322"/>
                  <a:pt x="153" y="322"/>
                </a:cubicBezTo>
                <a:cubicBezTo>
                  <a:pt x="78" y="322"/>
                  <a:pt x="1" y="408"/>
                  <a:pt x="71" y="478"/>
                </a:cubicBezTo>
                <a:cubicBezTo>
                  <a:pt x="705" y="1445"/>
                  <a:pt x="1739" y="2112"/>
                  <a:pt x="2906" y="2246"/>
                </a:cubicBezTo>
                <a:cubicBezTo>
                  <a:pt x="2955" y="2249"/>
                  <a:pt x="3009" y="2250"/>
                  <a:pt x="3068" y="2250"/>
                </a:cubicBezTo>
                <a:cubicBezTo>
                  <a:pt x="3655" y="2250"/>
                  <a:pt x="4686" y="2085"/>
                  <a:pt x="4808" y="1479"/>
                </a:cubicBezTo>
                <a:cubicBezTo>
                  <a:pt x="5059" y="321"/>
                  <a:pt x="3858" y="0"/>
                  <a:pt x="2615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61106" y="863839"/>
            <a:ext cx="96685" cy="200723"/>
          </a:xfrm>
          <a:custGeom>
            <a:avLst/>
            <a:gdLst/>
            <a:ahLst/>
            <a:cxnLst/>
            <a:rect l="l" t="t" r="r" b="b"/>
            <a:pathLst>
              <a:path w="2669" h="5541" extrusionOk="0">
                <a:moveTo>
                  <a:pt x="1846" y="191"/>
                </a:moveTo>
                <a:cubicBezTo>
                  <a:pt x="2498" y="191"/>
                  <a:pt x="2392" y="1971"/>
                  <a:pt x="2336" y="2369"/>
                </a:cubicBezTo>
                <a:cubicBezTo>
                  <a:pt x="2140" y="3446"/>
                  <a:pt x="1657" y="4458"/>
                  <a:pt x="981" y="5313"/>
                </a:cubicBezTo>
                <a:lnTo>
                  <a:pt x="981" y="5313"/>
                </a:lnTo>
                <a:cubicBezTo>
                  <a:pt x="980" y="5300"/>
                  <a:pt x="975" y="5286"/>
                  <a:pt x="968" y="5271"/>
                </a:cubicBezTo>
                <a:cubicBezTo>
                  <a:pt x="401" y="3837"/>
                  <a:pt x="1" y="1502"/>
                  <a:pt x="1435" y="368"/>
                </a:cubicBezTo>
                <a:cubicBezTo>
                  <a:pt x="1597" y="245"/>
                  <a:pt x="1733" y="191"/>
                  <a:pt x="1846" y="191"/>
                </a:cubicBezTo>
                <a:close/>
                <a:moveTo>
                  <a:pt x="1895" y="0"/>
                </a:moveTo>
                <a:cubicBezTo>
                  <a:pt x="1886" y="0"/>
                  <a:pt x="1877" y="0"/>
                  <a:pt x="1869" y="1"/>
                </a:cubicBezTo>
                <a:cubicBezTo>
                  <a:pt x="1235" y="34"/>
                  <a:pt x="734" y="735"/>
                  <a:pt x="501" y="1302"/>
                </a:cubicBezTo>
                <a:cubicBezTo>
                  <a:pt x="1" y="2536"/>
                  <a:pt x="301" y="4137"/>
                  <a:pt x="768" y="5338"/>
                </a:cubicBezTo>
                <a:cubicBezTo>
                  <a:pt x="793" y="5389"/>
                  <a:pt x="838" y="5411"/>
                  <a:pt x="880" y="5411"/>
                </a:cubicBezTo>
                <a:cubicBezTo>
                  <a:pt x="890" y="5411"/>
                  <a:pt x="900" y="5409"/>
                  <a:pt x="910" y="5407"/>
                </a:cubicBezTo>
                <a:lnTo>
                  <a:pt x="910" y="5407"/>
                </a:lnTo>
                <a:cubicBezTo>
                  <a:pt x="883" y="5473"/>
                  <a:pt x="945" y="5540"/>
                  <a:pt x="1005" y="5540"/>
                </a:cubicBezTo>
                <a:cubicBezTo>
                  <a:pt x="1028" y="5540"/>
                  <a:pt x="1051" y="5530"/>
                  <a:pt x="1068" y="5505"/>
                </a:cubicBezTo>
                <a:cubicBezTo>
                  <a:pt x="1935" y="4471"/>
                  <a:pt x="2436" y="3236"/>
                  <a:pt x="2602" y="1902"/>
                </a:cubicBezTo>
                <a:cubicBezTo>
                  <a:pt x="2635" y="1473"/>
                  <a:pt x="2668" y="0"/>
                  <a:pt x="1895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605427" y="926147"/>
            <a:ext cx="167468" cy="90889"/>
          </a:xfrm>
          <a:custGeom>
            <a:avLst/>
            <a:gdLst/>
            <a:ahLst/>
            <a:cxnLst/>
            <a:rect l="l" t="t" r="r" b="b"/>
            <a:pathLst>
              <a:path w="4623" h="2509" extrusionOk="0">
                <a:moveTo>
                  <a:pt x="3229" y="196"/>
                </a:moveTo>
                <a:cubicBezTo>
                  <a:pt x="3393" y="196"/>
                  <a:pt x="3557" y="212"/>
                  <a:pt x="3722" y="249"/>
                </a:cubicBezTo>
                <a:cubicBezTo>
                  <a:pt x="4489" y="449"/>
                  <a:pt x="4456" y="1250"/>
                  <a:pt x="4022" y="1717"/>
                </a:cubicBezTo>
                <a:cubicBezTo>
                  <a:pt x="3722" y="2050"/>
                  <a:pt x="3288" y="2250"/>
                  <a:pt x="2821" y="2317"/>
                </a:cubicBezTo>
                <a:cubicBezTo>
                  <a:pt x="2761" y="2323"/>
                  <a:pt x="2700" y="2327"/>
                  <a:pt x="2638" y="2327"/>
                </a:cubicBezTo>
                <a:cubicBezTo>
                  <a:pt x="1805" y="2327"/>
                  <a:pt x="937" y="1748"/>
                  <a:pt x="291" y="1262"/>
                </a:cubicBezTo>
                <a:lnTo>
                  <a:pt x="291" y="1262"/>
                </a:lnTo>
                <a:cubicBezTo>
                  <a:pt x="301" y="1260"/>
                  <a:pt x="310" y="1256"/>
                  <a:pt x="320" y="1250"/>
                </a:cubicBezTo>
                <a:cubicBezTo>
                  <a:pt x="1212" y="847"/>
                  <a:pt x="2203" y="196"/>
                  <a:pt x="3229" y="196"/>
                </a:cubicBezTo>
                <a:close/>
                <a:moveTo>
                  <a:pt x="3144" y="0"/>
                </a:moveTo>
                <a:cubicBezTo>
                  <a:pt x="3042" y="0"/>
                  <a:pt x="2945" y="6"/>
                  <a:pt x="2855" y="15"/>
                </a:cubicBezTo>
                <a:cubicBezTo>
                  <a:pt x="1921" y="149"/>
                  <a:pt x="1054" y="682"/>
                  <a:pt x="220" y="1083"/>
                </a:cubicBezTo>
                <a:cubicBezTo>
                  <a:pt x="174" y="1105"/>
                  <a:pt x="160" y="1140"/>
                  <a:pt x="164" y="1172"/>
                </a:cubicBezTo>
                <a:lnTo>
                  <a:pt x="164" y="1172"/>
                </a:lnTo>
                <a:cubicBezTo>
                  <a:pt x="158" y="1170"/>
                  <a:pt x="151" y="1169"/>
                  <a:pt x="145" y="1169"/>
                </a:cubicBezTo>
                <a:cubicBezTo>
                  <a:pt x="62" y="1169"/>
                  <a:pt x="0" y="1326"/>
                  <a:pt x="86" y="1383"/>
                </a:cubicBezTo>
                <a:cubicBezTo>
                  <a:pt x="823" y="1922"/>
                  <a:pt x="1729" y="2509"/>
                  <a:pt x="2681" y="2509"/>
                </a:cubicBezTo>
                <a:cubicBezTo>
                  <a:pt x="2849" y="2509"/>
                  <a:pt x="3018" y="2490"/>
                  <a:pt x="3188" y="2450"/>
                </a:cubicBezTo>
                <a:cubicBezTo>
                  <a:pt x="3889" y="2284"/>
                  <a:pt x="4623" y="1650"/>
                  <a:pt x="4556" y="916"/>
                </a:cubicBezTo>
                <a:cubicBezTo>
                  <a:pt x="4527" y="200"/>
                  <a:pt x="3761" y="0"/>
                  <a:pt x="3144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685883" y="688364"/>
            <a:ext cx="88244" cy="163339"/>
          </a:xfrm>
          <a:custGeom>
            <a:avLst/>
            <a:gdLst/>
            <a:ahLst/>
            <a:cxnLst/>
            <a:rect l="l" t="t" r="r" b="b"/>
            <a:pathLst>
              <a:path w="2436" h="4509" extrusionOk="0">
                <a:moveTo>
                  <a:pt x="850" y="224"/>
                </a:moveTo>
                <a:cubicBezTo>
                  <a:pt x="942" y="224"/>
                  <a:pt x="1047" y="250"/>
                  <a:pt x="1168" y="308"/>
                </a:cubicBezTo>
                <a:cubicBezTo>
                  <a:pt x="2435" y="942"/>
                  <a:pt x="1501" y="3177"/>
                  <a:pt x="1168" y="4111"/>
                </a:cubicBezTo>
                <a:cubicBezTo>
                  <a:pt x="1167" y="4114"/>
                  <a:pt x="1166" y="4118"/>
                  <a:pt x="1165" y="4121"/>
                </a:cubicBezTo>
                <a:lnTo>
                  <a:pt x="1165" y="4121"/>
                </a:lnTo>
                <a:cubicBezTo>
                  <a:pt x="665" y="3521"/>
                  <a:pt x="354" y="2795"/>
                  <a:pt x="234" y="2043"/>
                </a:cubicBezTo>
                <a:cubicBezTo>
                  <a:pt x="204" y="1517"/>
                  <a:pt x="201" y="224"/>
                  <a:pt x="850" y="224"/>
                </a:cubicBezTo>
                <a:close/>
                <a:moveTo>
                  <a:pt x="855" y="0"/>
                </a:moveTo>
                <a:cubicBezTo>
                  <a:pt x="815" y="0"/>
                  <a:pt x="775" y="3"/>
                  <a:pt x="734" y="8"/>
                </a:cubicBezTo>
                <a:cubicBezTo>
                  <a:pt x="133" y="75"/>
                  <a:pt x="67" y="1109"/>
                  <a:pt x="33" y="1542"/>
                </a:cubicBezTo>
                <a:cubicBezTo>
                  <a:pt x="0" y="2710"/>
                  <a:pt x="500" y="3611"/>
                  <a:pt x="1201" y="4478"/>
                </a:cubicBezTo>
                <a:cubicBezTo>
                  <a:pt x="1223" y="4500"/>
                  <a:pt x="1246" y="4509"/>
                  <a:pt x="1268" y="4509"/>
                </a:cubicBezTo>
                <a:cubicBezTo>
                  <a:pt x="1349" y="4509"/>
                  <a:pt x="1420" y="4389"/>
                  <a:pt x="1368" y="4311"/>
                </a:cubicBezTo>
                <a:lnTo>
                  <a:pt x="1334" y="4311"/>
                </a:lnTo>
                <a:cubicBezTo>
                  <a:pt x="1309" y="4284"/>
                  <a:pt x="1284" y="4257"/>
                  <a:pt x="1259" y="4229"/>
                </a:cubicBezTo>
                <a:lnTo>
                  <a:pt x="1259" y="4229"/>
                </a:lnTo>
                <a:cubicBezTo>
                  <a:pt x="1260" y="4229"/>
                  <a:pt x="1261" y="4229"/>
                  <a:pt x="1261" y="4229"/>
                </a:cubicBezTo>
                <a:cubicBezTo>
                  <a:pt x="1306" y="4229"/>
                  <a:pt x="1353" y="4203"/>
                  <a:pt x="1368" y="4144"/>
                </a:cubicBezTo>
                <a:cubicBezTo>
                  <a:pt x="1768" y="3310"/>
                  <a:pt x="1968" y="2376"/>
                  <a:pt x="2001" y="1442"/>
                </a:cubicBezTo>
                <a:cubicBezTo>
                  <a:pt x="2001" y="811"/>
                  <a:pt x="1553" y="0"/>
                  <a:pt x="855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03072" y="576645"/>
            <a:ext cx="154717" cy="176198"/>
          </a:xfrm>
          <a:custGeom>
            <a:avLst/>
            <a:gdLst/>
            <a:ahLst/>
            <a:cxnLst/>
            <a:rect l="l" t="t" r="r" b="b"/>
            <a:pathLst>
              <a:path w="4271" h="4864" extrusionOk="0">
                <a:moveTo>
                  <a:pt x="2628" y="0"/>
                </a:moveTo>
                <a:cubicBezTo>
                  <a:pt x="1906" y="0"/>
                  <a:pt x="1301" y="822"/>
                  <a:pt x="935" y="1357"/>
                </a:cubicBezTo>
                <a:cubicBezTo>
                  <a:pt x="401" y="2258"/>
                  <a:pt x="1" y="3626"/>
                  <a:pt x="468" y="4626"/>
                </a:cubicBezTo>
                <a:cubicBezTo>
                  <a:pt x="487" y="4656"/>
                  <a:pt x="515" y="4668"/>
                  <a:pt x="544" y="4668"/>
                </a:cubicBezTo>
                <a:cubicBezTo>
                  <a:pt x="615" y="4668"/>
                  <a:pt x="691" y="4597"/>
                  <a:pt x="668" y="4526"/>
                </a:cubicBezTo>
                <a:cubicBezTo>
                  <a:pt x="67" y="3259"/>
                  <a:pt x="1068" y="357"/>
                  <a:pt x="2636" y="223"/>
                </a:cubicBezTo>
                <a:cubicBezTo>
                  <a:pt x="2650" y="222"/>
                  <a:pt x="2664" y="222"/>
                  <a:pt x="2678" y="222"/>
                </a:cubicBezTo>
                <a:cubicBezTo>
                  <a:pt x="3191" y="222"/>
                  <a:pt x="3575" y="801"/>
                  <a:pt x="3770" y="1191"/>
                </a:cubicBezTo>
                <a:cubicBezTo>
                  <a:pt x="3970" y="1791"/>
                  <a:pt x="3737" y="2425"/>
                  <a:pt x="3436" y="2925"/>
                </a:cubicBezTo>
                <a:cubicBezTo>
                  <a:pt x="2922" y="3825"/>
                  <a:pt x="1819" y="4663"/>
                  <a:pt x="755" y="4663"/>
                </a:cubicBezTo>
                <a:cubicBezTo>
                  <a:pt x="715" y="4663"/>
                  <a:pt x="674" y="4662"/>
                  <a:pt x="634" y="4660"/>
                </a:cubicBezTo>
                <a:cubicBezTo>
                  <a:pt x="501" y="4660"/>
                  <a:pt x="501" y="4860"/>
                  <a:pt x="634" y="4860"/>
                </a:cubicBezTo>
                <a:cubicBezTo>
                  <a:pt x="675" y="4862"/>
                  <a:pt x="715" y="4863"/>
                  <a:pt x="755" y="4863"/>
                </a:cubicBezTo>
                <a:cubicBezTo>
                  <a:pt x="1978" y="4863"/>
                  <a:pt x="3122" y="3892"/>
                  <a:pt x="3703" y="2858"/>
                </a:cubicBezTo>
                <a:cubicBezTo>
                  <a:pt x="4270" y="1924"/>
                  <a:pt x="4137" y="590"/>
                  <a:pt x="3036" y="90"/>
                </a:cubicBezTo>
                <a:cubicBezTo>
                  <a:pt x="2897" y="28"/>
                  <a:pt x="2760" y="0"/>
                  <a:pt x="2628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8308758" y="3292177"/>
            <a:ext cx="972062" cy="1073347"/>
          </a:xfrm>
          <a:custGeom>
            <a:avLst/>
            <a:gdLst/>
            <a:ahLst/>
            <a:cxnLst/>
            <a:rect l="l" t="t" r="r" b="b"/>
            <a:pathLst>
              <a:path w="26834" h="29630" extrusionOk="0">
                <a:moveTo>
                  <a:pt x="26729" y="0"/>
                </a:moveTo>
                <a:cubicBezTo>
                  <a:pt x="26675" y="0"/>
                  <a:pt x="26617" y="34"/>
                  <a:pt x="26600" y="101"/>
                </a:cubicBezTo>
                <a:lnTo>
                  <a:pt x="26633" y="101"/>
                </a:lnTo>
                <a:cubicBezTo>
                  <a:pt x="26533" y="3436"/>
                  <a:pt x="24532" y="6338"/>
                  <a:pt x="22364" y="8740"/>
                </a:cubicBezTo>
                <a:cubicBezTo>
                  <a:pt x="20162" y="11142"/>
                  <a:pt x="17727" y="13277"/>
                  <a:pt x="15058" y="15178"/>
                </a:cubicBezTo>
                <a:cubicBezTo>
                  <a:pt x="9454" y="19348"/>
                  <a:pt x="3684" y="23317"/>
                  <a:pt x="48" y="29488"/>
                </a:cubicBezTo>
                <a:cubicBezTo>
                  <a:pt x="1" y="29559"/>
                  <a:pt x="70" y="29630"/>
                  <a:pt x="150" y="29630"/>
                </a:cubicBezTo>
                <a:cubicBezTo>
                  <a:pt x="184" y="29630"/>
                  <a:pt x="219" y="29618"/>
                  <a:pt x="248" y="29588"/>
                </a:cubicBezTo>
                <a:cubicBezTo>
                  <a:pt x="4084" y="23084"/>
                  <a:pt x="10322" y="19081"/>
                  <a:pt x="16193" y="14611"/>
                </a:cubicBezTo>
                <a:cubicBezTo>
                  <a:pt x="18794" y="12643"/>
                  <a:pt x="21196" y="10441"/>
                  <a:pt x="23331" y="7939"/>
                </a:cubicBezTo>
                <a:cubicBezTo>
                  <a:pt x="25166" y="5738"/>
                  <a:pt x="26733" y="3036"/>
                  <a:pt x="26834" y="101"/>
                </a:cubicBezTo>
                <a:cubicBezTo>
                  <a:pt x="26834" y="34"/>
                  <a:pt x="26784" y="0"/>
                  <a:pt x="26729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834893" y="3788934"/>
            <a:ext cx="170040" cy="205504"/>
          </a:xfrm>
          <a:custGeom>
            <a:avLst/>
            <a:gdLst/>
            <a:ahLst/>
            <a:cxnLst/>
            <a:rect l="l" t="t" r="r" b="b"/>
            <a:pathLst>
              <a:path w="4694" h="5673" extrusionOk="0">
                <a:moveTo>
                  <a:pt x="2701" y="220"/>
                </a:moveTo>
                <a:cubicBezTo>
                  <a:pt x="3278" y="1286"/>
                  <a:pt x="4369" y="5435"/>
                  <a:pt x="2469" y="5468"/>
                </a:cubicBezTo>
                <a:cubicBezTo>
                  <a:pt x="2461" y="5468"/>
                  <a:pt x="2453" y="5468"/>
                  <a:pt x="2445" y="5468"/>
                </a:cubicBezTo>
                <a:cubicBezTo>
                  <a:pt x="357" y="5468"/>
                  <a:pt x="2099" y="1203"/>
                  <a:pt x="2701" y="220"/>
                </a:cubicBezTo>
                <a:close/>
                <a:moveTo>
                  <a:pt x="2657" y="1"/>
                </a:moveTo>
                <a:cubicBezTo>
                  <a:pt x="2625" y="1"/>
                  <a:pt x="2591" y="20"/>
                  <a:pt x="2569" y="64"/>
                </a:cubicBezTo>
                <a:cubicBezTo>
                  <a:pt x="1902" y="1031"/>
                  <a:pt x="1" y="5501"/>
                  <a:pt x="2302" y="5668"/>
                </a:cubicBezTo>
                <a:cubicBezTo>
                  <a:pt x="2345" y="5671"/>
                  <a:pt x="2387" y="5672"/>
                  <a:pt x="2427" y="5672"/>
                </a:cubicBezTo>
                <a:cubicBezTo>
                  <a:pt x="4693" y="5672"/>
                  <a:pt x="3459" y="1146"/>
                  <a:pt x="2869" y="64"/>
                </a:cubicBezTo>
                <a:cubicBezTo>
                  <a:pt x="2847" y="20"/>
                  <a:pt x="2810" y="1"/>
                  <a:pt x="2773" y="1"/>
                </a:cubicBezTo>
                <a:cubicBezTo>
                  <a:pt x="2751" y="1"/>
                  <a:pt x="2729" y="8"/>
                  <a:pt x="2710" y="19"/>
                </a:cubicBezTo>
                <a:lnTo>
                  <a:pt x="2710" y="19"/>
                </a:lnTo>
                <a:cubicBezTo>
                  <a:pt x="2695" y="8"/>
                  <a:pt x="2676" y="1"/>
                  <a:pt x="2657" y="1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8618846" y="3806757"/>
            <a:ext cx="196050" cy="82050"/>
          </a:xfrm>
          <a:custGeom>
            <a:avLst/>
            <a:gdLst/>
            <a:ahLst/>
            <a:cxnLst/>
            <a:rect l="l" t="t" r="r" b="b"/>
            <a:pathLst>
              <a:path w="5412" h="2265" extrusionOk="0">
                <a:moveTo>
                  <a:pt x="2425" y="237"/>
                </a:moveTo>
                <a:cubicBezTo>
                  <a:pt x="2450" y="237"/>
                  <a:pt x="2474" y="238"/>
                  <a:pt x="2496" y="239"/>
                </a:cubicBezTo>
                <a:cubicBezTo>
                  <a:pt x="3463" y="239"/>
                  <a:pt x="4489" y="969"/>
                  <a:pt x="5054" y="1746"/>
                </a:cubicBezTo>
                <a:lnTo>
                  <a:pt x="5054" y="1746"/>
                </a:lnTo>
                <a:cubicBezTo>
                  <a:pt x="5044" y="1740"/>
                  <a:pt x="5032" y="1736"/>
                  <a:pt x="5020" y="1736"/>
                </a:cubicBezTo>
                <a:cubicBezTo>
                  <a:pt x="5012" y="1736"/>
                  <a:pt x="5005" y="1738"/>
                  <a:pt x="4997" y="1740"/>
                </a:cubicBezTo>
                <a:cubicBezTo>
                  <a:pt x="4435" y="1934"/>
                  <a:pt x="3603" y="2109"/>
                  <a:pt x="2811" y="2109"/>
                </a:cubicBezTo>
                <a:cubicBezTo>
                  <a:pt x="2100" y="2109"/>
                  <a:pt x="1420" y="1968"/>
                  <a:pt x="995" y="1573"/>
                </a:cubicBezTo>
                <a:cubicBezTo>
                  <a:pt x="0" y="643"/>
                  <a:pt x="1782" y="237"/>
                  <a:pt x="2425" y="237"/>
                </a:cubicBezTo>
                <a:close/>
                <a:moveTo>
                  <a:pt x="2335" y="1"/>
                </a:moveTo>
                <a:cubicBezTo>
                  <a:pt x="1748" y="1"/>
                  <a:pt x="716" y="169"/>
                  <a:pt x="594" y="806"/>
                </a:cubicBezTo>
                <a:cubicBezTo>
                  <a:pt x="347" y="1947"/>
                  <a:pt x="1509" y="2264"/>
                  <a:pt x="2733" y="2264"/>
                </a:cubicBezTo>
                <a:cubicBezTo>
                  <a:pt x="3656" y="2264"/>
                  <a:pt x="4615" y="2084"/>
                  <a:pt x="5031" y="1940"/>
                </a:cubicBezTo>
                <a:cubicBezTo>
                  <a:pt x="5099" y="1923"/>
                  <a:pt x="5115" y="1862"/>
                  <a:pt x="5101" y="1812"/>
                </a:cubicBezTo>
                <a:lnTo>
                  <a:pt x="5101" y="1812"/>
                </a:lnTo>
                <a:cubicBezTo>
                  <a:pt x="5123" y="1843"/>
                  <a:pt x="5144" y="1875"/>
                  <a:pt x="5164" y="1907"/>
                </a:cubicBezTo>
                <a:cubicBezTo>
                  <a:pt x="5184" y="1936"/>
                  <a:pt x="5215" y="1948"/>
                  <a:pt x="5247" y="1948"/>
                </a:cubicBezTo>
                <a:cubicBezTo>
                  <a:pt x="5325" y="1948"/>
                  <a:pt x="5411" y="1878"/>
                  <a:pt x="5364" y="1807"/>
                </a:cubicBezTo>
                <a:cubicBezTo>
                  <a:pt x="4697" y="806"/>
                  <a:pt x="3663" y="172"/>
                  <a:pt x="2496" y="6"/>
                </a:cubicBezTo>
                <a:cubicBezTo>
                  <a:pt x="2447" y="3"/>
                  <a:pt x="2394" y="1"/>
                  <a:pt x="2335" y="1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631923" y="3961692"/>
            <a:ext cx="96685" cy="200578"/>
          </a:xfrm>
          <a:custGeom>
            <a:avLst/>
            <a:gdLst/>
            <a:ahLst/>
            <a:cxnLst/>
            <a:rect l="l" t="t" r="r" b="b"/>
            <a:pathLst>
              <a:path w="2669" h="5537" extrusionOk="0">
                <a:moveTo>
                  <a:pt x="1693" y="248"/>
                </a:moveTo>
                <a:cubicBezTo>
                  <a:pt x="1695" y="253"/>
                  <a:pt x="1698" y="259"/>
                  <a:pt x="1701" y="265"/>
                </a:cubicBezTo>
                <a:cubicBezTo>
                  <a:pt x="2268" y="1733"/>
                  <a:pt x="2668" y="4068"/>
                  <a:pt x="1234" y="5169"/>
                </a:cubicBezTo>
                <a:cubicBezTo>
                  <a:pt x="1072" y="5292"/>
                  <a:pt x="936" y="5345"/>
                  <a:pt x="823" y="5345"/>
                </a:cubicBezTo>
                <a:cubicBezTo>
                  <a:pt x="172" y="5345"/>
                  <a:pt x="281" y="3565"/>
                  <a:pt x="367" y="3167"/>
                </a:cubicBezTo>
                <a:cubicBezTo>
                  <a:pt x="563" y="2088"/>
                  <a:pt x="1016" y="1073"/>
                  <a:pt x="1693" y="248"/>
                </a:cubicBezTo>
                <a:close/>
                <a:moveTo>
                  <a:pt x="1655" y="1"/>
                </a:moveTo>
                <a:cubicBezTo>
                  <a:pt x="1635" y="1"/>
                  <a:pt x="1615" y="10"/>
                  <a:pt x="1601" y="32"/>
                </a:cubicBezTo>
                <a:cubicBezTo>
                  <a:pt x="734" y="1066"/>
                  <a:pt x="233" y="2333"/>
                  <a:pt x="66" y="3668"/>
                </a:cubicBezTo>
                <a:cubicBezTo>
                  <a:pt x="33" y="4096"/>
                  <a:pt x="1" y="5536"/>
                  <a:pt x="774" y="5536"/>
                </a:cubicBezTo>
                <a:cubicBezTo>
                  <a:pt x="782" y="5536"/>
                  <a:pt x="791" y="5536"/>
                  <a:pt x="800" y="5536"/>
                </a:cubicBezTo>
                <a:cubicBezTo>
                  <a:pt x="1434" y="5536"/>
                  <a:pt x="1934" y="4802"/>
                  <a:pt x="2168" y="4268"/>
                </a:cubicBezTo>
                <a:cubicBezTo>
                  <a:pt x="2668" y="3001"/>
                  <a:pt x="2368" y="1433"/>
                  <a:pt x="1901" y="199"/>
                </a:cubicBezTo>
                <a:cubicBezTo>
                  <a:pt x="1875" y="159"/>
                  <a:pt x="1828" y="140"/>
                  <a:pt x="1784" y="140"/>
                </a:cubicBezTo>
                <a:cubicBezTo>
                  <a:pt x="1778" y="140"/>
                  <a:pt x="1771" y="141"/>
                  <a:pt x="1764" y="142"/>
                </a:cubicBezTo>
                <a:lnTo>
                  <a:pt x="1764" y="142"/>
                </a:lnTo>
                <a:cubicBezTo>
                  <a:pt x="1775" y="73"/>
                  <a:pt x="1711" y="1"/>
                  <a:pt x="1655" y="1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8418013" y="4009473"/>
            <a:ext cx="167432" cy="90961"/>
          </a:xfrm>
          <a:custGeom>
            <a:avLst/>
            <a:gdLst/>
            <a:ahLst/>
            <a:cxnLst/>
            <a:rect l="l" t="t" r="r" b="b"/>
            <a:pathLst>
              <a:path w="4622" h="2511" extrusionOk="0">
                <a:moveTo>
                  <a:pt x="2038" y="197"/>
                </a:moveTo>
                <a:cubicBezTo>
                  <a:pt x="2856" y="197"/>
                  <a:pt x="3680" y="767"/>
                  <a:pt x="4310" y="1244"/>
                </a:cubicBezTo>
                <a:lnTo>
                  <a:pt x="4310" y="1244"/>
                </a:lnTo>
                <a:cubicBezTo>
                  <a:pt x="4308" y="1245"/>
                  <a:pt x="4306" y="1246"/>
                  <a:pt x="4304" y="1248"/>
                </a:cubicBezTo>
                <a:cubicBezTo>
                  <a:pt x="3393" y="1646"/>
                  <a:pt x="2409" y="2312"/>
                  <a:pt x="1414" y="2312"/>
                </a:cubicBezTo>
                <a:cubicBezTo>
                  <a:pt x="1243" y="2312"/>
                  <a:pt x="1072" y="2293"/>
                  <a:pt x="901" y="2249"/>
                </a:cubicBezTo>
                <a:cubicBezTo>
                  <a:pt x="134" y="2082"/>
                  <a:pt x="167" y="1248"/>
                  <a:pt x="568" y="781"/>
                </a:cubicBezTo>
                <a:cubicBezTo>
                  <a:pt x="901" y="447"/>
                  <a:pt x="1335" y="247"/>
                  <a:pt x="1802" y="214"/>
                </a:cubicBezTo>
                <a:cubicBezTo>
                  <a:pt x="1881" y="203"/>
                  <a:pt x="1959" y="197"/>
                  <a:pt x="2038" y="197"/>
                </a:cubicBezTo>
                <a:close/>
                <a:moveTo>
                  <a:pt x="1882" y="1"/>
                </a:moveTo>
                <a:cubicBezTo>
                  <a:pt x="1733" y="1"/>
                  <a:pt x="1584" y="15"/>
                  <a:pt x="1435" y="47"/>
                </a:cubicBezTo>
                <a:cubicBezTo>
                  <a:pt x="734" y="214"/>
                  <a:pt x="1" y="848"/>
                  <a:pt x="34" y="1615"/>
                </a:cubicBezTo>
                <a:cubicBezTo>
                  <a:pt x="89" y="2297"/>
                  <a:pt x="791" y="2511"/>
                  <a:pt x="1374" y="2511"/>
                </a:cubicBezTo>
                <a:cubicBezTo>
                  <a:pt x="1503" y="2511"/>
                  <a:pt x="1626" y="2500"/>
                  <a:pt x="1735" y="2482"/>
                </a:cubicBezTo>
                <a:cubicBezTo>
                  <a:pt x="2702" y="2349"/>
                  <a:pt x="3536" y="1815"/>
                  <a:pt x="4404" y="1415"/>
                </a:cubicBezTo>
                <a:cubicBezTo>
                  <a:pt x="4442" y="1402"/>
                  <a:pt x="4451" y="1365"/>
                  <a:pt x="4442" y="1328"/>
                </a:cubicBezTo>
                <a:lnTo>
                  <a:pt x="4442" y="1328"/>
                </a:lnTo>
                <a:cubicBezTo>
                  <a:pt x="4450" y="1329"/>
                  <a:pt x="4457" y="1330"/>
                  <a:pt x="4464" y="1330"/>
                </a:cubicBezTo>
                <a:cubicBezTo>
                  <a:pt x="4564" y="1330"/>
                  <a:pt x="4621" y="1199"/>
                  <a:pt x="4537" y="1114"/>
                </a:cubicBezTo>
                <a:cubicBezTo>
                  <a:pt x="3787" y="595"/>
                  <a:pt x="2837" y="1"/>
                  <a:pt x="1882" y="1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415586" y="4175421"/>
            <a:ext cx="88244" cy="162324"/>
          </a:xfrm>
          <a:custGeom>
            <a:avLst/>
            <a:gdLst/>
            <a:ahLst/>
            <a:cxnLst/>
            <a:rect l="l" t="t" r="r" b="b"/>
            <a:pathLst>
              <a:path w="2436" h="4481" extrusionOk="0">
                <a:moveTo>
                  <a:pt x="1272" y="384"/>
                </a:moveTo>
                <a:cubicBezTo>
                  <a:pt x="1777" y="960"/>
                  <a:pt x="2112" y="1688"/>
                  <a:pt x="2202" y="2471"/>
                </a:cubicBezTo>
                <a:cubicBezTo>
                  <a:pt x="2261" y="2967"/>
                  <a:pt x="2243" y="4256"/>
                  <a:pt x="1588" y="4256"/>
                </a:cubicBezTo>
                <a:cubicBezTo>
                  <a:pt x="1495" y="4256"/>
                  <a:pt x="1389" y="4230"/>
                  <a:pt x="1268" y="4172"/>
                </a:cubicBezTo>
                <a:cubicBezTo>
                  <a:pt x="1" y="3572"/>
                  <a:pt x="935" y="1304"/>
                  <a:pt x="1268" y="403"/>
                </a:cubicBezTo>
                <a:cubicBezTo>
                  <a:pt x="1270" y="396"/>
                  <a:pt x="1271" y="390"/>
                  <a:pt x="1272" y="384"/>
                </a:cubicBezTo>
                <a:close/>
                <a:moveTo>
                  <a:pt x="1157" y="1"/>
                </a:moveTo>
                <a:cubicBezTo>
                  <a:pt x="1081" y="1"/>
                  <a:pt x="1018" y="94"/>
                  <a:pt x="1068" y="169"/>
                </a:cubicBezTo>
                <a:lnTo>
                  <a:pt x="1102" y="203"/>
                </a:lnTo>
                <a:cubicBezTo>
                  <a:pt x="1122" y="223"/>
                  <a:pt x="1141" y="243"/>
                  <a:pt x="1161" y="264"/>
                </a:cubicBezTo>
                <a:lnTo>
                  <a:pt x="1161" y="264"/>
                </a:lnTo>
                <a:cubicBezTo>
                  <a:pt x="1160" y="263"/>
                  <a:pt x="1158" y="263"/>
                  <a:pt x="1157" y="263"/>
                </a:cubicBezTo>
                <a:cubicBezTo>
                  <a:pt x="1118" y="263"/>
                  <a:pt x="1081" y="285"/>
                  <a:pt x="1068" y="336"/>
                </a:cubicBezTo>
                <a:cubicBezTo>
                  <a:pt x="668" y="1203"/>
                  <a:pt x="468" y="2104"/>
                  <a:pt x="434" y="3038"/>
                </a:cubicBezTo>
                <a:cubicBezTo>
                  <a:pt x="434" y="3670"/>
                  <a:pt x="883" y="4480"/>
                  <a:pt x="1581" y="4480"/>
                </a:cubicBezTo>
                <a:cubicBezTo>
                  <a:pt x="1621" y="4480"/>
                  <a:pt x="1661" y="4478"/>
                  <a:pt x="1702" y="4472"/>
                </a:cubicBezTo>
                <a:cubicBezTo>
                  <a:pt x="2336" y="4406"/>
                  <a:pt x="2369" y="3405"/>
                  <a:pt x="2403" y="2938"/>
                </a:cubicBezTo>
                <a:cubicBezTo>
                  <a:pt x="2436" y="1804"/>
                  <a:pt x="1936" y="903"/>
                  <a:pt x="1235" y="36"/>
                </a:cubicBezTo>
                <a:cubicBezTo>
                  <a:pt x="1210" y="11"/>
                  <a:pt x="1183" y="1"/>
                  <a:pt x="1157" y="1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231925" y="4274461"/>
            <a:ext cx="154717" cy="176198"/>
          </a:xfrm>
          <a:custGeom>
            <a:avLst/>
            <a:gdLst/>
            <a:ahLst/>
            <a:cxnLst/>
            <a:rect l="l" t="t" r="r" b="b"/>
            <a:pathLst>
              <a:path w="4271" h="4864" extrusionOk="0">
                <a:moveTo>
                  <a:pt x="3516" y="1"/>
                </a:moveTo>
                <a:cubicBezTo>
                  <a:pt x="2293" y="1"/>
                  <a:pt x="1149" y="972"/>
                  <a:pt x="568" y="2005"/>
                </a:cubicBezTo>
                <a:cubicBezTo>
                  <a:pt x="1" y="2939"/>
                  <a:pt x="134" y="4274"/>
                  <a:pt x="1268" y="4774"/>
                </a:cubicBezTo>
                <a:cubicBezTo>
                  <a:pt x="1402" y="4836"/>
                  <a:pt x="1535" y="4864"/>
                  <a:pt x="1665" y="4864"/>
                </a:cubicBezTo>
                <a:cubicBezTo>
                  <a:pt x="2374" y="4864"/>
                  <a:pt x="2998" y="4042"/>
                  <a:pt x="3336" y="3506"/>
                </a:cubicBezTo>
                <a:cubicBezTo>
                  <a:pt x="3870" y="2606"/>
                  <a:pt x="4270" y="1238"/>
                  <a:pt x="3803" y="237"/>
                </a:cubicBezTo>
                <a:cubicBezTo>
                  <a:pt x="3784" y="209"/>
                  <a:pt x="3757" y="197"/>
                  <a:pt x="3730" y="197"/>
                </a:cubicBezTo>
                <a:cubicBezTo>
                  <a:pt x="3661" y="197"/>
                  <a:pt x="3589" y="275"/>
                  <a:pt x="3636" y="371"/>
                </a:cubicBezTo>
                <a:lnTo>
                  <a:pt x="3603" y="371"/>
                </a:lnTo>
                <a:cubicBezTo>
                  <a:pt x="4204" y="1605"/>
                  <a:pt x="3236" y="4540"/>
                  <a:pt x="1635" y="4641"/>
                </a:cubicBezTo>
                <a:cubicBezTo>
                  <a:pt x="1620" y="4641"/>
                  <a:pt x="1605" y="4642"/>
                  <a:pt x="1590" y="4642"/>
                </a:cubicBezTo>
                <a:cubicBezTo>
                  <a:pt x="1079" y="4642"/>
                  <a:pt x="696" y="4095"/>
                  <a:pt x="534" y="3673"/>
                </a:cubicBezTo>
                <a:cubicBezTo>
                  <a:pt x="301" y="3073"/>
                  <a:pt x="534" y="2439"/>
                  <a:pt x="834" y="1939"/>
                </a:cubicBezTo>
                <a:cubicBezTo>
                  <a:pt x="1349" y="1039"/>
                  <a:pt x="2452" y="200"/>
                  <a:pt x="3516" y="200"/>
                </a:cubicBezTo>
                <a:cubicBezTo>
                  <a:pt x="3556" y="200"/>
                  <a:pt x="3596" y="202"/>
                  <a:pt x="3636" y="204"/>
                </a:cubicBezTo>
                <a:cubicBezTo>
                  <a:pt x="3770" y="204"/>
                  <a:pt x="3770" y="4"/>
                  <a:pt x="3636" y="4"/>
                </a:cubicBezTo>
                <a:cubicBezTo>
                  <a:pt x="3596" y="2"/>
                  <a:pt x="3556" y="1"/>
                  <a:pt x="3516" y="1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2"/>
          <p:cNvGrpSpPr/>
          <p:nvPr/>
        </p:nvGrpSpPr>
        <p:grpSpPr>
          <a:xfrm>
            <a:off x="-42641" y="86592"/>
            <a:ext cx="408106" cy="405134"/>
            <a:chOff x="233409" y="90004"/>
            <a:chExt cx="408106" cy="405134"/>
          </a:xfrm>
        </p:grpSpPr>
        <p:sp>
          <p:nvSpPr>
            <p:cNvPr id="32" name="Google Shape;32;p2"/>
            <p:cNvSpPr/>
            <p:nvPr/>
          </p:nvSpPr>
          <p:spPr>
            <a:xfrm rot="7807411">
              <a:off x="246987" y="202898"/>
              <a:ext cx="343996" cy="195472"/>
            </a:xfrm>
            <a:custGeom>
              <a:avLst/>
              <a:gdLst/>
              <a:ahLst/>
              <a:cxnLst/>
              <a:rect l="l" t="t" r="r" b="b"/>
              <a:pathLst>
                <a:path w="9496" h="5396" extrusionOk="0">
                  <a:moveTo>
                    <a:pt x="162" y="0"/>
                  </a:moveTo>
                  <a:cubicBezTo>
                    <a:pt x="84" y="0"/>
                    <a:pt x="0" y="86"/>
                    <a:pt x="47" y="156"/>
                  </a:cubicBezTo>
                  <a:cubicBezTo>
                    <a:pt x="748" y="1491"/>
                    <a:pt x="1515" y="2692"/>
                    <a:pt x="2949" y="3292"/>
                  </a:cubicBezTo>
                  <a:cubicBezTo>
                    <a:pt x="3916" y="3692"/>
                    <a:pt x="5051" y="3692"/>
                    <a:pt x="6018" y="3892"/>
                  </a:cubicBezTo>
                  <a:cubicBezTo>
                    <a:pt x="7219" y="4093"/>
                    <a:pt x="8353" y="4593"/>
                    <a:pt x="9254" y="5360"/>
                  </a:cubicBezTo>
                  <a:cubicBezTo>
                    <a:pt x="9279" y="5385"/>
                    <a:pt x="9308" y="5396"/>
                    <a:pt x="9336" y="5396"/>
                  </a:cubicBezTo>
                  <a:cubicBezTo>
                    <a:pt x="9420" y="5396"/>
                    <a:pt x="9495" y="5302"/>
                    <a:pt x="9420" y="5227"/>
                  </a:cubicBezTo>
                  <a:cubicBezTo>
                    <a:pt x="7919" y="3993"/>
                    <a:pt x="6185" y="3659"/>
                    <a:pt x="4317" y="3392"/>
                  </a:cubicBezTo>
                  <a:cubicBezTo>
                    <a:pt x="2249" y="3125"/>
                    <a:pt x="1181" y="1791"/>
                    <a:pt x="247" y="56"/>
                  </a:cubicBezTo>
                  <a:cubicBezTo>
                    <a:pt x="227" y="16"/>
                    <a:pt x="195" y="0"/>
                    <a:pt x="16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7807411">
              <a:off x="420325" y="157602"/>
              <a:ext cx="203877" cy="140084"/>
            </a:xfrm>
            <a:custGeom>
              <a:avLst/>
              <a:gdLst/>
              <a:ahLst/>
              <a:cxnLst/>
              <a:rect l="l" t="t" r="r" b="b"/>
              <a:pathLst>
                <a:path w="5628" h="3867" extrusionOk="0">
                  <a:moveTo>
                    <a:pt x="5492" y="1"/>
                  </a:moveTo>
                  <a:cubicBezTo>
                    <a:pt x="5456" y="1"/>
                    <a:pt x="5427" y="22"/>
                    <a:pt x="5427" y="73"/>
                  </a:cubicBezTo>
                  <a:cubicBezTo>
                    <a:pt x="5227" y="1341"/>
                    <a:pt x="4927" y="2475"/>
                    <a:pt x="3759" y="3142"/>
                  </a:cubicBezTo>
                  <a:cubicBezTo>
                    <a:pt x="3055" y="3494"/>
                    <a:pt x="2299" y="3666"/>
                    <a:pt x="1540" y="3666"/>
                  </a:cubicBezTo>
                  <a:cubicBezTo>
                    <a:pt x="1077" y="3666"/>
                    <a:pt x="612" y="3602"/>
                    <a:pt x="157" y="3476"/>
                  </a:cubicBezTo>
                  <a:cubicBezTo>
                    <a:pt x="149" y="3473"/>
                    <a:pt x="142" y="3472"/>
                    <a:pt x="134" y="3472"/>
                  </a:cubicBezTo>
                  <a:cubicBezTo>
                    <a:pt x="48" y="3472"/>
                    <a:pt x="0" y="3645"/>
                    <a:pt x="123" y="3676"/>
                  </a:cubicBezTo>
                  <a:cubicBezTo>
                    <a:pt x="591" y="3802"/>
                    <a:pt x="1074" y="3866"/>
                    <a:pt x="1556" y="3866"/>
                  </a:cubicBezTo>
                  <a:cubicBezTo>
                    <a:pt x="2345" y="3866"/>
                    <a:pt x="3134" y="3694"/>
                    <a:pt x="3859" y="3342"/>
                  </a:cubicBezTo>
                  <a:cubicBezTo>
                    <a:pt x="5127" y="2742"/>
                    <a:pt x="5427" y="1374"/>
                    <a:pt x="5627" y="140"/>
                  </a:cubicBezTo>
                  <a:cubicBezTo>
                    <a:pt x="5627" y="58"/>
                    <a:pt x="5551" y="1"/>
                    <a:pt x="549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7807411">
              <a:off x="507243" y="205308"/>
              <a:ext cx="10904" cy="125992"/>
            </a:xfrm>
            <a:custGeom>
              <a:avLst/>
              <a:gdLst/>
              <a:ahLst/>
              <a:cxnLst/>
              <a:rect l="l" t="t" r="r" b="b"/>
              <a:pathLst>
                <a:path w="301" h="3478" extrusionOk="0">
                  <a:moveTo>
                    <a:pt x="134" y="0"/>
                  </a:moveTo>
                  <a:cubicBezTo>
                    <a:pt x="84" y="0"/>
                    <a:pt x="34" y="33"/>
                    <a:pt x="34" y="100"/>
                  </a:cubicBezTo>
                  <a:cubicBezTo>
                    <a:pt x="1" y="1201"/>
                    <a:pt x="67" y="2302"/>
                    <a:pt x="101" y="3402"/>
                  </a:cubicBezTo>
                  <a:cubicBezTo>
                    <a:pt x="101" y="3452"/>
                    <a:pt x="142" y="3477"/>
                    <a:pt x="188" y="3477"/>
                  </a:cubicBezTo>
                  <a:cubicBezTo>
                    <a:pt x="234" y="3477"/>
                    <a:pt x="284" y="3452"/>
                    <a:pt x="301" y="3402"/>
                  </a:cubicBezTo>
                  <a:cubicBezTo>
                    <a:pt x="301" y="2302"/>
                    <a:pt x="201" y="1201"/>
                    <a:pt x="234" y="100"/>
                  </a:cubicBezTo>
                  <a:cubicBezTo>
                    <a:pt x="234" y="33"/>
                    <a:pt x="184" y="0"/>
                    <a:pt x="1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7807411">
              <a:off x="459446" y="175597"/>
              <a:ext cx="124362" cy="50571"/>
            </a:xfrm>
            <a:custGeom>
              <a:avLst/>
              <a:gdLst/>
              <a:ahLst/>
              <a:cxnLst/>
              <a:rect l="l" t="t" r="r" b="b"/>
              <a:pathLst>
                <a:path w="3433" h="1396" extrusionOk="0">
                  <a:moveTo>
                    <a:pt x="164" y="1"/>
                  </a:moveTo>
                  <a:cubicBezTo>
                    <a:pt x="77" y="1"/>
                    <a:pt x="1" y="132"/>
                    <a:pt x="113" y="216"/>
                  </a:cubicBezTo>
                  <a:cubicBezTo>
                    <a:pt x="1014" y="883"/>
                    <a:pt x="2181" y="1050"/>
                    <a:pt x="3249" y="1384"/>
                  </a:cubicBezTo>
                  <a:cubicBezTo>
                    <a:pt x="3265" y="1392"/>
                    <a:pt x="3281" y="1396"/>
                    <a:pt x="3295" y="1396"/>
                  </a:cubicBezTo>
                  <a:cubicBezTo>
                    <a:pt x="3396" y="1396"/>
                    <a:pt x="3432" y="1213"/>
                    <a:pt x="3315" y="1184"/>
                  </a:cubicBezTo>
                  <a:cubicBezTo>
                    <a:pt x="2281" y="850"/>
                    <a:pt x="1114" y="683"/>
                    <a:pt x="213" y="16"/>
                  </a:cubicBezTo>
                  <a:cubicBezTo>
                    <a:pt x="197" y="6"/>
                    <a:pt x="180" y="1"/>
                    <a:pt x="16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7807411">
              <a:off x="577433" y="226308"/>
              <a:ext cx="41116" cy="30212"/>
            </a:xfrm>
            <a:custGeom>
              <a:avLst/>
              <a:gdLst/>
              <a:ahLst/>
              <a:cxnLst/>
              <a:rect l="l" t="t" r="r" b="b"/>
              <a:pathLst>
                <a:path w="1135" h="834" extrusionOk="0">
                  <a:moveTo>
                    <a:pt x="568" y="0"/>
                  </a:moveTo>
                  <a:cubicBezTo>
                    <a:pt x="1" y="0"/>
                    <a:pt x="1" y="834"/>
                    <a:pt x="568" y="834"/>
                  </a:cubicBezTo>
                  <a:cubicBezTo>
                    <a:pt x="1135" y="834"/>
                    <a:pt x="113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7807411">
              <a:off x="538149" y="290914"/>
              <a:ext cx="42347" cy="30248"/>
            </a:xfrm>
            <a:custGeom>
              <a:avLst/>
              <a:gdLst/>
              <a:ahLst/>
              <a:cxnLst/>
              <a:rect l="l" t="t" r="r" b="b"/>
              <a:pathLst>
                <a:path w="1169" h="835" extrusionOk="0">
                  <a:moveTo>
                    <a:pt x="568" y="0"/>
                  </a:moveTo>
                  <a:cubicBezTo>
                    <a:pt x="1" y="0"/>
                    <a:pt x="1" y="834"/>
                    <a:pt x="568" y="834"/>
                  </a:cubicBezTo>
                  <a:lnTo>
                    <a:pt x="634" y="834"/>
                  </a:lnTo>
                  <a:cubicBezTo>
                    <a:pt x="1168" y="834"/>
                    <a:pt x="1168" y="0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7807411">
              <a:off x="501282" y="329396"/>
              <a:ext cx="30248" cy="32639"/>
            </a:xfrm>
            <a:custGeom>
              <a:avLst/>
              <a:gdLst/>
              <a:ahLst/>
              <a:cxnLst/>
              <a:rect l="l" t="t" r="r" b="b"/>
              <a:pathLst>
                <a:path w="835" h="901" extrusionOk="0">
                  <a:moveTo>
                    <a:pt x="401" y="0"/>
                  </a:moveTo>
                  <a:cubicBezTo>
                    <a:pt x="167" y="0"/>
                    <a:pt x="1" y="200"/>
                    <a:pt x="1" y="434"/>
                  </a:cubicBezTo>
                  <a:lnTo>
                    <a:pt x="1" y="501"/>
                  </a:lnTo>
                  <a:cubicBezTo>
                    <a:pt x="1" y="767"/>
                    <a:pt x="209" y="901"/>
                    <a:pt x="417" y="901"/>
                  </a:cubicBezTo>
                  <a:cubicBezTo>
                    <a:pt x="626" y="901"/>
                    <a:pt x="834" y="767"/>
                    <a:pt x="834" y="501"/>
                  </a:cubicBezTo>
                  <a:lnTo>
                    <a:pt x="834" y="434"/>
                  </a:lnTo>
                  <a:cubicBezTo>
                    <a:pt x="834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7807411">
              <a:off x="558587" y="149883"/>
              <a:ext cx="30248" cy="36298"/>
            </a:xfrm>
            <a:custGeom>
              <a:avLst/>
              <a:gdLst/>
              <a:ahLst/>
              <a:cxnLst/>
              <a:rect l="l" t="t" r="r" b="b"/>
              <a:pathLst>
                <a:path w="835" h="1002" extrusionOk="0">
                  <a:moveTo>
                    <a:pt x="434" y="1"/>
                  </a:moveTo>
                  <a:cubicBezTo>
                    <a:pt x="201" y="1"/>
                    <a:pt x="0" y="201"/>
                    <a:pt x="0" y="434"/>
                  </a:cubicBezTo>
                  <a:lnTo>
                    <a:pt x="0" y="601"/>
                  </a:lnTo>
                  <a:cubicBezTo>
                    <a:pt x="0" y="868"/>
                    <a:pt x="209" y="1001"/>
                    <a:pt x="417" y="1001"/>
                  </a:cubicBezTo>
                  <a:cubicBezTo>
                    <a:pt x="626" y="1001"/>
                    <a:pt x="834" y="868"/>
                    <a:pt x="834" y="601"/>
                  </a:cubicBezTo>
                  <a:lnTo>
                    <a:pt x="834" y="434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7807411">
              <a:off x="516086" y="100346"/>
              <a:ext cx="41116" cy="30248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67" y="1"/>
                  </a:moveTo>
                  <a:cubicBezTo>
                    <a:pt x="0" y="1"/>
                    <a:pt x="0" y="835"/>
                    <a:pt x="567" y="835"/>
                  </a:cubicBezTo>
                  <a:cubicBezTo>
                    <a:pt x="1134" y="835"/>
                    <a:pt x="1134" y="1"/>
                    <a:pt x="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2"/>
          <p:cNvSpPr/>
          <p:nvPr/>
        </p:nvSpPr>
        <p:spPr>
          <a:xfrm>
            <a:off x="1466917" y="183995"/>
            <a:ext cx="44738" cy="33870"/>
          </a:xfrm>
          <a:custGeom>
            <a:avLst/>
            <a:gdLst/>
            <a:ahLst/>
            <a:cxnLst/>
            <a:rect l="l" t="t" r="r" b="b"/>
            <a:pathLst>
              <a:path w="1235" h="935" extrusionOk="0">
                <a:moveTo>
                  <a:pt x="634" y="1"/>
                </a:moveTo>
                <a:cubicBezTo>
                  <a:pt x="0" y="1"/>
                  <a:pt x="0" y="935"/>
                  <a:pt x="634" y="935"/>
                </a:cubicBezTo>
                <a:cubicBezTo>
                  <a:pt x="1234" y="935"/>
                  <a:pt x="1234" y="1"/>
                  <a:pt x="634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1169653" y="402723"/>
            <a:ext cx="66509" cy="49592"/>
          </a:xfrm>
          <a:custGeom>
            <a:avLst/>
            <a:gdLst/>
            <a:ahLst/>
            <a:cxnLst/>
            <a:rect l="l" t="t" r="r" b="b"/>
            <a:pathLst>
              <a:path w="1836" h="1369" extrusionOk="0">
                <a:moveTo>
                  <a:pt x="934" y="1"/>
                </a:moveTo>
                <a:cubicBezTo>
                  <a:pt x="0" y="1"/>
                  <a:pt x="0" y="1368"/>
                  <a:pt x="934" y="1368"/>
                </a:cubicBezTo>
                <a:cubicBezTo>
                  <a:pt x="1835" y="1368"/>
                  <a:pt x="1835" y="1"/>
                  <a:pt x="934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1294123" y="125998"/>
            <a:ext cx="71327" cy="65785"/>
          </a:xfrm>
          <a:custGeom>
            <a:avLst/>
            <a:gdLst/>
            <a:ahLst/>
            <a:cxnLst/>
            <a:rect l="l" t="t" r="r" b="b"/>
            <a:pathLst>
              <a:path w="1969" h="1816" extrusionOk="0">
                <a:moveTo>
                  <a:pt x="1501" y="1"/>
                </a:moveTo>
                <a:cubicBezTo>
                  <a:pt x="1268" y="1"/>
                  <a:pt x="1168" y="334"/>
                  <a:pt x="1134" y="501"/>
                </a:cubicBezTo>
                <a:cubicBezTo>
                  <a:pt x="1101" y="635"/>
                  <a:pt x="1101" y="768"/>
                  <a:pt x="1134" y="868"/>
                </a:cubicBezTo>
                <a:cubicBezTo>
                  <a:pt x="1034" y="735"/>
                  <a:pt x="968" y="601"/>
                  <a:pt x="867" y="468"/>
                </a:cubicBezTo>
                <a:cubicBezTo>
                  <a:pt x="767" y="327"/>
                  <a:pt x="594" y="199"/>
                  <a:pt x="436" y="199"/>
                </a:cubicBezTo>
                <a:cubicBezTo>
                  <a:pt x="331" y="199"/>
                  <a:pt x="233" y="255"/>
                  <a:pt x="167" y="401"/>
                </a:cubicBezTo>
                <a:cubicBezTo>
                  <a:pt x="0" y="768"/>
                  <a:pt x="400" y="1035"/>
                  <a:pt x="601" y="1235"/>
                </a:cubicBezTo>
                <a:cubicBezTo>
                  <a:pt x="834" y="1502"/>
                  <a:pt x="1101" y="1669"/>
                  <a:pt x="1435" y="1802"/>
                </a:cubicBezTo>
                <a:cubicBezTo>
                  <a:pt x="1443" y="1811"/>
                  <a:pt x="1455" y="1815"/>
                  <a:pt x="1467" y="1815"/>
                </a:cubicBezTo>
                <a:cubicBezTo>
                  <a:pt x="1499" y="1815"/>
                  <a:pt x="1535" y="1784"/>
                  <a:pt x="1535" y="1735"/>
                </a:cubicBezTo>
                <a:cubicBezTo>
                  <a:pt x="1568" y="1735"/>
                  <a:pt x="1601" y="1702"/>
                  <a:pt x="1635" y="1669"/>
                </a:cubicBezTo>
                <a:cubicBezTo>
                  <a:pt x="1735" y="1468"/>
                  <a:pt x="1801" y="1235"/>
                  <a:pt x="1801" y="1001"/>
                </a:cubicBezTo>
                <a:cubicBezTo>
                  <a:pt x="1835" y="701"/>
                  <a:pt x="1968" y="1"/>
                  <a:pt x="1501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198158" y="1495354"/>
            <a:ext cx="44738" cy="33870"/>
          </a:xfrm>
          <a:custGeom>
            <a:avLst/>
            <a:gdLst/>
            <a:ahLst/>
            <a:cxnLst/>
            <a:rect l="l" t="t" r="r" b="b"/>
            <a:pathLst>
              <a:path w="1235" h="935" extrusionOk="0">
                <a:moveTo>
                  <a:pt x="601" y="0"/>
                </a:moveTo>
                <a:cubicBezTo>
                  <a:pt x="0" y="0"/>
                  <a:pt x="0" y="934"/>
                  <a:pt x="601" y="934"/>
                </a:cubicBezTo>
                <a:cubicBezTo>
                  <a:pt x="1235" y="901"/>
                  <a:pt x="1235" y="0"/>
                  <a:pt x="601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102705" y="1883073"/>
            <a:ext cx="67596" cy="64553"/>
          </a:xfrm>
          <a:custGeom>
            <a:avLst/>
            <a:gdLst/>
            <a:ahLst/>
            <a:cxnLst/>
            <a:rect l="l" t="t" r="r" b="b"/>
            <a:pathLst>
              <a:path w="1866" h="1782" extrusionOk="0">
                <a:moveTo>
                  <a:pt x="1459" y="1"/>
                </a:moveTo>
                <a:cubicBezTo>
                  <a:pt x="1441" y="1"/>
                  <a:pt x="1421" y="2"/>
                  <a:pt x="1401" y="5"/>
                </a:cubicBezTo>
                <a:cubicBezTo>
                  <a:pt x="1201" y="38"/>
                  <a:pt x="1101" y="372"/>
                  <a:pt x="1101" y="539"/>
                </a:cubicBezTo>
                <a:cubicBezTo>
                  <a:pt x="1101" y="672"/>
                  <a:pt x="1101" y="805"/>
                  <a:pt x="1134" y="905"/>
                </a:cubicBezTo>
                <a:cubicBezTo>
                  <a:pt x="1068" y="772"/>
                  <a:pt x="934" y="639"/>
                  <a:pt x="834" y="539"/>
                </a:cubicBezTo>
                <a:cubicBezTo>
                  <a:pt x="722" y="426"/>
                  <a:pt x="558" y="335"/>
                  <a:pt x="411" y="335"/>
                </a:cubicBezTo>
                <a:cubicBezTo>
                  <a:pt x="296" y="335"/>
                  <a:pt x="192" y="392"/>
                  <a:pt x="134" y="539"/>
                </a:cubicBezTo>
                <a:cubicBezTo>
                  <a:pt x="0" y="905"/>
                  <a:pt x="434" y="1172"/>
                  <a:pt x="634" y="1306"/>
                </a:cubicBezTo>
                <a:cubicBezTo>
                  <a:pt x="901" y="1539"/>
                  <a:pt x="1201" y="1673"/>
                  <a:pt x="1535" y="1773"/>
                </a:cubicBezTo>
                <a:cubicBezTo>
                  <a:pt x="1541" y="1779"/>
                  <a:pt x="1549" y="1782"/>
                  <a:pt x="1557" y="1782"/>
                </a:cubicBezTo>
                <a:cubicBezTo>
                  <a:pt x="1591" y="1782"/>
                  <a:pt x="1635" y="1733"/>
                  <a:pt x="1635" y="1706"/>
                </a:cubicBezTo>
                <a:cubicBezTo>
                  <a:pt x="1668" y="1673"/>
                  <a:pt x="1701" y="1639"/>
                  <a:pt x="1701" y="1606"/>
                </a:cubicBezTo>
                <a:cubicBezTo>
                  <a:pt x="1768" y="1406"/>
                  <a:pt x="1835" y="1172"/>
                  <a:pt x="1801" y="939"/>
                </a:cubicBezTo>
                <a:cubicBezTo>
                  <a:pt x="1833" y="683"/>
                  <a:pt x="1865" y="1"/>
                  <a:pt x="1459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2"/>
          <p:cNvGrpSpPr/>
          <p:nvPr/>
        </p:nvGrpSpPr>
        <p:grpSpPr>
          <a:xfrm rot="2700000" flipH="1">
            <a:off x="8445743" y="4805057"/>
            <a:ext cx="408102" cy="405131"/>
            <a:chOff x="233409" y="90004"/>
            <a:chExt cx="408106" cy="405134"/>
          </a:xfrm>
        </p:grpSpPr>
        <p:sp>
          <p:nvSpPr>
            <p:cNvPr id="47" name="Google Shape;47;p2"/>
            <p:cNvSpPr/>
            <p:nvPr/>
          </p:nvSpPr>
          <p:spPr>
            <a:xfrm rot="7807411">
              <a:off x="246987" y="202898"/>
              <a:ext cx="343996" cy="195472"/>
            </a:xfrm>
            <a:custGeom>
              <a:avLst/>
              <a:gdLst/>
              <a:ahLst/>
              <a:cxnLst/>
              <a:rect l="l" t="t" r="r" b="b"/>
              <a:pathLst>
                <a:path w="9496" h="5396" extrusionOk="0">
                  <a:moveTo>
                    <a:pt x="162" y="0"/>
                  </a:moveTo>
                  <a:cubicBezTo>
                    <a:pt x="84" y="0"/>
                    <a:pt x="0" y="86"/>
                    <a:pt x="47" y="156"/>
                  </a:cubicBezTo>
                  <a:cubicBezTo>
                    <a:pt x="748" y="1491"/>
                    <a:pt x="1515" y="2692"/>
                    <a:pt x="2949" y="3292"/>
                  </a:cubicBezTo>
                  <a:cubicBezTo>
                    <a:pt x="3916" y="3692"/>
                    <a:pt x="5051" y="3692"/>
                    <a:pt x="6018" y="3892"/>
                  </a:cubicBezTo>
                  <a:cubicBezTo>
                    <a:pt x="7219" y="4093"/>
                    <a:pt x="8353" y="4593"/>
                    <a:pt x="9254" y="5360"/>
                  </a:cubicBezTo>
                  <a:cubicBezTo>
                    <a:pt x="9279" y="5385"/>
                    <a:pt x="9308" y="5396"/>
                    <a:pt x="9336" y="5396"/>
                  </a:cubicBezTo>
                  <a:cubicBezTo>
                    <a:pt x="9420" y="5396"/>
                    <a:pt x="9495" y="5302"/>
                    <a:pt x="9420" y="5227"/>
                  </a:cubicBezTo>
                  <a:cubicBezTo>
                    <a:pt x="7919" y="3993"/>
                    <a:pt x="6185" y="3659"/>
                    <a:pt x="4317" y="3392"/>
                  </a:cubicBezTo>
                  <a:cubicBezTo>
                    <a:pt x="2249" y="3125"/>
                    <a:pt x="1181" y="1791"/>
                    <a:pt x="247" y="56"/>
                  </a:cubicBezTo>
                  <a:cubicBezTo>
                    <a:pt x="227" y="16"/>
                    <a:pt x="195" y="0"/>
                    <a:pt x="16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7807411">
              <a:off x="420325" y="157602"/>
              <a:ext cx="203877" cy="140084"/>
            </a:xfrm>
            <a:custGeom>
              <a:avLst/>
              <a:gdLst/>
              <a:ahLst/>
              <a:cxnLst/>
              <a:rect l="l" t="t" r="r" b="b"/>
              <a:pathLst>
                <a:path w="5628" h="3867" extrusionOk="0">
                  <a:moveTo>
                    <a:pt x="5492" y="1"/>
                  </a:moveTo>
                  <a:cubicBezTo>
                    <a:pt x="5456" y="1"/>
                    <a:pt x="5427" y="22"/>
                    <a:pt x="5427" y="73"/>
                  </a:cubicBezTo>
                  <a:cubicBezTo>
                    <a:pt x="5227" y="1341"/>
                    <a:pt x="4927" y="2475"/>
                    <a:pt x="3759" y="3142"/>
                  </a:cubicBezTo>
                  <a:cubicBezTo>
                    <a:pt x="3055" y="3494"/>
                    <a:pt x="2299" y="3666"/>
                    <a:pt x="1540" y="3666"/>
                  </a:cubicBezTo>
                  <a:cubicBezTo>
                    <a:pt x="1077" y="3666"/>
                    <a:pt x="612" y="3602"/>
                    <a:pt x="157" y="3476"/>
                  </a:cubicBezTo>
                  <a:cubicBezTo>
                    <a:pt x="149" y="3473"/>
                    <a:pt x="142" y="3472"/>
                    <a:pt x="134" y="3472"/>
                  </a:cubicBezTo>
                  <a:cubicBezTo>
                    <a:pt x="48" y="3472"/>
                    <a:pt x="0" y="3645"/>
                    <a:pt x="123" y="3676"/>
                  </a:cubicBezTo>
                  <a:cubicBezTo>
                    <a:pt x="591" y="3802"/>
                    <a:pt x="1074" y="3866"/>
                    <a:pt x="1556" y="3866"/>
                  </a:cubicBezTo>
                  <a:cubicBezTo>
                    <a:pt x="2345" y="3866"/>
                    <a:pt x="3134" y="3694"/>
                    <a:pt x="3859" y="3342"/>
                  </a:cubicBezTo>
                  <a:cubicBezTo>
                    <a:pt x="5127" y="2742"/>
                    <a:pt x="5427" y="1374"/>
                    <a:pt x="5627" y="140"/>
                  </a:cubicBezTo>
                  <a:cubicBezTo>
                    <a:pt x="5627" y="58"/>
                    <a:pt x="5551" y="1"/>
                    <a:pt x="549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7807411">
              <a:off x="507243" y="205308"/>
              <a:ext cx="10904" cy="125992"/>
            </a:xfrm>
            <a:custGeom>
              <a:avLst/>
              <a:gdLst/>
              <a:ahLst/>
              <a:cxnLst/>
              <a:rect l="l" t="t" r="r" b="b"/>
              <a:pathLst>
                <a:path w="301" h="3478" extrusionOk="0">
                  <a:moveTo>
                    <a:pt x="134" y="0"/>
                  </a:moveTo>
                  <a:cubicBezTo>
                    <a:pt x="84" y="0"/>
                    <a:pt x="34" y="33"/>
                    <a:pt x="34" y="100"/>
                  </a:cubicBezTo>
                  <a:cubicBezTo>
                    <a:pt x="1" y="1201"/>
                    <a:pt x="67" y="2302"/>
                    <a:pt x="101" y="3402"/>
                  </a:cubicBezTo>
                  <a:cubicBezTo>
                    <a:pt x="101" y="3452"/>
                    <a:pt x="142" y="3477"/>
                    <a:pt x="188" y="3477"/>
                  </a:cubicBezTo>
                  <a:cubicBezTo>
                    <a:pt x="234" y="3477"/>
                    <a:pt x="284" y="3452"/>
                    <a:pt x="301" y="3402"/>
                  </a:cubicBezTo>
                  <a:cubicBezTo>
                    <a:pt x="301" y="2302"/>
                    <a:pt x="201" y="1201"/>
                    <a:pt x="234" y="100"/>
                  </a:cubicBezTo>
                  <a:cubicBezTo>
                    <a:pt x="234" y="33"/>
                    <a:pt x="184" y="0"/>
                    <a:pt x="1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7807411">
              <a:off x="459446" y="175597"/>
              <a:ext cx="124362" cy="50571"/>
            </a:xfrm>
            <a:custGeom>
              <a:avLst/>
              <a:gdLst/>
              <a:ahLst/>
              <a:cxnLst/>
              <a:rect l="l" t="t" r="r" b="b"/>
              <a:pathLst>
                <a:path w="3433" h="1396" extrusionOk="0">
                  <a:moveTo>
                    <a:pt x="164" y="1"/>
                  </a:moveTo>
                  <a:cubicBezTo>
                    <a:pt x="77" y="1"/>
                    <a:pt x="1" y="132"/>
                    <a:pt x="113" y="216"/>
                  </a:cubicBezTo>
                  <a:cubicBezTo>
                    <a:pt x="1014" y="883"/>
                    <a:pt x="2181" y="1050"/>
                    <a:pt x="3249" y="1384"/>
                  </a:cubicBezTo>
                  <a:cubicBezTo>
                    <a:pt x="3265" y="1392"/>
                    <a:pt x="3281" y="1396"/>
                    <a:pt x="3295" y="1396"/>
                  </a:cubicBezTo>
                  <a:cubicBezTo>
                    <a:pt x="3396" y="1396"/>
                    <a:pt x="3432" y="1213"/>
                    <a:pt x="3315" y="1184"/>
                  </a:cubicBezTo>
                  <a:cubicBezTo>
                    <a:pt x="2281" y="850"/>
                    <a:pt x="1114" y="683"/>
                    <a:pt x="213" y="16"/>
                  </a:cubicBezTo>
                  <a:cubicBezTo>
                    <a:pt x="197" y="6"/>
                    <a:pt x="180" y="1"/>
                    <a:pt x="16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7807411">
              <a:off x="577433" y="226308"/>
              <a:ext cx="41116" cy="30212"/>
            </a:xfrm>
            <a:custGeom>
              <a:avLst/>
              <a:gdLst/>
              <a:ahLst/>
              <a:cxnLst/>
              <a:rect l="l" t="t" r="r" b="b"/>
              <a:pathLst>
                <a:path w="1135" h="834" extrusionOk="0">
                  <a:moveTo>
                    <a:pt x="568" y="0"/>
                  </a:moveTo>
                  <a:cubicBezTo>
                    <a:pt x="1" y="0"/>
                    <a:pt x="1" y="834"/>
                    <a:pt x="568" y="834"/>
                  </a:cubicBezTo>
                  <a:cubicBezTo>
                    <a:pt x="1135" y="834"/>
                    <a:pt x="113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7807411">
              <a:off x="538149" y="290914"/>
              <a:ext cx="42347" cy="30248"/>
            </a:xfrm>
            <a:custGeom>
              <a:avLst/>
              <a:gdLst/>
              <a:ahLst/>
              <a:cxnLst/>
              <a:rect l="l" t="t" r="r" b="b"/>
              <a:pathLst>
                <a:path w="1169" h="835" extrusionOk="0">
                  <a:moveTo>
                    <a:pt x="568" y="0"/>
                  </a:moveTo>
                  <a:cubicBezTo>
                    <a:pt x="1" y="0"/>
                    <a:pt x="1" y="834"/>
                    <a:pt x="568" y="834"/>
                  </a:cubicBezTo>
                  <a:lnTo>
                    <a:pt x="634" y="834"/>
                  </a:lnTo>
                  <a:cubicBezTo>
                    <a:pt x="1168" y="834"/>
                    <a:pt x="1168" y="0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7807411">
              <a:off x="501282" y="329396"/>
              <a:ext cx="30248" cy="32639"/>
            </a:xfrm>
            <a:custGeom>
              <a:avLst/>
              <a:gdLst/>
              <a:ahLst/>
              <a:cxnLst/>
              <a:rect l="l" t="t" r="r" b="b"/>
              <a:pathLst>
                <a:path w="835" h="901" extrusionOk="0">
                  <a:moveTo>
                    <a:pt x="401" y="0"/>
                  </a:moveTo>
                  <a:cubicBezTo>
                    <a:pt x="167" y="0"/>
                    <a:pt x="1" y="200"/>
                    <a:pt x="1" y="434"/>
                  </a:cubicBezTo>
                  <a:lnTo>
                    <a:pt x="1" y="501"/>
                  </a:lnTo>
                  <a:cubicBezTo>
                    <a:pt x="1" y="767"/>
                    <a:pt x="209" y="901"/>
                    <a:pt x="417" y="901"/>
                  </a:cubicBezTo>
                  <a:cubicBezTo>
                    <a:pt x="626" y="901"/>
                    <a:pt x="834" y="767"/>
                    <a:pt x="834" y="501"/>
                  </a:cubicBezTo>
                  <a:lnTo>
                    <a:pt x="834" y="434"/>
                  </a:lnTo>
                  <a:cubicBezTo>
                    <a:pt x="834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7807411">
              <a:off x="558587" y="149883"/>
              <a:ext cx="30248" cy="36298"/>
            </a:xfrm>
            <a:custGeom>
              <a:avLst/>
              <a:gdLst/>
              <a:ahLst/>
              <a:cxnLst/>
              <a:rect l="l" t="t" r="r" b="b"/>
              <a:pathLst>
                <a:path w="835" h="1002" extrusionOk="0">
                  <a:moveTo>
                    <a:pt x="434" y="1"/>
                  </a:moveTo>
                  <a:cubicBezTo>
                    <a:pt x="201" y="1"/>
                    <a:pt x="0" y="201"/>
                    <a:pt x="0" y="434"/>
                  </a:cubicBezTo>
                  <a:lnTo>
                    <a:pt x="0" y="601"/>
                  </a:lnTo>
                  <a:cubicBezTo>
                    <a:pt x="0" y="868"/>
                    <a:pt x="209" y="1001"/>
                    <a:pt x="417" y="1001"/>
                  </a:cubicBezTo>
                  <a:cubicBezTo>
                    <a:pt x="626" y="1001"/>
                    <a:pt x="834" y="868"/>
                    <a:pt x="834" y="601"/>
                  </a:cubicBezTo>
                  <a:lnTo>
                    <a:pt x="834" y="434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7807411">
              <a:off x="516086" y="100346"/>
              <a:ext cx="41116" cy="30248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67" y="1"/>
                  </a:moveTo>
                  <a:cubicBezTo>
                    <a:pt x="0" y="1"/>
                    <a:pt x="0" y="835"/>
                    <a:pt x="567" y="835"/>
                  </a:cubicBezTo>
                  <a:cubicBezTo>
                    <a:pt x="1134" y="835"/>
                    <a:pt x="1134" y="1"/>
                    <a:pt x="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7692926" y="-85874"/>
            <a:ext cx="1559657" cy="1966970"/>
            <a:chOff x="7692926" y="-85874"/>
            <a:chExt cx="1559657" cy="1966970"/>
          </a:xfrm>
          <a:solidFill>
            <a:srgbClr val="E79D4B"/>
          </a:solidFill>
        </p:grpSpPr>
        <p:grpSp>
          <p:nvGrpSpPr>
            <p:cNvPr id="57" name="Google Shape;57;p2"/>
            <p:cNvGrpSpPr/>
            <p:nvPr/>
          </p:nvGrpSpPr>
          <p:grpSpPr>
            <a:xfrm>
              <a:off x="7778276" y="-85874"/>
              <a:ext cx="1020594" cy="402764"/>
              <a:chOff x="7778276" y="-85874"/>
              <a:chExt cx="1020594" cy="402764"/>
            </a:xfrm>
            <a:grpFill/>
          </p:grpSpPr>
          <p:sp>
            <p:nvSpPr>
              <p:cNvPr id="58" name="Google Shape;58;p2"/>
              <p:cNvSpPr/>
              <p:nvPr/>
            </p:nvSpPr>
            <p:spPr>
              <a:xfrm>
                <a:off x="7778276" y="-85836"/>
                <a:ext cx="1018448" cy="402726"/>
              </a:xfrm>
              <a:custGeom>
                <a:avLst/>
                <a:gdLst/>
                <a:ahLst/>
                <a:cxnLst/>
                <a:rect l="l" t="t" r="r" b="b"/>
                <a:pathLst>
                  <a:path w="27054" h="10698" extrusionOk="0">
                    <a:moveTo>
                      <a:pt x="19636" y="193"/>
                    </a:moveTo>
                    <a:cubicBezTo>
                      <a:pt x="22079" y="193"/>
                      <a:pt x="24513" y="566"/>
                      <a:pt x="26806" y="1426"/>
                    </a:cubicBezTo>
                    <a:lnTo>
                      <a:pt x="26806" y="1426"/>
                    </a:lnTo>
                    <a:cubicBezTo>
                      <a:pt x="25999" y="1835"/>
                      <a:pt x="25474" y="2648"/>
                      <a:pt x="24852" y="3237"/>
                    </a:cubicBezTo>
                    <a:cubicBezTo>
                      <a:pt x="23918" y="4104"/>
                      <a:pt x="22951" y="4905"/>
                      <a:pt x="21983" y="5706"/>
                    </a:cubicBezTo>
                    <a:cubicBezTo>
                      <a:pt x="20983" y="6573"/>
                      <a:pt x="19882" y="7307"/>
                      <a:pt x="18714" y="7940"/>
                    </a:cubicBezTo>
                    <a:cubicBezTo>
                      <a:pt x="17447" y="8541"/>
                      <a:pt x="16112" y="9075"/>
                      <a:pt x="14778" y="9508"/>
                    </a:cubicBezTo>
                    <a:cubicBezTo>
                      <a:pt x="12850" y="10160"/>
                      <a:pt x="10840" y="10485"/>
                      <a:pt x="8812" y="10485"/>
                    </a:cubicBezTo>
                    <a:cubicBezTo>
                      <a:pt x="8244" y="10485"/>
                      <a:pt x="7675" y="10460"/>
                      <a:pt x="7106" y="10409"/>
                    </a:cubicBezTo>
                    <a:cubicBezTo>
                      <a:pt x="5938" y="10242"/>
                      <a:pt x="4771" y="9909"/>
                      <a:pt x="3670" y="9475"/>
                    </a:cubicBezTo>
                    <a:cubicBezTo>
                      <a:pt x="2636" y="9141"/>
                      <a:pt x="1669" y="8708"/>
                      <a:pt x="735" y="8174"/>
                    </a:cubicBezTo>
                    <a:cubicBezTo>
                      <a:pt x="668" y="8107"/>
                      <a:pt x="134" y="7840"/>
                      <a:pt x="368" y="7640"/>
                    </a:cubicBezTo>
                    <a:cubicBezTo>
                      <a:pt x="601" y="7407"/>
                      <a:pt x="868" y="7207"/>
                      <a:pt x="1135" y="7006"/>
                    </a:cubicBezTo>
                    <a:cubicBezTo>
                      <a:pt x="1569" y="6673"/>
                      <a:pt x="2002" y="6406"/>
                      <a:pt x="2469" y="6139"/>
                    </a:cubicBezTo>
                    <a:cubicBezTo>
                      <a:pt x="3370" y="5572"/>
                      <a:pt x="4337" y="5072"/>
                      <a:pt x="5205" y="4471"/>
                    </a:cubicBezTo>
                    <a:cubicBezTo>
                      <a:pt x="7339" y="3037"/>
                      <a:pt x="9674" y="1969"/>
                      <a:pt x="12143" y="1269"/>
                    </a:cubicBezTo>
                    <a:cubicBezTo>
                      <a:pt x="14553" y="595"/>
                      <a:pt x="17100" y="193"/>
                      <a:pt x="19636" y="193"/>
                    </a:cubicBezTo>
                    <a:close/>
                    <a:moveTo>
                      <a:pt x="19687" y="1"/>
                    </a:moveTo>
                    <a:cubicBezTo>
                      <a:pt x="17319" y="1"/>
                      <a:pt x="14941" y="349"/>
                      <a:pt x="12643" y="935"/>
                    </a:cubicBezTo>
                    <a:cubicBezTo>
                      <a:pt x="10242" y="1536"/>
                      <a:pt x="7973" y="2503"/>
                      <a:pt x="5872" y="3804"/>
                    </a:cubicBezTo>
                    <a:cubicBezTo>
                      <a:pt x="4838" y="4438"/>
                      <a:pt x="3870" y="5072"/>
                      <a:pt x="2836" y="5672"/>
                    </a:cubicBezTo>
                    <a:cubicBezTo>
                      <a:pt x="1836" y="6206"/>
                      <a:pt x="902" y="6873"/>
                      <a:pt x="34" y="7674"/>
                    </a:cubicBezTo>
                    <a:cubicBezTo>
                      <a:pt x="1" y="7707"/>
                      <a:pt x="1" y="7774"/>
                      <a:pt x="34" y="7807"/>
                    </a:cubicBezTo>
                    <a:cubicBezTo>
                      <a:pt x="701" y="8441"/>
                      <a:pt x="1469" y="8908"/>
                      <a:pt x="2303" y="9175"/>
                    </a:cubicBezTo>
                    <a:cubicBezTo>
                      <a:pt x="3370" y="9608"/>
                      <a:pt x="4471" y="10009"/>
                      <a:pt x="5572" y="10342"/>
                    </a:cubicBezTo>
                    <a:cubicBezTo>
                      <a:pt x="6547" y="10593"/>
                      <a:pt x="7584" y="10697"/>
                      <a:pt x="8635" y="10697"/>
                    </a:cubicBezTo>
                    <a:cubicBezTo>
                      <a:pt x="10244" y="10697"/>
                      <a:pt x="11884" y="10452"/>
                      <a:pt x="13377" y="10109"/>
                    </a:cubicBezTo>
                    <a:cubicBezTo>
                      <a:pt x="14745" y="9742"/>
                      <a:pt x="16112" y="9275"/>
                      <a:pt x="17413" y="8708"/>
                    </a:cubicBezTo>
                    <a:cubicBezTo>
                      <a:pt x="18648" y="8241"/>
                      <a:pt x="19815" y="7607"/>
                      <a:pt x="20882" y="6806"/>
                    </a:cubicBezTo>
                    <a:cubicBezTo>
                      <a:pt x="21983" y="6006"/>
                      <a:pt x="23051" y="5138"/>
                      <a:pt x="24051" y="4271"/>
                    </a:cubicBezTo>
                    <a:cubicBezTo>
                      <a:pt x="24585" y="3804"/>
                      <a:pt x="25085" y="3337"/>
                      <a:pt x="25552" y="2837"/>
                    </a:cubicBezTo>
                    <a:cubicBezTo>
                      <a:pt x="25919" y="2336"/>
                      <a:pt x="26386" y="1903"/>
                      <a:pt x="26953" y="1603"/>
                    </a:cubicBezTo>
                    <a:cubicBezTo>
                      <a:pt x="27024" y="1567"/>
                      <a:pt x="27020" y="1504"/>
                      <a:pt x="26986" y="1457"/>
                    </a:cubicBezTo>
                    <a:lnTo>
                      <a:pt x="26986" y="1457"/>
                    </a:lnTo>
                    <a:cubicBezTo>
                      <a:pt x="27041" y="1414"/>
                      <a:pt x="27054" y="1294"/>
                      <a:pt x="26953" y="1269"/>
                    </a:cubicBezTo>
                    <a:lnTo>
                      <a:pt x="26987" y="1269"/>
                    </a:lnTo>
                    <a:cubicBezTo>
                      <a:pt x="24633" y="382"/>
                      <a:pt x="22165" y="1"/>
                      <a:pt x="19687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785843" y="-36972"/>
                <a:ext cx="1013027" cy="245069"/>
              </a:xfrm>
              <a:custGeom>
                <a:avLst/>
                <a:gdLst/>
                <a:ahLst/>
                <a:cxnLst/>
                <a:rect l="l" t="t" r="r" b="b"/>
                <a:pathLst>
                  <a:path w="26910" h="6510" extrusionOk="0">
                    <a:moveTo>
                      <a:pt x="26748" y="1"/>
                    </a:moveTo>
                    <a:cubicBezTo>
                      <a:pt x="26739" y="1"/>
                      <a:pt x="26729" y="2"/>
                      <a:pt x="26719" y="4"/>
                    </a:cubicBezTo>
                    <a:cubicBezTo>
                      <a:pt x="22283" y="1205"/>
                      <a:pt x="17980" y="2806"/>
                      <a:pt x="13576" y="4041"/>
                    </a:cubicBezTo>
                    <a:cubicBezTo>
                      <a:pt x="11508" y="4641"/>
                      <a:pt x="9473" y="5342"/>
                      <a:pt x="7339" y="5775"/>
                    </a:cubicBezTo>
                    <a:cubicBezTo>
                      <a:pt x="5004" y="6242"/>
                      <a:pt x="2535" y="6276"/>
                      <a:pt x="133" y="6309"/>
                    </a:cubicBezTo>
                    <a:cubicBezTo>
                      <a:pt x="0" y="6309"/>
                      <a:pt x="0" y="6509"/>
                      <a:pt x="133" y="6509"/>
                    </a:cubicBezTo>
                    <a:cubicBezTo>
                      <a:pt x="2268" y="6509"/>
                      <a:pt x="4370" y="6409"/>
                      <a:pt x="6505" y="6142"/>
                    </a:cubicBezTo>
                    <a:cubicBezTo>
                      <a:pt x="8740" y="5842"/>
                      <a:pt x="10874" y="5075"/>
                      <a:pt x="13043" y="4408"/>
                    </a:cubicBezTo>
                    <a:cubicBezTo>
                      <a:pt x="17646" y="3040"/>
                      <a:pt x="22149" y="1472"/>
                      <a:pt x="26786" y="204"/>
                    </a:cubicBezTo>
                    <a:cubicBezTo>
                      <a:pt x="26909" y="174"/>
                      <a:pt x="26862" y="1"/>
                      <a:pt x="2674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915758" y="112029"/>
                <a:ext cx="130026" cy="18423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4894" extrusionOk="0">
                    <a:moveTo>
                      <a:pt x="138" y="1"/>
                    </a:moveTo>
                    <a:cubicBezTo>
                      <a:pt x="58" y="1"/>
                      <a:pt x="1" y="132"/>
                      <a:pt x="85" y="216"/>
                    </a:cubicBezTo>
                    <a:lnTo>
                      <a:pt x="85" y="183"/>
                    </a:lnTo>
                    <a:cubicBezTo>
                      <a:pt x="986" y="816"/>
                      <a:pt x="2086" y="1083"/>
                      <a:pt x="2920" y="1817"/>
                    </a:cubicBezTo>
                    <a:cubicBezTo>
                      <a:pt x="3387" y="2251"/>
                      <a:pt x="2720" y="2885"/>
                      <a:pt x="2453" y="3252"/>
                    </a:cubicBezTo>
                    <a:cubicBezTo>
                      <a:pt x="2086" y="3719"/>
                      <a:pt x="1853" y="4252"/>
                      <a:pt x="1519" y="4719"/>
                    </a:cubicBezTo>
                    <a:cubicBezTo>
                      <a:pt x="1471" y="4815"/>
                      <a:pt x="1544" y="4893"/>
                      <a:pt x="1613" y="4893"/>
                    </a:cubicBezTo>
                    <a:cubicBezTo>
                      <a:pt x="1640" y="4893"/>
                      <a:pt x="1667" y="4881"/>
                      <a:pt x="1686" y="4853"/>
                    </a:cubicBezTo>
                    <a:cubicBezTo>
                      <a:pt x="2120" y="4219"/>
                      <a:pt x="2487" y="3585"/>
                      <a:pt x="2920" y="2985"/>
                    </a:cubicBezTo>
                    <a:cubicBezTo>
                      <a:pt x="3087" y="2751"/>
                      <a:pt x="3454" y="2284"/>
                      <a:pt x="3321" y="1984"/>
                    </a:cubicBezTo>
                    <a:cubicBezTo>
                      <a:pt x="3187" y="1650"/>
                      <a:pt x="2620" y="1317"/>
                      <a:pt x="2286" y="1150"/>
                    </a:cubicBezTo>
                    <a:cubicBezTo>
                      <a:pt x="1619" y="716"/>
                      <a:pt x="852" y="483"/>
                      <a:pt x="185" y="16"/>
                    </a:cubicBezTo>
                    <a:cubicBezTo>
                      <a:pt x="169" y="5"/>
                      <a:pt x="153" y="1"/>
                      <a:pt x="13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8067809" y="20249"/>
                <a:ext cx="165111" cy="291109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7733" extrusionOk="0">
                    <a:moveTo>
                      <a:pt x="158" y="1"/>
                    </a:moveTo>
                    <a:cubicBezTo>
                      <a:pt x="74" y="1"/>
                      <a:pt x="1" y="104"/>
                      <a:pt x="82" y="186"/>
                    </a:cubicBezTo>
                    <a:cubicBezTo>
                      <a:pt x="683" y="719"/>
                      <a:pt x="1483" y="1019"/>
                      <a:pt x="2150" y="1520"/>
                    </a:cubicBezTo>
                    <a:cubicBezTo>
                      <a:pt x="2817" y="1953"/>
                      <a:pt x="3418" y="2487"/>
                      <a:pt x="3952" y="3121"/>
                    </a:cubicBezTo>
                    <a:cubicBezTo>
                      <a:pt x="4385" y="3655"/>
                      <a:pt x="3418" y="4956"/>
                      <a:pt x="3151" y="5456"/>
                    </a:cubicBezTo>
                    <a:cubicBezTo>
                      <a:pt x="2851" y="6157"/>
                      <a:pt x="2584" y="6857"/>
                      <a:pt x="2384" y="7624"/>
                    </a:cubicBezTo>
                    <a:cubicBezTo>
                      <a:pt x="2344" y="7684"/>
                      <a:pt x="2400" y="7732"/>
                      <a:pt x="2465" y="7732"/>
                    </a:cubicBezTo>
                    <a:cubicBezTo>
                      <a:pt x="2509" y="7732"/>
                      <a:pt x="2557" y="7711"/>
                      <a:pt x="2584" y="7658"/>
                    </a:cubicBezTo>
                    <a:cubicBezTo>
                      <a:pt x="2884" y="6724"/>
                      <a:pt x="3251" y="5790"/>
                      <a:pt x="3685" y="4889"/>
                    </a:cubicBezTo>
                    <a:cubicBezTo>
                      <a:pt x="3918" y="4422"/>
                      <a:pt x="4385" y="3688"/>
                      <a:pt x="4218" y="3121"/>
                    </a:cubicBezTo>
                    <a:cubicBezTo>
                      <a:pt x="4018" y="2554"/>
                      <a:pt x="3184" y="2020"/>
                      <a:pt x="2684" y="1653"/>
                    </a:cubicBezTo>
                    <a:cubicBezTo>
                      <a:pt x="1917" y="1053"/>
                      <a:pt x="949" y="686"/>
                      <a:pt x="216" y="19"/>
                    </a:cubicBezTo>
                    <a:cubicBezTo>
                      <a:pt x="197" y="6"/>
                      <a:pt x="177" y="1"/>
                      <a:pt x="15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8270230" y="-50713"/>
                <a:ext cx="164847" cy="30300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8049" extrusionOk="0">
                    <a:moveTo>
                      <a:pt x="160" y="0"/>
                    </a:moveTo>
                    <a:cubicBezTo>
                      <a:pt x="76" y="0"/>
                      <a:pt x="1" y="94"/>
                      <a:pt x="76" y="169"/>
                    </a:cubicBezTo>
                    <a:cubicBezTo>
                      <a:pt x="376" y="469"/>
                      <a:pt x="743" y="770"/>
                      <a:pt x="1110" y="1003"/>
                    </a:cubicBezTo>
                    <a:cubicBezTo>
                      <a:pt x="1577" y="1403"/>
                      <a:pt x="2044" y="1804"/>
                      <a:pt x="2444" y="2271"/>
                    </a:cubicBezTo>
                    <a:cubicBezTo>
                      <a:pt x="2744" y="2504"/>
                      <a:pt x="3044" y="2738"/>
                      <a:pt x="3378" y="2904"/>
                    </a:cubicBezTo>
                    <a:cubicBezTo>
                      <a:pt x="4012" y="3271"/>
                      <a:pt x="4045" y="3705"/>
                      <a:pt x="3945" y="4339"/>
                    </a:cubicBezTo>
                    <a:cubicBezTo>
                      <a:pt x="3778" y="5440"/>
                      <a:pt x="2778" y="6874"/>
                      <a:pt x="3278" y="8008"/>
                    </a:cubicBezTo>
                    <a:cubicBezTo>
                      <a:pt x="3287" y="8037"/>
                      <a:pt x="3310" y="8049"/>
                      <a:pt x="3337" y="8049"/>
                    </a:cubicBezTo>
                    <a:cubicBezTo>
                      <a:pt x="3403" y="8049"/>
                      <a:pt x="3492" y="7970"/>
                      <a:pt x="3445" y="7875"/>
                    </a:cubicBezTo>
                    <a:cubicBezTo>
                      <a:pt x="3144" y="7174"/>
                      <a:pt x="3611" y="6174"/>
                      <a:pt x="3878" y="5506"/>
                    </a:cubicBezTo>
                    <a:cubicBezTo>
                      <a:pt x="4045" y="4939"/>
                      <a:pt x="4379" y="4172"/>
                      <a:pt x="4212" y="3538"/>
                    </a:cubicBezTo>
                    <a:cubicBezTo>
                      <a:pt x="4045" y="2904"/>
                      <a:pt x="3478" y="2771"/>
                      <a:pt x="3011" y="2437"/>
                    </a:cubicBezTo>
                    <a:cubicBezTo>
                      <a:pt x="2544" y="2037"/>
                      <a:pt x="2077" y="1637"/>
                      <a:pt x="1643" y="1170"/>
                    </a:cubicBezTo>
                    <a:cubicBezTo>
                      <a:pt x="1243" y="770"/>
                      <a:pt x="676" y="469"/>
                      <a:pt x="242" y="36"/>
                    </a:cubicBezTo>
                    <a:cubicBezTo>
                      <a:pt x="217" y="11"/>
                      <a:pt x="188" y="0"/>
                      <a:pt x="16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471145" y="-85874"/>
                <a:ext cx="154796" cy="226359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6013" extrusionOk="0">
                    <a:moveTo>
                      <a:pt x="132" y="0"/>
                    </a:moveTo>
                    <a:cubicBezTo>
                      <a:pt x="57" y="0"/>
                      <a:pt x="1" y="94"/>
                      <a:pt x="76" y="169"/>
                    </a:cubicBezTo>
                    <a:lnTo>
                      <a:pt x="76" y="203"/>
                    </a:lnTo>
                    <a:cubicBezTo>
                      <a:pt x="509" y="603"/>
                      <a:pt x="976" y="970"/>
                      <a:pt x="1477" y="1303"/>
                    </a:cubicBezTo>
                    <a:cubicBezTo>
                      <a:pt x="2077" y="1737"/>
                      <a:pt x="2744" y="1937"/>
                      <a:pt x="3311" y="2404"/>
                    </a:cubicBezTo>
                    <a:cubicBezTo>
                      <a:pt x="4112" y="3105"/>
                      <a:pt x="3445" y="5006"/>
                      <a:pt x="3245" y="5873"/>
                    </a:cubicBezTo>
                    <a:cubicBezTo>
                      <a:pt x="3224" y="5956"/>
                      <a:pt x="3293" y="6013"/>
                      <a:pt x="3356" y="6013"/>
                    </a:cubicBezTo>
                    <a:cubicBezTo>
                      <a:pt x="3395" y="6013"/>
                      <a:pt x="3432" y="5991"/>
                      <a:pt x="3445" y="5940"/>
                    </a:cubicBezTo>
                    <a:cubicBezTo>
                      <a:pt x="3678" y="4973"/>
                      <a:pt x="4112" y="3572"/>
                      <a:pt x="3745" y="2604"/>
                    </a:cubicBezTo>
                    <a:cubicBezTo>
                      <a:pt x="3545" y="2137"/>
                      <a:pt x="2911" y="1837"/>
                      <a:pt x="2511" y="1637"/>
                    </a:cubicBezTo>
                    <a:cubicBezTo>
                      <a:pt x="1677" y="1203"/>
                      <a:pt x="910" y="670"/>
                      <a:pt x="209" y="36"/>
                    </a:cubicBezTo>
                    <a:cubicBezTo>
                      <a:pt x="184" y="11"/>
                      <a:pt x="157" y="0"/>
                      <a:pt x="132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64;p2"/>
            <p:cNvGrpSpPr/>
            <p:nvPr/>
          </p:nvGrpSpPr>
          <p:grpSpPr>
            <a:xfrm>
              <a:off x="8870885" y="1290484"/>
              <a:ext cx="171437" cy="590612"/>
              <a:chOff x="8910997" y="1170509"/>
              <a:chExt cx="171437" cy="590612"/>
            </a:xfrm>
            <a:grpFill/>
          </p:grpSpPr>
          <p:sp>
            <p:nvSpPr>
              <p:cNvPr id="65" name="Google Shape;65;p2"/>
              <p:cNvSpPr/>
              <p:nvPr/>
            </p:nvSpPr>
            <p:spPr>
              <a:xfrm>
                <a:off x="8946158" y="1170509"/>
                <a:ext cx="51498" cy="590612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5689" extrusionOk="0">
                    <a:moveTo>
                      <a:pt x="327" y="1"/>
                    </a:moveTo>
                    <a:cubicBezTo>
                      <a:pt x="270" y="1"/>
                      <a:pt x="215" y="44"/>
                      <a:pt x="234" y="119"/>
                    </a:cubicBezTo>
                    <a:cubicBezTo>
                      <a:pt x="801" y="2888"/>
                      <a:pt x="1134" y="5623"/>
                      <a:pt x="734" y="8458"/>
                    </a:cubicBezTo>
                    <a:cubicBezTo>
                      <a:pt x="334" y="10927"/>
                      <a:pt x="0" y="13195"/>
                      <a:pt x="734" y="15630"/>
                    </a:cubicBezTo>
                    <a:cubicBezTo>
                      <a:pt x="747" y="15670"/>
                      <a:pt x="781" y="15688"/>
                      <a:pt x="817" y="15688"/>
                    </a:cubicBezTo>
                    <a:cubicBezTo>
                      <a:pt x="873" y="15688"/>
                      <a:pt x="934" y="15644"/>
                      <a:pt x="934" y="15563"/>
                    </a:cubicBezTo>
                    <a:cubicBezTo>
                      <a:pt x="133" y="12928"/>
                      <a:pt x="667" y="10493"/>
                      <a:pt x="1001" y="7858"/>
                    </a:cubicBezTo>
                    <a:cubicBezTo>
                      <a:pt x="1368" y="5189"/>
                      <a:pt x="934" y="2621"/>
                      <a:pt x="434" y="86"/>
                    </a:cubicBezTo>
                    <a:cubicBezTo>
                      <a:pt x="419" y="27"/>
                      <a:pt x="372" y="1"/>
                      <a:pt x="327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8956812" y="1640702"/>
                <a:ext cx="87299" cy="86245"/>
              </a:xfrm>
              <a:custGeom>
                <a:avLst/>
                <a:gdLst/>
                <a:ahLst/>
                <a:cxnLst/>
                <a:rect l="l" t="t" r="r" b="b"/>
                <a:pathLst>
                  <a:path w="2319" h="2291" extrusionOk="0">
                    <a:moveTo>
                      <a:pt x="353" y="307"/>
                    </a:moveTo>
                    <a:cubicBezTo>
                      <a:pt x="595" y="422"/>
                      <a:pt x="823" y="561"/>
                      <a:pt x="1051" y="738"/>
                    </a:cubicBezTo>
                    <a:cubicBezTo>
                      <a:pt x="1418" y="972"/>
                      <a:pt x="1718" y="1339"/>
                      <a:pt x="1919" y="1739"/>
                    </a:cubicBezTo>
                    <a:cubicBezTo>
                      <a:pt x="1972" y="1953"/>
                      <a:pt x="1748" y="2059"/>
                      <a:pt x="1571" y="2059"/>
                    </a:cubicBezTo>
                    <a:cubicBezTo>
                      <a:pt x="1526" y="2059"/>
                      <a:pt x="1485" y="2053"/>
                      <a:pt x="1452" y="2039"/>
                    </a:cubicBezTo>
                    <a:cubicBezTo>
                      <a:pt x="1185" y="1973"/>
                      <a:pt x="985" y="1672"/>
                      <a:pt x="818" y="1472"/>
                    </a:cubicBezTo>
                    <a:cubicBezTo>
                      <a:pt x="590" y="1101"/>
                      <a:pt x="435" y="706"/>
                      <a:pt x="353" y="307"/>
                    </a:cubicBezTo>
                    <a:close/>
                    <a:moveTo>
                      <a:pt x="128" y="1"/>
                    </a:moveTo>
                    <a:cubicBezTo>
                      <a:pt x="47" y="1"/>
                      <a:pt x="0" y="153"/>
                      <a:pt x="96" y="197"/>
                    </a:cubicBezTo>
                    <a:lnTo>
                      <a:pt x="96" y="197"/>
                    </a:lnTo>
                    <a:cubicBezTo>
                      <a:pt x="178" y="767"/>
                      <a:pt x="436" y="1331"/>
                      <a:pt x="784" y="1806"/>
                    </a:cubicBezTo>
                    <a:cubicBezTo>
                      <a:pt x="961" y="2026"/>
                      <a:pt x="1312" y="2290"/>
                      <a:pt x="1626" y="2290"/>
                    </a:cubicBezTo>
                    <a:cubicBezTo>
                      <a:pt x="1787" y="2290"/>
                      <a:pt x="1939" y="2221"/>
                      <a:pt x="2052" y="2039"/>
                    </a:cubicBezTo>
                    <a:cubicBezTo>
                      <a:pt x="2319" y="1606"/>
                      <a:pt x="1819" y="1139"/>
                      <a:pt x="1552" y="905"/>
                    </a:cubicBezTo>
                    <a:cubicBezTo>
                      <a:pt x="1192" y="546"/>
                      <a:pt x="778" y="267"/>
                      <a:pt x="311" y="69"/>
                    </a:cubicBezTo>
                    <a:lnTo>
                      <a:pt x="311" y="69"/>
                    </a:lnTo>
                    <a:cubicBezTo>
                      <a:pt x="294" y="26"/>
                      <a:pt x="247" y="5"/>
                      <a:pt x="201" y="5"/>
                    </a:cubicBezTo>
                    <a:cubicBezTo>
                      <a:pt x="188" y="5"/>
                      <a:pt x="175" y="6"/>
                      <a:pt x="163" y="9"/>
                    </a:cubicBezTo>
                    <a:lnTo>
                      <a:pt x="163" y="9"/>
                    </a:lnTo>
                    <a:cubicBezTo>
                      <a:pt x="159" y="8"/>
                      <a:pt x="155" y="6"/>
                      <a:pt x="151" y="5"/>
                    </a:cubicBezTo>
                    <a:cubicBezTo>
                      <a:pt x="143" y="2"/>
                      <a:pt x="136" y="1"/>
                      <a:pt x="12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8968746" y="1511578"/>
                <a:ext cx="76645" cy="83798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226" extrusionOk="0">
                    <a:moveTo>
                      <a:pt x="212" y="277"/>
                    </a:moveTo>
                    <a:lnTo>
                      <a:pt x="212" y="277"/>
                    </a:lnTo>
                    <a:cubicBezTo>
                      <a:pt x="375" y="441"/>
                      <a:pt x="538" y="609"/>
                      <a:pt x="701" y="799"/>
                    </a:cubicBezTo>
                    <a:cubicBezTo>
                      <a:pt x="1001" y="1066"/>
                      <a:pt x="1201" y="1433"/>
                      <a:pt x="1268" y="1833"/>
                    </a:cubicBezTo>
                    <a:cubicBezTo>
                      <a:pt x="1268" y="1973"/>
                      <a:pt x="1168" y="2021"/>
                      <a:pt x="1053" y="2021"/>
                    </a:cubicBezTo>
                    <a:cubicBezTo>
                      <a:pt x="948" y="2021"/>
                      <a:pt x="831" y="1981"/>
                      <a:pt x="768" y="1934"/>
                    </a:cubicBezTo>
                    <a:cubicBezTo>
                      <a:pt x="601" y="1733"/>
                      <a:pt x="501" y="1533"/>
                      <a:pt x="434" y="1300"/>
                    </a:cubicBezTo>
                    <a:cubicBezTo>
                      <a:pt x="314" y="970"/>
                      <a:pt x="248" y="612"/>
                      <a:pt x="212" y="277"/>
                    </a:cubicBezTo>
                    <a:close/>
                    <a:moveTo>
                      <a:pt x="166" y="1"/>
                    </a:moveTo>
                    <a:cubicBezTo>
                      <a:pt x="124" y="1"/>
                      <a:pt x="86" y="32"/>
                      <a:pt x="72" y="69"/>
                    </a:cubicBezTo>
                    <a:lnTo>
                      <a:pt x="72" y="69"/>
                    </a:lnTo>
                    <a:cubicBezTo>
                      <a:pt x="33" y="80"/>
                      <a:pt x="0" y="112"/>
                      <a:pt x="0" y="166"/>
                    </a:cubicBezTo>
                    <a:cubicBezTo>
                      <a:pt x="0" y="665"/>
                      <a:pt x="259" y="2226"/>
                      <a:pt x="982" y="2226"/>
                    </a:cubicBezTo>
                    <a:cubicBezTo>
                      <a:pt x="1080" y="2226"/>
                      <a:pt x="1186" y="2197"/>
                      <a:pt x="1301" y="2134"/>
                    </a:cubicBezTo>
                    <a:cubicBezTo>
                      <a:pt x="2035" y="1733"/>
                      <a:pt x="568" y="299"/>
                      <a:pt x="234" y="32"/>
                    </a:cubicBezTo>
                    <a:cubicBezTo>
                      <a:pt x="212" y="10"/>
                      <a:pt x="188" y="1"/>
                      <a:pt x="16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8910997" y="1414678"/>
                <a:ext cx="77925" cy="73822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961" extrusionOk="0">
                    <a:moveTo>
                      <a:pt x="1773" y="261"/>
                    </a:moveTo>
                    <a:cubicBezTo>
                      <a:pt x="1479" y="812"/>
                      <a:pt x="1080" y="1282"/>
                      <a:pt x="600" y="1672"/>
                    </a:cubicBezTo>
                    <a:cubicBezTo>
                      <a:pt x="556" y="1706"/>
                      <a:pt x="519" y="1720"/>
                      <a:pt x="487" y="1720"/>
                    </a:cubicBezTo>
                    <a:cubicBezTo>
                      <a:pt x="423" y="1720"/>
                      <a:pt x="378" y="1661"/>
                      <a:pt x="334" y="1572"/>
                    </a:cubicBezTo>
                    <a:cubicBezTo>
                      <a:pt x="267" y="1305"/>
                      <a:pt x="367" y="1005"/>
                      <a:pt x="600" y="838"/>
                    </a:cubicBezTo>
                    <a:cubicBezTo>
                      <a:pt x="948" y="577"/>
                      <a:pt x="1346" y="392"/>
                      <a:pt x="1773" y="261"/>
                    </a:cubicBezTo>
                    <a:close/>
                    <a:moveTo>
                      <a:pt x="1930" y="1"/>
                    </a:moveTo>
                    <a:cubicBezTo>
                      <a:pt x="1921" y="1"/>
                      <a:pt x="1912" y="2"/>
                      <a:pt x="1901" y="4"/>
                    </a:cubicBezTo>
                    <a:lnTo>
                      <a:pt x="1935" y="4"/>
                    </a:lnTo>
                    <a:cubicBezTo>
                      <a:pt x="1368" y="204"/>
                      <a:pt x="701" y="371"/>
                      <a:pt x="300" y="838"/>
                    </a:cubicBezTo>
                    <a:cubicBezTo>
                      <a:pt x="100" y="1072"/>
                      <a:pt x="0" y="1772"/>
                      <a:pt x="367" y="1939"/>
                    </a:cubicBezTo>
                    <a:cubicBezTo>
                      <a:pt x="411" y="1954"/>
                      <a:pt x="453" y="1960"/>
                      <a:pt x="495" y="1960"/>
                    </a:cubicBezTo>
                    <a:cubicBezTo>
                      <a:pt x="838" y="1960"/>
                      <a:pt x="1119" y="1517"/>
                      <a:pt x="1268" y="1339"/>
                    </a:cubicBezTo>
                    <a:cubicBezTo>
                      <a:pt x="1568" y="972"/>
                      <a:pt x="1835" y="571"/>
                      <a:pt x="2035" y="171"/>
                    </a:cubicBezTo>
                    <a:cubicBezTo>
                      <a:pt x="2069" y="102"/>
                      <a:pt x="2033" y="43"/>
                      <a:pt x="1985" y="19"/>
                    </a:cubicBezTo>
                    <a:lnTo>
                      <a:pt x="1985" y="19"/>
                    </a:lnTo>
                    <a:cubicBezTo>
                      <a:pt x="1970" y="8"/>
                      <a:pt x="1952" y="1"/>
                      <a:pt x="193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8983804" y="1349476"/>
                <a:ext cx="98630" cy="71036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887" extrusionOk="0">
                    <a:moveTo>
                      <a:pt x="238" y="203"/>
                    </a:moveTo>
                    <a:cubicBezTo>
                      <a:pt x="864" y="244"/>
                      <a:pt x="2167" y="875"/>
                      <a:pt x="1569" y="1536"/>
                    </a:cubicBezTo>
                    <a:cubicBezTo>
                      <a:pt x="1479" y="1631"/>
                      <a:pt x="1386" y="1672"/>
                      <a:pt x="1291" y="1672"/>
                    </a:cubicBezTo>
                    <a:cubicBezTo>
                      <a:pt x="803" y="1672"/>
                      <a:pt x="295" y="578"/>
                      <a:pt x="238" y="203"/>
                    </a:cubicBezTo>
                    <a:close/>
                    <a:moveTo>
                      <a:pt x="171" y="1"/>
                    </a:moveTo>
                    <a:cubicBezTo>
                      <a:pt x="159" y="1"/>
                      <a:pt x="146" y="1"/>
                      <a:pt x="134" y="2"/>
                    </a:cubicBezTo>
                    <a:cubicBezTo>
                      <a:pt x="44" y="2"/>
                      <a:pt x="3" y="69"/>
                      <a:pt x="10" y="127"/>
                    </a:cubicBezTo>
                    <a:lnTo>
                      <a:pt x="10" y="127"/>
                    </a:lnTo>
                    <a:cubicBezTo>
                      <a:pt x="4" y="139"/>
                      <a:pt x="1" y="153"/>
                      <a:pt x="1" y="168"/>
                    </a:cubicBezTo>
                    <a:lnTo>
                      <a:pt x="25" y="168"/>
                    </a:lnTo>
                    <a:cubicBezTo>
                      <a:pt x="28" y="173"/>
                      <a:pt x="32" y="177"/>
                      <a:pt x="36" y="180"/>
                    </a:cubicBezTo>
                    <a:lnTo>
                      <a:pt x="36" y="180"/>
                    </a:lnTo>
                    <a:cubicBezTo>
                      <a:pt x="98" y="683"/>
                      <a:pt x="672" y="1886"/>
                      <a:pt x="1298" y="1886"/>
                    </a:cubicBezTo>
                    <a:cubicBezTo>
                      <a:pt x="1432" y="1886"/>
                      <a:pt x="1568" y="1831"/>
                      <a:pt x="1702" y="1703"/>
                    </a:cubicBezTo>
                    <a:cubicBezTo>
                      <a:pt x="2619" y="884"/>
                      <a:pt x="867" y="1"/>
                      <a:pt x="171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" name="Google Shape;70;p2"/>
            <p:cNvGrpSpPr/>
            <p:nvPr/>
          </p:nvGrpSpPr>
          <p:grpSpPr>
            <a:xfrm>
              <a:off x="8213498" y="948701"/>
              <a:ext cx="611658" cy="434768"/>
              <a:chOff x="8213498" y="948701"/>
              <a:chExt cx="611658" cy="434768"/>
            </a:xfrm>
            <a:grpFill/>
          </p:grpSpPr>
          <p:sp>
            <p:nvSpPr>
              <p:cNvPr id="71" name="Google Shape;71;p2"/>
              <p:cNvSpPr/>
              <p:nvPr/>
            </p:nvSpPr>
            <p:spPr>
              <a:xfrm>
                <a:off x="8325080" y="948701"/>
                <a:ext cx="500076" cy="422904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1234" extrusionOk="0">
                    <a:moveTo>
                      <a:pt x="11824" y="0"/>
                    </a:moveTo>
                    <a:cubicBezTo>
                      <a:pt x="9312" y="0"/>
                      <a:pt x="6711" y="1595"/>
                      <a:pt x="4823" y="2976"/>
                    </a:cubicBezTo>
                    <a:cubicBezTo>
                      <a:pt x="3555" y="3910"/>
                      <a:pt x="2521" y="5144"/>
                      <a:pt x="1821" y="6545"/>
                    </a:cubicBezTo>
                    <a:cubicBezTo>
                      <a:pt x="1054" y="7979"/>
                      <a:pt x="453" y="9514"/>
                      <a:pt x="20" y="11115"/>
                    </a:cubicBezTo>
                    <a:cubicBezTo>
                      <a:pt x="1" y="11190"/>
                      <a:pt x="56" y="11233"/>
                      <a:pt x="113" y="11233"/>
                    </a:cubicBezTo>
                    <a:cubicBezTo>
                      <a:pt x="158" y="11233"/>
                      <a:pt x="205" y="11207"/>
                      <a:pt x="220" y="11148"/>
                    </a:cubicBezTo>
                    <a:cubicBezTo>
                      <a:pt x="620" y="9680"/>
                      <a:pt x="1187" y="8246"/>
                      <a:pt x="1888" y="6878"/>
                    </a:cubicBezTo>
                    <a:cubicBezTo>
                      <a:pt x="2555" y="5411"/>
                      <a:pt x="3589" y="4110"/>
                      <a:pt x="4890" y="3142"/>
                    </a:cubicBezTo>
                    <a:cubicBezTo>
                      <a:pt x="6756" y="1785"/>
                      <a:pt x="9366" y="211"/>
                      <a:pt x="11825" y="211"/>
                    </a:cubicBezTo>
                    <a:cubicBezTo>
                      <a:pt x="12266" y="211"/>
                      <a:pt x="12703" y="262"/>
                      <a:pt x="13129" y="374"/>
                    </a:cubicBezTo>
                    <a:cubicBezTo>
                      <a:pt x="13138" y="377"/>
                      <a:pt x="13147" y="378"/>
                      <a:pt x="13155" y="378"/>
                    </a:cubicBezTo>
                    <a:cubicBezTo>
                      <a:pt x="13239" y="378"/>
                      <a:pt x="13284" y="234"/>
                      <a:pt x="13162" y="174"/>
                    </a:cubicBezTo>
                    <a:lnTo>
                      <a:pt x="13196" y="174"/>
                    </a:lnTo>
                    <a:cubicBezTo>
                      <a:pt x="12745" y="54"/>
                      <a:pt x="12286" y="0"/>
                      <a:pt x="11824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224453" y="1205331"/>
                <a:ext cx="275448" cy="99232"/>
              </a:xfrm>
              <a:custGeom>
                <a:avLst/>
                <a:gdLst/>
                <a:ahLst/>
                <a:cxnLst/>
                <a:rect l="l" t="t" r="r" b="b"/>
                <a:pathLst>
                  <a:path w="7317" h="2636" extrusionOk="0">
                    <a:moveTo>
                      <a:pt x="3649" y="0"/>
                    </a:moveTo>
                    <a:cubicBezTo>
                      <a:pt x="2417" y="0"/>
                      <a:pt x="1336" y="666"/>
                      <a:pt x="124" y="962"/>
                    </a:cubicBezTo>
                    <a:cubicBezTo>
                      <a:pt x="1" y="993"/>
                      <a:pt x="20" y="1166"/>
                      <a:pt x="155" y="1166"/>
                    </a:cubicBezTo>
                    <a:cubicBezTo>
                      <a:pt x="166" y="1166"/>
                      <a:pt x="178" y="1165"/>
                      <a:pt x="191" y="1162"/>
                    </a:cubicBezTo>
                    <a:cubicBezTo>
                      <a:pt x="1365" y="898"/>
                      <a:pt x="2409" y="221"/>
                      <a:pt x="3598" y="221"/>
                    </a:cubicBezTo>
                    <a:cubicBezTo>
                      <a:pt x="3760" y="221"/>
                      <a:pt x="3925" y="233"/>
                      <a:pt x="4094" y="261"/>
                    </a:cubicBezTo>
                    <a:cubicBezTo>
                      <a:pt x="5395" y="428"/>
                      <a:pt x="6762" y="1229"/>
                      <a:pt x="7096" y="2563"/>
                    </a:cubicBezTo>
                    <a:cubicBezTo>
                      <a:pt x="7108" y="2614"/>
                      <a:pt x="7146" y="2636"/>
                      <a:pt x="7185" y="2636"/>
                    </a:cubicBezTo>
                    <a:cubicBezTo>
                      <a:pt x="7248" y="2636"/>
                      <a:pt x="7317" y="2579"/>
                      <a:pt x="7296" y="2496"/>
                    </a:cubicBezTo>
                    <a:cubicBezTo>
                      <a:pt x="6996" y="1195"/>
                      <a:pt x="5761" y="462"/>
                      <a:pt x="4561" y="128"/>
                    </a:cubicBezTo>
                    <a:cubicBezTo>
                      <a:pt x="4246" y="38"/>
                      <a:pt x="3943" y="0"/>
                      <a:pt x="3649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8252235" y="1209284"/>
                <a:ext cx="140265" cy="119448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3173" extrusionOk="0">
                    <a:moveTo>
                      <a:pt x="3574" y="0"/>
                    </a:moveTo>
                    <a:cubicBezTo>
                      <a:pt x="3541" y="0"/>
                      <a:pt x="3509" y="16"/>
                      <a:pt x="3489" y="56"/>
                    </a:cubicBezTo>
                    <a:cubicBezTo>
                      <a:pt x="2555" y="1224"/>
                      <a:pt x="1388" y="2225"/>
                      <a:pt x="87" y="2958"/>
                    </a:cubicBezTo>
                    <a:cubicBezTo>
                      <a:pt x="1" y="3016"/>
                      <a:pt x="63" y="3172"/>
                      <a:pt x="145" y="3172"/>
                    </a:cubicBezTo>
                    <a:cubicBezTo>
                      <a:pt x="159" y="3172"/>
                      <a:pt x="173" y="3168"/>
                      <a:pt x="187" y="3159"/>
                    </a:cubicBezTo>
                    <a:lnTo>
                      <a:pt x="187" y="3125"/>
                    </a:lnTo>
                    <a:cubicBezTo>
                      <a:pt x="1521" y="2358"/>
                      <a:pt x="2722" y="1357"/>
                      <a:pt x="3656" y="156"/>
                    </a:cubicBezTo>
                    <a:cubicBezTo>
                      <a:pt x="3726" y="87"/>
                      <a:pt x="3649" y="0"/>
                      <a:pt x="3574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8383129" y="1211467"/>
                <a:ext cx="65766" cy="14184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3768" extrusionOk="0">
                    <a:moveTo>
                      <a:pt x="173" y="1"/>
                    </a:moveTo>
                    <a:cubicBezTo>
                      <a:pt x="85" y="1"/>
                      <a:pt x="1" y="113"/>
                      <a:pt x="79" y="165"/>
                    </a:cubicBezTo>
                    <a:cubicBezTo>
                      <a:pt x="512" y="666"/>
                      <a:pt x="846" y="1233"/>
                      <a:pt x="1013" y="1833"/>
                    </a:cubicBezTo>
                    <a:cubicBezTo>
                      <a:pt x="1246" y="2433"/>
                      <a:pt x="1446" y="3034"/>
                      <a:pt x="1513" y="3668"/>
                    </a:cubicBezTo>
                    <a:cubicBezTo>
                      <a:pt x="1513" y="3734"/>
                      <a:pt x="1571" y="3768"/>
                      <a:pt x="1630" y="3768"/>
                    </a:cubicBezTo>
                    <a:cubicBezTo>
                      <a:pt x="1688" y="3768"/>
                      <a:pt x="1747" y="3734"/>
                      <a:pt x="1747" y="3668"/>
                    </a:cubicBezTo>
                    <a:cubicBezTo>
                      <a:pt x="1647" y="2967"/>
                      <a:pt x="1446" y="2267"/>
                      <a:pt x="1146" y="1633"/>
                    </a:cubicBezTo>
                    <a:cubicBezTo>
                      <a:pt x="979" y="1032"/>
                      <a:pt x="646" y="499"/>
                      <a:pt x="246" y="32"/>
                    </a:cubicBezTo>
                    <a:cubicBezTo>
                      <a:pt x="223" y="10"/>
                      <a:pt x="198" y="1"/>
                      <a:pt x="17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8213498" y="1235109"/>
                <a:ext cx="38774" cy="25448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676" extrusionOk="0">
                    <a:moveTo>
                      <a:pt x="424" y="0"/>
                    </a:moveTo>
                    <a:cubicBezTo>
                      <a:pt x="1" y="0"/>
                      <a:pt x="1" y="675"/>
                      <a:pt x="424" y="675"/>
                    </a:cubicBezTo>
                    <a:cubicBezTo>
                      <a:pt x="443" y="675"/>
                      <a:pt x="462" y="674"/>
                      <a:pt x="482" y="671"/>
                    </a:cubicBezTo>
                    <a:lnTo>
                      <a:pt x="549" y="671"/>
                    </a:lnTo>
                    <a:cubicBezTo>
                      <a:pt x="569" y="674"/>
                      <a:pt x="588" y="675"/>
                      <a:pt x="606" y="675"/>
                    </a:cubicBezTo>
                    <a:cubicBezTo>
                      <a:pt x="1030" y="675"/>
                      <a:pt x="1030" y="0"/>
                      <a:pt x="606" y="0"/>
                    </a:cubicBezTo>
                    <a:cubicBezTo>
                      <a:pt x="588" y="0"/>
                      <a:pt x="569" y="2"/>
                      <a:pt x="549" y="4"/>
                    </a:cubicBezTo>
                    <a:lnTo>
                      <a:pt x="482" y="4"/>
                    </a:lnTo>
                    <a:cubicBezTo>
                      <a:pt x="462" y="2"/>
                      <a:pt x="443" y="0"/>
                      <a:pt x="424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8250466" y="1313110"/>
                <a:ext cx="37683" cy="26389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lnTo>
                      <a:pt x="534" y="701"/>
                    </a:lnTo>
                    <a:cubicBezTo>
                      <a:pt x="1001" y="701"/>
                      <a:pt x="1001" y="0"/>
                      <a:pt x="534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8328317" y="1357043"/>
                <a:ext cx="28911" cy="26427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2" extrusionOk="0">
                    <a:moveTo>
                      <a:pt x="367" y="1"/>
                    </a:moveTo>
                    <a:cubicBezTo>
                      <a:pt x="167" y="1"/>
                      <a:pt x="0" y="134"/>
                      <a:pt x="0" y="334"/>
                    </a:cubicBezTo>
                    <a:cubicBezTo>
                      <a:pt x="0" y="535"/>
                      <a:pt x="167" y="668"/>
                      <a:pt x="367" y="701"/>
                    </a:cubicBezTo>
                    <a:lnTo>
                      <a:pt x="434" y="701"/>
                    </a:lnTo>
                    <a:cubicBezTo>
                      <a:pt x="601" y="668"/>
                      <a:pt x="768" y="535"/>
                      <a:pt x="768" y="334"/>
                    </a:cubicBezTo>
                    <a:cubicBezTo>
                      <a:pt x="768" y="134"/>
                      <a:pt x="601" y="1"/>
                      <a:pt x="434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8442572" y="1340742"/>
                <a:ext cx="27669" cy="2638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4" y="0"/>
                    </a:moveTo>
                    <a:cubicBezTo>
                      <a:pt x="134" y="0"/>
                      <a:pt x="1" y="167"/>
                      <a:pt x="1" y="334"/>
                    </a:cubicBezTo>
                    <a:cubicBezTo>
                      <a:pt x="1" y="534"/>
                      <a:pt x="134" y="701"/>
                      <a:pt x="334" y="701"/>
                    </a:cubicBezTo>
                    <a:lnTo>
                      <a:pt x="401" y="701"/>
                    </a:lnTo>
                    <a:cubicBezTo>
                      <a:pt x="601" y="701"/>
                      <a:pt x="735" y="534"/>
                      <a:pt x="735" y="334"/>
                    </a:cubicBezTo>
                    <a:cubicBezTo>
                      <a:pt x="735" y="167"/>
                      <a:pt x="601" y="0"/>
                      <a:pt x="40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8480255" y="1289243"/>
                <a:ext cx="38963" cy="26427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lnTo>
                      <a:pt x="568" y="701"/>
                    </a:lnTo>
                    <a:cubicBezTo>
                      <a:pt x="1035" y="701"/>
                      <a:pt x="1035" y="1"/>
                      <a:pt x="56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80;p2"/>
            <p:cNvGrpSpPr/>
            <p:nvPr/>
          </p:nvGrpSpPr>
          <p:grpSpPr>
            <a:xfrm>
              <a:off x="8546814" y="427482"/>
              <a:ext cx="705768" cy="1177197"/>
              <a:chOff x="8556864" y="319795"/>
              <a:chExt cx="705768" cy="1177197"/>
            </a:xfrm>
            <a:grpFill/>
          </p:grpSpPr>
          <p:sp>
            <p:nvSpPr>
              <p:cNvPr id="81" name="Google Shape;81;p2"/>
              <p:cNvSpPr/>
              <p:nvPr/>
            </p:nvSpPr>
            <p:spPr>
              <a:xfrm>
                <a:off x="8556864" y="319795"/>
                <a:ext cx="705768" cy="1177197"/>
              </a:xfrm>
              <a:custGeom>
                <a:avLst/>
                <a:gdLst/>
                <a:ahLst/>
                <a:cxnLst/>
                <a:rect l="l" t="t" r="r" b="b"/>
                <a:pathLst>
                  <a:path w="18748" h="31271" extrusionOk="0">
                    <a:moveTo>
                      <a:pt x="16979" y="1"/>
                    </a:moveTo>
                    <a:cubicBezTo>
                      <a:pt x="15278" y="1769"/>
                      <a:pt x="10208" y="5905"/>
                      <a:pt x="8540" y="7306"/>
                    </a:cubicBezTo>
                    <a:cubicBezTo>
                      <a:pt x="7072" y="8574"/>
                      <a:pt x="5671" y="9941"/>
                      <a:pt x="4370" y="11342"/>
                    </a:cubicBezTo>
                    <a:cubicBezTo>
                      <a:pt x="3570" y="12143"/>
                      <a:pt x="1902" y="13744"/>
                      <a:pt x="1735" y="14911"/>
                    </a:cubicBezTo>
                    <a:cubicBezTo>
                      <a:pt x="1468" y="16679"/>
                      <a:pt x="4403" y="16980"/>
                      <a:pt x="5638" y="17180"/>
                    </a:cubicBezTo>
                    <a:cubicBezTo>
                      <a:pt x="4470" y="18214"/>
                      <a:pt x="0" y="20182"/>
                      <a:pt x="1168" y="22383"/>
                    </a:cubicBezTo>
                    <a:cubicBezTo>
                      <a:pt x="1572" y="23124"/>
                      <a:pt x="2773" y="23363"/>
                      <a:pt x="4028" y="23363"/>
                    </a:cubicBezTo>
                    <a:cubicBezTo>
                      <a:pt x="5260" y="23363"/>
                      <a:pt x="6544" y="23132"/>
                      <a:pt x="7172" y="22917"/>
                    </a:cubicBezTo>
                    <a:lnTo>
                      <a:pt x="7172" y="22917"/>
                    </a:lnTo>
                    <a:cubicBezTo>
                      <a:pt x="6205" y="24151"/>
                      <a:pt x="2335" y="30890"/>
                      <a:pt x="5638" y="31257"/>
                    </a:cubicBezTo>
                    <a:cubicBezTo>
                      <a:pt x="5705" y="31266"/>
                      <a:pt x="5772" y="31270"/>
                      <a:pt x="5839" y="31270"/>
                    </a:cubicBezTo>
                    <a:cubicBezTo>
                      <a:pt x="8209" y="31270"/>
                      <a:pt x="10032" y="25639"/>
                      <a:pt x="10908" y="23985"/>
                    </a:cubicBezTo>
                    <a:cubicBezTo>
                      <a:pt x="11537" y="24834"/>
                      <a:pt x="12225" y="26809"/>
                      <a:pt x="13588" y="26809"/>
                    </a:cubicBezTo>
                    <a:cubicBezTo>
                      <a:pt x="13670" y="26809"/>
                      <a:pt x="13756" y="26802"/>
                      <a:pt x="13844" y="26787"/>
                    </a:cubicBezTo>
                    <a:cubicBezTo>
                      <a:pt x="15144" y="26553"/>
                      <a:pt x="15278" y="24118"/>
                      <a:pt x="15378" y="23117"/>
                    </a:cubicBezTo>
                    <a:cubicBezTo>
                      <a:pt x="15545" y="21716"/>
                      <a:pt x="15545" y="20282"/>
                      <a:pt x="15378" y="18881"/>
                    </a:cubicBezTo>
                    <a:cubicBezTo>
                      <a:pt x="15211" y="17747"/>
                      <a:pt x="14711" y="16513"/>
                      <a:pt x="14711" y="15345"/>
                    </a:cubicBezTo>
                    <a:lnTo>
                      <a:pt x="14711" y="15345"/>
                    </a:lnTo>
                    <a:cubicBezTo>
                      <a:pt x="15381" y="15900"/>
                      <a:pt x="16211" y="17159"/>
                      <a:pt x="17002" y="17159"/>
                    </a:cubicBezTo>
                    <a:cubicBezTo>
                      <a:pt x="17353" y="17159"/>
                      <a:pt x="17696" y="16912"/>
                      <a:pt x="18013" y="16246"/>
                    </a:cubicBezTo>
                    <a:cubicBezTo>
                      <a:pt x="18747" y="14845"/>
                      <a:pt x="17413" y="2302"/>
                      <a:pt x="16979" y="34"/>
                    </a:cubicBezTo>
                    <a:lnTo>
                      <a:pt x="16979" y="1"/>
                    </a:ln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794672" y="325780"/>
                <a:ext cx="415714" cy="1066671"/>
              </a:xfrm>
              <a:custGeom>
                <a:avLst/>
                <a:gdLst/>
                <a:ahLst/>
                <a:cxnLst/>
                <a:rect l="l" t="t" r="r" b="b"/>
                <a:pathLst>
                  <a:path w="11043" h="28335" extrusionOk="0">
                    <a:moveTo>
                      <a:pt x="10878" y="0"/>
                    </a:moveTo>
                    <a:cubicBezTo>
                      <a:pt x="10846" y="0"/>
                      <a:pt x="10815" y="13"/>
                      <a:pt x="10796" y="42"/>
                    </a:cubicBezTo>
                    <a:lnTo>
                      <a:pt x="10829" y="42"/>
                    </a:lnTo>
                    <a:cubicBezTo>
                      <a:pt x="8527" y="4512"/>
                      <a:pt x="7493" y="9449"/>
                      <a:pt x="6025" y="14219"/>
                    </a:cubicBezTo>
                    <a:cubicBezTo>
                      <a:pt x="5225" y="16787"/>
                      <a:pt x="4258" y="19322"/>
                      <a:pt x="3157" y="21791"/>
                    </a:cubicBezTo>
                    <a:cubicBezTo>
                      <a:pt x="2223" y="23959"/>
                      <a:pt x="722" y="25927"/>
                      <a:pt x="21" y="28195"/>
                    </a:cubicBezTo>
                    <a:cubicBezTo>
                      <a:pt x="1" y="28278"/>
                      <a:pt x="69" y="28335"/>
                      <a:pt x="132" y="28335"/>
                    </a:cubicBezTo>
                    <a:cubicBezTo>
                      <a:pt x="172" y="28335"/>
                      <a:pt x="209" y="28313"/>
                      <a:pt x="221" y="28262"/>
                    </a:cubicBezTo>
                    <a:cubicBezTo>
                      <a:pt x="622" y="27128"/>
                      <a:pt x="1155" y="26027"/>
                      <a:pt x="1789" y="25026"/>
                    </a:cubicBezTo>
                    <a:cubicBezTo>
                      <a:pt x="2423" y="23926"/>
                      <a:pt x="2957" y="22758"/>
                      <a:pt x="3457" y="21624"/>
                    </a:cubicBezTo>
                    <a:cubicBezTo>
                      <a:pt x="4458" y="19322"/>
                      <a:pt x="5358" y="16954"/>
                      <a:pt x="6126" y="14552"/>
                    </a:cubicBezTo>
                    <a:cubicBezTo>
                      <a:pt x="7627" y="9716"/>
                      <a:pt x="8627" y="4712"/>
                      <a:pt x="10996" y="142"/>
                    </a:cubicBezTo>
                    <a:cubicBezTo>
                      <a:pt x="11043" y="71"/>
                      <a:pt x="10957" y="0"/>
                      <a:pt x="1087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8699127" y="959204"/>
                <a:ext cx="370803" cy="252899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6718" extrusionOk="0">
                    <a:moveTo>
                      <a:pt x="7760" y="0"/>
                    </a:moveTo>
                    <a:cubicBezTo>
                      <a:pt x="7738" y="0"/>
                      <a:pt x="7716" y="8"/>
                      <a:pt x="7696" y="28"/>
                    </a:cubicBezTo>
                    <a:cubicBezTo>
                      <a:pt x="6495" y="1095"/>
                      <a:pt x="5228" y="2063"/>
                      <a:pt x="3860" y="2863"/>
                    </a:cubicBezTo>
                    <a:cubicBezTo>
                      <a:pt x="2967" y="3429"/>
                      <a:pt x="1729" y="4340"/>
                      <a:pt x="596" y="4340"/>
                    </a:cubicBezTo>
                    <a:cubicBezTo>
                      <a:pt x="459" y="4340"/>
                      <a:pt x="324" y="4326"/>
                      <a:pt x="191" y="4298"/>
                    </a:cubicBezTo>
                    <a:cubicBezTo>
                      <a:pt x="181" y="4295"/>
                      <a:pt x="171" y="4294"/>
                      <a:pt x="161" y="4294"/>
                    </a:cubicBezTo>
                    <a:cubicBezTo>
                      <a:pt x="48" y="4294"/>
                      <a:pt x="1" y="4467"/>
                      <a:pt x="124" y="4498"/>
                    </a:cubicBezTo>
                    <a:lnTo>
                      <a:pt x="124" y="4531"/>
                    </a:lnTo>
                    <a:cubicBezTo>
                      <a:pt x="263" y="4560"/>
                      <a:pt x="402" y="4573"/>
                      <a:pt x="542" y="4573"/>
                    </a:cubicBezTo>
                    <a:cubicBezTo>
                      <a:pt x="1547" y="4573"/>
                      <a:pt x="2573" y="3895"/>
                      <a:pt x="3393" y="3397"/>
                    </a:cubicBezTo>
                    <a:cubicBezTo>
                      <a:pt x="4938" y="2528"/>
                      <a:pt x="6358" y="1504"/>
                      <a:pt x="7684" y="325"/>
                    </a:cubicBezTo>
                    <a:lnTo>
                      <a:pt x="7684" y="325"/>
                    </a:lnTo>
                    <a:cubicBezTo>
                      <a:pt x="7797" y="1289"/>
                      <a:pt x="8055" y="2222"/>
                      <a:pt x="8430" y="3097"/>
                    </a:cubicBezTo>
                    <a:cubicBezTo>
                      <a:pt x="8830" y="4264"/>
                      <a:pt x="9264" y="5465"/>
                      <a:pt x="9631" y="6633"/>
                    </a:cubicBezTo>
                    <a:cubicBezTo>
                      <a:pt x="9646" y="6691"/>
                      <a:pt x="9692" y="6718"/>
                      <a:pt x="9737" y="6718"/>
                    </a:cubicBezTo>
                    <a:cubicBezTo>
                      <a:pt x="9795" y="6718"/>
                      <a:pt x="9850" y="6674"/>
                      <a:pt x="9831" y="6599"/>
                    </a:cubicBezTo>
                    <a:cubicBezTo>
                      <a:pt x="9464" y="5465"/>
                      <a:pt x="9064" y="4364"/>
                      <a:pt x="8697" y="3264"/>
                    </a:cubicBezTo>
                    <a:cubicBezTo>
                      <a:pt x="8363" y="2230"/>
                      <a:pt x="7896" y="1195"/>
                      <a:pt x="7863" y="95"/>
                    </a:cubicBezTo>
                    <a:cubicBezTo>
                      <a:pt x="7863" y="48"/>
                      <a:pt x="7813" y="0"/>
                      <a:pt x="776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8713809" y="708071"/>
                <a:ext cx="471579" cy="168198"/>
              </a:xfrm>
              <a:custGeom>
                <a:avLst/>
                <a:gdLst/>
                <a:ahLst/>
                <a:cxnLst/>
                <a:rect l="l" t="t" r="r" b="b"/>
                <a:pathLst>
                  <a:path w="12527" h="4468" extrusionOk="0">
                    <a:moveTo>
                      <a:pt x="9318" y="0"/>
                    </a:moveTo>
                    <a:cubicBezTo>
                      <a:pt x="9264" y="0"/>
                      <a:pt x="9208" y="36"/>
                      <a:pt x="9208" y="94"/>
                    </a:cubicBezTo>
                    <a:cubicBezTo>
                      <a:pt x="9208" y="294"/>
                      <a:pt x="7573" y="1128"/>
                      <a:pt x="7340" y="1295"/>
                    </a:cubicBezTo>
                    <a:cubicBezTo>
                      <a:pt x="6606" y="1762"/>
                      <a:pt x="5872" y="2196"/>
                      <a:pt x="5105" y="2596"/>
                    </a:cubicBezTo>
                    <a:cubicBezTo>
                      <a:pt x="3653" y="3306"/>
                      <a:pt x="1952" y="4234"/>
                      <a:pt x="303" y="4234"/>
                    </a:cubicBezTo>
                    <a:cubicBezTo>
                      <a:pt x="246" y="4234"/>
                      <a:pt x="190" y="4233"/>
                      <a:pt x="134" y="4231"/>
                    </a:cubicBezTo>
                    <a:cubicBezTo>
                      <a:pt x="1" y="4231"/>
                      <a:pt x="1" y="4431"/>
                      <a:pt x="134" y="4431"/>
                    </a:cubicBezTo>
                    <a:lnTo>
                      <a:pt x="134" y="4464"/>
                    </a:lnTo>
                    <a:cubicBezTo>
                      <a:pt x="191" y="4466"/>
                      <a:pt x="247" y="4467"/>
                      <a:pt x="303" y="4467"/>
                    </a:cubicBezTo>
                    <a:cubicBezTo>
                      <a:pt x="2013" y="4467"/>
                      <a:pt x="3687" y="3507"/>
                      <a:pt x="5205" y="2796"/>
                    </a:cubicBezTo>
                    <a:cubicBezTo>
                      <a:pt x="6139" y="2296"/>
                      <a:pt x="7073" y="1762"/>
                      <a:pt x="7940" y="1195"/>
                    </a:cubicBezTo>
                    <a:cubicBezTo>
                      <a:pt x="8183" y="1033"/>
                      <a:pt x="9016" y="674"/>
                      <a:pt x="9325" y="349"/>
                    </a:cubicBezTo>
                    <a:lnTo>
                      <a:pt x="9325" y="349"/>
                    </a:lnTo>
                    <a:cubicBezTo>
                      <a:pt x="10042" y="1889"/>
                      <a:pt x="11284" y="3048"/>
                      <a:pt x="12310" y="4331"/>
                    </a:cubicBezTo>
                    <a:cubicBezTo>
                      <a:pt x="12335" y="4356"/>
                      <a:pt x="12362" y="4366"/>
                      <a:pt x="12387" y="4366"/>
                    </a:cubicBezTo>
                    <a:cubicBezTo>
                      <a:pt x="12464" y="4366"/>
                      <a:pt x="12527" y="4272"/>
                      <a:pt x="12477" y="4197"/>
                    </a:cubicBezTo>
                    <a:cubicBezTo>
                      <a:pt x="11426" y="2851"/>
                      <a:pt x="10149" y="1698"/>
                      <a:pt x="9441" y="135"/>
                    </a:cubicBezTo>
                    <a:lnTo>
                      <a:pt x="9441" y="135"/>
                    </a:lnTo>
                    <a:cubicBezTo>
                      <a:pt x="9441" y="133"/>
                      <a:pt x="9441" y="130"/>
                      <a:pt x="9441" y="128"/>
                    </a:cubicBezTo>
                    <a:lnTo>
                      <a:pt x="9441" y="128"/>
                    </a:lnTo>
                    <a:lnTo>
                      <a:pt x="9438" y="128"/>
                    </a:lnTo>
                    <a:lnTo>
                      <a:pt x="9438" y="128"/>
                    </a:lnTo>
                    <a:cubicBezTo>
                      <a:pt x="9428" y="106"/>
                      <a:pt x="9418" y="83"/>
                      <a:pt x="9408" y="61"/>
                    </a:cubicBezTo>
                    <a:cubicBezTo>
                      <a:pt x="9394" y="19"/>
                      <a:pt x="9356" y="0"/>
                      <a:pt x="931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8890066" y="510168"/>
                <a:ext cx="316557" cy="13507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3588" extrusionOk="0">
                    <a:moveTo>
                      <a:pt x="6256" y="0"/>
                    </a:moveTo>
                    <a:cubicBezTo>
                      <a:pt x="6246" y="0"/>
                      <a:pt x="6237" y="4"/>
                      <a:pt x="6227" y="14"/>
                    </a:cubicBezTo>
                    <a:cubicBezTo>
                      <a:pt x="4025" y="848"/>
                      <a:pt x="2257" y="2449"/>
                      <a:pt x="122" y="3383"/>
                    </a:cubicBezTo>
                    <a:cubicBezTo>
                      <a:pt x="1" y="3444"/>
                      <a:pt x="101" y="3588"/>
                      <a:pt x="195" y="3588"/>
                    </a:cubicBezTo>
                    <a:cubicBezTo>
                      <a:pt x="204" y="3588"/>
                      <a:pt x="214" y="3586"/>
                      <a:pt x="222" y="3583"/>
                    </a:cubicBezTo>
                    <a:cubicBezTo>
                      <a:pt x="1757" y="2916"/>
                      <a:pt x="3125" y="1915"/>
                      <a:pt x="4559" y="1048"/>
                    </a:cubicBezTo>
                    <a:cubicBezTo>
                      <a:pt x="4859" y="848"/>
                      <a:pt x="5193" y="681"/>
                      <a:pt x="5526" y="514"/>
                    </a:cubicBezTo>
                    <a:cubicBezTo>
                      <a:pt x="5706" y="433"/>
                      <a:pt x="5845" y="397"/>
                      <a:pt x="5959" y="397"/>
                    </a:cubicBezTo>
                    <a:cubicBezTo>
                      <a:pt x="6309" y="397"/>
                      <a:pt x="6408" y="737"/>
                      <a:pt x="6660" y="1115"/>
                    </a:cubicBezTo>
                    <a:cubicBezTo>
                      <a:pt x="7094" y="1815"/>
                      <a:pt x="7694" y="2382"/>
                      <a:pt x="8161" y="3050"/>
                    </a:cubicBezTo>
                    <a:cubicBezTo>
                      <a:pt x="8191" y="3079"/>
                      <a:pt x="8226" y="3091"/>
                      <a:pt x="8259" y="3091"/>
                    </a:cubicBezTo>
                    <a:cubicBezTo>
                      <a:pt x="8339" y="3091"/>
                      <a:pt x="8409" y="3020"/>
                      <a:pt x="8362" y="2950"/>
                    </a:cubicBezTo>
                    <a:cubicBezTo>
                      <a:pt x="7628" y="1982"/>
                      <a:pt x="6794" y="1148"/>
                      <a:pt x="6327" y="47"/>
                    </a:cubicBezTo>
                    <a:cubicBezTo>
                      <a:pt x="6303" y="24"/>
                      <a:pt x="6280" y="0"/>
                      <a:pt x="625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8815528" y="743006"/>
                <a:ext cx="23905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68" extrusionOk="0">
                    <a:moveTo>
                      <a:pt x="301" y="0"/>
                    </a:moveTo>
                    <a:cubicBezTo>
                      <a:pt x="1" y="0"/>
                      <a:pt x="1" y="467"/>
                      <a:pt x="301" y="467"/>
                    </a:cubicBezTo>
                    <a:cubicBezTo>
                      <a:pt x="635" y="467"/>
                      <a:pt x="635" y="0"/>
                      <a:pt x="30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8846924" y="717896"/>
                <a:ext cx="20140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68" extrusionOk="0">
                    <a:moveTo>
                      <a:pt x="268" y="0"/>
                    </a:moveTo>
                    <a:cubicBezTo>
                      <a:pt x="1" y="33"/>
                      <a:pt x="1" y="434"/>
                      <a:pt x="268" y="467"/>
                    </a:cubicBezTo>
                    <a:cubicBezTo>
                      <a:pt x="535" y="434"/>
                      <a:pt x="535" y="33"/>
                      <a:pt x="26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8855733" y="757123"/>
                <a:ext cx="17618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18" extrusionOk="0">
                    <a:moveTo>
                      <a:pt x="234" y="0"/>
                    </a:moveTo>
                    <a:cubicBezTo>
                      <a:pt x="117" y="0"/>
                      <a:pt x="0" y="75"/>
                      <a:pt x="0" y="226"/>
                    </a:cubicBezTo>
                    <a:lnTo>
                      <a:pt x="0" y="292"/>
                    </a:lnTo>
                    <a:cubicBezTo>
                      <a:pt x="0" y="442"/>
                      <a:pt x="117" y="517"/>
                      <a:pt x="234" y="517"/>
                    </a:cubicBezTo>
                    <a:cubicBezTo>
                      <a:pt x="351" y="517"/>
                      <a:pt x="467" y="442"/>
                      <a:pt x="467" y="292"/>
                    </a:cubicBezTo>
                    <a:lnTo>
                      <a:pt x="467" y="226"/>
                    </a:lnTo>
                    <a:cubicBezTo>
                      <a:pt x="467" y="75"/>
                      <a:pt x="351" y="0"/>
                      <a:pt x="234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8879601" y="960221"/>
                <a:ext cx="20102" cy="16376"/>
              </a:xfrm>
              <a:custGeom>
                <a:avLst/>
                <a:gdLst/>
                <a:ahLst/>
                <a:cxnLst/>
                <a:rect l="l" t="t" r="r" b="b"/>
                <a:pathLst>
                  <a:path w="534" h="435" extrusionOk="0">
                    <a:moveTo>
                      <a:pt x="267" y="1"/>
                    </a:moveTo>
                    <a:cubicBezTo>
                      <a:pt x="0" y="34"/>
                      <a:pt x="0" y="401"/>
                      <a:pt x="267" y="435"/>
                    </a:cubicBezTo>
                    <a:cubicBezTo>
                      <a:pt x="534" y="401"/>
                      <a:pt x="534" y="34"/>
                      <a:pt x="267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907195" y="930104"/>
                <a:ext cx="20140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68" extrusionOk="0">
                    <a:moveTo>
                      <a:pt x="268" y="0"/>
                    </a:moveTo>
                    <a:cubicBezTo>
                      <a:pt x="1" y="34"/>
                      <a:pt x="1" y="434"/>
                      <a:pt x="268" y="467"/>
                    </a:cubicBezTo>
                    <a:cubicBezTo>
                      <a:pt x="535" y="434"/>
                      <a:pt x="535" y="34"/>
                      <a:pt x="26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8864505" y="921295"/>
                <a:ext cx="22662" cy="16376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35" extrusionOk="0">
                    <a:moveTo>
                      <a:pt x="301" y="1"/>
                    </a:moveTo>
                    <a:cubicBezTo>
                      <a:pt x="1" y="1"/>
                      <a:pt x="1" y="435"/>
                      <a:pt x="301" y="435"/>
                    </a:cubicBezTo>
                    <a:cubicBezTo>
                      <a:pt x="601" y="435"/>
                      <a:pt x="601" y="1"/>
                      <a:pt x="301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9076751" y="1075717"/>
                <a:ext cx="22625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601" h="436" extrusionOk="0">
                    <a:moveTo>
                      <a:pt x="330" y="0"/>
                    </a:moveTo>
                    <a:cubicBezTo>
                      <a:pt x="321" y="0"/>
                      <a:pt x="311" y="1"/>
                      <a:pt x="300" y="2"/>
                    </a:cubicBezTo>
                    <a:cubicBezTo>
                      <a:pt x="0" y="2"/>
                      <a:pt x="0" y="435"/>
                      <a:pt x="300" y="435"/>
                    </a:cubicBezTo>
                    <a:cubicBezTo>
                      <a:pt x="590" y="435"/>
                      <a:pt x="600" y="0"/>
                      <a:pt x="33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9059170" y="1033065"/>
                <a:ext cx="20102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534" h="468" extrusionOk="0">
                    <a:moveTo>
                      <a:pt x="267" y="1"/>
                    </a:moveTo>
                    <a:cubicBezTo>
                      <a:pt x="0" y="34"/>
                      <a:pt x="0" y="434"/>
                      <a:pt x="267" y="468"/>
                    </a:cubicBezTo>
                    <a:cubicBezTo>
                      <a:pt x="534" y="434"/>
                      <a:pt x="534" y="34"/>
                      <a:pt x="267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9137022" y="704081"/>
                <a:ext cx="22625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468" extrusionOk="0">
                    <a:moveTo>
                      <a:pt x="301" y="0"/>
                    </a:moveTo>
                    <a:cubicBezTo>
                      <a:pt x="0" y="0"/>
                      <a:pt x="0" y="467"/>
                      <a:pt x="301" y="467"/>
                    </a:cubicBezTo>
                    <a:cubicBezTo>
                      <a:pt x="601" y="434"/>
                      <a:pt x="601" y="0"/>
                      <a:pt x="30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9085522" y="459196"/>
                <a:ext cx="23905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68" extrusionOk="0">
                    <a:moveTo>
                      <a:pt x="334" y="0"/>
                    </a:moveTo>
                    <a:cubicBezTo>
                      <a:pt x="1" y="0"/>
                      <a:pt x="1" y="467"/>
                      <a:pt x="334" y="467"/>
                    </a:cubicBezTo>
                    <a:cubicBezTo>
                      <a:pt x="634" y="467"/>
                      <a:pt x="634" y="0"/>
                      <a:pt x="334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8865785" y="1308066"/>
                <a:ext cx="23867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68" extrusionOk="0">
                    <a:moveTo>
                      <a:pt x="334" y="1"/>
                    </a:moveTo>
                    <a:cubicBezTo>
                      <a:pt x="0" y="1"/>
                      <a:pt x="0" y="468"/>
                      <a:pt x="334" y="468"/>
                    </a:cubicBezTo>
                    <a:cubicBezTo>
                      <a:pt x="634" y="468"/>
                      <a:pt x="634" y="1"/>
                      <a:pt x="334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887130" y="1266656"/>
                <a:ext cx="25147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68" extrusionOk="0">
                    <a:moveTo>
                      <a:pt x="300" y="0"/>
                    </a:moveTo>
                    <a:cubicBezTo>
                      <a:pt x="0" y="0"/>
                      <a:pt x="0" y="467"/>
                      <a:pt x="300" y="467"/>
                    </a:cubicBezTo>
                    <a:lnTo>
                      <a:pt x="367" y="467"/>
                    </a:lnTo>
                    <a:cubicBezTo>
                      <a:pt x="667" y="467"/>
                      <a:pt x="667" y="0"/>
                      <a:pt x="367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7983978" y="-48128"/>
              <a:ext cx="1248235" cy="1191276"/>
              <a:chOff x="7923678" y="20260"/>
              <a:chExt cx="1248235" cy="1191276"/>
            </a:xfrm>
            <a:grpFill/>
          </p:grpSpPr>
          <p:sp>
            <p:nvSpPr>
              <p:cNvPr id="99" name="Google Shape;99;p2"/>
              <p:cNvSpPr/>
              <p:nvPr/>
            </p:nvSpPr>
            <p:spPr>
              <a:xfrm>
                <a:off x="8021632" y="20260"/>
                <a:ext cx="1150281" cy="1191276"/>
              </a:xfrm>
              <a:custGeom>
                <a:avLst/>
                <a:gdLst/>
                <a:ahLst/>
                <a:cxnLst/>
                <a:rect l="l" t="t" r="r" b="b"/>
                <a:pathLst>
                  <a:path w="30556" h="31645" extrusionOk="0">
                    <a:moveTo>
                      <a:pt x="30322" y="0"/>
                    </a:moveTo>
                    <a:cubicBezTo>
                      <a:pt x="29154" y="167"/>
                      <a:pt x="28087" y="1034"/>
                      <a:pt x="27186" y="1735"/>
                    </a:cubicBezTo>
                    <a:cubicBezTo>
                      <a:pt x="25852" y="2702"/>
                      <a:pt x="24684" y="3870"/>
                      <a:pt x="23650" y="5171"/>
                    </a:cubicBezTo>
                    <a:cubicBezTo>
                      <a:pt x="22349" y="6872"/>
                      <a:pt x="21282" y="8740"/>
                      <a:pt x="20081" y="10508"/>
                    </a:cubicBezTo>
                    <a:cubicBezTo>
                      <a:pt x="18747" y="12442"/>
                      <a:pt x="17312" y="14310"/>
                      <a:pt x="15745" y="16045"/>
                    </a:cubicBezTo>
                    <a:cubicBezTo>
                      <a:pt x="14344" y="17646"/>
                      <a:pt x="12709" y="18947"/>
                      <a:pt x="10841" y="19948"/>
                    </a:cubicBezTo>
                    <a:cubicBezTo>
                      <a:pt x="9107" y="20815"/>
                      <a:pt x="7305" y="21516"/>
                      <a:pt x="5637" y="22550"/>
                    </a:cubicBezTo>
                    <a:cubicBezTo>
                      <a:pt x="2402" y="24584"/>
                      <a:pt x="267" y="27687"/>
                      <a:pt x="0" y="31556"/>
                    </a:cubicBezTo>
                    <a:cubicBezTo>
                      <a:pt x="0" y="31610"/>
                      <a:pt x="57" y="31644"/>
                      <a:pt x="111" y="31644"/>
                    </a:cubicBezTo>
                    <a:cubicBezTo>
                      <a:pt x="157" y="31644"/>
                      <a:pt x="200" y="31618"/>
                      <a:pt x="200" y="31556"/>
                    </a:cubicBezTo>
                    <a:cubicBezTo>
                      <a:pt x="202" y="31545"/>
                      <a:pt x="204" y="31534"/>
                      <a:pt x="206" y="31523"/>
                    </a:cubicBezTo>
                    <a:lnTo>
                      <a:pt x="234" y="31523"/>
                    </a:lnTo>
                    <a:cubicBezTo>
                      <a:pt x="239" y="31443"/>
                      <a:pt x="245" y="31364"/>
                      <a:pt x="253" y="31286"/>
                    </a:cubicBezTo>
                    <a:lnTo>
                      <a:pt x="253" y="31286"/>
                    </a:lnTo>
                    <a:cubicBezTo>
                      <a:pt x="1025" y="27553"/>
                      <a:pt x="3614" y="24773"/>
                      <a:pt x="6872" y="22883"/>
                    </a:cubicBezTo>
                    <a:cubicBezTo>
                      <a:pt x="8406" y="21983"/>
                      <a:pt x="10074" y="21282"/>
                      <a:pt x="11675" y="20481"/>
                    </a:cubicBezTo>
                    <a:cubicBezTo>
                      <a:pt x="13143" y="19714"/>
                      <a:pt x="14444" y="18747"/>
                      <a:pt x="15611" y="17579"/>
                    </a:cubicBezTo>
                    <a:cubicBezTo>
                      <a:pt x="18013" y="15311"/>
                      <a:pt x="19848" y="12542"/>
                      <a:pt x="21716" y="9841"/>
                    </a:cubicBezTo>
                    <a:cubicBezTo>
                      <a:pt x="22650" y="8473"/>
                      <a:pt x="23650" y="7139"/>
                      <a:pt x="24618" y="5771"/>
                    </a:cubicBezTo>
                    <a:cubicBezTo>
                      <a:pt x="25718" y="4136"/>
                      <a:pt x="26919" y="2569"/>
                      <a:pt x="28520" y="1434"/>
                    </a:cubicBezTo>
                    <a:cubicBezTo>
                      <a:pt x="28633" y="1350"/>
                      <a:pt x="28556" y="1219"/>
                      <a:pt x="28469" y="1219"/>
                    </a:cubicBezTo>
                    <a:cubicBezTo>
                      <a:pt x="28453" y="1219"/>
                      <a:pt x="28436" y="1224"/>
                      <a:pt x="28420" y="1234"/>
                    </a:cubicBezTo>
                    <a:cubicBezTo>
                      <a:pt x="27119" y="2235"/>
                      <a:pt x="25985" y="3436"/>
                      <a:pt x="25051" y="4770"/>
                    </a:cubicBezTo>
                    <a:cubicBezTo>
                      <a:pt x="23984" y="6205"/>
                      <a:pt x="22983" y="7639"/>
                      <a:pt x="21949" y="9107"/>
                    </a:cubicBezTo>
                    <a:cubicBezTo>
                      <a:pt x="19948" y="11975"/>
                      <a:pt x="18013" y="14978"/>
                      <a:pt x="15478" y="17446"/>
                    </a:cubicBezTo>
                    <a:cubicBezTo>
                      <a:pt x="14177" y="18714"/>
                      <a:pt x="12676" y="19748"/>
                      <a:pt x="11041" y="20548"/>
                    </a:cubicBezTo>
                    <a:cubicBezTo>
                      <a:pt x="9373" y="21382"/>
                      <a:pt x="7639" y="22149"/>
                      <a:pt x="6038" y="23150"/>
                    </a:cubicBezTo>
                    <a:cubicBezTo>
                      <a:pt x="3535" y="24718"/>
                      <a:pt x="1509" y="26943"/>
                      <a:pt x="519" y="29695"/>
                    </a:cubicBezTo>
                    <a:lnTo>
                      <a:pt x="519" y="29695"/>
                    </a:lnTo>
                    <a:cubicBezTo>
                      <a:pt x="1353" y="26327"/>
                      <a:pt x="3777" y="23817"/>
                      <a:pt x="6905" y="22083"/>
                    </a:cubicBezTo>
                    <a:cubicBezTo>
                      <a:pt x="8539" y="21149"/>
                      <a:pt x="10341" y="20548"/>
                      <a:pt x="11942" y="19581"/>
                    </a:cubicBezTo>
                    <a:cubicBezTo>
                      <a:pt x="13510" y="18580"/>
                      <a:pt x="14911" y="17379"/>
                      <a:pt x="16078" y="15978"/>
                    </a:cubicBezTo>
                    <a:cubicBezTo>
                      <a:pt x="18880" y="12876"/>
                      <a:pt x="21115" y="9374"/>
                      <a:pt x="23383" y="5904"/>
                    </a:cubicBezTo>
                    <a:cubicBezTo>
                      <a:pt x="24351" y="4537"/>
                      <a:pt x="25518" y="3336"/>
                      <a:pt x="26819" y="2302"/>
                    </a:cubicBezTo>
                    <a:cubicBezTo>
                      <a:pt x="27787" y="1468"/>
                      <a:pt x="29087" y="400"/>
                      <a:pt x="30422" y="200"/>
                    </a:cubicBezTo>
                    <a:cubicBezTo>
                      <a:pt x="30555" y="200"/>
                      <a:pt x="30488" y="0"/>
                      <a:pt x="30355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8531467" y="133234"/>
                <a:ext cx="440785" cy="62641"/>
              </a:xfrm>
              <a:custGeom>
                <a:avLst/>
                <a:gdLst/>
                <a:ahLst/>
                <a:cxnLst/>
                <a:rect l="l" t="t" r="r" b="b"/>
                <a:pathLst>
                  <a:path w="11709" h="1664" extrusionOk="0">
                    <a:moveTo>
                      <a:pt x="4362" y="1"/>
                    </a:moveTo>
                    <a:cubicBezTo>
                      <a:pt x="3442" y="1"/>
                      <a:pt x="2496" y="103"/>
                      <a:pt x="1701" y="468"/>
                    </a:cubicBezTo>
                    <a:cubicBezTo>
                      <a:pt x="1368" y="568"/>
                      <a:pt x="0" y="1169"/>
                      <a:pt x="367" y="1569"/>
                    </a:cubicBezTo>
                    <a:cubicBezTo>
                      <a:pt x="436" y="1638"/>
                      <a:pt x="611" y="1663"/>
                      <a:pt x="831" y="1663"/>
                    </a:cubicBezTo>
                    <a:cubicBezTo>
                      <a:pt x="1362" y="1663"/>
                      <a:pt x="2156" y="1516"/>
                      <a:pt x="2368" y="1469"/>
                    </a:cubicBezTo>
                    <a:cubicBezTo>
                      <a:pt x="4403" y="1402"/>
                      <a:pt x="6371" y="1102"/>
                      <a:pt x="8339" y="969"/>
                    </a:cubicBezTo>
                    <a:cubicBezTo>
                      <a:pt x="9440" y="869"/>
                      <a:pt x="10708" y="935"/>
                      <a:pt x="11708" y="568"/>
                    </a:cubicBezTo>
                    <a:lnTo>
                      <a:pt x="11708" y="435"/>
                    </a:lnTo>
                    <a:cubicBezTo>
                      <a:pt x="11548" y="440"/>
                      <a:pt x="11388" y="443"/>
                      <a:pt x="11226" y="443"/>
                    </a:cubicBezTo>
                    <a:cubicBezTo>
                      <a:pt x="9438" y="443"/>
                      <a:pt x="7582" y="129"/>
                      <a:pt x="5838" y="68"/>
                    </a:cubicBezTo>
                    <a:cubicBezTo>
                      <a:pt x="5374" y="32"/>
                      <a:pt x="4872" y="1"/>
                      <a:pt x="4362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442285" y="251291"/>
                <a:ext cx="450837" cy="91816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2439" extrusionOk="0">
                    <a:moveTo>
                      <a:pt x="11976" y="1"/>
                    </a:moveTo>
                    <a:cubicBezTo>
                      <a:pt x="10666" y="713"/>
                      <a:pt x="9182" y="824"/>
                      <a:pt x="7688" y="824"/>
                    </a:cubicBezTo>
                    <a:cubicBezTo>
                      <a:pt x="7013" y="824"/>
                      <a:pt x="6336" y="801"/>
                      <a:pt x="5671" y="801"/>
                    </a:cubicBezTo>
                    <a:cubicBezTo>
                      <a:pt x="5537" y="798"/>
                      <a:pt x="5403" y="796"/>
                      <a:pt x="5270" y="796"/>
                    </a:cubicBezTo>
                    <a:cubicBezTo>
                      <a:pt x="4109" y="796"/>
                      <a:pt x="2972" y="922"/>
                      <a:pt x="1835" y="1102"/>
                    </a:cubicBezTo>
                    <a:cubicBezTo>
                      <a:pt x="1468" y="1168"/>
                      <a:pt x="1" y="1402"/>
                      <a:pt x="67" y="1969"/>
                    </a:cubicBezTo>
                    <a:cubicBezTo>
                      <a:pt x="94" y="2396"/>
                      <a:pt x="889" y="2439"/>
                      <a:pt x="1428" y="2439"/>
                    </a:cubicBezTo>
                    <a:cubicBezTo>
                      <a:pt x="1563" y="2439"/>
                      <a:pt x="1682" y="2436"/>
                      <a:pt x="1769" y="2436"/>
                    </a:cubicBezTo>
                    <a:cubicBezTo>
                      <a:pt x="4971" y="2403"/>
                      <a:pt x="8707" y="1969"/>
                      <a:pt x="11609" y="501"/>
                    </a:cubicBezTo>
                    <a:lnTo>
                      <a:pt x="11976" y="1"/>
                    </a:ln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349375" y="375634"/>
                <a:ext cx="459608" cy="126864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3370" extrusionOk="0">
                    <a:moveTo>
                      <a:pt x="12209" y="0"/>
                    </a:moveTo>
                    <a:cubicBezTo>
                      <a:pt x="10319" y="977"/>
                      <a:pt x="8251" y="1507"/>
                      <a:pt x="6117" y="1507"/>
                    </a:cubicBezTo>
                    <a:cubicBezTo>
                      <a:pt x="5991" y="1507"/>
                      <a:pt x="5864" y="1505"/>
                      <a:pt x="5738" y="1501"/>
                    </a:cubicBezTo>
                    <a:cubicBezTo>
                      <a:pt x="5206" y="1501"/>
                      <a:pt x="4512" y="1447"/>
                      <a:pt x="3823" y="1447"/>
                    </a:cubicBezTo>
                    <a:cubicBezTo>
                      <a:pt x="3084" y="1447"/>
                      <a:pt x="2352" y="1509"/>
                      <a:pt x="1835" y="1768"/>
                    </a:cubicBezTo>
                    <a:cubicBezTo>
                      <a:pt x="0" y="2669"/>
                      <a:pt x="2936" y="3369"/>
                      <a:pt x="3736" y="3369"/>
                    </a:cubicBezTo>
                    <a:cubicBezTo>
                      <a:pt x="3765" y="3370"/>
                      <a:pt x="3795" y="3370"/>
                      <a:pt x="3824" y="3370"/>
                    </a:cubicBezTo>
                    <a:cubicBezTo>
                      <a:pt x="6548" y="3370"/>
                      <a:pt x="10096" y="1850"/>
                      <a:pt x="12142" y="167"/>
                    </a:cubicBezTo>
                    <a:lnTo>
                      <a:pt x="12209" y="0"/>
                    </a:ln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314214" y="531336"/>
                <a:ext cx="386802" cy="9881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2625" extrusionOk="0">
                    <a:moveTo>
                      <a:pt x="10274" y="1"/>
                    </a:moveTo>
                    <a:lnTo>
                      <a:pt x="10274" y="1"/>
                    </a:lnTo>
                    <a:cubicBezTo>
                      <a:pt x="8173" y="1435"/>
                      <a:pt x="5838" y="1101"/>
                      <a:pt x="3403" y="1268"/>
                    </a:cubicBezTo>
                    <a:cubicBezTo>
                      <a:pt x="2535" y="1301"/>
                      <a:pt x="0" y="2102"/>
                      <a:pt x="2035" y="2502"/>
                    </a:cubicBezTo>
                    <a:cubicBezTo>
                      <a:pt x="2490" y="2584"/>
                      <a:pt x="2954" y="2625"/>
                      <a:pt x="3417" y="2625"/>
                    </a:cubicBezTo>
                    <a:cubicBezTo>
                      <a:pt x="4277" y="2625"/>
                      <a:pt x="5136" y="2484"/>
                      <a:pt x="5938" y="2202"/>
                    </a:cubicBezTo>
                    <a:cubicBezTo>
                      <a:pt x="7305" y="1768"/>
                      <a:pt x="8807" y="1268"/>
                      <a:pt x="9941" y="401"/>
                    </a:cubicBezTo>
                    <a:lnTo>
                      <a:pt x="10274" y="1"/>
                    </a:ln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271524" y="658314"/>
                <a:ext cx="261219" cy="55602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1477" extrusionOk="0">
                    <a:moveTo>
                      <a:pt x="1788" y="0"/>
                    </a:moveTo>
                    <a:cubicBezTo>
                      <a:pt x="1350" y="0"/>
                      <a:pt x="972" y="92"/>
                      <a:pt x="734" y="330"/>
                    </a:cubicBezTo>
                    <a:cubicBezTo>
                      <a:pt x="0" y="1097"/>
                      <a:pt x="3136" y="1298"/>
                      <a:pt x="3769" y="1331"/>
                    </a:cubicBezTo>
                    <a:cubicBezTo>
                      <a:pt x="4483" y="1433"/>
                      <a:pt x="5196" y="1476"/>
                      <a:pt x="5910" y="1476"/>
                    </a:cubicBezTo>
                    <a:cubicBezTo>
                      <a:pt x="6130" y="1476"/>
                      <a:pt x="6351" y="1472"/>
                      <a:pt x="6571" y="1464"/>
                    </a:cubicBezTo>
                    <a:lnTo>
                      <a:pt x="6638" y="1464"/>
                    </a:lnTo>
                    <a:lnTo>
                      <a:pt x="6938" y="1331"/>
                    </a:lnTo>
                    <a:cubicBezTo>
                      <a:pt x="6238" y="1298"/>
                      <a:pt x="5571" y="1131"/>
                      <a:pt x="4970" y="831"/>
                    </a:cubicBezTo>
                    <a:cubicBezTo>
                      <a:pt x="4351" y="569"/>
                      <a:pt x="2882" y="0"/>
                      <a:pt x="178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8197437" y="716740"/>
                <a:ext cx="226058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1747" extrusionOk="0">
                    <a:moveTo>
                      <a:pt x="826" y="0"/>
                    </a:moveTo>
                    <a:cubicBezTo>
                      <a:pt x="326" y="0"/>
                      <a:pt x="0" y="152"/>
                      <a:pt x="0" y="546"/>
                    </a:cubicBezTo>
                    <a:cubicBezTo>
                      <a:pt x="0" y="1714"/>
                      <a:pt x="5037" y="1614"/>
                      <a:pt x="5904" y="1747"/>
                    </a:cubicBezTo>
                    <a:lnTo>
                      <a:pt x="6004" y="1647"/>
                    </a:lnTo>
                    <a:cubicBezTo>
                      <a:pt x="5527" y="1421"/>
                      <a:pt x="2358" y="0"/>
                      <a:pt x="82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8105732" y="775015"/>
                <a:ext cx="190935" cy="67799"/>
              </a:xfrm>
              <a:custGeom>
                <a:avLst/>
                <a:gdLst/>
                <a:ahLst/>
                <a:cxnLst/>
                <a:rect l="l" t="t" r="r" b="b"/>
                <a:pathLst>
                  <a:path w="5072" h="1801" extrusionOk="0">
                    <a:moveTo>
                      <a:pt x="1794" y="1"/>
                    </a:moveTo>
                    <a:cubicBezTo>
                      <a:pt x="1559" y="1"/>
                      <a:pt x="1337" y="50"/>
                      <a:pt x="1135" y="166"/>
                    </a:cubicBezTo>
                    <a:cubicBezTo>
                      <a:pt x="1" y="799"/>
                      <a:pt x="2469" y="1300"/>
                      <a:pt x="3070" y="1467"/>
                    </a:cubicBezTo>
                    <a:cubicBezTo>
                      <a:pt x="3670" y="1600"/>
                      <a:pt x="4271" y="1667"/>
                      <a:pt x="4804" y="1800"/>
                    </a:cubicBezTo>
                    <a:lnTo>
                      <a:pt x="5071" y="1633"/>
                    </a:lnTo>
                    <a:cubicBezTo>
                      <a:pt x="4326" y="1137"/>
                      <a:pt x="2919" y="1"/>
                      <a:pt x="1794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7972994" y="866155"/>
                <a:ext cx="244542" cy="47809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1270" extrusionOk="0">
                    <a:moveTo>
                      <a:pt x="2367" y="0"/>
                    </a:moveTo>
                    <a:cubicBezTo>
                      <a:pt x="1184" y="0"/>
                      <a:pt x="185" y="191"/>
                      <a:pt x="58" y="813"/>
                    </a:cubicBezTo>
                    <a:cubicBezTo>
                      <a:pt x="0" y="1143"/>
                      <a:pt x="959" y="1269"/>
                      <a:pt x="2134" y="1269"/>
                    </a:cubicBezTo>
                    <a:cubicBezTo>
                      <a:pt x="3695" y="1269"/>
                      <a:pt x="5639" y="1047"/>
                      <a:pt x="6095" y="780"/>
                    </a:cubicBezTo>
                    <a:cubicBezTo>
                      <a:pt x="6129" y="713"/>
                      <a:pt x="6329" y="580"/>
                      <a:pt x="6362" y="547"/>
                    </a:cubicBezTo>
                    <a:lnTo>
                      <a:pt x="6496" y="447"/>
                    </a:lnTo>
                    <a:cubicBezTo>
                      <a:pt x="5920" y="351"/>
                      <a:pt x="3973" y="0"/>
                      <a:pt x="2367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7923678" y="957032"/>
                <a:ext cx="202191" cy="90988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2417" extrusionOk="0">
                    <a:moveTo>
                      <a:pt x="5371" y="1"/>
                    </a:moveTo>
                    <a:cubicBezTo>
                      <a:pt x="4637" y="1"/>
                      <a:pt x="3903" y="67"/>
                      <a:pt x="3169" y="201"/>
                    </a:cubicBezTo>
                    <a:cubicBezTo>
                      <a:pt x="2202" y="368"/>
                      <a:pt x="134" y="935"/>
                      <a:pt x="0" y="2135"/>
                    </a:cubicBezTo>
                    <a:cubicBezTo>
                      <a:pt x="73" y="2333"/>
                      <a:pt x="263" y="2416"/>
                      <a:pt x="534" y="2416"/>
                    </a:cubicBezTo>
                    <a:cubicBezTo>
                      <a:pt x="1633" y="2416"/>
                      <a:pt x="4046" y="1043"/>
                      <a:pt x="5171" y="401"/>
                    </a:cubicBezTo>
                    <a:lnTo>
                      <a:pt x="5371" y="1"/>
                    </a:ln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8092895" y="977134"/>
                <a:ext cx="78189" cy="170871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4539" extrusionOk="0">
                    <a:moveTo>
                      <a:pt x="1443" y="0"/>
                    </a:moveTo>
                    <a:lnTo>
                      <a:pt x="1243" y="267"/>
                    </a:lnTo>
                    <a:cubicBezTo>
                      <a:pt x="979" y="794"/>
                      <a:pt x="1" y="4539"/>
                      <a:pt x="1066" y="4539"/>
                    </a:cubicBezTo>
                    <a:cubicBezTo>
                      <a:pt x="1080" y="4539"/>
                      <a:pt x="1095" y="4538"/>
                      <a:pt x="1109" y="4537"/>
                    </a:cubicBezTo>
                    <a:cubicBezTo>
                      <a:pt x="2077" y="4437"/>
                      <a:pt x="1543" y="601"/>
                      <a:pt x="144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8171387" y="918106"/>
                <a:ext cx="71262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4917" extrusionOk="0">
                    <a:moveTo>
                      <a:pt x="1292" y="1"/>
                    </a:moveTo>
                    <a:cubicBezTo>
                      <a:pt x="1198" y="537"/>
                      <a:pt x="1" y="4917"/>
                      <a:pt x="996" y="4917"/>
                    </a:cubicBezTo>
                    <a:cubicBezTo>
                      <a:pt x="1054" y="4917"/>
                      <a:pt x="1119" y="4902"/>
                      <a:pt x="1192" y="4871"/>
                    </a:cubicBezTo>
                    <a:cubicBezTo>
                      <a:pt x="1893" y="4537"/>
                      <a:pt x="1659" y="2469"/>
                      <a:pt x="1559" y="1969"/>
                    </a:cubicBezTo>
                    <a:cubicBezTo>
                      <a:pt x="1359" y="1368"/>
                      <a:pt x="1292" y="701"/>
                      <a:pt x="1359" y="34"/>
                    </a:cubicBezTo>
                    <a:lnTo>
                      <a:pt x="1292" y="1"/>
                    </a:ln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8264108" y="860358"/>
                <a:ext cx="94075" cy="163869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4353" extrusionOk="0">
                    <a:moveTo>
                      <a:pt x="1198" y="0"/>
                    </a:moveTo>
                    <a:cubicBezTo>
                      <a:pt x="940" y="579"/>
                      <a:pt x="1" y="4352"/>
                      <a:pt x="1250" y="4352"/>
                    </a:cubicBezTo>
                    <a:cubicBezTo>
                      <a:pt x="1296" y="4352"/>
                      <a:pt x="1345" y="4347"/>
                      <a:pt x="1398" y="4337"/>
                    </a:cubicBezTo>
                    <a:cubicBezTo>
                      <a:pt x="2499" y="4036"/>
                      <a:pt x="1265" y="934"/>
                      <a:pt x="1265" y="167"/>
                    </a:cubicBezTo>
                    <a:lnTo>
                      <a:pt x="1198" y="0"/>
                    </a:ln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8357808" y="820152"/>
                <a:ext cx="83271" cy="177496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4715" extrusionOk="0">
                    <a:moveTo>
                      <a:pt x="1010" y="1"/>
                    </a:moveTo>
                    <a:cubicBezTo>
                      <a:pt x="758" y="631"/>
                      <a:pt x="0" y="4714"/>
                      <a:pt x="1042" y="4714"/>
                    </a:cubicBezTo>
                    <a:cubicBezTo>
                      <a:pt x="1103" y="4714"/>
                      <a:pt x="1170" y="4700"/>
                      <a:pt x="1244" y="4671"/>
                    </a:cubicBezTo>
                    <a:cubicBezTo>
                      <a:pt x="2211" y="4237"/>
                      <a:pt x="1277" y="735"/>
                      <a:pt x="1077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8473681" y="769933"/>
                <a:ext cx="99232" cy="168763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4483" extrusionOk="0">
                    <a:moveTo>
                      <a:pt x="334" y="0"/>
                    </a:moveTo>
                    <a:cubicBezTo>
                      <a:pt x="201" y="968"/>
                      <a:pt x="1" y="2102"/>
                      <a:pt x="267" y="3036"/>
                    </a:cubicBezTo>
                    <a:cubicBezTo>
                      <a:pt x="396" y="3551"/>
                      <a:pt x="724" y="4483"/>
                      <a:pt x="1173" y="4483"/>
                    </a:cubicBezTo>
                    <a:cubicBezTo>
                      <a:pt x="1306" y="4483"/>
                      <a:pt x="1449" y="4401"/>
                      <a:pt x="1602" y="4203"/>
                    </a:cubicBezTo>
                    <a:cubicBezTo>
                      <a:pt x="2636" y="2836"/>
                      <a:pt x="501" y="1401"/>
                      <a:pt x="401" y="201"/>
                    </a:cubicBezTo>
                    <a:lnTo>
                      <a:pt x="334" y="0"/>
                    </a:ln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8564106" y="714670"/>
                <a:ext cx="104239" cy="190371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5057" extrusionOk="0">
                    <a:moveTo>
                      <a:pt x="134" y="1"/>
                    </a:moveTo>
                    <a:lnTo>
                      <a:pt x="0" y="201"/>
                    </a:lnTo>
                    <a:cubicBezTo>
                      <a:pt x="167" y="1202"/>
                      <a:pt x="234" y="2169"/>
                      <a:pt x="501" y="3170"/>
                    </a:cubicBezTo>
                    <a:cubicBezTo>
                      <a:pt x="602" y="3628"/>
                      <a:pt x="1112" y="5057"/>
                      <a:pt x="1629" y="5057"/>
                    </a:cubicBezTo>
                    <a:cubicBezTo>
                      <a:pt x="1790" y="5057"/>
                      <a:pt x="1952" y="4919"/>
                      <a:pt x="2102" y="4571"/>
                    </a:cubicBezTo>
                    <a:cubicBezTo>
                      <a:pt x="2769" y="3103"/>
                      <a:pt x="601" y="1235"/>
                      <a:pt x="134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8652009" y="626767"/>
                <a:ext cx="124341" cy="182917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4859" extrusionOk="0">
                    <a:moveTo>
                      <a:pt x="200" y="1"/>
                    </a:moveTo>
                    <a:lnTo>
                      <a:pt x="0" y="134"/>
                    </a:lnTo>
                    <a:cubicBezTo>
                      <a:pt x="434" y="1068"/>
                      <a:pt x="601" y="2136"/>
                      <a:pt x="1001" y="3036"/>
                    </a:cubicBezTo>
                    <a:cubicBezTo>
                      <a:pt x="1236" y="3507"/>
                      <a:pt x="2005" y="4859"/>
                      <a:pt x="2551" y="4859"/>
                    </a:cubicBezTo>
                    <a:cubicBezTo>
                      <a:pt x="2701" y="4859"/>
                      <a:pt x="2835" y="4756"/>
                      <a:pt x="2936" y="4504"/>
                    </a:cubicBezTo>
                    <a:cubicBezTo>
                      <a:pt x="3303" y="3537"/>
                      <a:pt x="2335" y="2069"/>
                      <a:pt x="1802" y="1468"/>
                    </a:cubicBezTo>
                    <a:cubicBezTo>
                      <a:pt x="1335" y="968"/>
                      <a:pt x="501" y="501"/>
                      <a:pt x="20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8733625" y="530093"/>
                <a:ext cx="148208" cy="17000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516" extrusionOk="0">
                    <a:moveTo>
                      <a:pt x="101" y="0"/>
                    </a:moveTo>
                    <a:lnTo>
                      <a:pt x="1" y="234"/>
                    </a:lnTo>
                    <a:cubicBezTo>
                      <a:pt x="114" y="997"/>
                      <a:pt x="1880" y="4515"/>
                      <a:pt x="2883" y="4515"/>
                    </a:cubicBezTo>
                    <a:cubicBezTo>
                      <a:pt x="3063" y="4515"/>
                      <a:pt x="3219" y="4401"/>
                      <a:pt x="3336" y="4136"/>
                    </a:cubicBezTo>
                    <a:cubicBezTo>
                      <a:pt x="3937" y="2702"/>
                      <a:pt x="1201" y="400"/>
                      <a:pt x="10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8808126" y="415802"/>
                <a:ext cx="193006" cy="215480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5724" extrusionOk="0">
                    <a:moveTo>
                      <a:pt x="123" y="1"/>
                    </a:moveTo>
                    <a:lnTo>
                      <a:pt x="123" y="334"/>
                    </a:lnTo>
                    <a:cubicBezTo>
                      <a:pt x="1" y="1281"/>
                      <a:pt x="1920" y="5724"/>
                      <a:pt x="3218" y="5724"/>
                    </a:cubicBezTo>
                    <a:cubicBezTo>
                      <a:pt x="3338" y="5724"/>
                      <a:pt x="3452" y="5686"/>
                      <a:pt x="3559" y="5605"/>
                    </a:cubicBezTo>
                    <a:cubicBezTo>
                      <a:pt x="5127" y="4404"/>
                      <a:pt x="323" y="1068"/>
                      <a:pt x="12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8881798" y="312841"/>
                <a:ext cx="159540" cy="195829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5202" extrusionOk="0">
                    <a:moveTo>
                      <a:pt x="201" y="0"/>
                    </a:moveTo>
                    <a:lnTo>
                      <a:pt x="134" y="134"/>
                    </a:lnTo>
                    <a:cubicBezTo>
                      <a:pt x="1" y="868"/>
                      <a:pt x="701" y="1902"/>
                      <a:pt x="935" y="2636"/>
                    </a:cubicBezTo>
                    <a:cubicBezTo>
                      <a:pt x="1124" y="3204"/>
                      <a:pt x="2127" y="5202"/>
                      <a:pt x="2980" y="5202"/>
                    </a:cubicBezTo>
                    <a:cubicBezTo>
                      <a:pt x="3177" y="5202"/>
                      <a:pt x="3367" y="5095"/>
                      <a:pt x="3537" y="4837"/>
                    </a:cubicBezTo>
                    <a:cubicBezTo>
                      <a:pt x="4237" y="3736"/>
                      <a:pt x="2502" y="2035"/>
                      <a:pt x="1869" y="1435"/>
                    </a:cubicBezTo>
                    <a:cubicBezTo>
                      <a:pt x="1368" y="934"/>
                      <a:pt x="735" y="501"/>
                      <a:pt x="20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8952120" y="209880"/>
                <a:ext cx="113387" cy="168386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4473" extrusionOk="0">
                    <a:moveTo>
                      <a:pt x="268" y="0"/>
                    </a:moveTo>
                    <a:lnTo>
                      <a:pt x="34" y="300"/>
                    </a:lnTo>
                    <a:cubicBezTo>
                      <a:pt x="1" y="1134"/>
                      <a:pt x="434" y="1735"/>
                      <a:pt x="768" y="2535"/>
                    </a:cubicBezTo>
                    <a:cubicBezTo>
                      <a:pt x="1001" y="3136"/>
                      <a:pt x="1335" y="3669"/>
                      <a:pt x="1769" y="4136"/>
                    </a:cubicBezTo>
                    <a:cubicBezTo>
                      <a:pt x="2003" y="4358"/>
                      <a:pt x="2258" y="4472"/>
                      <a:pt x="2467" y="4472"/>
                    </a:cubicBezTo>
                    <a:cubicBezTo>
                      <a:pt x="2794" y="4472"/>
                      <a:pt x="3012" y="4192"/>
                      <a:pt x="2869" y="3603"/>
                    </a:cubicBezTo>
                    <a:cubicBezTo>
                      <a:pt x="2569" y="2202"/>
                      <a:pt x="668" y="1301"/>
                      <a:pt x="26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7971902" y="980748"/>
                <a:ext cx="80749" cy="35838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952" extrusionOk="0">
                    <a:moveTo>
                      <a:pt x="1984" y="1"/>
                    </a:moveTo>
                    <a:cubicBezTo>
                      <a:pt x="1975" y="1"/>
                      <a:pt x="1965" y="2"/>
                      <a:pt x="1955" y="4"/>
                    </a:cubicBezTo>
                    <a:cubicBezTo>
                      <a:pt x="1321" y="205"/>
                      <a:pt x="687" y="438"/>
                      <a:pt x="87" y="772"/>
                    </a:cubicBezTo>
                    <a:cubicBezTo>
                      <a:pt x="1" y="800"/>
                      <a:pt x="63" y="952"/>
                      <a:pt x="145" y="952"/>
                    </a:cubicBezTo>
                    <a:cubicBezTo>
                      <a:pt x="159" y="952"/>
                      <a:pt x="173" y="948"/>
                      <a:pt x="187" y="938"/>
                    </a:cubicBezTo>
                    <a:cubicBezTo>
                      <a:pt x="787" y="638"/>
                      <a:pt x="1388" y="405"/>
                      <a:pt x="2022" y="205"/>
                    </a:cubicBezTo>
                    <a:cubicBezTo>
                      <a:pt x="2145" y="174"/>
                      <a:pt x="2097" y="1"/>
                      <a:pt x="1984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8024117" y="882945"/>
                <a:ext cx="94225" cy="16376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435" extrusionOk="0">
                    <a:moveTo>
                      <a:pt x="2402" y="1"/>
                    </a:moveTo>
                    <a:cubicBezTo>
                      <a:pt x="1635" y="34"/>
                      <a:pt x="868" y="101"/>
                      <a:pt x="134" y="234"/>
                    </a:cubicBezTo>
                    <a:cubicBezTo>
                      <a:pt x="1" y="234"/>
                      <a:pt x="1" y="434"/>
                      <a:pt x="134" y="434"/>
                    </a:cubicBezTo>
                    <a:cubicBezTo>
                      <a:pt x="868" y="301"/>
                      <a:pt x="1635" y="234"/>
                      <a:pt x="2402" y="201"/>
                    </a:cubicBezTo>
                    <a:cubicBezTo>
                      <a:pt x="2503" y="167"/>
                      <a:pt x="2503" y="1"/>
                      <a:pt x="2402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8130089" y="1048473"/>
                <a:ext cx="10842" cy="65879"/>
              </a:xfrm>
              <a:custGeom>
                <a:avLst/>
                <a:gdLst/>
                <a:ahLst/>
                <a:cxnLst/>
                <a:rect l="l" t="t" r="r" b="b"/>
                <a:pathLst>
                  <a:path w="288" h="1750" extrusionOk="0">
                    <a:moveTo>
                      <a:pt x="147" y="1"/>
                    </a:moveTo>
                    <a:cubicBezTo>
                      <a:pt x="82" y="1"/>
                      <a:pt x="0" y="58"/>
                      <a:pt x="21" y="140"/>
                    </a:cubicBezTo>
                    <a:cubicBezTo>
                      <a:pt x="88" y="640"/>
                      <a:pt x="88" y="1141"/>
                      <a:pt x="54" y="1675"/>
                    </a:cubicBezTo>
                    <a:cubicBezTo>
                      <a:pt x="71" y="1725"/>
                      <a:pt x="121" y="1750"/>
                      <a:pt x="171" y="1750"/>
                    </a:cubicBezTo>
                    <a:cubicBezTo>
                      <a:pt x="221" y="1750"/>
                      <a:pt x="271" y="1725"/>
                      <a:pt x="288" y="1675"/>
                    </a:cubicBezTo>
                    <a:cubicBezTo>
                      <a:pt x="288" y="1141"/>
                      <a:pt x="288" y="607"/>
                      <a:pt x="221" y="73"/>
                    </a:cubicBezTo>
                    <a:cubicBezTo>
                      <a:pt x="221" y="22"/>
                      <a:pt x="187" y="1"/>
                      <a:pt x="147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8209973" y="1013236"/>
                <a:ext cx="12611" cy="62114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650" extrusionOk="0">
                    <a:moveTo>
                      <a:pt x="213" y="0"/>
                    </a:moveTo>
                    <a:cubicBezTo>
                      <a:pt x="167" y="0"/>
                      <a:pt x="117" y="25"/>
                      <a:pt x="101" y="75"/>
                    </a:cubicBezTo>
                    <a:cubicBezTo>
                      <a:pt x="101" y="542"/>
                      <a:pt x="101" y="1043"/>
                      <a:pt x="1" y="1510"/>
                    </a:cubicBezTo>
                    <a:cubicBezTo>
                      <a:pt x="1" y="1592"/>
                      <a:pt x="77" y="1649"/>
                      <a:pt x="143" y="1649"/>
                    </a:cubicBezTo>
                    <a:cubicBezTo>
                      <a:pt x="184" y="1649"/>
                      <a:pt x="221" y="1627"/>
                      <a:pt x="234" y="1576"/>
                    </a:cubicBezTo>
                    <a:cubicBezTo>
                      <a:pt x="301" y="1076"/>
                      <a:pt x="334" y="576"/>
                      <a:pt x="301" y="75"/>
                    </a:cubicBezTo>
                    <a:cubicBezTo>
                      <a:pt x="301" y="25"/>
                      <a:pt x="259" y="0"/>
                      <a:pt x="21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8307927" y="936929"/>
                <a:ext cx="8809" cy="64109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703" extrusionOk="0">
                    <a:moveTo>
                      <a:pt x="134" y="1"/>
                    </a:moveTo>
                    <a:cubicBezTo>
                      <a:pt x="84" y="1"/>
                      <a:pt x="34" y="34"/>
                      <a:pt x="34" y="101"/>
                    </a:cubicBezTo>
                    <a:cubicBezTo>
                      <a:pt x="34" y="601"/>
                      <a:pt x="0" y="1102"/>
                      <a:pt x="34" y="1602"/>
                    </a:cubicBezTo>
                    <a:cubicBezTo>
                      <a:pt x="34" y="1669"/>
                      <a:pt x="84" y="1702"/>
                      <a:pt x="134" y="1702"/>
                    </a:cubicBezTo>
                    <a:cubicBezTo>
                      <a:pt x="184" y="1702"/>
                      <a:pt x="234" y="1669"/>
                      <a:pt x="234" y="1602"/>
                    </a:cubicBezTo>
                    <a:cubicBezTo>
                      <a:pt x="201" y="1102"/>
                      <a:pt x="234" y="601"/>
                      <a:pt x="234" y="101"/>
                    </a:cubicBezTo>
                    <a:cubicBezTo>
                      <a:pt x="234" y="34"/>
                      <a:pt x="184" y="1"/>
                      <a:pt x="134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8173946" y="788643"/>
                <a:ext cx="71224" cy="24018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638" extrusionOk="0">
                    <a:moveTo>
                      <a:pt x="161" y="0"/>
                    </a:moveTo>
                    <a:cubicBezTo>
                      <a:pt x="48" y="0"/>
                      <a:pt x="0" y="173"/>
                      <a:pt x="124" y="204"/>
                    </a:cubicBezTo>
                    <a:cubicBezTo>
                      <a:pt x="657" y="404"/>
                      <a:pt x="1191" y="504"/>
                      <a:pt x="1725" y="638"/>
                    </a:cubicBezTo>
                    <a:cubicBezTo>
                      <a:pt x="1858" y="638"/>
                      <a:pt x="1892" y="471"/>
                      <a:pt x="1792" y="437"/>
                    </a:cubicBezTo>
                    <a:cubicBezTo>
                      <a:pt x="1258" y="304"/>
                      <a:pt x="724" y="204"/>
                      <a:pt x="190" y="4"/>
                    </a:cubicBezTo>
                    <a:cubicBezTo>
                      <a:pt x="180" y="1"/>
                      <a:pt x="170" y="0"/>
                      <a:pt x="16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8234217" y="732099"/>
                <a:ext cx="82518" cy="21533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572" extrusionOk="0">
                    <a:moveTo>
                      <a:pt x="161" y="1"/>
                    </a:moveTo>
                    <a:cubicBezTo>
                      <a:pt x="48" y="1"/>
                      <a:pt x="1" y="174"/>
                      <a:pt x="124" y="205"/>
                    </a:cubicBezTo>
                    <a:cubicBezTo>
                      <a:pt x="758" y="372"/>
                      <a:pt x="1391" y="505"/>
                      <a:pt x="2025" y="572"/>
                    </a:cubicBezTo>
                    <a:cubicBezTo>
                      <a:pt x="2159" y="572"/>
                      <a:pt x="2192" y="372"/>
                      <a:pt x="2059" y="372"/>
                    </a:cubicBezTo>
                    <a:cubicBezTo>
                      <a:pt x="1425" y="305"/>
                      <a:pt x="824" y="171"/>
                      <a:pt x="191" y="5"/>
                    </a:cubicBezTo>
                    <a:cubicBezTo>
                      <a:pt x="180" y="2"/>
                      <a:pt x="171" y="1"/>
                      <a:pt x="161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8330515" y="674502"/>
                <a:ext cx="75403" cy="15096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401" extrusionOk="0">
                    <a:moveTo>
                      <a:pt x="134" y="0"/>
                    </a:moveTo>
                    <a:cubicBezTo>
                      <a:pt x="1" y="0"/>
                      <a:pt x="1" y="234"/>
                      <a:pt x="134" y="234"/>
                    </a:cubicBezTo>
                    <a:cubicBezTo>
                      <a:pt x="701" y="234"/>
                      <a:pt x="1302" y="300"/>
                      <a:pt x="1869" y="401"/>
                    </a:cubicBezTo>
                    <a:cubicBezTo>
                      <a:pt x="2002" y="401"/>
                      <a:pt x="2002" y="200"/>
                      <a:pt x="1869" y="200"/>
                    </a:cubicBezTo>
                    <a:cubicBezTo>
                      <a:pt x="1302" y="100"/>
                      <a:pt x="701" y="34"/>
                      <a:pt x="134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8423989" y="588595"/>
                <a:ext cx="69116" cy="2492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662" extrusionOk="0">
                    <a:moveTo>
                      <a:pt x="1706" y="1"/>
                    </a:moveTo>
                    <a:cubicBezTo>
                      <a:pt x="1690" y="1"/>
                      <a:pt x="1673" y="5"/>
                      <a:pt x="1654" y="14"/>
                    </a:cubicBezTo>
                    <a:cubicBezTo>
                      <a:pt x="1154" y="181"/>
                      <a:pt x="620" y="281"/>
                      <a:pt x="86" y="448"/>
                    </a:cubicBezTo>
                    <a:cubicBezTo>
                      <a:pt x="0" y="505"/>
                      <a:pt x="13" y="661"/>
                      <a:pt x="103" y="661"/>
                    </a:cubicBezTo>
                    <a:cubicBezTo>
                      <a:pt x="118" y="661"/>
                      <a:pt x="134" y="657"/>
                      <a:pt x="153" y="648"/>
                    </a:cubicBezTo>
                    <a:cubicBezTo>
                      <a:pt x="687" y="481"/>
                      <a:pt x="1221" y="381"/>
                      <a:pt x="1721" y="214"/>
                    </a:cubicBezTo>
                    <a:cubicBezTo>
                      <a:pt x="1836" y="157"/>
                      <a:pt x="1802" y="1"/>
                      <a:pt x="170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8390823" y="898003"/>
                <a:ext cx="12084" cy="61813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642" extrusionOk="0">
                    <a:moveTo>
                      <a:pt x="133" y="1"/>
                    </a:moveTo>
                    <a:cubicBezTo>
                      <a:pt x="83" y="1"/>
                      <a:pt x="33" y="34"/>
                      <a:pt x="33" y="101"/>
                    </a:cubicBezTo>
                    <a:cubicBezTo>
                      <a:pt x="0" y="601"/>
                      <a:pt x="0" y="1068"/>
                      <a:pt x="100" y="1569"/>
                    </a:cubicBezTo>
                    <a:cubicBezTo>
                      <a:pt x="100" y="1620"/>
                      <a:pt x="134" y="1641"/>
                      <a:pt x="174" y="1641"/>
                    </a:cubicBezTo>
                    <a:cubicBezTo>
                      <a:pt x="240" y="1641"/>
                      <a:pt x="321" y="1584"/>
                      <a:pt x="300" y="1502"/>
                    </a:cubicBezTo>
                    <a:cubicBezTo>
                      <a:pt x="200" y="1035"/>
                      <a:pt x="200" y="568"/>
                      <a:pt x="234" y="101"/>
                    </a:cubicBezTo>
                    <a:cubicBezTo>
                      <a:pt x="234" y="34"/>
                      <a:pt x="183" y="1"/>
                      <a:pt x="13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8494537" y="839389"/>
                <a:ext cx="32450" cy="52703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400" extrusionOk="0">
                    <a:moveTo>
                      <a:pt x="162" y="1"/>
                    </a:moveTo>
                    <a:cubicBezTo>
                      <a:pt x="84" y="1"/>
                      <a:pt x="0" y="87"/>
                      <a:pt x="47" y="157"/>
                    </a:cubicBezTo>
                    <a:cubicBezTo>
                      <a:pt x="214" y="557"/>
                      <a:pt x="414" y="957"/>
                      <a:pt x="647" y="1358"/>
                    </a:cubicBezTo>
                    <a:cubicBezTo>
                      <a:pt x="667" y="1387"/>
                      <a:pt x="695" y="1399"/>
                      <a:pt x="723" y="1399"/>
                    </a:cubicBezTo>
                    <a:cubicBezTo>
                      <a:pt x="792" y="1399"/>
                      <a:pt x="861" y="1328"/>
                      <a:pt x="814" y="1258"/>
                    </a:cubicBezTo>
                    <a:cubicBezTo>
                      <a:pt x="614" y="857"/>
                      <a:pt x="414" y="457"/>
                      <a:pt x="247" y="57"/>
                    </a:cubicBezTo>
                    <a:cubicBezTo>
                      <a:pt x="227" y="17"/>
                      <a:pt x="195" y="1"/>
                      <a:pt x="162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8588312" y="795984"/>
                <a:ext cx="37871" cy="61474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1633" extrusionOk="0">
                    <a:moveTo>
                      <a:pt x="148" y="1"/>
                    </a:moveTo>
                    <a:cubicBezTo>
                      <a:pt x="77" y="1"/>
                      <a:pt x="1" y="72"/>
                      <a:pt x="24" y="142"/>
                    </a:cubicBezTo>
                    <a:cubicBezTo>
                      <a:pt x="258" y="643"/>
                      <a:pt x="491" y="1110"/>
                      <a:pt x="792" y="1577"/>
                    </a:cubicBezTo>
                    <a:cubicBezTo>
                      <a:pt x="812" y="1617"/>
                      <a:pt x="841" y="1633"/>
                      <a:pt x="870" y="1633"/>
                    </a:cubicBezTo>
                    <a:cubicBezTo>
                      <a:pt x="938" y="1633"/>
                      <a:pt x="1005" y="1547"/>
                      <a:pt x="958" y="1477"/>
                    </a:cubicBezTo>
                    <a:cubicBezTo>
                      <a:pt x="692" y="1010"/>
                      <a:pt x="425" y="543"/>
                      <a:pt x="225" y="42"/>
                    </a:cubicBezTo>
                    <a:cubicBezTo>
                      <a:pt x="205" y="13"/>
                      <a:pt x="177" y="1"/>
                      <a:pt x="14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8775788" y="582157"/>
                <a:ext cx="59893" cy="54773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455" extrusionOk="0">
                    <a:moveTo>
                      <a:pt x="187" y="0"/>
                    </a:moveTo>
                    <a:cubicBezTo>
                      <a:pt x="95" y="0"/>
                      <a:pt x="0" y="104"/>
                      <a:pt x="81" y="185"/>
                    </a:cubicBezTo>
                    <a:cubicBezTo>
                      <a:pt x="548" y="552"/>
                      <a:pt x="982" y="952"/>
                      <a:pt x="1382" y="1419"/>
                    </a:cubicBezTo>
                    <a:cubicBezTo>
                      <a:pt x="1399" y="1444"/>
                      <a:pt x="1422" y="1455"/>
                      <a:pt x="1445" y="1455"/>
                    </a:cubicBezTo>
                    <a:cubicBezTo>
                      <a:pt x="1516" y="1455"/>
                      <a:pt x="1591" y="1361"/>
                      <a:pt x="1516" y="1286"/>
                    </a:cubicBezTo>
                    <a:cubicBezTo>
                      <a:pt x="1115" y="819"/>
                      <a:pt x="682" y="418"/>
                      <a:pt x="248" y="18"/>
                    </a:cubicBezTo>
                    <a:cubicBezTo>
                      <a:pt x="229" y="6"/>
                      <a:pt x="208" y="0"/>
                      <a:pt x="187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8691650" y="689259"/>
                <a:ext cx="47922" cy="71526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900" extrusionOk="0">
                    <a:moveTo>
                      <a:pt x="139" y="0"/>
                    </a:moveTo>
                    <a:cubicBezTo>
                      <a:pt x="71" y="0"/>
                      <a:pt x="1" y="71"/>
                      <a:pt x="48" y="142"/>
                    </a:cubicBezTo>
                    <a:cubicBezTo>
                      <a:pt x="382" y="709"/>
                      <a:pt x="782" y="1243"/>
                      <a:pt x="1049" y="1843"/>
                    </a:cubicBezTo>
                    <a:cubicBezTo>
                      <a:pt x="1069" y="1883"/>
                      <a:pt x="1098" y="1899"/>
                      <a:pt x="1128" y="1899"/>
                    </a:cubicBezTo>
                    <a:cubicBezTo>
                      <a:pt x="1198" y="1899"/>
                      <a:pt x="1272" y="1813"/>
                      <a:pt x="1249" y="1743"/>
                    </a:cubicBezTo>
                    <a:cubicBezTo>
                      <a:pt x="949" y="1143"/>
                      <a:pt x="548" y="609"/>
                      <a:pt x="215" y="42"/>
                    </a:cubicBezTo>
                    <a:cubicBezTo>
                      <a:pt x="195" y="13"/>
                      <a:pt x="167" y="0"/>
                      <a:pt x="139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8467394" y="454727"/>
                <a:ext cx="103034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402" extrusionOk="0">
                    <a:moveTo>
                      <a:pt x="201" y="1"/>
                    </a:moveTo>
                    <a:cubicBezTo>
                      <a:pt x="68" y="1"/>
                      <a:pt x="1" y="201"/>
                      <a:pt x="134" y="234"/>
                    </a:cubicBezTo>
                    <a:cubicBezTo>
                      <a:pt x="968" y="334"/>
                      <a:pt x="1769" y="401"/>
                      <a:pt x="2603" y="401"/>
                    </a:cubicBezTo>
                    <a:cubicBezTo>
                      <a:pt x="2736" y="368"/>
                      <a:pt x="2736" y="201"/>
                      <a:pt x="2603" y="201"/>
                    </a:cubicBezTo>
                    <a:cubicBezTo>
                      <a:pt x="1802" y="201"/>
                      <a:pt x="1002" y="134"/>
                      <a:pt x="201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8526423" y="297632"/>
                <a:ext cx="100098" cy="19237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511" extrusionOk="0">
                    <a:moveTo>
                      <a:pt x="2498" y="0"/>
                    </a:moveTo>
                    <a:cubicBezTo>
                      <a:pt x="2489" y="0"/>
                      <a:pt x="2479" y="2"/>
                      <a:pt x="2469" y="4"/>
                    </a:cubicBezTo>
                    <a:cubicBezTo>
                      <a:pt x="1858" y="190"/>
                      <a:pt x="1227" y="291"/>
                      <a:pt x="608" y="291"/>
                    </a:cubicBezTo>
                    <a:cubicBezTo>
                      <a:pt x="449" y="291"/>
                      <a:pt x="291" y="285"/>
                      <a:pt x="134" y="271"/>
                    </a:cubicBezTo>
                    <a:cubicBezTo>
                      <a:pt x="1" y="271"/>
                      <a:pt x="1" y="471"/>
                      <a:pt x="134" y="504"/>
                    </a:cubicBezTo>
                    <a:cubicBezTo>
                      <a:pt x="234" y="509"/>
                      <a:pt x="335" y="511"/>
                      <a:pt x="436" y="511"/>
                    </a:cubicBezTo>
                    <a:cubicBezTo>
                      <a:pt x="1142" y="511"/>
                      <a:pt x="1864" y="409"/>
                      <a:pt x="2536" y="204"/>
                    </a:cubicBezTo>
                    <a:cubicBezTo>
                      <a:pt x="2659" y="173"/>
                      <a:pt x="2611" y="0"/>
                      <a:pt x="249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8624377" y="150739"/>
                <a:ext cx="112709" cy="2149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571" extrusionOk="0">
                    <a:moveTo>
                      <a:pt x="2861" y="0"/>
                    </a:moveTo>
                    <a:cubicBezTo>
                      <a:pt x="2853" y="0"/>
                      <a:pt x="2845" y="1"/>
                      <a:pt x="2836" y="3"/>
                    </a:cubicBezTo>
                    <a:cubicBezTo>
                      <a:pt x="1935" y="203"/>
                      <a:pt x="1035" y="337"/>
                      <a:pt x="134" y="370"/>
                    </a:cubicBezTo>
                    <a:cubicBezTo>
                      <a:pt x="0" y="370"/>
                      <a:pt x="0" y="570"/>
                      <a:pt x="134" y="570"/>
                    </a:cubicBezTo>
                    <a:cubicBezTo>
                      <a:pt x="1068" y="537"/>
                      <a:pt x="1969" y="404"/>
                      <a:pt x="2869" y="203"/>
                    </a:cubicBezTo>
                    <a:cubicBezTo>
                      <a:pt x="2994" y="203"/>
                      <a:pt x="2973" y="0"/>
                      <a:pt x="286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8853752" y="510668"/>
                <a:ext cx="74876" cy="69756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53" extrusionOk="0">
                    <a:moveTo>
                      <a:pt x="151" y="0"/>
                    </a:moveTo>
                    <a:cubicBezTo>
                      <a:pt x="52" y="0"/>
                      <a:pt x="0" y="127"/>
                      <a:pt x="112" y="183"/>
                    </a:cubicBezTo>
                    <a:cubicBezTo>
                      <a:pt x="712" y="683"/>
                      <a:pt x="1246" y="1250"/>
                      <a:pt x="1780" y="1817"/>
                    </a:cubicBezTo>
                    <a:cubicBezTo>
                      <a:pt x="1805" y="1842"/>
                      <a:pt x="1832" y="1853"/>
                      <a:pt x="1857" y="1853"/>
                    </a:cubicBezTo>
                    <a:cubicBezTo>
                      <a:pt x="1932" y="1853"/>
                      <a:pt x="1988" y="1759"/>
                      <a:pt x="1913" y="1684"/>
                    </a:cubicBezTo>
                    <a:cubicBezTo>
                      <a:pt x="1379" y="1083"/>
                      <a:pt x="812" y="516"/>
                      <a:pt x="212" y="16"/>
                    </a:cubicBezTo>
                    <a:cubicBezTo>
                      <a:pt x="190" y="5"/>
                      <a:pt x="170" y="0"/>
                      <a:pt x="15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8925241" y="374053"/>
                <a:ext cx="66368" cy="78527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2086" extrusionOk="0">
                    <a:moveTo>
                      <a:pt x="150" y="1"/>
                    </a:moveTo>
                    <a:cubicBezTo>
                      <a:pt x="70" y="1"/>
                      <a:pt x="0" y="72"/>
                      <a:pt x="48" y="142"/>
                    </a:cubicBezTo>
                    <a:cubicBezTo>
                      <a:pt x="515" y="809"/>
                      <a:pt x="1048" y="1410"/>
                      <a:pt x="1515" y="2044"/>
                    </a:cubicBezTo>
                    <a:cubicBezTo>
                      <a:pt x="1545" y="2073"/>
                      <a:pt x="1580" y="2085"/>
                      <a:pt x="1613" y="2085"/>
                    </a:cubicBezTo>
                    <a:cubicBezTo>
                      <a:pt x="1693" y="2085"/>
                      <a:pt x="1763" y="2014"/>
                      <a:pt x="1715" y="1944"/>
                    </a:cubicBezTo>
                    <a:cubicBezTo>
                      <a:pt x="1248" y="1276"/>
                      <a:pt x="715" y="676"/>
                      <a:pt x="248" y="42"/>
                    </a:cubicBezTo>
                    <a:cubicBezTo>
                      <a:pt x="218" y="13"/>
                      <a:pt x="183" y="1"/>
                      <a:pt x="15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8986415" y="266763"/>
                <a:ext cx="51649" cy="78377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2082" extrusionOk="0">
                    <a:moveTo>
                      <a:pt x="145" y="1"/>
                    </a:moveTo>
                    <a:cubicBezTo>
                      <a:pt x="75" y="1"/>
                      <a:pt x="0" y="87"/>
                      <a:pt x="24" y="157"/>
                    </a:cubicBezTo>
                    <a:cubicBezTo>
                      <a:pt x="357" y="791"/>
                      <a:pt x="724" y="1425"/>
                      <a:pt x="1124" y="2025"/>
                    </a:cubicBezTo>
                    <a:cubicBezTo>
                      <a:pt x="1155" y="2065"/>
                      <a:pt x="1191" y="2081"/>
                      <a:pt x="1225" y="2081"/>
                    </a:cubicBezTo>
                    <a:cubicBezTo>
                      <a:pt x="1304" y="2081"/>
                      <a:pt x="1371" y="1995"/>
                      <a:pt x="1325" y="1925"/>
                    </a:cubicBezTo>
                    <a:cubicBezTo>
                      <a:pt x="891" y="1324"/>
                      <a:pt x="524" y="691"/>
                      <a:pt x="224" y="57"/>
                    </a:cubicBezTo>
                    <a:cubicBezTo>
                      <a:pt x="204" y="17"/>
                      <a:pt x="175" y="1"/>
                      <a:pt x="145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140;p2"/>
            <p:cNvGrpSpPr/>
            <p:nvPr/>
          </p:nvGrpSpPr>
          <p:grpSpPr>
            <a:xfrm rot="-1110663">
              <a:off x="7852317" y="272533"/>
              <a:ext cx="780902" cy="326888"/>
              <a:chOff x="7936040" y="253594"/>
              <a:chExt cx="780871" cy="326875"/>
            </a:xfrm>
            <a:grpFill/>
          </p:grpSpPr>
          <p:sp>
            <p:nvSpPr>
              <p:cNvPr id="141" name="Google Shape;141;p2"/>
              <p:cNvSpPr/>
              <p:nvPr/>
            </p:nvSpPr>
            <p:spPr>
              <a:xfrm>
                <a:off x="7992019" y="253594"/>
                <a:ext cx="724892" cy="284559"/>
              </a:xfrm>
              <a:custGeom>
                <a:avLst/>
                <a:gdLst/>
                <a:ahLst/>
                <a:cxnLst/>
                <a:rect l="l" t="t" r="r" b="b"/>
                <a:pathLst>
                  <a:path w="19256" h="7559" extrusionOk="0">
                    <a:moveTo>
                      <a:pt x="19139" y="1"/>
                    </a:moveTo>
                    <a:cubicBezTo>
                      <a:pt x="19102" y="1"/>
                      <a:pt x="19068" y="19"/>
                      <a:pt x="19055" y="59"/>
                    </a:cubicBezTo>
                    <a:lnTo>
                      <a:pt x="19022" y="92"/>
                    </a:lnTo>
                    <a:cubicBezTo>
                      <a:pt x="18622" y="1460"/>
                      <a:pt x="16487" y="2194"/>
                      <a:pt x="15252" y="2527"/>
                    </a:cubicBezTo>
                    <a:cubicBezTo>
                      <a:pt x="13451" y="2961"/>
                      <a:pt x="11550" y="3094"/>
                      <a:pt x="9715" y="3394"/>
                    </a:cubicBezTo>
                    <a:cubicBezTo>
                      <a:pt x="7847" y="3695"/>
                      <a:pt x="6013" y="4128"/>
                      <a:pt x="4245" y="4729"/>
                    </a:cubicBezTo>
                    <a:cubicBezTo>
                      <a:pt x="2610" y="5296"/>
                      <a:pt x="1476" y="6430"/>
                      <a:pt x="108" y="7364"/>
                    </a:cubicBezTo>
                    <a:cubicBezTo>
                      <a:pt x="1" y="7418"/>
                      <a:pt x="67" y="7558"/>
                      <a:pt x="149" y="7558"/>
                    </a:cubicBezTo>
                    <a:cubicBezTo>
                      <a:pt x="168" y="7558"/>
                      <a:pt x="189" y="7550"/>
                      <a:pt x="208" y="7531"/>
                    </a:cubicBezTo>
                    <a:cubicBezTo>
                      <a:pt x="876" y="7097"/>
                      <a:pt x="1443" y="6497"/>
                      <a:pt x="2143" y="6063"/>
                    </a:cubicBezTo>
                    <a:cubicBezTo>
                      <a:pt x="2977" y="5529"/>
                      <a:pt x="3878" y="5062"/>
                      <a:pt x="4812" y="4762"/>
                    </a:cubicBezTo>
                    <a:cubicBezTo>
                      <a:pt x="6846" y="4128"/>
                      <a:pt x="8948" y="3695"/>
                      <a:pt x="11083" y="3394"/>
                    </a:cubicBezTo>
                    <a:cubicBezTo>
                      <a:pt x="12917" y="3094"/>
                      <a:pt x="14886" y="3028"/>
                      <a:pt x="16587" y="2294"/>
                    </a:cubicBezTo>
                    <a:cubicBezTo>
                      <a:pt x="17587" y="1860"/>
                      <a:pt x="18922" y="1260"/>
                      <a:pt x="19255" y="125"/>
                    </a:cubicBezTo>
                    <a:cubicBezTo>
                      <a:pt x="19255" y="45"/>
                      <a:pt x="19194" y="1"/>
                      <a:pt x="19139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8020630" y="379594"/>
                <a:ext cx="122836" cy="65163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1731" extrusionOk="0">
                    <a:moveTo>
                      <a:pt x="173" y="1"/>
                    </a:moveTo>
                    <a:cubicBezTo>
                      <a:pt x="83" y="1"/>
                      <a:pt x="1" y="157"/>
                      <a:pt x="116" y="214"/>
                    </a:cubicBezTo>
                    <a:cubicBezTo>
                      <a:pt x="1116" y="681"/>
                      <a:pt x="2084" y="1182"/>
                      <a:pt x="3051" y="1715"/>
                    </a:cubicBezTo>
                    <a:cubicBezTo>
                      <a:pt x="3073" y="1726"/>
                      <a:pt x="3093" y="1731"/>
                      <a:pt x="3112" y="1731"/>
                    </a:cubicBezTo>
                    <a:cubicBezTo>
                      <a:pt x="3211" y="1731"/>
                      <a:pt x="3263" y="1604"/>
                      <a:pt x="3151" y="1549"/>
                    </a:cubicBezTo>
                    <a:cubicBezTo>
                      <a:pt x="2217" y="981"/>
                      <a:pt x="1216" y="514"/>
                      <a:pt x="216" y="14"/>
                    </a:cubicBezTo>
                    <a:cubicBezTo>
                      <a:pt x="202" y="5"/>
                      <a:pt x="187" y="1"/>
                      <a:pt x="17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7962651" y="321846"/>
                <a:ext cx="154495" cy="1001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2661" extrusionOk="0">
                    <a:moveTo>
                      <a:pt x="1090" y="216"/>
                    </a:moveTo>
                    <a:cubicBezTo>
                      <a:pt x="1461" y="216"/>
                      <a:pt x="1930" y="402"/>
                      <a:pt x="2136" y="514"/>
                    </a:cubicBezTo>
                    <a:cubicBezTo>
                      <a:pt x="2914" y="903"/>
                      <a:pt x="3502" y="1575"/>
                      <a:pt x="3749" y="2439"/>
                    </a:cubicBezTo>
                    <a:lnTo>
                      <a:pt x="3749" y="2439"/>
                    </a:lnTo>
                    <a:cubicBezTo>
                      <a:pt x="3626" y="2449"/>
                      <a:pt x="3497" y="2454"/>
                      <a:pt x="3364" y="2454"/>
                    </a:cubicBezTo>
                    <a:cubicBezTo>
                      <a:pt x="2143" y="2454"/>
                      <a:pt x="596" y="2013"/>
                      <a:pt x="568" y="681"/>
                    </a:cubicBezTo>
                    <a:cubicBezTo>
                      <a:pt x="568" y="329"/>
                      <a:pt x="799" y="216"/>
                      <a:pt x="1090" y="216"/>
                    </a:cubicBezTo>
                    <a:close/>
                    <a:moveTo>
                      <a:pt x="1102" y="0"/>
                    </a:moveTo>
                    <a:cubicBezTo>
                      <a:pt x="838" y="0"/>
                      <a:pt x="595" y="81"/>
                      <a:pt x="435" y="314"/>
                    </a:cubicBezTo>
                    <a:cubicBezTo>
                      <a:pt x="1" y="981"/>
                      <a:pt x="768" y="1848"/>
                      <a:pt x="1269" y="2149"/>
                    </a:cubicBezTo>
                    <a:cubicBezTo>
                      <a:pt x="1915" y="2485"/>
                      <a:pt x="2621" y="2660"/>
                      <a:pt x="3341" y="2660"/>
                    </a:cubicBezTo>
                    <a:cubicBezTo>
                      <a:pt x="3550" y="2660"/>
                      <a:pt x="3760" y="2646"/>
                      <a:pt x="3970" y="2616"/>
                    </a:cubicBezTo>
                    <a:cubicBezTo>
                      <a:pt x="4095" y="2616"/>
                      <a:pt x="4103" y="2412"/>
                      <a:pt x="3995" y="2412"/>
                    </a:cubicBezTo>
                    <a:cubicBezTo>
                      <a:pt x="3988" y="2412"/>
                      <a:pt x="3979" y="2413"/>
                      <a:pt x="3970" y="2415"/>
                    </a:cubicBezTo>
                    <a:cubicBezTo>
                      <a:pt x="3967" y="2416"/>
                      <a:pt x="3964" y="2416"/>
                      <a:pt x="3961" y="2417"/>
                    </a:cubicBezTo>
                    <a:lnTo>
                      <a:pt x="3961" y="2417"/>
                    </a:lnTo>
                    <a:cubicBezTo>
                      <a:pt x="3689" y="1464"/>
                      <a:pt x="3026" y="676"/>
                      <a:pt x="2102" y="247"/>
                    </a:cubicBezTo>
                    <a:cubicBezTo>
                      <a:pt x="1821" y="134"/>
                      <a:pt x="1443" y="0"/>
                      <a:pt x="1102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7936040" y="463920"/>
                <a:ext cx="159012" cy="116549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3096" extrusionOk="0">
                    <a:moveTo>
                      <a:pt x="3903" y="209"/>
                    </a:moveTo>
                    <a:cubicBezTo>
                      <a:pt x="3510" y="969"/>
                      <a:pt x="3571" y="1816"/>
                      <a:pt x="2763" y="2344"/>
                    </a:cubicBezTo>
                    <a:cubicBezTo>
                      <a:pt x="2400" y="2562"/>
                      <a:pt x="1781" y="2858"/>
                      <a:pt x="1291" y="2858"/>
                    </a:cubicBezTo>
                    <a:cubicBezTo>
                      <a:pt x="881" y="2858"/>
                      <a:pt x="561" y="2650"/>
                      <a:pt x="561" y="2010"/>
                    </a:cubicBezTo>
                    <a:cubicBezTo>
                      <a:pt x="561" y="724"/>
                      <a:pt x="2803" y="235"/>
                      <a:pt x="3903" y="209"/>
                    </a:cubicBezTo>
                    <a:close/>
                    <a:moveTo>
                      <a:pt x="4073" y="1"/>
                    </a:moveTo>
                    <a:cubicBezTo>
                      <a:pt x="4060" y="1"/>
                      <a:pt x="4046" y="4"/>
                      <a:pt x="4034" y="10"/>
                    </a:cubicBezTo>
                    <a:lnTo>
                      <a:pt x="4034" y="10"/>
                    </a:lnTo>
                    <a:cubicBezTo>
                      <a:pt x="2738" y="32"/>
                      <a:pt x="1" y="738"/>
                      <a:pt x="394" y="2444"/>
                    </a:cubicBezTo>
                    <a:cubicBezTo>
                      <a:pt x="510" y="2926"/>
                      <a:pt x="892" y="3096"/>
                      <a:pt x="1317" y="3096"/>
                    </a:cubicBezTo>
                    <a:cubicBezTo>
                      <a:pt x="1628" y="3096"/>
                      <a:pt x="1961" y="3005"/>
                      <a:pt x="2229" y="2878"/>
                    </a:cubicBezTo>
                    <a:cubicBezTo>
                      <a:pt x="2696" y="2678"/>
                      <a:pt x="3163" y="2344"/>
                      <a:pt x="3497" y="1944"/>
                    </a:cubicBezTo>
                    <a:cubicBezTo>
                      <a:pt x="3915" y="1462"/>
                      <a:pt x="3837" y="762"/>
                      <a:pt x="4129" y="205"/>
                    </a:cubicBezTo>
                    <a:lnTo>
                      <a:pt x="4129" y="205"/>
                    </a:lnTo>
                    <a:cubicBezTo>
                      <a:pt x="4223" y="177"/>
                      <a:pt x="4220" y="28"/>
                      <a:pt x="4118" y="11"/>
                    </a:cubicBezTo>
                    <a:lnTo>
                      <a:pt x="4118" y="11"/>
                    </a:lnTo>
                    <a:cubicBezTo>
                      <a:pt x="4104" y="4"/>
                      <a:pt x="4088" y="1"/>
                      <a:pt x="407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8195452" y="389909"/>
                <a:ext cx="19161" cy="55752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481" extrusionOk="0">
                    <a:moveTo>
                      <a:pt x="133" y="1"/>
                    </a:moveTo>
                    <a:cubicBezTo>
                      <a:pt x="69" y="1"/>
                      <a:pt x="1" y="58"/>
                      <a:pt x="21" y="140"/>
                    </a:cubicBezTo>
                    <a:lnTo>
                      <a:pt x="288" y="1408"/>
                    </a:lnTo>
                    <a:cubicBezTo>
                      <a:pt x="301" y="1459"/>
                      <a:pt x="338" y="1481"/>
                      <a:pt x="377" y="1481"/>
                    </a:cubicBezTo>
                    <a:cubicBezTo>
                      <a:pt x="440" y="1481"/>
                      <a:pt x="509" y="1424"/>
                      <a:pt x="488" y="1341"/>
                    </a:cubicBezTo>
                    <a:lnTo>
                      <a:pt x="222" y="74"/>
                    </a:lnTo>
                    <a:cubicBezTo>
                      <a:pt x="209" y="23"/>
                      <a:pt x="172" y="1"/>
                      <a:pt x="13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8231893" y="379895"/>
                <a:ext cx="19124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249" extrusionOk="0">
                    <a:moveTo>
                      <a:pt x="132" y="0"/>
                    </a:moveTo>
                    <a:cubicBezTo>
                      <a:pt x="69" y="0"/>
                      <a:pt x="0" y="57"/>
                      <a:pt x="21" y="140"/>
                    </a:cubicBezTo>
                    <a:cubicBezTo>
                      <a:pt x="87" y="473"/>
                      <a:pt x="188" y="840"/>
                      <a:pt x="288" y="1174"/>
                    </a:cubicBezTo>
                    <a:cubicBezTo>
                      <a:pt x="301" y="1227"/>
                      <a:pt x="341" y="1248"/>
                      <a:pt x="382" y="1248"/>
                    </a:cubicBezTo>
                    <a:cubicBezTo>
                      <a:pt x="444" y="1248"/>
                      <a:pt x="508" y="1200"/>
                      <a:pt x="488" y="1140"/>
                    </a:cubicBezTo>
                    <a:cubicBezTo>
                      <a:pt x="388" y="773"/>
                      <a:pt x="321" y="440"/>
                      <a:pt x="221" y="73"/>
                    </a:cubicBezTo>
                    <a:cubicBezTo>
                      <a:pt x="208" y="22"/>
                      <a:pt x="171" y="0"/>
                      <a:pt x="132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8266301" y="376658"/>
                <a:ext cx="19839" cy="50633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345" extrusionOk="0">
                    <a:moveTo>
                      <a:pt x="124" y="1"/>
                    </a:moveTo>
                    <a:cubicBezTo>
                      <a:pt x="58" y="1"/>
                      <a:pt x="0" y="45"/>
                      <a:pt x="41" y="125"/>
                    </a:cubicBezTo>
                    <a:cubicBezTo>
                      <a:pt x="141" y="492"/>
                      <a:pt x="241" y="893"/>
                      <a:pt x="308" y="1260"/>
                    </a:cubicBezTo>
                    <a:cubicBezTo>
                      <a:pt x="322" y="1318"/>
                      <a:pt x="369" y="1345"/>
                      <a:pt x="414" y="1345"/>
                    </a:cubicBezTo>
                    <a:cubicBezTo>
                      <a:pt x="472" y="1345"/>
                      <a:pt x="526" y="1301"/>
                      <a:pt x="508" y="1226"/>
                    </a:cubicBezTo>
                    <a:cubicBezTo>
                      <a:pt x="408" y="826"/>
                      <a:pt x="374" y="459"/>
                      <a:pt x="241" y="59"/>
                    </a:cubicBezTo>
                    <a:cubicBezTo>
                      <a:pt x="215" y="19"/>
                      <a:pt x="167" y="1"/>
                      <a:pt x="124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2"/>
            <p:cNvGrpSpPr/>
            <p:nvPr/>
          </p:nvGrpSpPr>
          <p:grpSpPr>
            <a:xfrm>
              <a:off x="7820614" y="807661"/>
              <a:ext cx="115572" cy="87940"/>
              <a:chOff x="7529664" y="637523"/>
              <a:chExt cx="115572" cy="87940"/>
            </a:xfrm>
            <a:grpFill/>
          </p:grpSpPr>
          <p:sp>
            <p:nvSpPr>
              <p:cNvPr id="149" name="Google Shape;149;p2"/>
              <p:cNvSpPr/>
              <p:nvPr/>
            </p:nvSpPr>
            <p:spPr>
              <a:xfrm>
                <a:off x="7529664" y="665155"/>
                <a:ext cx="35198" cy="263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34" y="667"/>
                      <a:pt x="934" y="0"/>
                      <a:pt x="467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7615045" y="637523"/>
                <a:ext cx="30191" cy="25147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68" extrusionOk="0">
                    <a:moveTo>
                      <a:pt x="401" y="0"/>
                    </a:moveTo>
                    <a:cubicBezTo>
                      <a:pt x="0" y="34"/>
                      <a:pt x="0" y="634"/>
                      <a:pt x="401" y="667"/>
                    </a:cubicBezTo>
                    <a:cubicBezTo>
                      <a:pt x="801" y="634"/>
                      <a:pt x="801" y="34"/>
                      <a:pt x="40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7593700" y="699036"/>
                <a:ext cx="31434" cy="26427"/>
              </a:xfrm>
              <a:custGeom>
                <a:avLst/>
                <a:gdLst/>
                <a:ahLst/>
                <a:cxnLst/>
                <a:rect l="l" t="t" r="r" b="b"/>
                <a:pathLst>
                  <a:path w="835" h="702" extrusionOk="0">
                    <a:moveTo>
                      <a:pt x="434" y="1"/>
                    </a:moveTo>
                    <a:cubicBezTo>
                      <a:pt x="0" y="67"/>
                      <a:pt x="0" y="668"/>
                      <a:pt x="434" y="701"/>
                    </a:cubicBezTo>
                    <a:cubicBezTo>
                      <a:pt x="834" y="668"/>
                      <a:pt x="834" y="67"/>
                      <a:pt x="434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2"/>
            <p:cNvSpPr/>
            <p:nvPr/>
          </p:nvSpPr>
          <p:spPr>
            <a:xfrm>
              <a:off x="8546813" y="1502731"/>
              <a:ext cx="33956" cy="25147"/>
            </a:xfrm>
            <a:custGeom>
              <a:avLst/>
              <a:gdLst/>
              <a:ahLst/>
              <a:cxnLst/>
              <a:rect l="l" t="t" r="r" b="b"/>
              <a:pathLst>
                <a:path w="902" h="668" extrusionOk="0">
                  <a:moveTo>
                    <a:pt x="467" y="0"/>
                  </a:moveTo>
                  <a:cubicBezTo>
                    <a:pt x="0" y="0"/>
                    <a:pt x="0" y="667"/>
                    <a:pt x="467" y="667"/>
                  </a:cubicBezTo>
                  <a:cubicBezTo>
                    <a:pt x="901" y="667"/>
                    <a:pt x="901" y="0"/>
                    <a:pt x="467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8629709" y="1516547"/>
              <a:ext cx="35198" cy="25147"/>
            </a:xfrm>
            <a:custGeom>
              <a:avLst/>
              <a:gdLst/>
              <a:ahLst/>
              <a:cxnLst/>
              <a:rect l="l" t="t" r="r" b="b"/>
              <a:pathLst>
                <a:path w="935" h="668" extrusionOk="0">
                  <a:moveTo>
                    <a:pt x="467" y="0"/>
                  </a:moveTo>
                  <a:cubicBezTo>
                    <a:pt x="0" y="0"/>
                    <a:pt x="0" y="667"/>
                    <a:pt x="467" y="667"/>
                  </a:cubicBezTo>
                  <a:cubicBezTo>
                    <a:pt x="934" y="667"/>
                    <a:pt x="934" y="0"/>
                    <a:pt x="467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7913914" y="1290485"/>
              <a:ext cx="41485" cy="33956"/>
            </a:xfrm>
            <a:custGeom>
              <a:avLst/>
              <a:gdLst/>
              <a:ahLst/>
              <a:cxnLst/>
              <a:rect l="l" t="t" r="r" b="b"/>
              <a:pathLst>
                <a:path w="1102" h="902" extrusionOk="0">
                  <a:moveTo>
                    <a:pt x="534" y="1"/>
                  </a:moveTo>
                  <a:cubicBezTo>
                    <a:pt x="0" y="34"/>
                    <a:pt x="0" y="868"/>
                    <a:pt x="534" y="902"/>
                  </a:cubicBezTo>
                  <a:cubicBezTo>
                    <a:pt x="1101" y="868"/>
                    <a:pt x="1101" y="34"/>
                    <a:pt x="534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7881545" y="341841"/>
              <a:ext cx="46492" cy="35198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34" y="1"/>
                  </a:moveTo>
                  <a:cubicBezTo>
                    <a:pt x="0" y="1"/>
                    <a:pt x="0" y="935"/>
                    <a:pt x="634" y="935"/>
                  </a:cubicBezTo>
                  <a:cubicBezTo>
                    <a:pt x="1234" y="935"/>
                    <a:pt x="1234" y="1"/>
                    <a:pt x="634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088045" y="1477621"/>
              <a:ext cx="46492" cy="35198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01" y="0"/>
                  </a:moveTo>
                  <a:cubicBezTo>
                    <a:pt x="0" y="0"/>
                    <a:pt x="0" y="934"/>
                    <a:pt x="601" y="934"/>
                  </a:cubicBezTo>
                  <a:cubicBezTo>
                    <a:pt x="1235" y="901"/>
                    <a:pt x="1235" y="0"/>
                    <a:pt x="601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305025" y="521732"/>
              <a:ext cx="69116" cy="51536"/>
            </a:xfrm>
            <a:custGeom>
              <a:avLst/>
              <a:gdLst/>
              <a:ahLst/>
              <a:cxnLst/>
              <a:rect l="l" t="t" r="r" b="b"/>
              <a:pathLst>
                <a:path w="1836" h="1369" extrusionOk="0">
                  <a:moveTo>
                    <a:pt x="934" y="1"/>
                  </a:moveTo>
                  <a:cubicBezTo>
                    <a:pt x="0" y="1"/>
                    <a:pt x="0" y="1368"/>
                    <a:pt x="934" y="1368"/>
                  </a:cubicBezTo>
                  <a:cubicBezTo>
                    <a:pt x="1835" y="1368"/>
                    <a:pt x="1835" y="1"/>
                    <a:pt x="934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254016" y="1091641"/>
              <a:ext cx="69116" cy="51498"/>
            </a:xfrm>
            <a:custGeom>
              <a:avLst/>
              <a:gdLst/>
              <a:ahLst/>
              <a:cxnLst/>
              <a:rect l="l" t="t" r="r" b="b"/>
              <a:pathLst>
                <a:path w="1836" h="1368" extrusionOk="0">
                  <a:moveTo>
                    <a:pt x="902" y="0"/>
                  </a:moveTo>
                  <a:cubicBezTo>
                    <a:pt x="1" y="0"/>
                    <a:pt x="1" y="1368"/>
                    <a:pt x="902" y="1368"/>
                  </a:cubicBezTo>
                  <a:cubicBezTo>
                    <a:pt x="1836" y="1368"/>
                    <a:pt x="1836" y="0"/>
                    <a:pt x="902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8738198" y="1737642"/>
              <a:ext cx="70246" cy="67083"/>
            </a:xfrm>
            <a:custGeom>
              <a:avLst/>
              <a:gdLst/>
              <a:ahLst/>
              <a:cxnLst/>
              <a:rect l="l" t="t" r="r" b="b"/>
              <a:pathLst>
                <a:path w="1866" h="1782" extrusionOk="0">
                  <a:moveTo>
                    <a:pt x="1459" y="1"/>
                  </a:moveTo>
                  <a:cubicBezTo>
                    <a:pt x="1441" y="1"/>
                    <a:pt x="1421" y="2"/>
                    <a:pt x="1401" y="5"/>
                  </a:cubicBezTo>
                  <a:cubicBezTo>
                    <a:pt x="1201" y="38"/>
                    <a:pt x="1101" y="372"/>
                    <a:pt x="1101" y="539"/>
                  </a:cubicBezTo>
                  <a:cubicBezTo>
                    <a:pt x="1101" y="672"/>
                    <a:pt x="1101" y="805"/>
                    <a:pt x="1134" y="905"/>
                  </a:cubicBezTo>
                  <a:cubicBezTo>
                    <a:pt x="1068" y="772"/>
                    <a:pt x="934" y="639"/>
                    <a:pt x="834" y="539"/>
                  </a:cubicBezTo>
                  <a:cubicBezTo>
                    <a:pt x="722" y="426"/>
                    <a:pt x="558" y="335"/>
                    <a:pt x="411" y="335"/>
                  </a:cubicBezTo>
                  <a:cubicBezTo>
                    <a:pt x="296" y="335"/>
                    <a:pt x="192" y="392"/>
                    <a:pt x="134" y="539"/>
                  </a:cubicBezTo>
                  <a:cubicBezTo>
                    <a:pt x="0" y="905"/>
                    <a:pt x="434" y="1172"/>
                    <a:pt x="634" y="1306"/>
                  </a:cubicBezTo>
                  <a:cubicBezTo>
                    <a:pt x="901" y="1539"/>
                    <a:pt x="1201" y="1673"/>
                    <a:pt x="1535" y="1773"/>
                  </a:cubicBezTo>
                  <a:cubicBezTo>
                    <a:pt x="1541" y="1779"/>
                    <a:pt x="1549" y="1782"/>
                    <a:pt x="1557" y="1782"/>
                  </a:cubicBezTo>
                  <a:cubicBezTo>
                    <a:pt x="1591" y="1782"/>
                    <a:pt x="1635" y="1733"/>
                    <a:pt x="1635" y="1706"/>
                  </a:cubicBezTo>
                  <a:cubicBezTo>
                    <a:pt x="1668" y="1673"/>
                    <a:pt x="1701" y="1639"/>
                    <a:pt x="1701" y="1606"/>
                  </a:cubicBezTo>
                  <a:cubicBezTo>
                    <a:pt x="1768" y="1406"/>
                    <a:pt x="1835" y="1172"/>
                    <a:pt x="1801" y="939"/>
                  </a:cubicBezTo>
                  <a:cubicBezTo>
                    <a:pt x="1833" y="683"/>
                    <a:pt x="1865" y="1"/>
                    <a:pt x="1459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692926" y="49795"/>
              <a:ext cx="74123" cy="68363"/>
            </a:xfrm>
            <a:custGeom>
              <a:avLst/>
              <a:gdLst/>
              <a:ahLst/>
              <a:cxnLst/>
              <a:rect l="l" t="t" r="r" b="b"/>
              <a:pathLst>
                <a:path w="1969" h="1816" extrusionOk="0">
                  <a:moveTo>
                    <a:pt x="1501" y="1"/>
                  </a:moveTo>
                  <a:cubicBezTo>
                    <a:pt x="1268" y="1"/>
                    <a:pt x="1168" y="334"/>
                    <a:pt x="1134" y="501"/>
                  </a:cubicBezTo>
                  <a:cubicBezTo>
                    <a:pt x="1101" y="635"/>
                    <a:pt x="1101" y="768"/>
                    <a:pt x="1134" y="868"/>
                  </a:cubicBezTo>
                  <a:cubicBezTo>
                    <a:pt x="1034" y="735"/>
                    <a:pt x="968" y="601"/>
                    <a:pt x="867" y="468"/>
                  </a:cubicBezTo>
                  <a:cubicBezTo>
                    <a:pt x="767" y="327"/>
                    <a:pt x="594" y="199"/>
                    <a:pt x="436" y="199"/>
                  </a:cubicBezTo>
                  <a:cubicBezTo>
                    <a:pt x="331" y="199"/>
                    <a:pt x="233" y="255"/>
                    <a:pt x="167" y="401"/>
                  </a:cubicBezTo>
                  <a:cubicBezTo>
                    <a:pt x="0" y="768"/>
                    <a:pt x="400" y="1035"/>
                    <a:pt x="601" y="1235"/>
                  </a:cubicBezTo>
                  <a:cubicBezTo>
                    <a:pt x="834" y="1502"/>
                    <a:pt x="1101" y="1669"/>
                    <a:pt x="1435" y="1802"/>
                  </a:cubicBezTo>
                  <a:cubicBezTo>
                    <a:pt x="1443" y="1811"/>
                    <a:pt x="1455" y="1815"/>
                    <a:pt x="1467" y="1815"/>
                  </a:cubicBezTo>
                  <a:cubicBezTo>
                    <a:pt x="1499" y="1815"/>
                    <a:pt x="1535" y="1784"/>
                    <a:pt x="1535" y="1735"/>
                  </a:cubicBezTo>
                  <a:cubicBezTo>
                    <a:pt x="1568" y="1735"/>
                    <a:pt x="1601" y="1702"/>
                    <a:pt x="1635" y="1669"/>
                  </a:cubicBezTo>
                  <a:cubicBezTo>
                    <a:pt x="1735" y="1468"/>
                    <a:pt x="1801" y="1235"/>
                    <a:pt x="1801" y="1001"/>
                  </a:cubicBezTo>
                  <a:cubicBezTo>
                    <a:pt x="1835" y="701"/>
                    <a:pt x="1968" y="1"/>
                    <a:pt x="1501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2"/>
          <p:cNvGrpSpPr/>
          <p:nvPr/>
        </p:nvGrpSpPr>
        <p:grpSpPr>
          <a:xfrm>
            <a:off x="-134477" y="3653137"/>
            <a:ext cx="1727071" cy="1571248"/>
            <a:chOff x="-134477" y="3653137"/>
            <a:chExt cx="1727071" cy="1571248"/>
          </a:xfrm>
        </p:grpSpPr>
        <p:grpSp>
          <p:nvGrpSpPr>
            <p:cNvPr id="162" name="Google Shape;162;p2"/>
            <p:cNvGrpSpPr/>
            <p:nvPr/>
          </p:nvGrpSpPr>
          <p:grpSpPr>
            <a:xfrm>
              <a:off x="-75600" y="4091036"/>
              <a:ext cx="914079" cy="1092600"/>
              <a:chOff x="-91100" y="4114698"/>
              <a:chExt cx="914079" cy="1092600"/>
            </a:xfrm>
          </p:grpSpPr>
          <p:sp>
            <p:nvSpPr>
              <p:cNvPr id="163" name="Google Shape;163;p2"/>
              <p:cNvSpPr/>
              <p:nvPr/>
            </p:nvSpPr>
            <p:spPr>
              <a:xfrm>
                <a:off x="-70771" y="4114698"/>
                <a:ext cx="893750" cy="1092600"/>
              </a:xfrm>
              <a:custGeom>
                <a:avLst/>
                <a:gdLst/>
                <a:ahLst/>
                <a:cxnLst/>
                <a:rect l="l" t="t" r="r" b="b"/>
                <a:pathLst>
                  <a:path w="35750" h="43704" extrusionOk="0">
                    <a:moveTo>
                      <a:pt x="1768" y="25355"/>
                    </a:moveTo>
                    <a:cubicBezTo>
                      <a:pt x="4728" y="21052"/>
                      <a:pt x="14139" y="12217"/>
                      <a:pt x="18267" y="8394"/>
                    </a:cubicBezTo>
                    <a:cubicBezTo>
                      <a:pt x="22395" y="4571"/>
                      <a:pt x="24146" y="3771"/>
                      <a:pt x="26535" y="2416"/>
                    </a:cubicBezTo>
                    <a:cubicBezTo>
                      <a:pt x="28924" y="1061"/>
                      <a:pt x="31068" y="606"/>
                      <a:pt x="32601" y="264"/>
                    </a:cubicBezTo>
                    <a:cubicBezTo>
                      <a:pt x="34134" y="-78"/>
                      <a:pt x="35561" y="-128"/>
                      <a:pt x="35732" y="362"/>
                    </a:cubicBezTo>
                    <a:cubicBezTo>
                      <a:pt x="35903" y="853"/>
                      <a:pt x="34833" y="1250"/>
                      <a:pt x="33626" y="3207"/>
                    </a:cubicBezTo>
                    <a:cubicBezTo>
                      <a:pt x="32419" y="5164"/>
                      <a:pt x="30049" y="8207"/>
                      <a:pt x="28492" y="12103"/>
                    </a:cubicBezTo>
                    <a:cubicBezTo>
                      <a:pt x="26935" y="15999"/>
                      <a:pt x="26046" y="22393"/>
                      <a:pt x="24285" y="26584"/>
                    </a:cubicBezTo>
                    <a:cubicBezTo>
                      <a:pt x="22524" y="30775"/>
                      <a:pt x="20534" y="34640"/>
                      <a:pt x="17925" y="37249"/>
                    </a:cubicBezTo>
                    <a:cubicBezTo>
                      <a:pt x="15316" y="39858"/>
                      <a:pt x="11500" y="41261"/>
                      <a:pt x="8630" y="42239"/>
                    </a:cubicBezTo>
                    <a:cubicBezTo>
                      <a:pt x="5760" y="43217"/>
                      <a:pt x="2059" y="44456"/>
                      <a:pt x="705" y="43119"/>
                    </a:cubicBezTo>
                    <a:cubicBezTo>
                      <a:pt x="-648" y="41782"/>
                      <a:pt x="332" y="37176"/>
                      <a:pt x="509" y="34215"/>
                    </a:cubicBezTo>
                    <a:cubicBezTo>
                      <a:pt x="686" y="31254"/>
                      <a:pt x="-1192" y="29659"/>
                      <a:pt x="1768" y="2535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64" name="Google Shape;164;p2"/>
              <p:cNvSpPr/>
              <p:nvPr/>
            </p:nvSpPr>
            <p:spPr>
              <a:xfrm>
                <a:off x="-91100" y="4167931"/>
                <a:ext cx="872850" cy="990201"/>
              </a:xfrm>
              <a:custGeom>
                <a:avLst/>
                <a:gdLst/>
                <a:ahLst/>
                <a:cxnLst/>
                <a:rect l="l" t="t" r="r" b="b"/>
                <a:pathLst>
                  <a:path w="25289" h="28689" extrusionOk="0">
                    <a:moveTo>
                      <a:pt x="25122" y="0"/>
                    </a:moveTo>
                    <a:cubicBezTo>
                      <a:pt x="25114" y="0"/>
                      <a:pt x="25106" y="2"/>
                      <a:pt x="25097" y="4"/>
                    </a:cubicBezTo>
                    <a:lnTo>
                      <a:pt x="25097" y="37"/>
                    </a:lnTo>
                    <a:cubicBezTo>
                      <a:pt x="23896" y="304"/>
                      <a:pt x="22995" y="1271"/>
                      <a:pt x="22095" y="2005"/>
                    </a:cubicBezTo>
                    <a:cubicBezTo>
                      <a:pt x="20827" y="3006"/>
                      <a:pt x="19626" y="4073"/>
                      <a:pt x="18525" y="5274"/>
                    </a:cubicBezTo>
                    <a:cubicBezTo>
                      <a:pt x="16357" y="7609"/>
                      <a:pt x="14523" y="10211"/>
                      <a:pt x="13055" y="13046"/>
                    </a:cubicBezTo>
                    <a:cubicBezTo>
                      <a:pt x="11487" y="16049"/>
                      <a:pt x="9853" y="18951"/>
                      <a:pt x="7618" y="21519"/>
                    </a:cubicBezTo>
                    <a:cubicBezTo>
                      <a:pt x="6450" y="22853"/>
                      <a:pt x="5216" y="24088"/>
                      <a:pt x="3982" y="25322"/>
                    </a:cubicBezTo>
                    <a:cubicBezTo>
                      <a:pt x="2714" y="26556"/>
                      <a:pt x="1347" y="27390"/>
                      <a:pt x="79" y="28524"/>
                    </a:cubicBezTo>
                    <a:cubicBezTo>
                      <a:pt x="1" y="28576"/>
                      <a:pt x="85" y="28689"/>
                      <a:pt x="173" y="28689"/>
                    </a:cubicBezTo>
                    <a:cubicBezTo>
                      <a:pt x="198" y="28689"/>
                      <a:pt x="224" y="28680"/>
                      <a:pt x="246" y="28658"/>
                    </a:cubicBezTo>
                    <a:cubicBezTo>
                      <a:pt x="1413" y="27590"/>
                      <a:pt x="2781" y="26823"/>
                      <a:pt x="3882" y="25689"/>
                    </a:cubicBezTo>
                    <a:cubicBezTo>
                      <a:pt x="5016" y="24588"/>
                      <a:pt x="6250" y="23320"/>
                      <a:pt x="7351" y="22120"/>
                    </a:cubicBezTo>
                    <a:cubicBezTo>
                      <a:pt x="9486" y="19718"/>
                      <a:pt x="11287" y="17049"/>
                      <a:pt x="12721" y="14181"/>
                    </a:cubicBezTo>
                    <a:cubicBezTo>
                      <a:pt x="14122" y="11345"/>
                      <a:pt x="15857" y="8677"/>
                      <a:pt x="17925" y="6275"/>
                    </a:cubicBezTo>
                    <a:cubicBezTo>
                      <a:pt x="18926" y="5107"/>
                      <a:pt x="19993" y="4007"/>
                      <a:pt x="21161" y="3039"/>
                    </a:cubicBezTo>
                    <a:cubicBezTo>
                      <a:pt x="21728" y="2539"/>
                      <a:pt x="22328" y="2105"/>
                      <a:pt x="22929" y="1638"/>
                    </a:cubicBezTo>
                    <a:cubicBezTo>
                      <a:pt x="23629" y="1071"/>
                      <a:pt x="24230" y="437"/>
                      <a:pt x="25164" y="237"/>
                    </a:cubicBezTo>
                    <a:cubicBezTo>
                      <a:pt x="25288" y="206"/>
                      <a:pt x="25238" y="0"/>
                      <a:pt x="25122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665718" y="4148465"/>
                <a:ext cx="59918" cy="110862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212" extrusionOk="0">
                    <a:moveTo>
                      <a:pt x="118" y="1"/>
                    </a:moveTo>
                    <a:cubicBezTo>
                      <a:pt x="59" y="1"/>
                      <a:pt x="1" y="34"/>
                      <a:pt x="1" y="101"/>
                    </a:cubicBezTo>
                    <a:cubicBezTo>
                      <a:pt x="68" y="1001"/>
                      <a:pt x="68" y="1902"/>
                      <a:pt x="1" y="2803"/>
                    </a:cubicBezTo>
                    <a:cubicBezTo>
                      <a:pt x="1" y="2836"/>
                      <a:pt x="68" y="2903"/>
                      <a:pt x="134" y="2903"/>
                    </a:cubicBezTo>
                    <a:cubicBezTo>
                      <a:pt x="298" y="2903"/>
                      <a:pt x="1042" y="3104"/>
                      <a:pt x="1362" y="3104"/>
                    </a:cubicBezTo>
                    <a:cubicBezTo>
                      <a:pt x="1434" y="3104"/>
                      <a:pt x="1484" y="3094"/>
                      <a:pt x="1502" y="3070"/>
                    </a:cubicBezTo>
                    <a:lnTo>
                      <a:pt x="1502" y="3070"/>
                    </a:lnTo>
                    <a:cubicBezTo>
                      <a:pt x="1455" y="3140"/>
                      <a:pt x="1524" y="3211"/>
                      <a:pt x="1593" y="3211"/>
                    </a:cubicBezTo>
                    <a:cubicBezTo>
                      <a:pt x="1621" y="3211"/>
                      <a:pt x="1649" y="3199"/>
                      <a:pt x="1669" y="3170"/>
                    </a:cubicBezTo>
                    <a:lnTo>
                      <a:pt x="1702" y="3170"/>
                    </a:lnTo>
                    <a:cubicBezTo>
                      <a:pt x="1735" y="3136"/>
                      <a:pt x="1735" y="3070"/>
                      <a:pt x="1702" y="3036"/>
                    </a:cubicBezTo>
                    <a:cubicBezTo>
                      <a:pt x="1435" y="2803"/>
                      <a:pt x="801" y="2769"/>
                      <a:pt x="435" y="2736"/>
                    </a:cubicBezTo>
                    <a:lnTo>
                      <a:pt x="201" y="2703"/>
                    </a:lnTo>
                    <a:cubicBezTo>
                      <a:pt x="268" y="2436"/>
                      <a:pt x="268" y="2169"/>
                      <a:pt x="268" y="1902"/>
                    </a:cubicBezTo>
                    <a:cubicBezTo>
                      <a:pt x="268" y="1302"/>
                      <a:pt x="268" y="701"/>
                      <a:pt x="234" y="101"/>
                    </a:cubicBezTo>
                    <a:cubicBezTo>
                      <a:pt x="234" y="34"/>
                      <a:pt x="176" y="1"/>
                      <a:pt x="118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499561" y="4227988"/>
                <a:ext cx="177373" cy="147448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4272" extrusionOk="0">
                    <a:moveTo>
                      <a:pt x="143" y="0"/>
                    </a:moveTo>
                    <a:cubicBezTo>
                      <a:pt x="64" y="0"/>
                      <a:pt x="0" y="113"/>
                      <a:pt x="78" y="165"/>
                    </a:cubicBezTo>
                    <a:cubicBezTo>
                      <a:pt x="945" y="999"/>
                      <a:pt x="1046" y="2467"/>
                      <a:pt x="1312" y="3568"/>
                    </a:cubicBezTo>
                    <a:cubicBezTo>
                      <a:pt x="1346" y="3601"/>
                      <a:pt x="1379" y="3634"/>
                      <a:pt x="1412" y="3634"/>
                    </a:cubicBezTo>
                    <a:cubicBezTo>
                      <a:pt x="2580" y="3901"/>
                      <a:pt x="3781" y="4101"/>
                      <a:pt x="4982" y="4268"/>
                    </a:cubicBezTo>
                    <a:cubicBezTo>
                      <a:pt x="4992" y="4271"/>
                      <a:pt x="5001" y="4272"/>
                      <a:pt x="5010" y="4272"/>
                    </a:cubicBezTo>
                    <a:cubicBezTo>
                      <a:pt x="5119" y="4272"/>
                      <a:pt x="5138" y="4099"/>
                      <a:pt x="5015" y="4068"/>
                    </a:cubicBezTo>
                    <a:lnTo>
                      <a:pt x="5048" y="4068"/>
                    </a:lnTo>
                    <a:cubicBezTo>
                      <a:pt x="4348" y="3968"/>
                      <a:pt x="3647" y="3834"/>
                      <a:pt x="2947" y="3734"/>
                    </a:cubicBezTo>
                    <a:cubicBezTo>
                      <a:pt x="2547" y="3668"/>
                      <a:pt x="2180" y="3568"/>
                      <a:pt x="1779" y="3501"/>
                    </a:cubicBezTo>
                    <a:cubicBezTo>
                      <a:pt x="1379" y="3434"/>
                      <a:pt x="1412" y="3034"/>
                      <a:pt x="1346" y="2734"/>
                    </a:cubicBezTo>
                    <a:cubicBezTo>
                      <a:pt x="1146" y="1800"/>
                      <a:pt x="945" y="699"/>
                      <a:pt x="212" y="32"/>
                    </a:cubicBezTo>
                    <a:cubicBezTo>
                      <a:pt x="189" y="10"/>
                      <a:pt x="166" y="0"/>
                      <a:pt x="143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355736" y="4345272"/>
                <a:ext cx="266283" cy="163601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4740" extrusionOk="0">
                    <a:moveTo>
                      <a:pt x="146" y="1"/>
                    </a:moveTo>
                    <a:cubicBezTo>
                      <a:pt x="76" y="1"/>
                      <a:pt x="0" y="94"/>
                      <a:pt x="76" y="170"/>
                    </a:cubicBezTo>
                    <a:cubicBezTo>
                      <a:pt x="1143" y="1437"/>
                      <a:pt x="1677" y="3005"/>
                      <a:pt x="2144" y="4606"/>
                    </a:cubicBezTo>
                    <a:cubicBezTo>
                      <a:pt x="2144" y="4639"/>
                      <a:pt x="2210" y="4673"/>
                      <a:pt x="2244" y="4673"/>
                    </a:cubicBezTo>
                    <a:cubicBezTo>
                      <a:pt x="4045" y="4739"/>
                      <a:pt x="5813" y="4739"/>
                      <a:pt x="7614" y="4739"/>
                    </a:cubicBezTo>
                    <a:cubicBezTo>
                      <a:pt x="7714" y="4706"/>
                      <a:pt x="7714" y="4539"/>
                      <a:pt x="7614" y="4506"/>
                    </a:cubicBezTo>
                    <a:lnTo>
                      <a:pt x="4579" y="4506"/>
                    </a:lnTo>
                    <a:cubicBezTo>
                      <a:pt x="4145" y="4506"/>
                      <a:pt x="3678" y="4473"/>
                      <a:pt x="3244" y="4473"/>
                    </a:cubicBezTo>
                    <a:cubicBezTo>
                      <a:pt x="2577" y="4473"/>
                      <a:pt x="2310" y="4473"/>
                      <a:pt x="2110" y="3772"/>
                    </a:cubicBezTo>
                    <a:cubicBezTo>
                      <a:pt x="1743" y="2404"/>
                      <a:pt x="1110" y="1137"/>
                      <a:pt x="209" y="36"/>
                    </a:cubicBezTo>
                    <a:cubicBezTo>
                      <a:pt x="192" y="11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5509" y="4482436"/>
                <a:ext cx="344356" cy="209989"/>
              </a:xfrm>
              <a:custGeom>
                <a:avLst/>
                <a:gdLst/>
                <a:ahLst/>
                <a:cxnLst/>
                <a:rect l="l" t="t" r="r" b="b"/>
                <a:pathLst>
                  <a:path w="9977" h="6084" extrusionOk="0">
                    <a:moveTo>
                      <a:pt x="175" y="1"/>
                    </a:moveTo>
                    <a:cubicBezTo>
                      <a:pt x="86" y="1"/>
                      <a:pt x="1" y="120"/>
                      <a:pt x="79" y="198"/>
                    </a:cubicBezTo>
                    <a:cubicBezTo>
                      <a:pt x="1514" y="1866"/>
                      <a:pt x="2014" y="4068"/>
                      <a:pt x="2881" y="6036"/>
                    </a:cubicBezTo>
                    <a:cubicBezTo>
                      <a:pt x="2881" y="6059"/>
                      <a:pt x="2915" y="6083"/>
                      <a:pt x="2946" y="6083"/>
                    </a:cubicBezTo>
                    <a:cubicBezTo>
                      <a:pt x="2959" y="6083"/>
                      <a:pt x="2971" y="6079"/>
                      <a:pt x="2981" y="6069"/>
                    </a:cubicBezTo>
                    <a:cubicBezTo>
                      <a:pt x="5250" y="5602"/>
                      <a:pt x="7585" y="5869"/>
                      <a:pt x="9853" y="5369"/>
                    </a:cubicBezTo>
                    <a:cubicBezTo>
                      <a:pt x="9976" y="5338"/>
                      <a:pt x="9957" y="5165"/>
                      <a:pt x="9848" y="5165"/>
                    </a:cubicBezTo>
                    <a:cubicBezTo>
                      <a:pt x="9839" y="5165"/>
                      <a:pt x="9830" y="5166"/>
                      <a:pt x="9819" y="5169"/>
                    </a:cubicBezTo>
                    <a:cubicBezTo>
                      <a:pt x="8519" y="5402"/>
                      <a:pt x="7251" y="5536"/>
                      <a:pt x="5950" y="5536"/>
                    </a:cubicBezTo>
                    <a:cubicBezTo>
                      <a:pt x="5350" y="5569"/>
                      <a:pt x="4749" y="5602"/>
                      <a:pt x="4149" y="5669"/>
                    </a:cubicBezTo>
                    <a:cubicBezTo>
                      <a:pt x="3869" y="5700"/>
                      <a:pt x="3619" y="5774"/>
                      <a:pt x="3400" y="5774"/>
                    </a:cubicBezTo>
                    <a:cubicBezTo>
                      <a:pt x="3150" y="5774"/>
                      <a:pt x="2942" y="5676"/>
                      <a:pt x="2781" y="5302"/>
                    </a:cubicBezTo>
                    <a:cubicBezTo>
                      <a:pt x="2047" y="3467"/>
                      <a:pt x="1514" y="1533"/>
                      <a:pt x="246" y="32"/>
                    </a:cubicBezTo>
                    <a:cubicBezTo>
                      <a:pt x="224" y="10"/>
                      <a:pt x="199" y="1"/>
                      <a:pt x="175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87200" y="4614705"/>
                <a:ext cx="406986" cy="247911"/>
              </a:xfrm>
              <a:custGeom>
                <a:avLst/>
                <a:gdLst/>
                <a:ahLst/>
                <a:cxnLst/>
                <a:rect l="l" t="t" r="r" b="b"/>
                <a:pathLst>
                  <a:path w="11389" h="6937" extrusionOk="0">
                    <a:moveTo>
                      <a:pt x="162" y="0"/>
                    </a:moveTo>
                    <a:cubicBezTo>
                      <a:pt x="84" y="0"/>
                      <a:pt x="1" y="87"/>
                      <a:pt x="47" y="157"/>
                    </a:cubicBezTo>
                    <a:cubicBezTo>
                      <a:pt x="648" y="1491"/>
                      <a:pt x="1382" y="2758"/>
                      <a:pt x="2015" y="4093"/>
                    </a:cubicBezTo>
                    <a:cubicBezTo>
                      <a:pt x="2349" y="4727"/>
                      <a:pt x="2682" y="5394"/>
                      <a:pt x="2983" y="6061"/>
                    </a:cubicBezTo>
                    <a:cubicBezTo>
                      <a:pt x="3083" y="6328"/>
                      <a:pt x="3316" y="6595"/>
                      <a:pt x="3583" y="6761"/>
                    </a:cubicBezTo>
                    <a:cubicBezTo>
                      <a:pt x="3887" y="6872"/>
                      <a:pt x="4214" y="6937"/>
                      <a:pt x="4545" y="6937"/>
                    </a:cubicBezTo>
                    <a:cubicBezTo>
                      <a:pt x="4613" y="6937"/>
                      <a:pt x="4682" y="6934"/>
                      <a:pt x="4751" y="6928"/>
                    </a:cubicBezTo>
                    <a:cubicBezTo>
                      <a:pt x="5451" y="6928"/>
                      <a:pt x="6152" y="6895"/>
                      <a:pt x="6852" y="6895"/>
                    </a:cubicBezTo>
                    <a:cubicBezTo>
                      <a:pt x="8320" y="6895"/>
                      <a:pt x="9754" y="6828"/>
                      <a:pt x="11222" y="6828"/>
                    </a:cubicBezTo>
                    <a:cubicBezTo>
                      <a:pt x="11389" y="6828"/>
                      <a:pt x="11389" y="6628"/>
                      <a:pt x="11222" y="6628"/>
                    </a:cubicBezTo>
                    <a:cubicBezTo>
                      <a:pt x="10021" y="6628"/>
                      <a:pt x="8854" y="6661"/>
                      <a:pt x="7686" y="6695"/>
                    </a:cubicBezTo>
                    <a:lnTo>
                      <a:pt x="5718" y="6695"/>
                    </a:lnTo>
                    <a:cubicBezTo>
                      <a:pt x="5493" y="6718"/>
                      <a:pt x="5269" y="6729"/>
                      <a:pt x="5046" y="6729"/>
                    </a:cubicBezTo>
                    <a:cubicBezTo>
                      <a:pt x="4639" y="6729"/>
                      <a:pt x="4238" y="6693"/>
                      <a:pt x="3850" y="6628"/>
                    </a:cubicBezTo>
                    <a:cubicBezTo>
                      <a:pt x="3350" y="6494"/>
                      <a:pt x="3183" y="6027"/>
                      <a:pt x="3016" y="5594"/>
                    </a:cubicBezTo>
                    <a:cubicBezTo>
                      <a:pt x="2716" y="4960"/>
                      <a:pt x="2382" y="4360"/>
                      <a:pt x="2082" y="3692"/>
                    </a:cubicBezTo>
                    <a:cubicBezTo>
                      <a:pt x="1482" y="2492"/>
                      <a:pt x="814" y="1291"/>
                      <a:pt x="247" y="57"/>
                    </a:cubicBezTo>
                    <a:cubicBezTo>
                      <a:pt x="227" y="16"/>
                      <a:pt x="195" y="0"/>
                      <a:pt x="162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13240" y="4693946"/>
                <a:ext cx="386223" cy="335072"/>
              </a:xfrm>
              <a:custGeom>
                <a:avLst/>
                <a:gdLst/>
                <a:ahLst/>
                <a:cxnLst/>
                <a:rect l="l" t="t" r="r" b="b"/>
                <a:pathLst>
                  <a:path w="11190" h="9708" extrusionOk="0">
                    <a:moveTo>
                      <a:pt x="151" y="1"/>
                    </a:moveTo>
                    <a:cubicBezTo>
                      <a:pt x="80" y="1"/>
                      <a:pt x="1" y="79"/>
                      <a:pt x="25" y="175"/>
                    </a:cubicBezTo>
                    <a:cubicBezTo>
                      <a:pt x="392" y="942"/>
                      <a:pt x="625" y="1743"/>
                      <a:pt x="792" y="2543"/>
                    </a:cubicBezTo>
                    <a:cubicBezTo>
                      <a:pt x="1025" y="3510"/>
                      <a:pt x="1326" y="4478"/>
                      <a:pt x="1593" y="5412"/>
                    </a:cubicBezTo>
                    <a:cubicBezTo>
                      <a:pt x="1793" y="6046"/>
                      <a:pt x="1993" y="6646"/>
                      <a:pt x="2126" y="7280"/>
                    </a:cubicBezTo>
                    <a:cubicBezTo>
                      <a:pt x="2226" y="7647"/>
                      <a:pt x="2293" y="8180"/>
                      <a:pt x="2627" y="8414"/>
                    </a:cubicBezTo>
                    <a:cubicBezTo>
                      <a:pt x="3094" y="8681"/>
                      <a:pt x="3627" y="8848"/>
                      <a:pt x="4161" y="8948"/>
                    </a:cubicBezTo>
                    <a:cubicBezTo>
                      <a:pt x="4995" y="9114"/>
                      <a:pt x="5829" y="9315"/>
                      <a:pt x="6663" y="9448"/>
                    </a:cubicBezTo>
                    <a:cubicBezTo>
                      <a:pt x="7520" y="9623"/>
                      <a:pt x="8377" y="9708"/>
                      <a:pt x="9233" y="9708"/>
                    </a:cubicBezTo>
                    <a:cubicBezTo>
                      <a:pt x="9844" y="9708"/>
                      <a:pt x="10455" y="9665"/>
                      <a:pt x="11066" y="9581"/>
                    </a:cubicBezTo>
                    <a:cubicBezTo>
                      <a:pt x="11189" y="9551"/>
                      <a:pt x="11142" y="9378"/>
                      <a:pt x="11029" y="9378"/>
                    </a:cubicBezTo>
                    <a:cubicBezTo>
                      <a:pt x="11019" y="9378"/>
                      <a:pt x="11009" y="9379"/>
                      <a:pt x="10999" y="9381"/>
                    </a:cubicBezTo>
                    <a:lnTo>
                      <a:pt x="10999" y="9348"/>
                    </a:lnTo>
                    <a:cubicBezTo>
                      <a:pt x="10374" y="9443"/>
                      <a:pt x="9749" y="9488"/>
                      <a:pt x="9129" y="9488"/>
                    </a:cubicBezTo>
                    <a:cubicBezTo>
                      <a:pt x="8226" y="9488"/>
                      <a:pt x="7333" y="9392"/>
                      <a:pt x="6463" y="9215"/>
                    </a:cubicBezTo>
                    <a:cubicBezTo>
                      <a:pt x="5796" y="9081"/>
                      <a:pt x="5128" y="8948"/>
                      <a:pt x="4461" y="8781"/>
                    </a:cubicBezTo>
                    <a:cubicBezTo>
                      <a:pt x="3794" y="8614"/>
                      <a:pt x="2727" y="8547"/>
                      <a:pt x="2493" y="7780"/>
                    </a:cubicBezTo>
                    <a:cubicBezTo>
                      <a:pt x="2326" y="7313"/>
                      <a:pt x="2260" y="6813"/>
                      <a:pt x="2126" y="6312"/>
                    </a:cubicBezTo>
                    <a:cubicBezTo>
                      <a:pt x="1926" y="5612"/>
                      <a:pt x="1659" y="4911"/>
                      <a:pt x="1459" y="4211"/>
                    </a:cubicBezTo>
                    <a:cubicBezTo>
                      <a:pt x="1092" y="2843"/>
                      <a:pt x="859" y="1309"/>
                      <a:pt x="225" y="41"/>
                    </a:cubicBezTo>
                    <a:cubicBezTo>
                      <a:pt x="206" y="13"/>
                      <a:pt x="179" y="1"/>
                      <a:pt x="151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" name="Google Shape;171;p2"/>
            <p:cNvGrpSpPr/>
            <p:nvPr/>
          </p:nvGrpSpPr>
          <p:grpSpPr>
            <a:xfrm>
              <a:off x="-22453" y="4050638"/>
              <a:ext cx="191214" cy="563457"/>
              <a:chOff x="114197" y="3383775"/>
              <a:chExt cx="191214" cy="563457"/>
            </a:xfrm>
          </p:grpSpPr>
          <p:sp>
            <p:nvSpPr>
              <p:cNvPr id="172" name="Google Shape;172;p2"/>
              <p:cNvSpPr/>
              <p:nvPr/>
            </p:nvSpPr>
            <p:spPr>
              <a:xfrm>
                <a:off x="195999" y="3383775"/>
                <a:ext cx="46078" cy="56345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6325" extrusionOk="0">
                    <a:moveTo>
                      <a:pt x="512" y="0"/>
                    </a:moveTo>
                    <a:cubicBezTo>
                      <a:pt x="448" y="0"/>
                      <a:pt x="380" y="57"/>
                      <a:pt x="400" y="140"/>
                    </a:cubicBezTo>
                    <a:cubicBezTo>
                      <a:pt x="801" y="1441"/>
                      <a:pt x="934" y="2808"/>
                      <a:pt x="867" y="4176"/>
                    </a:cubicBezTo>
                    <a:cubicBezTo>
                      <a:pt x="801" y="5510"/>
                      <a:pt x="467" y="6811"/>
                      <a:pt x="300" y="8146"/>
                    </a:cubicBezTo>
                    <a:cubicBezTo>
                      <a:pt x="0" y="10881"/>
                      <a:pt x="367" y="13549"/>
                      <a:pt x="901" y="16251"/>
                    </a:cubicBezTo>
                    <a:cubicBezTo>
                      <a:pt x="914" y="16302"/>
                      <a:pt x="951" y="16324"/>
                      <a:pt x="990" y="16324"/>
                    </a:cubicBezTo>
                    <a:cubicBezTo>
                      <a:pt x="1053" y="16324"/>
                      <a:pt x="1122" y="16267"/>
                      <a:pt x="1101" y="16185"/>
                    </a:cubicBezTo>
                    <a:cubicBezTo>
                      <a:pt x="534" y="13316"/>
                      <a:pt x="167" y="10447"/>
                      <a:pt x="601" y="7512"/>
                    </a:cubicBezTo>
                    <a:cubicBezTo>
                      <a:pt x="1001" y="4977"/>
                      <a:pt x="1334" y="2608"/>
                      <a:pt x="601" y="73"/>
                    </a:cubicBezTo>
                    <a:cubicBezTo>
                      <a:pt x="588" y="22"/>
                      <a:pt x="551" y="0"/>
                      <a:pt x="512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151094" y="3416807"/>
                <a:ext cx="82456" cy="82456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2389" extrusionOk="0">
                    <a:moveTo>
                      <a:pt x="766" y="230"/>
                    </a:moveTo>
                    <a:cubicBezTo>
                      <a:pt x="814" y="230"/>
                      <a:pt x="861" y="237"/>
                      <a:pt x="901" y="250"/>
                    </a:cubicBezTo>
                    <a:cubicBezTo>
                      <a:pt x="1168" y="317"/>
                      <a:pt x="1368" y="617"/>
                      <a:pt x="1535" y="851"/>
                    </a:cubicBezTo>
                    <a:cubicBezTo>
                      <a:pt x="1761" y="1218"/>
                      <a:pt x="1939" y="1609"/>
                      <a:pt x="2029" y="2044"/>
                    </a:cubicBezTo>
                    <a:lnTo>
                      <a:pt x="2029" y="2044"/>
                    </a:lnTo>
                    <a:cubicBezTo>
                      <a:pt x="1777" y="1920"/>
                      <a:pt x="1529" y="1762"/>
                      <a:pt x="1301" y="1585"/>
                    </a:cubicBezTo>
                    <a:cubicBezTo>
                      <a:pt x="901" y="1351"/>
                      <a:pt x="567" y="984"/>
                      <a:pt x="401" y="551"/>
                    </a:cubicBezTo>
                    <a:cubicBezTo>
                      <a:pt x="347" y="337"/>
                      <a:pt x="571" y="230"/>
                      <a:pt x="766" y="230"/>
                    </a:cubicBezTo>
                    <a:close/>
                    <a:moveTo>
                      <a:pt x="689" y="1"/>
                    </a:moveTo>
                    <a:cubicBezTo>
                      <a:pt x="529" y="1"/>
                      <a:pt x="379" y="71"/>
                      <a:pt x="267" y="250"/>
                    </a:cubicBezTo>
                    <a:cubicBezTo>
                      <a:pt x="0" y="684"/>
                      <a:pt x="501" y="1184"/>
                      <a:pt x="801" y="1451"/>
                    </a:cubicBezTo>
                    <a:cubicBezTo>
                      <a:pt x="1163" y="1814"/>
                      <a:pt x="1580" y="2094"/>
                      <a:pt x="2077" y="2317"/>
                    </a:cubicBezTo>
                    <a:lnTo>
                      <a:pt x="2077" y="2317"/>
                    </a:lnTo>
                    <a:cubicBezTo>
                      <a:pt x="2097" y="2352"/>
                      <a:pt x="2149" y="2373"/>
                      <a:pt x="2197" y="2373"/>
                    </a:cubicBezTo>
                    <a:cubicBezTo>
                      <a:pt x="2200" y="2373"/>
                      <a:pt x="2203" y="2373"/>
                      <a:pt x="2206" y="2373"/>
                    </a:cubicBezTo>
                    <a:lnTo>
                      <a:pt x="2206" y="2373"/>
                    </a:lnTo>
                    <a:cubicBezTo>
                      <a:pt x="2215" y="2377"/>
                      <a:pt x="2225" y="2381"/>
                      <a:pt x="2235" y="2385"/>
                    </a:cubicBezTo>
                    <a:cubicBezTo>
                      <a:pt x="2243" y="2388"/>
                      <a:pt x="2250" y="2389"/>
                      <a:pt x="2257" y="2389"/>
                    </a:cubicBezTo>
                    <a:cubicBezTo>
                      <a:pt x="2341" y="2389"/>
                      <a:pt x="2388" y="2225"/>
                      <a:pt x="2281" y="2159"/>
                    </a:cubicBezTo>
                    <a:lnTo>
                      <a:pt x="2281" y="2159"/>
                    </a:lnTo>
                    <a:cubicBezTo>
                      <a:pt x="2167" y="1542"/>
                      <a:pt x="1909" y="986"/>
                      <a:pt x="1535" y="517"/>
                    </a:cubicBezTo>
                    <a:cubicBezTo>
                      <a:pt x="1358" y="274"/>
                      <a:pt x="1004" y="1"/>
                      <a:pt x="689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16121" y="3493258"/>
                <a:ext cx="89290" cy="80109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321" extrusionOk="0">
                    <a:moveTo>
                      <a:pt x="1886" y="204"/>
                    </a:moveTo>
                    <a:cubicBezTo>
                      <a:pt x="2152" y="204"/>
                      <a:pt x="2119" y="671"/>
                      <a:pt x="2052" y="804"/>
                    </a:cubicBezTo>
                    <a:cubicBezTo>
                      <a:pt x="1886" y="1037"/>
                      <a:pt x="1685" y="1238"/>
                      <a:pt x="1419" y="1371"/>
                    </a:cubicBezTo>
                    <a:cubicBezTo>
                      <a:pt x="1158" y="1567"/>
                      <a:pt x="855" y="1706"/>
                      <a:pt x="555" y="1862"/>
                    </a:cubicBezTo>
                    <a:lnTo>
                      <a:pt x="555" y="1862"/>
                    </a:lnTo>
                    <a:cubicBezTo>
                      <a:pt x="670" y="1609"/>
                      <a:pt x="808" y="1357"/>
                      <a:pt x="985" y="1104"/>
                    </a:cubicBezTo>
                    <a:cubicBezTo>
                      <a:pt x="1152" y="837"/>
                      <a:pt x="1485" y="237"/>
                      <a:pt x="1886" y="204"/>
                    </a:cubicBezTo>
                    <a:close/>
                    <a:moveTo>
                      <a:pt x="1880" y="0"/>
                    </a:moveTo>
                    <a:cubicBezTo>
                      <a:pt x="1568" y="0"/>
                      <a:pt x="1249" y="419"/>
                      <a:pt x="1085" y="637"/>
                    </a:cubicBezTo>
                    <a:cubicBezTo>
                      <a:pt x="730" y="1056"/>
                      <a:pt x="469" y="1507"/>
                      <a:pt x="271" y="2018"/>
                    </a:cubicBezTo>
                    <a:lnTo>
                      <a:pt x="271" y="2018"/>
                    </a:lnTo>
                    <a:cubicBezTo>
                      <a:pt x="208" y="2056"/>
                      <a:pt x="145" y="2096"/>
                      <a:pt x="84" y="2138"/>
                    </a:cubicBezTo>
                    <a:cubicBezTo>
                      <a:pt x="0" y="2194"/>
                      <a:pt x="57" y="2321"/>
                      <a:pt x="156" y="2321"/>
                    </a:cubicBezTo>
                    <a:cubicBezTo>
                      <a:pt x="176" y="2321"/>
                      <a:pt x="196" y="2316"/>
                      <a:pt x="218" y="2305"/>
                    </a:cubicBezTo>
                    <a:cubicBezTo>
                      <a:pt x="785" y="1938"/>
                      <a:pt x="1419" y="1705"/>
                      <a:pt x="1919" y="1271"/>
                    </a:cubicBezTo>
                    <a:cubicBezTo>
                      <a:pt x="2253" y="1004"/>
                      <a:pt x="2586" y="370"/>
                      <a:pt x="2086" y="70"/>
                    </a:cubicBezTo>
                    <a:cubicBezTo>
                      <a:pt x="2019" y="21"/>
                      <a:pt x="1949" y="0"/>
                      <a:pt x="1880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148782" y="3541269"/>
                <a:ext cx="72585" cy="79833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313" extrusionOk="0">
                    <a:moveTo>
                      <a:pt x="1015" y="229"/>
                    </a:moveTo>
                    <a:cubicBezTo>
                      <a:pt x="1124" y="229"/>
                      <a:pt x="1240" y="268"/>
                      <a:pt x="1301" y="314"/>
                    </a:cubicBezTo>
                    <a:cubicBezTo>
                      <a:pt x="1468" y="514"/>
                      <a:pt x="1602" y="714"/>
                      <a:pt x="1668" y="981"/>
                    </a:cubicBezTo>
                    <a:cubicBezTo>
                      <a:pt x="1791" y="1319"/>
                      <a:pt x="1857" y="1685"/>
                      <a:pt x="1893" y="2053"/>
                    </a:cubicBezTo>
                    <a:lnTo>
                      <a:pt x="1893" y="2053"/>
                    </a:lnTo>
                    <a:cubicBezTo>
                      <a:pt x="1706" y="1884"/>
                      <a:pt x="1542" y="1711"/>
                      <a:pt x="1402" y="1514"/>
                    </a:cubicBezTo>
                    <a:cubicBezTo>
                      <a:pt x="1068" y="1214"/>
                      <a:pt x="868" y="847"/>
                      <a:pt x="768" y="447"/>
                    </a:cubicBezTo>
                    <a:cubicBezTo>
                      <a:pt x="768" y="284"/>
                      <a:pt x="886" y="229"/>
                      <a:pt x="1015" y="229"/>
                    </a:cubicBezTo>
                    <a:close/>
                    <a:moveTo>
                      <a:pt x="2102" y="2148"/>
                    </a:moveTo>
                    <a:cubicBezTo>
                      <a:pt x="2102" y="2151"/>
                      <a:pt x="2102" y="2153"/>
                      <a:pt x="2102" y="2156"/>
                    </a:cubicBezTo>
                    <a:lnTo>
                      <a:pt x="2102" y="2156"/>
                    </a:lnTo>
                    <a:cubicBezTo>
                      <a:pt x="2102" y="2165"/>
                      <a:pt x="2102" y="2173"/>
                      <a:pt x="2102" y="2182"/>
                    </a:cubicBezTo>
                    <a:lnTo>
                      <a:pt x="2102" y="2148"/>
                    </a:lnTo>
                    <a:close/>
                    <a:moveTo>
                      <a:pt x="1064" y="1"/>
                    </a:moveTo>
                    <a:cubicBezTo>
                      <a:pt x="972" y="1"/>
                      <a:pt x="873" y="25"/>
                      <a:pt x="768" y="80"/>
                    </a:cubicBezTo>
                    <a:cubicBezTo>
                      <a:pt x="1" y="514"/>
                      <a:pt x="1535" y="2015"/>
                      <a:pt x="1869" y="2282"/>
                    </a:cubicBezTo>
                    <a:cubicBezTo>
                      <a:pt x="1891" y="2304"/>
                      <a:pt x="1914" y="2313"/>
                      <a:pt x="1937" y="2313"/>
                    </a:cubicBezTo>
                    <a:cubicBezTo>
                      <a:pt x="1979" y="2313"/>
                      <a:pt x="2016" y="2282"/>
                      <a:pt x="2031" y="2245"/>
                    </a:cubicBezTo>
                    <a:lnTo>
                      <a:pt x="2031" y="2245"/>
                    </a:lnTo>
                    <a:cubicBezTo>
                      <a:pt x="2068" y="2235"/>
                      <a:pt x="2099" y="2205"/>
                      <a:pt x="2102" y="2156"/>
                    </a:cubicBezTo>
                    <a:lnTo>
                      <a:pt x="2102" y="2156"/>
                    </a:lnTo>
                    <a:cubicBezTo>
                      <a:pt x="2093" y="1596"/>
                      <a:pt x="1799" y="1"/>
                      <a:pt x="1064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02212" y="3644643"/>
                <a:ext cx="74414" cy="7006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030" extrusionOk="0">
                    <a:moveTo>
                      <a:pt x="1638" y="240"/>
                    </a:moveTo>
                    <a:cubicBezTo>
                      <a:pt x="1712" y="240"/>
                      <a:pt x="1766" y="308"/>
                      <a:pt x="1788" y="421"/>
                    </a:cubicBezTo>
                    <a:cubicBezTo>
                      <a:pt x="1855" y="688"/>
                      <a:pt x="1755" y="988"/>
                      <a:pt x="1521" y="1155"/>
                    </a:cubicBezTo>
                    <a:cubicBezTo>
                      <a:pt x="1156" y="1436"/>
                      <a:pt x="766" y="1622"/>
                      <a:pt x="333" y="1754"/>
                    </a:cubicBezTo>
                    <a:lnTo>
                      <a:pt x="333" y="1754"/>
                    </a:lnTo>
                    <a:cubicBezTo>
                      <a:pt x="626" y="1181"/>
                      <a:pt x="1022" y="670"/>
                      <a:pt x="1521" y="287"/>
                    </a:cubicBezTo>
                    <a:cubicBezTo>
                      <a:pt x="1564" y="255"/>
                      <a:pt x="1603" y="240"/>
                      <a:pt x="1638" y="240"/>
                    </a:cubicBezTo>
                    <a:close/>
                    <a:moveTo>
                      <a:pt x="1633" y="0"/>
                    </a:moveTo>
                    <a:cubicBezTo>
                      <a:pt x="1287" y="0"/>
                      <a:pt x="1000" y="475"/>
                      <a:pt x="821" y="654"/>
                    </a:cubicBezTo>
                    <a:cubicBezTo>
                      <a:pt x="526" y="1015"/>
                      <a:pt x="263" y="1439"/>
                      <a:pt x="64" y="1834"/>
                    </a:cubicBezTo>
                    <a:lnTo>
                      <a:pt x="64" y="1834"/>
                    </a:lnTo>
                    <a:cubicBezTo>
                      <a:pt x="0" y="1882"/>
                      <a:pt x="25" y="2022"/>
                      <a:pt x="121" y="2026"/>
                    </a:cubicBezTo>
                    <a:lnTo>
                      <a:pt x="121" y="2026"/>
                    </a:lnTo>
                    <a:cubicBezTo>
                      <a:pt x="130" y="2028"/>
                      <a:pt x="138" y="2029"/>
                      <a:pt x="147" y="2029"/>
                    </a:cubicBezTo>
                    <a:cubicBezTo>
                      <a:pt x="170" y="2029"/>
                      <a:pt x="192" y="2021"/>
                      <a:pt x="209" y="2003"/>
                    </a:cubicBezTo>
                    <a:lnTo>
                      <a:pt x="209" y="2003"/>
                    </a:lnTo>
                    <a:cubicBezTo>
                      <a:pt x="766" y="1811"/>
                      <a:pt x="1434" y="1639"/>
                      <a:pt x="1822" y="1155"/>
                    </a:cubicBezTo>
                    <a:cubicBezTo>
                      <a:pt x="2022" y="921"/>
                      <a:pt x="2155" y="187"/>
                      <a:pt x="1755" y="21"/>
                    </a:cubicBezTo>
                    <a:cubicBezTo>
                      <a:pt x="1713" y="7"/>
                      <a:pt x="1673" y="0"/>
                      <a:pt x="1633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114197" y="3708842"/>
                <a:ext cx="92293" cy="66752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934" extrusionOk="0">
                    <a:moveTo>
                      <a:pt x="1339" y="198"/>
                    </a:moveTo>
                    <a:cubicBezTo>
                      <a:pt x="1837" y="198"/>
                      <a:pt x="2374" y="1349"/>
                      <a:pt x="2433" y="1729"/>
                    </a:cubicBezTo>
                    <a:lnTo>
                      <a:pt x="2433" y="1729"/>
                    </a:lnTo>
                    <a:cubicBezTo>
                      <a:pt x="1798" y="1688"/>
                      <a:pt x="408" y="1053"/>
                      <a:pt x="1069" y="329"/>
                    </a:cubicBezTo>
                    <a:cubicBezTo>
                      <a:pt x="1156" y="237"/>
                      <a:pt x="1247" y="198"/>
                      <a:pt x="1339" y="198"/>
                    </a:cubicBezTo>
                    <a:close/>
                    <a:moveTo>
                      <a:pt x="1344" y="0"/>
                    </a:moveTo>
                    <a:cubicBezTo>
                      <a:pt x="1200" y="0"/>
                      <a:pt x="1051" y="59"/>
                      <a:pt x="902" y="195"/>
                    </a:cubicBezTo>
                    <a:cubicBezTo>
                      <a:pt x="0" y="1033"/>
                      <a:pt x="1713" y="1933"/>
                      <a:pt x="2462" y="1933"/>
                    </a:cubicBezTo>
                    <a:cubicBezTo>
                      <a:pt x="2488" y="1933"/>
                      <a:pt x="2513" y="1932"/>
                      <a:pt x="2537" y="1930"/>
                    </a:cubicBezTo>
                    <a:cubicBezTo>
                      <a:pt x="2632" y="1930"/>
                      <a:pt x="2673" y="1865"/>
                      <a:pt x="2659" y="1809"/>
                    </a:cubicBezTo>
                    <a:lnTo>
                      <a:pt x="2659" y="1809"/>
                    </a:lnTo>
                    <a:cubicBezTo>
                      <a:pt x="2666" y="1796"/>
                      <a:pt x="2670" y="1781"/>
                      <a:pt x="2670" y="1763"/>
                    </a:cubicBezTo>
                    <a:cubicBezTo>
                      <a:pt x="2588" y="1242"/>
                      <a:pt x="2010" y="0"/>
                      <a:pt x="1344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2"/>
            <p:cNvGrpSpPr/>
            <p:nvPr/>
          </p:nvGrpSpPr>
          <p:grpSpPr>
            <a:xfrm rot="-820414">
              <a:off x="-93823" y="4052283"/>
              <a:ext cx="584197" cy="414002"/>
              <a:chOff x="357531" y="3743933"/>
              <a:chExt cx="584172" cy="413984"/>
            </a:xfrm>
          </p:grpSpPr>
          <p:sp>
            <p:nvSpPr>
              <p:cNvPr id="179" name="Google Shape;179;p2"/>
              <p:cNvSpPr/>
              <p:nvPr/>
            </p:nvSpPr>
            <p:spPr>
              <a:xfrm>
                <a:off x="357531" y="3755645"/>
                <a:ext cx="477032" cy="402272"/>
              </a:xfrm>
              <a:custGeom>
                <a:avLst/>
                <a:gdLst/>
                <a:ahLst/>
                <a:cxnLst/>
                <a:rect l="l" t="t" r="r" b="b"/>
                <a:pathLst>
                  <a:path w="13821" h="11655" extrusionOk="0">
                    <a:moveTo>
                      <a:pt x="13703" y="1"/>
                    </a:moveTo>
                    <a:cubicBezTo>
                      <a:pt x="13665" y="1"/>
                      <a:pt x="13625" y="23"/>
                      <a:pt x="13600" y="74"/>
                    </a:cubicBezTo>
                    <a:cubicBezTo>
                      <a:pt x="13200" y="1575"/>
                      <a:pt x="12633" y="3009"/>
                      <a:pt x="11932" y="4410"/>
                    </a:cubicBezTo>
                    <a:cubicBezTo>
                      <a:pt x="11198" y="5978"/>
                      <a:pt x="10131" y="7345"/>
                      <a:pt x="8763" y="8413"/>
                    </a:cubicBezTo>
                    <a:cubicBezTo>
                      <a:pt x="6850" y="9820"/>
                      <a:pt x="4130" y="11464"/>
                      <a:pt x="1584" y="11464"/>
                    </a:cubicBezTo>
                    <a:cubicBezTo>
                      <a:pt x="1111" y="11464"/>
                      <a:pt x="645" y="11407"/>
                      <a:pt x="190" y="11282"/>
                    </a:cubicBezTo>
                    <a:cubicBezTo>
                      <a:pt x="180" y="11279"/>
                      <a:pt x="170" y="11278"/>
                      <a:pt x="161" y="11278"/>
                    </a:cubicBezTo>
                    <a:cubicBezTo>
                      <a:pt x="48" y="11278"/>
                      <a:pt x="0" y="11451"/>
                      <a:pt x="124" y="11482"/>
                    </a:cubicBezTo>
                    <a:cubicBezTo>
                      <a:pt x="580" y="11601"/>
                      <a:pt x="1046" y="11655"/>
                      <a:pt x="1516" y="11655"/>
                    </a:cubicBezTo>
                    <a:cubicBezTo>
                      <a:pt x="4071" y="11655"/>
                      <a:pt x="6752" y="10060"/>
                      <a:pt x="8696" y="8680"/>
                    </a:cubicBezTo>
                    <a:cubicBezTo>
                      <a:pt x="10031" y="7712"/>
                      <a:pt x="11131" y="6445"/>
                      <a:pt x="11865" y="4977"/>
                    </a:cubicBezTo>
                    <a:cubicBezTo>
                      <a:pt x="12699" y="3443"/>
                      <a:pt x="13366" y="1808"/>
                      <a:pt x="13800" y="140"/>
                    </a:cubicBezTo>
                    <a:cubicBezTo>
                      <a:pt x="13821" y="58"/>
                      <a:pt x="13765" y="1"/>
                      <a:pt x="13703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668480" y="3818980"/>
                <a:ext cx="261727" cy="94364"/>
              </a:xfrm>
              <a:custGeom>
                <a:avLst/>
                <a:gdLst/>
                <a:ahLst/>
                <a:cxnLst/>
                <a:rect l="l" t="t" r="r" b="b"/>
                <a:pathLst>
                  <a:path w="7583" h="2734" extrusionOk="0">
                    <a:moveTo>
                      <a:pt x="132" y="0"/>
                    </a:moveTo>
                    <a:cubicBezTo>
                      <a:pt x="69" y="0"/>
                      <a:pt x="0" y="57"/>
                      <a:pt x="21" y="140"/>
                    </a:cubicBezTo>
                    <a:cubicBezTo>
                      <a:pt x="355" y="1508"/>
                      <a:pt x="1622" y="2275"/>
                      <a:pt x="2890" y="2608"/>
                    </a:cubicBezTo>
                    <a:cubicBezTo>
                      <a:pt x="3209" y="2696"/>
                      <a:pt x="3515" y="2733"/>
                      <a:pt x="3810" y="2733"/>
                    </a:cubicBezTo>
                    <a:cubicBezTo>
                      <a:pt x="5089" y="2733"/>
                      <a:pt x="6186" y="2039"/>
                      <a:pt x="7460" y="1741"/>
                    </a:cubicBezTo>
                    <a:cubicBezTo>
                      <a:pt x="7583" y="1710"/>
                      <a:pt x="7564" y="1537"/>
                      <a:pt x="7455" y="1537"/>
                    </a:cubicBezTo>
                    <a:cubicBezTo>
                      <a:pt x="7446" y="1537"/>
                      <a:pt x="7436" y="1538"/>
                      <a:pt x="7426" y="1541"/>
                    </a:cubicBezTo>
                    <a:cubicBezTo>
                      <a:pt x="6172" y="1839"/>
                      <a:pt x="5079" y="2539"/>
                      <a:pt x="3787" y="2539"/>
                    </a:cubicBezTo>
                    <a:cubicBezTo>
                      <a:pt x="3635" y="2539"/>
                      <a:pt x="3481" y="2529"/>
                      <a:pt x="3323" y="2508"/>
                    </a:cubicBezTo>
                    <a:cubicBezTo>
                      <a:pt x="1989" y="2275"/>
                      <a:pt x="555" y="1474"/>
                      <a:pt x="221" y="73"/>
                    </a:cubicBezTo>
                    <a:cubicBezTo>
                      <a:pt x="208" y="22"/>
                      <a:pt x="171" y="0"/>
                      <a:pt x="132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771508" y="3797132"/>
                <a:ext cx="133366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250" extrusionOk="0">
                    <a:moveTo>
                      <a:pt x="3706" y="0"/>
                    </a:moveTo>
                    <a:cubicBezTo>
                      <a:pt x="3695" y="0"/>
                      <a:pt x="3685" y="2"/>
                      <a:pt x="3674" y="6"/>
                    </a:cubicBezTo>
                    <a:lnTo>
                      <a:pt x="3641" y="6"/>
                    </a:lnTo>
                    <a:cubicBezTo>
                      <a:pt x="2273" y="806"/>
                      <a:pt x="1039" y="1840"/>
                      <a:pt x="71" y="3108"/>
                    </a:cubicBezTo>
                    <a:cubicBezTo>
                      <a:pt x="1" y="3179"/>
                      <a:pt x="80" y="3249"/>
                      <a:pt x="156" y="3249"/>
                    </a:cubicBezTo>
                    <a:cubicBezTo>
                      <a:pt x="188" y="3249"/>
                      <a:pt x="219" y="3237"/>
                      <a:pt x="238" y="3208"/>
                    </a:cubicBezTo>
                    <a:cubicBezTo>
                      <a:pt x="1206" y="1974"/>
                      <a:pt x="2406" y="973"/>
                      <a:pt x="3774" y="206"/>
                    </a:cubicBezTo>
                    <a:cubicBezTo>
                      <a:pt x="3863" y="116"/>
                      <a:pt x="3793" y="0"/>
                      <a:pt x="3706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716974" y="3773144"/>
                <a:ext cx="62023" cy="13464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3901" extrusionOk="0">
                    <a:moveTo>
                      <a:pt x="105" y="0"/>
                    </a:moveTo>
                    <a:cubicBezTo>
                      <a:pt x="50" y="0"/>
                      <a:pt x="0" y="34"/>
                      <a:pt x="17" y="100"/>
                    </a:cubicBezTo>
                    <a:cubicBezTo>
                      <a:pt x="117" y="834"/>
                      <a:pt x="317" y="1535"/>
                      <a:pt x="617" y="2202"/>
                    </a:cubicBezTo>
                    <a:cubicBezTo>
                      <a:pt x="818" y="2836"/>
                      <a:pt x="1118" y="3403"/>
                      <a:pt x="1551" y="3870"/>
                    </a:cubicBezTo>
                    <a:cubicBezTo>
                      <a:pt x="1581" y="3892"/>
                      <a:pt x="1610" y="3901"/>
                      <a:pt x="1637" y="3901"/>
                    </a:cubicBezTo>
                    <a:cubicBezTo>
                      <a:pt x="1732" y="3901"/>
                      <a:pt x="1796" y="3788"/>
                      <a:pt x="1718" y="3736"/>
                    </a:cubicBezTo>
                    <a:cubicBezTo>
                      <a:pt x="1251" y="3303"/>
                      <a:pt x="984" y="2569"/>
                      <a:pt x="751" y="1968"/>
                    </a:cubicBezTo>
                    <a:cubicBezTo>
                      <a:pt x="484" y="1368"/>
                      <a:pt x="317" y="734"/>
                      <a:pt x="217" y="100"/>
                    </a:cubicBezTo>
                    <a:cubicBezTo>
                      <a:pt x="217" y="34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903288" y="3860606"/>
                <a:ext cx="38415" cy="25438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737" extrusionOk="0">
                    <a:moveTo>
                      <a:pt x="491" y="0"/>
                    </a:moveTo>
                    <a:cubicBezTo>
                      <a:pt x="0" y="0"/>
                      <a:pt x="0" y="736"/>
                      <a:pt x="491" y="736"/>
                    </a:cubicBezTo>
                    <a:cubicBezTo>
                      <a:pt x="502" y="736"/>
                      <a:pt x="512" y="736"/>
                      <a:pt x="523" y="735"/>
                    </a:cubicBezTo>
                    <a:lnTo>
                      <a:pt x="590" y="735"/>
                    </a:lnTo>
                    <a:cubicBezTo>
                      <a:pt x="601" y="736"/>
                      <a:pt x="611" y="736"/>
                      <a:pt x="622" y="736"/>
                    </a:cubicBezTo>
                    <a:cubicBezTo>
                      <a:pt x="1113" y="736"/>
                      <a:pt x="1113" y="0"/>
                      <a:pt x="622" y="0"/>
                    </a:cubicBezTo>
                    <a:cubicBezTo>
                      <a:pt x="611" y="0"/>
                      <a:pt x="601" y="1"/>
                      <a:pt x="590" y="1"/>
                    </a:cubicBezTo>
                    <a:lnTo>
                      <a:pt x="523" y="1"/>
                    </a:lnTo>
                    <a:cubicBezTo>
                      <a:pt x="512" y="1"/>
                      <a:pt x="502" y="0"/>
                      <a:pt x="491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885261" y="3789841"/>
                <a:ext cx="32893" cy="2447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709" extrusionOk="0">
                    <a:moveTo>
                      <a:pt x="612" y="1"/>
                    </a:moveTo>
                    <a:cubicBezTo>
                      <a:pt x="597" y="1"/>
                      <a:pt x="583" y="2"/>
                      <a:pt x="567" y="4"/>
                    </a:cubicBezTo>
                    <a:lnTo>
                      <a:pt x="500" y="4"/>
                    </a:lnTo>
                    <a:cubicBezTo>
                      <a:pt x="0" y="4"/>
                      <a:pt x="0" y="705"/>
                      <a:pt x="500" y="705"/>
                    </a:cubicBezTo>
                    <a:lnTo>
                      <a:pt x="567" y="705"/>
                    </a:lnTo>
                    <a:cubicBezTo>
                      <a:pt x="583" y="708"/>
                      <a:pt x="597" y="709"/>
                      <a:pt x="612" y="709"/>
                    </a:cubicBezTo>
                    <a:cubicBezTo>
                      <a:pt x="953" y="709"/>
                      <a:pt x="953" y="1"/>
                      <a:pt x="612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813914" y="3743933"/>
                <a:ext cx="34584" cy="2536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lnTo>
                      <a:pt x="534" y="734"/>
                    </a:lnTo>
                    <a:cubicBezTo>
                      <a:pt x="1001" y="734"/>
                      <a:pt x="1001" y="0"/>
                      <a:pt x="534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692226" y="3759303"/>
                <a:ext cx="34550" cy="25369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35" extrusionOk="0">
                    <a:moveTo>
                      <a:pt x="467" y="1"/>
                    </a:moveTo>
                    <a:cubicBezTo>
                      <a:pt x="0" y="1"/>
                      <a:pt x="0" y="735"/>
                      <a:pt x="467" y="735"/>
                    </a:cubicBezTo>
                    <a:lnTo>
                      <a:pt x="534" y="735"/>
                    </a:lnTo>
                    <a:cubicBezTo>
                      <a:pt x="1001" y="735"/>
                      <a:pt x="1001" y="1"/>
                      <a:pt x="534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649600" y="3807659"/>
                <a:ext cx="36897" cy="25369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735" extrusionOk="0">
                    <a:moveTo>
                      <a:pt x="468" y="1"/>
                    </a:moveTo>
                    <a:cubicBezTo>
                      <a:pt x="1" y="1"/>
                      <a:pt x="1" y="735"/>
                      <a:pt x="468" y="735"/>
                    </a:cubicBezTo>
                    <a:lnTo>
                      <a:pt x="601" y="735"/>
                    </a:lnTo>
                    <a:cubicBezTo>
                      <a:pt x="1068" y="735"/>
                      <a:pt x="1068" y="1"/>
                      <a:pt x="601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" name="Google Shape;188;p2"/>
            <p:cNvGrpSpPr/>
            <p:nvPr/>
          </p:nvGrpSpPr>
          <p:grpSpPr>
            <a:xfrm>
              <a:off x="395516" y="4840024"/>
              <a:ext cx="971390" cy="384361"/>
              <a:chOff x="1928754" y="4491924"/>
              <a:chExt cx="971390" cy="384361"/>
            </a:xfrm>
          </p:grpSpPr>
          <p:sp>
            <p:nvSpPr>
              <p:cNvPr id="189" name="Google Shape;189;p2"/>
              <p:cNvSpPr/>
              <p:nvPr/>
            </p:nvSpPr>
            <p:spPr>
              <a:xfrm>
                <a:off x="1929030" y="4491924"/>
                <a:ext cx="971114" cy="384290"/>
              </a:xfrm>
              <a:custGeom>
                <a:avLst/>
                <a:gdLst/>
                <a:ahLst/>
                <a:cxnLst/>
                <a:rect l="l" t="t" r="r" b="b"/>
                <a:pathLst>
                  <a:path w="28136" h="11134" extrusionOk="0">
                    <a:moveTo>
                      <a:pt x="19627" y="262"/>
                    </a:moveTo>
                    <a:cubicBezTo>
                      <a:pt x="21916" y="262"/>
                      <a:pt x="24139" y="1115"/>
                      <a:pt x="26201" y="2031"/>
                    </a:cubicBezTo>
                    <a:cubicBezTo>
                      <a:pt x="26635" y="2198"/>
                      <a:pt x="27035" y="2398"/>
                      <a:pt x="27402" y="2665"/>
                    </a:cubicBezTo>
                    <a:cubicBezTo>
                      <a:pt x="27502" y="2732"/>
                      <a:pt x="27969" y="2965"/>
                      <a:pt x="27769" y="3165"/>
                    </a:cubicBezTo>
                    <a:cubicBezTo>
                      <a:pt x="27535" y="3399"/>
                      <a:pt x="27269" y="3632"/>
                      <a:pt x="27002" y="3832"/>
                    </a:cubicBezTo>
                    <a:cubicBezTo>
                      <a:pt x="26068" y="4500"/>
                      <a:pt x="25067" y="5100"/>
                      <a:pt x="24033" y="5634"/>
                    </a:cubicBezTo>
                    <a:cubicBezTo>
                      <a:pt x="21865" y="6935"/>
                      <a:pt x="19863" y="8302"/>
                      <a:pt x="17462" y="9170"/>
                    </a:cubicBezTo>
                    <a:cubicBezTo>
                      <a:pt x="14439" y="10300"/>
                      <a:pt x="11119" y="10935"/>
                      <a:pt x="7835" y="10935"/>
                    </a:cubicBezTo>
                    <a:cubicBezTo>
                      <a:pt x="6080" y="10935"/>
                      <a:pt x="4335" y="10754"/>
                      <a:pt x="2651" y="10370"/>
                    </a:cubicBezTo>
                    <a:cubicBezTo>
                      <a:pt x="1830" y="10181"/>
                      <a:pt x="1039" y="9962"/>
                      <a:pt x="278" y="9656"/>
                    </a:cubicBezTo>
                    <a:lnTo>
                      <a:pt x="278" y="9656"/>
                    </a:lnTo>
                    <a:cubicBezTo>
                      <a:pt x="1028" y="9285"/>
                      <a:pt x="1491" y="8562"/>
                      <a:pt x="2084" y="7969"/>
                    </a:cubicBezTo>
                    <a:cubicBezTo>
                      <a:pt x="3018" y="7068"/>
                      <a:pt x="3985" y="6234"/>
                      <a:pt x="5019" y="5434"/>
                    </a:cubicBezTo>
                    <a:cubicBezTo>
                      <a:pt x="5987" y="4600"/>
                      <a:pt x="7021" y="3866"/>
                      <a:pt x="8088" y="3199"/>
                    </a:cubicBezTo>
                    <a:cubicBezTo>
                      <a:pt x="9289" y="2498"/>
                      <a:pt x="10590" y="2098"/>
                      <a:pt x="11891" y="1564"/>
                    </a:cubicBezTo>
                    <a:cubicBezTo>
                      <a:pt x="14293" y="597"/>
                      <a:pt x="16894" y="297"/>
                      <a:pt x="19496" y="263"/>
                    </a:cubicBezTo>
                    <a:cubicBezTo>
                      <a:pt x="19540" y="263"/>
                      <a:pt x="19584" y="262"/>
                      <a:pt x="19627" y="262"/>
                    </a:cubicBezTo>
                    <a:close/>
                    <a:moveTo>
                      <a:pt x="19044" y="1"/>
                    </a:moveTo>
                    <a:cubicBezTo>
                      <a:pt x="17372" y="1"/>
                      <a:pt x="15674" y="258"/>
                      <a:pt x="14126" y="630"/>
                    </a:cubicBezTo>
                    <a:cubicBezTo>
                      <a:pt x="12658" y="1030"/>
                      <a:pt x="11224" y="1531"/>
                      <a:pt x="9856" y="2165"/>
                    </a:cubicBezTo>
                    <a:cubicBezTo>
                      <a:pt x="8589" y="2665"/>
                      <a:pt x="7354" y="3332"/>
                      <a:pt x="6287" y="4166"/>
                    </a:cubicBezTo>
                    <a:cubicBezTo>
                      <a:pt x="5153" y="5000"/>
                      <a:pt x="4052" y="5867"/>
                      <a:pt x="3018" y="6801"/>
                    </a:cubicBezTo>
                    <a:cubicBezTo>
                      <a:pt x="2551" y="7201"/>
                      <a:pt x="2051" y="7668"/>
                      <a:pt x="1617" y="8135"/>
                    </a:cubicBezTo>
                    <a:cubicBezTo>
                      <a:pt x="1183" y="8602"/>
                      <a:pt x="783" y="9203"/>
                      <a:pt x="116" y="9470"/>
                    </a:cubicBezTo>
                    <a:cubicBezTo>
                      <a:pt x="70" y="9500"/>
                      <a:pt x="66" y="9558"/>
                      <a:pt x="88" y="9605"/>
                    </a:cubicBezTo>
                    <a:lnTo>
                      <a:pt x="88" y="9605"/>
                    </a:lnTo>
                    <a:cubicBezTo>
                      <a:pt x="8" y="9636"/>
                      <a:pt x="0" y="9776"/>
                      <a:pt x="82" y="9803"/>
                    </a:cubicBezTo>
                    <a:lnTo>
                      <a:pt x="116" y="9803"/>
                    </a:lnTo>
                    <a:cubicBezTo>
                      <a:pt x="2539" y="10736"/>
                      <a:pt x="5101" y="11134"/>
                      <a:pt x="7673" y="11134"/>
                    </a:cubicBezTo>
                    <a:cubicBezTo>
                      <a:pt x="10163" y="11134"/>
                      <a:pt x="12664" y="10760"/>
                      <a:pt x="15060" y="10137"/>
                    </a:cubicBezTo>
                    <a:cubicBezTo>
                      <a:pt x="17562" y="9503"/>
                      <a:pt x="19930" y="8502"/>
                      <a:pt x="22098" y="7135"/>
                    </a:cubicBezTo>
                    <a:cubicBezTo>
                      <a:pt x="23166" y="6468"/>
                      <a:pt x="24233" y="5800"/>
                      <a:pt x="25300" y="5167"/>
                    </a:cubicBezTo>
                    <a:cubicBezTo>
                      <a:pt x="26335" y="4600"/>
                      <a:pt x="27269" y="3932"/>
                      <a:pt x="28102" y="3165"/>
                    </a:cubicBezTo>
                    <a:cubicBezTo>
                      <a:pt x="28136" y="3099"/>
                      <a:pt x="28136" y="3032"/>
                      <a:pt x="28102" y="2998"/>
                    </a:cubicBezTo>
                    <a:cubicBezTo>
                      <a:pt x="27469" y="2398"/>
                      <a:pt x="26701" y="1931"/>
                      <a:pt x="25868" y="1631"/>
                    </a:cubicBezTo>
                    <a:cubicBezTo>
                      <a:pt x="24733" y="1164"/>
                      <a:pt x="23599" y="764"/>
                      <a:pt x="22465" y="430"/>
                    </a:cubicBezTo>
                    <a:cubicBezTo>
                      <a:pt x="21378" y="127"/>
                      <a:pt x="20217" y="1"/>
                      <a:pt x="19044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1928754" y="4596368"/>
                <a:ext cx="964487" cy="232907"/>
              </a:xfrm>
              <a:custGeom>
                <a:avLst/>
                <a:gdLst/>
                <a:ahLst/>
                <a:cxnLst/>
                <a:rect l="l" t="t" r="r" b="b"/>
                <a:pathLst>
                  <a:path w="27944" h="6748" extrusionOk="0">
                    <a:moveTo>
                      <a:pt x="27142" y="1"/>
                    </a:moveTo>
                    <a:cubicBezTo>
                      <a:pt x="25158" y="1"/>
                      <a:pt x="23155" y="133"/>
                      <a:pt x="21206" y="373"/>
                    </a:cubicBezTo>
                    <a:cubicBezTo>
                      <a:pt x="18770" y="706"/>
                      <a:pt x="16435" y="1574"/>
                      <a:pt x="14100" y="2241"/>
                    </a:cubicBezTo>
                    <a:cubicBezTo>
                      <a:pt x="9397" y="3608"/>
                      <a:pt x="4827" y="5243"/>
                      <a:pt x="124" y="6544"/>
                    </a:cubicBezTo>
                    <a:cubicBezTo>
                      <a:pt x="1" y="6575"/>
                      <a:pt x="20" y="6748"/>
                      <a:pt x="155" y="6748"/>
                    </a:cubicBezTo>
                    <a:cubicBezTo>
                      <a:pt x="166" y="6748"/>
                      <a:pt x="178" y="6747"/>
                      <a:pt x="191" y="6744"/>
                    </a:cubicBezTo>
                    <a:cubicBezTo>
                      <a:pt x="4760" y="5510"/>
                      <a:pt x="9264" y="3842"/>
                      <a:pt x="13834" y="2541"/>
                    </a:cubicBezTo>
                    <a:cubicBezTo>
                      <a:pt x="16102" y="1907"/>
                      <a:pt x="18303" y="1107"/>
                      <a:pt x="20638" y="673"/>
                    </a:cubicBezTo>
                    <a:cubicBezTo>
                      <a:pt x="22665" y="359"/>
                      <a:pt x="24716" y="192"/>
                      <a:pt x="26770" y="192"/>
                    </a:cubicBezTo>
                    <a:cubicBezTo>
                      <a:pt x="27117" y="192"/>
                      <a:pt x="27464" y="196"/>
                      <a:pt x="27810" y="206"/>
                    </a:cubicBezTo>
                    <a:cubicBezTo>
                      <a:pt x="27944" y="206"/>
                      <a:pt x="27944" y="6"/>
                      <a:pt x="27810" y="6"/>
                    </a:cubicBezTo>
                    <a:cubicBezTo>
                      <a:pt x="27588" y="2"/>
                      <a:pt x="27365" y="1"/>
                      <a:pt x="27142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644534" y="4512219"/>
                <a:ext cx="126049" cy="175785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5093" extrusionOk="0">
                    <a:moveTo>
                      <a:pt x="1951" y="1"/>
                    </a:moveTo>
                    <a:cubicBezTo>
                      <a:pt x="1919" y="1"/>
                      <a:pt x="1888" y="13"/>
                      <a:pt x="1869" y="42"/>
                    </a:cubicBezTo>
                    <a:cubicBezTo>
                      <a:pt x="1435" y="676"/>
                      <a:pt x="1035" y="1343"/>
                      <a:pt x="601" y="1977"/>
                    </a:cubicBezTo>
                    <a:cubicBezTo>
                      <a:pt x="501" y="2144"/>
                      <a:pt x="1" y="2744"/>
                      <a:pt x="167" y="3011"/>
                    </a:cubicBezTo>
                    <a:cubicBezTo>
                      <a:pt x="868" y="4078"/>
                      <a:pt x="2436" y="4379"/>
                      <a:pt x="3436" y="5079"/>
                    </a:cubicBezTo>
                    <a:cubicBezTo>
                      <a:pt x="3455" y="5088"/>
                      <a:pt x="3473" y="5092"/>
                      <a:pt x="3490" y="5092"/>
                    </a:cubicBezTo>
                    <a:cubicBezTo>
                      <a:pt x="3593" y="5092"/>
                      <a:pt x="3651" y="4936"/>
                      <a:pt x="3536" y="4879"/>
                    </a:cubicBezTo>
                    <a:cubicBezTo>
                      <a:pt x="2602" y="4245"/>
                      <a:pt x="1435" y="3945"/>
                      <a:pt x="601" y="3178"/>
                    </a:cubicBezTo>
                    <a:cubicBezTo>
                      <a:pt x="101" y="2744"/>
                      <a:pt x="801" y="2044"/>
                      <a:pt x="1068" y="1677"/>
                    </a:cubicBezTo>
                    <a:cubicBezTo>
                      <a:pt x="1435" y="1210"/>
                      <a:pt x="1702" y="643"/>
                      <a:pt x="2035" y="142"/>
                    </a:cubicBezTo>
                    <a:cubicBezTo>
                      <a:pt x="2106" y="71"/>
                      <a:pt x="2027" y="1"/>
                      <a:pt x="1951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466089" y="4498413"/>
                <a:ext cx="159183" cy="277259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8033" extrusionOk="0">
                    <a:moveTo>
                      <a:pt x="2020" y="0"/>
                    </a:moveTo>
                    <a:cubicBezTo>
                      <a:pt x="1976" y="0"/>
                      <a:pt x="1928" y="22"/>
                      <a:pt x="1902" y="75"/>
                    </a:cubicBezTo>
                    <a:cubicBezTo>
                      <a:pt x="1601" y="1043"/>
                      <a:pt x="1234" y="1977"/>
                      <a:pt x="801" y="2877"/>
                    </a:cubicBezTo>
                    <a:cubicBezTo>
                      <a:pt x="534" y="3378"/>
                      <a:pt x="0" y="4178"/>
                      <a:pt x="234" y="4779"/>
                    </a:cubicBezTo>
                    <a:cubicBezTo>
                      <a:pt x="434" y="5379"/>
                      <a:pt x="1234" y="5879"/>
                      <a:pt x="1701" y="6213"/>
                    </a:cubicBezTo>
                    <a:cubicBezTo>
                      <a:pt x="2535" y="6913"/>
                      <a:pt x="3569" y="7280"/>
                      <a:pt x="4370" y="8014"/>
                    </a:cubicBezTo>
                    <a:cubicBezTo>
                      <a:pt x="4389" y="8027"/>
                      <a:pt x="4410" y="8032"/>
                      <a:pt x="4431" y="8032"/>
                    </a:cubicBezTo>
                    <a:cubicBezTo>
                      <a:pt x="4522" y="8032"/>
                      <a:pt x="4612" y="7929"/>
                      <a:pt x="4503" y="7847"/>
                    </a:cubicBezTo>
                    <a:lnTo>
                      <a:pt x="4537" y="7847"/>
                    </a:lnTo>
                    <a:cubicBezTo>
                      <a:pt x="3870" y="7247"/>
                      <a:pt x="3036" y="7013"/>
                      <a:pt x="2369" y="6446"/>
                    </a:cubicBezTo>
                    <a:cubicBezTo>
                      <a:pt x="1668" y="6013"/>
                      <a:pt x="1001" y="5446"/>
                      <a:pt x="467" y="4779"/>
                    </a:cubicBezTo>
                    <a:cubicBezTo>
                      <a:pt x="67" y="4245"/>
                      <a:pt x="968" y="2977"/>
                      <a:pt x="1234" y="2477"/>
                    </a:cubicBezTo>
                    <a:cubicBezTo>
                      <a:pt x="1601" y="1710"/>
                      <a:pt x="1868" y="909"/>
                      <a:pt x="2102" y="109"/>
                    </a:cubicBezTo>
                    <a:cubicBezTo>
                      <a:pt x="2142" y="49"/>
                      <a:pt x="2086" y="0"/>
                      <a:pt x="2020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8395" y="4553155"/>
                <a:ext cx="153592" cy="289719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8394" extrusionOk="0">
                    <a:moveTo>
                      <a:pt x="971" y="1"/>
                    </a:moveTo>
                    <a:cubicBezTo>
                      <a:pt x="905" y="1"/>
                      <a:pt x="822" y="87"/>
                      <a:pt x="868" y="157"/>
                    </a:cubicBezTo>
                    <a:cubicBezTo>
                      <a:pt x="1168" y="891"/>
                      <a:pt x="701" y="1825"/>
                      <a:pt x="501" y="2525"/>
                    </a:cubicBezTo>
                    <a:cubicBezTo>
                      <a:pt x="268" y="3159"/>
                      <a:pt x="1" y="3893"/>
                      <a:pt x="68" y="4560"/>
                    </a:cubicBezTo>
                    <a:cubicBezTo>
                      <a:pt x="168" y="5294"/>
                      <a:pt x="768" y="5427"/>
                      <a:pt x="1335" y="5828"/>
                    </a:cubicBezTo>
                    <a:cubicBezTo>
                      <a:pt x="1836" y="6228"/>
                      <a:pt x="2303" y="6662"/>
                      <a:pt x="2736" y="7162"/>
                    </a:cubicBezTo>
                    <a:cubicBezTo>
                      <a:pt x="3170" y="7596"/>
                      <a:pt x="3770" y="7896"/>
                      <a:pt x="4204" y="8363"/>
                    </a:cubicBezTo>
                    <a:cubicBezTo>
                      <a:pt x="4226" y="8385"/>
                      <a:pt x="4250" y="8394"/>
                      <a:pt x="4275" y="8394"/>
                    </a:cubicBezTo>
                    <a:cubicBezTo>
                      <a:pt x="4364" y="8394"/>
                      <a:pt x="4449" y="8275"/>
                      <a:pt x="4371" y="8196"/>
                    </a:cubicBezTo>
                    <a:cubicBezTo>
                      <a:pt x="4037" y="7896"/>
                      <a:pt x="3670" y="7596"/>
                      <a:pt x="3303" y="7329"/>
                    </a:cubicBezTo>
                    <a:cubicBezTo>
                      <a:pt x="2803" y="6929"/>
                      <a:pt x="2336" y="6495"/>
                      <a:pt x="1902" y="6028"/>
                    </a:cubicBezTo>
                    <a:cubicBezTo>
                      <a:pt x="1602" y="5761"/>
                      <a:pt x="1269" y="5528"/>
                      <a:pt x="935" y="5327"/>
                    </a:cubicBezTo>
                    <a:cubicBezTo>
                      <a:pt x="301" y="4994"/>
                      <a:pt x="234" y="4527"/>
                      <a:pt x="335" y="3893"/>
                    </a:cubicBezTo>
                    <a:cubicBezTo>
                      <a:pt x="501" y="2726"/>
                      <a:pt x="1569" y="1224"/>
                      <a:pt x="1035" y="57"/>
                    </a:cubicBezTo>
                    <a:cubicBezTo>
                      <a:pt x="1025" y="17"/>
                      <a:pt x="1000" y="1"/>
                      <a:pt x="971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091908" y="4660808"/>
                <a:ext cx="148932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6243" extrusionOk="0">
                    <a:moveTo>
                      <a:pt x="791" y="1"/>
                    </a:moveTo>
                    <a:cubicBezTo>
                      <a:pt x="750" y="1"/>
                      <a:pt x="713" y="23"/>
                      <a:pt x="701" y="74"/>
                    </a:cubicBezTo>
                    <a:cubicBezTo>
                      <a:pt x="500" y="1008"/>
                      <a:pt x="0" y="2509"/>
                      <a:pt x="400" y="3443"/>
                    </a:cubicBezTo>
                    <a:cubicBezTo>
                      <a:pt x="634" y="4010"/>
                      <a:pt x="1268" y="4310"/>
                      <a:pt x="1768" y="4577"/>
                    </a:cubicBezTo>
                    <a:cubicBezTo>
                      <a:pt x="2602" y="5010"/>
                      <a:pt x="3403" y="5544"/>
                      <a:pt x="4103" y="6211"/>
                    </a:cubicBezTo>
                    <a:cubicBezTo>
                      <a:pt x="4117" y="6233"/>
                      <a:pt x="4137" y="6242"/>
                      <a:pt x="4157" y="6242"/>
                    </a:cubicBezTo>
                    <a:cubicBezTo>
                      <a:pt x="4230" y="6242"/>
                      <a:pt x="4315" y="6123"/>
                      <a:pt x="4236" y="6045"/>
                    </a:cubicBezTo>
                    <a:cubicBezTo>
                      <a:pt x="3736" y="5578"/>
                      <a:pt x="3202" y="5144"/>
                      <a:pt x="2635" y="4777"/>
                    </a:cubicBezTo>
                    <a:cubicBezTo>
                      <a:pt x="2002" y="4477"/>
                      <a:pt x="1401" y="4110"/>
                      <a:pt x="834" y="3709"/>
                    </a:cubicBezTo>
                    <a:cubicBezTo>
                      <a:pt x="33" y="3009"/>
                      <a:pt x="701" y="1041"/>
                      <a:pt x="934" y="140"/>
                    </a:cubicBezTo>
                    <a:cubicBezTo>
                      <a:pt x="934" y="58"/>
                      <a:pt x="858" y="1"/>
                      <a:pt x="791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" name="Google Shape;195;p2"/>
            <p:cNvGrpSpPr/>
            <p:nvPr/>
          </p:nvGrpSpPr>
          <p:grpSpPr>
            <a:xfrm>
              <a:off x="287292" y="3972850"/>
              <a:ext cx="1187844" cy="1134819"/>
              <a:chOff x="287292" y="3972850"/>
              <a:chExt cx="1187844" cy="1134819"/>
            </a:xfrm>
          </p:grpSpPr>
          <p:sp>
            <p:nvSpPr>
              <p:cNvPr id="196" name="Google Shape;196;p2"/>
              <p:cNvSpPr/>
              <p:nvPr/>
            </p:nvSpPr>
            <p:spPr>
              <a:xfrm>
                <a:off x="287292" y="3972850"/>
                <a:ext cx="1094609" cy="1134819"/>
              </a:xfrm>
              <a:custGeom>
                <a:avLst/>
                <a:gdLst/>
                <a:ahLst/>
                <a:cxnLst/>
                <a:rect l="l" t="t" r="r" b="b"/>
                <a:pathLst>
                  <a:path w="31714" h="32879" extrusionOk="0">
                    <a:moveTo>
                      <a:pt x="31578" y="0"/>
                    </a:moveTo>
                    <a:cubicBezTo>
                      <a:pt x="31534" y="0"/>
                      <a:pt x="31494" y="27"/>
                      <a:pt x="31480" y="85"/>
                    </a:cubicBezTo>
                    <a:cubicBezTo>
                      <a:pt x="30779" y="4055"/>
                      <a:pt x="28077" y="7057"/>
                      <a:pt x="24675" y="9058"/>
                    </a:cubicBezTo>
                    <a:cubicBezTo>
                      <a:pt x="23040" y="10026"/>
                      <a:pt x="21272" y="10759"/>
                      <a:pt x="19571" y="11593"/>
                    </a:cubicBezTo>
                    <a:cubicBezTo>
                      <a:pt x="18037" y="12394"/>
                      <a:pt x="16669" y="13428"/>
                      <a:pt x="15435" y="14629"/>
                    </a:cubicBezTo>
                    <a:cubicBezTo>
                      <a:pt x="13000" y="16964"/>
                      <a:pt x="11132" y="19799"/>
                      <a:pt x="9230" y="22568"/>
                    </a:cubicBezTo>
                    <a:cubicBezTo>
                      <a:pt x="8230" y="24002"/>
                      <a:pt x="7196" y="25403"/>
                      <a:pt x="6195" y="26838"/>
                    </a:cubicBezTo>
                    <a:cubicBezTo>
                      <a:pt x="4994" y="28572"/>
                      <a:pt x="3760" y="30207"/>
                      <a:pt x="2059" y="31441"/>
                    </a:cubicBezTo>
                    <a:cubicBezTo>
                      <a:pt x="1978" y="31495"/>
                      <a:pt x="2027" y="31635"/>
                      <a:pt x="2102" y="31635"/>
                    </a:cubicBezTo>
                    <a:cubicBezTo>
                      <a:pt x="2120" y="31635"/>
                      <a:pt x="2139" y="31627"/>
                      <a:pt x="2159" y="31608"/>
                    </a:cubicBezTo>
                    <a:cubicBezTo>
                      <a:pt x="3560" y="30574"/>
                      <a:pt x="4760" y="29306"/>
                      <a:pt x="5761" y="27872"/>
                    </a:cubicBezTo>
                    <a:cubicBezTo>
                      <a:pt x="6829" y="26371"/>
                      <a:pt x="7896" y="24836"/>
                      <a:pt x="8963" y="23335"/>
                    </a:cubicBezTo>
                    <a:cubicBezTo>
                      <a:pt x="11065" y="20300"/>
                      <a:pt x="13100" y="17197"/>
                      <a:pt x="15768" y="14629"/>
                    </a:cubicBezTo>
                    <a:cubicBezTo>
                      <a:pt x="17169" y="13328"/>
                      <a:pt x="18737" y="12260"/>
                      <a:pt x="20472" y="11427"/>
                    </a:cubicBezTo>
                    <a:cubicBezTo>
                      <a:pt x="22273" y="10593"/>
                      <a:pt x="24041" y="9659"/>
                      <a:pt x="25775" y="8625"/>
                    </a:cubicBezTo>
                    <a:cubicBezTo>
                      <a:pt x="28227" y="7017"/>
                      <a:pt x="30211" y="4765"/>
                      <a:pt x="31202" y="2050"/>
                    </a:cubicBezTo>
                    <a:lnTo>
                      <a:pt x="31202" y="2050"/>
                    </a:lnTo>
                    <a:cubicBezTo>
                      <a:pt x="30323" y="5527"/>
                      <a:pt x="27839" y="8112"/>
                      <a:pt x="24608" y="9925"/>
                    </a:cubicBezTo>
                    <a:cubicBezTo>
                      <a:pt x="22907" y="10859"/>
                      <a:pt x="21072" y="11527"/>
                      <a:pt x="19371" y="12494"/>
                    </a:cubicBezTo>
                    <a:cubicBezTo>
                      <a:pt x="17770" y="13495"/>
                      <a:pt x="16335" y="14762"/>
                      <a:pt x="15101" y="16197"/>
                    </a:cubicBezTo>
                    <a:cubicBezTo>
                      <a:pt x="12166" y="19432"/>
                      <a:pt x="9797" y="23102"/>
                      <a:pt x="7429" y="26737"/>
                    </a:cubicBezTo>
                    <a:cubicBezTo>
                      <a:pt x="6462" y="28172"/>
                      <a:pt x="5261" y="29406"/>
                      <a:pt x="3893" y="30507"/>
                    </a:cubicBezTo>
                    <a:cubicBezTo>
                      <a:pt x="2859" y="31341"/>
                      <a:pt x="1525" y="32475"/>
                      <a:pt x="124" y="32675"/>
                    </a:cubicBezTo>
                    <a:cubicBezTo>
                      <a:pt x="1" y="32706"/>
                      <a:pt x="48" y="32879"/>
                      <a:pt x="161" y="32879"/>
                    </a:cubicBezTo>
                    <a:cubicBezTo>
                      <a:pt x="171" y="32879"/>
                      <a:pt x="180" y="32878"/>
                      <a:pt x="191" y="32875"/>
                    </a:cubicBezTo>
                    <a:lnTo>
                      <a:pt x="224" y="32875"/>
                    </a:lnTo>
                    <a:cubicBezTo>
                      <a:pt x="1425" y="32708"/>
                      <a:pt x="2559" y="31808"/>
                      <a:pt x="3493" y="31074"/>
                    </a:cubicBezTo>
                    <a:cubicBezTo>
                      <a:pt x="4861" y="30040"/>
                      <a:pt x="6095" y="28839"/>
                      <a:pt x="7162" y="27505"/>
                    </a:cubicBezTo>
                    <a:cubicBezTo>
                      <a:pt x="8530" y="25703"/>
                      <a:pt x="9664" y="23702"/>
                      <a:pt x="10898" y="21867"/>
                    </a:cubicBezTo>
                    <a:cubicBezTo>
                      <a:pt x="12299" y="19866"/>
                      <a:pt x="13800" y="17931"/>
                      <a:pt x="15401" y="16130"/>
                    </a:cubicBezTo>
                    <a:cubicBezTo>
                      <a:pt x="16836" y="14529"/>
                      <a:pt x="18537" y="13161"/>
                      <a:pt x="20438" y="12160"/>
                    </a:cubicBezTo>
                    <a:cubicBezTo>
                      <a:pt x="22240" y="11260"/>
                      <a:pt x="24108" y="10526"/>
                      <a:pt x="25842" y="9458"/>
                    </a:cubicBezTo>
                    <a:cubicBezTo>
                      <a:pt x="29194" y="7367"/>
                      <a:pt x="31391" y="4120"/>
                      <a:pt x="31708" y="178"/>
                    </a:cubicBezTo>
                    <a:lnTo>
                      <a:pt x="31708" y="178"/>
                    </a:lnTo>
                    <a:cubicBezTo>
                      <a:pt x="31710" y="169"/>
                      <a:pt x="31711" y="160"/>
                      <a:pt x="31713" y="152"/>
                    </a:cubicBezTo>
                    <a:lnTo>
                      <a:pt x="31710" y="151"/>
                    </a:lnTo>
                    <a:lnTo>
                      <a:pt x="31710" y="151"/>
                    </a:lnTo>
                    <a:cubicBezTo>
                      <a:pt x="31711" y="140"/>
                      <a:pt x="31712" y="129"/>
                      <a:pt x="31713" y="118"/>
                    </a:cubicBezTo>
                    <a:cubicBezTo>
                      <a:pt x="31694" y="44"/>
                      <a:pt x="31633" y="0"/>
                      <a:pt x="31578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476919" y="4940801"/>
                <a:ext cx="42025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12176" h="1721" extrusionOk="0">
                    <a:moveTo>
                      <a:pt x="11297" y="0"/>
                    </a:moveTo>
                    <a:cubicBezTo>
                      <a:pt x="10747" y="0"/>
                      <a:pt x="9919" y="147"/>
                      <a:pt x="9707" y="195"/>
                    </a:cubicBezTo>
                    <a:cubicBezTo>
                      <a:pt x="7606" y="295"/>
                      <a:pt x="5538" y="561"/>
                      <a:pt x="3503" y="728"/>
                    </a:cubicBezTo>
                    <a:cubicBezTo>
                      <a:pt x="2335" y="828"/>
                      <a:pt x="1068" y="762"/>
                      <a:pt x="0" y="1129"/>
                    </a:cubicBezTo>
                    <a:lnTo>
                      <a:pt x="0" y="1262"/>
                    </a:lnTo>
                    <a:cubicBezTo>
                      <a:pt x="165" y="1256"/>
                      <a:pt x="331" y="1254"/>
                      <a:pt x="497" y="1254"/>
                    </a:cubicBezTo>
                    <a:cubicBezTo>
                      <a:pt x="2347" y="1254"/>
                      <a:pt x="4268" y="1570"/>
                      <a:pt x="6105" y="1662"/>
                    </a:cubicBezTo>
                    <a:cubicBezTo>
                      <a:pt x="6539" y="1695"/>
                      <a:pt x="7009" y="1720"/>
                      <a:pt x="7490" y="1720"/>
                    </a:cubicBezTo>
                    <a:cubicBezTo>
                      <a:pt x="8486" y="1720"/>
                      <a:pt x="9531" y="1611"/>
                      <a:pt x="10408" y="1229"/>
                    </a:cubicBezTo>
                    <a:cubicBezTo>
                      <a:pt x="10741" y="1162"/>
                      <a:pt x="12176" y="528"/>
                      <a:pt x="11775" y="94"/>
                    </a:cubicBezTo>
                    <a:cubicBezTo>
                      <a:pt x="11707" y="26"/>
                      <a:pt x="11526" y="0"/>
                      <a:pt x="11297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51749" y="4800116"/>
                <a:ext cx="429470" cy="87530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2536" extrusionOk="0">
                    <a:moveTo>
                      <a:pt x="10794" y="0"/>
                    </a:moveTo>
                    <a:cubicBezTo>
                      <a:pt x="10722" y="0"/>
                      <a:pt x="10659" y="1"/>
                      <a:pt x="10608" y="1"/>
                    </a:cubicBezTo>
                    <a:cubicBezTo>
                      <a:pt x="7272" y="68"/>
                      <a:pt x="3403" y="501"/>
                      <a:pt x="367" y="2036"/>
                    </a:cubicBezTo>
                    <a:lnTo>
                      <a:pt x="1" y="2536"/>
                    </a:lnTo>
                    <a:cubicBezTo>
                      <a:pt x="1356" y="1824"/>
                      <a:pt x="2918" y="1713"/>
                      <a:pt x="4478" y="1713"/>
                    </a:cubicBezTo>
                    <a:cubicBezTo>
                      <a:pt x="5183" y="1713"/>
                      <a:pt x="5887" y="1735"/>
                      <a:pt x="6572" y="1735"/>
                    </a:cubicBezTo>
                    <a:cubicBezTo>
                      <a:pt x="7873" y="1735"/>
                      <a:pt x="9207" y="1602"/>
                      <a:pt x="10508" y="1402"/>
                    </a:cubicBezTo>
                    <a:cubicBezTo>
                      <a:pt x="10908" y="1335"/>
                      <a:pt x="12443" y="1102"/>
                      <a:pt x="12376" y="468"/>
                    </a:cubicBezTo>
                    <a:cubicBezTo>
                      <a:pt x="12347" y="26"/>
                      <a:pt x="11330" y="0"/>
                      <a:pt x="10794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634828" y="4650444"/>
                <a:ext cx="438686" cy="120941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3504" extrusionOk="0">
                    <a:moveTo>
                      <a:pt x="8753" y="0"/>
                    </a:moveTo>
                    <a:cubicBezTo>
                      <a:pt x="5897" y="0"/>
                      <a:pt x="2246" y="1619"/>
                      <a:pt x="67" y="3336"/>
                    </a:cubicBezTo>
                    <a:lnTo>
                      <a:pt x="0" y="3503"/>
                    </a:lnTo>
                    <a:cubicBezTo>
                      <a:pt x="1953" y="2495"/>
                      <a:pt x="4144" y="1963"/>
                      <a:pt x="6348" y="1963"/>
                    </a:cubicBezTo>
                    <a:cubicBezTo>
                      <a:pt x="6478" y="1963"/>
                      <a:pt x="6608" y="1965"/>
                      <a:pt x="6738" y="1969"/>
                    </a:cubicBezTo>
                    <a:cubicBezTo>
                      <a:pt x="7268" y="1969"/>
                      <a:pt x="7957" y="2020"/>
                      <a:pt x="8650" y="2020"/>
                    </a:cubicBezTo>
                    <a:cubicBezTo>
                      <a:pt x="9442" y="2020"/>
                      <a:pt x="10239" y="1953"/>
                      <a:pt x="10808" y="1669"/>
                    </a:cubicBezTo>
                    <a:cubicBezTo>
                      <a:pt x="12709" y="735"/>
                      <a:pt x="9640" y="1"/>
                      <a:pt x="8840" y="1"/>
                    </a:cubicBezTo>
                    <a:cubicBezTo>
                      <a:pt x="8811" y="0"/>
                      <a:pt x="8782" y="0"/>
                      <a:pt x="8753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734818" y="4527686"/>
                <a:ext cx="368448" cy="94019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2724" extrusionOk="0">
                    <a:moveTo>
                      <a:pt x="7155" y="0"/>
                    </a:moveTo>
                    <a:cubicBezTo>
                      <a:pt x="6253" y="0"/>
                      <a:pt x="5357" y="149"/>
                      <a:pt x="4504" y="455"/>
                    </a:cubicBezTo>
                    <a:cubicBezTo>
                      <a:pt x="3069" y="889"/>
                      <a:pt x="1535" y="1423"/>
                      <a:pt x="334" y="2323"/>
                    </a:cubicBezTo>
                    <a:lnTo>
                      <a:pt x="0" y="2723"/>
                    </a:lnTo>
                    <a:cubicBezTo>
                      <a:pt x="2169" y="1222"/>
                      <a:pt x="4604" y="1556"/>
                      <a:pt x="7139" y="1423"/>
                    </a:cubicBezTo>
                    <a:cubicBezTo>
                      <a:pt x="8039" y="1356"/>
                      <a:pt x="10675" y="555"/>
                      <a:pt x="8573" y="122"/>
                    </a:cubicBezTo>
                    <a:cubicBezTo>
                      <a:pt x="8103" y="41"/>
                      <a:pt x="7628" y="0"/>
                      <a:pt x="7155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894831" y="4446919"/>
                <a:ext cx="249889" cy="53119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1539" extrusionOk="0">
                    <a:moveTo>
                      <a:pt x="1166" y="0"/>
                    </a:moveTo>
                    <a:cubicBezTo>
                      <a:pt x="902" y="0"/>
                      <a:pt x="636" y="9"/>
                      <a:pt x="368" y="27"/>
                    </a:cubicBezTo>
                    <a:lnTo>
                      <a:pt x="335" y="27"/>
                    </a:lnTo>
                    <a:lnTo>
                      <a:pt x="1" y="160"/>
                    </a:lnTo>
                    <a:cubicBezTo>
                      <a:pt x="735" y="193"/>
                      <a:pt x="1402" y="360"/>
                      <a:pt x="2069" y="694"/>
                    </a:cubicBezTo>
                    <a:cubicBezTo>
                      <a:pt x="2711" y="955"/>
                      <a:pt x="4233" y="1538"/>
                      <a:pt x="5357" y="1538"/>
                    </a:cubicBezTo>
                    <a:cubicBezTo>
                      <a:pt x="5811" y="1538"/>
                      <a:pt x="6199" y="1443"/>
                      <a:pt x="6439" y="1194"/>
                    </a:cubicBezTo>
                    <a:cubicBezTo>
                      <a:pt x="7239" y="393"/>
                      <a:pt x="3937" y="193"/>
                      <a:pt x="3303" y="160"/>
                    </a:cubicBezTo>
                    <a:cubicBezTo>
                      <a:pt x="2595" y="62"/>
                      <a:pt x="1887" y="0"/>
                      <a:pt x="1166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998481" y="4381030"/>
                <a:ext cx="216478" cy="63404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1837" extrusionOk="0">
                    <a:moveTo>
                      <a:pt x="100" y="1"/>
                    </a:moveTo>
                    <a:lnTo>
                      <a:pt x="0" y="101"/>
                    </a:lnTo>
                    <a:cubicBezTo>
                      <a:pt x="528" y="352"/>
                      <a:pt x="3825" y="1837"/>
                      <a:pt x="5415" y="1837"/>
                    </a:cubicBezTo>
                    <a:cubicBezTo>
                      <a:pt x="5934" y="1837"/>
                      <a:pt x="6271" y="1679"/>
                      <a:pt x="6271" y="1268"/>
                    </a:cubicBezTo>
                    <a:cubicBezTo>
                      <a:pt x="6271" y="68"/>
                      <a:pt x="1001" y="168"/>
                      <a:pt x="100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1119354" y="4323458"/>
                <a:ext cx="181963" cy="65509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898" extrusionOk="0">
                    <a:moveTo>
                      <a:pt x="301" y="1"/>
                    </a:moveTo>
                    <a:lnTo>
                      <a:pt x="1" y="168"/>
                    </a:lnTo>
                    <a:cubicBezTo>
                      <a:pt x="804" y="722"/>
                      <a:pt x="2298" y="1897"/>
                      <a:pt x="3450" y="1897"/>
                    </a:cubicBezTo>
                    <a:cubicBezTo>
                      <a:pt x="3685" y="1897"/>
                      <a:pt x="3906" y="1849"/>
                      <a:pt x="4104" y="1736"/>
                    </a:cubicBezTo>
                    <a:cubicBezTo>
                      <a:pt x="5271" y="1068"/>
                      <a:pt x="2703" y="535"/>
                      <a:pt x="2102" y="401"/>
                    </a:cubicBezTo>
                    <a:cubicBezTo>
                      <a:pt x="1502" y="234"/>
                      <a:pt x="868" y="134"/>
                      <a:pt x="301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1195357" y="4256118"/>
                <a:ext cx="232217" cy="46112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336" extrusionOk="0">
                    <a:moveTo>
                      <a:pt x="4577" y="0"/>
                    </a:moveTo>
                    <a:cubicBezTo>
                      <a:pt x="2946" y="0"/>
                      <a:pt x="882" y="248"/>
                      <a:pt x="400" y="518"/>
                    </a:cubicBezTo>
                    <a:cubicBezTo>
                      <a:pt x="367" y="584"/>
                      <a:pt x="167" y="718"/>
                      <a:pt x="134" y="751"/>
                    </a:cubicBezTo>
                    <a:lnTo>
                      <a:pt x="0" y="851"/>
                    </a:lnTo>
                    <a:cubicBezTo>
                      <a:pt x="596" y="966"/>
                      <a:pt x="2628" y="1336"/>
                      <a:pt x="4297" y="1336"/>
                    </a:cubicBezTo>
                    <a:cubicBezTo>
                      <a:pt x="5526" y="1336"/>
                      <a:pt x="6558" y="1135"/>
                      <a:pt x="6672" y="484"/>
                    </a:cubicBezTo>
                    <a:cubicBezTo>
                      <a:pt x="6728" y="132"/>
                      <a:pt x="5768" y="0"/>
                      <a:pt x="4577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282853" y="4128791"/>
                <a:ext cx="192283" cy="86495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2506" extrusionOk="0">
                    <a:moveTo>
                      <a:pt x="5012" y="1"/>
                    </a:moveTo>
                    <a:cubicBezTo>
                      <a:pt x="3872" y="1"/>
                      <a:pt x="1375" y="1431"/>
                      <a:pt x="200" y="2072"/>
                    </a:cubicBezTo>
                    <a:lnTo>
                      <a:pt x="0" y="2505"/>
                    </a:lnTo>
                    <a:cubicBezTo>
                      <a:pt x="768" y="2505"/>
                      <a:pt x="1535" y="2439"/>
                      <a:pt x="2269" y="2305"/>
                    </a:cubicBezTo>
                    <a:cubicBezTo>
                      <a:pt x="3303" y="2105"/>
                      <a:pt x="5438" y="1538"/>
                      <a:pt x="5571" y="304"/>
                    </a:cubicBezTo>
                    <a:cubicBezTo>
                      <a:pt x="5498" y="90"/>
                      <a:pt x="5297" y="1"/>
                      <a:pt x="5012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1240261" y="4033287"/>
                <a:ext cx="73966" cy="16242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4706" extrusionOk="0">
                    <a:moveTo>
                      <a:pt x="1043" y="0"/>
                    </a:moveTo>
                    <a:cubicBezTo>
                      <a:pt x="1030" y="0"/>
                      <a:pt x="1015" y="1"/>
                      <a:pt x="1001" y="2"/>
                    </a:cubicBezTo>
                    <a:cubicBezTo>
                      <a:pt x="0" y="102"/>
                      <a:pt x="567" y="4105"/>
                      <a:pt x="667" y="4705"/>
                    </a:cubicBezTo>
                    <a:lnTo>
                      <a:pt x="834" y="4472"/>
                    </a:lnTo>
                    <a:cubicBezTo>
                      <a:pt x="1131" y="3879"/>
                      <a:pt x="2143" y="0"/>
                      <a:pt x="1043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1172335" y="4076707"/>
                <a:ext cx="67580" cy="176579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5116" extrusionOk="0">
                    <a:moveTo>
                      <a:pt x="900" y="1"/>
                    </a:moveTo>
                    <a:cubicBezTo>
                      <a:pt x="841" y="1"/>
                      <a:pt x="774" y="15"/>
                      <a:pt x="701" y="45"/>
                    </a:cubicBezTo>
                    <a:cubicBezTo>
                      <a:pt x="0" y="378"/>
                      <a:pt x="234" y="2547"/>
                      <a:pt x="334" y="3047"/>
                    </a:cubicBezTo>
                    <a:cubicBezTo>
                      <a:pt x="534" y="3714"/>
                      <a:pt x="600" y="4381"/>
                      <a:pt x="534" y="5048"/>
                    </a:cubicBezTo>
                    <a:lnTo>
                      <a:pt x="600" y="5115"/>
                    </a:lnTo>
                    <a:cubicBezTo>
                      <a:pt x="695" y="4578"/>
                      <a:pt x="1957" y="1"/>
                      <a:pt x="900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1061782" y="4151260"/>
                <a:ext cx="89463" cy="156111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4523" extrusionOk="0">
                    <a:moveTo>
                      <a:pt x="1299" y="1"/>
                    </a:moveTo>
                    <a:cubicBezTo>
                      <a:pt x="1248" y="1"/>
                      <a:pt x="1193" y="7"/>
                      <a:pt x="1135" y="20"/>
                    </a:cubicBezTo>
                    <a:cubicBezTo>
                      <a:pt x="1" y="320"/>
                      <a:pt x="1302" y="3556"/>
                      <a:pt x="1302" y="4390"/>
                    </a:cubicBezTo>
                    <a:lnTo>
                      <a:pt x="1335" y="4523"/>
                    </a:lnTo>
                    <a:cubicBezTo>
                      <a:pt x="1624" y="3913"/>
                      <a:pt x="2592" y="1"/>
                      <a:pt x="1299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982362" y="4176767"/>
                <a:ext cx="79626" cy="168606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4885" extrusionOk="0">
                    <a:moveTo>
                      <a:pt x="1216" y="1"/>
                    </a:moveTo>
                    <a:cubicBezTo>
                      <a:pt x="1151" y="1"/>
                      <a:pt x="1080" y="16"/>
                      <a:pt x="1001" y="48"/>
                    </a:cubicBezTo>
                    <a:cubicBezTo>
                      <a:pt x="0" y="482"/>
                      <a:pt x="967" y="4118"/>
                      <a:pt x="1201" y="4885"/>
                    </a:cubicBezTo>
                    <a:lnTo>
                      <a:pt x="1234" y="4885"/>
                    </a:lnTo>
                    <a:cubicBezTo>
                      <a:pt x="1518" y="4255"/>
                      <a:pt x="2306" y="1"/>
                      <a:pt x="1216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856864" y="4232924"/>
                <a:ext cx="94433" cy="159666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626" extrusionOk="0">
                    <a:moveTo>
                      <a:pt x="1516" y="0"/>
                    </a:moveTo>
                    <a:cubicBezTo>
                      <a:pt x="1377" y="0"/>
                      <a:pt x="1227" y="84"/>
                      <a:pt x="1068" y="289"/>
                    </a:cubicBezTo>
                    <a:cubicBezTo>
                      <a:pt x="0" y="1723"/>
                      <a:pt x="2202" y="3224"/>
                      <a:pt x="2302" y="4459"/>
                    </a:cubicBezTo>
                    <a:lnTo>
                      <a:pt x="2402" y="4625"/>
                    </a:lnTo>
                    <a:cubicBezTo>
                      <a:pt x="2535" y="3625"/>
                      <a:pt x="2735" y="2491"/>
                      <a:pt x="2435" y="1490"/>
                    </a:cubicBezTo>
                    <a:cubicBezTo>
                      <a:pt x="2332" y="974"/>
                      <a:pt x="1990" y="0"/>
                      <a:pt x="1516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767055" y="4265472"/>
                <a:ext cx="99058" cy="18006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5217" extrusionOk="0">
                    <a:moveTo>
                      <a:pt x="1164" y="0"/>
                    </a:moveTo>
                    <a:cubicBezTo>
                      <a:pt x="997" y="0"/>
                      <a:pt x="827" y="146"/>
                      <a:pt x="667" y="513"/>
                    </a:cubicBezTo>
                    <a:cubicBezTo>
                      <a:pt x="0" y="2015"/>
                      <a:pt x="2235" y="3983"/>
                      <a:pt x="2702" y="5217"/>
                    </a:cubicBezTo>
                    <a:lnTo>
                      <a:pt x="2869" y="5050"/>
                    </a:lnTo>
                    <a:cubicBezTo>
                      <a:pt x="2669" y="3983"/>
                      <a:pt x="2602" y="2982"/>
                      <a:pt x="2335" y="1948"/>
                    </a:cubicBezTo>
                    <a:cubicBezTo>
                      <a:pt x="2208" y="1466"/>
                      <a:pt x="1696" y="0"/>
                      <a:pt x="1164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662267" y="4355799"/>
                <a:ext cx="119767" cy="173783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5035" extrusionOk="0">
                    <a:moveTo>
                      <a:pt x="792" y="1"/>
                    </a:moveTo>
                    <a:cubicBezTo>
                      <a:pt x="638" y="1"/>
                      <a:pt x="502" y="106"/>
                      <a:pt x="401" y="365"/>
                    </a:cubicBezTo>
                    <a:cubicBezTo>
                      <a:pt x="1" y="1366"/>
                      <a:pt x="1002" y="2900"/>
                      <a:pt x="1602" y="3500"/>
                    </a:cubicBezTo>
                    <a:cubicBezTo>
                      <a:pt x="2069" y="4034"/>
                      <a:pt x="2936" y="4501"/>
                      <a:pt x="3270" y="5035"/>
                    </a:cubicBezTo>
                    <a:lnTo>
                      <a:pt x="3470" y="4901"/>
                    </a:lnTo>
                    <a:cubicBezTo>
                      <a:pt x="3036" y="3934"/>
                      <a:pt x="2836" y="2833"/>
                      <a:pt x="2403" y="1899"/>
                    </a:cubicBezTo>
                    <a:cubicBezTo>
                      <a:pt x="2167" y="1402"/>
                      <a:pt x="1356" y="1"/>
                      <a:pt x="792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62103" y="4460311"/>
                <a:ext cx="141650" cy="162531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709" extrusionOk="0">
                    <a:moveTo>
                      <a:pt x="1114" y="1"/>
                    </a:moveTo>
                    <a:cubicBezTo>
                      <a:pt x="923" y="1"/>
                      <a:pt x="758" y="122"/>
                      <a:pt x="635" y="406"/>
                    </a:cubicBezTo>
                    <a:cubicBezTo>
                      <a:pt x="1" y="1873"/>
                      <a:pt x="2836" y="4275"/>
                      <a:pt x="3970" y="4709"/>
                    </a:cubicBezTo>
                    <a:lnTo>
                      <a:pt x="4104" y="4442"/>
                    </a:lnTo>
                    <a:cubicBezTo>
                      <a:pt x="3991" y="3652"/>
                      <a:pt x="2161" y="1"/>
                      <a:pt x="1114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448134" y="4525304"/>
                <a:ext cx="184897" cy="205778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5962" extrusionOk="0">
                    <a:moveTo>
                      <a:pt x="1992" y="1"/>
                    </a:moveTo>
                    <a:cubicBezTo>
                      <a:pt x="1867" y="1"/>
                      <a:pt x="1747" y="40"/>
                      <a:pt x="1635" y="124"/>
                    </a:cubicBezTo>
                    <a:cubicBezTo>
                      <a:pt x="0" y="1391"/>
                      <a:pt x="5037" y="4861"/>
                      <a:pt x="5204" y="5961"/>
                    </a:cubicBezTo>
                    <a:lnTo>
                      <a:pt x="5204" y="5628"/>
                    </a:lnTo>
                    <a:cubicBezTo>
                      <a:pt x="5357" y="4620"/>
                      <a:pt x="3355" y="1"/>
                      <a:pt x="1992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410132" y="4644141"/>
                <a:ext cx="152004" cy="185967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5388" extrusionOk="0">
                    <a:moveTo>
                      <a:pt x="1294" y="0"/>
                    </a:moveTo>
                    <a:cubicBezTo>
                      <a:pt x="1085" y="0"/>
                      <a:pt x="884" y="113"/>
                      <a:pt x="701" y="384"/>
                    </a:cubicBezTo>
                    <a:cubicBezTo>
                      <a:pt x="1" y="1518"/>
                      <a:pt x="1802" y="3286"/>
                      <a:pt x="2436" y="3919"/>
                    </a:cubicBezTo>
                    <a:cubicBezTo>
                      <a:pt x="2969" y="4420"/>
                      <a:pt x="3637" y="4853"/>
                      <a:pt x="4170" y="5387"/>
                    </a:cubicBezTo>
                    <a:lnTo>
                      <a:pt x="4270" y="5254"/>
                    </a:lnTo>
                    <a:cubicBezTo>
                      <a:pt x="4404" y="4486"/>
                      <a:pt x="3703" y="3386"/>
                      <a:pt x="3436" y="2652"/>
                    </a:cubicBezTo>
                    <a:cubicBezTo>
                      <a:pt x="3220" y="2084"/>
                      <a:pt x="2191" y="0"/>
                      <a:pt x="1294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387214" y="4767361"/>
                <a:ext cx="108170" cy="159459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4620" extrusionOk="0">
                    <a:moveTo>
                      <a:pt x="574" y="1"/>
                    </a:moveTo>
                    <a:cubicBezTo>
                      <a:pt x="227" y="1"/>
                      <a:pt x="0" y="301"/>
                      <a:pt x="164" y="916"/>
                    </a:cubicBezTo>
                    <a:cubicBezTo>
                      <a:pt x="498" y="2351"/>
                      <a:pt x="2433" y="3285"/>
                      <a:pt x="2866" y="4619"/>
                    </a:cubicBezTo>
                    <a:lnTo>
                      <a:pt x="3100" y="4319"/>
                    </a:lnTo>
                    <a:cubicBezTo>
                      <a:pt x="3133" y="3452"/>
                      <a:pt x="2666" y="2818"/>
                      <a:pt x="2332" y="2017"/>
                    </a:cubicBezTo>
                    <a:cubicBezTo>
                      <a:pt x="2099" y="1383"/>
                      <a:pt x="1732" y="816"/>
                      <a:pt x="1298" y="349"/>
                    </a:cubicBezTo>
                    <a:cubicBezTo>
                      <a:pt x="1054" y="118"/>
                      <a:pt x="791" y="1"/>
                      <a:pt x="574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1353437" y="4158681"/>
                <a:ext cx="76416" cy="33687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976" extrusionOk="0">
                    <a:moveTo>
                      <a:pt x="2019" y="1"/>
                    </a:moveTo>
                    <a:cubicBezTo>
                      <a:pt x="2010" y="1"/>
                      <a:pt x="2000" y="2"/>
                      <a:pt x="1992" y="5"/>
                    </a:cubicBezTo>
                    <a:cubicBezTo>
                      <a:pt x="1391" y="338"/>
                      <a:pt x="757" y="572"/>
                      <a:pt x="124" y="772"/>
                    </a:cubicBezTo>
                    <a:cubicBezTo>
                      <a:pt x="0" y="803"/>
                      <a:pt x="19" y="976"/>
                      <a:pt x="128" y="976"/>
                    </a:cubicBezTo>
                    <a:cubicBezTo>
                      <a:pt x="137" y="976"/>
                      <a:pt x="147" y="975"/>
                      <a:pt x="157" y="972"/>
                    </a:cubicBezTo>
                    <a:cubicBezTo>
                      <a:pt x="824" y="772"/>
                      <a:pt x="1491" y="505"/>
                      <a:pt x="2092" y="205"/>
                    </a:cubicBezTo>
                    <a:cubicBezTo>
                      <a:pt x="2213" y="144"/>
                      <a:pt x="2113" y="1"/>
                      <a:pt x="2019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1289756" y="4270511"/>
                <a:ext cx="89843" cy="16153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68" extrusionOk="0">
                    <a:moveTo>
                      <a:pt x="2469" y="1"/>
                    </a:moveTo>
                    <a:cubicBezTo>
                      <a:pt x="1702" y="134"/>
                      <a:pt x="901" y="201"/>
                      <a:pt x="134" y="234"/>
                    </a:cubicBezTo>
                    <a:cubicBezTo>
                      <a:pt x="0" y="234"/>
                      <a:pt x="0" y="468"/>
                      <a:pt x="134" y="468"/>
                    </a:cubicBezTo>
                    <a:cubicBezTo>
                      <a:pt x="901" y="434"/>
                      <a:pt x="1702" y="334"/>
                      <a:pt x="2469" y="234"/>
                    </a:cubicBezTo>
                    <a:cubicBezTo>
                      <a:pt x="2602" y="234"/>
                      <a:pt x="2602" y="1"/>
                      <a:pt x="2469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1267873" y="4065559"/>
                <a:ext cx="10389" cy="62852"/>
              </a:xfrm>
              <a:custGeom>
                <a:avLst/>
                <a:gdLst/>
                <a:ahLst/>
                <a:cxnLst/>
                <a:rect l="l" t="t" r="r" b="b"/>
                <a:pathLst>
                  <a:path w="301" h="1821" extrusionOk="0">
                    <a:moveTo>
                      <a:pt x="134" y="1"/>
                    </a:moveTo>
                    <a:cubicBezTo>
                      <a:pt x="84" y="1"/>
                      <a:pt x="34" y="34"/>
                      <a:pt x="34" y="101"/>
                    </a:cubicBezTo>
                    <a:lnTo>
                      <a:pt x="34" y="68"/>
                    </a:lnTo>
                    <a:lnTo>
                      <a:pt x="34" y="68"/>
                    </a:lnTo>
                    <a:cubicBezTo>
                      <a:pt x="1" y="635"/>
                      <a:pt x="34" y="1202"/>
                      <a:pt x="101" y="1736"/>
                    </a:cubicBezTo>
                    <a:cubicBezTo>
                      <a:pt x="101" y="1794"/>
                      <a:pt x="139" y="1820"/>
                      <a:pt x="182" y="1820"/>
                    </a:cubicBezTo>
                    <a:cubicBezTo>
                      <a:pt x="238" y="1820"/>
                      <a:pt x="301" y="1777"/>
                      <a:pt x="301" y="1702"/>
                    </a:cubicBezTo>
                    <a:cubicBezTo>
                      <a:pt x="234" y="1168"/>
                      <a:pt x="201" y="635"/>
                      <a:pt x="234" y="101"/>
                    </a:cubicBezTo>
                    <a:cubicBezTo>
                      <a:pt x="234" y="34"/>
                      <a:pt x="184" y="1"/>
                      <a:pt x="134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1190731" y="4102456"/>
                <a:ext cx="11563" cy="598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734" extrusionOk="0">
                    <a:moveTo>
                      <a:pt x="210" y="1"/>
                    </a:moveTo>
                    <a:cubicBezTo>
                      <a:pt x="170" y="1"/>
                      <a:pt x="134" y="29"/>
                      <a:pt x="134" y="99"/>
                    </a:cubicBezTo>
                    <a:cubicBezTo>
                      <a:pt x="34" y="600"/>
                      <a:pt x="1" y="1134"/>
                      <a:pt x="34" y="1634"/>
                    </a:cubicBezTo>
                    <a:cubicBezTo>
                      <a:pt x="34" y="1701"/>
                      <a:pt x="76" y="1734"/>
                      <a:pt x="122" y="1734"/>
                    </a:cubicBezTo>
                    <a:cubicBezTo>
                      <a:pt x="168" y="1734"/>
                      <a:pt x="218" y="1701"/>
                      <a:pt x="234" y="1634"/>
                    </a:cubicBezTo>
                    <a:cubicBezTo>
                      <a:pt x="234" y="1134"/>
                      <a:pt x="268" y="633"/>
                      <a:pt x="334" y="133"/>
                    </a:cubicBezTo>
                    <a:cubicBezTo>
                      <a:pt x="334" y="55"/>
                      <a:pt x="267" y="1"/>
                      <a:pt x="210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1100923" y="4173799"/>
                <a:ext cx="8111" cy="5905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711" extrusionOk="0">
                    <a:moveTo>
                      <a:pt x="101" y="1"/>
                    </a:moveTo>
                    <a:cubicBezTo>
                      <a:pt x="51" y="1"/>
                      <a:pt x="1" y="34"/>
                      <a:pt x="1" y="101"/>
                    </a:cubicBezTo>
                    <a:cubicBezTo>
                      <a:pt x="34" y="601"/>
                      <a:pt x="1" y="1101"/>
                      <a:pt x="1" y="1635"/>
                    </a:cubicBezTo>
                    <a:cubicBezTo>
                      <a:pt x="18" y="1685"/>
                      <a:pt x="68" y="1710"/>
                      <a:pt x="113" y="1710"/>
                    </a:cubicBezTo>
                    <a:cubicBezTo>
                      <a:pt x="159" y="1710"/>
                      <a:pt x="201" y="1685"/>
                      <a:pt x="201" y="1635"/>
                    </a:cubicBezTo>
                    <a:cubicBezTo>
                      <a:pt x="201" y="1101"/>
                      <a:pt x="234" y="601"/>
                      <a:pt x="201" y="101"/>
                    </a:cubicBezTo>
                    <a:cubicBezTo>
                      <a:pt x="201" y="34"/>
                      <a:pt x="151" y="1"/>
                      <a:pt x="101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1168158" y="4353279"/>
                <a:ext cx="68305" cy="22159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642" extrusionOk="0">
                    <a:moveTo>
                      <a:pt x="158" y="1"/>
                    </a:moveTo>
                    <a:cubicBezTo>
                      <a:pt x="45" y="1"/>
                      <a:pt x="0" y="174"/>
                      <a:pt x="154" y="204"/>
                    </a:cubicBezTo>
                    <a:cubicBezTo>
                      <a:pt x="688" y="371"/>
                      <a:pt x="1255" y="471"/>
                      <a:pt x="1822" y="638"/>
                    </a:cubicBezTo>
                    <a:cubicBezTo>
                      <a:pt x="1830" y="641"/>
                      <a:pt x="1837" y="642"/>
                      <a:pt x="1845" y="642"/>
                    </a:cubicBezTo>
                    <a:cubicBezTo>
                      <a:pt x="1931" y="642"/>
                      <a:pt x="1979" y="469"/>
                      <a:pt x="1856" y="438"/>
                    </a:cubicBezTo>
                    <a:cubicBezTo>
                      <a:pt x="1322" y="271"/>
                      <a:pt x="755" y="138"/>
                      <a:pt x="188" y="4"/>
                    </a:cubicBez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1101302" y="4409712"/>
                <a:ext cx="77590" cy="19846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575" extrusionOk="0">
                    <a:moveTo>
                      <a:pt x="128" y="0"/>
                    </a:moveTo>
                    <a:cubicBezTo>
                      <a:pt x="19" y="0"/>
                      <a:pt x="0" y="173"/>
                      <a:pt x="123" y="204"/>
                    </a:cubicBezTo>
                    <a:cubicBezTo>
                      <a:pt x="757" y="271"/>
                      <a:pt x="1424" y="404"/>
                      <a:pt x="2058" y="571"/>
                    </a:cubicBezTo>
                    <a:cubicBezTo>
                      <a:pt x="2068" y="573"/>
                      <a:pt x="2078" y="575"/>
                      <a:pt x="2087" y="575"/>
                    </a:cubicBezTo>
                    <a:cubicBezTo>
                      <a:pt x="2200" y="575"/>
                      <a:pt x="2248" y="401"/>
                      <a:pt x="2125" y="371"/>
                    </a:cubicBezTo>
                    <a:cubicBezTo>
                      <a:pt x="1491" y="204"/>
                      <a:pt x="824" y="70"/>
                      <a:pt x="157" y="4"/>
                    </a:cubicBezTo>
                    <a:cubicBezTo>
                      <a:pt x="146" y="1"/>
                      <a:pt x="137" y="0"/>
                      <a:pt x="128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1015739" y="4470839"/>
                <a:ext cx="71412" cy="13841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401" extrusionOk="0">
                    <a:moveTo>
                      <a:pt x="134" y="1"/>
                    </a:moveTo>
                    <a:cubicBezTo>
                      <a:pt x="0" y="1"/>
                      <a:pt x="0" y="201"/>
                      <a:pt x="134" y="201"/>
                    </a:cubicBezTo>
                    <a:cubicBezTo>
                      <a:pt x="734" y="301"/>
                      <a:pt x="1335" y="368"/>
                      <a:pt x="1969" y="401"/>
                    </a:cubicBezTo>
                    <a:cubicBezTo>
                      <a:pt x="2062" y="401"/>
                      <a:pt x="2068" y="198"/>
                      <a:pt x="1987" y="198"/>
                    </a:cubicBezTo>
                    <a:cubicBezTo>
                      <a:pt x="1981" y="198"/>
                      <a:pt x="1975" y="199"/>
                      <a:pt x="1969" y="201"/>
                    </a:cubicBezTo>
                    <a:cubicBezTo>
                      <a:pt x="1335" y="167"/>
                      <a:pt x="734" y="101"/>
                      <a:pt x="134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933178" y="4542907"/>
                <a:ext cx="65820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686" extrusionOk="0">
                    <a:moveTo>
                      <a:pt x="1777" y="1"/>
                    </a:moveTo>
                    <a:cubicBezTo>
                      <a:pt x="1761" y="1"/>
                      <a:pt x="1744" y="5"/>
                      <a:pt x="1725" y="14"/>
                    </a:cubicBezTo>
                    <a:cubicBezTo>
                      <a:pt x="1192" y="181"/>
                      <a:pt x="658" y="281"/>
                      <a:pt x="124" y="481"/>
                    </a:cubicBezTo>
                    <a:cubicBezTo>
                      <a:pt x="1" y="512"/>
                      <a:pt x="48" y="685"/>
                      <a:pt x="135" y="685"/>
                    </a:cubicBezTo>
                    <a:cubicBezTo>
                      <a:pt x="142" y="685"/>
                      <a:pt x="150" y="684"/>
                      <a:pt x="158" y="681"/>
                    </a:cubicBezTo>
                    <a:cubicBezTo>
                      <a:pt x="691" y="481"/>
                      <a:pt x="1258" y="381"/>
                      <a:pt x="1792" y="214"/>
                    </a:cubicBezTo>
                    <a:cubicBezTo>
                      <a:pt x="1907" y="157"/>
                      <a:pt x="1873" y="1"/>
                      <a:pt x="1777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1019673" y="4213561"/>
                <a:ext cx="11079" cy="58123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684" extrusionOk="0">
                    <a:moveTo>
                      <a:pt x="120" y="0"/>
                    </a:moveTo>
                    <a:cubicBezTo>
                      <a:pt x="60" y="0"/>
                      <a:pt x="0" y="52"/>
                      <a:pt x="20" y="149"/>
                    </a:cubicBezTo>
                    <a:cubicBezTo>
                      <a:pt x="87" y="616"/>
                      <a:pt x="120" y="1117"/>
                      <a:pt x="53" y="1584"/>
                    </a:cubicBezTo>
                    <a:cubicBezTo>
                      <a:pt x="53" y="1651"/>
                      <a:pt x="112" y="1684"/>
                      <a:pt x="170" y="1684"/>
                    </a:cubicBezTo>
                    <a:cubicBezTo>
                      <a:pt x="228" y="1684"/>
                      <a:pt x="287" y="1651"/>
                      <a:pt x="287" y="1584"/>
                    </a:cubicBezTo>
                    <a:cubicBezTo>
                      <a:pt x="320" y="1083"/>
                      <a:pt x="287" y="583"/>
                      <a:pt x="220" y="83"/>
                    </a:cubicBezTo>
                    <a:cubicBezTo>
                      <a:pt x="206" y="27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900941" y="4277138"/>
                <a:ext cx="30097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466" extrusionOk="0">
                    <a:moveTo>
                      <a:pt x="133" y="1"/>
                    </a:moveTo>
                    <a:cubicBezTo>
                      <a:pt x="60" y="1"/>
                      <a:pt x="1" y="71"/>
                      <a:pt x="24" y="142"/>
                    </a:cubicBezTo>
                    <a:cubicBezTo>
                      <a:pt x="258" y="542"/>
                      <a:pt x="458" y="976"/>
                      <a:pt x="658" y="1410"/>
                    </a:cubicBezTo>
                    <a:cubicBezTo>
                      <a:pt x="668" y="1450"/>
                      <a:pt x="693" y="1466"/>
                      <a:pt x="721" y="1466"/>
                    </a:cubicBezTo>
                    <a:cubicBezTo>
                      <a:pt x="788" y="1466"/>
                      <a:pt x="871" y="1380"/>
                      <a:pt x="825" y="1310"/>
                    </a:cubicBezTo>
                    <a:cubicBezTo>
                      <a:pt x="658" y="876"/>
                      <a:pt x="458" y="442"/>
                      <a:pt x="224" y="42"/>
                    </a:cubicBezTo>
                    <a:cubicBezTo>
                      <a:pt x="195" y="13"/>
                      <a:pt x="163" y="1"/>
                      <a:pt x="133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806058" y="4310515"/>
                <a:ext cx="36344" cy="58158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685" extrusionOk="0">
                    <a:moveTo>
                      <a:pt x="156" y="1"/>
                    </a:moveTo>
                    <a:cubicBezTo>
                      <a:pt x="80" y="1"/>
                      <a:pt x="0" y="72"/>
                      <a:pt x="71" y="142"/>
                    </a:cubicBezTo>
                    <a:cubicBezTo>
                      <a:pt x="338" y="643"/>
                      <a:pt x="605" y="1110"/>
                      <a:pt x="805" y="1644"/>
                    </a:cubicBezTo>
                    <a:cubicBezTo>
                      <a:pt x="825" y="1673"/>
                      <a:pt x="856" y="1685"/>
                      <a:pt x="888" y="1685"/>
                    </a:cubicBezTo>
                    <a:cubicBezTo>
                      <a:pt x="966" y="1685"/>
                      <a:pt x="1052" y="1614"/>
                      <a:pt x="1005" y="1543"/>
                    </a:cubicBezTo>
                    <a:cubicBezTo>
                      <a:pt x="772" y="1010"/>
                      <a:pt x="505" y="509"/>
                      <a:pt x="238" y="42"/>
                    </a:cubicBezTo>
                    <a:cubicBezTo>
                      <a:pt x="218" y="13"/>
                      <a:pt x="187" y="1"/>
                      <a:pt x="156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606732" y="4521438"/>
                <a:ext cx="55983" cy="51807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01" extrusionOk="0">
                    <a:moveTo>
                      <a:pt x="146" y="0"/>
                    </a:moveTo>
                    <a:cubicBezTo>
                      <a:pt x="75" y="0"/>
                      <a:pt x="0" y="94"/>
                      <a:pt x="75" y="169"/>
                    </a:cubicBezTo>
                    <a:cubicBezTo>
                      <a:pt x="476" y="636"/>
                      <a:pt x="943" y="1070"/>
                      <a:pt x="1410" y="1470"/>
                    </a:cubicBezTo>
                    <a:cubicBezTo>
                      <a:pt x="1431" y="1492"/>
                      <a:pt x="1455" y="1501"/>
                      <a:pt x="1477" y="1501"/>
                    </a:cubicBezTo>
                    <a:cubicBezTo>
                      <a:pt x="1557" y="1501"/>
                      <a:pt x="1621" y="1382"/>
                      <a:pt x="1543" y="1303"/>
                    </a:cubicBezTo>
                    <a:cubicBezTo>
                      <a:pt x="1076" y="936"/>
                      <a:pt x="642" y="503"/>
                      <a:pt x="209" y="36"/>
                    </a:cubicBezTo>
                    <a:cubicBezTo>
                      <a:pt x="192" y="11"/>
                      <a:pt x="169" y="0"/>
                      <a:pt x="146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697472" y="4402671"/>
                <a:ext cx="45801" cy="68064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972" extrusionOk="0">
                    <a:moveTo>
                      <a:pt x="156" y="0"/>
                    </a:moveTo>
                    <a:cubicBezTo>
                      <a:pt x="90" y="0"/>
                      <a:pt x="0" y="79"/>
                      <a:pt x="48" y="174"/>
                    </a:cubicBezTo>
                    <a:cubicBezTo>
                      <a:pt x="348" y="775"/>
                      <a:pt x="749" y="1342"/>
                      <a:pt x="1082" y="1909"/>
                    </a:cubicBezTo>
                    <a:cubicBezTo>
                      <a:pt x="1116" y="1953"/>
                      <a:pt x="1156" y="1972"/>
                      <a:pt x="1193" y="1972"/>
                    </a:cubicBezTo>
                    <a:cubicBezTo>
                      <a:pt x="1268" y="1972"/>
                      <a:pt x="1327" y="1898"/>
                      <a:pt x="1282" y="1809"/>
                    </a:cubicBezTo>
                    <a:cubicBezTo>
                      <a:pt x="949" y="1242"/>
                      <a:pt x="515" y="675"/>
                      <a:pt x="215" y="41"/>
                    </a:cubicBezTo>
                    <a:cubicBezTo>
                      <a:pt x="206" y="13"/>
                      <a:pt x="183" y="0"/>
                      <a:pt x="156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59142" y="4679243"/>
                <a:ext cx="97574" cy="13979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405" extrusionOk="0">
                    <a:moveTo>
                      <a:pt x="134" y="0"/>
                    </a:moveTo>
                    <a:cubicBezTo>
                      <a:pt x="1" y="0"/>
                      <a:pt x="1" y="200"/>
                      <a:pt x="134" y="200"/>
                    </a:cubicBezTo>
                    <a:cubicBezTo>
                      <a:pt x="968" y="234"/>
                      <a:pt x="1802" y="267"/>
                      <a:pt x="2636" y="401"/>
                    </a:cubicBezTo>
                    <a:cubicBezTo>
                      <a:pt x="2646" y="403"/>
                      <a:pt x="2656" y="404"/>
                      <a:pt x="2665" y="404"/>
                    </a:cubicBezTo>
                    <a:cubicBezTo>
                      <a:pt x="2779" y="404"/>
                      <a:pt x="2826" y="231"/>
                      <a:pt x="2703" y="200"/>
                    </a:cubicBezTo>
                    <a:cubicBezTo>
                      <a:pt x="1836" y="67"/>
                      <a:pt x="1002" y="0"/>
                      <a:pt x="134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06541" y="4825899"/>
                <a:ext cx="95261" cy="1815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526" extrusionOk="0">
                    <a:moveTo>
                      <a:pt x="2099" y="1"/>
                    </a:moveTo>
                    <a:cubicBezTo>
                      <a:pt x="1419" y="1"/>
                      <a:pt x="761" y="102"/>
                      <a:pt x="124" y="288"/>
                    </a:cubicBezTo>
                    <a:cubicBezTo>
                      <a:pt x="1" y="350"/>
                      <a:pt x="20" y="525"/>
                      <a:pt x="129" y="525"/>
                    </a:cubicBezTo>
                    <a:cubicBezTo>
                      <a:pt x="138" y="525"/>
                      <a:pt x="147" y="524"/>
                      <a:pt x="157" y="521"/>
                    </a:cubicBezTo>
                    <a:cubicBezTo>
                      <a:pt x="798" y="308"/>
                      <a:pt x="1459" y="201"/>
                      <a:pt x="2126" y="201"/>
                    </a:cubicBezTo>
                    <a:cubicBezTo>
                      <a:pt x="2292" y="201"/>
                      <a:pt x="2459" y="208"/>
                      <a:pt x="2626" y="221"/>
                    </a:cubicBezTo>
                    <a:cubicBezTo>
                      <a:pt x="2759" y="221"/>
                      <a:pt x="2759" y="21"/>
                      <a:pt x="2626" y="21"/>
                    </a:cubicBezTo>
                    <a:cubicBezTo>
                      <a:pt x="2449" y="7"/>
                      <a:pt x="2273" y="1"/>
                      <a:pt x="2099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99474" y="4963615"/>
                <a:ext cx="106755" cy="19743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572" extrusionOk="0">
                    <a:moveTo>
                      <a:pt x="2992" y="1"/>
                    </a:moveTo>
                    <a:cubicBezTo>
                      <a:pt x="2025" y="34"/>
                      <a:pt x="1058" y="134"/>
                      <a:pt x="124" y="367"/>
                    </a:cubicBezTo>
                    <a:cubicBezTo>
                      <a:pt x="0" y="398"/>
                      <a:pt x="48" y="571"/>
                      <a:pt x="161" y="571"/>
                    </a:cubicBezTo>
                    <a:cubicBezTo>
                      <a:pt x="170" y="571"/>
                      <a:pt x="180" y="570"/>
                      <a:pt x="190" y="568"/>
                    </a:cubicBezTo>
                    <a:cubicBezTo>
                      <a:pt x="1091" y="367"/>
                      <a:pt x="2025" y="234"/>
                      <a:pt x="2992" y="201"/>
                    </a:cubicBezTo>
                    <a:cubicBezTo>
                      <a:pt x="3092" y="167"/>
                      <a:pt x="3092" y="1"/>
                      <a:pt x="2992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517786" y="4574385"/>
                <a:ext cx="71239" cy="66269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1920" extrusionOk="0">
                    <a:moveTo>
                      <a:pt x="140" y="1"/>
                    </a:moveTo>
                    <a:cubicBezTo>
                      <a:pt x="63" y="1"/>
                      <a:pt x="0" y="95"/>
                      <a:pt x="51" y="170"/>
                    </a:cubicBezTo>
                    <a:cubicBezTo>
                      <a:pt x="618" y="803"/>
                      <a:pt x="1218" y="1370"/>
                      <a:pt x="1852" y="1904"/>
                    </a:cubicBezTo>
                    <a:cubicBezTo>
                      <a:pt x="1868" y="1915"/>
                      <a:pt x="1885" y="1920"/>
                      <a:pt x="1902" y="1920"/>
                    </a:cubicBezTo>
                    <a:cubicBezTo>
                      <a:pt x="1988" y="1920"/>
                      <a:pt x="2064" y="1793"/>
                      <a:pt x="1952" y="1737"/>
                    </a:cubicBezTo>
                    <a:cubicBezTo>
                      <a:pt x="1318" y="1204"/>
                      <a:pt x="751" y="637"/>
                      <a:pt x="217" y="36"/>
                    </a:cubicBezTo>
                    <a:cubicBezTo>
                      <a:pt x="192" y="11"/>
                      <a:pt x="165" y="1"/>
                      <a:pt x="140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58005" y="4696224"/>
                <a:ext cx="63162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152" extrusionOk="0">
                    <a:moveTo>
                      <a:pt x="165" y="1"/>
                    </a:moveTo>
                    <a:cubicBezTo>
                      <a:pt x="87" y="1"/>
                      <a:pt x="1" y="71"/>
                      <a:pt x="48" y="142"/>
                    </a:cubicBezTo>
                    <a:cubicBezTo>
                      <a:pt x="548" y="809"/>
                      <a:pt x="1115" y="1443"/>
                      <a:pt x="1582" y="2110"/>
                    </a:cubicBezTo>
                    <a:cubicBezTo>
                      <a:pt x="1612" y="2140"/>
                      <a:pt x="1647" y="2152"/>
                      <a:pt x="1680" y="2152"/>
                    </a:cubicBezTo>
                    <a:cubicBezTo>
                      <a:pt x="1760" y="2152"/>
                      <a:pt x="1830" y="2081"/>
                      <a:pt x="1783" y="2010"/>
                    </a:cubicBezTo>
                    <a:cubicBezTo>
                      <a:pt x="1282" y="1310"/>
                      <a:pt x="715" y="709"/>
                      <a:pt x="248" y="42"/>
                    </a:cubicBezTo>
                    <a:cubicBezTo>
                      <a:pt x="229" y="13"/>
                      <a:pt x="198" y="1"/>
                      <a:pt x="165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13446" y="4798701"/>
                <a:ext cx="49011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2152" extrusionOk="0">
                    <a:moveTo>
                      <a:pt x="156" y="0"/>
                    </a:moveTo>
                    <a:cubicBezTo>
                      <a:pt x="80" y="0"/>
                      <a:pt x="1" y="71"/>
                      <a:pt x="71" y="142"/>
                    </a:cubicBezTo>
                    <a:cubicBezTo>
                      <a:pt x="472" y="776"/>
                      <a:pt x="872" y="1409"/>
                      <a:pt x="1206" y="2110"/>
                    </a:cubicBezTo>
                    <a:cubicBezTo>
                      <a:pt x="1225" y="2139"/>
                      <a:pt x="1253" y="2151"/>
                      <a:pt x="1282" y="2151"/>
                    </a:cubicBezTo>
                    <a:cubicBezTo>
                      <a:pt x="1350" y="2151"/>
                      <a:pt x="1419" y="2081"/>
                      <a:pt x="1372" y="2010"/>
                    </a:cubicBezTo>
                    <a:cubicBezTo>
                      <a:pt x="1039" y="1309"/>
                      <a:pt x="672" y="676"/>
                      <a:pt x="238" y="42"/>
                    </a:cubicBezTo>
                    <a:cubicBezTo>
                      <a:pt x="219" y="13"/>
                      <a:pt x="188" y="0"/>
                      <a:pt x="156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2"/>
            <p:cNvGrpSpPr/>
            <p:nvPr/>
          </p:nvGrpSpPr>
          <p:grpSpPr>
            <a:xfrm>
              <a:off x="698404" y="4536073"/>
              <a:ext cx="744184" cy="310359"/>
              <a:chOff x="698404" y="4536073"/>
              <a:chExt cx="744184" cy="310359"/>
            </a:xfrm>
          </p:grpSpPr>
          <p:sp>
            <p:nvSpPr>
              <p:cNvPr id="238" name="Google Shape;238;p2"/>
              <p:cNvSpPr/>
              <p:nvPr/>
            </p:nvSpPr>
            <p:spPr>
              <a:xfrm>
                <a:off x="698404" y="4575835"/>
                <a:ext cx="689713" cy="270598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7840" extrusionOk="0">
                    <a:moveTo>
                      <a:pt x="19859" y="0"/>
                    </a:moveTo>
                    <a:cubicBezTo>
                      <a:pt x="19841" y="0"/>
                      <a:pt x="19821" y="8"/>
                      <a:pt x="19802" y="28"/>
                    </a:cubicBezTo>
                    <a:cubicBezTo>
                      <a:pt x="19001" y="528"/>
                      <a:pt x="18334" y="1162"/>
                      <a:pt x="17567" y="1695"/>
                    </a:cubicBezTo>
                    <a:cubicBezTo>
                      <a:pt x="16733" y="2229"/>
                      <a:pt x="15866" y="2629"/>
                      <a:pt x="14932" y="2930"/>
                    </a:cubicBezTo>
                    <a:cubicBezTo>
                      <a:pt x="12797" y="3563"/>
                      <a:pt x="10629" y="4030"/>
                      <a:pt x="8427" y="4331"/>
                    </a:cubicBezTo>
                    <a:cubicBezTo>
                      <a:pt x="6559" y="4631"/>
                      <a:pt x="4558" y="4731"/>
                      <a:pt x="2790" y="5465"/>
                    </a:cubicBezTo>
                    <a:cubicBezTo>
                      <a:pt x="1756" y="5932"/>
                      <a:pt x="355" y="6532"/>
                      <a:pt x="21" y="7700"/>
                    </a:cubicBezTo>
                    <a:cubicBezTo>
                      <a:pt x="1" y="7782"/>
                      <a:pt x="69" y="7839"/>
                      <a:pt x="132" y="7839"/>
                    </a:cubicBezTo>
                    <a:cubicBezTo>
                      <a:pt x="172" y="7839"/>
                      <a:pt x="209" y="7817"/>
                      <a:pt x="221" y="7766"/>
                    </a:cubicBezTo>
                    <a:cubicBezTo>
                      <a:pt x="622" y="6332"/>
                      <a:pt x="2857" y="5565"/>
                      <a:pt x="4158" y="5231"/>
                    </a:cubicBezTo>
                    <a:cubicBezTo>
                      <a:pt x="6059" y="4731"/>
                      <a:pt x="8127" y="4631"/>
                      <a:pt x="10095" y="4264"/>
                    </a:cubicBezTo>
                    <a:cubicBezTo>
                      <a:pt x="11996" y="3997"/>
                      <a:pt x="13898" y="3530"/>
                      <a:pt x="15732" y="2863"/>
                    </a:cubicBezTo>
                    <a:cubicBezTo>
                      <a:pt x="17367" y="2262"/>
                      <a:pt x="18501" y="1128"/>
                      <a:pt x="19902" y="194"/>
                    </a:cubicBezTo>
                    <a:cubicBezTo>
                      <a:pt x="19983" y="141"/>
                      <a:pt x="19933" y="0"/>
                      <a:pt x="19859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1244437" y="4664884"/>
                <a:ext cx="116316" cy="61747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789" extrusionOk="0">
                    <a:moveTo>
                      <a:pt x="151" y="1"/>
                    </a:moveTo>
                    <a:cubicBezTo>
                      <a:pt x="53" y="1"/>
                      <a:pt x="1" y="127"/>
                      <a:pt x="113" y="183"/>
                    </a:cubicBezTo>
                    <a:cubicBezTo>
                      <a:pt x="1080" y="750"/>
                      <a:pt x="2114" y="1284"/>
                      <a:pt x="3148" y="1784"/>
                    </a:cubicBezTo>
                    <a:cubicBezTo>
                      <a:pt x="3160" y="1787"/>
                      <a:pt x="3172" y="1788"/>
                      <a:pt x="3183" y="1788"/>
                    </a:cubicBezTo>
                    <a:cubicBezTo>
                      <a:pt x="3298" y="1788"/>
                      <a:pt x="3370" y="1645"/>
                      <a:pt x="3248" y="1584"/>
                    </a:cubicBezTo>
                    <a:cubicBezTo>
                      <a:pt x="2214" y="1083"/>
                      <a:pt x="1213" y="583"/>
                      <a:pt x="213" y="16"/>
                    </a:cubicBezTo>
                    <a:cubicBezTo>
                      <a:pt x="191" y="5"/>
                      <a:pt x="170" y="1"/>
                      <a:pt x="151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1289756" y="4685766"/>
                <a:ext cx="146240" cy="95745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774" extrusionOk="0">
                    <a:moveTo>
                      <a:pt x="743" y="240"/>
                    </a:moveTo>
                    <a:cubicBezTo>
                      <a:pt x="1994" y="240"/>
                      <a:pt x="3641" y="689"/>
                      <a:pt x="3670" y="2080"/>
                    </a:cubicBezTo>
                    <a:cubicBezTo>
                      <a:pt x="3670" y="2446"/>
                      <a:pt x="3425" y="2561"/>
                      <a:pt x="3117" y="2561"/>
                    </a:cubicBezTo>
                    <a:cubicBezTo>
                      <a:pt x="2724" y="2561"/>
                      <a:pt x="2226" y="2373"/>
                      <a:pt x="2002" y="2280"/>
                    </a:cubicBezTo>
                    <a:cubicBezTo>
                      <a:pt x="1192" y="1858"/>
                      <a:pt x="602" y="1122"/>
                      <a:pt x="355" y="255"/>
                    </a:cubicBezTo>
                    <a:lnTo>
                      <a:pt x="355" y="255"/>
                    </a:lnTo>
                    <a:cubicBezTo>
                      <a:pt x="478" y="245"/>
                      <a:pt x="608" y="240"/>
                      <a:pt x="743" y="240"/>
                    </a:cubicBezTo>
                    <a:close/>
                    <a:moveTo>
                      <a:pt x="778" y="0"/>
                    </a:moveTo>
                    <a:cubicBezTo>
                      <a:pt x="564" y="0"/>
                      <a:pt x="349" y="15"/>
                      <a:pt x="134" y="45"/>
                    </a:cubicBezTo>
                    <a:cubicBezTo>
                      <a:pt x="0" y="45"/>
                      <a:pt x="0" y="278"/>
                      <a:pt x="134" y="278"/>
                    </a:cubicBezTo>
                    <a:cubicBezTo>
                      <a:pt x="137" y="278"/>
                      <a:pt x="140" y="278"/>
                      <a:pt x="143" y="277"/>
                    </a:cubicBezTo>
                    <a:lnTo>
                      <a:pt x="143" y="277"/>
                    </a:lnTo>
                    <a:cubicBezTo>
                      <a:pt x="416" y="1264"/>
                      <a:pt x="1111" y="2084"/>
                      <a:pt x="2035" y="2513"/>
                    </a:cubicBezTo>
                    <a:cubicBezTo>
                      <a:pt x="2339" y="2627"/>
                      <a:pt x="2730" y="2774"/>
                      <a:pt x="3084" y="2774"/>
                    </a:cubicBezTo>
                    <a:cubicBezTo>
                      <a:pt x="3351" y="2774"/>
                      <a:pt x="3598" y="2690"/>
                      <a:pt x="3770" y="2447"/>
                    </a:cubicBezTo>
                    <a:cubicBezTo>
                      <a:pt x="4237" y="1779"/>
                      <a:pt x="3436" y="879"/>
                      <a:pt x="2936" y="545"/>
                    </a:cubicBezTo>
                    <a:cubicBezTo>
                      <a:pt x="2261" y="182"/>
                      <a:pt x="1526" y="0"/>
                      <a:pt x="778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1291551" y="4536073"/>
                <a:ext cx="151038" cy="110103"/>
              </a:xfrm>
              <a:custGeom>
                <a:avLst/>
                <a:gdLst/>
                <a:ahLst/>
                <a:cxnLst/>
                <a:rect l="l" t="t" r="r" b="b"/>
                <a:pathLst>
                  <a:path w="4376" h="3190" extrusionOk="0">
                    <a:moveTo>
                      <a:pt x="3028" y="210"/>
                    </a:moveTo>
                    <a:cubicBezTo>
                      <a:pt x="3454" y="210"/>
                      <a:pt x="3785" y="428"/>
                      <a:pt x="3785" y="1079"/>
                    </a:cubicBezTo>
                    <a:cubicBezTo>
                      <a:pt x="3785" y="2432"/>
                      <a:pt x="1440" y="2954"/>
                      <a:pt x="306" y="2981"/>
                    </a:cubicBezTo>
                    <a:lnTo>
                      <a:pt x="306" y="2981"/>
                    </a:lnTo>
                    <a:cubicBezTo>
                      <a:pt x="703" y="2188"/>
                      <a:pt x="642" y="1309"/>
                      <a:pt x="1483" y="779"/>
                    </a:cubicBezTo>
                    <a:cubicBezTo>
                      <a:pt x="1865" y="524"/>
                      <a:pt x="2516" y="210"/>
                      <a:pt x="3028" y="210"/>
                    </a:cubicBezTo>
                    <a:close/>
                    <a:moveTo>
                      <a:pt x="3015" y="0"/>
                    </a:moveTo>
                    <a:cubicBezTo>
                      <a:pt x="2689" y="0"/>
                      <a:pt x="2343" y="97"/>
                      <a:pt x="2083" y="212"/>
                    </a:cubicBezTo>
                    <a:cubicBezTo>
                      <a:pt x="1550" y="412"/>
                      <a:pt x="1083" y="746"/>
                      <a:pt x="716" y="1180"/>
                    </a:cubicBezTo>
                    <a:cubicBezTo>
                      <a:pt x="329" y="1695"/>
                      <a:pt x="378" y="2397"/>
                      <a:pt x="81" y="2986"/>
                    </a:cubicBezTo>
                    <a:lnTo>
                      <a:pt x="81" y="2986"/>
                    </a:lnTo>
                    <a:cubicBezTo>
                      <a:pt x="19" y="3005"/>
                      <a:pt x="1" y="3079"/>
                      <a:pt x="27" y="3130"/>
                    </a:cubicBezTo>
                    <a:lnTo>
                      <a:pt x="27" y="3130"/>
                    </a:lnTo>
                    <a:cubicBezTo>
                      <a:pt x="43" y="3165"/>
                      <a:pt x="88" y="3189"/>
                      <a:pt x="133" y="3189"/>
                    </a:cubicBezTo>
                    <a:cubicBezTo>
                      <a:pt x="147" y="3189"/>
                      <a:pt x="160" y="3187"/>
                      <a:pt x="173" y="3182"/>
                    </a:cubicBezTo>
                    <a:lnTo>
                      <a:pt x="173" y="3182"/>
                    </a:lnTo>
                    <a:cubicBezTo>
                      <a:pt x="182" y="3182"/>
                      <a:pt x="192" y="3182"/>
                      <a:pt x="202" y="3182"/>
                    </a:cubicBezTo>
                    <a:cubicBezTo>
                      <a:pt x="1543" y="3182"/>
                      <a:pt x="4376" y="2441"/>
                      <a:pt x="3951" y="679"/>
                    </a:cubicBezTo>
                    <a:cubicBezTo>
                      <a:pt x="3838" y="167"/>
                      <a:pt x="3444" y="0"/>
                      <a:pt x="3015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1195840" y="4664781"/>
                <a:ext cx="18673" cy="51531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493" extrusionOk="0">
                    <a:moveTo>
                      <a:pt x="113" y="1"/>
                    </a:moveTo>
                    <a:cubicBezTo>
                      <a:pt x="56" y="1"/>
                      <a:pt x="1" y="44"/>
                      <a:pt x="20" y="119"/>
                    </a:cubicBezTo>
                    <a:cubicBezTo>
                      <a:pt x="120" y="553"/>
                      <a:pt x="220" y="986"/>
                      <a:pt x="320" y="1420"/>
                    </a:cubicBezTo>
                    <a:cubicBezTo>
                      <a:pt x="332" y="1471"/>
                      <a:pt x="370" y="1493"/>
                      <a:pt x="409" y="1493"/>
                    </a:cubicBezTo>
                    <a:cubicBezTo>
                      <a:pt x="472" y="1493"/>
                      <a:pt x="540" y="1436"/>
                      <a:pt x="520" y="1353"/>
                    </a:cubicBezTo>
                    <a:lnTo>
                      <a:pt x="220" y="86"/>
                    </a:lnTo>
                    <a:cubicBezTo>
                      <a:pt x="205" y="27"/>
                      <a:pt x="158" y="1"/>
                      <a:pt x="113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1161255" y="4681348"/>
                <a:ext cx="18707" cy="4531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313" extrusionOk="0">
                    <a:moveTo>
                      <a:pt x="132" y="0"/>
                    </a:moveTo>
                    <a:cubicBezTo>
                      <a:pt x="69" y="0"/>
                      <a:pt x="0" y="57"/>
                      <a:pt x="21" y="139"/>
                    </a:cubicBezTo>
                    <a:cubicBezTo>
                      <a:pt x="121" y="506"/>
                      <a:pt x="221" y="873"/>
                      <a:pt x="321" y="1240"/>
                    </a:cubicBezTo>
                    <a:cubicBezTo>
                      <a:pt x="334" y="1291"/>
                      <a:pt x="371" y="1313"/>
                      <a:pt x="410" y="1313"/>
                    </a:cubicBezTo>
                    <a:cubicBezTo>
                      <a:pt x="473" y="1313"/>
                      <a:pt x="542" y="1256"/>
                      <a:pt x="521" y="1174"/>
                    </a:cubicBezTo>
                    <a:cubicBezTo>
                      <a:pt x="421" y="807"/>
                      <a:pt x="321" y="440"/>
                      <a:pt x="221" y="73"/>
                    </a:cubicBezTo>
                    <a:cubicBezTo>
                      <a:pt x="208" y="22"/>
                      <a:pt x="171" y="0"/>
                      <a:pt x="132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1127845" y="4681348"/>
                <a:ext cx="18707" cy="48286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399" extrusionOk="0">
                    <a:moveTo>
                      <a:pt x="133" y="0"/>
                    </a:moveTo>
                    <a:cubicBezTo>
                      <a:pt x="69" y="0"/>
                      <a:pt x="1" y="57"/>
                      <a:pt x="21" y="139"/>
                    </a:cubicBezTo>
                    <a:cubicBezTo>
                      <a:pt x="122" y="540"/>
                      <a:pt x="188" y="940"/>
                      <a:pt x="322" y="1340"/>
                    </a:cubicBezTo>
                    <a:cubicBezTo>
                      <a:pt x="335" y="1380"/>
                      <a:pt x="374" y="1399"/>
                      <a:pt x="414" y="1399"/>
                    </a:cubicBezTo>
                    <a:cubicBezTo>
                      <a:pt x="477" y="1399"/>
                      <a:pt x="542" y="1354"/>
                      <a:pt x="522" y="1274"/>
                    </a:cubicBezTo>
                    <a:cubicBezTo>
                      <a:pt x="422" y="873"/>
                      <a:pt x="322" y="473"/>
                      <a:pt x="222" y="73"/>
                    </a:cubicBezTo>
                    <a:cubicBezTo>
                      <a:pt x="209" y="22"/>
                      <a:pt x="172" y="0"/>
                      <a:pt x="133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2"/>
            <p:cNvGrpSpPr/>
            <p:nvPr/>
          </p:nvGrpSpPr>
          <p:grpSpPr>
            <a:xfrm>
              <a:off x="1480868" y="4370675"/>
              <a:ext cx="111726" cy="84079"/>
              <a:chOff x="1480868" y="4370675"/>
              <a:chExt cx="111726" cy="84079"/>
            </a:xfrm>
          </p:grpSpPr>
          <p:sp>
            <p:nvSpPr>
              <p:cNvPr id="246" name="Google Shape;246;p2"/>
              <p:cNvSpPr/>
              <p:nvPr/>
            </p:nvSpPr>
            <p:spPr>
              <a:xfrm>
                <a:off x="1559183" y="4404051"/>
                <a:ext cx="33411" cy="24230"/>
              </a:xfrm>
              <a:custGeom>
                <a:avLst/>
                <a:gdLst/>
                <a:ahLst/>
                <a:cxnLst/>
                <a:rect l="l" t="t" r="r" b="b"/>
                <a:pathLst>
                  <a:path w="968" h="702" extrusionOk="0">
                    <a:moveTo>
                      <a:pt x="500" y="1"/>
                    </a:moveTo>
                    <a:cubicBezTo>
                      <a:pt x="0" y="1"/>
                      <a:pt x="0" y="701"/>
                      <a:pt x="500" y="701"/>
                    </a:cubicBezTo>
                    <a:cubicBezTo>
                      <a:pt x="967" y="701"/>
                      <a:pt x="967" y="1"/>
                      <a:pt x="500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1480868" y="4430559"/>
                <a:ext cx="32272" cy="2419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35" y="701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1500438" y="4370675"/>
                <a:ext cx="32272" cy="2536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2"/>
            <p:cNvGrpSpPr/>
            <p:nvPr/>
          </p:nvGrpSpPr>
          <p:grpSpPr>
            <a:xfrm>
              <a:off x="497557" y="3828541"/>
              <a:ext cx="111691" cy="96746"/>
              <a:chOff x="511469" y="3533641"/>
              <a:chExt cx="111691" cy="96746"/>
            </a:xfrm>
          </p:grpSpPr>
          <p:sp>
            <p:nvSpPr>
              <p:cNvPr id="250" name="Google Shape;250;p2"/>
              <p:cNvSpPr/>
              <p:nvPr/>
            </p:nvSpPr>
            <p:spPr>
              <a:xfrm>
                <a:off x="589750" y="3606193"/>
                <a:ext cx="33411" cy="2419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701" extrusionOk="0">
                    <a:moveTo>
                      <a:pt x="501" y="0"/>
                    </a:moveTo>
                    <a:cubicBezTo>
                      <a:pt x="0" y="0"/>
                      <a:pt x="0" y="701"/>
                      <a:pt x="501" y="701"/>
                    </a:cubicBezTo>
                    <a:cubicBezTo>
                      <a:pt x="968" y="701"/>
                      <a:pt x="968" y="0"/>
                      <a:pt x="501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11469" y="3592387"/>
                <a:ext cx="32272" cy="25334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43707" y="3533641"/>
                <a:ext cx="33411" cy="24230"/>
              </a:xfrm>
              <a:custGeom>
                <a:avLst/>
                <a:gdLst/>
                <a:ahLst/>
                <a:cxnLst/>
                <a:rect l="l" t="t" r="r" b="b"/>
                <a:pathLst>
                  <a:path w="968" h="702" extrusionOk="0">
                    <a:moveTo>
                      <a:pt x="500" y="1"/>
                    </a:moveTo>
                    <a:cubicBezTo>
                      <a:pt x="0" y="1"/>
                      <a:pt x="0" y="701"/>
                      <a:pt x="500" y="701"/>
                    </a:cubicBezTo>
                    <a:cubicBezTo>
                      <a:pt x="967" y="701"/>
                      <a:pt x="967" y="1"/>
                      <a:pt x="500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253;p2"/>
            <p:cNvSpPr/>
            <p:nvPr/>
          </p:nvSpPr>
          <p:spPr>
            <a:xfrm>
              <a:off x="1061766" y="3978292"/>
              <a:ext cx="40314" cy="33411"/>
            </a:xfrm>
            <a:custGeom>
              <a:avLst/>
              <a:gdLst/>
              <a:ahLst/>
              <a:cxnLst/>
              <a:rect l="l" t="t" r="r" b="b"/>
              <a:pathLst>
                <a:path w="1168" h="968" extrusionOk="0">
                  <a:moveTo>
                    <a:pt x="601" y="0"/>
                  </a:moveTo>
                  <a:cubicBezTo>
                    <a:pt x="0" y="67"/>
                    <a:pt x="0" y="901"/>
                    <a:pt x="601" y="968"/>
                  </a:cubicBezTo>
                  <a:cubicBezTo>
                    <a:pt x="1168" y="901"/>
                    <a:pt x="1168" y="67"/>
                    <a:pt x="6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494708" y="4854236"/>
              <a:ext cx="43765" cy="33411"/>
            </a:xfrm>
            <a:custGeom>
              <a:avLst/>
              <a:gdLst/>
              <a:ahLst/>
              <a:cxnLst/>
              <a:rect l="l" t="t" r="r" b="b"/>
              <a:pathLst>
                <a:path w="1268" h="968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68" y="968"/>
                    <a:pt x="1268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57151" y="3854560"/>
              <a:ext cx="40348" cy="33411"/>
            </a:xfrm>
            <a:custGeom>
              <a:avLst/>
              <a:gdLst/>
              <a:ahLst/>
              <a:cxnLst/>
              <a:rect l="l" t="t" r="r" b="b"/>
              <a:pathLst>
                <a:path w="1169" h="968" extrusionOk="0">
                  <a:moveTo>
                    <a:pt x="568" y="0"/>
                  </a:moveTo>
                  <a:cubicBezTo>
                    <a:pt x="1" y="67"/>
                    <a:pt x="1" y="901"/>
                    <a:pt x="568" y="967"/>
                  </a:cubicBezTo>
                  <a:cubicBezTo>
                    <a:pt x="1168" y="901"/>
                    <a:pt x="1168" y="67"/>
                    <a:pt x="56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269199" y="3888297"/>
              <a:ext cx="66787" cy="49529"/>
            </a:xfrm>
            <a:custGeom>
              <a:avLst/>
              <a:gdLst/>
              <a:ahLst/>
              <a:cxnLst/>
              <a:rect l="l" t="t" r="r" b="b"/>
              <a:pathLst>
                <a:path w="1935" h="1435" extrusionOk="0">
                  <a:moveTo>
                    <a:pt x="968" y="1"/>
                  </a:moveTo>
                  <a:cubicBezTo>
                    <a:pt x="0" y="1"/>
                    <a:pt x="0" y="1435"/>
                    <a:pt x="968" y="1435"/>
                  </a:cubicBezTo>
                  <a:cubicBezTo>
                    <a:pt x="1935" y="1435"/>
                    <a:pt x="1935" y="1"/>
                    <a:pt x="96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64691" y="3846498"/>
              <a:ext cx="65648" cy="49529"/>
            </a:xfrm>
            <a:custGeom>
              <a:avLst/>
              <a:gdLst/>
              <a:ahLst/>
              <a:cxnLst/>
              <a:rect l="l" t="t" r="r" b="b"/>
              <a:pathLst>
                <a:path w="1902" h="1435" extrusionOk="0">
                  <a:moveTo>
                    <a:pt x="934" y="0"/>
                  </a:moveTo>
                  <a:cubicBezTo>
                    <a:pt x="0" y="0"/>
                    <a:pt x="0" y="1434"/>
                    <a:pt x="934" y="1434"/>
                  </a:cubicBezTo>
                  <a:cubicBezTo>
                    <a:pt x="1902" y="1434"/>
                    <a:pt x="1902" y="0"/>
                    <a:pt x="9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25497" y="3653137"/>
              <a:ext cx="63266" cy="61644"/>
            </a:xfrm>
            <a:custGeom>
              <a:avLst/>
              <a:gdLst/>
              <a:ahLst/>
              <a:cxnLst/>
              <a:rect l="l" t="t" r="r" b="b"/>
              <a:pathLst>
                <a:path w="1833" h="1786" extrusionOk="0">
                  <a:moveTo>
                    <a:pt x="1455" y="1"/>
                  </a:moveTo>
                  <a:cubicBezTo>
                    <a:pt x="1438" y="1"/>
                    <a:pt x="1420" y="2"/>
                    <a:pt x="1402" y="5"/>
                  </a:cubicBezTo>
                  <a:cubicBezTo>
                    <a:pt x="1168" y="38"/>
                    <a:pt x="1068" y="372"/>
                    <a:pt x="1068" y="572"/>
                  </a:cubicBezTo>
                  <a:cubicBezTo>
                    <a:pt x="1068" y="672"/>
                    <a:pt x="1101" y="806"/>
                    <a:pt x="1135" y="939"/>
                  </a:cubicBezTo>
                  <a:cubicBezTo>
                    <a:pt x="1035" y="772"/>
                    <a:pt x="935" y="672"/>
                    <a:pt x="801" y="539"/>
                  </a:cubicBezTo>
                  <a:cubicBezTo>
                    <a:pt x="711" y="430"/>
                    <a:pt x="551" y="341"/>
                    <a:pt x="409" y="341"/>
                  </a:cubicBezTo>
                  <a:cubicBezTo>
                    <a:pt x="288" y="341"/>
                    <a:pt x="180" y="404"/>
                    <a:pt x="134" y="572"/>
                  </a:cubicBezTo>
                  <a:cubicBezTo>
                    <a:pt x="1" y="939"/>
                    <a:pt x="401" y="1172"/>
                    <a:pt x="601" y="1339"/>
                  </a:cubicBezTo>
                  <a:cubicBezTo>
                    <a:pt x="868" y="1539"/>
                    <a:pt x="1168" y="1706"/>
                    <a:pt x="1502" y="1773"/>
                  </a:cubicBezTo>
                  <a:cubicBezTo>
                    <a:pt x="1520" y="1782"/>
                    <a:pt x="1535" y="1786"/>
                    <a:pt x="1548" y="1786"/>
                  </a:cubicBezTo>
                  <a:cubicBezTo>
                    <a:pt x="1584" y="1786"/>
                    <a:pt x="1602" y="1755"/>
                    <a:pt x="1602" y="1706"/>
                  </a:cubicBezTo>
                  <a:cubicBezTo>
                    <a:pt x="1635" y="1706"/>
                    <a:pt x="1669" y="1673"/>
                    <a:pt x="1702" y="1639"/>
                  </a:cubicBezTo>
                  <a:cubicBezTo>
                    <a:pt x="1769" y="1406"/>
                    <a:pt x="1802" y="1172"/>
                    <a:pt x="1802" y="939"/>
                  </a:cubicBezTo>
                  <a:cubicBezTo>
                    <a:pt x="1802" y="684"/>
                    <a:pt x="1832" y="1"/>
                    <a:pt x="145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821979" y="3987329"/>
              <a:ext cx="64405" cy="62369"/>
            </a:xfrm>
            <a:custGeom>
              <a:avLst/>
              <a:gdLst/>
              <a:ahLst/>
              <a:cxnLst/>
              <a:rect l="l" t="t" r="r" b="b"/>
              <a:pathLst>
                <a:path w="1866" h="1807" extrusionOk="0">
                  <a:moveTo>
                    <a:pt x="1459" y="1"/>
                  </a:moveTo>
                  <a:cubicBezTo>
                    <a:pt x="1440" y="1"/>
                    <a:pt x="1421" y="2"/>
                    <a:pt x="1401" y="5"/>
                  </a:cubicBezTo>
                  <a:cubicBezTo>
                    <a:pt x="1201" y="38"/>
                    <a:pt x="1101" y="372"/>
                    <a:pt x="1101" y="572"/>
                  </a:cubicBezTo>
                  <a:cubicBezTo>
                    <a:pt x="1101" y="672"/>
                    <a:pt x="1134" y="806"/>
                    <a:pt x="1168" y="939"/>
                  </a:cubicBezTo>
                  <a:cubicBezTo>
                    <a:pt x="1067" y="772"/>
                    <a:pt x="967" y="672"/>
                    <a:pt x="834" y="539"/>
                  </a:cubicBezTo>
                  <a:cubicBezTo>
                    <a:pt x="725" y="430"/>
                    <a:pt x="568" y="341"/>
                    <a:pt x="425" y="341"/>
                  </a:cubicBezTo>
                  <a:cubicBezTo>
                    <a:pt x="304" y="341"/>
                    <a:pt x="194" y="404"/>
                    <a:pt x="133" y="572"/>
                  </a:cubicBezTo>
                  <a:cubicBezTo>
                    <a:pt x="0" y="939"/>
                    <a:pt x="434" y="1173"/>
                    <a:pt x="634" y="1339"/>
                  </a:cubicBezTo>
                  <a:cubicBezTo>
                    <a:pt x="901" y="1539"/>
                    <a:pt x="1201" y="1706"/>
                    <a:pt x="1534" y="1806"/>
                  </a:cubicBezTo>
                  <a:cubicBezTo>
                    <a:pt x="1568" y="1806"/>
                    <a:pt x="1635" y="1773"/>
                    <a:pt x="1635" y="1706"/>
                  </a:cubicBezTo>
                  <a:cubicBezTo>
                    <a:pt x="1668" y="1706"/>
                    <a:pt x="1701" y="1673"/>
                    <a:pt x="1701" y="1606"/>
                  </a:cubicBezTo>
                  <a:cubicBezTo>
                    <a:pt x="1801" y="1406"/>
                    <a:pt x="1835" y="1173"/>
                    <a:pt x="1835" y="939"/>
                  </a:cubicBezTo>
                  <a:cubicBezTo>
                    <a:pt x="1835" y="684"/>
                    <a:pt x="1865" y="1"/>
                    <a:pt x="145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4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Google Shape;4134;p28"/>
          <p:cNvSpPr/>
          <p:nvPr/>
        </p:nvSpPr>
        <p:spPr>
          <a:xfrm>
            <a:off x="-1066562" y="-210759"/>
            <a:ext cx="7139300" cy="2357325"/>
          </a:xfrm>
          <a:custGeom>
            <a:avLst/>
            <a:gdLst/>
            <a:ahLst/>
            <a:cxnLst/>
            <a:rect l="l" t="t" r="r" b="b"/>
            <a:pathLst>
              <a:path w="285572" h="94293" extrusionOk="0">
                <a:moveTo>
                  <a:pt x="33246" y="91466"/>
                </a:moveTo>
                <a:cubicBezTo>
                  <a:pt x="46065" y="102629"/>
                  <a:pt x="71324" y="77266"/>
                  <a:pt x="91974" y="75214"/>
                </a:cubicBezTo>
                <a:cubicBezTo>
                  <a:pt x="112624" y="73162"/>
                  <a:pt x="140662" y="80384"/>
                  <a:pt x="157144" y="79153"/>
                </a:cubicBezTo>
                <a:cubicBezTo>
                  <a:pt x="173626" y="77922"/>
                  <a:pt x="183036" y="75090"/>
                  <a:pt x="190866" y="67826"/>
                </a:cubicBezTo>
                <a:cubicBezTo>
                  <a:pt x="198697" y="60562"/>
                  <a:pt x="196612" y="43325"/>
                  <a:pt x="204127" y="35568"/>
                </a:cubicBezTo>
                <a:cubicBezTo>
                  <a:pt x="211642" y="27811"/>
                  <a:pt x="223800" y="26107"/>
                  <a:pt x="235955" y="21286"/>
                </a:cubicBezTo>
                <a:cubicBezTo>
                  <a:pt x="248110" y="16466"/>
                  <a:pt x="273300" y="9717"/>
                  <a:pt x="277056" y="6645"/>
                </a:cubicBezTo>
                <a:cubicBezTo>
                  <a:pt x="280812" y="3573"/>
                  <a:pt x="302156" y="2591"/>
                  <a:pt x="258490" y="2856"/>
                </a:cubicBezTo>
                <a:cubicBezTo>
                  <a:pt x="214824" y="3121"/>
                  <a:pt x="52600" y="-6533"/>
                  <a:pt x="15059" y="8235"/>
                </a:cubicBezTo>
                <a:cubicBezTo>
                  <a:pt x="-22482" y="23003"/>
                  <a:pt x="20427" y="80303"/>
                  <a:pt x="33246" y="914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135" name="Google Shape;4135;p28"/>
          <p:cNvSpPr/>
          <p:nvPr/>
        </p:nvSpPr>
        <p:spPr>
          <a:xfrm>
            <a:off x="-36207" y="-57722"/>
            <a:ext cx="1188943" cy="1132778"/>
          </a:xfrm>
          <a:custGeom>
            <a:avLst/>
            <a:gdLst/>
            <a:ahLst/>
            <a:cxnLst/>
            <a:rect l="l" t="t" r="r" b="b"/>
            <a:pathLst>
              <a:path w="28154" h="26824" extrusionOk="0">
                <a:moveTo>
                  <a:pt x="0" y="1"/>
                </a:moveTo>
                <a:lnTo>
                  <a:pt x="0" y="26653"/>
                </a:lnTo>
                <a:cubicBezTo>
                  <a:pt x="242" y="26768"/>
                  <a:pt x="500" y="26824"/>
                  <a:pt x="755" y="26824"/>
                </a:cubicBezTo>
                <a:cubicBezTo>
                  <a:pt x="1241" y="26824"/>
                  <a:pt x="1719" y="26624"/>
                  <a:pt x="2068" y="26253"/>
                </a:cubicBezTo>
                <a:cubicBezTo>
                  <a:pt x="3936" y="24151"/>
                  <a:pt x="3736" y="20916"/>
                  <a:pt x="5271" y="18681"/>
                </a:cubicBezTo>
                <a:cubicBezTo>
                  <a:pt x="5938" y="17680"/>
                  <a:pt x="6972" y="16579"/>
                  <a:pt x="8206" y="16446"/>
                </a:cubicBezTo>
                <a:cubicBezTo>
                  <a:pt x="8268" y="16439"/>
                  <a:pt x="8330" y="16436"/>
                  <a:pt x="8391" y="16436"/>
                </a:cubicBezTo>
                <a:cubicBezTo>
                  <a:pt x="9272" y="16436"/>
                  <a:pt x="9977" y="17091"/>
                  <a:pt x="10508" y="17747"/>
                </a:cubicBezTo>
                <a:cubicBezTo>
                  <a:pt x="11108" y="18547"/>
                  <a:pt x="11675" y="19515"/>
                  <a:pt x="12576" y="20015"/>
                </a:cubicBezTo>
                <a:cubicBezTo>
                  <a:pt x="12944" y="20236"/>
                  <a:pt x="13353" y="20344"/>
                  <a:pt x="13756" y="20344"/>
                </a:cubicBezTo>
                <a:cubicBezTo>
                  <a:pt x="14448" y="20344"/>
                  <a:pt x="15123" y="20026"/>
                  <a:pt x="15545" y="19415"/>
                </a:cubicBezTo>
                <a:cubicBezTo>
                  <a:pt x="17079" y="17080"/>
                  <a:pt x="16645" y="13711"/>
                  <a:pt x="16645" y="11042"/>
                </a:cubicBezTo>
                <a:cubicBezTo>
                  <a:pt x="16645" y="10575"/>
                  <a:pt x="17012" y="10208"/>
                  <a:pt x="17479" y="10208"/>
                </a:cubicBezTo>
                <a:cubicBezTo>
                  <a:pt x="17680" y="10196"/>
                  <a:pt x="17881" y="10191"/>
                  <a:pt x="18082" y="10191"/>
                </a:cubicBezTo>
                <a:cubicBezTo>
                  <a:pt x="19742" y="10191"/>
                  <a:pt x="21400" y="10550"/>
                  <a:pt x="23044" y="10550"/>
                </a:cubicBezTo>
                <a:cubicBezTo>
                  <a:pt x="23447" y="10550"/>
                  <a:pt x="23849" y="10529"/>
                  <a:pt x="24251" y="10475"/>
                </a:cubicBezTo>
                <a:cubicBezTo>
                  <a:pt x="26486" y="10175"/>
                  <a:pt x="27987" y="7973"/>
                  <a:pt x="28087" y="5805"/>
                </a:cubicBezTo>
                <a:cubicBezTo>
                  <a:pt x="28154" y="3670"/>
                  <a:pt x="27019" y="1635"/>
                  <a:pt x="254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6" name="Google Shape;4136;p28"/>
          <p:cNvSpPr/>
          <p:nvPr/>
        </p:nvSpPr>
        <p:spPr>
          <a:xfrm rot="10800000">
            <a:off x="4473476" y="2910911"/>
            <a:ext cx="5478429" cy="2386169"/>
          </a:xfrm>
          <a:custGeom>
            <a:avLst/>
            <a:gdLst/>
            <a:ahLst/>
            <a:cxnLst/>
            <a:rect l="l" t="t" r="r" b="b"/>
            <a:pathLst>
              <a:path w="274987" h="142863" extrusionOk="0">
                <a:moveTo>
                  <a:pt x="33294" y="138481"/>
                </a:moveTo>
                <a:cubicBezTo>
                  <a:pt x="46113" y="155658"/>
                  <a:pt x="71372" y="116632"/>
                  <a:pt x="92022" y="113474"/>
                </a:cubicBezTo>
                <a:cubicBezTo>
                  <a:pt x="112672" y="110317"/>
                  <a:pt x="140710" y="121431"/>
                  <a:pt x="157192" y="119536"/>
                </a:cubicBezTo>
                <a:cubicBezTo>
                  <a:pt x="173674" y="117642"/>
                  <a:pt x="183084" y="113285"/>
                  <a:pt x="190914" y="102107"/>
                </a:cubicBezTo>
                <a:cubicBezTo>
                  <a:pt x="198745" y="90930"/>
                  <a:pt x="196660" y="64406"/>
                  <a:pt x="204175" y="52471"/>
                </a:cubicBezTo>
                <a:cubicBezTo>
                  <a:pt x="211690" y="40536"/>
                  <a:pt x="228109" y="36495"/>
                  <a:pt x="236003" y="30496"/>
                </a:cubicBezTo>
                <a:cubicBezTo>
                  <a:pt x="243897" y="24497"/>
                  <a:pt x="247811" y="20139"/>
                  <a:pt x="251537" y="16476"/>
                </a:cubicBezTo>
                <a:cubicBezTo>
                  <a:pt x="255263" y="12813"/>
                  <a:pt x="297762" y="9530"/>
                  <a:pt x="258357" y="8520"/>
                </a:cubicBezTo>
                <a:cubicBezTo>
                  <a:pt x="218952" y="7510"/>
                  <a:pt x="52618" y="-11246"/>
                  <a:pt x="15107" y="10414"/>
                </a:cubicBezTo>
                <a:cubicBezTo>
                  <a:pt x="-22403" y="32074"/>
                  <a:pt x="20475" y="121304"/>
                  <a:pt x="33294" y="1384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137" name="Google Shape;4137;p28"/>
          <p:cNvSpPr/>
          <p:nvPr/>
        </p:nvSpPr>
        <p:spPr>
          <a:xfrm>
            <a:off x="7551404" y="3900018"/>
            <a:ext cx="1624100" cy="1315312"/>
          </a:xfrm>
          <a:custGeom>
            <a:avLst/>
            <a:gdLst/>
            <a:ahLst/>
            <a:cxnLst/>
            <a:rect l="l" t="t" r="r" b="b"/>
            <a:pathLst>
              <a:path w="29622" h="23990" extrusionOk="0">
                <a:moveTo>
                  <a:pt x="28304" y="0"/>
                </a:moveTo>
                <a:cubicBezTo>
                  <a:pt x="26729" y="0"/>
                  <a:pt x="25244" y="1108"/>
                  <a:pt x="24251" y="2441"/>
                </a:cubicBezTo>
                <a:cubicBezTo>
                  <a:pt x="23517" y="3408"/>
                  <a:pt x="22883" y="4476"/>
                  <a:pt x="22150" y="5476"/>
                </a:cubicBezTo>
                <a:cubicBezTo>
                  <a:pt x="21649" y="6244"/>
                  <a:pt x="21015" y="7144"/>
                  <a:pt x="20148" y="7545"/>
                </a:cubicBezTo>
                <a:cubicBezTo>
                  <a:pt x="19728" y="7732"/>
                  <a:pt x="19333" y="7814"/>
                  <a:pt x="18960" y="7814"/>
                </a:cubicBezTo>
                <a:cubicBezTo>
                  <a:pt x="16941" y="7814"/>
                  <a:pt x="15578" y="5384"/>
                  <a:pt x="14311" y="3975"/>
                </a:cubicBezTo>
                <a:cubicBezTo>
                  <a:pt x="13740" y="3326"/>
                  <a:pt x="12987" y="2617"/>
                  <a:pt x="12131" y="2617"/>
                </a:cubicBezTo>
                <a:cubicBezTo>
                  <a:pt x="11887" y="2617"/>
                  <a:pt x="11634" y="2675"/>
                  <a:pt x="11375" y="2808"/>
                </a:cubicBezTo>
                <a:cubicBezTo>
                  <a:pt x="10074" y="3442"/>
                  <a:pt x="10074" y="4909"/>
                  <a:pt x="10208" y="6177"/>
                </a:cubicBezTo>
                <a:cubicBezTo>
                  <a:pt x="10408" y="7678"/>
                  <a:pt x="10875" y="9112"/>
                  <a:pt x="11175" y="10613"/>
                </a:cubicBezTo>
                <a:cubicBezTo>
                  <a:pt x="11342" y="11314"/>
                  <a:pt x="11442" y="12014"/>
                  <a:pt x="11642" y="12715"/>
                </a:cubicBezTo>
                <a:cubicBezTo>
                  <a:pt x="11809" y="13149"/>
                  <a:pt x="11942" y="13582"/>
                  <a:pt x="12076" y="14016"/>
                </a:cubicBezTo>
                <a:cubicBezTo>
                  <a:pt x="12243" y="15150"/>
                  <a:pt x="11409" y="15484"/>
                  <a:pt x="10475" y="15717"/>
                </a:cubicBezTo>
                <a:cubicBezTo>
                  <a:pt x="9107" y="16117"/>
                  <a:pt x="7706" y="16351"/>
                  <a:pt x="6305" y="16418"/>
                </a:cubicBezTo>
                <a:cubicBezTo>
                  <a:pt x="4537" y="16484"/>
                  <a:pt x="0" y="16418"/>
                  <a:pt x="868" y="19253"/>
                </a:cubicBezTo>
                <a:cubicBezTo>
                  <a:pt x="1502" y="21254"/>
                  <a:pt x="4003" y="22522"/>
                  <a:pt x="5738" y="23356"/>
                </a:cubicBezTo>
                <a:cubicBezTo>
                  <a:pt x="6205" y="23589"/>
                  <a:pt x="6639" y="23790"/>
                  <a:pt x="7106" y="23990"/>
                </a:cubicBezTo>
                <a:lnTo>
                  <a:pt x="29622" y="23990"/>
                </a:lnTo>
                <a:lnTo>
                  <a:pt x="29622" y="273"/>
                </a:lnTo>
                <a:cubicBezTo>
                  <a:pt x="29181" y="85"/>
                  <a:pt x="28739" y="0"/>
                  <a:pt x="283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8" name="Google Shape;4138;p28"/>
          <p:cNvSpPr/>
          <p:nvPr/>
        </p:nvSpPr>
        <p:spPr>
          <a:xfrm>
            <a:off x="7903254" y="4693877"/>
            <a:ext cx="64082" cy="50787"/>
          </a:xfrm>
          <a:custGeom>
            <a:avLst/>
            <a:gdLst/>
            <a:ahLst/>
            <a:cxnLst/>
            <a:rect l="l" t="t" r="r" b="b"/>
            <a:pathLst>
              <a:path w="1769" h="1402" extrusionOk="0">
                <a:moveTo>
                  <a:pt x="868" y="1"/>
                </a:moveTo>
                <a:cubicBezTo>
                  <a:pt x="0" y="68"/>
                  <a:pt x="0" y="1335"/>
                  <a:pt x="868" y="1402"/>
                </a:cubicBezTo>
                <a:cubicBezTo>
                  <a:pt x="1768" y="1335"/>
                  <a:pt x="1768" y="68"/>
                  <a:pt x="868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9" name="Google Shape;4139;p28"/>
          <p:cNvSpPr/>
          <p:nvPr/>
        </p:nvSpPr>
        <p:spPr>
          <a:xfrm>
            <a:off x="7834389" y="4881089"/>
            <a:ext cx="143813" cy="143994"/>
          </a:xfrm>
          <a:custGeom>
            <a:avLst/>
            <a:gdLst/>
            <a:ahLst/>
            <a:cxnLst/>
            <a:rect l="l" t="t" r="r" b="b"/>
            <a:pathLst>
              <a:path w="3970" h="3975" extrusionOk="0">
                <a:moveTo>
                  <a:pt x="940" y="0"/>
                </a:moveTo>
                <a:cubicBezTo>
                  <a:pt x="848" y="0"/>
                  <a:pt x="746" y="22"/>
                  <a:pt x="634" y="70"/>
                </a:cubicBezTo>
                <a:cubicBezTo>
                  <a:pt x="0" y="337"/>
                  <a:pt x="100" y="1371"/>
                  <a:pt x="167" y="1905"/>
                </a:cubicBezTo>
                <a:cubicBezTo>
                  <a:pt x="234" y="2572"/>
                  <a:pt x="400" y="3239"/>
                  <a:pt x="734" y="3873"/>
                </a:cubicBezTo>
                <a:cubicBezTo>
                  <a:pt x="755" y="3937"/>
                  <a:pt x="819" y="3974"/>
                  <a:pt x="888" y="3974"/>
                </a:cubicBezTo>
                <a:cubicBezTo>
                  <a:pt x="926" y="3974"/>
                  <a:pt x="965" y="3963"/>
                  <a:pt x="1001" y="3939"/>
                </a:cubicBezTo>
                <a:lnTo>
                  <a:pt x="1234" y="3939"/>
                </a:lnTo>
                <a:cubicBezTo>
                  <a:pt x="1668" y="3739"/>
                  <a:pt x="2068" y="3472"/>
                  <a:pt x="2402" y="3139"/>
                </a:cubicBezTo>
                <a:cubicBezTo>
                  <a:pt x="2835" y="2738"/>
                  <a:pt x="3970" y="1771"/>
                  <a:pt x="3236" y="1204"/>
                </a:cubicBezTo>
                <a:cubicBezTo>
                  <a:pt x="3133" y="1120"/>
                  <a:pt x="3012" y="1086"/>
                  <a:pt x="2885" y="1086"/>
                </a:cubicBezTo>
                <a:cubicBezTo>
                  <a:pt x="2558" y="1086"/>
                  <a:pt x="2194" y="1312"/>
                  <a:pt x="2001" y="1504"/>
                </a:cubicBezTo>
                <a:cubicBezTo>
                  <a:pt x="1801" y="1671"/>
                  <a:pt x="1635" y="1871"/>
                  <a:pt x="1501" y="2071"/>
                </a:cubicBezTo>
                <a:cubicBezTo>
                  <a:pt x="1568" y="1738"/>
                  <a:pt x="1635" y="1404"/>
                  <a:pt x="1635" y="1071"/>
                </a:cubicBezTo>
                <a:cubicBezTo>
                  <a:pt x="1635" y="594"/>
                  <a:pt x="1423" y="0"/>
                  <a:pt x="940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40" name="Google Shape;4140;p28"/>
          <p:cNvGrpSpPr/>
          <p:nvPr/>
        </p:nvGrpSpPr>
        <p:grpSpPr>
          <a:xfrm>
            <a:off x="7200600" y="0"/>
            <a:ext cx="2019599" cy="2082325"/>
            <a:chOff x="7200600" y="0"/>
            <a:chExt cx="2019599" cy="2082325"/>
          </a:xfrm>
        </p:grpSpPr>
        <p:sp>
          <p:nvSpPr>
            <p:cNvPr id="4141" name="Google Shape;4141;p28"/>
            <p:cNvSpPr/>
            <p:nvPr/>
          </p:nvSpPr>
          <p:spPr>
            <a:xfrm>
              <a:off x="7701626" y="48864"/>
              <a:ext cx="1018448" cy="402726"/>
            </a:xfrm>
            <a:custGeom>
              <a:avLst/>
              <a:gdLst/>
              <a:ahLst/>
              <a:cxnLst/>
              <a:rect l="l" t="t" r="r" b="b"/>
              <a:pathLst>
                <a:path w="27054" h="10698" extrusionOk="0">
                  <a:moveTo>
                    <a:pt x="19636" y="193"/>
                  </a:moveTo>
                  <a:cubicBezTo>
                    <a:pt x="22079" y="193"/>
                    <a:pt x="24513" y="566"/>
                    <a:pt x="26806" y="1426"/>
                  </a:cubicBezTo>
                  <a:lnTo>
                    <a:pt x="26806" y="1426"/>
                  </a:lnTo>
                  <a:cubicBezTo>
                    <a:pt x="25999" y="1835"/>
                    <a:pt x="25474" y="2648"/>
                    <a:pt x="24852" y="3237"/>
                  </a:cubicBezTo>
                  <a:cubicBezTo>
                    <a:pt x="23918" y="4104"/>
                    <a:pt x="22951" y="4905"/>
                    <a:pt x="21983" y="5706"/>
                  </a:cubicBezTo>
                  <a:cubicBezTo>
                    <a:pt x="20983" y="6573"/>
                    <a:pt x="19882" y="7307"/>
                    <a:pt x="18714" y="7940"/>
                  </a:cubicBezTo>
                  <a:cubicBezTo>
                    <a:pt x="17447" y="8541"/>
                    <a:pt x="16112" y="9075"/>
                    <a:pt x="14778" y="9508"/>
                  </a:cubicBezTo>
                  <a:cubicBezTo>
                    <a:pt x="12850" y="10160"/>
                    <a:pt x="10840" y="10485"/>
                    <a:pt x="8812" y="10485"/>
                  </a:cubicBezTo>
                  <a:cubicBezTo>
                    <a:pt x="8244" y="10485"/>
                    <a:pt x="7675" y="10460"/>
                    <a:pt x="7106" y="10409"/>
                  </a:cubicBezTo>
                  <a:cubicBezTo>
                    <a:pt x="5938" y="10242"/>
                    <a:pt x="4771" y="9909"/>
                    <a:pt x="3670" y="9475"/>
                  </a:cubicBezTo>
                  <a:cubicBezTo>
                    <a:pt x="2636" y="9141"/>
                    <a:pt x="1669" y="8708"/>
                    <a:pt x="735" y="8174"/>
                  </a:cubicBezTo>
                  <a:cubicBezTo>
                    <a:pt x="668" y="8107"/>
                    <a:pt x="134" y="7840"/>
                    <a:pt x="368" y="7640"/>
                  </a:cubicBezTo>
                  <a:cubicBezTo>
                    <a:pt x="601" y="7407"/>
                    <a:pt x="868" y="7207"/>
                    <a:pt x="1135" y="7006"/>
                  </a:cubicBezTo>
                  <a:cubicBezTo>
                    <a:pt x="1569" y="6673"/>
                    <a:pt x="2002" y="6406"/>
                    <a:pt x="2469" y="6139"/>
                  </a:cubicBezTo>
                  <a:cubicBezTo>
                    <a:pt x="3370" y="5572"/>
                    <a:pt x="4337" y="5072"/>
                    <a:pt x="5205" y="4471"/>
                  </a:cubicBezTo>
                  <a:cubicBezTo>
                    <a:pt x="7339" y="3037"/>
                    <a:pt x="9674" y="1969"/>
                    <a:pt x="12143" y="1269"/>
                  </a:cubicBezTo>
                  <a:cubicBezTo>
                    <a:pt x="14553" y="595"/>
                    <a:pt x="17100" y="193"/>
                    <a:pt x="19636" y="193"/>
                  </a:cubicBezTo>
                  <a:close/>
                  <a:moveTo>
                    <a:pt x="19687" y="1"/>
                  </a:moveTo>
                  <a:cubicBezTo>
                    <a:pt x="17319" y="1"/>
                    <a:pt x="14941" y="349"/>
                    <a:pt x="12643" y="935"/>
                  </a:cubicBezTo>
                  <a:cubicBezTo>
                    <a:pt x="10242" y="1536"/>
                    <a:pt x="7973" y="2503"/>
                    <a:pt x="5872" y="3804"/>
                  </a:cubicBezTo>
                  <a:cubicBezTo>
                    <a:pt x="4838" y="4438"/>
                    <a:pt x="3870" y="5072"/>
                    <a:pt x="2836" y="5672"/>
                  </a:cubicBezTo>
                  <a:cubicBezTo>
                    <a:pt x="1836" y="6206"/>
                    <a:pt x="902" y="6873"/>
                    <a:pt x="34" y="7674"/>
                  </a:cubicBezTo>
                  <a:cubicBezTo>
                    <a:pt x="1" y="7707"/>
                    <a:pt x="1" y="7774"/>
                    <a:pt x="34" y="7807"/>
                  </a:cubicBezTo>
                  <a:cubicBezTo>
                    <a:pt x="701" y="8441"/>
                    <a:pt x="1469" y="8908"/>
                    <a:pt x="2303" y="9175"/>
                  </a:cubicBezTo>
                  <a:cubicBezTo>
                    <a:pt x="3370" y="9608"/>
                    <a:pt x="4471" y="10009"/>
                    <a:pt x="5572" y="10342"/>
                  </a:cubicBezTo>
                  <a:cubicBezTo>
                    <a:pt x="6547" y="10593"/>
                    <a:pt x="7584" y="10697"/>
                    <a:pt x="8635" y="10697"/>
                  </a:cubicBezTo>
                  <a:cubicBezTo>
                    <a:pt x="10244" y="10697"/>
                    <a:pt x="11884" y="10452"/>
                    <a:pt x="13377" y="10109"/>
                  </a:cubicBezTo>
                  <a:cubicBezTo>
                    <a:pt x="14745" y="9742"/>
                    <a:pt x="16112" y="9275"/>
                    <a:pt x="17413" y="8708"/>
                  </a:cubicBezTo>
                  <a:cubicBezTo>
                    <a:pt x="18648" y="8241"/>
                    <a:pt x="19815" y="7607"/>
                    <a:pt x="20882" y="6806"/>
                  </a:cubicBezTo>
                  <a:cubicBezTo>
                    <a:pt x="21983" y="6006"/>
                    <a:pt x="23051" y="5138"/>
                    <a:pt x="24051" y="4271"/>
                  </a:cubicBezTo>
                  <a:cubicBezTo>
                    <a:pt x="24585" y="3804"/>
                    <a:pt x="25085" y="3337"/>
                    <a:pt x="25552" y="2837"/>
                  </a:cubicBezTo>
                  <a:cubicBezTo>
                    <a:pt x="25919" y="2336"/>
                    <a:pt x="26386" y="1903"/>
                    <a:pt x="26953" y="1603"/>
                  </a:cubicBezTo>
                  <a:cubicBezTo>
                    <a:pt x="27024" y="1567"/>
                    <a:pt x="27020" y="1504"/>
                    <a:pt x="26986" y="1457"/>
                  </a:cubicBezTo>
                  <a:lnTo>
                    <a:pt x="26986" y="1457"/>
                  </a:lnTo>
                  <a:cubicBezTo>
                    <a:pt x="27041" y="1414"/>
                    <a:pt x="27054" y="1294"/>
                    <a:pt x="26953" y="1269"/>
                  </a:cubicBezTo>
                  <a:lnTo>
                    <a:pt x="26987" y="1269"/>
                  </a:lnTo>
                  <a:cubicBezTo>
                    <a:pt x="24633" y="382"/>
                    <a:pt x="22165" y="1"/>
                    <a:pt x="1968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8"/>
            <p:cNvSpPr/>
            <p:nvPr/>
          </p:nvSpPr>
          <p:spPr>
            <a:xfrm>
              <a:off x="7709193" y="97728"/>
              <a:ext cx="1013027" cy="245069"/>
            </a:xfrm>
            <a:custGeom>
              <a:avLst/>
              <a:gdLst/>
              <a:ahLst/>
              <a:cxnLst/>
              <a:rect l="l" t="t" r="r" b="b"/>
              <a:pathLst>
                <a:path w="26910" h="6510" extrusionOk="0">
                  <a:moveTo>
                    <a:pt x="26748" y="1"/>
                  </a:moveTo>
                  <a:cubicBezTo>
                    <a:pt x="26739" y="1"/>
                    <a:pt x="26729" y="2"/>
                    <a:pt x="26719" y="4"/>
                  </a:cubicBezTo>
                  <a:cubicBezTo>
                    <a:pt x="22283" y="1205"/>
                    <a:pt x="17980" y="2806"/>
                    <a:pt x="13576" y="4041"/>
                  </a:cubicBezTo>
                  <a:cubicBezTo>
                    <a:pt x="11508" y="4641"/>
                    <a:pt x="9473" y="5342"/>
                    <a:pt x="7339" y="5775"/>
                  </a:cubicBezTo>
                  <a:cubicBezTo>
                    <a:pt x="5004" y="6242"/>
                    <a:pt x="2535" y="6276"/>
                    <a:pt x="133" y="6309"/>
                  </a:cubicBezTo>
                  <a:cubicBezTo>
                    <a:pt x="0" y="6309"/>
                    <a:pt x="0" y="6509"/>
                    <a:pt x="133" y="6509"/>
                  </a:cubicBezTo>
                  <a:cubicBezTo>
                    <a:pt x="2268" y="6509"/>
                    <a:pt x="4370" y="6409"/>
                    <a:pt x="6505" y="6142"/>
                  </a:cubicBezTo>
                  <a:cubicBezTo>
                    <a:pt x="8740" y="5842"/>
                    <a:pt x="10874" y="5075"/>
                    <a:pt x="13043" y="4408"/>
                  </a:cubicBezTo>
                  <a:cubicBezTo>
                    <a:pt x="17646" y="3040"/>
                    <a:pt x="22149" y="1472"/>
                    <a:pt x="26786" y="204"/>
                  </a:cubicBezTo>
                  <a:cubicBezTo>
                    <a:pt x="26909" y="174"/>
                    <a:pt x="26862" y="1"/>
                    <a:pt x="2674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8"/>
            <p:cNvSpPr/>
            <p:nvPr/>
          </p:nvSpPr>
          <p:spPr>
            <a:xfrm>
              <a:off x="7839108" y="246729"/>
              <a:ext cx="130026" cy="184235"/>
            </a:xfrm>
            <a:custGeom>
              <a:avLst/>
              <a:gdLst/>
              <a:ahLst/>
              <a:cxnLst/>
              <a:rect l="l" t="t" r="r" b="b"/>
              <a:pathLst>
                <a:path w="3454" h="4894" extrusionOk="0">
                  <a:moveTo>
                    <a:pt x="138" y="1"/>
                  </a:moveTo>
                  <a:cubicBezTo>
                    <a:pt x="58" y="1"/>
                    <a:pt x="1" y="132"/>
                    <a:pt x="85" y="216"/>
                  </a:cubicBezTo>
                  <a:lnTo>
                    <a:pt x="85" y="183"/>
                  </a:lnTo>
                  <a:cubicBezTo>
                    <a:pt x="986" y="816"/>
                    <a:pt x="2086" y="1083"/>
                    <a:pt x="2920" y="1817"/>
                  </a:cubicBezTo>
                  <a:cubicBezTo>
                    <a:pt x="3387" y="2251"/>
                    <a:pt x="2720" y="2885"/>
                    <a:pt x="2453" y="3252"/>
                  </a:cubicBezTo>
                  <a:cubicBezTo>
                    <a:pt x="2086" y="3719"/>
                    <a:pt x="1853" y="4252"/>
                    <a:pt x="1519" y="4719"/>
                  </a:cubicBezTo>
                  <a:cubicBezTo>
                    <a:pt x="1471" y="4815"/>
                    <a:pt x="1544" y="4893"/>
                    <a:pt x="1613" y="4893"/>
                  </a:cubicBezTo>
                  <a:cubicBezTo>
                    <a:pt x="1640" y="4893"/>
                    <a:pt x="1667" y="4881"/>
                    <a:pt x="1686" y="4853"/>
                  </a:cubicBezTo>
                  <a:cubicBezTo>
                    <a:pt x="2120" y="4219"/>
                    <a:pt x="2487" y="3585"/>
                    <a:pt x="2920" y="2985"/>
                  </a:cubicBezTo>
                  <a:cubicBezTo>
                    <a:pt x="3087" y="2751"/>
                    <a:pt x="3454" y="2284"/>
                    <a:pt x="3321" y="1984"/>
                  </a:cubicBezTo>
                  <a:cubicBezTo>
                    <a:pt x="3187" y="1650"/>
                    <a:pt x="2620" y="1317"/>
                    <a:pt x="2286" y="1150"/>
                  </a:cubicBezTo>
                  <a:cubicBezTo>
                    <a:pt x="1619" y="716"/>
                    <a:pt x="852" y="483"/>
                    <a:pt x="185" y="16"/>
                  </a:cubicBezTo>
                  <a:cubicBezTo>
                    <a:pt x="169" y="5"/>
                    <a:pt x="153" y="1"/>
                    <a:pt x="13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8"/>
            <p:cNvSpPr/>
            <p:nvPr/>
          </p:nvSpPr>
          <p:spPr>
            <a:xfrm>
              <a:off x="7991159" y="154949"/>
              <a:ext cx="165111" cy="291109"/>
            </a:xfrm>
            <a:custGeom>
              <a:avLst/>
              <a:gdLst/>
              <a:ahLst/>
              <a:cxnLst/>
              <a:rect l="l" t="t" r="r" b="b"/>
              <a:pathLst>
                <a:path w="4386" h="7733" extrusionOk="0">
                  <a:moveTo>
                    <a:pt x="158" y="1"/>
                  </a:moveTo>
                  <a:cubicBezTo>
                    <a:pt x="74" y="1"/>
                    <a:pt x="1" y="104"/>
                    <a:pt x="82" y="186"/>
                  </a:cubicBezTo>
                  <a:cubicBezTo>
                    <a:pt x="683" y="719"/>
                    <a:pt x="1483" y="1019"/>
                    <a:pt x="2150" y="1520"/>
                  </a:cubicBezTo>
                  <a:cubicBezTo>
                    <a:pt x="2817" y="1953"/>
                    <a:pt x="3418" y="2487"/>
                    <a:pt x="3952" y="3121"/>
                  </a:cubicBezTo>
                  <a:cubicBezTo>
                    <a:pt x="4385" y="3655"/>
                    <a:pt x="3418" y="4956"/>
                    <a:pt x="3151" y="5456"/>
                  </a:cubicBezTo>
                  <a:cubicBezTo>
                    <a:pt x="2851" y="6157"/>
                    <a:pt x="2584" y="6857"/>
                    <a:pt x="2384" y="7624"/>
                  </a:cubicBezTo>
                  <a:cubicBezTo>
                    <a:pt x="2344" y="7684"/>
                    <a:pt x="2400" y="7732"/>
                    <a:pt x="2465" y="7732"/>
                  </a:cubicBezTo>
                  <a:cubicBezTo>
                    <a:pt x="2509" y="7732"/>
                    <a:pt x="2557" y="7711"/>
                    <a:pt x="2584" y="7658"/>
                  </a:cubicBezTo>
                  <a:cubicBezTo>
                    <a:pt x="2884" y="6724"/>
                    <a:pt x="3251" y="5790"/>
                    <a:pt x="3685" y="4889"/>
                  </a:cubicBezTo>
                  <a:cubicBezTo>
                    <a:pt x="3918" y="4422"/>
                    <a:pt x="4385" y="3688"/>
                    <a:pt x="4218" y="3121"/>
                  </a:cubicBezTo>
                  <a:cubicBezTo>
                    <a:pt x="4018" y="2554"/>
                    <a:pt x="3184" y="2020"/>
                    <a:pt x="2684" y="1653"/>
                  </a:cubicBezTo>
                  <a:cubicBezTo>
                    <a:pt x="1917" y="1053"/>
                    <a:pt x="949" y="686"/>
                    <a:pt x="216" y="19"/>
                  </a:cubicBezTo>
                  <a:cubicBezTo>
                    <a:pt x="197" y="6"/>
                    <a:pt x="177" y="1"/>
                    <a:pt x="15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8"/>
            <p:cNvSpPr/>
            <p:nvPr/>
          </p:nvSpPr>
          <p:spPr>
            <a:xfrm>
              <a:off x="8193580" y="83987"/>
              <a:ext cx="164847" cy="303005"/>
            </a:xfrm>
            <a:custGeom>
              <a:avLst/>
              <a:gdLst/>
              <a:ahLst/>
              <a:cxnLst/>
              <a:rect l="l" t="t" r="r" b="b"/>
              <a:pathLst>
                <a:path w="4379" h="8049" extrusionOk="0">
                  <a:moveTo>
                    <a:pt x="160" y="0"/>
                  </a:moveTo>
                  <a:cubicBezTo>
                    <a:pt x="76" y="0"/>
                    <a:pt x="1" y="94"/>
                    <a:pt x="76" y="169"/>
                  </a:cubicBezTo>
                  <a:cubicBezTo>
                    <a:pt x="376" y="469"/>
                    <a:pt x="743" y="770"/>
                    <a:pt x="1110" y="1003"/>
                  </a:cubicBezTo>
                  <a:cubicBezTo>
                    <a:pt x="1577" y="1403"/>
                    <a:pt x="2044" y="1804"/>
                    <a:pt x="2444" y="2271"/>
                  </a:cubicBezTo>
                  <a:cubicBezTo>
                    <a:pt x="2744" y="2504"/>
                    <a:pt x="3044" y="2738"/>
                    <a:pt x="3378" y="2904"/>
                  </a:cubicBezTo>
                  <a:cubicBezTo>
                    <a:pt x="4012" y="3271"/>
                    <a:pt x="4045" y="3705"/>
                    <a:pt x="3945" y="4339"/>
                  </a:cubicBezTo>
                  <a:cubicBezTo>
                    <a:pt x="3778" y="5440"/>
                    <a:pt x="2778" y="6874"/>
                    <a:pt x="3278" y="8008"/>
                  </a:cubicBezTo>
                  <a:cubicBezTo>
                    <a:pt x="3287" y="8037"/>
                    <a:pt x="3310" y="8049"/>
                    <a:pt x="3337" y="8049"/>
                  </a:cubicBezTo>
                  <a:cubicBezTo>
                    <a:pt x="3403" y="8049"/>
                    <a:pt x="3492" y="7970"/>
                    <a:pt x="3445" y="7875"/>
                  </a:cubicBezTo>
                  <a:cubicBezTo>
                    <a:pt x="3144" y="7174"/>
                    <a:pt x="3611" y="6174"/>
                    <a:pt x="3878" y="5506"/>
                  </a:cubicBezTo>
                  <a:cubicBezTo>
                    <a:pt x="4045" y="4939"/>
                    <a:pt x="4379" y="4172"/>
                    <a:pt x="4212" y="3538"/>
                  </a:cubicBezTo>
                  <a:cubicBezTo>
                    <a:pt x="4045" y="2904"/>
                    <a:pt x="3478" y="2771"/>
                    <a:pt x="3011" y="2437"/>
                  </a:cubicBezTo>
                  <a:cubicBezTo>
                    <a:pt x="2544" y="2037"/>
                    <a:pt x="2077" y="1637"/>
                    <a:pt x="1643" y="1170"/>
                  </a:cubicBezTo>
                  <a:cubicBezTo>
                    <a:pt x="1243" y="770"/>
                    <a:pt x="676" y="469"/>
                    <a:pt x="242" y="36"/>
                  </a:cubicBezTo>
                  <a:cubicBezTo>
                    <a:pt x="217" y="11"/>
                    <a:pt x="188" y="0"/>
                    <a:pt x="16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8"/>
            <p:cNvSpPr/>
            <p:nvPr/>
          </p:nvSpPr>
          <p:spPr>
            <a:xfrm>
              <a:off x="8394495" y="48826"/>
              <a:ext cx="154796" cy="226359"/>
            </a:xfrm>
            <a:custGeom>
              <a:avLst/>
              <a:gdLst/>
              <a:ahLst/>
              <a:cxnLst/>
              <a:rect l="l" t="t" r="r" b="b"/>
              <a:pathLst>
                <a:path w="4112" h="6013" extrusionOk="0">
                  <a:moveTo>
                    <a:pt x="132" y="0"/>
                  </a:moveTo>
                  <a:cubicBezTo>
                    <a:pt x="57" y="0"/>
                    <a:pt x="1" y="94"/>
                    <a:pt x="76" y="169"/>
                  </a:cubicBezTo>
                  <a:lnTo>
                    <a:pt x="76" y="203"/>
                  </a:lnTo>
                  <a:cubicBezTo>
                    <a:pt x="509" y="603"/>
                    <a:pt x="976" y="970"/>
                    <a:pt x="1477" y="1303"/>
                  </a:cubicBezTo>
                  <a:cubicBezTo>
                    <a:pt x="2077" y="1737"/>
                    <a:pt x="2744" y="1937"/>
                    <a:pt x="3311" y="2404"/>
                  </a:cubicBezTo>
                  <a:cubicBezTo>
                    <a:pt x="4112" y="3105"/>
                    <a:pt x="3445" y="5006"/>
                    <a:pt x="3245" y="5873"/>
                  </a:cubicBezTo>
                  <a:cubicBezTo>
                    <a:pt x="3224" y="5956"/>
                    <a:pt x="3293" y="6013"/>
                    <a:pt x="3356" y="6013"/>
                  </a:cubicBezTo>
                  <a:cubicBezTo>
                    <a:pt x="3395" y="6013"/>
                    <a:pt x="3432" y="5991"/>
                    <a:pt x="3445" y="5940"/>
                  </a:cubicBezTo>
                  <a:cubicBezTo>
                    <a:pt x="3678" y="4973"/>
                    <a:pt x="4112" y="3572"/>
                    <a:pt x="3745" y="2604"/>
                  </a:cubicBezTo>
                  <a:cubicBezTo>
                    <a:pt x="3545" y="2137"/>
                    <a:pt x="2911" y="1837"/>
                    <a:pt x="2511" y="1637"/>
                  </a:cubicBezTo>
                  <a:cubicBezTo>
                    <a:pt x="1677" y="1203"/>
                    <a:pt x="910" y="670"/>
                    <a:pt x="209" y="36"/>
                  </a:cubicBezTo>
                  <a:cubicBezTo>
                    <a:pt x="184" y="11"/>
                    <a:pt x="157" y="0"/>
                    <a:pt x="132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8"/>
            <p:cNvSpPr/>
            <p:nvPr/>
          </p:nvSpPr>
          <p:spPr>
            <a:xfrm>
              <a:off x="8480214" y="454495"/>
              <a:ext cx="705768" cy="1177197"/>
            </a:xfrm>
            <a:custGeom>
              <a:avLst/>
              <a:gdLst/>
              <a:ahLst/>
              <a:cxnLst/>
              <a:rect l="l" t="t" r="r" b="b"/>
              <a:pathLst>
                <a:path w="18748" h="31271" extrusionOk="0">
                  <a:moveTo>
                    <a:pt x="16979" y="1"/>
                  </a:moveTo>
                  <a:cubicBezTo>
                    <a:pt x="15278" y="1769"/>
                    <a:pt x="10208" y="5905"/>
                    <a:pt x="8540" y="7306"/>
                  </a:cubicBezTo>
                  <a:cubicBezTo>
                    <a:pt x="7072" y="8574"/>
                    <a:pt x="5671" y="9941"/>
                    <a:pt x="4370" y="11342"/>
                  </a:cubicBezTo>
                  <a:cubicBezTo>
                    <a:pt x="3570" y="12143"/>
                    <a:pt x="1902" y="13744"/>
                    <a:pt x="1735" y="14911"/>
                  </a:cubicBezTo>
                  <a:cubicBezTo>
                    <a:pt x="1468" y="16679"/>
                    <a:pt x="4403" y="16980"/>
                    <a:pt x="5638" y="17180"/>
                  </a:cubicBezTo>
                  <a:cubicBezTo>
                    <a:pt x="4470" y="18214"/>
                    <a:pt x="0" y="20182"/>
                    <a:pt x="1168" y="22383"/>
                  </a:cubicBezTo>
                  <a:cubicBezTo>
                    <a:pt x="1572" y="23124"/>
                    <a:pt x="2773" y="23363"/>
                    <a:pt x="4028" y="23363"/>
                  </a:cubicBezTo>
                  <a:cubicBezTo>
                    <a:pt x="5260" y="23363"/>
                    <a:pt x="6544" y="23132"/>
                    <a:pt x="7172" y="22917"/>
                  </a:cubicBezTo>
                  <a:lnTo>
                    <a:pt x="7172" y="22917"/>
                  </a:lnTo>
                  <a:cubicBezTo>
                    <a:pt x="6205" y="24151"/>
                    <a:pt x="2335" y="30890"/>
                    <a:pt x="5638" y="31257"/>
                  </a:cubicBezTo>
                  <a:cubicBezTo>
                    <a:pt x="5705" y="31266"/>
                    <a:pt x="5772" y="31270"/>
                    <a:pt x="5839" y="31270"/>
                  </a:cubicBezTo>
                  <a:cubicBezTo>
                    <a:pt x="8209" y="31270"/>
                    <a:pt x="10032" y="25639"/>
                    <a:pt x="10908" y="23985"/>
                  </a:cubicBezTo>
                  <a:cubicBezTo>
                    <a:pt x="11537" y="24834"/>
                    <a:pt x="12225" y="26809"/>
                    <a:pt x="13588" y="26809"/>
                  </a:cubicBezTo>
                  <a:cubicBezTo>
                    <a:pt x="13670" y="26809"/>
                    <a:pt x="13756" y="26802"/>
                    <a:pt x="13844" y="26787"/>
                  </a:cubicBezTo>
                  <a:cubicBezTo>
                    <a:pt x="15144" y="26553"/>
                    <a:pt x="15278" y="24118"/>
                    <a:pt x="15378" y="23117"/>
                  </a:cubicBezTo>
                  <a:cubicBezTo>
                    <a:pt x="15545" y="21716"/>
                    <a:pt x="15545" y="20282"/>
                    <a:pt x="15378" y="18881"/>
                  </a:cubicBezTo>
                  <a:cubicBezTo>
                    <a:pt x="15211" y="17747"/>
                    <a:pt x="14711" y="16513"/>
                    <a:pt x="14711" y="15345"/>
                  </a:cubicBezTo>
                  <a:lnTo>
                    <a:pt x="14711" y="15345"/>
                  </a:lnTo>
                  <a:cubicBezTo>
                    <a:pt x="15381" y="15900"/>
                    <a:pt x="16211" y="17159"/>
                    <a:pt x="17002" y="17159"/>
                  </a:cubicBezTo>
                  <a:cubicBezTo>
                    <a:pt x="17353" y="17159"/>
                    <a:pt x="17696" y="16912"/>
                    <a:pt x="18013" y="16246"/>
                  </a:cubicBezTo>
                  <a:cubicBezTo>
                    <a:pt x="18747" y="14845"/>
                    <a:pt x="17413" y="2302"/>
                    <a:pt x="16979" y="34"/>
                  </a:cubicBezTo>
                  <a:lnTo>
                    <a:pt x="16979" y="1"/>
                  </a:ln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8"/>
            <p:cNvSpPr/>
            <p:nvPr/>
          </p:nvSpPr>
          <p:spPr>
            <a:xfrm>
              <a:off x="8305651" y="0"/>
              <a:ext cx="900054" cy="1099498"/>
            </a:xfrm>
            <a:custGeom>
              <a:avLst/>
              <a:gdLst/>
              <a:ahLst/>
              <a:cxnLst/>
              <a:rect l="l" t="t" r="r" b="b"/>
              <a:pathLst>
                <a:path w="23909" h="29207" extrusionOk="0">
                  <a:moveTo>
                    <a:pt x="21595" y="1"/>
                  </a:moveTo>
                  <a:cubicBezTo>
                    <a:pt x="19643" y="1"/>
                    <a:pt x="17539" y="836"/>
                    <a:pt x="15845" y="1433"/>
                  </a:cubicBezTo>
                  <a:cubicBezTo>
                    <a:pt x="14478" y="1833"/>
                    <a:pt x="13143" y="2467"/>
                    <a:pt x="11943" y="3267"/>
                  </a:cubicBezTo>
                  <a:cubicBezTo>
                    <a:pt x="10842" y="4101"/>
                    <a:pt x="9941" y="5135"/>
                    <a:pt x="9241" y="6336"/>
                  </a:cubicBezTo>
                  <a:cubicBezTo>
                    <a:pt x="8440" y="7804"/>
                    <a:pt x="7740" y="9339"/>
                    <a:pt x="7206" y="10906"/>
                  </a:cubicBezTo>
                  <a:cubicBezTo>
                    <a:pt x="6505" y="12841"/>
                    <a:pt x="5872" y="14776"/>
                    <a:pt x="5238" y="16744"/>
                  </a:cubicBezTo>
                  <a:cubicBezTo>
                    <a:pt x="3970" y="20813"/>
                    <a:pt x="2202" y="24750"/>
                    <a:pt x="34" y="28419"/>
                  </a:cubicBezTo>
                  <a:cubicBezTo>
                    <a:pt x="1" y="28452"/>
                    <a:pt x="1" y="28519"/>
                    <a:pt x="67" y="28552"/>
                  </a:cubicBezTo>
                  <a:cubicBezTo>
                    <a:pt x="825" y="29032"/>
                    <a:pt x="1688" y="29206"/>
                    <a:pt x="2582" y="29206"/>
                  </a:cubicBezTo>
                  <a:cubicBezTo>
                    <a:pt x="4049" y="29206"/>
                    <a:pt x="5600" y="28738"/>
                    <a:pt x="6906" y="28385"/>
                  </a:cubicBezTo>
                  <a:cubicBezTo>
                    <a:pt x="7023" y="28356"/>
                    <a:pt x="6986" y="28173"/>
                    <a:pt x="6885" y="28173"/>
                  </a:cubicBezTo>
                  <a:cubicBezTo>
                    <a:pt x="6871" y="28173"/>
                    <a:pt x="6855" y="28177"/>
                    <a:pt x="6839" y="28185"/>
                  </a:cubicBezTo>
                  <a:cubicBezTo>
                    <a:pt x="5436" y="28571"/>
                    <a:pt x="3964" y="28978"/>
                    <a:pt x="2500" y="28978"/>
                  </a:cubicBezTo>
                  <a:cubicBezTo>
                    <a:pt x="2189" y="28978"/>
                    <a:pt x="1878" y="28960"/>
                    <a:pt x="1568" y="28919"/>
                  </a:cubicBezTo>
                  <a:cubicBezTo>
                    <a:pt x="1135" y="28852"/>
                    <a:pt x="735" y="28686"/>
                    <a:pt x="368" y="28486"/>
                  </a:cubicBezTo>
                  <a:cubicBezTo>
                    <a:pt x="201" y="28419"/>
                    <a:pt x="1101" y="26984"/>
                    <a:pt x="1202" y="26818"/>
                  </a:cubicBezTo>
                  <a:cubicBezTo>
                    <a:pt x="1769" y="25817"/>
                    <a:pt x="2302" y="24750"/>
                    <a:pt x="2803" y="23682"/>
                  </a:cubicBezTo>
                  <a:cubicBezTo>
                    <a:pt x="4637" y="19779"/>
                    <a:pt x="5738" y="15610"/>
                    <a:pt x="7206" y="11573"/>
                  </a:cubicBezTo>
                  <a:cubicBezTo>
                    <a:pt x="8507" y="7938"/>
                    <a:pt x="9974" y="4302"/>
                    <a:pt x="13610" y="2500"/>
                  </a:cubicBezTo>
                  <a:cubicBezTo>
                    <a:pt x="15145" y="1800"/>
                    <a:pt x="16713" y="1233"/>
                    <a:pt x="18314" y="832"/>
                  </a:cubicBezTo>
                  <a:cubicBezTo>
                    <a:pt x="19335" y="526"/>
                    <a:pt x="20507" y="220"/>
                    <a:pt x="21644" y="220"/>
                  </a:cubicBezTo>
                  <a:cubicBezTo>
                    <a:pt x="22364" y="220"/>
                    <a:pt x="23071" y="342"/>
                    <a:pt x="23718" y="666"/>
                  </a:cubicBezTo>
                  <a:cubicBezTo>
                    <a:pt x="23727" y="669"/>
                    <a:pt x="23735" y="670"/>
                    <a:pt x="23744" y="670"/>
                  </a:cubicBezTo>
                  <a:cubicBezTo>
                    <a:pt x="23834" y="670"/>
                    <a:pt x="23909" y="526"/>
                    <a:pt x="23818" y="465"/>
                  </a:cubicBezTo>
                  <a:cubicBezTo>
                    <a:pt x="23124" y="133"/>
                    <a:pt x="22372" y="1"/>
                    <a:pt x="2159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8"/>
            <p:cNvSpPr/>
            <p:nvPr/>
          </p:nvSpPr>
          <p:spPr>
            <a:xfrm>
              <a:off x="8304785" y="33768"/>
              <a:ext cx="915413" cy="1038738"/>
            </a:xfrm>
            <a:custGeom>
              <a:avLst/>
              <a:gdLst/>
              <a:ahLst/>
              <a:cxnLst/>
              <a:rect l="l" t="t" r="r" b="b"/>
              <a:pathLst>
                <a:path w="24317" h="27593" extrusionOk="0">
                  <a:moveTo>
                    <a:pt x="24157" y="0"/>
                  </a:moveTo>
                  <a:cubicBezTo>
                    <a:pt x="24128" y="0"/>
                    <a:pt x="24099" y="10"/>
                    <a:pt x="24074" y="35"/>
                  </a:cubicBezTo>
                  <a:cubicBezTo>
                    <a:pt x="23040" y="969"/>
                    <a:pt x="21806" y="1703"/>
                    <a:pt x="20772" y="2671"/>
                  </a:cubicBezTo>
                  <a:cubicBezTo>
                    <a:pt x="19538" y="3838"/>
                    <a:pt x="18370" y="5072"/>
                    <a:pt x="17236" y="6340"/>
                  </a:cubicBezTo>
                  <a:cubicBezTo>
                    <a:pt x="15235" y="8542"/>
                    <a:pt x="13567" y="11010"/>
                    <a:pt x="12232" y="13679"/>
                  </a:cubicBezTo>
                  <a:cubicBezTo>
                    <a:pt x="10831" y="16481"/>
                    <a:pt x="9130" y="19082"/>
                    <a:pt x="7162" y="21518"/>
                  </a:cubicBezTo>
                  <a:cubicBezTo>
                    <a:pt x="6195" y="22618"/>
                    <a:pt x="5161" y="23652"/>
                    <a:pt x="4060" y="24620"/>
                  </a:cubicBezTo>
                  <a:cubicBezTo>
                    <a:pt x="3459" y="25120"/>
                    <a:pt x="2859" y="25587"/>
                    <a:pt x="2259" y="26054"/>
                  </a:cubicBezTo>
                  <a:cubicBezTo>
                    <a:pt x="1558" y="26588"/>
                    <a:pt x="991" y="27188"/>
                    <a:pt x="124" y="27388"/>
                  </a:cubicBezTo>
                  <a:cubicBezTo>
                    <a:pt x="1" y="27419"/>
                    <a:pt x="48" y="27592"/>
                    <a:pt x="135" y="27592"/>
                  </a:cubicBezTo>
                  <a:cubicBezTo>
                    <a:pt x="142" y="27592"/>
                    <a:pt x="149" y="27591"/>
                    <a:pt x="157" y="27589"/>
                  </a:cubicBezTo>
                  <a:cubicBezTo>
                    <a:pt x="1391" y="27288"/>
                    <a:pt x="2359" y="26254"/>
                    <a:pt x="3326" y="25520"/>
                  </a:cubicBezTo>
                  <a:cubicBezTo>
                    <a:pt x="4527" y="24553"/>
                    <a:pt x="5661" y="23486"/>
                    <a:pt x="6728" y="22318"/>
                  </a:cubicBezTo>
                  <a:cubicBezTo>
                    <a:pt x="8763" y="20050"/>
                    <a:pt x="10498" y="17548"/>
                    <a:pt x="11865" y="14846"/>
                  </a:cubicBezTo>
                  <a:cubicBezTo>
                    <a:pt x="13367" y="11911"/>
                    <a:pt x="15001" y="9175"/>
                    <a:pt x="17169" y="6707"/>
                  </a:cubicBezTo>
                  <a:cubicBezTo>
                    <a:pt x="18303" y="5439"/>
                    <a:pt x="19504" y="4238"/>
                    <a:pt x="20705" y="3038"/>
                  </a:cubicBezTo>
                  <a:cubicBezTo>
                    <a:pt x="21773" y="1970"/>
                    <a:pt x="23107" y="1203"/>
                    <a:pt x="24241" y="169"/>
                  </a:cubicBezTo>
                  <a:cubicBezTo>
                    <a:pt x="24316" y="94"/>
                    <a:pt x="24241" y="0"/>
                    <a:pt x="2415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8"/>
            <p:cNvSpPr/>
            <p:nvPr/>
          </p:nvSpPr>
          <p:spPr>
            <a:xfrm>
              <a:off x="8363437" y="976601"/>
              <a:ext cx="61550" cy="115871"/>
            </a:xfrm>
            <a:custGeom>
              <a:avLst/>
              <a:gdLst/>
              <a:ahLst/>
              <a:cxnLst/>
              <a:rect l="l" t="t" r="r" b="b"/>
              <a:pathLst>
                <a:path w="1635" h="3078" extrusionOk="0">
                  <a:moveTo>
                    <a:pt x="109" y="0"/>
                  </a:moveTo>
                  <a:cubicBezTo>
                    <a:pt x="81" y="0"/>
                    <a:pt x="53" y="12"/>
                    <a:pt x="33" y="42"/>
                  </a:cubicBezTo>
                  <a:lnTo>
                    <a:pt x="33" y="75"/>
                  </a:lnTo>
                  <a:cubicBezTo>
                    <a:pt x="0" y="108"/>
                    <a:pt x="0" y="142"/>
                    <a:pt x="33" y="209"/>
                  </a:cubicBezTo>
                  <a:cubicBezTo>
                    <a:pt x="300" y="442"/>
                    <a:pt x="901" y="442"/>
                    <a:pt x="1201" y="475"/>
                  </a:cubicBezTo>
                  <a:lnTo>
                    <a:pt x="1434" y="509"/>
                  </a:lnTo>
                  <a:cubicBezTo>
                    <a:pt x="1368" y="509"/>
                    <a:pt x="1368" y="1209"/>
                    <a:pt x="1368" y="1276"/>
                  </a:cubicBezTo>
                  <a:cubicBezTo>
                    <a:pt x="1368" y="1843"/>
                    <a:pt x="1368" y="2410"/>
                    <a:pt x="1401" y="2977"/>
                  </a:cubicBezTo>
                  <a:cubicBezTo>
                    <a:pt x="1401" y="3044"/>
                    <a:pt x="1459" y="3077"/>
                    <a:pt x="1518" y="3077"/>
                  </a:cubicBezTo>
                  <a:cubicBezTo>
                    <a:pt x="1576" y="3077"/>
                    <a:pt x="1635" y="3044"/>
                    <a:pt x="1635" y="2977"/>
                  </a:cubicBezTo>
                  <a:cubicBezTo>
                    <a:pt x="1568" y="2110"/>
                    <a:pt x="1568" y="1276"/>
                    <a:pt x="1635" y="409"/>
                  </a:cubicBezTo>
                  <a:cubicBezTo>
                    <a:pt x="1635" y="342"/>
                    <a:pt x="1568" y="309"/>
                    <a:pt x="1535" y="309"/>
                  </a:cubicBezTo>
                  <a:cubicBezTo>
                    <a:pt x="1343" y="309"/>
                    <a:pt x="639" y="108"/>
                    <a:pt x="334" y="108"/>
                  </a:cubicBezTo>
                  <a:cubicBezTo>
                    <a:pt x="266" y="108"/>
                    <a:pt x="218" y="118"/>
                    <a:pt x="200" y="142"/>
                  </a:cubicBezTo>
                  <a:cubicBezTo>
                    <a:pt x="247" y="71"/>
                    <a:pt x="178" y="0"/>
                    <a:pt x="109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8"/>
            <p:cNvSpPr/>
            <p:nvPr/>
          </p:nvSpPr>
          <p:spPr>
            <a:xfrm>
              <a:off x="8412791" y="854968"/>
              <a:ext cx="187171" cy="155775"/>
            </a:xfrm>
            <a:custGeom>
              <a:avLst/>
              <a:gdLst/>
              <a:ahLst/>
              <a:cxnLst/>
              <a:rect l="l" t="t" r="r" b="b"/>
              <a:pathLst>
                <a:path w="4972" h="4138" extrusionOk="0">
                  <a:moveTo>
                    <a:pt x="161" y="0"/>
                  </a:moveTo>
                  <a:cubicBezTo>
                    <a:pt x="48" y="0"/>
                    <a:pt x="0" y="173"/>
                    <a:pt x="123" y="204"/>
                  </a:cubicBezTo>
                  <a:cubicBezTo>
                    <a:pt x="857" y="304"/>
                    <a:pt x="1591" y="437"/>
                    <a:pt x="2292" y="571"/>
                  </a:cubicBezTo>
                  <a:lnTo>
                    <a:pt x="3259" y="738"/>
                  </a:lnTo>
                  <a:cubicBezTo>
                    <a:pt x="3626" y="838"/>
                    <a:pt x="3593" y="1238"/>
                    <a:pt x="3659" y="1538"/>
                  </a:cubicBezTo>
                  <a:cubicBezTo>
                    <a:pt x="3859" y="2405"/>
                    <a:pt x="4060" y="3440"/>
                    <a:pt x="4727" y="4107"/>
                  </a:cubicBezTo>
                  <a:cubicBezTo>
                    <a:pt x="4748" y="4128"/>
                    <a:pt x="4773" y="4138"/>
                    <a:pt x="4798" y="4138"/>
                  </a:cubicBezTo>
                  <a:cubicBezTo>
                    <a:pt x="4887" y="4138"/>
                    <a:pt x="4972" y="4018"/>
                    <a:pt x="4894" y="3940"/>
                  </a:cubicBezTo>
                  <a:cubicBezTo>
                    <a:pt x="4060" y="3139"/>
                    <a:pt x="3926" y="1738"/>
                    <a:pt x="3693" y="671"/>
                  </a:cubicBezTo>
                  <a:cubicBezTo>
                    <a:pt x="3659" y="638"/>
                    <a:pt x="3659" y="604"/>
                    <a:pt x="3626" y="604"/>
                  </a:cubicBezTo>
                  <a:cubicBezTo>
                    <a:pt x="2458" y="371"/>
                    <a:pt x="1324" y="204"/>
                    <a:pt x="190" y="4"/>
                  </a:cubicBezTo>
                  <a:cubicBezTo>
                    <a:pt x="180" y="1"/>
                    <a:pt x="170" y="0"/>
                    <a:pt x="16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8"/>
            <p:cNvSpPr/>
            <p:nvPr/>
          </p:nvSpPr>
          <p:spPr>
            <a:xfrm>
              <a:off x="8471405" y="715717"/>
              <a:ext cx="280380" cy="172151"/>
            </a:xfrm>
            <a:custGeom>
              <a:avLst/>
              <a:gdLst/>
              <a:ahLst/>
              <a:cxnLst/>
              <a:rect l="l" t="t" r="r" b="b"/>
              <a:pathLst>
                <a:path w="7448" h="4573" extrusionOk="0">
                  <a:moveTo>
                    <a:pt x="134" y="0"/>
                  </a:moveTo>
                  <a:cubicBezTo>
                    <a:pt x="1" y="0"/>
                    <a:pt x="1" y="234"/>
                    <a:pt x="134" y="234"/>
                  </a:cubicBezTo>
                  <a:lnTo>
                    <a:pt x="2703" y="234"/>
                  </a:lnTo>
                  <a:cubicBezTo>
                    <a:pt x="2996" y="234"/>
                    <a:pt x="3494" y="176"/>
                    <a:pt x="3981" y="176"/>
                  </a:cubicBezTo>
                  <a:cubicBezTo>
                    <a:pt x="4604" y="176"/>
                    <a:pt x="5207" y="270"/>
                    <a:pt x="5338" y="701"/>
                  </a:cubicBezTo>
                  <a:cubicBezTo>
                    <a:pt x="5672" y="2102"/>
                    <a:pt x="6339" y="3403"/>
                    <a:pt x="7239" y="4537"/>
                  </a:cubicBezTo>
                  <a:cubicBezTo>
                    <a:pt x="7256" y="4562"/>
                    <a:pt x="7279" y="4572"/>
                    <a:pt x="7302" y="4572"/>
                  </a:cubicBezTo>
                  <a:cubicBezTo>
                    <a:pt x="7373" y="4572"/>
                    <a:pt x="7448" y="4478"/>
                    <a:pt x="7373" y="4403"/>
                  </a:cubicBezTo>
                  <a:cubicBezTo>
                    <a:pt x="6339" y="3169"/>
                    <a:pt x="5838" y="1668"/>
                    <a:pt x="5371" y="134"/>
                  </a:cubicBezTo>
                  <a:cubicBezTo>
                    <a:pt x="5371" y="100"/>
                    <a:pt x="5338" y="67"/>
                    <a:pt x="5271" y="67"/>
                  </a:cubicBezTo>
                  <a:cubicBezTo>
                    <a:pt x="3570" y="0"/>
                    <a:pt x="1835" y="0"/>
                    <a:pt x="1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8"/>
            <p:cNvSpPr/>
            <p:nvPr/>
          </p:nvSpPr>
          <p:spPr>
            <a:xfrm>
              <a:off x="8525803" y="521805"/>
              <a:ext cx="361618" cy="220374"/>
            </a:xfrm>
            <a:custGeom>
              <a:avLst/>
              <a:gdLst/>
              <a:ahLst/>
              <a:cxnLst/>
              <a:rect l="l" t="t" r="r" b="b"/>
              <a:pathLst>
                <a:path w="9606" h="5854" extrusionOk="0">
                  <a:moveTo>
                    <a:pt x="6779" y="0"/>
                  </a:moveTo>
                  <a:cubicBezTo>
                    <a:pt x="6765" y="0"/>
                    <a:pt x="6748" y="4"/>
                    <a:pt x="6728" y="14"/>
                  </a:cubicBezTo>
                  <a:cubicBezTo>
                    <a:pt x="4560" y="481"/>
                    <a:pt x="2292" y="214"/>
                    <a:pt x="124" y="681"/>
                  </a:cubicBezTo>
                  <a:cubicBezTo>
                    <a:pt x="0" y="712"/>
                    <a:pt x="48" y="885"/>
                    <a:pt x="161" y="885"/>
                  </a:cubicBezTo>
                  <a:cubicBezTo>
                    <a:pt x="170" y="885"/>
                    <a:pt x="180" y="884"/>
                    <a:pt x="190" y="881"/>
                  </a:cubicBezTo>
                  <a:lnTo>
                    <a:pt x="190" y="915"/>
                  </a:lnTo>
                  <a:cubicBezTo>
                    <a:pt x="1358" y="681"/>
                    <a:pt x="2559" y="581"/>
                    <a:pt x="3760" y="548"/>
                  </a:cubicBezTo>
                  <a:cubicBezTo>
                    <a:pt x="4360" y="548"/>
                    <a:pt x="4960" y="481"/>
                    <a:pt x="5594" y="448"/>
                  </a:cubicBezTo>
                  <a:cubicBezTo>
                    <a:pt x="5874" y="417"/>
                    <a:pt x="6124" y="342"/>
                    <a:pt x="6343" y="342"/>
                  </a:cubicBezTo>
                  <a:cubicBezTo>
                    <a:pt x="6593" y="342"/>
                    <a:pt x="6801" y="440"/>
                    <a:pt x="6962" y="815"/>
                  </a:cubicBezTo>
                  <a:cubicBezTo>
                    <a:pt x="7662" y="2549"/>
                    <a:pt x="8129" y="4417"/>
                    <a:pt x="9397" y="5818"/>
                  </a:cubicBezTo>
                  <a:cubicBezTo>
                    <a:pt x="9422" y="5843"/>
                    <a:pt x="9449" y="5854"/>
                    <a:pt x="9474" y="5854"/>
                  </a:cubicBezTo>
                  <a:cubicBezTo>
                    <a:pt x="9549" y="5854"/>
                    <a:pt x="9605" y="5760"/>
                    <a:pt x="9530" y="5685"/>
                  </a:cubicBezTo>
                  <a:cubicBezTo>
                    <a:pt x="8163" y="4084"/>
                    <a:pt x="7696" y="1949"/>
                    <a:pt x="6862" y="47"/>
                  </a:cubicBezTo>
                  <a:cubicBezTo>
                    <a:pt x="6838" y="24"/>
                    <a:pt x="6815" y="0"/>
                    <a:pt x="6779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8"/>
            <p:cNvSpPr/>
            <p:nvPr/>
          </p:nvSpPr>
          <p:spPr>
            <a:xfrm>
              <a:off x="8607042" y="342311"/>
              <a:ext cx="412401" cy="253727"/>
            </a:xfrm>
            <a:custGeom>
              <a:avLst/>
              <a:gdLst/>
              <a:ahLst/>
              <a:cxnLst/>
              <a:rect l="l" t="t" r="r" b="b"/>
              <a:pathLst>
                <a:path w="10955" h="6740" extrusionOk="0">
                  <a:moveTo>
                    <a:pt x="6054" y="0"/>
                  </a:moveTo>
                  <a:cubicBezTo>
                    <a:pt x="5391" y="0"/>
                    <a:pt x="4705" y="93"/>
                    <a:pt x="4103" y="112"/>
                  </a:cubicBezTo>
                  <a:cubicBezTo>
                    <a:pt x="2802" y="112"/>
                    <a:pt x="1468" y="145"/>
                    <a:pt x="167" y="145"/>
                  </a:cubicBezTo>
                  <a:cubicBezTo>
                    <a:pt x="0" y="145"/>
                    <a:pt x="0" y="379"/>
                    <a:pt x="167" y="379"/>
                  </a:cubicBezTo>
                  <a:lnTo>
                    <a:pt x="167" y="346"/>
                  </a:lnTo>
                  <a:cubicBezTo>
                    <a:pt x="1301" y="346"/>
                    <a:pt x="2402" y="312"/>
                    <a:pt x="3536" y="312"/>
                  </a:cubicBezTo>
                  <a:cubicBezTo>
                    <a:pt x="4264" y="291"/>
                    <a:pt x="5048" y="201"/>
                    <a:pt x="5806" y="201"/>
                  </a:cubicBezTo>
                  <a:cubicBezTo>
                    <a:pt x="6229" y="201"/>
                    <a:pt x="6645" y="229"/>
                    <a:pt x="7039" y="312"/>
                  </a:cubicBezTo>
                  <a:cubicBezTo>
                    <a:pt x="7639" y="412"/>
                    <a:pt x="7839" y="846"/>
                    <a:pt x="8039" y="1313"/>
                  </a:cubicBezTo>
                  <a:cubicBezTo>
                    <a:pt x="8340" y="1980"/>
                    <a:pt x="8673" y="2614"/>
                    <a:pt x="9007" y="3281"/>
                  </a:cubicBezTo>
                  <a:cubicBezTo>
                    <a:pt x="9574" y="4415"/>
                    <a:pt x="10174" y="5516"/>
                    <a:pt x="10708" y="6683"/>
                  </a:cubicBezTo>
                  <a:cubicBezTo>
                    <a:pt x="10728" y="6724"/>
                    <a:pt x="10760" y="6740"/>
                    <a:pt x="10794" y="6740"/>
                  </a:cubicBezTo>
                  <a:cubicBezTo>
                    <a:pt x="10871" y="6740"/>
                    <a:pt x="10955" y="6653"/>
                    <a:pt x="10908" y="6583"/>
                  </a:cubicBezTo>
                  <a:cubicBezTo>
                    <a:pt x="10274" y="5216"/>
                    <a:pt x="9574" y="3915"/>
                    <a:pt x="8907" y="2614"/>
                  </a:cubicBezTo>
                  <a:cubicBezTo>
                    <a:pt x="8607" y="2013"/>
                    <a:pt x="8340" y="1446"/>
                    <a:pt x="8073" y="879"/>
                  </a:cubicBezTo>
                  <a:cubicBezTo>
                    <a:pt x="7973" y="579"/>
                    <a:pt x="7773" y="379"/>
                    <a:pt x="7506" y="246"/>
                  </a:cubicBezTo>
                  <a:cubicBezTo>
                    <a:pt x="7069" y="56"/>
                    <a:pt x="6568" y="0"/>
                    <a:pt x="605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8"/>
            <p:cNvSpPr/>
            <p:nvPr/>
          </p:nvSpPr>
          <p:spPr>
            <a:xfrm>
              <a:off x="8706615" y="169631"/>
              <a:ext cx="404496" cy="352320"/>
            </a:xfrm>
            <a:custGeom>
              <a:avLst/>
              <a:gdLst/>
              <a:ahLst/>
              <a:cxnLst/>
              <a:rect l="l" t="t" r="r" b="b"/>
              <a:pathLst>
                <a:path w="10745" h="9359" extrusionOk="0">
                  <a:moveTo>
                    <a:pt x="1882" y="0"/>
                  </a:moveTo>
                  <a:cubicBezTo>
                    <a:pt x="1296" y="0"/>
                    <a:pt x="710" y="43"/>
                    <a:pt x="124" y="129"/>
                  </a:cubicBezTo>
                  <a:cubicBezTo>
                    <a:pt x="1" y="160"/>
                    <a:pt x="20" y="333"/>
                    <a:pt x="129" y="333"/>
                  </a:cubicBezTo>
                  <a:cubicBezTo>
                    <a:pt x="138" y="333"/>
                    <a:pt x="147" y="332"/>
                    <a:pt x="157" y="329"/>
                  </a:cubicBezTo>
                  <a:cubicBezTo>
                    <a:pt x="723" y="250"/>
                    <a:pt x="1289" y="213"/>
                    <a:pt x="1853" y="213"/>
                  </a:cubicBezTo>
                  <a:cubicBezTo>
                    <a:pt x="2718" y="213"/>
                    <a:pt x="3579" y="301"/>
                    <a:pt x="4427" y="463"/>
                  </a:cubicBezTo>
                  <a:cubicBezTo>
                    <a:pt x="5028" y="563"/>
                    <a:pt x="5628" y="696"/>
                    <a:pt x="6195" y="830"/>
                  </a:cubicBezTo>
                  <a:cubicBezTo>
                    <a:pt x="6795" y="963"/>
                    <a:pt x="7896" y="1063"/>
                    <a:pt x="8263" y="1597"/>
                  </a:cubicBezTo>
                  <a:cubicBezTo>
                    <a:pt x="8463" y="2097"/>
                    <a:pt x="8563" y="2564"/>
                    <a:pt x="8630" y="3098"/>
                  </a:cubicBezTo>
                  <a:cubicBezTo>
                    <a:pt x="8797" y="3798"/>
                    <a:pt x="9097" y="4466"/>
                    <a:pt x="9264" y="5166"/>
                  </a:cubicBezTo>
                  <a:cubicBezTo>
                    <a:pt x="9631" y="6534"/>
                    <a:pt x="9898" y="8035"/>
                    <a:pt x="10531" y="9302"/>
                  </a:cubicBezTo>
                  <a:cubicBezTo>
                    <a:pt x="10552" y="9343"/>
                    <a:pt x="10581" y="9359"/>
                    <a:pt x="10610" y="9359"/>
                  </a:cubicBezTo>
                  <a:cubicBezTo>
                    <a:pt x="10677" y="9359"/>
                    <a:pt x="10745" y="9272"/>
                    <a:pt x="10698" y="9202"/>
                  </a:cubicBezTo>
                  <a:cubicBezTo>
                    <a:pt x="9964" y="7668"/>
                    <a:pt x="9698" y="5867"/>
                    <a:pt x="9231" y="4232"/>
                  </a:cubicBezTo>
                  <a:cubicBezTo>
                    <a:pt x="9030" y="3565"/>
                    <a:pt x="8830" y="2931"/>
                    <a:pt x="8663" y="2231"/>
                  </a:cubicBezTo>
                  <a:cubicBezTo>
                    <a:pt x="8597" y="1897"/>
                    <a:pt x="8530" y="1430"/>
                    <a:pt x="8196" y="1263"/>
                  </a:cubicBezTo>
                  <a:cubicBezTo>
                    <a:pt x="7663" y="996"/>
                    <a:pt x="7096" y="796"/>
                    <a:pt x="6495" y="696"/>
                  </a:cubicBezTo>
                  <a:cubicBezTo>
                    <a:pt x="5761" y="496"/>
                    <a:pt x="4994" y="363"/>
                    <a:pt x="4227" y="229"/>
                  </a:cubicBezTo>
                  <a:cubicBezTo>
                    <a:pt x="3445" y="77"/>
                    <a:pt x="2664" y="0"/>
                    <a:pt x="188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8"/>
            <p:cNvSpPr/>
            <p:nvPr/>
          </p:nvSpPr>
          <p:spPr>
            <a:xfrm>
              <a:off x="8869508" y="1305209"/>
              <a:ext cx="51498" cy="590612"/>
            </a:xfrm>
            <a:custGeom>
              <a:avLst/>
              <a:gdLst/>
              <a:ahLst/>
              <a:cxnLst/>
              <a:rect l="l" t="t" r="r" b="b"/>
              <a:pathLst>
                <a:path w="1368" h="15689" extrusionOk="0">
                  <a:moveTo>
                    <a:pt x="327" y="1"/>
                  </a:moveTo>
                  <a:cubicBezTo>
                    <a:pt x="270" y="1"/>
                    <a:pt x="215" y="44"/>
                    <a:pt x="234" y="119"/>
                  </a:cubicBezTo>
                  <a:cubicBezTo>
                    <a:pt x="801" y="2888"/>
                    <a:pt x="1134" y="5623"/>
                    <a:pt x="734" y="8458"/>
                  </a:cubicBezTo>
                  <a:cubicBezTo>
                    <a:pt x="334" y="10927"/>
                    <a:pt x="0" y="13195"/>
                    <a:pt x="734" y="15630"/>
                  </a:cubicBezTo>
                  <a:cubicBezTo>
                    <a:pt x="747" y="15670"/>
                    <a:pt x="781" y="15688"/>
                    <a:pt x="817" y="15688"/>
                  </a:cubicBezTo>
                  <a:cubicBezTo>
                    <a:pt x="873" y="15688"/>
                    <a:pt x="934" y="15644"/>
                    <a:pt x="934" y="15563"/>
                  </a:cubicBezTo>
                  <a:cubicBezTo>
                    <a:pt x="133" y="12928"/>
                    <a:pt x="667" y="10493"/>
                    <a:pt x="1001" y="7858"/>
                  </a:cubicBezTo>
                  <a:cubicBezTo>
                    <a:pt x="1368" y="5189"/>
                    <a:pt x="934" y="2621"/>
                    <a:pt x="434" y="86"/>
                  </a:cubicBezTo>
                  <a:cubicBezTo>
                    <a:pt x="419" y="27"/>
                    <a:pt x="372" y="1"/>
                    <a:pt x="32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8"/>
            <p:cNvSpPr/>
            <p:nvPr/>
          </p:nvSpPr>
          <p:spPr>
            <a:xfrm>
              <a:off x="8880162" y="1775402"/>
              <a:ext cx="87299" cy="86245"/>
            </a:xfrm>
            <a:custGeom>
              <a:avLst/>
              <a:gdLst/>
              <a:ahLst/>
              <a:cxnLst/>
              <a:rect l="l" t="t" r="r" b="b"/>
              <a:pathLst>
                <a:path w="2319" h="2291" extrusionOk="0">
                  <a:moveTo>
                    <a:pt x="353" y="307"/>
                  </a:moveTo>
                  <a:cubicBezTo>
                    <a:pt x="595" y="422"/>
                    <a:pt x="823" y="561"/>
                    <a:pt x="1051" y="738"/>
                  </a:cubicBezTo>
                  <a:cubicBezTo>
                    <a:pt x="1418" y="972"/>
                    <a:pt x="1718" y="1339"/>
                    <a:pt x="1919" y="1739"/>
                  </a:cubicBezTo>
                  <a:cubicBezTo>
                    <a:pt x="1972" y="1953"/>
                    <a:pt x="1748" y="2059"/>
                    <a:pt x="1571" y="2059"/>
                  </a:cubicBezTo>
                  <a:cubicBezTo>
                    <a:pt x="1526" y="2059"/>
                    <a:pt x="1485" y="2053"/>
                    <a:pt x="1452" y="2039"/>
                  </a:cubicBezTo>
                  <a:cubicBezTo>
                    <a:pt x="1185" y="1973"/>
                    <a:pt x="985" y="1672"/>
                    <a:pt x="818" y="1472"/>
                  </a:cubicBezTo>
                  <a:cubicBezTo>
                    <a:pt x="590" y="1101"/>
                    <a:pt x="435" y="706"/>
                    <a:pt x="353" y="307"/>
                  </a:cubicBezTo>
                  <a:close/>
                  <a:moveTo>
                    <a:pt x="128" y="1"/>
                  </a:moveTo>
                  <a:cubicBezTo>
                    <a:pt x="47" y="1"/>
                    <a:pt x="0" y="153"/>
                    <a:pt x="96" y="197"/>
                  </a:cubicBezTo>
                  <a:lnTo>
                    <a:pt x="96" y="197"/>
                  </a:lnTo>
                  <a:cubicBezTo>
                    <a:pt x="178" y="767"/>
                    <a:pt x="436" y="1331"/>
                    <a:pt x="784" y="1806"/>
                  </a:cubicBezTo>
                  <a:cubicBezTo>
                    <a:pt x="961" y="2026"/>
                    <a:pt x="1312" y="2290"/>
                    <a:pt x="1626" y="2290"/>
                  </a:cubicBezTo>
                  <a:cubicBezTo>
                    <a:pt x="1787" y="2290"/>
                    <a:pt x="1939" y="2221"/>
                    <a:pt x="2052" y="2039"/>
                  </a:cubicBezTo>
                  <a:cubicBezTo>
                    <a:pt x="2319" y="1606"/>
                    <a:pt x="1819" y="1139"/>
                    <a:pt x="1552" y="905"/>
                  </a:cubicBezTo>
                  <a:cubicBezTo>
                    <a:pt x="1192" y="546"/>
                    <a:pt x="778" y="267"/>
                    <a:pt x="311" y="69"/>
                  </a:cubicBezTo>
                  <a:lnTo>
                    <a:pt x="311" y="69"/>
                  </a:lnTo>
                  <a:cubicBezTo>
                    <a:pt x="294" y="26"/>
                    <a:pt x="247" y="5"/>
                    <a:pt x="201" y="5"/>
                  </a:cubicBezTo>
                  <a:cubicBezTo>
                    <a:pt x="188" y="5"/>
                    <a:pt x="175" y="6"/>
                    <a:pt x="163" y="9"/>
                  </a:cubicBezTo>
                  <a:lnTo>
                    <a:pt x="163" y="9"/>
                  </a:lnTo>
                  <a:cubicBezTo>
                    <a:pt x="159" y="8"/>
                    <a:pt x="155" y="6"/>
                    <a:pt x="151" y="5"/>
                  </a:cubicBezTo>
                  <a:cubicBezTo>
                    <a:pt x="143" y="2"/>
                    <a:pt x="136" y="1"/>
                    <a:pt x="12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8"/>
            <p:cNvSpPr/>
            <p:nvPr/>
          </p:nvSpPr>
          <p:spPr>
            <a:xfrm>
              <a:off x="8892096" y="1646278"/>
              <a:ext cx="76645" cy="83798"/>
            </a:xfrm>
            <a:custGeom>
              <a:avLst/>
              <a:gdLst/>
              <a:ahLst/>
              <a:cxnLst/>
              <a:rect l="l" t="t" r="r" b="b"/>
              <a:pathLst>
                <a:path w="2036" h="2226" extrusionOk="0">
                  <a:moveTo>
                    <a:pt x="212" y="277"/>
                  </a:moveTo>
                  <a:lnTo>
                    <a:pt x="212" y="277"/>
                  </a:lnTo>
                  <a:cubicBezTo>
                    <a:pt x="375" y="441"/>
                    <a:pt x="538" y="609"/>
                    <a:pt x="701" y="799"/>
                  </a:cubicBezTo>
                  <a:cubicBezTo>
                    <a:pt x="1001" y="1066"/>
                    <a:pt x="1201" y="1433"/>
                    <a:pt x="1268" y="1833"/>
                  </a:cubicBezTo>
                  <a:cubicBezTo>
                    <a:pt x="1268" y="1973"/>
                    <a:pt x="1168" y="2021"/>
                    <a:pt x="1053" y="2021"/>
                  </a:cubicBezTo>
                  <a:cubicBezTo>
                    <a:pt x="948" y="2021"/>
                    <a:pt x="831" y="1981"/>
                    <a:pt x="768" y="1934"/>
                  </a:cubicBezTo>
                  <a:cubicBezTo>
                    <a:pt x="601" y="1733"/>
                    <a:pt x="501" y="1533"/>
                    <a:pt x="434" y="1300"/>
                  </a:cubicBezTo>
                  <a:cubicBezTo>
                    <a:pt x="314" y="970"/>
                    <a:pt x="248" y="612"/>
                    <a:pt x="212" y="277"/>
                  </a:cubicBezTo>
                  <a:close/>
                  <a:moveTo>
                    <a:pt x="166" y="1"/>
                  </a:moveTo>
                  <a:cubicBezTo>
                    <a:pt x="124" y="1"/>
                    <a:pt x="86" y="32"/>
                    <a:pt x="72" y="69"/>
                  </a:cubicBezTo>
                  <a:lnTo>
                    <a:pt x="72" y="69"/>
                  </a:lnTo>
                  <a:cubicBezTo>
                    <a:pt x="33" y="80"/>
                    <a:pt x="0" y="112"/>
                    <a:pt x="0" y="166"/>
                  </a:cubicBezTo>
                  <a:cubicBezTo>
                    <a:pt x="0" y="665"/>
                    <a:pt x="259" y="2226"/>
                    <a:pt x="982" y="2226"/>
                  </a:cubicBezTo>
                  <a:cubicBezTo>
                    <a:pt x="1080" y="2226"/>
                    <a:pt x="1186" y="2197"/>
                    <a:pt x="1301" y="2134"/>
                  </a:cubicBezTo>
                  <a:cubicBezTo>
                    <a:pt x="2035" y="1733"/>
                    <a:pt x="568" y="299"/>
                    <a:pt x="234" y="32"/>
                  </a:cubicBezTo>
                  <a:cubicBezTo>
                    <a:pt x="212" y="10"/>
                    <a:pt x="188" y="1"/>
                    <a:pt x="166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8"/>
            <p:cNvSpPr/>
            <p:nvPr/>
          </p:nvSpPr>
          <p:spPr>
            <a:xfrm>
              <a:off x="8834347" y="1549378"/>
              <a:ext cx="77925" cy="73822"/>
            </a:xfrm>
            <a:custGeom>
              <a:avLst/>
              <a:gdLst/>
              <a:ahLst/>
              <a:cxnLst/>
              <a:rect l="l" t="t" r="r" b="b"/>
              <a:pathLst>
                <a:path w="2070" h="1961" extrusionOk="0">
                  <a:moveTo>
                    <a:pt x="1773" y="261"/>
                  </a:moveTo>
                  <a:cubicBezTo>
                    <a:pt x="1479" y="812"/>
                    <a:pt x="1080" y="1282"/>
                    <a:pt x="600" y="1672"/>
                  </a:cubicBezTo>
                  <a:cubicBezTo>
                    <a:pt x="556" y="1706"/>
                    <a:pt x="519" y="1720"/>
                    <a:pt x="487" y="1720"/>
                  </a:cubicBezTo>
                  <a:cubicBezTo>
                    <a:pt x="423" y="1720"/>
                    <a:pt x="378" y="1661"/>
                    <a:pt x="334" y="1572"/>
                  </a:cubicBezTo>
                  <a:cubicBezTo>
                    <a:pt x="267" y="1305"/>
                    <a:pt x="367" y="1005"/>
                    <a:pt x="600" y="838"/>
                  </a:cubicBezTo>
                  <a:cubicBezTo>
                    <a:pt x="948" y="577"/>
                    <a:pt x="1346" y="392"/>
                    <a:pt x="1773" y="261"/>
                  </a:cubicBezTo>
                  <a:close/>
                  <a:moveTo>
                    <a:pt x="1930" y="1"/>
                  </a:moveTo>
                  <a:cubicBezTo>
                    <a:pt x="1921" y="1"/>
                    <a:pt x="1912" y="2"/>
                    <a:pt x="1901" y="4"/>
                  </a:cubicBezTo>
                  <a:lnTo>
                    <a:pt x="1935" y="4"/>
                  </a:lnTo>
                  <a:cubicBezTo>
                    <a:pt x="1368" y="204"/>
                    <a:pt x="701" y="371"/>
                    <a:pt x="300" y="838"/>
                  </a:cubicBezTo>
                  <a:cubicBezTo>
                    <a:pt x="100" y="1072"/>
                    <a:pt x="0" y="1772"/>
                    <a:pt x="367" y="1939"/>
                  </a:cubicBezTo>
                  <a:cubicBezTo>
                    <a:pt x="411" y="1954"/>
                    <a:pt x="453" y="1960"/>
                    <a:pt x="495" y="1960"/>
                  </a:cubicBezTo>
                  <a:cubicBezTo>
                    <a:pt x="838" y="1960"/>
                    <a:pt x="1119" y="1517"/>
                    <a:pt x="1268" y="1339"/>
                  </a:cubicBezTo>
                  <a:cubicBezTo>
                    <a:pt x="1568" y="972"/>
                    <a:pt x="1835" y="571"/>
                    <a:pt x="2035" y="171"/>
                  </a:cubicBezTo>
                  <a:cubicBezTo>
                    <a:pt x="2069" y="102"/>
                    <a:pt x="2033" y="43"/>
                    <a:pt x="1985" y="19"/>
                  </a:cubicBezTo>
                  <a:lnTo>
                    <a:pt x="1985" y="19"/>
                  </a:lnTo>
                  <a:cubicBezTo>
                    <a:pt x="1970" y="8"/>
                    <a:pt x="1952" y="1"/>
                    <a:pt x="193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8"/>
            <p:cNvSpPr/>
            <p:nvPr/>
          </p:nvSpPr>
          <p:spPr>
            <a:xfrm>
              <a:off x="8907154" y="1484176"/>
              <a:ext cx="98630" cy="71036"/>
            </a:xfrm>
            <a:custGeom>
              <a:avLst/>
              <a:gdLst/>
              <a:ahLst/>
              <a:cxnLst/>
              <a:rect l="l" t="t" r="r" b="b"/>
              <a:pathLst>
                <a:path w="2620" h="1887" extrusionOk="0">
                  <a:moveTo>
                    <a:pt x="238" y="203"/>
                  </a:moveTo>
                  <a:cubicBezTo>
                    <a:pt x="864" y="244"/>
                    <a:pt x="2167" y="875"/>
                    <a:pt x="1569" y="1536"/>
                  </a:cubicBezTo>
                  <a:cubicBezTo>
                    <a:pt x="1479" y="1631"/>
                    <a:pt x="1386" y="1672"/>
                    <a:pt x="1291" y="1672"/>
                  </a:cubicBezTo>
                  <a:cubicBezTo>
                    <a:pt x="803" y="1672"/>
                    <a:pt x="295" y="578"/>
                    <a:pt x="238" y="203"/>
                  </a:cubicBezTo>
                  <a:close/>
                  <a:moveTo>
                    <a:pt x="171" y="1"/>
                  </a:moveTo>
                  <a:cubicBezTo>
                    <a:pt x="159" y="1"/>
                    <a:pt x="146" y="1"/>
                    <a:pt x="134" y="2"/>
                  </a:cubicBezTo>
                  <a:cubicBezTo>
                    <a:pt x="44" y="2"/>
                    <a:pt x="3" y="69"/>
                    <a:pt x="10" y="127"/>
                  </a:cubicBezTo>
                  <a:lnTo>
                    <a:pt x="10" y="127"/>
                  </a:lnTo>
                  <a:cubicBezTo>
                    <a:pt x="4" y="139"/>
                    <a:pt x="1" y="153"/>
                    <a:pt x="1" y="168"/>
                  </a:cubicBezTo>
                  <a:lnTo>
                    <a:pt x="25" y="168"/>
                  </a:lnTo>
                  <a:cubicBezTo>
                    <a:pt x="28" y="173"/>
                    <a:pt x="32" y="177"/>
                    <a:pt x="36" y="180"/>
                  </a:cubicBezTo>
                  <a:lnTo>
                    <a:pt x="36" y="180"/>
                  </a:lnTo>
                  <a:cubicBezTo>
                    <a:pt x="98" y="683"/>
                    <a:pt x="672" y="1886"/>
                    <a:pt x="1298" y="1886"/>
                  </a:cubicBezTo>
                  <a:cubicBezTo>
                    <a:pt x="1432" y="1886"/>
                    <a:pt x="1568" y="1831"/>
                    <a:pt x="1702" y="1703"/>
                  </a:cubicBezTo>
                  <a:cubicBezTo>
                    <a:pt x="2619" y="884"/>
                    <a:pt x="867" y="1"/>
                    <a:pt x="171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8"/>
            <p:cNvSpPr/>
            <p:nvPr/>
          </p:nvSpPr>
          <p:spPr>
            <a:xfrm>
              <a:off x="8248430" y="1083401"/>
              <a:ext cx="500076" cy="422904"/>
            </a:xfrm>
            <a:custGeom>
              <a:avLst/>
              <a:gdLst/>
              <a:ahLst/>
              <a:cxnLst/>
              <a:rect l="l" t="t" r="r" b="b"/>
              <a:pathLst>
                <a:path w="13284" h="11234" extrusionOk="0">
                  <a:moveTo>
                    <a:pt x="11824" y="0"/>
                  </a:moveTo>
                  <a:cubicBezTo>
                    <a:pt x="9312" y="0"/>
                    <a:pt x="6711" y="1595"/>
                    <a:pt x="4823" y="2976"/>
                  </a:cubicBezTo>
                  <a:cubicBezTo>
                    <a:pt x="3555" y="3910"/>
                    <a:pt x="2521" y="5144"/>
                    <a:pt x="1821" y="6545"/>
                  </a:cubicBezTo>
                  <a:cubicBezTo>
                    <a:pt x="1054" y="7979"/>
                    <a:pt x="453" y="9514"/>
                    <a:pt x="20" y="11115"/>
                  </a:cubicBezTo>
                  <a:cubicBezTo>
                    <a:pt x="1" y="11190"/>
                    <a:pt x="56" y="11233"/>
                    <a:pt x="113" y="11233"/>
                  </a:cubicBezTo>
                  <a:cubicBezTo>
                    <a:pt x="158" y="11233"/>
                    <a:pt x="205" y="11207"/>
                    <a:pt x="220" y="11148"/>
                  </a:cubicBezTo>
                  <a:cubicBezTo>
                    <a:pt x="620" y="9680"/>
                    <a:pt x="1187" y="8246"/>
                    <a:pt x="1888" y="6878"/>
                  </a:cubicBezTo>
                  <a:cubicBezTo>
                    <a:pt x="2555" y="5411"/>
                    <a:pt x="3589" y="4110"/>
                    <a:pt x="4890" y="3142"/>
                  </a:cubicBezTo>
                  <a:cubicBezTo>
                    <a:pt x="6756" y="1785"/>
                    <a:pt x="9366" y="211"/>
                    <a:pt x="11825" y="211"/>
                  </a:cubicBezTo>
                  <a:cubicBezTo>
                    <a:pt x="12266" y="211"/>
                    <a:pt x="12703" y="262"/>
                    <a:pt x="13129" y="374"/>
                  </a:cubicBezTo>
                  <a:cubicBezTo>
                    <a:pt x="13138" y="377"/>
                    <a:pt x="13147" y="378"/>
                    <a:pt x="13155" y="378"/>
                  </a:cubicBezTo>
                  <a:cubicBezTo>
                    <a:pt x="13239" y="378"/>
                    <a:pt x="13284" y="234"/>
                    <a:pt x="13162" y="174"/>
                  </a:cubicBezTo>
                  <a:lnTo>
                    <a:pt x="13196" y="174"/>
                  </a:lnTo>
                  <a:cubicBezTo>
                    <a:pt x="12745" y="54"/>
                    <a:pt x="12286" y="0"/>
                    <a:pt x="1182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8"/>
            <p:cNvSpPr/>
            <p:nvPr/>
          </p:nvSpPr>
          <p:spPr>
            <a:xfrm>
              <a:off x="8147803" y="1340031"/>
              <a:ext cx="275448" cy="99232"/>
            </a:xfrm>
            <a:custGeom>
              <a:avLst/>
              <a:gdLst/>
              <a:ahLst/>
              <a:cxnLst/>
              <a:rect l="l" t="t" r="r" b="b"/>
              <a:pathLst>
                <a:path w="7317" h="2636" extrusionOk="0">
                  <a:moveTo>
                    <a:pt x="3649" y="0"/>
                  </a:moveTo>
                  <a:cubicBezTo>
                    <a:pt x="2417" y="0"/>
                    <a:pt x="1336" y="666"/>
                    <a:pt x="124" y="962"/>
                  </a:cubicBezTo>
                  <a:cubicBezTo>
                    <a:pt x="1" y="993"/>
                    <a:pt x="20" y="1166"/>
                    <a:pt x="155" y="1166"/>
                  </a:cubicBezTo>
                  <a:cubicBezTo>
                    <a:pt x="166" y="1166"/>
                    <a:pt x="178" y="1165"/>
                    <a:pt x="191" y="1162"/>
                  </a:cubicBezTo>
                  <a:cubicBezTo>
                    <a:pt x="1365" y="898"/>
                    <a:pt x="2409" y="221"/>
                    <a:pt x="3598" y="221"/>
                  </a:cubicBezTo>
                  <a:cubicBezTo>
                    <a:pt x="3760" y="221"/>
                    <a:pt x="3925" y="233"/>
                    <a:pt x="4094" y="261"/>
                  </a:cubicBezTo>
                  <a:cubicBezTo>
                    <a:pt x="5395" y="428"/>
                    <a:pt x="6762" y="1229"/>
                    <a:pt x="7096" y="2563"/>
                  </a:cubicBezTo>
                  <a:cubicBezTo>
                    <a:pt x="7108" y="2614"/>
                    <a:pt x="7146" y="2636"/>
                    <a:pt x="7185" y="2636"/>
                  </a:cubicBezTo>
                  <a:cubicBezTo>
                    <a:pt x="7248" y="2636"/>
                    <a:pt x="7317" y="2579"/>
                    <a:pt x="7296" y="2496"/>
                  </a:cubicBezTo>
                  <a:cubicBezTo>
                    <a:pt x="6996" y="1195"/>
                    <a:pt x="5761" y="462"/>
                    <a:pt x="4561" y="128"/>
                  </a:cubicBezTo>
                  <a:cubicBezTo>
                    <a:pt x="4246" y="38"/>
                    <a:pt x="3943" y="0"/>
                    <a:pt x="3649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8"/>
            <p:cNvSpPr/>
            <p:nvPr/>
          </p:nvSpPr>
          <p:spPr>
            <a:xfrm>
              <a:off x="8175585" y="1343984"/>
              <a:ext cx="140265" cy="119448"/>
            </a:xfrm>
            <a:custGeom>
              <a:avLst/>
              <a:gdLst/>
              <a:ahLst/>
              <a:cxnLst/>
              <a:rect l="l" t="t" r="r" b="b"/>
              <a:pathLst>
                <a:path w="3726" h="3173" extrusionOk="0">
                  <a:moveTo>
                    <a:pt x="3574" y="0"/>
                  </a:moveTo>
                  <a:cubicBezTo>
                    <a:pt x="3541" y="0"/>
                    <a:pt x="3509" y="16"/>
                    <a:pt x="3489" y="56"/>
                  </a:cubicBezTo>
                  <a:cubicBezTo>
                    <a:pt x="2555" y="1224"/>
                    <a:pt x="1388" y="2225"/>
                    <a:pt x="87" y="2958"/>
                  </a:cubicBezTo>
                  <a:cubicBezTo>
                    <a:pt x="1" y="3016"/>
                    <a:pt x="63" y="3172"/>
                    <a:pt x="145" y="3172"/>
                  </a:cubicBezTo>
                  <a:cubicBezTo>
                    <a:pt x="159" y="3172"/>
                    <a:pt x="173" y="3168"/>
                    <a:pt x="187" y="3159"/>
                  </a:cubicBezTo>
                  <a:lnTo>
                    <a:pt x="187" y="3125"/>
                  </a:lnTo>
                  <a:cubicBezTo>
                    <a:pt x="1521" y="2358"/>
                    <a:pt x="2722" y="1357"/>
                    <a:pt x="3656" y="156"/>
                  </a:cubicBezTo>
                  <a:cubicBezTo>
                    <a:pt x="3726" y="87"/>
                    <a:pt x="3649" y="0"/>
                    <a:pt x="357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8"/>
            <p:cNvSpPr/>
            <p:nvPr/>
          </p:nvSpPr>
          <p:spPr>
            <a:xfrm>
              <a:off x="8306479" y="1346167"/>
              <a:ext cx="65766" cy="141846"/>
            </a:xfrm>
            <a:custGeom>
              <a:avLst/>
              <a:gdLst/>
              <a:ahLst/>
              <a:cxnLst/>
              <a:rect l="l" t="t" r="r" b="b"/>
              <a:pathLst>
                <a:path w="1747" h="3768" extrusionOk="0">
                  <a:moveTo>
                    <a:pt x="173" y="1"/>
                  </a:moveTo>
                  <a:cubicBezTo>
                    <a:pt x="85" y="1"/>
                    <a:pt x="1" y="113"/>
                    <a:pt x="79" y="165"/>
                  </a:cubicBezTo>
                  <a:cubicBezTo>
                    <a:pt x="512" y="666"/>
                    <a:pt x="846" y="1233"/>
                    <a:pt x="1013" y="1833"/>
                  </a:cubicBezTo>
                  <a:cubicBezTo>
                    <a:pt x="1246" y="2433"/>
                    <a:pt x="1446" y="3034"/>
                    <a:pt x="1513" y="3668"/>
                  </a:cubicBezTo>
                  <a:cubicBezTo>
                    <a:pt x="1513" y="3734"/>
                    <a:pt x="1571" y="3768"/>
                    <a:pt x="1630" y="3768"/>
                  </a:cubicBezTo>
                  <a:cubicBezTo>
                    <a:pt x="1688" y="3768"/>
                    <a:pt x="1747" y="3734"/>
                    <a:pt x="1747" y="3668"/>
                  </a:cubicBezTo>
                  <a:cubicBezTo>
                    <a:pt x="1647" y="2967"/>
                    <a:pt x="1446" y="2267"/>
                    <a:pt x="1146" y="1633"/>
                  </a:cubicBezTo>
                  <a:cubicBezTo>
                    <a:pt x="979" y="1032"/>
                    <a:pt x="646" y="499"/>
                    <a:pt x="246" y="32"/>
                  </a:cubicBezTo>
                  <a:cubicBezTo>
                    <a:pt x="223" y="10"/>
                    <a:pt x="198" y="1"/>
                    <a:pt x="17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8"/>
            <p:cNvSpPr/>
            <p:nvPr/>
          </p:nvSpPr>
          <p:spPr>
            <a:xfrm>
              <a:off x="8136848" y="1369809"/>
              <a:ext cx="38774" cy="25448"/>
            </a:xfrm>
            <a:custGeom>
              <a:avLst/>
              <a:gdLst/>
              <a:ahLst/>
              <a:cxnLst/>
              <a:rect l="l" t="t" r="r" b="b"/>
              <a:pathLst>
                <a:path w="1030" h="676" extrusionOk="0">
                  <a:moveTo>
                    <a:pt x="424" y="0"/>
                  </a:moveTo>
                  <a:cubicBezTo>
                    <a:pt x="1" y="0"/>
                    <a:pt x="1" y="675"/>
                    <a:pt x="424" y="675"/>
                  </a:cubicBezTo>
                  <a:cubicBezTo>
                    <a:pt x="443" y="675"/>
                    <a:pt x="462" y="674"/>
                    <a:pt x="482" y="671"/>
                  </a:cubicBezTo>
                  <a:lnTo>
                    <a:pt x="549" y="671"/>
                  </a:lnTo>
                  <a:cubicBezTo>
                    <a:pt x="569" y="674"/>
                    <a:pt x="588" y="675"/>
                    <a:pt x="606" y="675"/>
                  </a:cubicBezTo>
                  <a:cubicBezTo>
                    <a:pt x="1030" y="675"/>
                    <a:pt x="1030" y="0"/>
                    <a:pt x="606" y="0"/>
                  </a:cubicBezTo>
                  <a:cubicBezTo>
                    <a:pt x="588" y="0"/>
                    <a:pt x="569" y="2"/>
                    <a:pt x="549" y="4"/>
                  </a:cubicBezTo>
                  <a:lnTo>
                    <a:pt x="482" y="4"/>
                  </a:lnTo>
                  <a:cubicBezTo>
                    <a:pt x="462" y="2"/>
                    <a:pt x="443" y="0"/>
                    <a:pt x="42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8"/>
            <p:cNvSpPr/>
            <p:nvPr/>
          </p:nvSpPr>
          <p:spPr>
            <a:xfrm>
              <a:off x="8173816" y="1447810"/>
              <a:ext cx="37683" cy="26389"/>
            </a:xfrm>
            <a:custGeom>
              <a:avLst/>
              <a:gdLst/>
              <a:ahLst/>
              <a:cxnLst/>
              <a:rect l="l" t="t" r="r" b="b"/>
              <a:pathLst>
                <a:path w="1001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lnTo>
                    <a:pt x="534" y="701"/>
                  </a:lnTo>
                  <a:cubicBezTo>
                    <a:pt x="1001" y="701"/>
                    <a:pt x="1001" y="0"/>
                    <a:pt x="5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8"/>
            <p:cNvSpPr/>
            <p:nvPr/>
          </p:nvSpPr>
          <p:spPr>
            <a:xfrm>
              <a:off x="8251667" y="1491743"/>
              <a:ext cx="28911" cy="26427"/>
            </a:xfrm>
            <a:custGeom>
              <a:avLst/>
              <a:gdLst/>
              <a:ahLst/>
              <a:cxnLst/>
              <a:rect l="l" t="t" r="r" b="b"/>
              <a:pathLst>
                <a:path w="768" h="702" extrusionOk="0">
                  <a:moveTo>
                    <a:pt x="367" y="1"/>
                  </a:moveTo>
                  <a:cubicBezTo>
                    <a:pt x="167" y="1"/>
                    <a:pt x="0" y="134"/>
                    <a:pt x="0" y="334"/>
                  </a:cubicBezTo>
                  <a:cubicBezTo>
                    <a:pt x="0" y="535"/>
                    <a:pt x="167" y="668"/>
                    <a:pt x="367" y="701"/>
                  </a:cubicBezTo>
                  <a:lnTo>
                    <a:pt x="434" y="701"/>
                  </a:lnTo>
                  <a:cubicBezTo>
                    <a:pt x="601" y="668"/>
                    <a:pt x="768" y="535"/>
                    <a:pt x="768" y="334"/>
                  </a:cubicBezTo>
                  <a:cubicBezTo>
                    <a:pt x="768" y="134"/>
                    <a:pt x="601" y="1"/>
                    <a:pt x="4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8"/>
            <p:cNvSpPr/>
            <p:nvPr/>
          </p:nvSpPr>
          <p:spPr>
            <a:xfrm>
              <a:off x="8365922" y="1475442"/>
              <a:ext cx="27669" cy="26389"/>
            </a:xfrm>
            <a:custGeom>
              <a:avLst/>
              <a:gdLst/>
              <a:ahLst/>
              <a:cxnLst/>
              <a:rect l="l" t="t" r="r" b="b"/>
              <a:pathLst>
                <a:path w="735" h="701" extrusionOk="0">
                  <a:moveTo>
                    <a:pt x="334" y="0"/>
                  </a:moveTo>
                  <a:cubicBezTo>
                    <a:pt x="134" y="0"/>
                    <a:pt x="1" y="167"/>
                    <a:pt x="1" y="334"/>
                  </a:cubicBezTo>
                  <a:cubicBezTo>
                    <a:pt x="1" y="534"/>
                    <a:pt x="134" y="701"/>
                    <a:pt x="334" y="701"/>
                  </a:cubicBezTo>
                  <a:lnTo>
                    <a:pt x="401" y="701"/>
                  </a:lnTo>
                  <a:cubicBezTo>
                    <a:pt x="601" y="701"/>
                    <a:pt x="735" y="534"/>
                    <a:pt x="735" y="334"/>
                  </a:cubicBezTo>
                  <a:cubicBezTo>
                    <a:pt x="735" y="167"/>
                    <a:pt x="601" y="0"/>
                    <a:pt x="4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8"/>
            <p:cNvSpPr/>
            <p:nvPr/>
          </p:nvSpPr>
          <p:spPr>
            <a:xfrm>
              <a:off x="8403605" y="1423943"/>
              <a:ext cx="38963" cy="26427"/>
            </a:xfrm>
            <a:custGeom>
              <a:avLst/>
              <a:gdLst/>
              <a:ahLst/>
              <a:cxnLst/>
              <a:rect l="l" t="t" r="r" b="b"/>
              <a:pathLst>
                <a:path w="10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lnTo>
                    <a:pt x="568" y="701"/>
                  </a:lnTo>
                  <a:cubicBezTo>
                    <a:pt x="1035" y="701"/>
                    <a:pt x="1035" y="1"/>
                    <a:pt x="56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8"/>
            <p:cNvSpPr/>
            <p:nvPr/>
          </p:nvSpPr>
          <p:spPr>
            <a:xfrm>
              <a:off x="7674032" y="86585"/>
              <a:ext cx="1150281" cy="1191276"/>
            </a:xfrm>
            <a:custGeom>
              <a:avLst/>
              <a:gdLst/>
              <a:ahLst/>
              <a:cxnLst/>
              <a:rect l="l" t="t" r="r" b="b"/>
              <a:pathLst>
                <a:path w="30556" h="31645" extrusionOk="0">
                  <a:moveTo>
                    <a:pt x="30322" y="0"/>
                  </a:moveTo>
                  <a:cubicBezTo>
                    <a:pt x="29154" y="167"/>
                    <a:pt x="28087" y="1034"/>
                    <a:pt x="27186" y="1735"/>
                  </a:cubicBezTo>
                  <a:cubicBezTo>
                    <a:pt x="25852" y="2702"/>
                    <a:pt x="24684" y="3870"/>
                    <a:pt x="23650" y="5171"/>
                  </a:cubicBezTo>
                  <a:cubicBezTo>
                    <a:pt x="22349" y="6872"/>
                    <a:pt x="21282" y="8740"/>
                    <a:pt x="20081" y="10508"/>
                  </a:cubicBezTo>
                  <a:cubicBezTo>
                    <a:pt x="18747" y="12442"/>
                    <a:pt x="17312" y="14310"/>
                    <a:pt x="15745" y="16045"/>
                  </a:cubicBezTo>
                  <a:cubicBezTo>
                    <a:pt x="14344" y="17646"/>
                    <a:pt x="12709" y="18947"/>
                    <a:pt x="10841" y="19948"/>
                  </a:cubicBezTo>
                  <a:cubicBezTo>
                    <a:pt x="9107" y="20815"/>
                    <a:pt x="7305" y="21516"/>
                    <a:pt x="5637" y="22550"/>
                  </a:cubicBezTo>
                  <a:cubicBezTo>
                    <a:pt x="2402" y="24584"/>
                    <a:pt x="267" y="27687"/>
                    <a:pt x="0" y="31556"/>
                  </a:cubicBezTo>
                  <a:cubicBezTo>
                    <a:pt x="0" y="31610"/>
                    <a:pt x="57" y="31644"/>
                    <a:pt x="111" y="31644"/>
                  </a:cubicBezTo>
                  <a:cubicBezTo>
                    <a:pt x="157" y="31644"/>
                    <a:pt x="200" y="31618"/>
                    <a:pt x="200" y="31556"/>
                  </a:cubicBezTo>
                  <a:cubicBezTo>
                    <a:pt x="202" y="31545"/>
                    <a:pt x="204" y="31534"/>
                    <a:pt x="206" y="31523"/>
                  </a:cubicBezTo>
                  <a:lnTo>
                    <a:pt x="234" y="31523"/>
                  </a:lnTo>
                  <a:cubicBezTo>
                    <a:pt x="239" y="31443"/>
                    <a:pt x="245" y="31364"/>
                    <a:pt x="253" y="31286"/>
                  </a:cubicBezTo>
                  <a:lnTo>
                    <a:pt x="253" y="31286"/>
                  </a:lnTo>
                  <a:cubicBezTo>
                    <a:pt x="1025" y="27553"/>
                    <a:pt x="3614" y="24773"/>
                    <a:pt x="6872" y="22883"/>
                  </a:cubicBezTo>
                  <a:cubicBezTo>
                    <a:pt x="8406" y="21983"/>
                    <a:pt x="10074" y="21282"/>
                    <a:pt x="11675" y="20481"/>
                  </a:cubicBezTo>
                  <a:cubicBezTo>
                    <a:pt x="13143" y="19714"/>
                    <a:pt x="14444" y="18747"/>
                    <a:pt x="15611" y="17579"/>
                  </a:cubicBezTo>
                  <a:cubicBezTo>
                    <a:pt x="18013" y="15311"/>
                    <a:pt x="19848" y="12542"/>
                    <a:pt x="21716" y="9841"/>
                  </a:cubicBezTo>
                  <a:cubicBezTo>
                    <a:pt x="22650" y="8473"/>
                    <a:pt x="23650" y="7139"/>
                    <a:pt x="24618" y="5771"/>
                  </a:cubicBezTo>
                  <a:cubicBezTo>
                    <a:pt x="25718" y="4136"/>
                    <a:pt x="26919" y="2569"/>
                    <a:pt x="28520" y="1434"/>
                  </a:cubicBezTo>
                  <a:cubicBezTo>
                    <a:pt x="28633" y="1350"/>
                    <a:pt x="28556" y="1219"/>
                    <a:pt x="28469" y="1219"/>
                  </a:cubicBezTo>
                  <a:cubicBezTo>
                    <a:pt x="28453" y="1219"/>
                    <a:pt x="28436" y="1224"/>
                    <a:pt x="28420" y="1234"/>
                  </a:cubicBezTo>
                  <a:cubicBezTo>
                    <a:pt x="27119" y="2235"/>
                    <a:pt x="25985" y="3436"/>
                    <a:pt x="25051" y="4770"/>
                  </a:cubicBezTo>
                  <a:cubicBezTo>
                    <a:pt x="23984" y="6205"/>
                    <a:pt x="22983" y="7639"/>
                    <a:pt x="21949" y="9107"/>
                  </a:cubicBezTo>
                  <a:cubicBezTo>
                    <a:pt x="19948" y="11975"/>
                    <a:pt x="18013" y="14978"/>
                    <a:pt x="15478" y="17446"/>
                  </a:cubicBezTo>
                  <a:cubicBezTo>
                    <a:pt x="14177" y="18714"/>
                    <a:pt x="12676" y="19748"/>
                    <a:pt x="11041" y="20548"/>
                  </a:cubicBezTo>
                  <a:cubicBezTo>
                    <a:pt x="9373" y="21382"/>
                    <a:pt x="7639" y="22149"/>
                    <a:pt x="6038" y="23150"/>
                  </a:cubicBezTo>
                  <a:cubicBezTo>
                    <a:pt x="3535" y="24718"/>
                    <a:pt x="1509" y="26943"/>
                    <a:pt x="519" y="29695"/>
                  </a:cubicBezTo>
                  <a:lnTo>
                    <a:pt x="519" y="29695"/>
                  </a:lnTo>
                  <a:cubicBezTo>
                    <a:pt x="1353" y="26327"/>
                    <a:pt x="3777" y="23817"/>
                    <a:pt x="6905" y="22083"/>
                  </a:cubicBezTo>
                  <a:cubicBezTo>
                    <a:pt x="8539" y="21149"/>
                    <a:pt x="10341" y="20548"/>
                    <a:pt x="11942" y="19581"/>
                  </a:cubicBezTo>
                  <a:cubicBezTo>
                    <a:pt x="13510" y="18580"/>
                    <a:pt x="14911" y="17379"/>
                    <a:pt x="16078" y="15978"/>
                  </a:cubicBezTo>
                  <a:cubicBezTo>
                    <a:pt x="18880" y="12876"/>
                    <a:pt x="21115" y="9374"/>
                    <a:pt x="23383" y="5904"/>
                  </a:cubicBezTo>
                  <a:cubicBezTo>
                    <a:pt x="24351" y="4537"/>
                    <a:pt x="25518" y="3336"/>
                    <a:pt x="26819" y="2302"/>
                  </a:cubicBezTo>
                  <a:cubicBezTo>
                    <a:pt x="27787" y="1468"/>
                    <a:pt x="29087" y="400"/>
                    <a:pt x="30422" y="200"/>
                  </a:cubicBezTo>
                  <a:cubicBezTo>
                    <a:pt x="30555" y="200"/>
                    <a:pt x="30488" y="0"/>
                    <a:pt x="3035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8"/>
            <p:cNvSpPr/>
            <p:nvPr/>
          </p:nvSpPr>
          <p:spPr>
            <a:xfrm>
              <a:off x="8183867" y="199559"/>
              <a:ext cx="440785" cy="62641"/>
            </a:xfrm>
            <a:custGeom>
              <a:avLst/>
              <a:gdLst/>
              <a:ahLst/>
              <a:cxnLst/>
              <a:rect l="l" t="t" r="r" b="b"/>
              <a:pathLst>
                <a:path w="11709" h="1664" extrusionOk="0">
                  <a:moveTo>
                    <a:pt x="4362" y="1"/>
                  </a:moveTo>
                  <a:cubicBezTo>
                    <a:pt x="3442" y="1"/>
                    <a:pt x="2496" y="103"/>
                    <a:pt x="1701" y="468"/>
                  </a:cubicBezTo>
                  <a:cubicBezTo>
                    <a:pt x="1368" y="568"/>
                    <a:pt x="0" y="1169"/>
                    <a:pt x="367" y="1569"/>
                  </a:cubicBezTo>
                  <a:cubicBezTo>
                    <a:pt x="436" y="1638"/>
                    <a:pt x="611" y="1663"/>
                    <a:pt x="831" y="1663"/>
                  </a:cubicBezTo>
                  <a:cubicBezTo>
                    <a:pt x="1362" y="1663"/>
                    <a:pt x="2156" y="1516"/>
                    <a:pt x="2368" y="1469"/>
                  </a:cubicBezTo>
                  <a:cubicBezTo>
                    <a:pt x="4403" y="1402"/>
                    <a:pt x="6371" y="1102"/>
                    <a:pt x="8339" y="969"/>
                  </a:cubicBezTo>
                  <a:cubicBezTo>
                    <a:pt x="9440" y="869"/>
                    <a:pt x="10708" y="935"/>
                    <a:pt x="11708" y="568"/>
                  </a:cubicBezTo>
                  <a:lnTo>
                    <a:pt x="11708" y="435"/>
                  </a:lnTo>
                  <a:cubicBezTo>
                    <a:pt x="11548" y="440"/>
                    <a:pt x="11388" y="443"/>
                    <a:pt x="11226" y="443"/>
                  </a:cubicBezTo>
                  <a:cubicBezTo>
                    <a:pt x="9438" y="443"/>
                    <a:pt x="7582" y="129"/>
                    <a:pt x="5838" y="68"/>
                  </a:cubicBezTo>
                  <a:cubicBezTo>
                    <a:pt x="5374" y="32"/>
                    <a:pt x="4872" y="1"/>
                    <a:pt x="436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8"/>
            <p:cNvSpPr/>
            <p:nvPr/>
          </p:nvSpPr>
          <p:spPr>
            <a:xfrm>
              <a:off x="8094685" y="317616"/>
              <a:ext cx="450837" cy="91816"/>
            </a:xfrm>
            <a:custGeom>
              <a:avLst/>
              <a:gdLst/>
              <a:ahLst/>
              <a:cxnLst/>
              <a:rect l="l" t="t" r="r" b="b"/>
              <a:pathLst>
                <a:path w="11976" h="2439" extrusionOk="0">
                  <a:moveTo>
                    <a:pt x="11976" y="1"/>
                  </a:moveTo>
                  <a:cubicBezTo>
                    <a:pt x="10666" y="713"/>
                    <a:pt x="9182" y="824"/>
                    <a:pt x="7688" y="824"/>
                  </a:cubicBezTo>
                  <a:cubicBezTo>
                    <a:pt x="7013" y="824"/>
                    <a:pt x="6336" y="801"/>
                    <a:pt x="5671" y="801"/>
                  </a:cubicBezTo>
                  <a:cubicBezTo>
                    <a:pt x="5537" y="798"/>
                    <a:pt x="5403" y="796"/>
                    <a:pt x="5270" y="796"/>
                  </a:cubicBezTo>
                  <a:cubicBezTo>
                    <a:pt x="4109" y="796"/>
                    <a:pt x="2972" y="922"/>
                    <a:pt x="1835" y="1102"/>
                  </a:cubicBezTo>
                  <a:cubicBezTo>
                    <a:pt x="1468" y="1168"/>
                    <a:pt x="1" y="1402"/>
                    <a:pt x="67" y="1969"/>
                  </a:cubicBezTo>
                  <a:cubicBezTo>
                    <a:pt x="94" y="2396"/>
                    <a:pt x="889" y="2439"/>
                    <a:pt x="1428" y="2439"/>
                  </a:cubicBezTo>
                  <a:cubicBezTo>
                    <a:pt x="1563" y="2439"/>
                    <a:pt x="1682" y="2436"/>
                    <a:pt x="1769" y="2436"/>
                  </a:cubicBezTo>
                  <a:cubicBezTo>
                    <a:pt x="4971" y="2403"/>
                    <a:pt x="8707" y="1969"/>
                    <a:pt x="11609" y="501"/>
                  </a:cubicBezTo>
                  <a:lnTo>
                    <a:pt x="11976" y="1"/>
                  </a:ln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8"/>
            <p:cNvSpPr/>
            <p:nvPr/>
          </p:nvSpPr>
          <p:spPr>
            <a:xfrm>
              <a:off x="8001775" y="441959"/>
              <a:ext cx="459608" cy="126864"/>
            </a:xfrm>
            <a:custGeom>
              <a:avLst/>
              <a:gdLst/>
              <a:ahLst/>
              <a:cxnLst/>
              <a:rect l="l" t="t" r="r" b="b"/>
              <a:pathLst>
                <a:path w="12209" h="3370" extrusionOk="0">
                  <a:moveTo>
                    <a:pt x="12209" y="0"/>
                  </a:moveTo>
                  <a:cubicBezTo>
                    <a:pt x="10319" y="977"/>
                    <a:pt x="8251" y="1507"/>
                    <a:pt x="6117" y="1507"/>
                  </a:cubicBezTo>
                  <a:cubicBezTo>
                    <a:pt x="5991" y="1507"/>
                    <a:pt x="5864" y="1505"/>
                    <a:pt x="5738" y="1501"/>
                  </a:cubicBezTo>
                  <a:cubicBezTo>
                    <a:pt x="5206" y="1501"/>
                    <a:pt x="4512" y="1447"/>
                    <a:pt x="3823" y="1447"/>
                  </a:cubicBezTo>
                  <a:cubicBezTo>
                    <a:pt x="3084" y="1447"/>
                    <a:pt x="2352" y="1509"/>
                    <a:pt x="1835" y="1768"/>
                  </a:cubicBezTo>
                  <a:cubicBezTo>
                    <a:pt x="0" y="2669"/>
                    <a:pt x="2936" y="3369"/>
                    <a:pt x="3736" y="3369"/>
                  </a:cubicBezTo>
                  <a:cubicBezTo>
                    <a:pt x="3765" y="3370"/>
                    <a:pt x="3795" y="3370"/>
                    <a:pt x="3824" y="3370"/>
                  </a:cubicBezTo>
                  <a:cubicBezTo>
                    <a:pt x="6548" y="3370"/>
                    <a:pt x="10096" y="1850"/>
                    <a:pt x="12142" y="167"/>
                  </a:cubicBezTo>
                  <a:lnTo>
                    <a:pt x="12209" y="0"/>
                  </a:ln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8"/>
            <p:cNvSpPr/>
            <p:nvPr/>
          </p:nvSpPr>
          <p:spPr>
            <a:xfrm>
              <a:off x="7966614" y="597661"/>
              <a:ext cx="386802" cy="98818"/>
            </a:xfrm>
            <a:custGeom>
              <a:avLst/>
              <a:gdLst/>
              <a:ahLst/>
              <a:cxnLst/>
              <a:rect l="l" t="t" r="r" b="b"/>
              <a:pathLst>
                <a:path w="10275" h="2625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8173" y="1435"/>
                    <a:pt x="5838" y="1101"/>
                    <a:pt x="3403" y="1268"/>
                  </a:cubicBezTo>
                  <a:cubicBezTo>
                    <a:pt x="2535" y="1301"/>
                    <a:pt x="0" y="2102"/>
                    <a:pt x="2035" y="2502"/>
                  </a:cubicBezTo>
                  <a:cubicBezTo>
                    <a:pt x="2490" y="2584"/>
                    <a:pt x="2954" y="2625"/>
                    <a:pt x="3417" y="2625"/>
                  </a:cubicBezTo>
                  <a:cubicBezTo>
                    <a:pt x="4277" y="2625"/>
                    <a:pt x="5136" y="2484"/>
                    <a:pt x="5938" y="2202"/>
                  </a:cubicBezTo>
                  <a:cubicBezTo>
                    <a:pt x="7305" y="1768"/>
                    <a:pt x="8807" y="1268"/>
                    <a:pt x="9941" y="401"/>
                  </a:cubicBezTo>
                  <a:lnTo>
                    <a:pt x="10274" y="1"/>
                  </a:ln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8"/>
            <p:cNvSpPr/>
            <p:nvPr/>
          </p:nvSpPr>
          <p:spPr>
            <a:xfrm>
              <a:off x="7923924" y="724639"/>
              <a:ext cx="261219" cy="55602"/>
            </a:xfrm>
            <a:custGeom>
              <a:avLst/>
              <a:gdLst/>
              <a:ahLst/>
              <a:cxnLst/>
              <a:rect l="l" t="t" r="r" b="b"/>
              <a:pathLst>
                <a:path w="6939" h="1477" extrusionOk="0">
                  <a:moveTo>
                    <a:pt x="1788" y="0"/>
                  </a:moveTo>
                  <a:cubicBezTo>
                    <a:pt x="1350" y="0"/>
                    <a:pt x="972" y="92"/>
                    <a:pt x="734" y="330"/>
                  </a:cubicBezTo>
                  <a:cubicBezTo>
                    <a:pt x="0" y="1097"/>
                    <a:pt x="3136" y="1298"/>
                    <a:pt x="3769" y="1331"/>
                  </a:cubicBezTo>
                  <a:cubicBezTo>
                    <a:pt x="4483" y="1433"/>
                    <a:pt x="5196" y="1476"/>
                    <a:pt x="5910" y="1476"/>
                  </a:cubicBezTo>
                  <a:cubicBezTo>
                    <a:pt x="6130" y="1476"/>
                    <a:pt x="6351" y="1472"/>
                    <a:pt x="6571" y="1464"/>
                  </a:cubicBezTo>
                  <a:lnTo>
                    <a:pt x="6638" y="1464"/>
                  </a:lnTo>
                  <a:lnTo>
                    <a:pt x="6938" y="1331"/>
                  </a:lnTo>
                  <a:cubicBezTo>
                    <a:pt x="6238" y="1298"/>
                    <a:pt x="5571" y="1131"/>
                    <a:pt x="4970" y="831"/>
                  </a:cubicBezTo>
                  <a:cubicBezTo>
                    <a:pt x="4351" y="569"/>
                    <a:pt x="2882" y="0"/>
                    <a:pt x="178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8"/>
            <p:cNvSpPr/>
            <p:nvPr/>
          </p:nvSpPr>
          <p:spPr>
            <a:xfrm>
              <a:off x="7849837" y="783065"/>
              <a:ext cx="226058" cy="65766"/>
            </a:xfrm>
            <a:custGeom>
              <a:avLst/>
              <a:gdLst/>
              <a:ahLst/>
              <a:cxnLst/>
              <a:rect l="l" t="t" r="r" b="b"/>
              <a:pathLst>
                <a:path w="6005" h="1747" extrusionOk="0">
                  <a:moveTo>
                    <a:pt x="826" y="0"/>
                  </a:moveTo>
                  <a:cubicBezTo>
                    <a:pt x="326" y="0"/>
                    <a:pt x="0" y="152"/>
                    <a:pt x="0" y="546"/>
                  </a:cubicBezTo>
                  <a:cubicBezTo>
                    <a:pt x="0" y="1714"/>
                    <a:pt x="5037" y="1614"/>
                    <a:pt x="5904" y="1747"/>
                  </a:cubicBezTo>
                  <a:lnTo>
                    <a:pt x="6004" y="1647"/>
                  </a:lnTo>
                  <a:cubicBezTo>
                    <a:pt x="5527" y="1421"/>
                    <a:pt x="2358" y="0"/>
                    <a:pt x="82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8"/>
            <p:cNvSpPr/>
            <p:nvPr/>
          </p:nvSpPr>
          <p:spPr>
            <a:xfrm>
              <a:off x="7758132" y="841340"/>
              <a:ext cx="190935" cy="67799"/>
            </a:xfrm>
            <a:custGeom>
              <a:avLst/>
              <a:gdLst/>
              <a:ahLst/>
              <a:cxnLst/>
              <a:rect l="l" t="t" r="r" b="b"/>
              <a:pathLst>
                <a:path w="5072" h="1801" extrusionOk="0">
                  <a:moveTo>
                    <a:pt x="1794" y="1"/>
                  </a:moveTo>
                  <a:cubicBezTo>
                    <a:pt x="1559" y="1"/>
                    <a:pt x="1337" y="50"/>
                    <a:pt x="1135" y="166"/>
                  </a:cubicBezTo>
                  <a:cubicBezTo>
                    <a:pt x="1" y="799"/>
                    <a:pt x="2469" y="1300"/>
                    <a:pt x="3070" y="1467"/>
                  </a:cubicBezTo>
                  <a:cubicBezTo>
                    <a:pt x="3670" y="1600"/>
                    <a:pt x="4271" y="1667"/>
                    <a:pt x="4804" y="1800"/>
                  </a:cubicBezTo>
                  <a:lnTo>
                    <a:pt x="5071" y="1633"/>
                  </a:lnTo>
                  <a:cubicBezTo>
                    <a:pt x="4326" y="1137"/>
                    <a:pt x="2919" y="1"/>
                    <a:pt x="179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8"/>
            <p:cNvSpPr/>
            <p:nvPr/>
          </p:nvSpPr>
          <p:spPr>
            <a:xfrm>
              <a:off x="7625394" y="932480"/>
              <a:ext cx="244542" cy="47809"/>
            </a:xfrm>
            <a:custGeom>
              <a:avLst/>
              <a:gdLst/>
              <a:ahLst/>
              <a:cxnLst/>
              <a:rect l="l" t="t" r="r" b="b"/>
              <a:pathLst>
                <a:path w="6496" h="1270" extrusionOk="0">
                  <a:moveTo>
                    <a:pt x="2367" y="0"/>
                  </a:moveTo>
                  <a:cubicBezTo>
                    <a:pt x="1184" y="0"/>
                    <a:pt x="185" y="191"/>
                    <a:pt x="58" y="813"/>
                  </a:cubicBezTo>
                  <a:cubicBezTo>
                    <a:pt x="0" y="1143"/>
                    <a:pt x="959" y="1269"/>
                    <a:pt x="2134" y="1269"/>
                  </a:cubicBezTo>
                  <a:cubicBezTo>
                    <a:pt x="3695" y="1269"/>
                    <a:pt x="5639" y="1047"/>
                    <a:pt x="6095" y="780"/>
                  </a:cubicBezTo>
                  <a:cubicBezTo>
                    <a:pt x="6129" y="713"/>
                    <a:pt x="6329" y="580"/>
                    <a:pt x="6362" y="547"/>
                  </a:cubicBezTo>
                  <a:lnTo>
                    <a:pt x="6496" y="447"/>
                  </a:lnTo>
                  <a:cubicBezTo>
                    <a:pt x="5920" y="351"/>
                    <a:pt x="3973" y="0"/>
                    <a:pt x="23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8"/>
            <p:cNvSpPr/>
            <p:nvPr/>
          </p:nvSpPr>
          <p:spPr>
            <a:xfrm>
              <a:off x="7576078" y="1023357"/>
              <a:ext cx="202191" cy="90988"/>
            </a:xfrm>
            <a:custGeom>
              <a:avLst/>
              <a:gdLst/>
              <a:ahLst/>
              <a:cxnLst/>
              <a:rect l="l" t="t" r="r" b="b"/>
              <a:pathLst>
                <a:path w="5371" h="2417" extrusionOk="0">
                  <a:moveTo>
                    <a:pt x="5371" y="1"/>
                  </a:moveTo>
                  <a:cubicBezTo>
                    <a:pt x="4637" y="1"/>
                    <a:pt x="3903" y="67"/>
                    <a:pt x="3169" y="201"/>
                  </a:cubicBezTo>
                  <a:cubicBezTo>
                    <a:pt x="2202" y="368"/>
                    <a:pt x="134" y="935"/>
                    <a:pt x="0" y="2135"/>
                  </a:cubicBezTo>
                  <a:cubicBezTo>
                    <a:pt x="73" y="2333"/>
                    <a:pt x="263" y="2416"/>
                    <a:pt x="534" y="2416"/>
                  </a:cubicBezTo>
                  <a:cubicBezTo>
                    <a:pt x="1633" y="2416"/>
                    <a:pt x="4046" y="1043"/>
                    <a:pt x="5171" y="401"/>
                  </a:cubicBezTo>
                  <a:lnTo>
                    <a:pt x="5371" y="1"/>
                  </a:ln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8"/>
            <p:cNvSpPr/>
            <p:nvPr/>
          </p:nvSpPr>
          <p:spPr>
            <a:xfrm>
              <a:off x="7745295" y="1043459"/>
              <a:ext cx="78189" cy="170871"/>
            </a:xfrm>
            <a:custGeom>
              <a:avLst/>
              <a:gdLst/>
              <a:ahLst/>
              <a:cxnLst/>
              <a:rect l="l" t="t" r="r" b="b"/>
              <a:pathLst>
                <a:path w="2077" h="4539" extrusionOk="0">
                  <a:moveTo>
                    <a:pt x="1443" y="0"/>
                  </a:moveTo>
                  <a:lnTo>
                    <a:pt x="1243" y="267"/>
                  </a:lnTo>
                  <a:cubicBezTo>
                    <a:pt x="979" y="794"/>
                    <a:pt x="1" y="4539"/>
                    <a:pt x="1066" y="4539"/>
                  </a:cubicBezTo>
                  <a:cubicBezTo>
                    <a:pt x="1080" y="4539"/>
                    <a:pt x="1095" y="4538"/>
                    <a:pt x="1109" y="4537"/>
                  </a:cubicBezTo>
                  <a:cubicBezTo>
                    <a:pt x="2077" y="4437"/>
                    <a:pt x="1543" y="601"/>
                    <a:pt x="144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8"/>
            <p:cNvSpPr/>
            <p:nvPr/>
          </p:nvSpPr>
          <p:spPr>
            <a:xfrm>
              <a:off x="7823787" y="984431"/>
              <a:ext cx="71262" cy="185100"/>
            </a:xfrm>
            <a:custGeom>
              <a:avLst/>
              <a:gdLst/>
              <a:ahLst/>
              <a:cxnLst/>
              <a:rect l="l" t="t" r="r" b="b"/>
              <a:pathLst>
                <a:path w="1893" h="4917" extrusionOk="0">
                  <a:moveTo>
                    <a:pt x="1292" y="1"/>
                  </a:moveTo>
                  <a:cubicBezTo>
                    <a:pt x="1198" y="537"/>
                    <a:pt x="1" y="4917"/>
                    <a:pt x="996" y="4917"/>
                  </a:cubicBezTo>
                  <a:cubicBezTo>
                    <a:pt x="1054" y="4917"/>
                    <a:pt x="1119" y="4902"/>
                    <a:pt x="1192" y="4871"/>
                  </a:cubicBezTo>
                  <a:cubicBezTo>
                    <a:pt x="1893" y="4537"/>
                    <a:pt x="1659" y="2469"/>
                    <a:pt x="1559" y="1969"/>
                  </a:cubicBezTo>
                  <a:cubicBezTo>
                    <a:pt x="1359" y="1368"/>
                    <a:pt x="1292" y="701"/>
                    <a:pt x="1359" y="34"/>
                  </a:cubicBezTo>
                  <a:lnTo>
                    <a:pt x="1292" y="1"/>
                  </a:ln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8"/>
            <p:cNvSpPr/>
            <p:nvPr/>
          </p:nvSpPr>
          <p:spPr>
            <a:xfrm>
              <a:off x="7916508" y="926683"/>
              <a:ext cx="94075" cy="163869"/>
            </a:xfrm>
            <a:custGeom>
              <a:avLst/>
              <a:gdLst/>
              <a:ahLst/>
              <a:cxnLst/>
              <a:rect l="l" t="t" r="r" b="b"/>
              <a:pathLst>
                <a:path w="2499" h="4353" extrusionOk="0">
                  <a:moveTo>
                    <a:pt x="1198" y="0"/>
                  </a:moveTo>
                  <a:cubicBezTo>
                    <a:pt x="940" y="579"/>
                    <a:pt x="1" y="4352"/>
                    <a:pt x="1250" y="4352"/>
                  </a:cubicBezTo>
                  <a:cubicBezTo>
                    <a:pt x="1296" y="4352"/>
                    <a:pt x="1345" y="4347"/>
                    <a:pt x="1398" y="4337"/>
                  </a:cubicBezTo>
                  <a:cubicBezTo>
                    <a:pt x="2499" y="4036"/>
                    <a:pt x="1265" y="934"/>
                    <a:pt x="1265" y="167"/>
                  </a:cubicBezTo>
                  <a:lnTo>
                    <a:pt x="1198" y="0"/>
                  </a:ln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8"/>
            <p:cNvSpPr/>
            <p:nvPr/>
          </p:nvSpPr>
          <p:spPr>
            <a:xfrm>
              <a:off x="8010208" y="886477"/>
              <a:ext cx="83271" cy="177496"/>
            </a:xfrm>
            <a:custGeom>
              <a:avLst/>
              <a:gdLst/>
              <a:ahLst/>
              <a:cxnLst/>
              <a:rect l="l" t="t" r="r" b="b"/>
              <a:pathLst>
                <a:path w="2212" h="4715" extrusionOk="0">
                  <a:moveTo>
                    <a:pt x="1010" y="1"/>
                  </a:moveTo>
                  <a:cubicBezTo>
                    <a:pt x="758" y="631"/>
                    <a:pt x="0" y="4714"/>
                    <a:pt x="1042" y="4714"/>
                  </a:cubicBezTo>
                  <a:cubicBezTo>
                    <a:pt x="1103" y="4714"/>
                    <a:pt x="1170" y="4700"/>
                    <a:pt x="1244" y="4671"/>
                  </a:cubicBezTo>
                  <a:cubicBezTo>
                    <a:pt x="2211" y="4237"/>
                    <a:pt x="1277" y="735"/>
                    <a:pt x="107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8"/>
            <p:cNvSpPr/>
            <p:nvPr/>
          </p:nvSpPr>
          <p:spPr>
            <a:xfrm>
              <a:off x="8126081" y="836258"/>
              <a:ext cx="99232" cy="168763"/>
            </a:xfrm>
            <a:custGeom>
              <a:avLst/>
              <a:gdLst/>
              <a:ahLst/>
              <a:cxnLst/>
              <a:rect l="l" t="t" r="r" b="b"/>
              <a:pathLst>
                <a:path w="2636" h="4483" extrusionOk="0">
                  <a:moveTo>
                    <a:pt x="334" y="0"/>
                  </a:moveTo>
                  <a:cubicBezTo>
                    <a:pt x="201" y="968"/>
                    <a:pt x="1" y="2102"/>
                    <a:pt x="267" y="3036"/>
                  </a:cubicBezTo>
                  <a:cubicBezTo>
                    <a:pt x="396" y="3551"/>
                    <a:pt x="724" y="4483"/>
                    <a:pt x="1173" y="4483"/>
                  </a:cubicBezTo>
                  <a:cubicBezTo>
                    <a:pt x="1306" y="4483"/>
                    <a:pt x="1449" y="4401"/>
                    <a:pt x="1602" y="4203"/>
                  </a:cubicBezTo>
                  <a:cubicBezTo>
                    <a:pt x="2636" y="2836"/>
                    <a:pt x="501" y="1401"/>
                    <a:pt x="401" y="201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8"/>
            <p:cNvSpPr/>
            <p:nvPr/>
          </p:nvSpPr>
          <p:spPr>
            <a:xfrm>
              <a:off x="8216506" y="780995"/>
              <a:ext cx="104239" cy="190371"/>
            </a:xfrm>
            <a:custGeom>
              <a:avLst/>
              <a:gdLst/>
              <a:ahLst/>
              <a:cxnLst/>
              <a:rect l="l" t="t" r="r" b="b"/>
              <a:pathLst>
                <a:path w="2769" h="5057" extrusionOk="0">
                  <a:moveTo>
                    <a:pt x="134" y="1"/>
                  </a:moveTo>
                  <a:lnTo>
                    <a:pt x="0" y="201"/>
                  </a:lnTo>
                  <a:cubicBezTo>
                    <a:pt x="167" y="1202"/>
                    <a:pt x="234" y="2169"/>
                    <a:pt x="501" y="3170"/>
                  </a:cubicBezTo>
                  <a:cubicBezTo>
                    <a:pt x="602" y="3628"/>
                    <a:pt x="1112" y="5057"/>
                    <a:pt x="1629" y="5057"/>
                  </a:cubicBezTo>
                  <a:cubicBezTo>
                    <a:pt x="1790" y="5057"/>
                    <a:pt x="1952" y="4919"/>
                    <a:pt x="2102" y="4571"/>
                  </a:cubicBezTo>
                  <a:cubicBezTo>
                    <a:pt x="2769" y="3103"/>
                    <a:pt x="601" y="1235"/>
                    <a:pt x="1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8"/>
            <p:cNvSpPr/>
            <p:nvPr/>
          </p:nvSpPr>
          <p:spPr>
            <a:xfrm>
              <a:off x="8304409" y="693092"/>
              <a:ext cx="124341" cy="182917"/>
            </a:xfrm>
            <a:custGeom>
              <a:avLst/>
              <a:gdLst/>
              <a:ahLst/>
              <a:cxnLst/>
              <a:rect l="l" t="t" r="r" b="b"/>
              <a:pathLst>
                <a:path w="3303" h="4859" extrusionOk="0">
                  <a:moveTo>
                    <a:pt x="200" y="1"/>
                  </a:moveTo>
                  <a:lnTo>
                    <a:pt x="0" y="134"/>
                  </a:lnTo>
                  <a:cubicBezTo>
                    <a:pt x="434" y="1068"/>
                    <a:pt x="601" y="2136"/>
                    <a:pt x="1001" y="3036"/>
                  </a:cubicBezTo>
                  <a:cubicBezTo>
                    <a:pt x="1236" y="3507"/>
                    <a:pt x="2005" y="4859"/>
                    <a:pt x="2551" y="4859"/>
                  </a:cubicBezTo>
                  <a:cubicBezTo>
                    <a:pt x="2701" y="4859"/>
                    <a:pt x="2835" y="4756"/>
                    <a:pt x="2936" y="4504"/>
                  </a:cubicBezTo>
                  <a:cubicBezTo>
                    <a:pt x="3303" y="3537"/>
                    <a:pt x="2335" y="2069"/>
                    <a:pt x="1802" y="1468"/>
                  </a:cubicBezTo>
                  <a:cubicBezTo>
                    <a:pt x="1335" y="968"/>
                    <a:pt x="501" y="501"/>
                    <a:pt x="20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8"/>
            <p:cNvSpPr/>
            <p:nvPr/>
          </p:nvSpPr>
          <p:spPr>
            <a:xfrm>
              <a:off x="8386025" y="596418"/>
              <a:ext cx="148208" cy="170005"/>
            </a:xfrm>
            <a:custGeom>
              <a:avLst/>
              <a:gdLst/>
              <a:ahLst/>
              <a:cxnLst/>
              <a:rect l="l" t="t" r="r" b="b"/>
              <a:pathLst>
                <a:path w="3937" h="4516" extrusionOk="0">
                  <a:moveTo>
                    <a:pt x="101" y="0"/>
                  </a:moveTo>
                  <a:lnTo>
                    <a:pt x="1" y="234"/>
                  </a:lnTo>
                  <a:cubicBezTo>
                    <a:pt x="114" y="997"/>
                    <a:pt x="1880" y="4515"/>
                    <a:pt x="2883" y="4515"/>
                  </a:cubicBezTo>
                  <a:cubicBezTo>
                    <a:pt x="3063" y="4515"/>
                    <a:pt x="3219" y="4401"/>
                    <a:pt x="3336" y="4136"/>
                  </a:cubicBezTo>
                  <a:cubicBezTo>
                    <a:pt x="3937" y="2702"/>
                    <a:pt x="1201" y="400"/>
                    <a:pt x="10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8"/>
            <p:cNvSpPr/>
            <p:nvPr/>
          </p:nvSpPr>
          <p:spPr>
            <a:xfrm>
              <a:off x="8460526" y="482127"/>
              <a:ext cx="193006" cy="215480"/>
            </a:xfrm>
            <a:custGeom>
              <a:avLst/>
              <a:gdLst/>
              <a:ahLst/>
              <a:cxnLst/>
              <a:rect l="l" t="t" r="r" b="b"/>
              <a:pathLst>
                <a:path w="5127" h="5724" extrusionOk="0">
                  <a:moveTo>
                    <a:pt x="123" y="1"/>
                  </a:moveTo>
                  <a:lnTo>
                    <a:pt x="123" y="334"/>
                  </a:lnTo>
                  <a:cubicBezTo>
                    <a:pt x="1" y="1281"/>
                    <a:pt x="1920" y="5724"/>
                    <a:pt x="3218" y="5724"/>
                  </a:cubicBezTo>
                  <a:cubicBezTo>
                    <a:pt x="3338" y="5724"/>
                    <a:pt x="3452" y="5686"/>
                    <a:pt x="3559" y="5605"/>
                  </a:cubicBezTo>
                  <a:cubicBezTo>
                    <a:pt x="5127" y="4404"/>
                    <a:pt x="323" y="1068"/>
                    <a:pt x="12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8"/>
            <p:cNvSpPr/>
            <p:nvPr/>
          </p:nvSpPr>
          <p:spPr>
            <a:xfrm>
              <a:off x="8534198" y="379166"/>
              <a:ext cx="159540" cy="195829"/>
            </a:xfrm>
            <a:custGeom>
              <a:avLst/>
              <a:gdLst/>
              <a:ahLst/>
              <a:cxnLst/>
              <a:rect l="l" t="t" r="r" b="b"/>
              <a:pathLst>
                <a:path w="4238" h="5202" extrusionOk="0">
                  <a:moveTo>
                    <a:pt x="201" y="0"/>
                  </a:moveTo>
                  <a:lnTo>
                    <a:pt x="134" y="134"/>
                  </a:lnTo>
                  <a:cubicBezTo>
                    <a:pt x="1" y="868"/>
                    <a:pt x="701" y="1902"/>
                    <a:pt x="935" y="2636"/>
                  </a:cubicBezTo>
                  <a:cubicBezTo>
                    <a:pt x="1124" y="3204"/>
                    <a:pt x="2127" y="5202"/>
                    <a:pt x="2980" y="5202"/>
                  </a:cubicBezTo>
                  <a:cubicBezTo>
                    <a:pt x="3177" y="5202"/>
                    <a:pt x="3367" y="5095"/>
                    <a:pt x="3537" y="4837"/>
                  </a:cubicBezTo>
                  <a:cubicBezTo>
                    <a:pt x="4237" y="3736"/>
                    <a:pt x="2502" y="2035"/>
                    <a:pt x="1869" y="1435"/>
                  </a:cubicBezTo>
                  <a:cubicBezTo>
                    <a:pt x="1368" y="934"/>
                    <a:pt x="735" y="501"/>
                    <a:pt x="20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8"/>
            <p:cNvSpPr/>
            <p:nvPr/>
          </p:nvSpPr>
          <p:spPr>
            <a:xfrm>
              <a:off x="8604520" y="276205"/>
              <a:ext cx="113387" cy="168386"/>
            </a:xfrm>
            <a:custGeom>
              <a:avLst/>
              <a:gdLst/>
              <a:ahLst/>
              <a:cxnLst/>
              <a:rect l="l" t="t" r="r" b="b"/>
              <a:pathLst>
                <a:path w="3012" h="4473" extrusionOk="0">
                  <a:moveTo>
                    <a:pt x="268" y="0"/>
                  </a:moveTo>
                  <a:lnTo>
                    <a:pt x="34" y="300"/>
                  </a:lnTo>
                  <a:cubicBezTo>
                    <a:pt x="1" y="1134"/>
                    <a:pt x="434" y="1735"/>
                    <a:pt x="768" y="2535"/>
                  </a:cubicBezTo>
                  <a:cubicBezTo>
                    <a:pt x="1001" y="3136"/>
                    <a:pt x="1335" y="3669"/>
                    <a:pt x="1769" y="4136"/>
                  </a:cubicBezTo>
                  <a:cubicBezTo>
                    <a:pt x="2003" y="4358"/>
                    <a:pt x="2258" y="4472"/>
                    <a:pt x="2467" y="4472"/>
                  </a:cubicBezTo>
                  <a:cubicBezTo>
                    <a:pt x="2794" y="4472"/>
                    <a:pt x="3012" y="4192"/>
                    <a:pt x="2869" y="3603"/>
                  </a:cubicBezTo>
                  <a:cubicBezTo>
                    <a:pt x="2569" y="2202"/>
                    <a:pt x="668" y="1301"/>
                    <a:pt x="26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8"/>
            <p:cNvSpPr/>
            <p:nvPr/>
          </p:nvSpPr>
          <p:spPr>
            <a:xfrm>
              <a:off x="8718022" y="460480"/>
              <a:ext cx="415714" cy="1066671"/>
            </a:xfrm>
            <a:custGeom>
              <a:avLst/>
              <a:gdLst/>
              <a:ahLst/>
              <a:cxnLst/>
              <a:rect l="l" t="t" r="r" b="b"/>
              <a:pathLst>
                <a:path w="11043" h="28335" extrusionOk="0">
                  <a:moveTo>
                    <a:pt x="10878" y="0"/>
                  </a:moveTo>
                  <a:cubicBezTo>
                    <a:pt x="10846" y="0"/>
                    <a:pt x="10815" y="13"/>
                    <a:pt x="10796" y="42"/>
                  </a:cubicBezTo>
                  <a:lnTo>
                    <a:pt x="10829" y="42"/>
                  </a:lnTo>
                  <a:cubicBezTo>
                    <a:pt x="8527" y="4512"/>
                    <a:pt x="7493" y="9449"/>
                    <a:pt x="6025" y="14219"/>
                  </a:cubicBezTo>
                  <a:cubicBezTo>
                    <a:pt x="5225" y="16787"/>
                    <a:pt x="4258" y="19322"/>
                    <a:pt x="3157" y="21791"/>
                  </a:cubicBezTo>
                  <a:cubicBezTo>
                    <a:pt x="2223" y="23959"/>
                    <a:pt x="722" y="25927"/>
                    <a:pt x="21" y="28195"/>
                  </a:cubicBezTo>
                  <a:cubicBezTo>
                    <a:pt x="1" y="28278"/>
                    <a:pt x="69" y="28335"/>
                    <a:pt x="132" y="28335"/>
                  </a:cubicBezTo>
                  <a:cubicBezTo>
                    <a:pt x="172" y="28335"/>
                    <a:pt x="209" y="28313"/>
                    <a:pt x="221" y="28262"/>
                  </a:cubicBezTo>
                  <a:cubicBezTo>
                    <a:pt x="622" y="27128"/>
                    <a:pt x="1155" y="26027"/>
                    <a:pt x="1789" y="25026"/>
                  </a:cubicBezTo>
                  <a:cubicBezTo>
                    <a:pt x="2423" y="23926"/>
                    <a:pt x="2957" y="22758"/>
                    <a:pt x="3457" y="21624"/>
                  </a:cubicBezTo>
                  <a:cubicBezTo>
                    <a:pt x="4458" y="19322"/>
                    <a:pt x="5358" y="16954"/>
                    <a:pt x="6126" y="14552"/>
                  </a:cubicBezTo>
                  <a:cubicBezTo>
                    <a:pt x="7627" y="9716"/>
                    <a:pt x="8627" y="4712"/>
                    <a:pt x="10996" y="142"/>
                  </a:cubicBezTo>
                  <a:cubicBezTo>
                    <a:pt x="11043" y="71"/>
                    <a:pt x="10957" y="0"/>
                    <a:pt x="1087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8"/>
            <p:cNvSpPr/>
            <p:nvPr/>
          </p:nvSpPr>
          <p:spPr>
            <a:xfrm>
              <a:off x="8622477" y="1093904"/>
              <a:ext cx="370803" cy="252899"/>
            </a:xfrm>
            <a:custGeom>
              <a:avLst/>
              <a:gdLst/>
              <a:ahLst/>
              <a:cxnLst/>
              <a:rect l="l" t="t" r="r" b="b"/>
              <a:pathLst>
                <a:path w="9850" h="6718" extrusionOk="0">
                  <a:moveTo>
                    <a:pt x="7760" y="0"/>
                  </a:moveTo>
                  <a:cubicBezTo>
                    <a:pt x="7738" y="0"/>
                    <a:pt x="7716" y="8"/>
                    <a:pt x="7696" y="28"/>
                  </a:cubicBezTo>
                  <a:cubicBezTo>
                    <a:pt x="6495" y="1095"/>
                    <a:pt x="5228" y="2063"/>
                    <a:pt x="3860" y="2863"/>
                  </a:cubicBezTo>
                  <a:cubicBezTo>
                    <a:pt x="2967" y="3429"/>
                    <a:pt x="1729" y="4340"/>
                    <a:pt x="596" y="4340"/>
                  </a:cubicBezTo>
                  <a:cubicBezTo>
                    <a:pt x="459" y="4340"/>
                    <a:pt x="324" y="4326"/>
                    <a:pt x="191" y="4298"/>
                  </a:cubicBezTo>
                  <a:cubicBezTo>
                    <a:pt x="181" y="4295"/>
                    <a:pt x="171" y="4294"/>
                    <a:pt x="161" y="4294"/>
                  </a:cubicBezTo>
                  <a:cubicBezTo>
                    <a:pt x="48" y="4294"/>
                    <a:pt x="1" y="4467"/>
                    <a:pt x="124" y="4498"/>
                  </a:cubicBezTo>
                  <a:lnTo>
                    <a:pt x="124" y="4531"/>
                  </a:lnTo>
                  <a:cubicBezTo>
                    <a:pt x="263" y="4560"/>
                    <a:pt x="402" y="4573"/>
                    <a:pt x="542" y="4573"/>
                  </a:cubicBezTo>
                  <a:cubicBezTo>
                    <a:pt x="1547" y="4573"/>
                    <a:pt x="2573" y="3895"/>
                    <a:pt x="3393" y="3397"/>
                  </a:cubicBezTo>
                  <a:cubicBezTo>
                    <a:pt x="4938" y="2528"/>
                    <a:pt x="6358" y="1504"/>
                    <a:pt x="7684" y="325"/>
                  </a:cubicBezTo>
                  <a:lnTo>
                    <a:pt x="7684" y="325"/>
                  </a:lnTo>
                  <a:cubicBezTo>
                    <a:pt x="7797" y="1289"/>
                    <a:pt x="8055" y="2222"/>
                    <a:pt x="8430" y="3097"/>
                  </a:cubicBezTo>
                  <a:cubicBezTo>
                    <a:pt x="8830" y="4264"/>
                    <a:pt x="9264" y="5465"/>
                    <a:pt x="9631" y="6633"/>
                  </a:cubicBezTo>
                  <a:cubicBezTo>
                    <a:pt x="9646" y="6691"/>
                    <a:pt x="9692" y="6718"/>
                    <a:pt x="9737" y="6718"/>
                  </a:cubicBezTo>
                  <a:cubicBezTo>
                    <a:pt x="9795" y="6718"/>
                    <a:pt x="9850" y="6674"/>
                    <a:pt x="9831" y="6599"/>
                  </a:cubicBezTo>
                  <a:cubicBezTo>
                    <a:pt x="9464" y="5465"/>
                    <a:pt x="9064" y="4364"/>
                    <a:pt x="8697" y="3264"/>
                  </a:cubicBezTo>
                  <a:cubicBezTo>
                    <a:pt x="8363" y="2230"/>
                    <a:pt x="7896" y="1195"/>
                    <a:pt x="7863" y="95"/>
                  </a:cubicBezTo>
                  <a:cubicBezTo>
                    <a:pt x="7863" y="48"/>
                    <a:pt x="7813" y="0"/>
                    <a:pt x="776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8"/>
            <p:cNvSpPr/>
            <p:nvPr/>
          </p:nvSpPr>
          <p:spPr>
            <a:xfrm>
              <a:off x="8637159" y="842771"/>
              <a:ext cx="471579" cy="168198"/>
            </a:xfrm>
            <a:custGeom>
              <a:avLst/>
              <a:gdLst/>
              <a:ahLst/>
              <a:cxnLst/>
              <a:rect l="l" t="t" r="r" b="b"/>
              <a:pathLst>
                <a:path w="12527" h="4468" extrusionOk="0">
                  <a:moveTo>
                    <a:pt x="9318" y="0"/>
                  </a:moveTo>
                  <a:cubicBezTo>
                    <a:pt x="9264" y="0"/>
                    <a:pt x="9208" y="36"/>
                    <a:pt x="9208" y="94"/>
                  </a:cubicBezTo>
                  <a:cubicBezTo>
                    <a:pt x="9208" y="294"/>
                    <a:pt x="7573" y="1128"/>
                    <a:pt x="7340" y="1295"/>
                  </a:cubicBezTo>
                  <a:cubicBezTo>
                    <a:pt x="6606" y="1762"/>
                    <a:pt x="5872" y="2196"/>
                    <a:pt x="5105" y="2596"/>
                  </a:cubicBezTo>
                  <a:cubicBezTo>
                    <a:pt x="3653" y="3306"/>
                    <a:pt x="1952" y="4234"/>
                    <a:pt x="303" y="4234"/>
                  </a:cubicBezTo>
                  <a:cubicBezTo>
                    <a:pt x="246" y="4234"/>
                    <a:pt x="190" y="4233"/>
                    <a:pt x="134" y="4231"/>
                  </a:cubicBezTo>
                  <a:cubicBezTo>
                    <a:pt x="1" y="4231"/>
                    <a:pt x="1" y="4431"/>
                    <a:pt x="134" y="4431"/>
                  </a:cubicBezTo>
                  <a:lnTo>
                    <a:pt x="134" y="4464"/>
                  </a:lnTo>
                  <a:cubicBezTo>
                    <a:pt x="191" y="4466"/>
                    <a:pt x="247" y="4467"/>
                    <a:pt x="303" y="4467"/>
                  </a:cubicBezTo>
                  <a:cubicBezTo>
                    <a:pt x="2013" y="4467"/>
                    <a:pt x="3687" y="3507"/>
                    <a:pt x="5205" y="2796"/>
                  </a:cubicBezTo>
                  <a:cubicBezTo>
                    <a:pt x="6139" y="2296"/>
                    <a:pt x="7073" y="1762"/>
                    <a:pt x="7940" y="1195"/>
                  </a:cubicBezTo>
                  <a:cubicBezTo>
                    <a:pt x="8183" y="1033"/>
                    <a:pt x="9016" y="674"/>
                    <a:pt x="9325" y="349"/>
                  </a:cubicBezTo>
                  <a:lnTo>
                    <a:pt x="9325" y="349"/>
                  </a:lnTo>
                  <a:cubicBezTo>
                    <a:pt x="10042" y="1889"/>
                    <a:pt x="11284" y="3048"/>
                    <a:pt x="12310" y="4331"/>
                  </a:cubicBezTo>
                  <a:cubicBezTo>
                    <a:pt x="12335" y="4356"/>
                    <a:pt x="12362" y="4366"/>
                    <a:pt x="12387" y="4366"/>
                  </a:cubicBezTo>
                  <a:cubicBezTo>
                    <a:pt x="12464" y="4366"/>
                    <a:pt x="12527" y="4272"/>
                    <a:pt x="12477" y="4197"/>
                  </a:cubicBezTo>
                  <a:cubicBezTo>
                    <a:pt x="11426" y="2851"/>
                    <a:pt x="10149" y="1698"/>
                    <a:pt x="9441" y="135"/>
                  </a:cubicBezTo>
                  <a:lnTo>
                    <a:pt x="9441" y="135"/>
                  </a:lnTo>
                  <a:cubicBezTo>
                    <a:pt x="9441" y="133"/>
                    <a:pt x="9441" y="130"/>
                    <a:pt x="9441" y="128"/>
                  </a:cubicBezTo>
                  <a:lnTo>
                    <a:pt x="9441" y="128"/>
                  </a:lnTo>
                  <a:lnTo>
                    <a:pt x="9438" y="128"/>
                  </a:lnTo>
                  <a:lnTo>
                    <a:pt x="9438" y="128"/>
                  </a:lnTo>
                  <a:cubicBezTo>
                    <a:pt x="9428" y="106"/>
                    <a:pt x="9418" y="83"/>
                    <a:pt x="9408" y="61"/>
                  </a:cubicBezTo>
                  <a:cubicBezTo>
                    <a:pt x="9394" y="19"/>
                    <a:pt x="9356" y="0"/>
                    <a:pt x="931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8"/>
            <p:cNvSpPr/>
            <p:nvPr/>
          </p:nvSpPr>
          <p:spPr>
            <a:xfrm>
              <a:off x="8813416" y="644868"/>
              <a:ext cx="316557" cy="135070"/>
            </a:xfrm>
            <a:custGeom>
              <a:avLst/>
              <a:gdLst/>
              <a:ahLst/>
              <a:cxnLst/>
              <a:rect l="l" t="t" r="r" b="b"/>
              <a:pathLst>
                <a:path w="8409" h="3588" extrusionOk="0">
                  <a:moveTo>
                    <a:pt x="6256" y="0"/>
                  </a:moveTo>
                  <a:cubicBezTo>
                    <a:pt x="6246" y="0"/>
                    <a:pt x="6237" y="4"/>
                    <a:pt x="6227" y="14"/>
                  </a:cubicBezTo>
                  <a:cubicBezTo>
                    <a:pt x="4025" y="848"/>
                    <a:pt x="2257" y="2449"/>
                    <a:pt x="122" y="3383"/>
                  </a:cubicBezTo>
                  <a:cubicBezTo>
                    <a:pt x="1" y="3444"/>
                    <a:pt x="101" y="3588"/>
                    <a:pt x="195" y="3588"/>
                  </a:cubicBezTo>
                  <a:cubicBezTo>
                    <a:pt x="204" y="3588"/>
                    <a:pt x="214" y="3586"/>
                    <a:pt x="222" y="3583"/>
                  </a:cubicBezTo>
                  <a:cubicBezTo>
                    <a:pt x="1757" y="2916"/>
                    <a:pt x="3125" y="1915"/>
                    <a:pt x="4559" y="1048"/>
                  </a:cubicBezTo>
                  <a:cubicBezTo>
                    <a:pt x="4859" y="848"/>
                    <a:pt x="5193" y="681"/>
                    <a:pt x="5526" y="514"/>
                  </a:cubicBezTo>
                  <a:cubicBezTo>
                    <a:pt x="5706" y="433"/>
                    <a:pt x="5845" y="397"/>
                    <a:pt x="5959" y="397"/>
                  </a:cubicBezTo>
                  <a:cubicBezTo>
                    <a:pt x="6309" y="397"/>
                    <a:pt x="6408" y="737"/>
                    <a:pt x="6660" y="1115"/>
                  </a:cubicBezTo>
                  <a:cubicBezTo>
                    <a:pt x="7094" y="1815"/>
                    <a:pt x="7694" y="2382"/>
                    <a:pt x="8161" y="3050"/>
                  </a:cubicBezTo>
                  <a:cubicBezTo>
                    <a:pt x="8191" y="3079"/>
                    <a:pt x="8226" y="3091"/>
                    <a:pt x="8259" y="3091"/>
                  </a:cubicBezTo>
                  <a:cubicBezTo>
                    <a:pt x="8339" y="3091"/>
                    <a:pt x="8409" y="3020"/>
                    <a:pt x="8362" y="2950"/>
                  </a:cubicBezTo>
                  <a:cubicBezTo>
                    <a:pt x="7628" y="1982"/>
                    <a:pt x="6794" y="1148"/>
                    <a:pt x="6327" y="47"/>
                  </a:cubicBezTo>
                  <a:cubicBezTo>
                    <a:pt x="6303" y="24"/>
                    <a:pt x="6280" y="0"/>
                    <a:pt x="6256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8"/>
            <p:cNvSpPr/>
            <p:nvPr/>
          </p:nvSpPr>
          <p:spPr>
            <a:xfrm>
              <a:off x="8738878" y="877706"/>
              <a:ext cx="23905" cy="17618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01" y="0"/>
                  </a:moveTo>
                  <a:cubicBezTo>
                    <a:pt x="1" y="0"/>
                    <a:pt x="1" y="467"/>
                    <a:pt x="301" y="467"/>
                  </a:cubicBezTo>
                  <a:cubicBezTo>
                    <a:pt x="635" y="467"/>
                    <a:pt x="635" y="0"/>
                    <a:pt x="3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8"/>
            <p:cNvSpPr/>
            <p:nvPr/>
          </p:nvSpPr>
          <p:spPr>
            <a:xfrm>
              <a:off x="8770274" y="852596"/>
              <a:ext cx="20140" cy="17618"/>
            </a:xfrm>
            <a:custGeom>
              <a:avLst/>
              <a:gdLst/>
              <a:ahLst/>
              <a:cxnLst/>
              <a:rect l="l" t="t" r="r" b="b"/>
              <a:pathLst>
                <a:path w="535" h="468" extrusionOk="0">
                  <a:moveTo>
                    <a:pt x="268" y="0"/>
                  </a:moveTo>
                  <a:cubicBezTo>
                    <a:pt x="1" y="33"/>
                    <a:pt x="1" y="434"/>
                    <a:pt x="268" y="467"/>
                  </a:cubicBezTo>
                  <a:cubicBezTo>
                    <a:pt x="535" y="434"/>
                    <a:pt x="535" y="33"/>
                    <a:pt x="26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8"/>
            <p:cNvSpPr/>
            <p:nvPr/>
          </p:nvSpPr>
          <p:spPr>
            <a:xfrm>
              <a:off x="8779083" y="891823"/>
              <a:ext cx="17618" cy="19500"/>
            </a:xfrm>
            <a:custGeom>
              <a:avLst/>
              <a:gdLst/>
              <a:ahLst/>
              <a:cxnLst/>
              <a:rect l="l" t="t" r="r" b="b"/>
              <a:pathLst>
                <a:path w="468" h="518" extrusionOk="0">
                  <a:moveTo>
                    <a:pt x="234" y="0"/>
                  </a:moveTo>
                  <a:cubicBezTo>
                    <a:pt x="117" y="0"/>
                    <a:pt x="0" y="75"/>
                    <a:pt x="0" y="226"/>
                  </a:cubicBezTo>
                  <a:lnTo>
                    <a:pt x="0" y="292"/>
                  </a:lnTo>
                  <a:cubicBezTo>
                    <a:pt x="0" y="442"/>
                    <a:pt x="117" y="517"/>
                    <a:pt x="234" y="517"/>
                  </a:cubicBezTo>
                  <a:cubicBezTo>
                    <a:pt x="351" y="517"/>
                    <a:pt x="467" y="442"/>
                    <a:pt x="467" y="292"/>
                  </a:cubicBezTo>
                  <a:lnTo>
                    <a:pt x="467" y="226"/>
                  </a:lnTo>
                  <a:cubicBezTo>
                    <a:pt x="467" y="75"/>
                    <a:pt x="351" y="0"/>
                    <a:pt x="2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8"/>
            <p:cNvSpPr/>
            <p:nvPr/>
          </p:nvSpPr>
          <p:spPr>
            <a:xfrm>
              <a:off x="8802951" y="1094921"/>
              <a:ext cx="20102" cy="16376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267" y="1"/>
                  </a:moveTo>
                  <a:cubicBezTo>
                    <a:pt x="0" y="34"/>
                    <a:pt x="0" y="401"/>
                    <a:pt x="267" y="435"/>
                  </a:cubicBezTo>
                  <a:cubicBezTo>
                    <a:pt x="534" y="401"/>
                    <a:pt x="534" y="34"/>
                    <a:pt x="26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8"/>
            <p:cNvSpPr/>
            <p:nvPr/>
          </p:nvSpPr>
          <p:spPr>
            <a:xfrm>
              <a:off x="8830545" y="1064804"/>
              <a:ext cx="20140" cy="17618"/>
            </a:xfrm>
            <a:custGeom>
              <a:avLst/>
              <a:gdLst/>
              <a:ahLst/>
              <a:cxnLst/>
              <a:rect l="l" t="t" r="r" b="b"/>
              <a:pathLst>
                <a:path w="535" h="468" extrusionOk="0">
                  <a:moveTo>
                    <a:pt x="268" y="0"/>
                  </a:moveTo>
                  <a:cubicBezTo>
                    <a:pt x="1" y="34"/>
                    <a:pt x="1" y="434"/>
                    <a:pt x="268" y="467"/>
                  </a:cubicBezTo>
                  <a:cubicBezTo>
                    <a:pt x="535" y="434"/>
                    <a:pt x="535" y="34"/>
                    <a:pt x="26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8"/>
            <p:cNvSpPr/>
            <p:nvPr/>
          </p:nvSpPr>
          <p:spPr>
            <a:xfrm>
              <a:off x="8787855" y="1055995"/>
              <a:ext cx="22662" cy="16376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301" y="1"/>
                  </a:moveTo>
                  <a:cubicBezTo>
                    <a:pt x="1" y="1"/>
                    <a:pt x="1" y="435"/>
                    <a:pt x="301" y="435"/>
                  </a:cubicBezTo>
                  <a:cubicBezTo>
                    <a:pt x="601" y="435"/>
                    <a:pt x="601" y="1"/>
                    <a:pt x="3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8"/>
            <p:cNvSpPr/>
            <p:nvPr/>
          </p:nvSpPr>
          <p:spPr>
            <a:xfrm>
              <a:off x="9000101" y="1210417"/>
              <a:ext cx="22625" cy="16413"/>
            </a:xfrm>
            <a:custGeom>
              <a:avLst/>
              <a:gdLst/>
              <a:ahLst/>
              <a:cxnLst/>
              <a:rect l="l" t="t" r="r" b="b"/>
              <a:pathLst>
                <a:path w="601" h="436" extrusionOk="0">
                  <a:moveTo>
                    <a:pt x="330" y="0"/>
                  </a:moveTo>
                  <a:cubicBezTo>
                    <a:pt x="321" y="0"/>
                    <a:pt x="311" y="1"/>
                    <a:pt x="300" y="2"/>
                  </a:cubicBezTo>
                  <a:cubicBezTo>
                    <a:pt x="0" y="2"/>
                    <a:pt x="0" y="435"/>
                    <a:pt x="300" y="435"/>
                  </a:cubicBezTo>
                  <a:cubicBezTo>
                    <a:pt x="590" y="435"/>
                    <a:pt x="600" y="0"/>
                    <a:pt x="33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8"/>
            <p:cNvSpPr/>
            <p:nvPr/>
          </p:nvSpPr>
          <p:spPr>
            <a:xfrm>
              <a:off x="8982520" y="1167765"/>
              <a:ext cx="20102" cy="17618"/>
            </a:xfrm>
            <a:custGeom>
              <a:avLst/>
              <a:gdLst/>
              <a:ahLst/>
              <a:cxnLst/>
              <a:rect l="l" t="t" r="r" b="b"/>
              <a:pathLst>
                <a:path w="534" h="468" extrusionOk="0">
                  <a:moveTo>
                    <a:pt x="267" y="1"/>
                  </a:moveTo>
                  <a:cubicBezTo>
                    <a:pt x="0" y="34"/>
                    <a:pt x="0" y="434"/>
                    <a:pt x="267" y="468"/>
                  </a:cubicBezTo>
                  <a:cubicBezTo>
                    <a:pt x="534" y="434"/>
                    <a:pt x="534" y="34"/>
                    <a:pt x="26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8"/>
            <p:cNvSpPr/>
            <p:nvPr/>
          </p:nvSpPr>
          <p:spPr>
            <a:xfrm>
              <a:off x="9060372" y="838781"/>
              <a:ext cx="22625" cy="17618"/>
            </a:xfrm>
            <a:custGeom>
              <a:avLst/>
              <a:gdLst/>
              <a:ahLst/>
              <a:cxnLst/>
              <a:rect l="l" t="t" r="r" b="b"/>
              <a:pathLst>
                <a:path w="601" h="468" extrusionOk="0">
                  <a:moveTo>
                    <a:pt x="301" y="0"/>
                  </a:moveTo>
                  <a:cubicBezTo>
                    <a:pt x="0" y="0"/>
                    <a:pt x="0" y="467"/>
                    <a:pt x="301" y="467"/>
                  </a:cubicBezTo>
                  <a:cubicBezTo>
                    <a:pt x="601" y="434"/>
                    <a:pt x="601" y="0"/>
                    <a:pt x="3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8"/>
            <p:cNvSpPr/>
            <p:nvPr/>
          </p:nvSpPr>
          <p:spPr>
            <a:xfrm>
              <a:off x="9008872" y="593896"/>
              <a:ext cx="23905" cy="17618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0"/>
                  </a:moveTo>
                  <a:cubicBezTo>
                    <a:pt x="1" y="0"/>
                    <a:pt x="1" y="467"/>
                    <a:pt x="334" y="467"/>
                  </a:cubicBezTo>
                  <a:cubicBezTo>
                    <a:pt x="634" y="467"/>
                    <a:pt x="634" y="0"/>
                    <a:pt x="3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8"/>
            <p:cNvSpPr/>
            <p:nvPr/>
          </p:nvSpPr>
          <p:spPr>
            <a:xfrm>
              <a:off x="8789135" y="1442766"/>
              <a:ext cx="23867" cy="17618"/>
            </a:xfrm>
            <a:custGeom>
              <a:avLst/>
              <a:gdLst/>
              <a:ahLst/>
              <a:cxnLst/>
              <a:rect l="l" t="t" r="r" b="b"/>
              <a:pathLst>
                <a:path w="634" h="468" extrusionOk="0">
                  <a:moveTo>
                    <a:pt x="334" y="1"/>
                  </a:moveTo>
                  <a:cubicBezTo>
                    <a:pt x="0" y="1"/>
                    <a:pt x="0" y="468"/>
                    <a:pt x="334" y="468"/>
                  </a:cubicBezTo>
                  <a:cubicBezTo>
                    <a:pt x="634" y="468"/>
                    <a:pt x="634" y="1"/>
                    <a:pt x="3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8"/>
            <p:cNvSpPr/>
            <p:nvPr/>
          </p:nvSpPr>
          <p:spPr>
            <a:xfrm>
              <a:off x="8810480" y="1401356"/>
              <a:ext cx="25147" cy="17618"/>
            </a:xfrm>
            <a:custGeom>
              <a:avLst/>
              <a:gdLst/>
              <a:ahLst/>
              <a:cxnLst/>
              <a:rect l="l" t="t" r="r" b="b"/>
              <a:pathLst>
                <a:path w="668" h="468" extrusionOk="0">
                  <a:moveTo>
                    <a:pt x="300" y="0"/>
                  </a:moveTo>
                  <a:cubicBezTo>
                    <a:pt x="0" y="0"/>
                    <a:pt x="0" y="467"/>
                    <a:pt x="300" y="467"/>
                  </a:cubicBezTo>
                  <a:lnTo>
                    <a:pt x="367" y="467"/>
                  </a:lnTo>
                  <a:cubicBezTo>
                    <a:pt x="667" y="467"/>
                    <a:pt x="667" y="0"/>
                    <a:pt x="3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8"/>
            <p:cNvSpPr/>
            <p:nvPr/>
          </p:nvSpPr>
          <p:spPr>
            <a:xfrm>
              <a:off x="7624302" y="1047073"/>
              <a:ext cx="80749" cy="35838"/>
            </a:xfrm>
            <a:custGeom>
              <a:avLst/>
              <a:gdLst/>
              <a:ahLst/>
              <a:cxnLst/>
              <a:rect l="l" t="t" r="r" b="b"/>
              <a:pathLst>
                <a:path w="2145" h="952" extrusionOk="0">
                  <a:moveTo>
                    <a:pt x="1984" y="1"/>
                  </a:moveTo>
                  <a:cubicBezTo>
                    <a:pt x="1975" y="1"/>
                    <a:pt x="1965" y="2"/>
                    <a:pt x="1955" y="4"/>
                  </a:cubicBezTo>
                  <a:cubicBezTo>
                    <a:pt x="1321" y="205"/>
                    <a:pt x="687" y="438"/>
                    <a:pt x="87" y="772"/>
                  </a:cubicBezTo>
                  <a:cubicBezTo>
                    <a:pt x="1" y="800"/>
                    <a:pt x="63" y="952"/>
                    <a:pt x="145" y="952"/>
                  </a:cubicBezTo>
                  <a:cubicBezTo>
                    <a:pt x="159" y="952"/>
                    <a:pt x="173" y="948"/>
                    <a:pt x="187" y="938"/>
                  </a:cubicBezTo>
                  <a:cubicBezTo>
                    <a:pt x="787" y="638"/>
                    <a:pt x="1388" y="405"/>
                    <a:pt x="2022" y="205"/>
                  </a:cubicBezTo>
                  <a:cubicBezTo>
                    <a:pt x="2145" y="174"/>
                    <a:pt x="2097" y="1"/>
                    <a:pt x="198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8"/>
            <p:cNvSpPr/>
            <p:nvPr/>
          </p:nvSpPr>
          <p:spPr>
            <a:xfrm>
              <a:off x="7676517" y="949270"/>
              <a:ext cx="94225" cy="16376"/>
            </a:xfrm>
            <a:custGeom>
              <a:avLst/>
              <a:gdLst/>
              <a:ahLst/>
              <a:cxnLst/>
              <a:rect l="l" t="t" r="r" b="b"/>
              <a:pathLst>
                <a:path w="2503" h="435" extrusionOk="0">
                  <a:moveTo>
                    <a:pt x="2402" y="1"/>
                  </a:moveTo>
                  <a:cubicBezTo>
                    <a:pt x="1635" y="34"/>
                    <a:pt x="868" y="101"/>
                    <a:pt x="134" y="234"/>
                  </a:cubicBezTo>
                  <a:cubicBezTo>
                    <a:pt x="1" y="234"/>
                    <a:pt x="1" y="434"/>
                    <a:pt x="134" y="434"/>
                  </a:cubicBezTo>
                  <a:cubicBezTo>
                    <a:pt x="868" y="301"/>
                    <a:pt x="1635" y="234"/>
                    <a:pt x="2402" y="201"/>
                  </a:cubicBezTo>
                  <a:cubicBezTo>
                    <a:pt x="2503" y="167"/>
                    <a:pt x="2503" y="1"/>
                    <a:pt x="240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8"/>
            <p:cNvSpPr/>
            <p:nvPr/>
          </p:nvSpPr>
          <p:spPr>
            <a:xfrm>
              <a:off x="7782489" y="1114798"/>
              <a:ext cx="10842" cy="65879"/>
            </a:xfrm>
            <a:custGeom>
              <a:avLst/>
              <a:gdLst/>
              <a:ahLst/>
              <a:cxnLst/>
              <a:rect l="l" t="t" r="r" b="b"/>
              <a:pathLst>
                <a:path w="288" h="1750" extrusionOk="0">
                  <a:moveTo>
                    <a:pt x="147" y="1"/>
                  </a:moveTo>
                  <a:cubicBezTo>
                    <a:pt x="82" y="1"/>
                    <a:pt x="0" y="58"/>
                    <a:pt x="21" y="140"/>
                  </a:cubicBezTo>
                  <a:cubicBezTo>
                    <a:pt x="88" y="640"/>
                    <a:pt x="88" y="1141"/>
                    <a:pt x="54" y="1675"/>
                  </a:cubicBezTo>
                  <a:cubicBezTo>
                    <a:pt x="71" y="1725"/>
                    <a:pt x="121" y="1750"/>
                    <a:pt x="171" y="1750"/>
                  </a:cubicBezTo>
                  <a:cubicBezTo>
                    <a:pt x="221" y="1750"/>
                    <a:pt x="271" y="1725"/>
                    <a:pt x="288" y="1675"/>
                  </a:cubicBezTo>
                  <a:cubicBezTo>
                    <a:pt x="288" y="1141"/>
                    <a:pt x="288" y="607"/>
                    <a:pt x="221" y="73"/>
                  </a:cubicBezTo>
                  <a:cubicBezTo>
                    <a:pt x="221" y="22"/>
                    <a:pt x="187" y="1"/>
                    <a:pt x="14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8"/>
            <p:cNvSpPr/>
            <p:nvPr/>
          </p:nvSpPr>
          <p:spPr>
            <a:xfrm>
              <a:off x="7862373" y="1079561"/>
              <a:ext cx="12611" cy="62114"/>
            </a:xfrm>
            <a:custGeom>
              <a:avLst/>
              <a:gdLst/>
              <a:ahLst/>
              <a:cxnLst/>
              <a:rect l="l" t="t" r="r" b="b"/>
              <a:pathLst>
                <a:path w="335" h="1650" extrusionOk="0">
                  <a:moveTo>
                    <a:pt x="213" y="0"/>
                  </a:moveTo>
                  <a:cubicBezTo>
                    <a:pt x="167" y="0"/>
                    <a:pt x="117" y="25"/>
                    <a:pt x="101" y="75"/>
                  </a:cubicBezTo>
                  <a:cubicBezTo>
                    <a:pt x="101" y="542"/>
                    <a:pt x="101" y="1043"/>
                    <a:pt x="1" y="1510"/>
                  </a:cubicBezTo>
                  <a:cubicBezTo>
                    <a:pt x="1" y="1592"/>
                    <a:pt x="77" y="1649"/>
                    <a:pt x="143" y="1649"/>
                  </a:cubicBezTo>
                  <a:cubicBezTo>
                    <a:pt x="184" y="1649"/>
                    <a:pt x="221" y="1627"/>
                    <a:pt x="234" y="1576"/>
                  </a:cubicBezTo>
                  <a:cubicBezTo>
                    <a:pt x="301" y="1076"/>
                    <a:pt x="334" y="576"/>
                    <a:pt x="301" y="75"/>
                  </a:cubicBezTo>
                  <a:cubicBezTo>
                    <a:pt x="301" y="25"/>
                    <a:pt x="259" y="0"/>
                    <a:pt x="213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8"/>
            <p:cNvSpPr/>
            <p:nvPr/>
          </p:nvSpPr>
          <p:spPr>
            <a:xfrm>
              <a:off x="7960327" y="1003254"/>
              <a:ext cx="8809" cy="64109"/>
            </a:xfrm>
            <a:custGeom>
              <a:avLst/>
              <a:gdLst/>
              <a:ahLst/>
              <a:cxnLst/>
              <a:rect l="l" t="t" r="r" b="b"/>
              <a:pathLst>
                <a:path w="234" h="1703" extrusionOk="0">
                  <a:moveTo>
                    <a:pt x="134" y="1"/>
                  </a:moveTo>
                  <a:cubicBezTo>
                    <a:pt x="84" y="1"/>
                    <a:pt x="34" y="34"/>
                    <a:pt x="34" y="101"/>
                  </a:cubicBezTo>
                  <a:cubicBezTo>
                    <a:pt x="34" y="601"/>
                    <a:pt x="0" y="1102"/>
                    <a:pt x="34" y="1602"/>
                  </a:cubicBezTo>
                  <a:cubicBezTo>
                    <a:pt x="34" y="1669"/>
                    <a:pt x="84" y="1702"/>
                    <a:pt x="134" y="1702"/>
                  </a:cubicBezTo>
                  <a:cubicBezTo>
                    <a:pt x="184" y="1702"/>
                    <a:pt x="234" y="1669"/>
                    <a:pt x="234" y="1602"/>
                  </a:cubicBezTo>
                  <a:cubicBezTo>
                    <a:pt x="201" y="1102"/>
                    <a:pt x="234" y="601"/>
                    <a:pt x="234" y="101"/>
                  </a:cubicBezTo>
                  <a:cubicBezTo>
                    <a:pt x="234" y="34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8"/>
            <p:cNvSpPr/>
            <p:nvPr/>
          </p:nvSpPr>
          <p:spPr>
            <a:xfrm>
              <a:off x="7826346" y="854968"/>
              <a:ext cx="71224" cy="24018"/>
            </a:xfrm>
            <a:custGeom>
              <a:avLst/>
              <a:gdLst/>
              <a:ahLst/>
              <a:cxnLst/>
              <a:rect l="l" t="t" r="r" b="b"/>
              <a:pathLst>
                <a:path w="1892" h="638" extrusionOk="0">
                  <a:moveTo>
                    <a:pt x="161" y="0"/>
                  </a:moveTo>
                  <a:cubicBezTo>
                    <a:pt x="48" y="0"/>
                    <a:pt x="0" y="173"/>
                    <a:pt x="124" y="204"/>
                  </a:cubicBezTo>
                  <a:cubicBezTo>
                    <a:pt x="657" y="404"/>
                    <a:pt x="1191" y="504"/>
                    <a:pt x="1725" y="638"/>
                  </a:cubicBezTo>
                  <a:cubicBezTo>
                    <a:pt x="1858" y="638"/>
                    <a:pt x="1892" y="471"/>
                    <a:pt x="1792" y="437"/>
                  </a:cubicBezTo>
                  <a:cubicBezTo>
                    <a:pt x="1258" y="304"/>
                    <a:pt x="724" y="204"/>
                    <a:pt x="190" y="4"/>
                  </a:cubicBezTo>
                  <a:cubicBezTo>
                    <a:pt x="180" y="1"/>
                    <a:pt x="170" y="0"/>
                    <a:pt x="16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8"/>
            <p:cNvSpPr/>
            <p:nvPr/>
          </p:nvSpPr>
          <p:spPr>
            <a:xfrm>
              <a:off x="7886617" y="798424"/>
              <a:ext cx="82518" cy="21533"/>
            </a:xfrm>
            <a:custGeom>
              <a:avLst/>
              <a:gdLst/>
              <a:ahLst/>
              <a:cxnLst/>
              <a:rect l="l" t="t" r="r" b="b"/>
              <a:pathLst>
                <a:path w="2192" h="572" extrusionOk="0">
                  <a:moveTo>
                    <a:pt x="161" y="1"/>
                  </a:moveTo>
                  <a:cubicBezTo>
                    <a:pt x="48" y="1"/>
                    <a:pt x="1" y="174"/>
                    <a:pt x="124" y="205"/>
                  </a:cubicBezTo>
                  <a:cubicBezTo>
                    <a:pt x="758" y="372"/>
                    <a:pt x="1391" y="505"/>
                    <a:pt x="2025" y="572"/>
                  </a:cubicBezTo>
                  <a:cubicBezTo>
                    <a:pt x="2159" y="572"/>
                    <a:pt x="2192" y="372"/>
                    <a:pt x="2059" y="372"/>
                  </a:cubicBezTo>
                  <a:cubicBezTo>
                    <a:pt x="1425" y="305"/>
                    <a:pt x="824" y="171"/>
                    <a:pt x="191" y="5"/>
                  </a:cubicBezTo>
                  <a:cubicBezTo>
                    <a:pt x="180" y="2"/>
                    <a:pt x="171" y="1"/>
                    <a:pt x="16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8"/>
            <p:cNvSpPr/>
            <p:nvPr/>
          </p:nvSpPr>
          <p:spPr>
            <a:xfrm>
              <a:off x="7982915" y="740827"/>
              <a:ext cx="75403" cy="15096"/>
            </a:xfrm>
            <a:custGeom>
              <a:avLst/>
              <a:gdLst/>
              <a:ahLst/>
              <a:cxnLst/>
              <a:rect l="l" t="t" r="r" b="b"/>
              <a:pathLst>
                <a:path w="2003" h="401" extrusionOk="0">
                  <a:moveTo>
                    <a:pt x="134" y="0"/>
                  </a:moveTo>
                  <a:cubicBezTo>
                    <a:pt x="1" y="0"/>
                    <a:pt x="1" y="234"/>
                    <a:pt x="134" y="234"/>
                  </a:cubicBezTo>
                  <a:cubicBezTo>
                    <a:pt x="701" y="234"/>
                    <a:pt x="1302" y="300"/>
                    <a:pt x="1869" y="401"/>
                  </a:cubicBezTo>
                  <a:cubicBezTo>
                    <a:pt x="2002" y="401"/>
                    <a:pt x="2002" y="200"/>
                    <a:pt x="1869" y="200"/>
                  </a:cubicBezTo>
                  <a:cubicBezTo>
                    <a:pt x="1302" y="100"/>
                    <a:pt x="701" y="34"/>
                    <a:pt x="1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8"/>
            <p:cNvSpPr/>
            <p:nvPr/>
          </p:nvSpPr>
          <p:spPr>
            <a:xfrm>
              <a:off x="8076389" y="654920"/>
              <a:ext cx="69116" cy="24921"/>
            </a:xfrm>
            <a:custGeom>
              <a:avLst/>
              <a:gdLst/>
              <a:ahLst/>
              <a:cxnLst/>
              <a:rect l="l" t="t" r="r" b="b"/>
              <a:pathLst>
                <a:path w="1836" h="662" extrusionOk="0">
                  <a:moveTo>
                    <a:pt x="1706" y="1"/>
                  </a:moveTo>
                  <a:cubicBezTo>
                    <a:pt x="1690" y="1"/>
                    <a:pt x="1673" y="5"/>
                    <a:pt x="1654" y="14"/>
                  </a:cubicBezTo>
                  <a:cubicBezTo>
                    <a:pt x="1154" y="181"/>
                    <a:pt x="620" y="281"/>
                    <a:pt x="86" y="448"/>
                  </a:cubicBezTo>
                  <a:cubicBezTo>
                    <a:pt x="0" y="505"/>
                    <a:pt x="13" y="661"/>
                    <a:pt x="103" y="661"/>
                  </a:cubicBezTo>
                  <a:cubicBezTo>
                    <a:pt x="118" y="661"/>
                    <a:pt x="134" y="657"/>
                    <a:pt x="153" y="648"/>
                  </a:cubicBezTo>
                  <a:cubicBezTo>
                    <a:pt x="687" y="481"/>
                    <a:pt x="1221" y="381"/>
                    <a:pt x="1721" y="214"/>
                  </a:cubicBezTo>
                  <a:cubicBezTo>
                    <a:pt x="1836" y="157"/>
                    <a:pt x="1802" y="1"/>
                    <a:pt x="1706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8"/>
            <p:cNvSpPr/>
            <p:nvPr/>
          </p:nvSpPr>
          <p:spPr>
            <a:xfrm>
              <a:off x="8043223" y="964328"/>
              <a:ext cx="12084" cy="61813"/>
            </a:xfrm>
            <a:custGeom>
              <a:avLst/>
              <a:gdLst/>
              <a:ahLst/>
              <a:cxnLst/>
              <a:rect l="l" t="t" r="r" b="b"/>
              <a:pathLst>
                <a:path w="321" h="1642" extrusionOk="0">
                  <a:moveTo>
                    <a:pt x="133" y="1"/>
                  </a:moveTo>
                  <a:cubicBezTo>
                    <a:pt x="83" y="1"/>
                    <a:pt x="33" y="34"/>
                    <a:pt x="33" y="101"/>
                  </a:cubicBezTo>
                  <a:cubicBezTo>
                    <a:pt x="0" y="601"/>
                    <a:pt x="0" y="1068"/>
                    <a:pt x="100" y="1569"/>
                  </a:cubicBezTo>
                  <a:cubicBezTo>
                    <a:pt x="100" y="1620"/>
                    <a:pt x="134" y="1641"/>
                    <a:pt x="174" y="1641"/>
                  </a:cubicBezTo>
                  <a:cubicBezTo>
                    <a:pt x="240" y="1641"/>
                    <a:pt x="321" y="1584"/>
                    <a:pt x="300" y="1502"/>
                  </a:cubicBezTo>
                  <a:cubicBezTo>
                    <a:pt x="200" y="1035"/>
                    <a:pt x="200" y="568"/>
                    <a:pt x="234" y="101"/>
                  </a:cubicBezTo>
                  <a:cubicBezTo>
                    <a:pt x="234" y="34"/>
                    <a:pt x="183" y="1"/>
                    <a:pt x="13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8"/>
            <p:cNvSpPr/>
            <p:nvPr/>
          </p:nvSpPr>
          <p:spPr>
            <a:xfrm>
              <a:off x="8146937" y="905714"/>
              <a:ext cx="32450" cy="52703"/>
            </a:xfrm>
            <a:custGeom>
              <a:avLst/>
              <a:gdLst/>
              <a:ahLst/>
              <a:cxnLst/>
              <a:rect l="l" t="t" r="r" b="b"/>
              <a:pathLst>
                <a:path w="862" h="1400" extrusionOk="0">
                  <a:moveTo>
                    <a:pt x="162" y="1"/>
                  </a:moveTo>
                  <a:cubicBezTo>
                    <a:pt x="84" y="1"/>
                    <a:pt x="0" y="87"/>
                    <a:pt x="47" y="157"/>
                  </a:cubicBezTo>
                  <a:cubicBezTo>
                    <a:pt x="214" y="557"/>
                    <a:pt x="414" y="957"/>
                    <a:pt x="647" y="1358"/>
                  </a:cubicBezTo>
                  <a:cubicBezTo>
                    <a:pt x="667" y="1387"/>
                    <a:pt x="695" y="1399"/>
                    <a:pt x="723" y="1399"/>
                  </a:cubicBezTo>
                  <a:cubicBezTo>
                    <a:pt x="792" y="1399"/>
                    <a:pt x="861" y="1328"/>
                    <a:pt x="814" y="1258"/>
                  </a:cubicBezTo>
                  <a:cubicBezTo>
                    <a:pt x="614" y="857"/>
                    <a:pt x="414" y="457"/>
                    <a:pt x="247" y="57"/>
                  </a:cubicBezTo>
                  <a:cubicBezTo>
                    <a:pt x="227" y="17"/>
                    <a:pt x="195" y="1"/>
                    <a:pt x="16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8"/>
            <p:cNvSpPr/>
            <p:nvPr/>
          </p:nvSpPr>
          <p:spPr>
            <a:xfrm>
              <a:off x="8240712" y="862309"/>
              <a:ext cx="37871" cy="61474"/>
            </a:xfrm>
            <a:custGeom>
              <a:avLst/>
              <a:gdLst/>
              <a:ahLst/>
              <a:cxnLst/>
              <a:rect l="l" t="t" r="r" b="b"/>
              <a:pathLst>
                <a:path w="1006" h="1633" extrusionOk="0">
                  <a:moveTo>
                    <a:pt x="148" y="1"/>
                  </a:moveTo>
                  <a:cubicBezTo>
                    <a:pt x="77" y="1"/>
                    <a:pt x="1" y="72"/>
                    <a:pt x="24" y="142"/>
                  </a:cubicBezTo>
                  <a:cubicBezTo>
                    <a:pt x="258" y="643"/>
                    <a:pt x="491" y="1110"/>
                    <a:pt x="792" y="1577"/>
                  </a:cubicBezTo>
                  <a:cubicBezTo>
                    <a:pt x="812" y="1617"/>
                    <a:pt x="841" y="1633"/>
                    <a:pt x="870" y="1633"/>
                  </a:cubicBezTo>
                  <a:cubicBezTo>
                    <a:pt x="938" y="1633"/>
                    <a:pt x="1005" y="1547"/>
                    <a:pt x="958" y="1477"/>
                  </a:cubicBezTo>
                  <a:cubicBezTo>
                    <a:pt x="692" y="1010"/>
                    <a:pt x="425" y="543"/>
                    <a:pt x="225" y="42"/>
                  </a:cubicBezTo>
                  <a:cubicBezTo>
                    <a:pt x="205" y="13"/>
                    <a:pt x="177" y="1"/>
                    <a:pt x="14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8"/>
            <p:cNvSpPr/>
            <p:nvPr/>
          </p:nvSpPr>
          <p:spPr>
            <a:xfrm>
              <a:off x="8428188" y="648482"/>
              <a:ext cx="59893" cy="54773"/>
            </a:xfrm>
            <a:custGeom>
              <a:avLst/>
              <a:gdLst/>
              <a:ahLst/>
              <a:cxnLst/>
              <a:rect l="l" t="t" r="r" b="b"/>
              <a:pathLst>
                <a:path w="1591" h="1455" extrusionOk="0">
                  <a:moveTo>
                    <a:pt x="187" y="0"/>
                  </a:moveTo>
                  <a:cubicBezTo>
                    <a:pt x="95" y="0"/>
                    <a:pt x="0" y="104"/>
                    <a:pt x="81" y="185"/>
                  </a:cubicBezTo>
                  <a:cubicBezTo>
                    <a:pt x="548" y="552"/>
                    <a:pt x="982" y="952"/>
                    <a:pt x="1382" y="1419"/>
                  </a:cubicBezTo>
                  <a:cubicBezTo>
                    <a:pt x="1399" y="1444"/>
                    <a:pt x="1422" y="1455"/>
                    <a:pt x="1445" y="1455"/>
                  </a:cubicBezTo>
                  <a:cubicBezTo>
                    <a:pt x="1516" y="1455"/>
                    <a:pt x="1591" y="1361"/>
                    <a:pt x="1516" y="1286"/>
                  </a:cubicBezTo>
                  <a:cubicBezTo>
                    <a:pt x="1115" y="819"/>
                    <a:pt x="682" y="418"/>
                    <a:pt x="248" y="18"/>
                  </a:cubicBezTo>
                  <a:cubicBezTo>
                    <a:pt x="229" y="6"/>
                    <a:pt x="208" y="0"/>
                    <a:pt x="18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8"/>
            <p:cNvSpPr/>
            <p:nvPr/>
          </p:nvSpPr>
          <p:spPr>
            <a:xfrm>
              <a:off x="8344050" y="755584"/>
              <a:ext cx="47922" cy="71525"/>
            </a:xfrm>
            <a:custGeom>
              <a:avLst/>
              <a:gdLst/>
              <a:ahLst/>
              <a:cxnLst/>
              <a:rect l="l" t="t" r="r" b="b"/>
              <a:pathLst>
                <a:path w="1273" h="1900" extrusionOk="0">
                  <a:moveTo>
                    <a:pt x="139" y="0"/>
                  </a:moveTo>
                  <a:cubicBezTo>
                    <a:pt x="71" y="0"/>
                    <a:pt x="1" y="71"/>
                    <a:pt x="48" y="142"/>
                  </a:cubicBezTo>
                  <a:cubicBezTo>
                    <a:pt x="382" y="709"/>
                    <a:pt x="782" y="1243"/>
                    <a:pt x="1049" y="1843"/>
                  </a:cubicBezTo>
                  <a:cubicBezTo>
                    <a:pt x="1069" y="1883"/>
                    <a:pt x="1098" y="1899"/>
                    <a:pt x="1128" y="1899"/>
                  </a:cubicBezTo>
                  <a:cubicBezTo>
                    <a:pt x="1198" y="1899"/>
                    <a:pt x="1272" y="1813"/>
                    <a:pt x="1249" y="1743"/>
                  </a:cubicBezTo>
                  <a:cubicBezTo>
                    <a:pt x="949" y="1143"/>
                    <a:pt x="548" y="609"/>
                    <a:pt x="215" y="42"/>
                  </a:cubicBezTo>
                  <a:cubicBezTo>
                    <a:pt x="195" y="13"/>
                    <a:pt x="167" y="0"/>
                    <a:pt x="139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8"/>
            <p:cNvSpPr/>
            <p:nvPr/>
          </p:nvSpPr>
          <p:spPr>
            <a:xfrm>
              <a:off x="8119794" y="521052"/>
              <a:ext cx="103034" cy="15133"/>
            </a:xfrm>
            <a:custGeom>
              <a:avLst/>
              <a:gdLst/>
              <a:ahLst/>
              <a:cxnLst/>
              <a:rect l="l" t="t" r="r" b="b"/>
              <a:pathLst>
                <a:path w="2737" h="402" extrusionOk="0">
                  <a:moveTo>
                    <a:pt x="201" y="1"/>
                  </a:moveTo>
                  <a:cubicBezTo>
                    <a:pt x="68" y="1"/>
                    <a:pt x="1" y="201"/>
                    <a:pt x="134" y="234"/>
                  </a:cubicBezTo>
                  <a:cubicBezTo>
                    <a:pt x="968" y="334"/>
                    <a:pt x="1769" y="401"/>
                    <a:pt x="2603" y="401"/>
                  </a:cubicBezTo>
                  <a:cubicBezTo>
                    <a:pt x="2736" y="368"/>
                    <a:pt x="2736" y="201"/>
                    <a:pt x="2603" y="201"/>
                  </a:cubicBezTo>
                  <a:cubicBezTo>
                    <a:pt x="1802" y="201"/>
                    <a:pt x="1002" y="134"/>
                    <a:pt x="2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8"/>
            <p:cNvSpPr/>
            <p:nvPr/>
          </p:nvSpPr>
          <p:spPr>
            <a:xfrm>
              <a:off x="8178823" y="363957"/>
              <a:ext cx="100098" cy="19237"/>
            </a:xfrm>
            <a:custGeom>
              <a:avLst/>
              <a:gdLst/>
              <a:ahLst/>
              <a:cxnLst/>
              <a:rect l="l" t="t" r="r" b="b"/>
              <a:pathLst>
                <a:path w="2659" h="511" extrusionOk="0">
                  <a:moveTo>
                    <a:pt x="2498" y="0"/>
                  </a:moveTo>
                  <a:cubicBezTo>
                    <a:pt x="2489" y="0"/>
                    <a:pt x="2479" y="2"/>
                    <a:pt x="2469" y="4"/>
                  </a:cubicBezTo>
                  <a:cubicBezTo>
                    <a:pt x="1858" y="190"/>
                    <a:pt x="1227" y="291"/>
                    <a:pt x="608" y="291"/>
                  </a:cubicBezTo>
                  <a:cubicBezTo>
                    <a:pt x="449" y="291"/>
                    <a:pt x="291" y="285"/>
                    <a:pt x="134" y="271"/>
                  </a:cubicBezTo>
                  <a:cubicBezTo>
                    <a:pt x="1" y="271"/>
                    <a:pt x="1" y="471"/>
                    <a:pt x="134" y="504"/>
                  </a:cubicBezTo>
                  <a:cubicBezTo>
                    <a:pt x="234" y="509"/>
                    <a:pt x="335" y="511"/>
                    <a:pt x="436" y="511"/>
                  </a:cubicBezTo>
                  <a:cubicBezTo>
                    <a:pt x="1142" y="511"/>
                    <a:pt x="1864" y="409"/>
                    <a:pt x="2536" y="204"/>
                  </a:cubicBezTo>
                  <a:cubicBezTo>
                    <a:pt x="2659" y="173"/>
                    <a:pt x="2611" y="0"/>
                    <a:pt x="249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8"/>
            <p:cNvSpPr/>
            <p:nvPr/>
          </p:nvSpPr>
          <p:spPr>
            <a:xfrm>
              <a:off x="8276777" y="217064"/>
              <a:ext cx="112709" cy="21495"/>
            </a:xfrm>
            <a:custGeom>
              <a:avLst/>
              <a:gdLst/>
              <a:ahLst/>
              <a:cxnLst/>
              <a:rect l="l" t="t" r="r" b="b"/>
              <a:pathLst>
                <a:path w="2994" h="571" extrusionOk="0">
                  <a:moveTo>
                    <a:pt x="2861" y="0"/>
                  </a:moveTo>
                  <a:cubicBezTo>
                    <a:pt x="2853" y="0"/>
                    <a:pt x="2845" y="1"/>
                    <a:pt x="2836" y="3"/>
                  </a:cubicBezTo>
                  <a:cubicBezTo>
                    <a:pt x="1935" y="203"/>
                    <a:pt x="1035" y="337"/>
                    <a:pt x="134" y="370"/>
                  </a:cubicBezTo>
                  <a:cubicBezTo>
                    <a:pt x="0" y="370"/>
                    <a:pt x="0" y="570"/>
                    <a:pt x="134" y="570"/>
                  </a:cubicBezTo>
                  <a:cubicBezTo>
                    <a:pt x="1068" y="537"/>
                    <a:pt x="1969" y="404"/>
                    <a:pt x="2869" y="203"/>
                  </a:cubicBezTo>
                  <a:cubicBezTo>
                    <a:pt x="2994" y="203"/>
                    <a:pt x="2973" y="0"/>
                    <a:pt x="286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8"/>
            <p:cNvSpPr/>
            <p:nvPr/>
          </p:nvSpPr>
          <p:spPr>
            <a:xfrm>
              <a:off x="8506152" y="576993"/>
              <a:ext cx="74876" cy="69756"/>
            </a:xfrm>
            <a:custGeom>
              <a:avLst/>
              <a:gdLst/>
              <a:ahLst/>
              <a:cxnLst/>
              <a:rect l="l" t="t" r="r" b="b"/>
              <a:pathLst>
                <a:path w="1989" h="1853" extrusionOk="0">
                  <a:moveTo>
                    <a:pt x="151" y="0"/>
                  </a:moveTo>
                  <a:cubicBezTo>
                    <a:pt x="52" y="0"/>
                    <a:pt x="0" y="127"/>
                    <a:pt x="112" y="183"/>
                  </a:cubicBezTo>
                  <a:cubicBezTo>
                    <a:pt x="712" y="683"/>
                    <a:pt x="1246" y="1250"/>
                    <a:pt x="1780" y="1817"/>
                  </a:cubicBezTo>
                  <a:cubicBezTo>
                    <a:pt x="1805" y="1842"/>
                    <a:pt x="1832" y="1853"/>
                    <a:pt x="1857" y="1853"/>
                  </a:cubicBezTo>
                  <a:cubicBezTo>
                    <a:pt x="1932" y="1853"/>
                    <a:pt x="1988" y="1759"/>
                    <a:pt x="1913" y="1684"/>
                  </a:cubicBezTo>
                  <a:cubicBezTo>
                    <a:pt x="1379" y="1083"/>
                    <a:pt x="812" y="516"/>
                    <a:pt x="212" y="16"/>
                  </a:cubicBezTo>
                  <a:cubicBezTo>
                    <a:pt x="190" y="5"/>
                    <a:pt x="170" y="0"/>
                    <a:pt x="15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8"/>
            <p:cNvSpPr/>
            <p:nvPr/>
          </p:nvSpPr>
          <p:spPr>
            <a:xfrm>
              <a:off x="8577641" y="440378"/>
              <a:ext cx="66368" cy="78527"/>
            </a:xfrm>
            <a:custGeom>
              <a:avLst/>
              <a:gdLst/>
              <a:ahLst/>
              <a:cxnLst/>
              <a:rect l="l" t="t" r="r" b="b"/>
              <a:pathLst>
                <a:path w="1763" h="2086" extrusionOk="0">
                  <a:moveTo>
                    <a:pt x="150" y="1"/>
                  </a:moveTo>
                  <a:cubicBezTo>
                    <a:pt x="70" y="1"/>
                    <a:pt x="0" y="72"/>
                    <a:pt x="48" y="142"/>
                  </a:cubicBezTo>
                  <a:cubicBezTo>
                    <a:pt x="515" y="809"/>
                    <a:pt x="1048" y="1410"/>
                    <a:pt x="1515" y="2044"/>
                  </a:cubicBezTo>
                  <a:cubicBezTo>
                    <a:pt x="1545" y="2073"/>
                    <a:pt x="1580" y="2085"/>
                    <a:pt x="1613" y="2085"/>
                  </a:cubicBezTo>
                  <a:cubicBezTo>
                    <a:pt x="1693" y="2085"/>
                    <a:pt x="1763" y="2014"/>
                    <a:pt x="1715" y="1944"/>
                  </a:cubicBezTo>
                  <a:cubicBezTo>
                    <a:pt x="1248" y="1276"/>
                    <a:pt x="715" y="676"/>
                    <a:pt x="248" y="42"/>
                  </a:cubicBezTo>
                  <a:cubicBezTo>
                    <a:pt x="218" y="13"/>
                    <a:pt x="183" y="1"/>
                    <a:pt x="15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8"/>
            <p:cNvSpPr/>
            <p:nvPr/>
          </p:nvSpPr>
          <p:spPr>
            <a:xfrm>
              <a:off x="8638815" y="333088"/>
              <a:ext cx="51649" cy="78377"/>
            </a:xfrm>
            <a:custGeom>
              <a:avLst/>
              <a:gdLst/>
              <a:ahLst/>
              <a:cxnLst/>
              <a:rect l="l" t="t" r="r" b="b"/>
              <a:pathLst>
                <a:path w="1372" h="2082" extrusionOk="0">
                  <a:moveTo>
                    <a:pt x="145" y="1"/>
                  </a:moveTo>
                  <a:cubicBezTo>
                    <a:pt x="75" y="1"/>
                    <a:pt x="0" y="87"/>
                    <a:pt x="24" y="157"/>
                  </a:cubicBezTo>
                  <a:cubicBezTo>
                    <a:pt x="357" y="791"/>
                    <a:pt x="724" y="1425"/>
                    <a:pt x="1124" y="2025"/>
                  </a:cubicBezTo>
                  <a:cubicBezTo>
                    <a:pt x="1155" y="2065"/>
                    <a:pt x="1191" y="2081"/>
                    <a:pt x="1225" y="2081"/>
                  </a:cubicBezTo>
                  <a:cubicBezTo>
                    <a:pt x="1304" y="2081"/>
                    <a:pt x="1371" y="1995"/>
                    <a:pt x="1325" y="1925"/>
                  </a:cubicBezTo>
                  <a:cubicBezTo>
                    <a:pt x="891" y="1324"/>
                    <a:pt x="524" y="691"/>
                    <a:pt x="224" y="57"/>
                  </a:cubicBezTo>
                  <a:cubicBezTo>
                    <a:pt x="204" y="17"/>
                    <a:pt x="175" y="1"/>
                    <a:pt x="14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28"/>
            <p:cNvSpPr/>
            <p:nvPr/>
          </p:nvSpPr>
          <p:spPr>
            <a:xfrm>
              <a:off x="7667444" y="360644"/>
              <a:ext cx="724892" cy="284559"/>
            </a:xfrm>
            <a:custGeom>
              <a:avLst/>
              <a:gdLst/>
              <a:ahLst/>
              <a:cxnLst/>
              <a:rect l="l" t="t" r="r" b="b"/>
              <a:pathLst>
                <a:path w="19256" h="7559" extrusionOk="0">
                  <a:moveTo>
                    <a:pt x="19139" y="1"/>
                  </a:moveTo>
                  <a:cubicBezTo>
                    <a:pt x="19102" y="1"/>
                    <a:pt x="19068" y="19"/>
                    <a:pt x="19055" y="59"/>
                  </a:cubicBezTo>
                  <a:lnTo>
                    <a:pt x="19022" y="92"/>
                  </a:lnTo>
                  <a:cubicBezTo>
                    <a:pt x="18622" y="1460"/>
                    <a:pt x="16487" y="2194"/>
                    <a:pt x="15252" y="2527"/>
                  </a:cubicBezTo>
                  <a:cubicBezTo>
                    <a:pt x="13451" y="2961"/>
                    <a:pt x="11550" y="3094"/>
                    <a:pt x="9715" y="3394"/>
                  </a:cubicBezTo>
                  <a:cubicBezTo>
                    <a:pt x="7847" y="3695"/>
                    <a:pt x="6013" y="4128"/>
                    <a:pt x="4245" y="4729"/>
                  </a:cubicBezTo>
                  <a:cubicBezTo>
                    <a:pt x="2610" y="5296"/>
                    <a:pt x="1476" y="6430"/>
                    <a:pt x="108" y="7364"/>
                  </a:cubicBezTo>
                  <a:cubicBezTo>
                    <a:pt x="1" y="7418"/>
                    <a:pt x="67" y="7558"/>
                    <a:pt x="149" y="7558"/>
                  </a:cubicBezTo>
                  <a:cubicBezTo>
                    <a:pt x="168" y="7558"/>
                    <a:pt x="189" y="7550"/>
                    <a:pt x="208" y="7531"/>
                  </a:cubicBezTo>
                  <a:cubicBezTo>
                    <a:pt x="876" y="7097"/>
                    <a:pt x="1443" y="6497"/>
                    <a:pt x="2143" y="6063"/>
                  </a:cubicBezTo>
                  <a:cubicBezTo>
                    <a:pt x="2977" y="5529"/>
                    <a:pt x="3878" y="5062"/>
                    <a:pt x="4812" y="4762"/>
                  </a:cubicBezTo>
                  <a:cubicBezTo>
                    <a:pt x="6846" y="4128"/>
                    <a:pt x="8948" y="3695"/>
                    <a:pt x="11083" y="3394"/>
                  </a:cubicBezTo>
                  <a:cubicBezTo>
                    <a:pt x="12917" y="3094"/>
                    <a:pt x="14886" y="3028"/>
                    <a:pt x="16587" y="2294"/>
                  </a:cubicBezTo>
                  <a:cubicBezTo>
                    <a:pt x="17587" y="1860"/>
                    <a:pt x="18922" y="1260"/>
                    <a:pt x="19255" y="125"/>
                  </a:cubicBezTo>
                  <a:cubicBezTo>
                    <a:pt x="19255" y="45"/>
                    <a:pt x="19194" y="1"/>
                    <a:pt x="1913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28"/>
            <p:cNvSpPr/>
            <p:nvPr/>
          </p:nvSpPr>
          <p:spPr>
            <a:xfrm>
              <a:off x="7696055" y="486644"/>
              <a:ext cx="122836" cy="65163"/>
            </a:xfrm>
            <a:custGeom>
              <a:avLst/>
              <a:gdLst/>
              <a:ahLst/>
              <a:cxnLst/>
              <a:rect l="l" t="t" r="r" b="b"/>
              <a:pathLst>
                <a:path w="3263" h="1731" extrusionOk="0">
                  <a:moveTo>
                    <a:pt x="173" y="1"/>
                  </a:moveTo>
                  <a:cubicBezTo>
                    <a:pt x="83" y="1"/>
                    <a:pt x="1" y="157"/>
                    <a:pt x="116" y="214"/>
                  </a:cubicBezTo>
                  <a:cubicBezTo>
                    <a:pt x="1116" y="681"/>
                    <a:pt x="2084" y="1182"/>
                    <a:pt x="3051" y="1715"/>
                  </a:cubicBezTo>
                  <a:cubicBezTo>
                    <a:pt x="3073" y="1726"/>
                    <a:pt x="3093" y="1731"/>
                    <a:pt x="3112" y="1731"/>
                  </a:cubicBezTo>
                  <a:cubicBezTo>
                    <a:pt x="3211" y="1731"/>
                    <a:pt x="3263" y="1604"/>
                    <a:pt x="3151" y="1549"/>
                  </a:cubicBezTo>
                  <a:cubicBezTo>
                    <a:pt x="2217" y="981"/>
                    <a:pt x="1216" y="514"/>
                    <a:pt x="216" y="14"/>
                  </a:cubicBezTo>
                  <a:cubicBezTo>
                    <a:pt x="202" y="5"/>
                    <a:pt x="187" y="1"/>
                    <a:pt x="17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28"/>
            <p:cNvSpPr/>
            <p:nvPr/>
          </p:nvSpPr>
          <p:spPr>
            <a:xfrm>
              <a:off x="7617488" y="428896"/>
              <a:ext cx="154495" cy="100173"/>
            </a:xfrm>
            <a:custGeom>
              <a:avLst/>
              <a:gdLst/>
              <a:ahLst/>
              <a:cxnLst/>
              <a:rect l="l" t="t" r="r" b="b"/>
              <a:pathLst>
                <a:path w="4104" h="2661" extrusionOk="0">
                  <a:moveTo>
                    <a:pt x="1090" y="216"/>
                  </a:moveTo>
                  <a:cubicBezTo>
                    <a:pt x="1461" y="216"/>
                    <a:pt x="1930" y="402"/>
                    <a:pt x="2136" y="514"/>
                  </a:cubicBezTo>
                  <a:cubicBezTo>
                    <a:pt x="2914" y="903"/>
                    <a:pt x="3502" y="1575"/>
                    <a:pt x="3749" y="2439"/>
                  </a:cubicBezTo>
                  <a:lnTo>
                    <a:pt x="3749" y="2439"/>
                  </a:lnTo>
                  <a:cubicBezTo>
                    <a:pt x="3626" y="2449"/>
                    <a:pt x="3497" y="2454"/>
                    <a:pt x="3364" y="2454"/>
                  </a:cubicBezTo>
                  <a:cubicBezTo>
                    <a:pt x="2143" y="2454"/>
                    <a:pt x="596" y="2013"/>
                    <a:pt x="568" y="681"/>
                  </a:cubicBezTo>
                  <a:cubicBezTo>
                    <a:pt x="568" y="329"/>
                    <a:pt x="799" y="216"/>
                    <a:pt x="1090" y="216"/>
                  </a:cubicBezTo>
                  <a:close/>
                  <a:moveTo>
                    <a:pt x="1102" y="0"/>
                  </a:moveTo>
                  <a:cubicBezTo>
                    <a:pt x="838" y="0"/>
                    <a:pt x="595" y="81"/>
                    <a:pt x="435" y="314"/>
                  </a:cubicBezTo>
                  <a:cubicBezTo>
                    <a:pt x="1" y="981"/>
                    <a:pt x="768" y="1848"/>
                    <a:pt x="1269" y="2149"/>
                  </a:cubicBezTo>
                  <a:cubicBezTo>
                    <a:pt x="1915" y="2485"/>
                    <a:pt x="2621" y="2660"/>
                    <a:pt x="3341" y="2660"/>
                  </a:cubicBezTo>
                  <a:cubicBezTo>
                    <a:pt x="3550" y="2660"/>
                    <a:pt x="3760" y="2646"/>
                    <a:pt x="3970" y="2616"/>
                  </a:cubicBezTo>
                  <a:cubicBezTo>
                    <a:pt x="4095" y="2616"/>
                    <a:pt x="4103" y="2412"/>
                    <a:pt x="3995" y="2412"/>
                  </a:cubicBezTo>
                  <a:cubicBezTo>
                    <a:pt x="3988" y="2412"/>
                    <a:pt x="3979" y="2413"/>
                    <a:pt x="3970" y="2415"/>
                  </a:cubicBezTo>
                  <a:cubicBezTo>
                    <a:pt x="3967" y="2416"/>
                    <a:pt x="3964" y="2416"/>
                    <a:pt x="3961" y="2417"/>
                  </a:cubicBezTo>
                  <a:lnTo>
                    <a:pt x="3961" y="2417"/>
                  </a:lnTo>
                  <a:cubicBezTo>
                    <a:pt x="3689" y="1464"/>
                    <a:pt x="3026" y="676"/>
                    <a:pt x="2102" y="247"/>
                  </a:cubicBezTo>
                  <a:cubicBezTo>
                    <a:pt x="1821" y="134"/>
                    <a:pt x="1443" y="0"/>
                    <a:pt x="110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28"/>
            <p:cNvSpPr/>
            <p:nvPr/>
          </p:nvSpPr>
          <p:spPr>
            <a:xfrm>
              <a:off x="7611465" y="570970"/>
              <a:ext cx="159012" cy="116549"/>
            </a:xfrm>
            <a:custGeom>
              <a:avLst/>
              <a:gdLst/>
              <a:ahLst/>
              <a:cxnLst/>
              <a:rect l="l" t="t" r="r" b="b"/>
              <a:pathLst>
                <a:path w="4224" h="3096" extrusionOk="0">
                  <a:moveTo>
                    <a:pt x="3903" y="209"/>
                  </a:moveTo>
                  <a:cubicBezTo>
                    <a:pt x="3510" y="969"/>
                    <a:pt x="3571" y="1816"/>
                    <a:pt x="2763" y="2344"/>
                  </a:cubicBezTo>
                  <a:cubicBezTo>
                    <a:pt x="2400" y="2562"/>
                    <a:pt x="1781" y="2858"/>
                    <a:pt x="1291" y="2858"/>
                  </a:cubicBezTo>
                  <a:cubicBezTo>
                    <a:pt x="881" y="2858"/>
                    <a:pt x="561" y="2650"/>
                    <a:pt x="561" y="2010"/>
                  </a:cubicBezTo>
                  <a:cubicBezTo>
                    <a:pt x="561" y="724"/>
                    <a:pt x="2803" y="235"/>
                    <a:pt x="3903" y="209"/>
                  </a:cubicBezTo>
                  <a:close/>
                  <a:moveTo>
                    <a:pt x="4073" y="1"/>
                  </a:moveTo>
                  <a:cubicBezTo>
                    <a:pt x="4060" y="1"/>
                    <a:pt x="4046" y="4"/>
                    <a:pt x="4034" y="10"/>
                  </a:cubicBezTo>
                  <a:lnTo>
                    <a:pt x="4034" y="10"/>
                  </a:lnTo>
                  <a:cubicBezTo>
                    <a:pt x="2738" y="32"/>
                    <a:pt x="1" y="738"/>
                    <a:pt x="394" y="2444"/>
                  </a:cubicBezTo>
                  <a:cubicBezTo>
                    <a:pt x="510" y="2926"/>
                    <a:pt x="892" y="3096"/>
                    <a:pt x="1317" y="3096"/>
                  </a:cubicBezTo>
                  <a:cubicBezTo>
                    <a:pt x="1628" y="3096"/>
                    <a:pt x="1961" y="3005"/>
                    <a:pt x="2229" y="2878"/>
                  </a:cubicBezTo>
                  <a:cubicBezTo>
                    <a:pt x="2696" y="2678"/>
                    <a:pt x="3163" y="2344"/>
                    <a:pt x="3497" y="1944"/>
                  </a:cubicBezTo>
                  <a:cubicBezTo>
                    <a:pt x="3915" y="1462"/>
                    <a:pt x="3837" y="762"/>
                    <a:pt x="4129" y="205"/>
                  </a:cubicBezTo>
                  <a:lnTo>
                    <a:pt x="4129" y="205"/>
                  </a:lnTo>
                  <a:cubicBezTo>
                    <a:pt x="4223" y="177"/>
                    <a:pt x="4220" y="28"/>
                    <a:pt x="4118" y="11"/>
                  </a:cubicBezTo>
                  <a:lnTo>
                    <a:pt x="4118" y="11"/>
                  </a:lnTo>
                  <a:cubicBezTo>
                    <a:pt x="4104" y="4"/>
                    <a:pt x="4088" y="1"/>
                    <a:pt x="407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28"/>
            <p:cNvSpPr/>
            <p:nvPr/>
          </p:nvSpPr>
          <p:spPr>
            <a:xfrm>
              <a:off x="7850289" y="496959"/>
              <a:ext cx="19161" cy="55752"/>
            </a:xfrm>
            <a:custGeom>
              <a:avLst/>
              <a:gdLst/>
              <a:ahLst/>
              <a:cxnLst/>
              <a:rect l="l" t="t" r="r" b="b"/>
              <a:pathLst>
                <a:path w="509" h="1481" extrusionOk="0">
                  <a:moveTo>
                    <a:pt x="133" y="1"/>
                  </a:moveTo>
                  <a:cubicBezTo>
                    <a:pt x="69" y="1"/>
                    <a:pt x="1" y="58"/>
                    <a:pt x="21" y="140"/>
                  </a:cubicBezTo>
                  <a:lnTo>
                    <a:pt x="288" y="1408"/>
                  </a:lnTo>
                  <a:cubicBezTo>
                    <a:pt x="301" y="1459"/>
                    <a:pt x="338" y="1481"/>
                    <a:pt x="377" y="1481"/>
                  </a:cubicBezTo>
                  <a:cubicBezTo>
                    <a:pt x="440" y="1481"/>
                    <a:pt x="509" y="1424"/>
                    <a:pt x="488" y="1341"/>
                  </a:cubicBezTo>
                  <a:lnTo>
                    <a:pt x="222" y="74"/>
                  </a:lnTo>
                  <a:cubicBezTo>
                    <a:pt x="209" y="23"/>
                    <a:pt x="172" y="1"/>
                    <a:pt x="13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28"/>
            <p:cNvSpPr/>
            <p:nvPr/>
          </p:nvSpPr>
          <p:spPr>
            <a:xfrm>
              <a:off x="7886730" y="486945"/>
              <a:ext cx="19124" cy="47019"/>
            </a:xfrm>
            <a:custGeom>
              <a:avLst/>
              <a:gdLst/>
              <a:ahLst/>
              <a:cxnLst/>
              <a:rect l="l" t="t" r="r" b="b"/>
              <a:pathLst>
                <a:path w="508" h="1249" extrusionOk="0">
                  <a:moveTo>
                    <a:pt x="132" y="0"/>
                  </a:moveTo>
                  <a:cubicBezTo>
                    <a:pt x="69" y="0"/>
                    <a:pt x="0" y="57"/>
                    <a:pt x="21" y="140"/>
                  </a:cubicBezTo>
                  <a:cubicBezTo>
                    <a:pt x="87" y="473"/>
                    <a:pt x="188" y="840"/>
                    <a:pt x="288" y="1174"/>
                  </a:cubicBezTo>
                  <a:cubicBezTo>
                    <a:pt x="301" y="1227"/>
                    <a:pt x="341" y="1248"/>
                    <a:pt x="382" y="1248"/>
                  </a:cubicBezTo>
                  <a:cubicBezTo>
                    <a:pt x="444" y="1248"/>
                    <a:pt x="508" y="1200"/>
                    <a:pt x="488" y="1140"/>
                  </a:cubicBezTo>
                  <a:cubicBezTo>
                    <a:pt x="388" y="773"/>
                    <a:pt x="321" y="440"/>
                    <a:pt x="221" y="73"/>
                  </a:cubicBezTo>
                  <a:cubicBezTo>
                    <a:pt x="208" y="22"/>
                    <a:pt x="171" y="0"/>
                    <a:pt x="1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28"/>
            <p:cNvSpPr/>
            <p:nvPr/>
          </p:nvSpPr>
          <p:spPr>
            <a:xfrm>
              <a:off x="7921138" y="483708"/>
              <a:ext cx="19839" cy="50633"/>
            </a:xfrm>
            <a:custGeom>
              <a:avLst/>
              <a:gdLst/>
              <a:ahLst/>
              <a:cxnLst/>
              <a:rect l="l" t="t" r="r" b="b"/>
              <a:pathLst>
                <a:path w="527" h="1345" extrusionOk="0">
                  <a:moveTo>
                    <a:pt x="124" y="1"/>
                  </a:moveTo>
                  <a:cubicBezTo>
                    <a:pt x="58" y="1"/>
                    <a:pt x="0" y="45"/>
                    <a:pt x="41" y="125"/>
                  </a:cubicBezTo>
                  <a:cubicBezTo>
                    <a:pt x="141" y="492"/>
                    <a:pt x="241" y="893"/>
                    <a:pt x="308" y="1260"/>
                  </a:cubicBezTo>
                  <a:cubicBezTo>
                    <a:pt x="322" y="1318"/>
                    <a:pt x="369" y="1345"/>
                    <a:pt x="414" y="1345"/>
                  </a:cubicBezTo>
                  <a:cubicBezTo>
                    <a:pt x="472" y="1345"/>
                    <a:pt x="526" y="1301"/>
                    <a:pt x="508" y="1226"/>
                  </a:cubicBezTo>
                  <a:cubicBezTo>
                    <a:pt x="408" y="826"/>
                    <a:pt x="374" y="459"/>
                    <a:pt x="241" y="59"/>
                  </a:cubicBezTo>
                  <a:cubicBezTo>
                    <a:pt x="215" y="19"/>
                    <a:pt x="167" y="1"/>
                    <a:pt x="12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28"/>
            <p:cNvSpPr/>
            <p:nvPr/>
          </p:nvSpPr>
          <p:spPr>
            <a:xfrm>
              <a:off x="7453014" y="799855"/>
              <a:ext cx="35198" cy="26389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667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28"/>
            <p:cNvSpPr/>
            <p:nvPr/>
          </p:nvSpPr>
          <p:spPr>
            <a:xfrm>
              <a:off x="7538395" y="772223"/>
              <a:ext cx="30191" cy="25147"/>
            </a:xfrm>
            <a:custGeom>
              <a:avLst/>
              <a:gdLst/>
              <a:ahLst/>
              <a:cxnLst/>
              <a:rect l="l" t="t" r="r" b="b"/>
              <a:pathLst>
                <a:path w="802" h="668" extrusionOk="0">
                  <a:moveTo>
                    <a:pt x="401" y="0"/>
                  </a:moveTo>
                  <a:cubicBezTo>
                    <a:pt x="0" y="34"/>
                    <a:pt x="0" y="634"/>
                    <a:pt x="401" y="667"/>
                  </a:cubicBezTo>
                  <a:cubicBezTo>
                    <a:pt x="801" y="634"/>
                    <a:pt x="801" y="34"/>
                    <a:pt x="4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28"/>
            <p:cNvSpPr/>
            <p:nvPr/>
          </p:nvSpPr>
          <p:spPr>
            <a:xfrm>
              <a:off x="7517050" y="833736"/>
              <a:ext cx="31434" cy="26427"/>
            </a:xfrm>
            <a:custGeom>
              <a:avLst/>
              <a:gdLst/>
              <a:ahLst/>
              <a:cxnLst/>
              <a:rect l="l" t="t" r="r" b="b"/>
              <a:pathLst>
                <a:path w="835" h="702" extrusionOk="0">
                  <a:moveTo>
                    <a:pt x="434" y="1"/>
                  </a:moveTo>
                  <a:cubicBezTo>
                    <a:pt x="0" y="67"/>
                    <a:pt x="0" y="668"/>
                    <a:pt x="434" y="701"/>
                  </a:cubicBezTo>
                  <a:cubicBezTo>
                    <a:pt x="834" y="668"/>
                    <a:pt x="834" y="67"/>
                    <a:pt x="4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28"/>
            <p:cNvSpPr/>
            <p:nvPr/>
          </p:nvSpPr>
          <p:spPr>
            <a:xfrm>
              <a:off x="8470163" y="1637431"/>
              <a:ext cx="33956" cy="25147"/>
            </a:xfrm>
            <a:custGeom>
              <a:avLst/>
              <a:gdLst/>
              <a:ahLst/>
              <a:cxnLst/>
              <a:rect l="l" t="t" r="r" b="b"/>
              <a:pathLst>
                <a:path w="902" h="668" extrusionOk="0">
                  <a:moveTo>
                    <a:pt x="467" y="0"/>
                  </a:moveTo>
                  <a:cubicBezTo>
                    <a:pt x="0" y="0"/>
                    <a:pt x="0" y="667"/>
                    <a:pt x="467" y="667"/>
                  </a:cubicBezTo>
                  <a:cubicBezTo>
                    <a:pt x="901" y="667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28"/>
            <p:cNvSpPr/>
            <p:nvPr/>
          </p:nvSpPr>
          <p:spPr>
            <a:xfrm>
              <a:off x="8553059" y="1651247"/>
              <a:ext cx="35198" cy="25147"/>
            </a:xfrm>
            <a:custGeom>
              <a:avLst/>
              <a:gdLst/>
              <a:ahLst/>
              <a:cxnLst/>
              <a:rect l="l" t="t" r="r" b="b"/>
              <a:pathLst>
                <a:path w="935" h="668" extrusionOk="0">
                  <a:moveTo>
                    <a:pt x="467" y="0"/>
                  </a:moveTo>
                  <a:cubicBezTo>
                    <a:pt x="0" y="0"/>
                    <a:pt x="0" y="667"/>
                    <a:pt x="467" y="667"/>
                  </a:cubicBezTo>
                  <a:cubicBezTo>
                    <a:pt x="934" y="667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28"/>
            <p:cNvSpPr/>
            <p:nvPr/>
          </p:nvSpPr>
          <p:spPr>
            <a:xfrm>
              <a:off x="7837264" y="1425185"/>
              <a:ext cx="41485" cy="33956"/>
            </a:xfrm>
            <a:custGeom>
              <a:avLst/>
              <a:gdLst/>
              <a:ahLst/>
              <a:cxnLst/>
              <a:rect l="l" t="t" r="r" b="b"/>
              <a:pathLst>
                <a:path w="1102" h="902" extrusionOk="0">
                  <a:moveTo>
                    <a:pt x="534" y="1"/>
                  </a:moveTo>
                  <a:cubicBezTo>
                    <a:pt x="0" y="34"/>
                    <a:pt x="0" y="868"/>
                    <a:pt x="534" y="902"/>
                  </a:cubicBezTo>
                  <a:cubicBezTo>
                    <a:pt x="1101" y="868"/>
                    <a:pt x="1101" y="34"/>
                    <a:pt x="5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28"/>
            <p:cNvSpPr/>
            <p:nvPr/>
          </p:nvSpPr>
          <p:spPr>
            <a:xfrm>
              <a:off x="7509520" y="317616"/>
              <a:ext cx="46492" cy="35198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34" y="1"/>
                  </a:moveTo>
                  <a:cubicBezTo>
                    <a:pt x="0" y="1"/>
                    <a:pt x="0" y="935"/>
                    <a:pt x="634" y="935"/>
                  </a:cubicBezTo>
                  <a:cubicBezTo>
                    <a:pt x="1234" y="935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28"/>
            <p:cNvSpPr/>
            <p:nvPr/>
          </p:nvSpPr>
          <p:spPr>
            <a:xfrm>
              <a:off x="9011395" y="1612321"/>
              <a:ext cx="46492" cy="35198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01" y="0"/>
                  </a:moveTo>
                  <a:cubicBezTo>
                    <a:pt x="0" y="0"/>
                    <a:pt x="0" y="934"/>
                    <a:pt x="601" y="934"/>
                  </a:cubicBezTo>
                  <a:cubicBezTo>
                    <a:pt x="1235" y="901"/>
                    <a:pt x="1235" y="0"/>
                    <a:pt x="6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28"/>
            <p:cNvSpPr/>
            <p:nvPr/>
          </p:nvSpPr>
          <p:spPr>
            <a:xfrm>
              <a:off x="7200600" y="544919"/>
              <a:ext cx="69116" cy="51536"/>
            </a:xfrm>
            <a:custGeom>
              <a:avLst/>
              <a:gdLst/>
              <a:ahLst/>
              <a:cxnLst/>
              <a:rect l="l" t="t" r="r" b="b"/>
              <a:pathLst>
                <a:path w="1836" h="1369" extrusionOk="0">
                  <a:moveTo>
                    <a:pt x="934" y="1"/>
                  </a:moveTo>
                  <a:cubicBezTo>
                    <a:pt x="0" y="1"/>
                    <a:pt x="0" y="1368"/>
                    <a:pt x="934" y="1368"/>
                  </a:cubicBezTo>
                  <a:cubicBezTo>
                    <a:pt x="1835" y="1368"/>
                    <a:pt x="1835" y="1"/>
                    <a:pt x="9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28"/>
            <p:cNvSpPr/>
            <p:nvPr/>
          </p:nvSpPr>
          <p:spPr>
            <a:xfrm>
              <a:off x="7547166" y="1465391"/>
              <a:ext cx="69116" cy="51498"/>
            </a:xfrm>
            <a:custGeom>
              <a:avLst/>
              <a:gdLst/>
              <a:ahLst/>
              <a:cxnLst/>
              <a:rect l="l" t="t" r="r" b="b"/>
              <a:pathLst>
                <a:path w="1836" h="1368" extrusionOk="0">
                  <a:moveTo>
                    <a:pt x="902" y="0"/>
                  </a:moveTo>
                  <a:cubicBezTo>
                    <a:pt x="1" y="0"/>
                    <a:pt x="1" y="1368"/>
                    <a:pt x="902" y="1368"/>
                  </a:cubicBezTo>
                  <a:cubicBezTo>
                    <a:pt x="1836" y="1368"/>
                    <a:pt x="1836" y="0"/>
                    <a:pt x="902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28"/>
            <p:cNvSpPr/>
            <p:nvPr/>
          </p:nvSpPr>
          <p:spPr>
            <a:xfrm>
              <a:off x="8912198" y="2015242"/>
              <a:ext cx="70246" cy="67083"/>
            </a:xfrm>
            <a:custGeom>
              <a:avLst/>
              <a:gdLst/>
              <a:ahLst/>
              <a:cxnLst/>
              <a:rect l="l" t="t" r="r" b="b"/>
              <a:pathLst>
                <a:path w="1866" h="1782" extrusionOk="0">
                  <a:moveTo>
                    <a:pt x="1459" y="1"/>
                  </a:moveTo>
                  <a:cubicBezTo>
                    <a:pt x="1441" y="1"/>
                    <a:pt x="1421" y="2"/>
                    <a:pt x="1401" y="5"/>
                  </a:cubicBezTo>
                  <a:cubicBezTo>
                    <a:pt x="1201" y="38"/>
                    <a:pt x="1101" y="372"/>
                    <a:pt x="1101" y="539"/>
                  </a:cubicBezTo>
                  <a:cubicBezTo>
                    <a:pt x="1101" y="672"/>
                    <a:pt x="1101" y="805"/>
                    <a:pt x="1134" y="905"/>
                  </a:cubicBezTo>
                  <a:cubicBezTo>
                    <a:pt x="1068" y="772"/>
                    <a:pt x="934" y="639"/>
                    <a:pt x="834" y="539"/>
                  </a:cubicBezTo>
                  <a:cubicBezTo>
                    <a:pt x="722" y="426"/>
                    <a:pt x="558" y="335"/>
                    <a:pt x="411" y="335"/>
                  </a:cubicBezTo>
                  <a:cubicBezTo>
                    <a:pt x="296" y="335"/>
                    <a:pt x="192" y="392"/>
                    <a:pt x="134" y="539"/>
                  </a:cubicBezTo>
                  <a:cubicBezTo>
                    <a:pt x="0" y="905"/>
                    <a:pt x="434" y="1172"/>
                    <a:pt x="634" y="1306"/>
                  </a:cubicBezTo>
                  <a:cubicBezTo>
                    <a:pt x="901" y="1539"/>
                    <a:pt x="1201" y="1673"/>
                    <a:pt x="1535" y="1773"/>
                  </a:cubicBezTo>
                  <a:cubicBezTo>
                    <a:pt x="1541" y="1779"/>
                    <a:pt x="1549" y="1782"/>
                    <a:pt x="1557" y="1782"/>
                  </a:cubicBezTo>
                  <a:cubicBezTo>
                    <a:pt x="1591" y="1782"/>
                    <a:pt x="1635" y="1733"/>
                    <a:pt x="1635" y="1706"/>
                  </a:cubicBezTo>
                  <a:cubicBezTo>
                    <a:pt x="1668" y="1673"/>
                    <a:pt x="1701" y="1639"/>
                    <a:pt x="1701" y="1606"/>
                  </a:cubicBezTo>
                  <a:cubicBezTo>
                    <a:pt x="1768" y="1406"/>
                    <a:pt x="1835" y="1172"/>
                    <a:pt x="1801" y="939"/>
                  </a:cubicBezTo>
                  <a:cubicBezTo>
                    <a:pt x="1833" y="683"/>
                    <a:pt x="1865" y="1"/>
                    <a:pt x="145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28"/>
            <p:cNvSpPr/>
            <p:nvPr/>
          </p:nvSpPr>
          <p:spPr>
            <a:xfrm>
              <a:off x="7329951" y="257345"/>
              <a:ext cx="74123" cy="68363"/>
            </a:xfrm>
            <a:custGeom>
              <a:avLst/>
              <a:gdLst/>
              <a:ahLst/>
              <a:cxnLst/>
              <a:rect l="l" t="t" r="r" b="b"/>
              <a:pathLst>
                <a:path w="1969" h="1816" extrusionOk="0">
                  <a:moveTo>
                    <a:pt x="1501" y="1"/>
                  </a:moveTo>
                  <a:cubicBezTo>
                    <a:pt x="1268" y="1"/>
                    <a:pt x="1168" y="334"/>
                    <a:pt x="1134" y="501"/>
                  </a:cubicBezTo>
                  <a:cubicBezTo>
                    <a:pt x="1101" y="635"/>
                    <a:pt x="1101" y="768"/>
                    <a:pt x="1134" y="868"/>
                  </a:cubicBezTo>
                  <a:cubicBezTo>
                    <a:pt x="1034" y="735"/>
                    <a:pt x="968" y="601"/>
                    <a:pt x="867" y="468"/>
                  </a:cubicBezTo>
                  <a:cubicBezTo>
                    <a:pt x="767" y="327"/>
                    <a:pt x="594" y="199"/>
                    <a:pt x="436" y="199"/>
                  </a:cubicBezTo>
                  <a:cubicBezTo>
                    <a:pt x="331" y="199"/>
                    <a:pt x="233" y="255"/>
                    <a:pt x="167" y="401"/>
                  </a:cubicBezTo>
                  <a:cubicBezTo>
                    <a:pt x="0" y="768"/>
                    <a:pt x="400" y="1035"/>
                    <a:pt x="601" y="1235"/>
                  </a:cubicBezTo>
                  <a:cubicBezTo>
                    <a:pt x="834" y="1502"/>
                    <a:pt x="1101" y="1669"/>
                    <a:pt x="1435" y="1802"/>
                  </a:cubicBezTo>
                  <a:cubicBezTo>
                    <a:pt x="1443" y="1811"/>
                    <a:pt x="1455" y="1815"/>
                    <a:pt x="1467" y="1815"/>
                  </a:cubicBezTo>
                  <a:cubicBezTo>
                    <a:pt x="1499" y="1815"/>
                    <a:pt x="1535" y="1784"/>
                    <a:pt x="1535" y="1735"/>
                  </a:cubicBezTo>
                  <a:cubicBezTo>
                    <a:pt x="1568" y="1735"/>
                    <a:pt x="1601" y="1702"/>
                    <a:pt x="1635" y="1669"/>
                  </a:cubicBezTo>
                  <a:cubicBezTo>
                    <a:pt x="1735" y="1468"/>
                    <a:pt x="1801" y="1235"/>
                    <a:pt x="1801" y="1001"/>
                  </a:cubicBezTo>
                  <a:cubicBezTo>
                    <a:pt x="1835" y="701"/>
                    <a:pt x="1968" y="1"/>
                    <a:pt x="15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6" name="Google Shape;4246;p28"/>
          <p:cNvGrpSpPr/>
          <p:nvPr/>
        </p:nvGrpSpPr>
        <p:grpSpPr>
          <a:xfrm>
            <a:off x="-91100" y="3099894"/>
            <a:ext cx="1767101" cy="2090660"/>
            <a:chOff x="-91100" y="3099894"/>
            <a:chExt cx="1767101" cy="2090660"/>
          </a:xfrm>
        </p:grpSpPr>
        <p:sp>
          <p:nvSpPr>
            <p:cNvPr id="4247" name="Google Shape;4247;p28"/>
            <p:cNvSpPr/>
            <p:nvPr/>
          </p:nvSpPr>
          <p:spPr>
            <a:xfrm>
              <a:off x="407830" y="4738761"/>
              <a:ext cx="1019227" cy="403329"/>
            </a:xfrm>
            <a:custGeom>
              <a:avLst/>
              <a:gdLst/>
              <a:ahLst/>
              <a:cxnLst/>
              <a:rect l="l" t="t" r="r" b="b"/>
              <a:pathLst>
                <a:path w="28136" h="11134" extrusionOk="0">
                  <a:moveTo>
                    <a:pt x="19627" y="262"/>
                  </a:moveTo>
                  <a:cubicBezTo>
                    <a:pt x="21916" y="262"/>
                    <a:pt x="24139" y="1115"/>
                    <a:pt x="26201" y="2031"/>
                  </a:cubicBezTo>
                  <a:cubicBezTo>
                    <a:pt x="26635" y="2198"/>
                    <a:pt x="27035" y="2398"/>
                    <a:pt x="27402" y="2665"/>
                  </a:cubicBezTo>
                  <a:cubicBezTo>
                    <a:pt x="27502" y="2732"/>
                    <a:pt x="27969" y="2965"/>
                    <a:pt x="27769" y="3165"/>
                  </a:cubicBezTo>
                  <a:cubicBezTo>
                    <a:pt x="27535" y="3399"/>
                    <a:pt x="27269" y="3632"/>
                    <a:pt x="27002" y="3832"/>
                  </a:cubicBezTo>
                  <a:cubicBezTo>
                    <a:pt x="26068" y="4500"/>
                    <a:pt x="25067" y="5100"/>
                    <a:pt x="24033" y="5634"/>
                  </a:cubicBezTo>
                  <a:cubicBezTo>
                    <a:pt x="21865" y="6935"/>
                    <a:pt x="19863" y="8302"/>
                    <a:pt x="17462" y="9170"/>
                  </a:cubicBezTo>
                  <a:cubicBezTo>
                    <a:pt x="14439" y="10300"/>
                    <a:pt x="11119" y="10935"/>
                    <a:pt x="7835" y="10935"/>
                  </a:cubicBezTo>
                  <a:cubicBezTo>
                    <a:pt x="6080" y="10935"/>
                    <a:pt x="4335" y="10754"/>
                    <a:pt x="2651" y="10370"/>
                  </a:cubicBezTo>
                  <a:cubicBezTo>
                    <a:pt x="1830" y="10181"/>
                    <a:pt x="1039" y="9962"/>
                    <a:pt x="278" y="9656"/>
                  </a:cubicBezTo>
                  <a:lnTo>
                    <a:pt x="278" y="9656"/>
                  </a:lnTo>
                  <a:cubicBezTo>
                    <a:pt x="1028" y="9285"/>
                    <a:pt x="1491" y="8562"/>
                    <a:pt x="2084" y="7969"/>
                  </a:cubicBezTo>
                  <a:cubicBezTo>
                    <a:pt x="3018" y="7068"/>
                    <a:pt x="3985" y="6234"/>
                    <a:pt x="5019" y="5434"/>
                  </a:cubicBezTo>
                  <a:cubicBezTo>
                    <a:pt x="5987" y="4600"/>
                    <a:pt x="7021" y="3866"/>
                    <a:pt x="8088" y="3199"/>
                  </a:cubicBezTo>
                  <a:cubicBezTo>
                    <a:pt x="9289" y="2498"/>
                    <a:pt x="10590" y="2098"/>
                    <a:pt x="11891" y="1564"/>
                  </a:cubicBezTo>
                  <a:cubicBezTo>
                    <a:pt x="14293" y="597"/>
                    <a:pt x="16894" y="297"/>
                    <a:pt x="19496" y="263"/>
                  </a:cubicBezTo>
                  <a:cubicBezTo>
                    <a:pt x="19540" y="263"/>
                    <a:pt x="19584" y="262"/>
                    <a:pt x="19627" y="262"/>
                  </a:cubicBezTo>
                  <a:close/>
                  <a:moveTo>
                    <a:pt x="19044" y="1"/>
                  </a:moveTo>
                  <a:cubicBezTo>
                    <a:pt x="17372" y="1"/>
                    <a:pt x="15674" y="258"/>
                    <a:pt x="14126" y="630"/>
                  </a:cubicBezTo>
                  <a:cubicBezTo>
                    <a:pt x="12658" y="1030"/>
                    <a:pt x="11224" y="1531"/>
                    <a:pt x="9856" y="2165"/>
                  </a:cubicBezTo>
                  <a:cubicBezTo>
                    <a:pt x="8589" y="2665"/>
                    <a:pt x="7354" y="3332"/>
                    <a:pt x="6287" y="4166"/>
                  </a:cubicBezTo>
                  <a:cubicBezTo>
                    <a:pt x="5153" y="5000"/>
                    <a:pt x="4052" y="5867"/>
                    <a:pt x="3018" y="6801"/>
                  </a:cubicBezTo>
                  <a:cubicBezTo>
                    <a:pt x="2551" y="7201"/>
                    <a:pt x="2051" y="7668"/>
                    <a:pt x="1617" y="8135"/>
                  </a:cubicBezTo>
                  <a:cubicBezTo>
                    <a:pt x="1183" y="8602"/>
                    <a:pt x="783" y="9203"/>
                    <a:pt x="116" y="9470"/>
                  </a:cubicBezTo>
                  <a:cubicBezTo>
                    <a:pt x="70" y="9500"/>
                    <a:pt x="66" y="9558"/>
                    <a:pt x="88" y="9605"/>
                  </a:cubicBezTo>
                  <a:lnTo>
                    <a:pt x="88" y="9605"/>
                  </a:lnTo>
                  <a:cubicBezTo>
                    <a:pt x="8" y="9636"/>
                    <a:pt x="0" y="9776"/>
                    <a:pt x="82" y="9803"/>
                  </a:cubicBezTo>
                  <a:lnTo>
                    <a:pt x="116" y="9803"/>
                  </a:lnTo>
                  <a:cubicBezTo>
                    <a:pt x="2539" y="10736"/>
                    <a:pt x="5101" y="11134"/>
                    <a:pt x="7673" y="11134"/>
                  </a:cubicBezTo>
                  <a:cubicBezTo>
                    <a:pt x="10163" y="11134"/>
                    <a:pt x="12664" y="10760"/>
                    <a:pt x="15060" y="10137"/>
                  </a:cubicBezTo>
                  <a:cubicBezTo>
                    <a:pt x="17562" y="9503"/>
                    <a:pt x="19930" y="8502"/>
                    <a:pt x="22098" y="7135"/>
                  </a:cubicBezTo>
                  <a:cubicBezTo>
                    <a:pt x="23166" y="6468"/>
                    <a:pt x="24233" y="5800"/>
                    <a:pt x="25300" y="5167"/>
                  </a:cubicBezTo>
                  <a:cubicBezTo>
                    <a:pt x="26335" y="4600"/>
                    <a:pt x="27269" y="3932"/>
                    <a:pt x="28102" y="3165"/>
                  </a:cubicBezTo>
                  <a:cubicBezTo>
                    <a:pt x="28136" y="3099"/>
                    <a:pt x="28136" y="3032"/>
                    <a:pt x="28102" y="2998"/>
                  </a:cubicBezTo>
                  <a:cubicBezTo>
                    <a:pt x="27469" y="2398"/>
                    <a:pt x="26701" y="1931"/>
                    <a:pt x="25868" y="1631"/>
                  </a:cubicBezTo>
                  <a:cubicBezTo>
                    <a:pt x="24733" y="1164"/>
                    <a:pt x="23599" y="764"/>
                    <a:pt x="22465" y="430"/>
                  </a:cubicBezTo>
                  <a:cubicBezTo>
                    <a:pt x="21378" y="127"/>
                    <a:pt x="20217" y="1"/>
                    <a:pt x="1904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28"/>
            <p:cNvSpPr/>
            <p:nvPr/>
          </p:nvSpPr>
          <p:spPr>
            <a:xfrm>
              <a:off x="407540" y="4848379"/>
              <a:ext cx="1012271" cy="244446"/>
            </a:xfrm>
            <a:custGeom>
              <a:avLst/>
              <a:gdLst/>
              <a:ahLst/>
              <a:cxnLst/>
              <a:rect l="l" t="t" r="r" b="b"/>
              <a:pathLst>
                <a:path w="27944" h="6748" extrusionOk="0">
                  <a:moveTo>
                    <a:pt x="27142" y="1"/>
                  </a:moveTo>
                  <a:cubicBezTo>
                    <a:pt x="25158" y="1"/>
                    <a:pt x="23155" y="133"/>
                    <a:pt x="21206" y="373"/>
                  </a:cubicBezTo>
                  <a:cubicBezTo>
                    <a:pt x="18770" y="706"/>
                    <a:pt x="16435" y="1574"/>
                    <a:pt x="14100" y="2241"/>
                  </a:cubicBezTo>
                  <a:cubicBezTo>
                    <a:pt x="9397" y="3608"/>
                    <a:pt x="4827" y="5243"/>
                    <a:pt x="124" y="6544"/>
                  </a:cubicBezTo>
                  <a:cubicBezTo>
                    <a:pt x="1" y="6575"/>
                    <a:pt x="20" y="6748"/>
                    <a:pt x="155" y="6748"/>
                  </a:cubicBezTo>
                  <a:cubicBezTo>
                    <a:pt x="166" y="6748"/>
                    <a:pt x="178" y="6747"/>
                    <a:pt x="191" y="6744"/>
                  </a:cubicBezTo>
                  <a:cubicBezTo>
                    <a:pt x="4760" y="5510"/>
                    <a:pt x="9264" y="3842"/>
                    <a:pt x="13834" y="2541"/>
                  </a:cubicBezTo>
                  <a:cubicBezTo>
                    <a:pt x="16102" y="1907"/>
                    <a:pt x="18303" y="1107"/>
                    <a:pt x="20638" y="673"/>
                  </a:cubicBezTo>
                  <a:cubicBezTo>
                    <a:pt x="22665" y="359"/>
                    <a:pt x="24716" y="192"/>
                    <a:pt x="26770" y="192"/>
                  </a:cubicBezTo>
                  <a:cubicBezTo>
                    <a:pt x="27117" y="192"/>
                    <a:pt x="27464" y="196"/>
                    <a:pt x="27810" y="206"/>
                  </a:cubicBezTo>
                  <a:cubicBezTo>
                    <a:pt x="27944" y="206"/>
                    <a:pt x="27944" y="6"/>
                    <a:pt x="27810" y="6"/>
                  </a:cubicBezTo>
                  <a:cubicBezTo>
                    <a:pt x="27588" y="2"/>
                    <a:pt x="27365" y="1"/>
                    <a:pt x="2714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8"/>
            <p:cNvSpPr/>
            <p:nvPr/>
          </p:nvSpPr>
          <p:spPr>
            <a:xfrm>
              <a:off x="1158778" y="4760062"/>
              <a:ext cx="132294" cy="184494"/>
            </a:xfrm>
            <a:custGeom>
              <a:avLst/>
              <a:gdLst/>
              <a:ahLst/>
              <a:cxnLst/>
              <a:rect l="l" t="t" r="r" b="b"/>
              <a:pathLst>
                <a:path w="3652" h="5093" extrusionOk="0">
                  <a:moveTo>
                    <a:pt x="1951" y="1"/>
                  </a:moveTo>
                  <a:cubicBezTo>
                    <a:pt x="1919" y="1"/>
                    <a:pt x="1888" y="13"/>
                    <a:pt x="1869" y="42"/>
                  </a:cubicBezTo>
                  <a:cubicBezTo>
                    <a:pt x="1435" y="676"/>
                    <a:pt x="1035" y="1343"/>
                    <a:pt x="601" y="1977"/>
                  </a:cubicBezTo>
                  <a:cubicBezTo>
                    <a:pt x="501" y="2144"/>
                    <a:pt x="1" y="2744"/>
                    <a:pt x="167" y="3011"/>
                  </a:cubicBezTo>
                  <a:cubicBezTo>
                    <a:pt x="868" y="4078"/>
                    <a:pt x="2436" y="4379"/>
                    <a:pt x="3436" y="5079"/>
                  </a:cubicBezTo>
                  <a:cubicBezTo>
                    <a:pt x="3455" y="5088"/>
                    <a:pt x="3473" y="5092"/>
                    <a:pt x="3490" y="5092"/>
                  </a:cubicBezTo>
                  <a:cubicBezTo>
                    <a:pt x="3593" y="5092"/>
                    <a:pt x="3651" y="4936"/>
                    <a:pt x="3536" y="4879"/>
                  </a:cubicBezTo>
                  <a:cubicBezTo>
                    <a:pt x="2602" y="4245"/>
                    <a:pt x="1435" y="3945"/>
                    <a:pt x="601" y="3178"/>
                  </a:cubicBezTo>
                  <a:cubicBezTo>
                    <a:pt x="101" y="2744"/>
                    <a:pt x="801" y="2044"/>
                    <a:pt x="1068" y="1677"/>
                  </a:cubicBezTo>
                  <a:cubicBezTo>
                    <a:pt x="1435" y="1210"/>
                    <a:pt x="1702" y="643"/>
                    <a:pt x="2035" y="142"/>
                  </a:cubicBezTo>
                  <a:cubicBezTo>
                    <a:pt x="2106" y="71"/>
                    <a:pt x="2027" y="1"/>
                    <a:pt x="195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28"/>
            <p:cNvSpPr/>
            <p:nvPr/>
          </p:nvSpPr>
          <p:spPr>
            <a:xfrm>
              <a:off x="971493" y="4745571"/>
              <a:ext cx="167070" cy="290995"/>
            </a:xfrm>
            <a:custGeom>
              <a:avLst/>
              <a:gdLst/>
              <a:ahLst/>
              <a:cxnLst/>
              <a:rect l="l" t="t" r="r" b="b"/>
              <a:pathLst>
                <a:path w="4612" h="8033" extrusionOk="0">
                  <a:moveTo>
                    <a:pt x="2020" y="0"/>
                  </a:moveTo>
                  <a:cubicBezTo>
                    <a:pt x="1976" y="0"/>
                    <a:pt x="1928" y="22"/>
                    <a:pt x="1902" y="75"/>
                  </a:cubicBezTo>
                  <a:cubicBezTo>
                    <a:pt x="1601" y="1043"/>
                    <a:pt x="1234" y="1977"/>
                    <a:pt x="801" y="2877"/>
                  </a:cubicBezTo>
                  <a:cubicBezTo>
                    <a:pt x="534" y="3378"/>
                    <a:pt x="0" y="4178"/>
                    <a:pt x="234" y="4779"/>
                  </a:cubicBezTo>
                  <a:cubicBezTo>
                    <a:pt x="434" y="5379"/>
                    <a:pt x="1234" y="5879"/>
                    <a:pt x="1701" y="6213"/>
                  </a:cubicBezTo>
                  <a:cubicBezTo>
                    <a:pt x="2535" y="6913"/>
                    <a:pt x="3569" y="7280"/>
                    <a:pt x="4370" y="8014"/>
                  </a:cubicBezTo>
                  <a:cubicBezTo>
                    <a:pt x="4389" y="8027"/>
                    <a:pt x="4410" y="8032"/>
                    <a:pt x="4431" y="8032"/>
                  </a:cubicBezTo>
                  <a:cubicBezTo>
                    <a:pt x="4522" y="8032"/>
                    <a:pt x="4612" y="7929"/>
                    <a:pt x="4503" y="7847"/>
                  </a:cubicBezTo>
                  <a:lnTo>
                    <a:pt x="4537" y="7847"/>
                  </a:lnTo>
                  <a:cubicBezTo>
                    <a:pt x="3870" y="7247"/>
                    <a:pt x="3036" y="7013"/>
                    <a:pt x="2369" y="6446"/>
                  </a:cubicBezTo>
                  <a:cubicBezTo>
                    <a:pt x="1668" y="6013"/>
                    <a:pt x="1001" y="5446"/>
                    <a:pt x="467" y="4779"/>
                  </a:cubicBezTo>
                  <a:cubicBezTo>
                    <a:pt x="67" y="4245"/>
                    <a:pt x="968" y="2977"/>
                    <a:pt x="1234" y="2477"/>
                  </a:cubicBezTo>
                  <a:cubicBezTo>
                    <a:pt x="1601" y="1710"/>
                    <a:pt x="1868" y="909"/>
                    <a:pt x="2102" y="109"/>
                  </a:cubicBezTo>
                  <a:cubicBezTo>
                    <a:pt x="2142" y="49"/>
                    <a:pt x="2086" y="0"/>
                    <a:pt x="202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28"/>
            <p:cNvSpPr/>
            <p:nvPr/>
          </p:nvSpPr>
          <p:spPr>
            <a:xfrm>
              <a:off x="774501" y="4803025"/>
              <a:ext cx="161201" cy="304073"/>
            </a:xfrm>
            <a:custGeom>
              <a:avLst/>
              <a:gdLst/>
              <a:ahLst/>
              <a:cxnLst/>
              <a:rect l="l" t="t" r="r" b="b"/>
              <a:pathLst>
                <a:path w="4450" h="8394" extrusionOk="0">
                  <a:moveTo>
                    <a:pt x="971" y="1"/>
                  </a:moveTo>
                  <a:cubicBezTo>
                    <a:pt x="905" y="1"/>
                    <a:pt x="822" y="87"/>
                    <a:pt x="868" y="157"/>
                  </a:cubicBezTo>
                  <a:cubicBezTo>
                    <a:pt x="1168" y="891"/>
                    <a:pt x="701" y="1825"/>
                    <a:pt x="501" y="2525"/>
                  </a:cubicBezTo>
                  <a:cubicBezTo>
                    <a:pt x="268" y="3159"/>
                    <a:pt x="1" y="3893"/>
                    <a:pt x="68" y="4560"/>
                  </a:cubicBezTo>
                  <a:cubicBezTo>
                    <a:pt x="168" y="5294"/>
                    <a:pt x="768" y="5427"/>
                    <a:pt x="1335" y="5828"/>
                  </a:cubicBezTo>
                  <a:cubicBezTo>
                    <a:pt x="1836" y="6228"/>
                    <a:pt x="2303" y="6662"/>
                    <a:pt x="2736" y="7162"/>
                  </a:cubicBezTo>
                  <a:cubicBezTo>
                    <a:pt x="3170" y="7596"/>
                    <a:pt x="3770" y="7896"/>
                    <a:pt x="4204" y="8363"/>
                  </a:cubicBezTo>
                  <a:cubicBezTo>
                    <a:pt x="4226" y="8385"/>
                    <a:pt x="4250" y="8394"/>
                    <a:pt x="4275" y="8394"/>
                  </a:cubicBezTo>
                  <a:cubicBezTo>
                    <a:pt x="4364" y="8394"/>
                    <a:pt x="4449" y="8275"/>
                    <a:pt x="4371" y="8196"/>
                  </a:cubicBezTo>
                  <a:cubicBezTo>
                    <a:pt x="4037" y="7896"/>
                    <a:pt x="3670" y="7596"/>
                    <a:pt x="3303" y="7329"/>
                  </a:cubicBezTo>
                  <a:cubicBezTo>
                    <a:pt x="2803" y="6929"/>
                    <a:pt x="2336" y="6495"/>
                    <a:pt x="1902" y="6028"/>
                  </a:cubicBezTo>
                  <a:cubicBezTo>
                    <a:pt x="1602" y="5761"/>
                    <a:pt x="1269" y="5528"/>
                    <a:pt x="935" y="5327"/>
                  </a:cubicBezTo>
                  <a:cubicBezTo>
                    <a:pt x="301" y="4994"/>
                    <a:pt x="234" y="4527"/>
                    <a:pt x="335" y="3893"/>
                  </a:cubicBezTo>
                  <a:cubicBezTo>
                    <a:pt x="501" y="2726"/>
                    <a:pt x="1569" y="1224"/>
                    <a:pt x="1035" y="57"/>
                  </a:cubicBezTo>
                  <a:cubicBezTo>
                    <a:pt x="1025" y="17"/>
                    <a:pt x="1000" y="1"/>
                    <a:pt x="97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28"/>
            <p:cNvSpPr/>
            <p:nvPr/>
          </p:nvSpPr>
          <p:spPr>
            <a:xfrm>
              <a:off x="578776" y="4916011"/>
              <a:ext cx="156311" cy="226153"/>
            </a:xfrm>
            <a:custGeom>
              <a:avLst/>
              <a:gdLst/>
              <a:ahLst/>
              <a:cxnLst/>
              <a:rect l="l" t="t" r="r" b="b"/>
              <a:pathLst>
                <a:path w="4315" h="6243" extrusionOk="0">
                  <a:moveTo>
                    <a:pt x="791" y="1"/>
                  </a:moveTo>
                  <a:cubicBezTo>
                    <a:pt x="750" y="1"/>
                    <a:pt x="713" y="23"/>
                    <a:pt x="701" y="74"/>
                  </a:cubicBezTo>
                  <a:cubicBezTo>
                    <a:pt x="500" y="1008"/>
                    <a:pt x="0" y="2509"/>
                    <a:pt x="400" y="3443"/>
                  </a:cubicBezTo>
                  <a:cubicBezTo>
                    <a:pt x="634" y="4010"/>
                    <a:pt x="1268" y="4310"/>
                    <a:pt x="1768" y="4577"/>
                  </a:cubicBezTo>
                  <a:cubicBezTo>
                    <a:pt x="2602" y="5010"/>
                    <a:pt x="3403" y="5544"/>
                    <a:pt x="4103" y="6211"/>
                  </a:cubicBezTo>
                  <a:cubicBezTo>
                    <a:pt x="4117" y="6233"/>
                    <a:pt x="4137" y="6242"/>
                    <a:pt x="4157" y="6242"/>
                  </a:cubicBezTo>
                  <a:cubicBezTo>
                    <a:pt x="4230" y="6242"/>
                    <a:pt x="4315" y="6123"/>
                    <a:pt x="4236" y="6045"/>
                  </a:cubicBezTo>
                  <a:cubicBezTo>
                    <a:pt x="3736" y="5578"/>
                    <a:pt x="3202" y="5144"/>
                    <a:pt x="2635" y="4777"/>
                  </a:cubicBezTo>
                  <a:cubicBezTo>
                    <a:pt x="2002" y="4477"/>
                    <a:pt x="1401" y="4110"/>
                    <a:pt x="834" y="3709"/>
                  </a:cubicBezTo>
                  <a:cubicBezTo>
                    <a:pt x="33" y="3009"/>
                    <a:pt x="701" y="1041"/>
                    <a:pt x="934" y="140"/>
                  </a:cubicBezTo>
                  <a:cubicBezTo>
                    <a:pt x="934" y="58"/>
                    <a:pt x="858" y="1"/>
                    <a:pt x="79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8"/>
            <p:cNvSpPr/>
            <p:nvPr/>
          </p:nvSpPr>
          <p:spPr>
            <a:xfrm>
              <a:off x="-59258" y="3558760"/>
              <a:ext cx="706931" cy="1176262"/>
            </a:xfrm>
            <a:custGeom>
              <a:avLst/>
              <a:gdLst/>
              <a:ahLst/>
              <a:cxnLst/>
              <a:rect l="l" t="t" r="r" b="b"/>
              <a:pathLst>
                <a:path w="19515" h="32471" extrusionOk="0">
                  <a:moveTo>
                    <a:pt x="13443" y="1"/>
                  </a:moveTo>
                  <a:cubicBezTo>
                    <a:pt x="11003" y="1"/>
                    <a:pt x="9082" y="5832"/>
                    <a:pt x="8173" y="7586"/>
                  </a:cubicBezTo>
                  <a:cubicBezTo>
                    <a:pt x="7512" y="6672"/>
                    <a:pt x="6791" y="4628"/>
                    <a:pt x="5364" y="4628"/>
                  </a:cubicBezTo>
                  <a:cubicBezTo>
                    <a:pt x="5280" y="4628"/>
                    <a:pt x="5193" y="4635"/>
                    <a:pt x="5104" y="4650"/>
                  </a:cubicBezTo>
                  <a:cubicBezTo>
                    <a:pt x="3770" y="4917"/>
                    <a:pt x="3636" y="7452"/>
                    <a:pt x="3503" y="8486"/>
                  </a:cubicBezTo>
                  <a:cubicBezTo>
                    <a:pt x="3370" y="9921"/>
                    <a:pt x="3370" y="11422"/>
                    <a:pt x="3503" y="12856"/>
                  </a:cubicBezTo>
                  <a:cubicBezTo>
                    <a:pt x="3703" y="14090"/>
                    <a:pt x="4204" y="15358"/>
                    <a:pt x="4204" y="16559"/>
                  </a:cubicBezTo>
                  <a:cubicBezTo>
                    <a:pt x="3510" y="15981"/>
                    <a:pt x="2657" y="14683"/>
                    <a:pt x="1832" y="14683"/>
                  </a:cubicBezTo>
                  <a:cubicBezTo>
                    <a:pt x="1466" y="14683"/>
                    <a:pt x="1106" y="14938"/>
                    <a:pt x="768" y="15625"/>
                  </a:cubicBezTo>
                  <a:cubicBezTo>
                    <a:pt x="1" y="17059"/>
                    <a:pt x="1402" y="30135"/>
                    <a:pt x="1869" y="32470"/>
                  </a:cubicBezTo>
                  <a:lnTo>
                    <a:pt x="1902" y="32470"/>
                  </a:lnTo>
                  <a:cubicBezTo>
                    <a:pt x="3670" y="30669"/>
                    <a:pt x="8974" y="26366"/>
                    <a:pt x="10675" y="24898"/>
                  </a:cubicBezTo>
                  <a:cubicBezTo>
                    <a:pt x="12209" y="23597"/>
                    <a:pt x="13644" y="22196"/>
                    <a:pt x="15011" y="20695"/>
                  </a:cubicBezTo>
                  <a:cubicBezTo>
                    <a:pt x="15845" y="19861"/>
                    <a:pt x="17546" y="18227"/>
                    <a:pt x="17747" y="17026"/>
                  </a:cubicBezTo>
                  <a:cubicBezTo>
                    <a:pt x="17980" y="15158"/>
                    <a:pt x="14945" y="14858"/>
                    <a:pt x="13644" y="14658"/>
                  </a:cubicBezTo>
                  <a:cubicBezTo>
                    <a:pt x="14878" y="13557"/>
                    <a:pt x="19514" y="11522"/>
                    <a:pt x="18314" y="9220"/>
                  </a:cubicBezTo>
                  <a:cubicBezTo>
                    <a:pt x="17889" y="8457"/>
                    <a:pt x="16628" y="8211"/>
                    <a:pt x="15311" y="8211"/>
                  </a:cubicBezTo>
                  <a:cubicBezTo>
                    <a:pt x="14038" y="8211"/>
                    <a:pt x="12714" y="8440"/>
                    <a:pt x="12042" y="8653"/>
                  </a:cubicBezTo>
                  <a:cubicBezTo>
                    <a:pt x="13077" y="7386"/>
                    <a:pt x="17079" y="381"/>
                    <a:pt x="13644" y="14"/>
                  </a:cubicBezTo>
                  <a:cubicBezTo>
                    <a:pt x="13576" y="5"/>
                    <a:pt x="13510" y="1"/>
                    <a:pt x="1344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8"/>
            <p:cNvSpPr/>
            <p:nvPr/>
          </p:nvSpPr>
          <p:spPr>
            <a:xfrm>
              <a:off x="-77805" y="4090909"/>
              <a:ext cx="900698" cy="1099646"/>
            </a:xfrm>
            <a:custGeom>
              <a:avLst/>
              <a:gdLst/>
              <a:ahLst/>
              <a:cxnLst/>
              <a:rect l="l" t="t" r="r" b="b"/>
              <a:pathLst>
                <a:path w="24864" h="30356" extrusionOk="0">
                  <a:moveTo>
                    <a:pt x="22148" y="0"/>
                  </a:moveTo>
                  <a:cubicBezTo>
                    <a:pt x="20644" y="0"/>
                    <a:pt x="19058" y="478"/>
                    <a:pt x="17725" y="868"/>
                  </a:cubicBezTo>
                  <a:cubicBezTo>
                    <a:pt x="17603" y="929"/>
                    <a:pt x="17648" y="1073"/>
                    <a:pt x="17732" y="1073"/>
                  </a:cubicBezTo>
                  <a:cubicBezTo>
                    <a:pt x="17741" y="1073"/>
                    <a:pt x="17749" y="1071"/>
                    <a:pt x="17758" y="1068"/>
                  </a:cubicBezTo>
                  <a:cubicBezTo>
                    <a:pt x="19197" y="669"/>
                    <a:pt x="20679" y="247"/>
                    <a:pt x="22170" y="247"/>
                  </a:cubicBezTo>
                  <a:cubicBezTo>
                    <a:pt x="22544" y="247"/>
                    <a:pt x="22920" y="274"/>
                    <a:pt x="23295" y="334"/>
                  </a:cubicBezTo>
                  <a:cubicBezTo>
                    <a:pt x="23729" y="401"/>
                    <a:pt x="24129" y="535"/>
                    <a:pt x="24496" y="735"/>
                  </a:cubicBezTo>
                  <a:cubicBezTo>
                    <a:pt x="24663" y="835"/>
                    <a:pt x="23762" y="2202"/>
                    <a:pt x="23662" y="2336"/>
                  </a:cubicBezTo>
                  <a:cubicBezTo>
                    <a:pt x="23062" y="3437"/>
                    <a:pt x="22495" y="4537"/>
                    <a:pt x="21961" y="5672"/>
                  </a:cubicBezTo>
                  <a:cubicBezTo>
                    <a:pt x="20060" y="9708"/>
                    <a:pt x="18892" y="14011"/>
                    <a:pt x="17391" y="18247"/>
                  </a:cubicBezTo>
                  <a:cubicBezTo>
                    <a:pt x="16090" y="21983"/>
                    <a:pt x="14556" y="25786"/>
                    <a:pt x="10853" y="27687"/>
                  </a:cubicBezTo>
                  <a:cubicBezTo>
                    <a:pt x="9252" y="28421"/>
                    <a:pt x="7618" y="29022"/>
                    <a:pt x="5916" y="29455"/>
                  </a:cubicBezTo>
                  <a:cubicBezTo>
                    <a:pt x="4812" y="29789"/>
                    <a:pt x="3538" y="30122"/>
                    <a:pt x="2315" y="30122"/>
                  </a:cubicBezTo>
                  <a:cubicBezTo>
                    <a:pt x="1580" y="30122"/>
                    <a:pt x="863" y="30002"/>
                    <a:pt x="212" y="29689"/>
                  </a:cubicBezTo>
                  <a:cubicBezTo>
                    <a:pt x="191" y="29678"/>
                    <a:pt x="170" y="29673"/>
                    <a:pt x="151" y="29673"/>
                  </a:cubicBezTo>
                  <a:cubicBezTo>
                    <a:pt x="53" y="29673"/>
                    <a:pt x="0" y="29800"/>
                    <a:pt x="112" y="29856"/>
                  </a:cubicBezTo>
                  <a:cubicBezTo>
                    <a:pt x="856" y="30213"/>
                    <a:pt x="1658" y="30356"/>
                    <a:pt x="2483" y="30356"/>
                  </a:cubicBezTo>
                  <a:cubicBezTo>
                    <a:pt x="4580" y="30356"/>
                    <a:pt x="6823" y="29435"/>
                    <a:pt x="8618" y="28788"/>
                  </a:cubicBezTo>
                  <a:cubicBezTo>
                    <a:pt x="10019" y="28355"/>
                    <a:pt x="11320" y="27754"/>
                    <a:pt x="12521" y="26920"/>
                  </a:cubicBezTo>
                  <a:cubicBezTo>
                    <a:pt x="13655" y="26053"/>
                    <a:pt x="14589" y="24952"/>
                    <a:pt x="15323" y="23684"/>
                  </a:cubicBezTo>
                  <a:cubicBezTo>
                    <a:pt x="16157" y="22150"/>
                    <a:pt x="16858" y="20549"/>
                    <a:pt x="17425" y="18881"/>
                  </a:cubicBezTo>
                  <a:cubicBezTo>
                    <a:pt x="18158" y="16880"/>
                    <a:pt x="18792" y="14845"/>
                    <a:pt x="19459" y="12843"/>
                  </a:cubicBezTo>
                  <a:cubicBezTo>
                    <a:pt x="20794" y="8640"/>
                    <a:pt x="22595" y="4604"/>
                    <a:pt x="24830" y="835"/>
                  </a:cubicBezTo>
                  <a:cubicBezTo>
                    <a:pt x="24863" y="801"/>
                    <a:pt x="24863" y="735"/>
                    <a:pt x="24797" y="701"/>
                  </a:cubicBezTo>
                  <a:cubicBezTo>
                    <a:pt x="24000" y="188"/>
                    <a:pt x="23090" y="0"/>
                    <a:pt x="2214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8"/>
            <p:cNvSpPr/>
            <p:nvPr/>
          </p:nvSpPr>
          <p:spPr>
            <a:xfrm>
              <a:off x="-91100" y="4117389"/>
              <a:ext cx="916094" cy="1039259"/>
            </a:xfrm>
            <a:custGeom>
              <a:avLst/>
              <a:gdLst/>
              <a:ahLst/>
              <a:cxnLst/>
              <a:rect l="l" t="t" r="r" b="b"/>
              <a:pathLst>
                <a:path w="25289" h="28689" extrusionOk="0">
                  <a:moveTo>
                    <a:pt x="25122" y="0"/>
                  </a:moveTo>
                  <a:cubicBezTo>
                    <a:pt x="25114" y="0"/>
                    <a:pt x="25106" y="2"/>
                    <a:pt x="25097" y="4"/>
                  </a:cubicBezTo>
                  <a:lnTo>
                    <a:pt x="25097" y="37"/>
                  </a:lnTo>
                  <a:cubicBezTo>
                    <a:pt x="23896" y="304"/>
                    <a:pt x="22995" y="1271"/>
                    <a:pt x="22095" y="2005"/>
                  </a:cubicBezTo>
                  <a:cubicBezTo>
                    <a:pt x="20827" y="3006"/>
                    <a:pt x="19626" y="4073"/>
                    <a:pt x="18525" y="5274"/>
                  </a:cubicBezTo>
                  <a:cubicBezTo>
                    <a:pt x="16357" y="7609"/>
                    <a:pt x="14523" y="10211"/>
                    <a:pt x="13055" y="13046"/>
                  </a:cubicBezTo>
                  <a:cubicBezTo>
                    <a:pt x="11487" y="16049"/>
                    <a:pt x="9853" y="18951"/>
                    <a:pt x="7618" y="21519"/>
                  </a:cubicBezTo>
                  <a:cubicBezTo>
                    <a:pt x="6450" y="22853"/>
                    <a:pt x="5216" y="24088"/>
                    <a:pt x="3982" y="25322"/>
                  </a:cubicBezTo>
                  <a:cubicBezTo>
                    <a:pt x="2714" y="26556"/>
                    <a:pt x="1347" y="27390"/>
                    <a:pt x="79" y="28524"/>
                  </a:cubicBezTo>
                  <a:cubicBezTo>
                    <a:pt x="1" y="28576"/>
                    <a:pt x="85" y="28689"/>
                    <a:pt x="173" y="28689"/>
                  </a:cubicBezTo>
                  <a:cubicBezTo>
                    <a:pt x="198" y="28689"/>
                    <a:pt x="224" y="28680"/>
                    <a:pt x="246" y="28658"/>
                  </a:cubicBezTo>
                  <a:cubicBezTo>
                    <a:pt x="1413" y="27590"/>
                    <a:pt x="2781" y="26823"/>
                    <a:pt x="3882" y="25689"/>
                  </a:cubicBezTo>
                  <a:cubicBezTo>
                    <a:pt x="5016" y="24588"/>
                    <a:pt x="6250" y="23320"/>
                    <a:pt x="7351" y="22120"/>
                  </a:cubicBezTo>
                  <a:cubicBezTo>
                    <a:pt x="9486" y="19718"/>
                    <a:pt x="11287" y="17049"/>
                    <a:pt x="12721" y="14181"/>
                  </a:cubicBezTo>
                  <a:cubicBezTo>
                    <a:pt x="14122" y="11345"/>
                    <a:pt x="15857" y="8677"/>
                    <a:pt x="17925" y="6275"/>
                  </a:cubicBezTo>
                  <a:cubicBezTo>
                    <a:pt x="18926" y="5107"/>
                    <a:pt x="19993" y="4007"/>
                    <a:pt x="21161" y="3039"/>
                  </a:cubicBezTo>
                  <a:cubicBezTo>
                    <a:pt x="21728" y="2539"/>
                    <a:pt x="22328" y="2105"/>
                    <a:pt x="22929" y="1638"/>
                  </a:cubicBezTo>
                  <a:cubicBezTo>
                    <a:pt x="23629" y="1071"/>
                    <a:pt x="24230" y="437"/>
                    <a:pt x="25164" y="237"/>
                  </a:cubicBezTo>
                  <a:cubicBezTo>
                    <a:pt x="25288" y="206"/>
                    <a:pt x="25238" y="0"/>
                    <a:pt x="2512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8"/>
            <p:cNvSpPr/>
            <p:nvPr/>
          </p:nvSpPr>
          <p:spPr>
            <a:xfrm>
              <a:off x="703210" y="4096958"/>
              <a:ext cx="62887" cy="116355"/>
            </a:xfrm>
            <a:custGeom>
              <a:avLst/>
              <a:gdLst/>
              <a:ahLst/>
              <a:cxnLst/>
              <a:rect l="l" t="t" r="r" b="b"/>
              <a:pathLst>
                <a:path w="1736" h="3212" extrusionOk="0">
                  <a:moveTo>
                    <a:pt x="118" y="1"/>
                  </a:moveTo>
                  <a:cubicBezTo>
                    <a:pt x="59" y="1"/>
                    <a:pt x="1" y="34"/>
                    <a:pt x="1" y="101"/>
                  </a:cubicBezTo>
                  <a:cubicBezTo>
                    <a:pt x="68" y="1001"/>
                    <a:pt x="68" y="1902"/>
                    <a:pt x="1" y="2803"/>
                  </a:cubicBezTo>
                  <a:cubicBezTo>
                    <a:pt x="1" y="2836"/>
                    <a:pt x="68" y="2903"/>
                    <a:pt x="134" y="2903"/>
                  </a:cubicBezTo>
                  <a:cubicBezTo>
                    <a:pt x="298" y="2903"/>
                    <a:pt x="1042" y="3104"/>
                    <a:pt x="1362" y="3104"/>
                  </a:cubicBezTo>
                  <a:cubicBezTo>
                    <a:pt x="1434" y="3104"/>
                    <a:pt x="1484" y="3094"/>
                    <a:pt x="1502" y="3070"/>
                  </a:cubicBezTo>
                  <a:lnTo>
                    <a:pt x="1502" y="3070"/>
                  </a:lnTo>
                  <a:cubicBezTo>
                    <a:pt x="1455" y="3140"/>
                    <a:pt x="1524" y="3211"/>
                    <a:pt x="1593" y="3211"/>
                  </a:cubicBezTo>
                  <a:cubicBezTo>
                    <a:pt x="1621" y="3211"/>
                    <a:pt x="1649" y="3199"/>
                    <a:pt x="1669" y="3170"/>
                  </a:cubicBezTo>
                  <a:lnTo>
                    <a:pt x="1702" y="3170"/>
                  </a:lnTo>
                  <a:cubicBezTo>
                    <a:pt x="1735" y="3136"/>
                    <a:pt x="1735" y="3070"/>
                    <a:pt x="1702" y="3036"/>
                  </a:cubicBezTo>
                  <a:cubicBezTo>
                    <a:pt x="1435" y="2803"/>
                    <a:pt x="801" y="2769"/>
                    <a:pt x="435" y="2736"/>
                  </a:cubicBezTo>
                  <a:lnTo>
                    <a:pt x="201" y="2703"/>
                  </a:lnTo>
                  <a:cubicBezTo>
                    <a:pt x="268" y="2436"/>
                    <a:pt x="268" y="2169"/>
                    <a:pt x="268" y="1902"/>
                  </a:cubicBezTo>
                  <a:cubicBezTo>
                    <a:pt x="268" y="1302"/>
                    <a:pt x="268" y="701"/>
                    <a:pt x="234" y="101"/>
                  </a:cubicBezTo>
                  <a:cubicBezTo>
                    <a:pt x="234" y="34"/>
                    <a:pt x="176" y="1"/>
                    <a:pt x="11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8"/>
            <p:cNvSpPr/>
            <p:nvPr/>
          </p:nvSpPr>
          <p:spPr>
            <a:xfrm>
              <a:off x="528822" y="4180421"/>
              <a:ext cx="186160" cy="154753"/>
            </a:xfrm>
            <a:custGeom>
              <a:avLst/>
              <a:gdLst/>
              <a:ahLst/>
              <a:cxnLst/>
              <a:rect l="l" t="t" r="r" b="b"/>
              <a:pathLst>
                <a:path w="5139" h="4272" extrusionOk="0">
                  <a:moveTo>
                    <a:pt x="143" y="0"/>
                  </a:moveTo>
                  <a:cubicBezTo>
                    <a:pt x="64" y="0"/>
                    <a:pt x="0" y="113"/>
                    <a:pt x="78" y="165"/>
                  </a:cubicBezTo>
                  <a:cubicBezTo>
                    <a:pt x="945" y="999"/>
                    <a:pt x="1046" y="2467"/>
                    <a:pt x="1312" y="3568"/>
                  </a:cubicBezTo>
                  <a:cubicBezTo>
                    <a:pt x="1346" y="3601"/>
                    <a:pt x="1379" y="3634"/>
                    <a:pt x="1412" y="3634"/>
                  </a:cubicBezTo>
                  <a:cubicBezTo>
                    <a:pt x="2580" y="3901"/>
                    <a:pt x="3781" y="4101"/>
                    <a:pt x="4982" y="4268"/>
                  </a:cubicBezTo>
                  <a:cubicBezTo>
                    <a:pt x="4992" y="4271"/>
                    <a:pt x="5001" y="4272"/>
                    <a:pt x="5010" y="4272"/>
                  </a:cubicBezTo>
                  <a:cubicBezTo>
                    <a:pt x="5119" y="4272"/>
                    <a:pt x="5138" y="4099"/>
                    <a:pt x="5015" y="4068"/>
                  </a:cubicBezTo>
                  <a:lnTo>
                    <a:pt x="5048" y="4068"/>
                  </a:lnTo>
                  <a:cubicBezTo>
                    <a:pt x="4348" y="3968"/>
                    <a:pt x="3647" y="3834"/>
                    <a:pt x="2947" y="3734"/>
                  </a:cubicBezTo>
                  <a:cubicBezTo>
                    <a:pt x="2547" y="3668"/>
                    <a:pt x="2180" y="3568"/>
                    <a:pt x="1779" y="3501"/>
                  </a:cubicBezTo>
                  <a:cubicBezTo>
                    <a:pt x="1379" y="3434"/>
                    <a:pt x="1412" y="3034"/>
                    <a:pt x="1346" y="2734"/>
                  </a:cubicBezTo>
                  <a:cubicBezTo>
                    <a:pt x="1146" y="1800"/>
                    <a:pt x="945" y="699"/>
                    <a:pt x="212" y="32"/>
                  </a:cubicBezTo>
                  <a:cubicBezTo>
                    <a:pt x="189" y="10"/>
                    <a:pt x="166" y="0"/>
                    <a:pt x="14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8"/>
            <p:cNvSpPr/>
            <p:nvPr/>
          </p:nvSpPr>
          <p:spPr>
            <a:xfrm>
              <a:off x="377871" y="4303515"/>
              <a:ext cx="279476" cy="171707"/>
            </a:xfrm>
            <a:custGeom>
              <a:avLst/>
              <a:gdLst/>
              <a:ahLst/>
              <a:cxnLst/>
              <a:rect l="l" t="t" r="r" b="b"/>
              <a:pathLst>
                <a:path w="7715" h="4740" extrusionOk="0">
                  <a:moveTo>
                    <a:pt x="146" y="1"/>
                  </a:moveTo>
                  <a:cubicBezTo>
                    <a:pt x="76" y="1"/>
                    <a:pt x="0" y="94"/>
                    <a:pt x="76" y="170"/>
                  </a:cubicBezTo>
                  <a:cubicBezTo>
                    <a:pt x="1143" y="1437"/>
                    <a:pt x="1677" y="3005"/>
                    <a:pt x="2144" y="4606"/>
                  </a:cubicBezTo>
                  <a:cubicBezTo>
                    <a:pt x="2144" y="4639"/>
                    <a:pt x="2210" y="4673"/>
                    <a:pt x="2244" y="4673"/>
                  </a:cubicBezTo>
                  <a:cubicBezTo>
                    <a:pt x="4045" y="4739"/>
                    <a:pt x="5813" y="4739"/>
                    <a:pt x="7614" y="4739"/>
                  </a:cubicBezTo>
                  <a:cubicBezTo>
                    <a:pt x="7714" y="4706"/>
                    <a:pt x="7714" y="4539"/>
                    <a:pt x="7614" y="4506"/>
                  </a:cubicBezTo>
                  <a:lnTo>
                    <a:pt x="4579" y="4506"/>
                  </a:lnTo>
                  <a:cubicBezTo>
                    <a:pt x="4145" y="4506"/>
                    <a:pt x="3678" y="4473"/>
                    <a:pt x="3244" y="4473"/>
                  </a:cubicBezTo>
                  <a:cubicBezTo>
                    <a:pt x="2577" y="4473"/>
                    <a:pt x="2310" y="4473"/>
                    <a:pt x="2110" y="3772"/>
                  </a:cubicBezTo>
                  <a:cubicBezTo>
                    <a:pt x="1743" y="2404"/>
                    <a:pt x="1110" y="1137"/>
                    <a:pt x="209" y="36"/>
                  </a:cubicBezTo>
                  <a:cubicBezTo>
                    <a:pt x="192" y="11"/>
                    <a:pt x="169" y="1"/>
                    <a:pt x="146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8"/>
            <p:cNvSpPr/>
            <p:nvPr/>
          </p:nvSpPr>
          <p:spPr>
            <a:xfrm>
              <a:off x="241194" y="4447474"/>
              <a:ext cx="361417" cy="220393"/>
            </a:xfrm>
            <a:custGeom>
              <a:avLst/>
              <a:gdLst/>
              <a:ahLst/>
              <a:cxnLst/>
              <a:rect l="l" t="t" r="r" b="b"/>
              <a:pathLst>
                <a:path w="9977" h="6084" extrusionOk="0">
                  <a:moveTo>
                    <a:pt x="175" y="1"/>
                  </a:moveTo>
                  <a:cubicBezTo>
                    <a:pt x="86" y="1"/>
                    <a:pt x="1" y="120"/>
                    <a:pt x="79" y="198"/>
                  </a:cubicBezTo>
                  <a:cubicBezTo>
                    <a:pt x="1514" y="1866"/>
                    <a:pt x="2014" y="4068"/>
                    <a:pt x="2881" y="6036"/>
                  </a:cubicBezTo>
                  <a:cubicBezTo>
                    <a:pt x="2881" y="6059"/>
                    <a:pt x="2915" y="6083"/>
                    <a:pt x="2946" y="6083"/>
                  </a:cubicBezTo>
                  <a:cubicBezTo>
                    <a:pt x="2959" y="6083"/>
                    <a:pt x="2971" y="6079"/>
                    <a:pt x="2981" y="6069"/>
                  </a:cubicBezTo>
                  <a:cubicBezTo>
                    <a:pt x="5250" y="5602"/>
                    <a:pt x="7585" y="5869"/>
                    <a:pt x="9853" y="5369"/>
                  </a:cubicBezTo>
                  <a:cubicBezTo>
                    <a:pt x="9976" y="5338"/>
                    <a:pt x="9957" y="5165"/>
                    <a:pt x="9848" y="5165"/>
                  </a:cubicBezTo>
                  <a:cubicBezTo>
                    <a:pt x="9839" y="5165"/>
                    <a:pt x="9830" y="5166"/>
                    <a:pt x="9819" y="5169"/>
                  </a:cubicBezTo>
                  <a:cubicBezTo>
                    <a:pt x="8519" y="5402"/>
                    <a:pt x="7251" y="5536"/>
                    <a:pt x="5950" y="5536"/>
                  </a:cubicBezTo>
                  <a:cubicBezTo>
                    <a:pt x="5350" y="5569"/>
                    <a:pt x="4749" y="5602"/>
                    <a:pt x="4149" y="5669"/>
                  </a:cubicBezTo>
                  <a:cubicBezTo>
                    <a:pt x="3869" y="5700"/>
                    <a:pt x="3619" y="5774"/>
                    <a:pt x="3400" y="5774"/>
                  </a:cubicBezTo>
                  <a:cubicBezTo>
                    <a:pt x="3150" y="5774"/>
                    <a:pt x="2942" y="5676"/>
                    <a:pt x="2781" y="5302"/>
                  </a:cubicBezTo>
                  <a:cubicBezTo>
                    <a:pt x="2047" y="3467"/>
                    <a:pt x="1514" y="1533"/>
                    <a:pt x="246" y="32"/>
                  </a:cubicBezTo>
                  <a:cubicBezTo>
                    <a:pt x="224" y="10"/>
                    <a:pt x="199" y="1"/>
                    <a:pt x="17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8"/>
            <p:cNvSpPr/>
            <p:nvPr/>
          </p:nvSpPr>
          <p:spPr>
            <a:xfrm>
              <a:off x="110638" y="4595200"/>
              <a:ext cx="412567" cy="251293"/>
            </a:xfrm>
            <a:custGeom>
              <a:avLst/>
              <a:gdLst/>
              <a:ahLst/>
              <a:cxnLst/>
              <a:rect l="l" t="t" r="r" b="b"/>
              <a:pathLst>
                <a:path w="11389" h="6937" extrusionOk="0">
                  <a:moveTo>
                    <a:pt x="162" y="0"/>
                  </a:moveTo>
                  <a:cubicBezTo>
                    <a:pt x="84" y="0"/>
                    <a:pt x="1" y="87"/>
                    <a:pt x="47" y="157"/>
                  </a:cubicBezTo>
                  <a:cubicBezTo>
                    <a:pt x="648" y="1491"/>
                    <a:pt x="1382" y="2758"/>
                    <a:pt x="2015" y="4093"/>
                  </a:cubicBezTo>
                  <a:cubicBezTo>
                    <a:pt x="2349" y="4727"/>
                    <a:pt x="2682" y="5394"/>
                    <a:pt x="2983" y="6061"/>
                  </a:cubicBezTo>
                  <a:cubicBezTo>
                    <a:pt x="3083" y="6328"/>
                    <a:pt x="3316" y="6595"/>
                    <a:pt x="3583" y="6761"/>
                  </a:cubicBezTo>
                  <a:cubicBezTo>
                    <a:pt x="3887" y="6872"/>
                    <a:pt x="4214" y="6937"/>
                    <a:pt x="4545" y="6937"/>
                  </a:cubicBezTo>
                  <a:cubicBezTo>
                    <a:pt x="4613" y="6937"/>
                    <a:pt x="4682" y="6934"/>
                    <a:pt x="4751" y="6928"/>
                  </a:cubicBezTo>
                  <a:cubicBezTo>
                    <a:pt x="5451" y="6928"/>
                    <a:pt x="6152" y="6895"/>
                    <a:pt x="6852" y="6895"/>
                  </a:cubicBezTo>
                  <a:cubicBezTo>
                    <a:pt x="8320" y="6895"/>
                    <a:pt x="9754" y="6828"/>
                    <a:pt x="11222" y="6828"/>
                  </a:cubicBezTo>
                  <a:cubicBezTo>
                    <a:pt x="11389" y="6828"/>
                    <a:pt x="11389" y="6628"/>
                    <a:pt x="11222" y="6628"/>
                  </a:cubicBezTo>
                  <a:cubicBezTo>
                    <a:pt x="10021" y="6628"/>
                    <a:pt x="8854" y="6661"/>
                    <a:pt x="7686" y="6695"/>
                  </a:cubicBezTo>
                  <a:lnTo>
                    <a:pt x="5718" y="6695"/>
                  </a:lnTo>
                  <a:cubicBezTo>
                    <a:pt x="5493" y="6718"/>
                    <a:pt x="5269" y="6729"/>
                    <a:pt x="5046" y="6729"/>
                  </a:cubicBezTo>
                  <a:cubicBezTo>
                    <a:pt x="4639" y="6729"/>
                    <a:pt x="4238" y="6693"/>
                    <a:pt x="3850" y="6628"/>
                  </a:cubicBezTo>
                  <a:cubicBezTo>
                    <a:pt x="3350" y="6494"/>
                    <a:pt x="3183" y="6027"/>
                    <a:pt x="3016" y="5594"/>
                  </a:cubicBezTo>
                  <a:cubicBezTo>
                    <a:pt x="2716" y="4960"/>
                    <a:pt x="2382" y="4360"/>
                    <a:pt x="2082" y="3692"/>
                  </a:cubicBezTo>
                  <a:cubicBezTo>
                    <a:pt x="1482" y="2492"/>
                    <a:pt x="814" y="1291"/>
                    <a:pt x="247" y="57"/>
                  </a:cubicBezTo>
                  <a:cubicBezTo>
                    <a:pt x="227" y="16"/>
                    <a:pt x="195" y="0"/>
                    <a:pt x="16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8"/>
            <p:cNvSpPr/>
            <p:nvPr/>
          </p:nvSpPr>
          <p:spPr>
            <a:xfrm>
              <a:off x="18409" y="4669462"/>
              <a:ext cx="405358" cy="351672"/>
            </a:xfrm>
            <a:custGeom>
              <a:avLst/>
              <a:gdLst/>
              <a:ahLst/>
              <a:cxnLst/>
              <a:rect l="l" t="t" r="r" b="b"/>
              <a:pathLst>
                <a:path w="11190" h="9708" extrusionOk="0">
                  <a:moveTo>
                    <a:pt x="151" y="1"/>
                  </a:moveTo>
                  <a:cubicBezTo>
                    <a:pt x="80" y="1"/>
                    <a:pt x="1" y="79"/>
                    <a:pt x="25" y="175"/>
                  </a:cubicBezTo>
                  <a:cubicBezTo>
                    <a:pt x="392" y="942"/>
                    <a:pt x="625" y="1743"/>
                    <a:pt x="792" y="2543"/>
                  </a:cubicBezTo>
                  <a:cubicBezTo>
                    <a:pt x="1025" y="3510"/>
                    <a:pt x="1326" y="4478"/>
                    <a:pt x="1593" y="5412"/>
                  </a:cubicBezTo>
                  <a:cubicBezTo>
                    <a:pt x="1793" y="6046"/>
                    <a:pt x="1993" y="6646"/>
                    <a:pt x="2126" y="7280"/>
                  </a:cubicBezTo>
                  <a:cubicBezTo>
                    <a:pt x="2226" y="7647"/>
                    <a:pt x="2293" y="8180"/>
                    <a:pt x="2627" y="8414"/>
                  </a:cubicBezTo>
                  <a:cubicBezTo>
                    <a:pt x="3094" y="8681"/>
                    <a:pt x="3627" y="8848"/>
                    <a:pt x="4161" y="8948"/>
                  </a:cubicBezTo>
                  <a:cubicBezTo>
                    <a:pt x="4995" y="9114"/>
                    <a:pt x="5829" y="9315"/>
                    <a:pt x="6663" y="9448"/>
                  </a:cubicBezTo>
                  <a:cubicBezTo>
                    <a:pt x="7520" y="9623"/>
                    <a:pt x="8377" y="9708"/>
                    <a:pt x="9233" y="9708"/>
                  </a:cubicBezTo>
                  <a:cubicBezTo>
                    <a:pt x="9844" y="9708"/>
                    <a:pt x="10455" y="9665"/>
                    <a:pt x="11066" y="9581"/>
                  </a:cubicBezTo>
                  <a:cubicBezTo>
                    <a:pt x="11189" y="9551"/>
                    <a:pt x="11142" y="9378"/>
                    <a:pt x="11029" y="9378"/>
                  </a:cubicBezTo>
                  <a:cubicBezTo>
                    <a:pt x="11019" y="9378"/>
                    <a:pt x="11009" y="9379"/>
                    <a:pt x="10999" y="9381"/>
                  </a:cubicBezTo>
                  <a:lnTo>
                    <a:pt x="10999" y="9348"/>
                  </a:lnTo>
                  <a:cubicBezTo>
                    <a:pt x="10374" y="9443"/>
                    <a:pt x="9749" y="9488"/>
                    <a:pt x="9129" y="9488"/>
                  </a:cubicBezTo>
                  <a:cubicBezTo>
                    <a:pt x="8226" y="9488"/>
                    <a:pt x="7333" y="9392"/>
                    <a:pt x="6463" y="9215"/>
                  </a:cubicBezTo>
                  <a:cubicBezTo>
                    <a:pt x="5796" y="9081"/>
                    <a:pt x="5128" y="8948"/>
                    <a:pt x="4461" y="8781"/>
                  </a:cubicBezTo>
                  <a:cubicBezTo>
                    <a:pt x="3794" y="8614"/>
                    <a:pt x="2727" y="8547"/>
                    <a:pt x="2493" y="7780"/>
                  </a:cubicBezTo>
                  <a:cubicBezTo>
                    <a:pt x="2326" y="7313"/>
                    <a:pt x="2260" y="6813"/>
                    <a:pt x="2126" y="6312"/>
                  </a:cubicBezTo>
                  <a:cubicBezTo>
                    <a:pt x="1926" y="5612"/>
                    <a:pt x="1659" y="4911"/>
                    <a:pt x="1459" y="4211"/>
                  </a:cubicBezTo>
                  <a:cubicBezTo>
                    <a:pt x="1092" y="2843"/>
                    <a:pt x="859" y="1309"/>
                    <a:pt x="225" y="41"/>
                  </a:cubicBezTo>
                  <a:cubicBezTo>
                    <a:pt x="206" y="13"/>
                    <a:pt x="179" y="1"/>
                    <a:pt x="151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8"/>
            <p:cNvSpPr/>
            <p:nvPr/>
          </p:nvSpPr>
          <p:spPr>
            <a:xfrm>
              <a:off x="210221" y="3294388"/>
              <a:ext cx="48360" cy="591373"/>
            </a:xfrm>
            <a:custGeom>
              <a:avLst/>
              <a:gdLst/>
              <a:ahLst/>
              <a:cxnLst/>
              <a:rect l="l" t="t" r="r" b="b"/>
              <a:pathLst>
                <a:path w="1335" h="16325" extrusionOk="0">
                  <a:moveTo>
                    <a:pt x="512" y="0"/>
                  </a:moveTo>
                  <a:cubicBezTo>
                    <a:pt x="448" y="0"/>
                    <a:pt x="380" y="57"/>
                    <a:pt x="400" y="140"/>
                  </a:cubicBezTo>
                  <a:cubicBezTo>
                    <a:pt x="801" y="1441"/>
                    <a:pt x="934" y="2808"/>
                    <a:pt x="867" y="4176"/>
                  </a:cubicBezTo>
                  <a:cubicBezTo>
                    <a:pt x="801" y="5510"/>
                    <a:pt x="467" y="6811"/>
                    <a:pt x="300" y="8146"/>
                  </a:cubicBezTo>
                  <a:cubicBezTo>
                    <a:pt x="0" y="10881"/>
                    <a:pt x="367" y="13549"/>
                    <a:pt x="901" y="16251"/>
                  </a:cubicBezTo>
                  <a:cubicBezTo>
                    <a:pt x="914" y="16302"/>
                    <a:pt x="951" y="16324"/>
                    <a:pt x="990" y="16324"/>
                  </a:cubicBezTo>
                  <a:cubicBezTo>
                    <a:pt x="1053" y="16324"/>
                    <a:pt x="1122" y="16267"/>
                    <a:pt x="1101" y="16185"/>
                  </a:cubicBezTo>
                  <a:cubicBezTo>
                    <a:pt x="534" y="13316"/>
                    <a:pt x="167" y="10447"/>
                    <a:pt x="601" y="7512"/>
                  </a:cubicBezTo>
                  <a:cubicBezTo>
                    <a:pt x="1001" y="4977"/>
                    <a:pt x="1334" y="2608"/>
                    <a:pt x="601" y="73"/>
                  </a:cubicBezTo>
                  <a:cubicBezTo>
                    <a:pt x="588" y="22"/>
                    <a:pt x="551" y="0"/>
                    <a:pt x="51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8"/>
            <p:cNvSpPr/>
            <p:nvPr/>
          </p:nvSpPr>
          <p:spPr>
            <a:xfrm>
              <a:off x="163092" y="3329055"/>
              <a:ext cx="86542" cy="86542"/>
            </a:xfrm>
            <a:custGeom>
              <a:avLst/>
              <a:gdLst/>
              <a:ahLst/>
              <a:cxnLst/>
              <a:rect l="l" t="t" r="r" b="b"/>
              <a:pathLst>
                <a:path w="2389" h="2389" extrusionOk="0">
                  <a:moveTo>
                    <a:pt x="766" y="230"/>
                  </a:moveTo>
                  <a:cubicBezTo>
                    <a:pt x="814" y="230"/>
                    <a:pt x="861" y="237"/>
                    <a:pt x="901" y="250"/>
                  </a:cubicBezTo>
                  <a:cubicBezTo>
                    <a:pt x="1168" y="317"/>
                    <a:pt x="1368" y="617"/>
                    <a:pt x="1535" y="851"/>
                  </a:cubicBezTo>
                  <a:cubicBezTo>
                    <a:pt x="1761" y="1218"/>
                    <a:pt x="1939" y="1609"/>
                    <a:pt x="2029" y="2044"/>
                  </a:cubicBezTo>
                  <a:lnTo>
                    <a:pt x="2029" y="2044"/>
                  </a:lnTo>
                  <a:cubicBezTo>
                    <a:pt x="1777" y="1920"/>
                    <a:pt x="1529" y="1762"/>
                    <a:pt x="1301" y="1585"/>
                  </a:cubicBezTo>
                  <a:cubicBezTo>
                    <a:pt x="901" y="1351"/>
                    <a:pt x="567" y="984"/>
                    <a:pt x="401" y="551"/>
                  </a:cubicBezTo>
                  <a:cubicBezTo>
                    <a:pt x="347" y="337"/>
                    <a:pt x="571" y="230"/>
                    <a:pt x="766" y="230"/>
                  </a:cubicBezTo>
                  <a:close/>
                  <a:moveTo>
                    <a:pt x="689" y="1"/>
                  </a:moveTo>
                  <a:cubicBezTo>
                    <a:pt x="529" y="1"/>
                    <a:pt x="379" y="71"/>
                    <a:pt x="267" y="250"/>
                  </a:cubicBezTo>
                  <a:cubicBezTo>
                    <a:pt x="0" y="684"/>
                    <a:pt x="501" y="1184"/>
                    <a:pt x="801" y="1451"/>
                  </a:cubicBezTo>
                  <a:cubicBezTo>
                    <a:pt x="1163" y="1814"/>
                    <a:pt x="1580" y="2094"/>
                    <a:pt x="2077" y="2317"/>
                  </a:cubicBezTo>
                  <a:lnTo>
                    <a:pt x="2077" y="2317"/>
                  </a:lnTo>
                  <a:cubicBezTo>
                    <a:pt x="2097" y="2352"/>
                    <a:pt x="2149" y="2373"/>
                    <a:pt x="2197" y="2373"/>
                  </a:cubicBezTo>
                  <a:cubicBezTo>
                    <a:pt x="2200" y="2373"/>
                    <a:pt x="2203" y="2373"/>
                    <a:pt x="2206" y="2373"/>
                  </a:cubicBezTo>
                  <a:lnTo>
                    <a:pt x="2206" y="2373"/>
                  </a:lnTo>
                  <a:cubicBezTo>
                    <a:pt x="2215" y="2377"/>
                    <a:pt x="2225" y="2381"/>
                    <a:pt x="2235" y="2385"/>
                  </a:cubicBezTo>
                  <a:cubicBezTo>
                    <a:pt x="2243" y="2388"/>
                    <a:pt x="2250" y="2389"/>
                    <a:pt x="2257" y="2389"/>
                  </a:cubicBezTo>
                  <a:cubicBezTo>
                    <a:pt x="2341" y="2389"/>
                    <a:pt x="2388" y="2225"/>
                    <a:pt x="2281" y="2159"/>
                  </a:cubicBezTo>
                  <a:lnTo>
                    <a:pt x="2281" y="2159"/>
                  </a:lnTo>
                  <a:cubicBezTo>
                    <a:pt x="2167" y="1542"/>
                    <a:pt x="1909" y="986"/>
                    <a:pt x="1535" y="517"/>
                  </a:cubicBezTo>
                  <a:cubicBezTo>
                    <a:pt x="1358" y="274"/>
                    <a:pt x="1004" y="1"/>
                    <a:pt x="68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8"/>
            <p:cNvSpPr/>
            <p:nvPr/>
          </p:nvSpPr>
          <p:spPr>
            <a:xfrm>
              <a:off x="231340" y="3409294"/>
              <a:ext cx="93714" cy="84078"/>
            </a:xfrm>
            <a:custGeom>
              <a:avLst/>
              <a:gdLst/>
              <a:ahLst/>
              <a:cxnLst/>
              <a:rect l="l" t="t" r="r" b="b"/>
              <a:pathLst>
                <a:path w="2587" h="2321" extrusionOk="0">
                  <a:moveTo>
                    <a:pt x="1886" y="204"/>
                  </a:moveTo>
                  <a:cubicBezTo>
                    <a:pt x="2152" y="204"/>
                    <a:pt x="2119" y="671"/>
                    <a:pt x="2052" y="804"/>
                  </a:cubicBezTo>
                  <a:cubicBezTo>
                    <a:pt x="1886" y="1037"/>
                    <a:pt x="1685" y="1238"/>
                    <a:pt x="1419" y="1371"/>
                  </a:cubicBezTo>
                  <a:cubicBezTo>
                    <a:pt x="1158" y="1567"/>
                    <a:pt x="855" y="1706"/>
                    <a:pt x="555" y="1862"/>
                  </a:cubicBezTo>
                  <a:lnTo>
                    <a:pt x="555" y="1862"/>
                  </a:lnTo>
                  <a:cubicBezTo>
                    <a:pt x="670" y="1609"/>
                    <a:pt x="808" y="1357"/>
                    <a:pt x="985" y="1104"/>
                  </a:cubicBezTo>
                  <a:cubicBezTo>
                    <a:pt x="1152" y="837"/>
                    <a:pt x="1485" y="237"/>
                    <a:pt x="1886" y="204"/>
                  </a:cubicBezTo>
                  <a:close/>
                  <a:moveTo>
                    <a:pt x="1880" y="0"/>
                  </a:moveTo>
                  <a:cubicBezTo>
                    <a:pt x="1568" y="0"/>
                    <a:pt x="1249" y="419"/>
                    <a:pt x="1085" y="637"/>
                  </a:cubicBezTo>
                  <a:cubicBezTo>
                    <a:pt x="730" y="1056"/>
                    <a:pt x="469" y="1507"/>
                    <a:pt x="271" y="2018"/>
                  </a:cubicBezTo>
                  <a:lnTo>
                    <a:pt x="271" y="2018"/>
                  </a:lnTo>
                  <a:cubicBezTo>
                    <a:pt x="208" y="2056"/>
                    <a:pt x="145" y="2096"/>
                    <a:pt x="84" y="2138"/>
                  </a:cubicBezTo>
                  <a:cubicBezTo>
                    <a:pt x="0" y="2194"/>
                    <a:pt x="57" y="2321"/>
                    <a:pt x="156" y="2321"/>
                  </a:cubicBezTo>
                  <a:cubicBezTo>
                    <a:pt x="176" y="2321"/>
                    <a:pt x="196" y="2316"/>
                    <a:pt x="218" y="2305"/>
                  </a:cubicBezTo>
                  <a:cubicBezTo>
                    <a:pt x="785" y="1938"/>
                    <a:pt x="1419" y="1705"/>
                    <a:pt x="1919" y="1271"/>
                  </a:cubicBezTo>
                  <a:cubicBezTo>
                    <a:pt x="2253" y="1004"/>
                    <a:pt x="2586" y="370"/>
                    <a:pt x="2086" y="70"/>
                  </a:cubicBezTo>
                  <a:cubicBezTo>
                    <a:pt x="2019" y="21"/>
                    <a:pt x="1949" y="0"/>
                    <a:pt x="188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28"/>
            <p:cNvSpPr/>
            <p:nvPr/>
          </p:nvSpPr>
          <p:spPr>
            <a:xfrm>
              <a:off x="160665" y="3459684"/>
              <a:ext cx="76181" cy="83788"/>
            </a:xfrm>
            <a:custGeom>
              <a:avLst/>
              <a:gdLst/>
              <a:ahLst/>
              <a:cxnLst/>
              <a:rect l="l" t="t" r="r" b="b"/>
              <a:pathLst>
                <a:path w="2103" h="2313" extrusionOk="0">
                  <a:moveTo>
                    <a:pt x="1015" y="229"/>
                  </a:moveTo>
                  <a:cubicBezTo>
                    <a:pt x="1124" y="229"/>
                    <a:pt x="1240" y="268"/>
                    <a:pt x="1301" y="314"/>
                  </a:cubicBezTo>
                  <a:cubicBezTo>
                    <a:pt x="1468" y="514"/>
                    <a:pt x="1602" y="714"/>
                    <a:pt x="1668" y="981"/>
                  </a:cubicBezTo>
                  <a:cubicBezTo>
                    <a:pt x="1791" y="1319"/>
                    <a:pt x="1857" y="1685"/>
                    <a:pt x="1893" y="2053"/>
                  </a:cubicBezTo>
                  <a:lnTo>
                    <a:pt x="1893" y="2053"/>
                  </a:lnTo>
                  <a:cubicBezTo>
                    <a:pt x="1706" y="1884"/>
                    <a:pt x="1542" y="1711"/>
                    <a:pt x="1402" y="1514"/>
                  </a:cubicBezTo>
                  <a:cubicBezTo>
                    <a:pt x="1068" y="1214"/>
                    <a:pt x="868" y="847"/>
                    <a:pt x="768" y="447"/>
                  </a:cubicBezTo>
                  <a:cubicBezTo>
                    <a:pt x="768" y="284"/>
                    <a:pt x="886" y="229"/>
                    <a:pt x="1015" y="229"/>
                  </a:cubicBezTo>
                  <a:close/>
                  <a:moveTo>
                    <a:pt x="2102" y="2148"/>
                  </a:moveTo>
                  <a:cubicBezTo>
                    <a:pt x="2102" y="2151"/>
                    <a:pt x="2102" y="2153"/>
                    <a:pt x="2102" y="2156"/>
                  </a:cubicBezTo>
                  <a:lnTo>
                    <a:pt x="2102" y="2156"/>
                  </a:lnTo>
                  <a:cubicBezTo>
                    <a:pt x="2102" y="2165"/>
                    <a:pt x="2102" y="2173"/>
                    <a:pt x="2102" y="2182"/>
                  </a:cubicBezTo>
                  <a:lnTo>
                    <a:pt x="2102" y="2148"/>
                  </a:lnTo>
                  <a:close/>
                  <a:moveTo>
                    <a:pt x="1064" y="1"/>
                  </a:moveTo>
                  <a:cubicBezTo>
                    <a:pt x="972" y="1"/>
                    <a:pt x="873" y="25"/>
                    <a:pt x="768" y="80"/>
                  </a:cubicBezTo>
                  <a:cubicBezTo>
                    <a:pt x="1" y="514"/>
                    <a:pt x="1535" y="2015"/>
                    <a:pt x="1869" y="2282"/>
                  </a:cubicBezTo>
                  <a:cubicBezTo>
                    <a:pt x="1891" y="2304"/>
                    <a:pt x="1914" y="2313"/>
                    <a:pt x="1937" y="2313"/>
                  </a:cubicBezTo>
                  <a:cubicBezTo>
                    <a:pt x="1979" y="2313"/>
                    <a:pt x="2016" y="2282"/>
                    <a:pt x="2031" y="2245"/>
                  </a:cubicBezTo>
                  <a:lnTo>
                    <a:pt x="2031" y="2245"/>
                  </a:lnTo>
                  <a:cubicBezTo>
                    <a:pt x="2068" y="2235"/>
                    <a:pt x="2099" y="2205"/>
                    <a:pt x="2102" y="2156"/>
                  </a:cubicBezTo>
                  <a:lnTo>
                    <a:pt x="2102" y="2156"/>
                  </a:lnTo>
                  <a:cubicBezTo>
                    <a:pt x="2093" y="1596"/>
                    <a:pt x="1799" y="1"/>
                    <a:pt x="106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28"/>
            <p:cNvSpPr/>
            <p:nvPr/>
          </p:nvSpPr>
          <p:spPr>
            <a:xfrm>
              <a:off x="216742" y="3568178"/>
              <a:ext cx="78101" cy="73537"/>
            </a:xfrm>
            <a:custGeom>
              <a:avLst/>
              <a:gdLst/>
              <a:ahLst/>
              <a:cxnLst/>
              <a:rect l="l" t="t" r="r" b="b"/>
              <a:pathLst>
                <a:path w="2156" h="2030" extrusionOk="0">
                  <a:moveTo>
                    <a:pt x="1638" y="240"/>
                  </a:moveTo>
                  <a:cubicBezTo>
                    <a:pt x="1712" y="240"/>
                    <a:pt x="1766" y="308"/>
                    <a:pt x="1788" y="421"/>
                  </a:cubicBezTo>
                  <a:cubicBezTo>
                    <a:pt x="1855" y="688"/>
                    <a:pt x="1755" y="988"/>
                    <a:pt x="1521" y="1155"/>
                  </a:cubicBezTo>
                  <a:cubicBezTo>
                    <a:pt x="1156" y="1436"/>
                    <a:pt x="766" y="1622"/>
                    <a:pt x="333" y="1754"/>
                  </a:cubicBezTo>
                  <a:lnTo>
                    <a:pt x="333" y="1754"/>
                  </a:lnTo>
                  <a:cubicBezTo>
                    <a:pt x="626" y="1181"/>
                    <a:pt x="1022" y="670"/>
                    <a:pt x="1521" y="287"/>
                  </a:cubicBezTo>
                  <a:cubicBezTo>
                    <a:pt x="1564" y="255"/>
                    <a:pt x="1603" y="240"/>
                    <a:pt x="1638" y="240"/>
                  </a:cubicBezTo>
                  <a:close/>
                  <a:moveTo>
                    <a:pt x="1633" y="0"/>
                  </a:moveTo>
                  <a:cubicBezTo>
                    <a:pt x="1287" y="0"/>
                    <a:pt x="1000" y="475"/>
                    <a:pt x="821" y="654"/>
                  </a:cubicBezTo>
                  <a:cubicBezTo>
                    <a:pt x="526" y="1015"/>
                    <a:pt x="263" y="1439"/>
                    <a:pt x="64" y="1834"/>
                  </a:cubicBezTo>
                  <a:lnTo>
                    <a:pt x="64" y="1834"/>
                  </a:lnTo>
                  <a:cubicBezTo>
                    <a:pt x="0" y="1882"/>
                    <a:pt x="25" y="2022"/>
                    <a:pt x="121" y="2026"/>
                  </a:cubicBezTo>
                  <a:lnTo>
                    <a:pt x="121" y="2026"/>
                  </a:lnTo>
                  <a:cubicBezTo>
                    <a:pt x="130" y="2028"/>
                    <a:pt x="138" y="2029"/>
                    <a:pt x="147" y="2029"/>
                  </a:cubicBezTo>
                  <a:cubicBezTo>
                    <a:pt x="170" y="2029"/>
                    <a:pt x="192" y="2021"/>
                    <a:pt x="209" y="2003"/>
                  </a:cubicBezTo>
                  <a:lnTo>
                    <a:pt x="209" y="2003"/>
                  </a:lnTo>
                  <a:cubicBezTo>
                    <a:pt x="766" y="1811"/>
                    <a:pt x="1434" y="1639"/>
                    <a:pt x="1822" y="1155"/>
                  </a:cubicBezTo>
                  <a:cubicBezTo>
                    <a:pt x="2022" y="921"/>
                    <a:pt x="2155" y="187"/>
                    <a:pt x="1755" y="21"/>
                  </a:cubicBezTo>
                  <a:cubicBezTo>
                    <a:pt x="1713" y="7"/>
                    <a:pt x="1673" y="0"/>
                    <a:pt x="16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8"/>
            <p:cNvSpPr/>
            <p:nvPr/>
          </p:nvSpPr>
          <p:spPr>
            <a:xfrm>
              <a:off x="124367" y="3635557"/>
              <a:ext cx="96866" cy="70059"/>
            </a:xfrm>
            <a:custGeom>
              <a:avLst/>
              <a:gdLst/>
              <a:ahLst/>
              <a:cxnLst/>
              <a:rect l="l" t="t" r="r" b="b"/>
              <a:pathLst>
                <a:path w="2674" h="1934" extrusionOk="0">
                  <a:moveTo>
                    <a:pt x="1339" y="198"/>
                  </a:moveTo>
                  <a:cubicBezTo>
                    <a:pt x="1837" y="198"/>
                    <a:pt x="2374" y="1349"/>
                    <a:pt x="2433" y="1729"/>
                  </a:cubicBezTo>
                  <a:lnTo>
                    <a:pt x="2433" y="1729"/>
                  </a:lnTo>
                  <a:cubicBezTo>
                    <a:pt x="1798" y="1688"/>
                    <a:pt x="408" y="1053"/>
                    <a:pt x="1069" y="329"/>
                  </a:cubicBezTo>
                  <a:cubicBezTo>
                    <a:pt x="1156" y="237"/>
                    <a:pt x="1247" y="198"/>
                    <a:pt x="1339" y="198"/>
                  </a:cubicBezTo>
                  <a:close/>
                  <a:moveTo>
                    <a:pt x="1344" y="0"/>
                  </a:moveTo>
                  <a:cubicBezTo>
                    <a:pt x="1200" y="0"/>
                    <a:pt x="1051" y="59"/>
                    <a:pt x="902" y="195"/>
                  </a:cubicBezTo>
                  <a:cubicBezTo>
                    <a:pt x="0" y="1033"/>
                    <a:pt x="1713" y="1933"/>
                    <a:pt x="2462" y="1933"/>
                  </a:cubicBezTo>
                  <a:cubicBezTo>
                    <a:pt x="2488" y="1933"/>
                    <a:pt x="2513" y="1932"/>
                    <a:pt x="2537" y="1930"/>
                  </a:cubicBezTo>
                  <a:cubicBezTo>
                    <a:pt x="2632" y="1930"/>
                    <a:pt x="2673" y="1865"/>
                    <a:pt x="2659" y="1809"/>
                  </a:cubicBezTo>
                  <a:lnTo>
                    <a:pt x="2659" y="1809"/>
                  </a:lnTo>
                  <a:cubicBezTo>
                    <a:pt x="2666" y="1796"/>
                    <a:pt x="2670" y="1781"/>
                    <a:pt x="2670" y="1763"/>
                  </a:cubicBezTo>
                  <a:cubicBezTo>
                    <a:pt x="2588" y="1242"/>
                    <a:pt x="2010" y="0"/>
                    <a:pt x="134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8"/>
            <p:cNvSpPr/>
            <p:nvPr/>
          </p:nvSpPr>
          <p:spPr>
            <a:xfrm>
              <a:off x="379755" y="3684679"/>
              <a:ext cx="500666" cy="422202"/>
            </a:xfrm>
            <a:custGeom>
              <a:avLst/>
              <a:gdLst/>
              <a:ahLst/>
              <a:cxnLst/>
              <a:rect l="l" t="t" r="r" b="b"/>
              <a:pathLst>
                <a:path w="13821" h="11655" extrusionOk="0">
                  <a:moveTo>
                    <a:pt x="13703" y="1"/>
                  </a:moveTo>
                  <a:cubicBezTo>
                    <a:pt x="13665" y="1"/>
                    <a:pt x="13625" y="23"/>
                    <a:pt x="13600" y="74"/>
                  </a:cubicBezTo>
                  <a:cubicBezTo>
                    <a:pt x="13200" y="1575"/>
                    <a:pt x="12633" y="3009"/>
                    <a:pt x="11932" y="4410"/>
                  </a:cubicBezTo>
                  <a:cubicBezTo>
                    <a:pt x="11198" y="5978"/>
                    <a:pt x="10131" y="7345"/>
                    <a:pt x="8763" y="8413"/>
                  </a:cubicBezTo>
                  <a:cubicBezTo>
                    <a:pt x="6850" y="9820"/>
                    <a:pt x="4130" y="11464"/>
                    <a:pt x="1584" y="11464"/>
                  </a:cubicBezTo>
                  <a:cubicBezTo>
                    <a:pt x="1111" y="11464"/>
                    <a:pt x="645" y="11407"/>
                    <a:pt x="190" y="11282"/>
                  </a:cubicBezTo>
                  <a:cubicBezTo>
                    <a:pt x="180" y="11279"/>
                    <a:pt x="170" y="11278"/>
                    <a:pt x="161" y="11278"/>
                  </a:cubicBezTo>
                  <a:cubicBezTo>
                    <a:pt x="48" y="11278"/>
                    <a:pt x="0" y="11451"/>
                    <a:pt x="124" y="11482"/>
                  </a:cubicBezTo>
                  <a:cubicBezTo>
                    <a:pt x="580" y="11601"/>
                    <a:pt x="1046" y="11655"/>
                    <a:pt x="1516" y="11655"/>
                  </a:cubicBezTo>
                  <a:cubicBezTo>
                    <a:pt x="4071" y="11655"/>
                    <a:pt x="6752" y="10060"/>
                    <a:pt x="8696" y="8680"/>
                  </a:cubicBezTo>
                  <a:cubicBezTo>
                    <a:pt x="10031" y="7712"/>
                    <a:pt x="11131" y="6445"/>
                    <a:pt x="11865" y="4977"/>
                  </a:cubicBezTo>
                  <a:cubicBezTo>
                    <a:pt x="12699" y="3443"/>
                    <a:pt x="13366" y="1808"/>
                    <a:pt x="13800" y="140"/>
                  </a:cubicBezTo>
                  <a:cubicBezTo>
                    <a:pt x="13821" y="58"/>
                    <a:pt x="13765" y="1"/>
                    <a:pt x="1370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28"/>
            <p:cNvSpPr/>
            <p:nvPr/>
          </p:nvSpPr>
          <p:spPr>
            <a:xfrm>
              <a:off x="706108" y="3751152"/>
              <a:ext cx="274694" cy="99039"/>
            </a:xfrm>
            <a:custGeom>
              <a:avLst/>
              <a:gdLst/>
              <a:ahLst/>
              <a:cxnLst/>
              <a:rect l="l" t="t" r="r" b="b"/>
              <a:pathLst>
                <a:path w="7583" h="2734" extrusionOk="0">
                  <a:moveTo>
                    <a:pt x="132" y="0"/>
                  </a:moveTo>
                  <a:cubicBezTo>
                    <a:pt x="69" y="0"/>
                    <a:pt x="0" y="57"/>
                    <a:pt x="21" y="140"/>
                  </a:cubicBezTo>
                  <a:cubicBezTo>
                    <a:pt x="355" y="1508"/>
                    <a:pt x="1622" y="2275"/>
                    <a:pt x="2890" y="2608"/>
                  </a:cubicBezTo>
                  <a:cubicBezTo>
                    <a:pt x="3209" y="2696"/>
                    <a:pt x="3515" y="2733"/>
                    <a:pt x="3810" y="2733"/>
                  </a:cubicBezTo>
                  <a:cubicBezTo>
                    <a:pt x="5089" y="2733"/>
                    <a:pt x="6186" y="2039"/>
                    <a:pt x="7460" y="1741"/>
                  </a:cubicBezTo>
                  <a:cubicBezTo>
                    <a:pt x="7583" y="1710"/>
                    <a:pt x="7564" y="1537"/>
                    <a:pt x="7455" y="1537"/>
                  </a:cubicBezTo>
                  <a:cubicBezTo>
                    <a:pt x="7446" y="1537"/>
                    <a:pt x="7436" y="1538"/>
                    <a:pt x="7426" y="1541"/>
                  </a:cubicBezTo>
                  <a:cubicBezTo>
                    <a:pt x="6172" y="1839"/>
                    <a:pt x="5079" y="2539"/>
                    <a:pt x="3787" y="2539"/>
                  </a:cubicBezTo>
                  <a:cubicBezTo>
                    <a:pt x="3635" y="2539"/>
                    <a:pt x="3481" y="2529"/>
                    <a:pt x="3323" y="2508"/>
                  </a:cubicBezTo>
                  <a:cubicBezTo>
                    <a:pt x="1989" y="2275"/>
                    <a:pt x="555" y="1474"/>
                    <a:pt x="221" y="73"/>
                  </a:cubicBezTo>
                  <a:cubicBezTo>
                    <a:pt x="208" y="22"/>
                    <a:pt x="171" y="0"/>
                    <a:pt x="1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28"/>
            <p:cNvSpPr/>
            <p:nvPr/>
          </p:nvSpPr>
          <p:spPr>
            <a:xfrm>
              <a:off x="814240" y="3728221"/>
              <a:ext cx="139973" cy="117731"/>
            </a:xfrm>
            <a:custGeom>
              <a:avLst/>
              <a:gdLst/>
              <a:ahLst/>
              <a:cxnLst/>
              <a:rect l="l" t="t" r="r" b="b"/>
              <a:pathLst>
                <a:path w="3864" h="3250" extrusionOk="0">
                  <a:moveTo>
                    <a:pt x="3706" y="0"/>
                  </a:moveTo>
                  <a:cubicBezTo>
                    <a:pt x="3695" y="0"/>
                    <a:pt x="3685" y="2"/>
                    <a:pt x="3674" y="6"/>
                  </a:cubicBezTo>
                  <a:lnTo>
                    <a:pt x="3641" y="6"/>
                  </a:lnTo>
                  <a:cubicBezTo>
                    <a:pt x="2273" y="806"/>
                    <a:pt x="1039" y="1840"/>
                    <a:pt x="71" y="3108"/>
                  </a:cubicBezTo>
                  <a:cubicBezTo>
                    <a:pt x="1" y="3179"/>
                    <a:pt x="80" y="3249"/>
                    <a:pt x="156" y="3249"/>
                  </a:cubicBezTo>
                  <a:cubicBezTo>
                    <a:pt x="188" y="3249"/>
                    <a:pt x="219" y="3237"/>
                    <a:pt x="238" y="3208"/>
                  </a:cubicBezTo>
                  <a:cubicBezTo>
                    <a:pt x="1206" y="1974"/>
                    <a:pt x="2406" y="973"/>
                    <a:pt x="3774" y="206"/>
                  </a:cubicBezTo>
                  <a:cubicBezTo>
                    <a:pt x="3863" y="116"/>
                    <a:pt x="3793" y="0"/>
                    <a:pt x="370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8"/>
            <p:cNvSpPr/>
            <p:nvPr/>
          </p:nvSpPr>
          <p:spPr>
            <a:xfrm>
              <a:off x="757004" y="3703045"/>
              <a:ext cx="65096" cy="141314"/>
            </a:xfrm>
            <a:custGeom>
              <a:avLst/>
              <a:gdLst/>
              <a:ahLst/>
              <a:cxnLst/>
              <a:rect l="l" t="t" r="r" b="b"/>
              <a:pathLst>
                <a:path w="1797" h="3901" extrusionOk="0">
                  <a:moveTo>
                    <a:pt x="105" y="0"/>
                  </a:moveTo>
                  <a:cubicBezTo>
                    <a:pt x="50" y="0"/>
                    <a:pt x="0" y="34"/>
                    <a:pt x="17" y="100"/>
                  </a:cubicBezTo>
                  <a:cubicBezTo>
                    <a:pt x="117" y="834"/>
                    <a:pt x="317" y="1535"/>
                    <a:pt x="617" y="2202"/>
                  </a:cubicBezTo>
                  <a:cubicBezTo>
                    <a:pt x="818" y="2836"/>
                    <a:pt x="1118" y="3403"/>
                    <a:pt x="1551" y="3870"/>
                  </a:cubicBezTo>
                  <a:cubicBezTo>
                    <a:pt x="1581" y="3892"/>
                    <a:pt x="1610" y="3901"/>
                    <a:pt x="1637" y="3901"/>
                  </a:cubicBezTo>
                  <a:cubicBezTo>
                    <a:pt x="1732" y="3901"/>
                    <a:pt x="1796" y="3788"/>
                    <a:pt x="1718" y="3736"/>
                  </a:cubicBezTo>
                  <a:cubicBezTo>
                    <a:pt x="1251" y="3303"/>
                    <a:pt x="984" y="2569"/>
                    <a:pt x="751" y="1968"/>
                  </a:cubicBezTo>
                  <a:cubicBezTo>
                    <a:pt x="484" y="1368"/>
                    <a:pt x="317" y="734"/>
                    <a:pt x="217" y="100"/>
                  </a:cubicBezTo>
                  <a:cubicBezTo>
                    <a:pt x="217" y="34"/>
                    <a:pt x="159" y="0"/>
                    <a:pt x="10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8"/>
            <p:cNvSpPr/>
            <p:nvPr/>
          </p:nvSpPr>
          <p:spPr>
            <a:xfrm>
              <a:off x="952548" y="3794840"/>
              <a:ext cx="40318" cy="26698"/>
            </a:xfrm>
            <a:custGeom>
              <a:avLst/>
              <a:gdLst/>
              <a:ahLst/>
              <a:cxnLst/>
              <a:rect l="l" t="t" r="r" b="b"/>
              <a:pathLst>
                <a:path w="1113" h="737" extrusionOk="0">
                  <a:moveTo>
                    <a:pt x="491" y="0"/>
                  </a:moveTo>
                  <a:cubicBezTo>
                    <a:pt x="0" y="0"/>
                    <a:pt x="0" y="736"/>
                    <a:pt x="491" y="736"/>
                  </a:cubicBezTo>
                  <a:cubicBezTo>
                    <a:pt x="502" y="736"/>
                    <a:pt x="512" y="736"/>
                    <a:pt x="523" y="735"/>
                  </a:cubicBezTo>
                  <a:lnTo>
                    <a:pt x="590" y="735"/>
                  </a:lnTo>
                  <a:cubicBezTo>
                    <a:pt x="601" y="736"/>
                    <a:pt x="611" y="736"/>
                    <a:pt x="622" y="736"/>
                  </a:cubicBezTo>
                  <a:cubicBezTo>
                    <a:pt x="1113" y="736"/>
                    <a:pt x="1113" y="0"/>
                    <a:pt x="622" y="0"/>
                  </a:cubicBezTo>
                  <a:cubicBezTo>
                    <a:pt x="611" y="0"/>
                    <a:pt x="601" y="1"/>
                    <a:pt x="590" y="1"/>
                  </a:cubicBezTo>
                  <a:lnTo>
                    <a:pt x="523" y="1"/>
                  </a:lnTo>
                  <a:cubicBezTo>
                    <a:pt x="512" y="1"/>
                    <a:pt x="502" y="0"/>
                    <a:pt x="49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8"/>
            <p:cNvSpPr/>
            <p:nvPr/>
          </p:nvSpPr>
          <p:spPr>
            <a:xfrm>
              <a:off x="917119" y="3717390"/>
              <a:ext cx="34522" cy="25684"/>
            </a:xfrm>
            <a:custGeom>
              <a:avLst/>
              <a:gdLst/>
              <a:ahLst/>
              <a:cxnLst/>
              <a:rect l="l" t="t" r="r" b="b"/>
              <a:pathLst>
                <a:path w="953" h="709" extrusionOk="0">
                  <a:moveTo>
                    <a:pt x="612" y="1"/>
                  </a:moveTo>
                  <a:cubicBezTo>
                    <a:pt x="597" y="1"/>
                    <a:pt x="583" y="2"/>
                    <a:pt x="567" y="4"/>
                  </a:cubicBezTo>
                  <a:lnTo>
                    <a:pt x="500" y="4"/>
                  </a:lnTo>
                  <a:cubicBezTo>
                    <a:pt x="0" y="4"/>
                    <a:pt x="0" y="705"/>
                    <a:pt x="500" y="705"/>
                  </a:cubicBezTo>
                  <a:lnTo>
                    <a:pt x="567" y="705"/>
                  </a:lnTo>
                  <a:cubicBezTo>
                    <a:pt x="583" y="708"/>
                    <a:pt x="597" y="709"/>
                    <a:pt x="612" y="709"/>
                  </a:cubicBezTo>
                  <a:cubicBezTo>
                    <a:pt x="953" y="709"/>
                    <a:pt x="953" y="1"/>
                    <a:pt x="61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8"/>
            <p:cNvSpPr/>
            <p:nvPr/>
          </p:nvSpPr>
          <p:spPr>
            <a:xfrm>
              <a:off x="844597" y="3672833"/>
              <a:ext cx="36297" cy="26625"/>
            </a:xfrm>
            <a:custGeom>
              <a:avLst/>
              <a:gdLst/>
              <a:ahLst/>
              <a:cxnLst/>
              <a:rect l="l" t="t" r="r" b="b"/>
              <a:pathLst>
                <a:path w="1002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lnTo>
                    <a:pt x="534" y="734"/>
                  </a:lnTo>
                  <a:cubicBezTo>
                    <a:pt x="1001" y="734"/>
                    <a:pt x="1001" y="0"/>
                    <a:pt x="5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8"/>
            <p:cNvSpPr/>
            <p:nvPr/>
          </p:nvSpPr>
          <p:spPr>
            <a:xfrm>
              <a:off x="731031" y="3688519"/>
              <a:ext cx="36261" cy="26625"/>
            </a:xfrm>
            <a:custGeom>
              <a:avLst/>
              <a:gdLst/>
              <a:ahLst/>
              <a:cxnLst/>
              <a:rect l="l" t="t" r="r" b="b"/>
              <a:pathLst>
                <a:path w="1001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lnTo>
                    <a:pt x="534" y="735"/>
                  </a:lnTo>
                  <a:cubicBezTo>
                    <a:pt x="1001" y="735"/>
                    <a:pt x="1001" y="1"/>
                    <a:pt x="5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8"/>
            <p:cNvSpPr/>
            <p:nvPr/>
          </p:nvSpPr>
          <p:spPr>
            <a:xfrm>
              <a:off x="686293" y="3739270"/>
              <a:ext cx="38725" cy="26625"/>
            </a:xfrm>
            <a:custGeom>
              <a:avLst/>
              <a:gdLst/>
              <a:ahLst/>
              <a:cxnLst/>
              <a:rect l="l" t="t" r="r" b="b"/>
              <a:pathLst>
                <a:path w="1069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lnTo>
                    <a:pt x="601" y="735"/>
                  </a:lnTo>
                  <a:cubicBezTo>
                    <a:pt x="1068" y="735"/>
                    <a:pt x="1068" y="1"/>
                    <a:pt x="6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8"/>
            <p:cNvSpPr/>
            <p:nvPr/>
          </p:nvSpPr>
          <p:spPr>
            <a:xfrm>
              <a:off x="306037" y="3912644"/>
              <a:ext cx="1148840" cy="1191042"/>
            </a:xfrm>
            <a:custGeom>
              <a:avLst/>
              <a:gdLst/>
              <a:ahLst/>
              <a:cxnLst/>
              <a:rect l="l" t="t" r="r" b="b"/>
              <a:pathLst>
                <a:path w="31714" h="32879" extrusionOk="0">
                  <a:moveTo>
                    <a:pt x="31578" y="0"/>
                  </a:moveTo>
                  <a:cubicBezTo>
                    <a:pt x="31534" y="0"/>
                    <a:pt x="31494" y="27"/>
                    <a:pt x="31480" y="85"/>
                  </a:cubicBezTo>
                  <a:cubicBezTo>
                    <a:pt x="30779" y="4055"/>
                    <a:pt x="28077" y="7057"/>
                    <a:pt x="24675" y="9058"/>
                  </a:cubicBezTo>
                  <a:cubicBezTo>
                    <a:pt x="23040" y="10026"/>
                    <a:pt x="21272" y="10759"/>
                    <a:pt x="19571" y="11593"/>
                  </a:cubicBezTo>
                  <a:cubicBezTo>
                    <a:pt x="18037" y="12394"/>
                    <a:pt x="16669" y="13428"/>
                    <a:pt x="15435" y="14629"/>
                  </a:cubicBezTo>
                  <a:cubicBezTo>
                    <a:pt x="13000" y="16964"/>
                    <a:pt x="11132" y="19799"/>
                    <a:pt x="9230" y="22568"/>
                  </a:cubicBezTo>
                  <a:cubicBezTo>
                    <a:pt x="8230" y="24002"/>
                    <a:pt x="7196" y="25403"/>
                    <a:pt x="6195" y="26838"/>
                  </a:cubicBezTo>
                  <a:cubicBezTo>
                    <a:pt x="4994" y="28572"/>
                    <a:pt x="3760" y="30207"/>
                    <a:pt x="2059" y="31441"/>
                  </a:cubicBezTo>
                  <a:cubicBezTo>
                    <a:pt x="1978" y="31495"/>
                    <a:pt x="2027" y="31635"/>
                    <a:pt x="2102" y="31635"/>
                  </a:cubicBezTo>
                  <a:cubicBezTo>
                    <a:pt x="2120" y="31635"/>
                    <a:pt x="2139" y="31627"/>
                    <a:pt x="2159" y="31608"/>
                  </a:cubicBezTo>
                  <a:cubicBezTo>
                    <a:pt x="3560" y="30574"/>
                    <a:pt x="4760" y="29306"/>
                    <a:pt x="5761" y="27872"/>
                  </a:cubicBezTo>
                  <a:cubicBezTo>
                    <a:pt x="6829" y="26371"/>
                    <a:pt x="7896" y="24836"/>
                    <a:pt x="8963" y="23335"/>
                  </a:cubicBezTo>
                  <a:cubicBezTo>
                    <a:pt x="11065" y="20300"/>
                    <a:pt x="13100" y="17197"/>
                    <a:pt x="15768" y="14629"/>
                  </a:cubicBezTo>
                  <a:cubicBezTo>
                    <a:pt x="17169" y="13328"/>
                    <a:pt x="18737" y="12260"/>
                    <a:pt x="20472" y="11427"/>
                  </a:cubicBezTo>
                  <a:cubicBezTo>
                    <a:pt x="22273" y="10593"/>
                    <a:pt x="24041" y="9659"/>
                    <a:pt x="25775" y="8625"/>
                  </a:cubicBezTo>
                  <a:cubicBezTo>
                    <a:pt x="28227" y="7017"/>
                    <a:pt x="30211" y="4765"/>
                    <a:pt x="31202" y="2050"/>
                  </a:cubicBezTo>
                  <a:lnTo>
                    <a:pt x="31202" y="2050"/>
                  </a:lnTo>
                  <a:cubicBezTo>
                    <a:pt x="30323" y="5527"/>
                    <a:pt x="27839" y="8112"/>
                    <a:pt x="24608" y="9925"/>
                  </a:cubicBezTo>
                  <a:cubicBezTo>
                    <a:pt x="22907" y="10859"/>
                    <a:pt x="21072" y="11527"/>
                    <a:pt x="19371" y="12494"/>
                  </a:cubicBezTo>
                  <a:cubicBezTo>
                    <a:pt x="17770" y="13495"/>
                    <a:pt x="16335" y="14762"/>
                    <a:pt x="15101" y="16197"/>
                  </a:cubicBezTo>
                  <a:cubicBezTo>
                    <a:pt x="12166" y="19432"/>
                    <a:pt x="9797" y="23102"/>
                    <a:pt x="7429" y="26737"/>
                  </a:cubicBezTo>
                  <a:cubicBezTo>
                    <a:pt x="6462" y="28172"/>
                    <a:pt x="5261" y="29406"/>
                    <a:pt x="3893" y="30507"/>
                  </a:cubicBezTo>
                  <a:cubicBezTo>
                    <a:pt x="2859" y="31341"/>
                    <a:pt x="1525" y="32475"/>
                    <a:pt x="124" y="32675"/>
                  </a:cubicBezTo>
                  <a:cubicBezTo>
                    <a:pt x="1" y="32706"/>
                    <a:pt x="48" y="32879"/>
                    <a:pt x="161" y="32879"/>
                  </a:cubicBezTo>
                  <a:cubicBezTo>
                    <a:pt x="171" y="32879"/>
                    <a:pt x="180" y="32878"/>
                    <a:pt x="191" y="32875"/>
                  </a:cubicBezTo>
                  <a:lnTo>
                    <a:pt x="224" y="32875"/>
                  </a:lnTo>
                  <a:cubicBezTo>
                    <a:pt x="1425" y="32708"/>
                    <a:pt x="2559" y="31808"/>
                    <a:pt x="3493" y="31074"/>
                  </a:cubicBezTo>
                  <a:cubicBezTo>
                    <a:pt x="4861" y="30040"/>
                    <a:pt x="6095" y="28839"/>
                    <a:pt x="7162" y="27505"/>
                  </a:cubicBezTo>
                  <a:cubicBezTo>
                    <a:pt x="8530" y="25703"/>
                    <a:pt x="9664" y="23702"/>
                    <a:pt x="10898" y="21867"/>
                  </a:cubicBezTo>
                  <a:cubicBezTo>
                    <a:pt x="12299" y="19866"/>
                    <a:pt x="13800" y="17931"/>
                    <a:pt x="15401" y="16130"/>
                  </a:cubicBezTo>
                  <a:cubicBezTo>
                    <a:pt x="16836" y="14529"/>
                    <a:pt x="18537" y="13161"/>
                    <a:pt x="20438" y="12160"/>
                  </a:cubicBezTo>
                  <a:cubicBezTo>
                    <a:pt x="22240" y="11260"/>
                    <a:pt x="24108" y="10526"/>
                    <a:pt x="25842" y="9458"/>
                  </a:cubicBezTo>
                  <a:cubicBezTo>
                    <a:pt x="29194" y="7367"/>
                    <a:pt x="31391" y="4120"/>
                    <a:pt x="31708" y="178"/>
                  </a:cubicBezTo>
                  <a:lnTo>
                    <a:pt x="31708" y="178"/>
                  </a:lnTo>
                  <a:cubicBezTo>
                    <a:pt x="31710" y="169"/>
                    <a:pt x="31711" y="160"/>
                    <a:pt x="31713" y="152"/>
                  </a:cubicBezTo>
                  <a:lnTo>
                    <a:pt x="31710" y="151"/>
                  </a:lnTo>
                  <a:lnTo>
                    <a:pt x="31710" y="151"/>
                  </a:lnTo>
                  <a:cubicBezTo>
                    <a:pt x="31711" y="140"/>
                    <a:pt x="31712" y="129"/>
                    <a:pt x="31713" y="118"/>
                  </a:cubicBezTo>
                  <a:cubicBezTo>
                    <a:pt x="31694" y="44"/>
                    <a:pt x="31633" y="0"/>
                    <a:pt x="3157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8"/>
            <p:cNvSpPr/>
            <p:nvPr/>
          </p:nvSpPr>
          <p:spPr>
            <a:xfrm>
              <a:off x="505058" y="4928545"/>
              <a:ext cx="441076" cy="62343"/>
            </a:xfrm>
            <a:custGeom>
              <a:avLst/>
              <a:gdLst/>
              <a:ahLst/>
              <a:cxnLst/>
              <a:rect l="l" t="t" r="r" b="b"/>
              <a:pathLst>
                <a:path w="12176" h="1721" extrusionOk="0">
                  <a:moveTo>
                    <a:pt x="11297" y="0"/>
                  </a:moveTo>
                  <a:cubicBezTo>
                    <a:pt x="10747" y="0"/>
                    <a:pt x="9919" y="147"/>
                    <a:pt x="9707" y="195"/>
                  </a:cubicBezTo>
                  <a:cubicBezTo>
                    <a:pt x="7606" y="295"/>
                    <a:pt x="5538" y="561"/>
                    <a:pt x="3503" y="728"/>
                  </a:cubicBezTo>
                  <a:cubicBezTo>
                    <a:pt x="2335" y="828"/>
                    <a:pt x="1068" y="762"/>
                    <a:pt x="0" y="1129"/>
                  </a:cubicBezTo>
                  <a:lnTo>
                    <a:pt x="0" y="1262"/>
                  </a:lnTo>
                  <a:cubicBezTo>
                    <a:pt x="165" y="1256"/>
                    <a:pt x="331" y="1254"/>
                    <a:pt x="497" y="1254"/>
                  </a:cubicBezTo>
                  <a:cubicBezTo>
                    <a:pt x="2347" y="1254"/>
                    <a:pt x="4268" y="1570"/>
                    <a:pt x="6105" y="1662"/>
                  </a:cubicBezTo>
                  <a:cubicBezTo>
                    <a:pt x="6539" y="1695"/>
                    <a:pt x="7009" y="1720"/>
                    <a:pt x="7490" y="1720"/>
                  </a:cubicBezTo>
                  <a:cubicBezTo>
                    <a:pt x="8486" y="1720"/>
                    <a:pt x="9531" y="1611"/>
                    <a:pt x="10408" y="1229"/>
                  </a:cubicBezTo>
                  <a:cubicBezTo>
                    <a:pt x="10741" y="1162"/>
                    <a:pt x="12176" y="528"/>
                    <a:pt x="11775" y="94"/>
                  </a:cubicBezTo>
                  <a:cubicBezTo>
                    <a:pt x="11707" y="26"/>
                    <a:pt x="11526" y="0"/>
                    <a:pt x="1129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8"/>
            <p:cNvSpPr/>
            <p:nvPr/>
          </p:nvSpPr>
          <p:spPr>
            <a:xfrm>
              <a:off x="583594" y="4780891"/>
              <a:ext cx="450748" cy="91867"/>
            </a:xfrm>
            <a:custGeom>
              <a:avLst/>
              <a:gdLst/>
              <a:ahLst/>
              <a:cxnLst/>
              <a:rect l="l" t="t" r="r" b="b"/>
              <a:pathLst>
                <a:path w="12443" h="2536" extrusionOk="0">
                  <a:moveTo>
                    <a:pt x="10794" y="0"/>
                  </a:moveTo>
                  <a:cubicBezTo>
                    <a:pt x="10722" y="0"/>
                    <a:pt x="10659" y="1"/>
                    <a:pt x="10608" y="1"/>
                  </a:cubicBezTo>
                  <a:cubicBezTo>
                    <a:pt x="7272" y="68"/>
                    <a:pt x="3403" y="501"/>
                    <a:pt x="367" y="2036"/>
                  </a:cubicBezTo>
                  <a:lnTo>
                    <a:pt x="1" y="2536"/>
                  </a:lnTo>
                  <a:cubicBezTo>
                    <a:pt x="1356" y="1824"/>
                    <a:pt x="2918" y="1713"/>
                    <a:pt x="4478" y="1713"/>
                  </a:cubicBezTo>
                  <a:cubicBezTo>
                    <a:pt x="5183" y="1713"/>
                    <a:pt x="5887" y="1735"/>
                    <a:pt x="6572" y="1735"/>
                  </a:cubicBezTo>
                  <a:cubicBezTo>
                    <a:pt x="7873" y="1735"/>
                    <a:pt x="9207" y="1602"/>
                    <a:pt x="10508" y="1402"/>
                  </a:cubicBezTo>
                  <a:cubicBezTo>
                    <a:pt x="10908" y="1335"/>
                    <a:pt x="12443" y="1102"/>
                    <a:pt x="12376" y="468"/>
                  </a:cubicBezTo>
                  <a:cubicBezTo>
                    <a:pt x="12347" y="26"/>
                    <a:pt x="11330" y="0"/>
                    <a:pt x="1079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8"/>
            <p:cNvSpPr/>
            <p:nvPr/>
          </p:nvSpPr>
          <p:spPr>
            <a:xfrm>
              <a:off x="666985" y="4621391"/>
              <a:ext cx="460420" cy="126932"/>
            </a:xfrm>
            <a:custGeom>
              <a:avLst/>
              <a:gdLst/>
              <a:ahLst/>
              <a:cxnLst/>
              <a:rect l="l" t="t" r="r" b="b"/>
              <a:pathLst>
                <a:path w="12710" h="3504" extrusionOk="0">
                  <a:moveTo>
                    <a:pt x="8753" y="0"/>
                  </a:moveTo>
                  <a:cubicBezTo>
                    <a:pt x="5897" y="0"/>
                    <a:pt x="2246" y="1619"/>
                    <a:pt x="67" y="3336"/>
                  </a:cubicBezTo>
                  <a:lnTo>
                    <a:pt x="0" y="3503"/>
                  </a:lnTo>
                  <a:cubicBezTo>
                    <a:pt x="1953" y="2495"/>
                    <a:pt x="4144" y="1963"/>
                    <a:pt x="6348" y="1963"/>
                  </a:cubicBezTo>
                  <a:cubicBezTo>
                    <a:pt x="6478" y="1963"/>
                    <a:pt x="6608" y="1965"/>
                    <a:pt x="6738" y="1969"/>
                  </a:cubicBezTo>
                  <a:cubicBezTo>
                    <a:pt x="7268" y="1969"/>
                    <a:pt x="7957" y="2020"/>
                    <a:pt x="8650" y="2020"/>
                  </a:cubicBezTo>
                  <a:cubicBezTo>
                    <a:pt x="9442" y="2020"/>
                    <a:pt x="10239" y="1953"/>
                    <a:pt x="10808" y="1669"/>
                  </a:cubicBezTo>
                  <a:cubicBezTo>
                    <a:pt x="12709" y="735"/>
                    <a:pt x="9640" y="1"/>
                    <a:pt x="8840" y="1"/>
                  </a:cubicBezTo>
                  <a:cubicBezTo>
                    <a:pt x="8811" y="0"/>
                    <a:pt x="8782" y="0"/>
                    <a:pt x="875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8"/>
            <p:cNvSpPr/>
            <p:nvPr/>
          </p:nvSpPr>
          <p:spPr>
            <a:xfrm>
              <a:off x="775733" y="4494965"/>
              <a:ext cx="386702" cy="98677"/>
            </a:xfrm>
            <a:custGeom>
              <a:avLst/>
              <a:gdLst/>
              <a:ahLst/>
              <a:cxnLst/>
              <a:rect l="l" t="t" r="r" b="b"/>
              <a:pathLst>
                <a:path w="10675" h="2724" extrusionOk="0">
                  <a:moveTo>
                    <a:pt x="7155" y="0"/>
                  </a:moveTo>
                  <a:cubicBezTo>
                    <a:pt x="6253" y="0"/>
                    <a:pt x="5357" y="149"/>
                    <a:pt x="4504" y="455"/>
                  </a:cubicBezTo>
                  <a:cubicBezTo>
                    <a:pt x="3069" y="889"/>
                    <a:pt x="1535" y="1423"/>
                    <a:pt x="334" y="2323"/>
                  </a:cubicBezTo>
                  <a:lnTo>
                    <a:pt x="0" y="2723"/>
                  </a:lnTo>
                  <a:cubicBezTo>
                    <a:pt x="2169" y="1222"/>
                    <a:pt x="4604" y="1556"/>
                    <a:pt x="7139" y="1423"/>
                  </a:cubicBezTo>
                  <a:cubicBezTo>
                    <a:pt x="8039" y="1356"/>
                    <a:pt x="10675" y="555"/>
                    <a:pt x="8573" y="122"/>
                  </a:cubicBezTo>
                  <a:cubicBezTo>
                    <a:pt x="8103" y="41"/>
                    <a:pt x="7628" y="0"/>
                    <a:pt x="715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8"/>
            <p:cNvSpPr/>
            <p:nvPr/>
          </p:nvSpPr>
          <p:spPr>
            <a:xfrm>
              <a:off x="943673" y="4410198"/>
              <a:ext cx="262269" cy="55750"/>
            </a:xfrm>
            <a:custGeom>
              <a:avLst/>
              <a:gdLst/>
              <a:ahLst/>
              <a:cxnLst/>
              <a:rect l="l" t="t" r="r" b="b"/>
              <a:pathLst>
                <a:path w="7240" h="1539" extrusionOk="0">
                  <a:moveTo>
                    <a:pt x="1166" y="0"/>
                  </a:moveTo>
                  <a:cubicBezTo>
                    <a:pt x="902" y="0"/>
                    <a:pt x="636" y="9"/>
                    <a:pt x="368" y="27"/>
                  </a:cubicBezTo>
                  <a:lnTo>
                    <a:pt x="335" y="27"/>
                  </a:lnTo>
                  <a:lnTo>
                    <a:pt x="1" y="160"/>
                  </a:lnTo>
                  <a:cubicBezTo>
                    <a:pt x="735" y="193"/>
                    <a:pt x="1402" y="360"/>
                    <a:pt x="2069" y="694"/>
                  </a:cubicBezTo>
                  <a:cubicBezTo>
                    <a:pt x="2711" y="955"/>
                    <a:pt x="4233" y="1538"/>
                    <a:pt x="5357" y="1538"/>
                  </a:cubicBezTo>
                  <a:cubicBezTo>
                    <a:pt x="5811" y="1538"/>
                    <a:pt x="6199" y="1443"/>
                    <a:pt x="6439" y="1194"/>
                  </a:cubicBezTo>
                  <a:cubicBezTo>
                    <a:pt x="7239" y="393"/>
                    <a:pt x="3937" y="193"/>
                    <a:pt x="3303" y="160"/>
                  </a:cubicBezTo>
                  <a:cubicBezTo>
                    <a:pt x="2595" y="62"/>
                    <a:pt x="1887" y="0"/>
                    <a:pt x="116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8"/>
            <p:cNvSpPr/>
            <p:nvPr/>
          </p:nvSpPr>
          <p:spPr>
            <a:xfrm>
              <a:off x="1052457" y="4341044"/>
              <a:ext cx="227203" cy="66545"/>
            </a:xfrm>
            <a:custGeom>
              <a:avLst/>
              <a:gdLst/>
              <a:ahLst/>
              <a:cxnLst/>
              <a:rect l="l" t="t" r="r" b="b"/>
              <a:pathLst>
                <a:path w="6272" h="1837" extrusionOk="0">
                  <a:moveTo>
                    <a:pt x="100" y="1"/>
                  </a:moveTo>
                  <a:lnTo>
                    <a:pt x="0" y="101"/>
                  </a:lnTo>
                  <a:cubicBezTo>
                    <a:pt x="528" y="352"/>
                    <a:pt x="3825" y="1837"/>
                    <a:pt x="5415" y="1837"/>
                  </a:cubicBezTo>
                  <a:cubicBezTo>
                    <a:pt x="5934" y="1837"/>
                    <a:pt x="6271" y="1679"/>
                    <a:pt x="6271" y="1268"/>
                  </a:cubicBezTo>
                  <a:cubicBezTo>
                    <a:pt x="6271" y="68"/>
                    <a:pt x="1001" y="168"/>
                    <a:pt x="10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8"/>
            <p:cNvSpPr/>
            <p:nvPr/>
          </p:nvSpPr>
          <p:spPr>
            <a:xfrm>
              <a:off x="1179317" y="4280620"/>
              <a:ext cx="190978" cy="68755"/>
            </a:xfrm>
            <a:custGeom>
              <a:avLst/>
              <a:gdLst/>
              <a:ahLst/>
              <a:cxnLst/>
              <a:rect l="l" t="t" r="r" b="b"/>
              <a:pathLst>
                <a:path w="5272" h="1898" extrusionOk="0">
                  <a:moveTo>
                    <a:pt x="301" y="1"/>
                  </a:moveTo>
                  <a:lnTo>
                    <a:pt x="1" y="168"/>
                  </a:lnTo>
                  <a:cubicBezTo>
                    <a:pt x="804" y="722"/>
                    <a:pt x="2298" y="1897"/>
                    <a:pt x="3450" y="1897"/>
                  </a:cubicBezTo>
                  <a:cubicBezTo>
                    <a:pt x="3685" y="1897"/>
                    <a:pt x="3906" y="1849"/>
                    <a:pt x="4104" y="1736"/>
                  </a:cubicBezTo>
                  <a:cubicBezTo>
                    <a:pt x="5271" y="1068"/>
                    <a:pt x="2703" y="535"/>
                    <a:pt x="2102" y="401"/>
                  </a:cubicBezTo>
                  <a:cubicBezTo>
                    <a:pt x="1502" y="234"/>
                    <a:pt x="868" y="134"/>
                    <a:pt x="301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8"/>
            <p:cNvSpPr/>
            <p:nvPr/>
          </p:nvSpPr>
          <p:spPr>
            <a:xfrm>
              <a:off x="1259085" y="4209945"/>
              <a:ext cx="243722" cy="48397"/>
            </a:xfrm>
            <a:custGeom>
              <a:avLst/>
              <a:gdLst/>
              <a:ahLst/>
              <a:cxnLst/>
              <a:rect l="l" t="t" r="r" b="b"/>
              <a:pathLst>
                <a:path w="6728" h="1336" extrusionOk="0">
                  <a:moveTo>
                    <a:pt x="4577" y="0"/>
                  </a:moveTo>
                  <a:cubicBezTo>
                    <a:pt x="2946" y="0"/>
                    <a:pt x="882" y="248"/>
                    <a:pt x="400" y="518"/>
                  </a:cubicBezTo>
                  <a:cubicBezTo>
                    <a:pt x="367" y="584"/>
                    <a:pt x="167" y="718"/>
                    <a:pt x="134" y="751"/>
                  </a:cubicBezTo>
                  <a:lnTo>
                    <a:pt x="0" y="851"/>
                  </a:lnTo>
                  <a:cubicBezTo>
                    <a:pt x="596" y="966"/>
                    <a:pt x="2628" y="1336"/>
                    <a:pt x="4297" y="1336"/>
                  </a:cubicBezTo>
                  <a:cubicBezTo>
                    <a:pt x="5526" y="1336"/>
                    <a:pt x="6558" y="1135"/>
                    <a:pt x="6672" y="484"/>
                  </a:cubicBezTo>
                  <a:cubicBezTo>
                    <a:pt x="6728" y="132"/>
                    <a:pt x="5768" y="0"/>
                    <a:pt x="457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8"/>
            <p:cNvSpPr/>
            <p:nvPr/>
          </p:nvSpPr>
          <p:spPr>
            <a:xfrm>
              <a:off x="1350916" y="4076310"/>
              <a:ext cx="201809" cy="90780"/>
            </a:xfrm>
            <a:custGeom>
              <a:avLst/>
              <a:gdLst/>
              <a:ahLst/>
              <a:cxnLst/>
              <a:rect l="l" t="t" r="r" b="b"/>
              <a:pathLst>
                <a:path w="5571" h="2506" extrusionOk="0">
                  <a:moveTo>
                    <a:pt x="5012" y="1"/>
                  </a:moveTo>
                  <a:cubicBezTo>
                    <a:pt x="3872" y="1"/>
                    <a:pt x="1375" y="1431"/>
                    <a:pt x="200" y="2072"/>
                  </a:cubicBezTo>
                  <a:lnTo>
                    <a:pt x="0" y="2505"/>
                  </a:lnTo>
                  <a:cubicBezTo>
                    <a:pt x="768" y="2505"/>
                    <a:pt x="1535" y="2439"/>
                    <a:pt x="2269" y="2305"/>
                  </a:cubicBezTo>
                  <a:cubicBezTo>
                    <a:pt x="3303" y="2105"/>
                    <a:pt x="5438" y="1538"/>
                    <a:pt x="5571" y="304"/>
                  </a:cubicBezTo>
                  <a:cubicBezTo>
                    <a:pt x="5498" y="90"/>
                    <a:pt x="5297" y="1"/>
                    <a:pt x="501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8"/>
            <p:cNvSpPr/>
            <p:nvPr/>
          </p:nvSpPr>
          <p:spPr>
            <a:xfrm>
              <a:off x="1306214" y="3976075"/>
              <a:ext cx="77630" cy="170475"/>
            </a:xfrm>
            <a:custGeom>
              <a:avLst/>
              <a:gdLst/>
              <a:ahLst/>
              <a:cxnLst/>
              <a:rect l="l" t="t" r="r" b="b"/>
              <a:pathLst>
                <a:path w="2143" h="4706" extrusionOk="0">
                  <a:moveTo>
                    <a:pt x="1043" y="0"/>
                  </a:moveTo>
                  <a:cubicBezTo>
                    <a:pt x="1030" y="0"/>
                    <a:pt x="1015" y="1"/>
                    <a:pt x="1001" y="2"/>
                  </a:cubicBezTo>
                  <a:cubicBezTo>
                    <a:pt x="0" y="102"/>
                    <a:pt x="567" y="4105"/>
                    <a:pt x="667" y="4705"/>
                  </a:cubicBezTo>
                  <a:lnTo>
                    <a:pt x="834" y="4472"/>
                  </a:lnTo>
                  <a:cubicBezTo>
                    <a:pt x="1131" y="3879"/>
                    <a:pt x="2143" y="0"/>
                    <a:pt x="104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8"/>
            <p:cNvSpPr/>
            <p:nvPr/>
          </p:nvSpPr>
          <p:spPr>
            <a:xfrm>
              <a:off x="1234923" y="4021646"/>
              <a:ext cx="70929" cy="185327"/>
            </a:xfrm>
            <a:custGeom>
              <a:avLst/>
              <a:gdLst/>
              <a:ahLst/>
              <a:cxnLst/>
              <a:rect l="l" t="t" r="r" b="b"/>
              <a:pathLst>
                <a:path w="1958" h="5116" extrusionOk="0">
                  <a:moveTo>
                    <a:pt x="900" y="1"/>
                  </a:moveTo>
                  <a:cubicBezTo>
                    <a:pt x="841" y="1"/>
                    <a:pt x="774" y="15"/>
                    <a:pt x="701" y="45"/>
                  </a:cubicBezTo>
                  <a:cubicBezTo>
                    <a:pt x="0" y="378"/>
                    <a:pt x="234" y="2547"/>
                    <a:pt x="334" y="3047"/>
                  </a:cubicBezTo>
                  <a:cubicBezTo>
                    <a:pt x="534" y="3714"/>
                    <a:pt x="600" y="4381"/>
                    <a:pt x="534" y="5048"/>
                  </a:cubicBezTo>
                  <a:lnTo>
                    <a:pt x="600" y="5115"/>
                  </a:lnTo>
                  <a:cubicBezTo>
                    <a:pt x="695" y="4578"/>
                    <a:pt x="1957" y="1"/>
                    <a:pt x="90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8"/>
            <p:cNvSpPr/>
            <p:nvPr/>
          </p:nvSpPr>
          <p:spPr>
            <a:xfrm>
              <a:off x="1118894" y="4099893"/>
              <a:ext cx="93895" cy="163846"/>
            </a:xfrm>
            <a:custGeom>
              <a:avLst/>
              <a:gdLst/>
              <a:ahLst/>
              <a:cxnLst/>
              <a:rect l="l" t="t" r="r" b="b"/>
              <a:pathLst>
                <a:path w="2592" h="4523" extrusionOk="0">
                  <a:moveTo>
                    <a:pt x="1299" y="1"/>
                  </a:moveTo>
                  <a:cubicBezTo>
                    <a:pt x="1248" y="1"/>
                    <a:pt x="1193" y="7"/>
                    <a:pt x="1135" y="20"/>
                  </a:cubicBezTo>
                  <a:cubicBezTo>
                    <a:pt x="1" y="320"/>
                    <a:pt x="1302" y="3556"/>
                    <a:pt x="1302" y="4390"/>
                  </a:cubicBezTo>
                  <a:lnTo>
                    <a:pt x="1335" y="4523"/>
                  </a:lnTo>
                  <a:cubicBezTo>
                    <a:pt x="1624" y="3913"/>
                    <a:pt x="2592" y="1"/>
                    <a:pt x="129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8"/>
            <p:cNvSpPr/>
            <p:nvPr/>
          </p:nvSpPr>
          <p:spPr>
            <a:xfrm>
              <a:off x="1035540" y="4126663"/>
              <a:ext cx="83571" cy="176959"/>
            </a:xfrm>
            <a:custGeom>
              <a:avLst/>
              <a:gdLst/>
              <a:ahLst/>
              <a:cxnLst/>
              <a:rect l="l" t="t" r="r" b="b"/>
              <a:pathLst>
                <a:path w="2307" h="4885" extrusionOk="0">
                  <a:moveTo>
                    <a:pt x="1216" y="1"/>
                  </a:moveTo>
                  <a:cubicBezTo>
                    <a:pt x="1151" y="1"/>
                    <a:pt x="1080" y="16"/>
                    <a:pt x="1001" y="48"/>
                  </a:cubicBezTo>
                  <a:cubicBezTo>
                    <a:pt x="0" y="482"/>
                    <a:pt x="967" y="4118"/>
                    <a:pt x="1201" y="4885"/>
                  </a:cubicBezTo>
                  <a:lnTo>
                    <a:pt x="1234" y="4885"/>
                  </a:lnTo>
                  <a:cubicBezTo>
                    <a:pt x="1518" y="4255"/>
                    <a:pt x="2306" y="1"/>
                    <a:pt x="1216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8"/>
            <p:cNvSpPr/>
            <p:nvPr/>
          </p:nvSpPr>
          <p:spPr>
            <a:xfrm>
              <a:off x="903825" y="4185601"/>
              <a:ext cx="99112" cy="167577"/>
            </a:xfrm>
            <a:custGeom>
              <a:avLst/>
              <a:gdLst/>
              <a:ahLst/>
              <a:cxnLst/>
              <a:rect l="l" t="t" r="r" b="b"/>
              <a:pathLst>
                <a:path w="2736" h="4626" extrusionOk="0">
                  <a:moveTo>
                    <a:pt x="1516" y="0"/>
                  </a:moveTo>
                  <a:cubicBezTo>
                    <a:pt x="1377" y="0"/>
                    <a:pt x="1227" y="84"/>
                    <a:pt x="1068" y="289"/>
                  </a:cubicBezTo>
                  <a:cubicBezTo>
                    <a:pt x="0" y="1723"/>
                    <a:pt x="2202" y="3224"/>
                    <a:pt x="2302" y="4459"/>
                  </a:cubicBezTo>
                  <a:lnTo>
                    <a:pt x="2402" y="4625"/>
                  </a:lnTo>
                  <a:cubicBezTo>
                    <a:pt x="2535" y="3625"/>
                    <a:pt x="2735" y="2491"/>
                    <a:pt x="2435" y="1490"/>
                  </a:cubicBezTo>
                  <a:cubicBezTo>
                    <a:pt x="2332" y="974"/>
                    <a:pt x="1990" y="0"/>
                    <a:pt x="151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8"/>
            <p:cNvSpPr/>
            <p:nvPr/>
          </p:nvSpPr>
          <p:spPr>
            <a:xfrm>
              <a:off x="809567" y="4219762"/>
              <a:ext cx="103966" cy="188986"/>
            </a:xfrm>
            <a:custGeom>
              <a:avLst/>
              <a:gdLst/>
              <a:ahLst/>
              <a:cxnLst/>
              <a:rect l="l" t="t" r="r" b="b"/>
              <a:pathLst>
                <a:path w="2870" h="5217" extrusionOk="0">
                  <a:moveTo>
                    <a:pt x="1164" y="0"/>
                  </a:moveTo>
                  <a:cubicBezTo>
                    <a:pt x="997" y="0"/>
                    <a:pt x="827" y="146"/>
                    <a:pt x="667" y="513"/>
                  </a:cubicBezTo>
                  <a:cubicBezTo>
                    <a:pt x="0" y="2015"/>
                    <a:pt x="2235" y="3983"/>
                    <a:pt x="2702" y="5217"/>
                  </a:cubicBezTo>
                  <a:lnTo>
                    <a:pt x="2869" y="5050"/>
                  </a:lnTo>
                  <a:cubicBezTo>
                    <a:pt x="2669" y="3983"/>
                    <a:pt x="2602" y="2982"/>
                    <a:pt x="2335" y="1948"/>
                  </a:cubicBezTo>
                  <a:cubicBezTo>
                    <a:pt x="2208" y="1466"/>
                    <a:pt x="1696" y="0"/>
                    <a:pt x="116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8"/>
            <p:cNvSpPr/>
            <p:nvPr/>
          </p:nvSpPr>
          <p:spPr>
            <a:xfrm>
              <a:off x="699587" y="4314563"/>
              <a:ext cx="125701" cy="182393"/>
            </a:xfrm>
            <a:custGeom>
              <a:avLst/>
              <a:gdLst/>
              <a:ahLst/>
              <a:cxnLst/>
              <a:rect l="l" t="t" r="r" b="b"/>
              <a:pathLst>
                <a:path w="3470" h="5035" extrusionOk="0">
                  <a:moveTo>
                    <a:pt x="792" y="1"/>
                  </a:moveTo>
                  <a:cubicBezTo>
                    <a:pt x="638" y="1"/>
                    <a:pt x="502" y="106"/>
                    <a:pt x="401" y="365"/>
                  </a:cubicBezTo>
                  <a:cubicBezTo>
                    <a:pt x="1" y="1366"/>
                    <a:pt x="1002" y="2900"/>
                    <a:pt x="1602" y="3500"/>
                  </a:cubicBezTo>
                  <a:cubicBezTo>
                    <a:pt x="2069" y="4034"/>
                    <a:pt x="2936" y="4501"/>
                    <a:pt x="3270" y="5035"/>
                  </a:cubicBezTo>
                  <a:lnTo>
                    <a:pt x="3470" y="4901"/>
                  </a:lnTo>
                  <a:cubicBezTo>
                    <a:pt x="3036" y="3934"/>
                    <a:pt x="2836" y="2833"/>
                    <a:pt x="2403" y="1899"/>
                  </a:cubicBezTo>
                  <a:cubicBezTo>
                    <a:pt x="2167" y="1402"/>
                    <a:pt x="1356" y="1"/>
                    <a:pt x="79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8"/>
            <p:cNvSpPr/>
            <p:nvPr/>
          </p:nvSpPr>
          <p:spPr>
            <a:xfrm>
              <a:off x="594462" y="4424253"/>
              <a:ext cx="148667" cy="170584"/>
            </a:xfrm>
            <a:custGeom>
              <a:avLst/>
              <a:gdLst/>
              <a:ahLst/>
              <a:cxnLst/>
              <a:rect l="l" t="t" r="r" b="b"/>
              <a:pathLst>
                <a:path w="4104" h="4709" extrusionOk="0">
                  <a:moveTo>
                    <a:pt x="1114" y="1"/>
                  </a:moveTo>
                  <a:cubicBezTo>
                    <a:pt x="923" y="1"/>
                    <a:pt x="758" y="122"/>
                    <a:pt x="635" y="406"/>
                  </a:cubicBezTo>
                  <a:cubicBezTo>
                    <a:pt x="1" y="1873"/>
                    <a:pt x="2836" y="4275"/>
                    <a:pt x="3970" y="4709"/>
                  </a:cubicBezTo>
                  <a:lnTo>
                    <a:pt x="4104" y="4442"/>
                  </a:lnTo>
                  <a:cubicBezTo>
                    <a:pt x="3991" y="3652"/>
                    <a:pt x="2161" y="1"/>
                    <a:pt x="111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8"/>
            <p:cNvSpPr/>
            <p:nvPr/>
          </p:nvSpPr>
          <p:spPr>
            <a:xfrm>
              <a:off x="474846" y="4492466"/>
              <a:ext cx="194057" cy="215973"/>
            </a:xfrm>
            <a:custGeom>
              <a:avLst/>
              <a:gdLst/>
              <a:ahLst/>
              <a:cxnLst/>
              <a:rect l="l" t="t" r="r" b="b"/>
              <a:pathLst>
                <a:path w="5357" h="5962" extrusionOk="0">
                  <a:moveTo>
                    <a:pt x="1992" y="1"/>
                  </a:moveTo>
                  <a:cubicBezTo>
                    <a:pt x="1867" y="1"/>
                    <a:pt x="1747" y="40"/>
                    <a:pt x="1635" y="124"/>
                  </a:cubicBezTo>
                  <a:cubicBezTo>
                    <a:pt x="0" y="1391"/>
                    <a:pt x="5037" y="4861"/>
                    <a:pt x="5204" y="5961"/>
                  </a:cubicBezTo>
                  <a:lnTo>
                    <a:pt x="5204" y="5628"/>
                  </a:lnTo>
                  <a:cubicBezTo>
                    <a:pt x="5357" y="4620"/>
                    <a:pt x="3355" y="1"/>
                    <a:pt x="199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8"/>
            <p:cNvSpPr/>
            <p:nvPr/>
          </p:nvSpPr>
          <p:spPr>
            <a:xfrm>
              <a:off x="434962" y="4617189"/>
              <a:ext cx="159535" cy="195180"/>
            </a:xfrm>
            <a:custGeom>
              <a:avLst/>
              <a:gdLst/>
              <a:ahLst/>
              <a:cxnLst/>
              <a:rect l="l" t="t" r="r" b="b"/>
              <a:pathLst>
                <a:path w="4404" h="5388" extrusionOk="0">
                  <a:moveTo>
                    <a:pt x="1294" y="0"/>
                  </a:moveTo>
                  <a:cubicBezTo>
                    <a:pt x="1085" y="0"/>
                    <a:pt x="884" y="113"/>
                    <a:pt x="701" y="384"/>
                  </a:cubicBezTo>
                  <a:cubicBezTo>
                    <a:pt x="1" y="1518"/>
                    <a:pt x="1802" y="3286"/>
                    <a:pt x="2436" y="3919"/>
                  </a:cubicBezTo>
                  <a:cubicBezTo>
                    <a:pt x="2969" y="4420"/>
                    <a:pt x="3637" y="4853"/>
                    <a:pt x="4170" y="5387"/>
                  </a:cubicBezTo>
                  <a:lnTo>
                    <a:pt x="4270" y="5254"/>
                  </a:lnTo>
                  <a:cubicBezTo>
                    <a:pt x="4404" y="4486"/>
                    <a:pt x="3703" y="3386"/>
                    <a:pt x="3436" y="2652"/>
                  </a:cubicBezTo>
                  <a:cubicBezTo>
                    <a:pt x="3220" y="2084"/>
                    <a:pt x="2191" y="0"/>
                    <a:pt x="129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8"/>
            <p:cNvSpPr/>
            <p:nvPr/>
          </p:nvSpPr>
          <p:spPr>
            <a:xfrm>
              <a:off x="410909" y="4746513"/>
              <a:ext cx="113529" cy="167360"/>
            </a:xfrm>
            <a:custGeom>
              <a:avLst/>
              <a:gdLst/>
              <a:ahLst/>
              <a:cxnLst/>
              <a:rect l="l" t="t" r="r" b="b"/>
              <a:pathLst>
                <a:path w="3134" h="4620" extrusionOk="0">
                  <a:moveTo>
                    <a:pt x="574" y="1"/>
                  </a:moveTo>
                  <a:cubicBezTo>
                    <a:pt x="227" y="1"/>
                    <a:pt x="0" y="301"/>
                    <a:pt x="164" y="916"/>
                  </a:cubicBezTo>
                  <a:cubicBezTo>
                    <a:pt x="498" y="2351"/>
                    <a:pt x="2433" y="3285"/>
                    <a:pt x="2866" y="4619"/>
                  </a:cubicBezTo>
                  <a:lnTo>
                    <a:pt x="3100" y="4319"/>
                  </a:lnTo>
                  <a:cubicBezTo>
                    <a:pt x="3133" y="3452"/>
                    <a:pt x="2666" y="2818"/>
                    <a:pt x="2332" y="2017"/>
                  </a:cubicBezTo>
                  <a:cubicBezTo>
                    <a:pt x="2099" y="1383"/>
                    <a:pt x="1732" y="816"/>
                    <a:pt x="1298" y="349"/>
                  </a:cubicBezTo>
                  <a:cubicBezTo>
                    <a:pt x="1054" y="118"/>
                    <a:pt x="791" y="1"/>
                    <a:pt x="57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8"/>
            <p:cNvSpPr/>
            <p:nvPr/>
          </p:nvSpPr>
          <p:spPr>
            <a:xfrm>
              <a:off x="-5283" y="3663704"/>
              <a:ext cx="415573" cy="1066355"/>
            </a:xfrm>
            <a:custGeom>
              <a:avLst/>
              <a:gdLst/>
              <a:ahLst/>
              <a:cxnLst/>
              <a:rect l="l" t="t" r="r" b="b"/>
              <a:pathLst>
                <a:path w="11472" h="29437" extrusionOk="0">
                  <a:moveTo>
                    <a:pt x="11353" y="1"/>
                  </a:moveTo>
                  <a:cubicBezTo>
                    <a:pt x="11304" y="1"/>
                    <a:pt x="11249" y="27"/>
                    <a:pt x="11220" y="85"/>
                  </a:cubicBezTo>
                  <a:cubicBezTo>
                    <a:pt x="10819" y="1286"/>
                    <a:pt x="10252" y="2454"/>
                    <a:pt x="9552" y="3555"/>
                  </a:cubicBezTo>
                  <a:cubicBezTo>
                    <a:pt x="8951" y="4622"/>
                    <a:pt x="8384" y="5756"/>
                    <a:pt x="7884" y="6924"/>
                  </a:cubicBezTo>
                  <a:cubicBezTo>
                    <a:pt x="6850" y="9325"/>
                    <a:pt x="5916" y="11761"/>
                    <a:pt x="5115" y="14229"/>
                  </a:cubicBezTo>
                  <a:cubicBezTo>
                    <a:pt x="3547" y="19299"/>
                    <a:pt x="2513" y="24536"/>
                    <a:pt x="45" y="29273"/>
                  </a:cubicBezTo>
                  <a:cubicBezTo>
                    <a:pt x="0" y="29362"/>
                    <a:pt x="75" y="29436"/>
                    <a:pt x="149" y="29436"/>
                  </a:cubicBezTo>
                  <a:cubicBezTo>
                    <a:pt x="186" y="29436"/>
                    <a:pt x="223" y="29418"/>
                    <a:pt x="245" y="29373"/>
                  </a:cubicBezTo>
                  <a:cubicBezTo>
                    <a:pt x="2647" y="24736"/>
                    <a:pt x="3714" y="19566"/>
                    <a:pt x="5249" y="14563"/>
                  </a:cubicBezTo>
                  <a:cubicBezTo>
                    <a:pt x="6083" y="11927"/>
                    <a:pt x="7083" y="9292"/>
                    <a:pt x="8217" y="6757"/>
                  </a:cubicBezTo>
                  <a:cubicBezTo>
                    <a:pt x="8684" y="5589"/>
                    <a:pt x="9252" y="4489"/>
                    <a:pt x="9885" y="3421"/>
                  </a:cubicBezTo>
                  <a:cubicBezTo>
                    <a:pt x="10519" y="2387"/>
                    <a:pt x="11053" y="1286"/>
                    <a:pt x="11453" y="119"/>
                  </a:cubicBezTo>
                  <a:cubicBezTo>
                    <a:pt x="11472" y="44"/>
                    <a:pt x="11417" y="1"/>
                    <a:pt x="1135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8"/>
            <p:cNvSpPr/>
            <p:nvPr/>
          </p:nvSpPr>
          <p:spPr>
            <a:xfrm>
              <a:off x="136213" y="3842983"/>
              <a:ext cx="369749" cy="252054"/>
            </a:xfrm>
            <a:custGeom>
              <a:avLst/>
              <a:gdLst/>
              <a:ahLst/>
              <a:cxnLst/>
              <a:rect l="l" t="t" r="r" b="b"/>
              <a:pathLst>
                <a:path w="10207" h="6958" extrusionOk="0">
                  <a:moveTo>
                    <a:pt x="144" y="1"/>
                  </a:moveTo>
                  <a:cubicBezTo>
                    <a:pt x="74" y="1"/>
                    <a:pt x="0" y="58"/>
                    <a:pt x="42" y="140"/>
                  </a:cubicBezTo>
                  <a:cubicBezTo>
                    <a:pt x="409" y="1274"/>
                    <a:pt x="809" y="2408"/>
                    <a:pt x="1176" y="3543"/>
                  </a:cubicBezTo>
                  <a:cubicBezTo>
                    <a:pt x="1576" y="4710"/>
                    <a:pt x="2010" y="5711"/>
                    <a:pt x="2077" y="6845"/>
                  </a:cubicBezTo>
                  <a:cubicBezTo>
                    <a:pt x="2077" y="6920"/>
                    <a:pt x="2133" y="6957"/>
                    <a:pt x="2189" y="6957"/>
                  </a:cubicBezTo>
                  <a:cubicBezTo>
                    <a:pt x="2208" y="6957"/>
                    <a:pt x="2227" y="6953"/>
                    <a:pt x="2243" y="6945"/>
                  </a:cubicBezTo>
                  <a:cubicBezTo>
                    <a:pt x="3478" y="5811"/>
                    <a:pt x="4812" y="4810"/>
                    <a:pt x="6246" y="3976"/>
                  </a:cubicBezTo>
                  <a:cubicBezTo>
                    <a:pt x="7163" y="3414"/>
                    <a:pt x="8447" y="2459"/>
                    <a:pt x="9610" y="2459"/>
                  </a:cubicBezTo>
                  <a:cubicBezTo>
                    <a:pt x="9759" y="2459"/>
                    <a:pt x="9905" y="2474"/>
                    <a:pt x="10049" y="2508"/>
                  </a:cubicBezTo>
                  <a:cubicBezTo>
                    <a:pt x="10058" y="2511"/>
                    <a:pt x="10066" y="2512"/>
                    <a:pt x="10074" y="2512"/>
                  </a:cubicBezTo>
                  <a:cubicBezTo>
                    <a:pt x="10186" y="2512"/>
                    <a:pt x="10207" y="2308"/>
                    <a:pt x="10082" y="2308"/>
                  </a:cubicBezTo>
                  <a:cubicBezTo>
                    <a:pt x="9929" y="2274"/>
                    <a:pt x="9774" y="2259"/>
                    <a:pt x="9620" y="2259"/>
                  </a:cubicBezTo>
                  <a:cubicBezTo>
                    <a:pt x="8570" y="2259"/>
                    <a:pt x="7523" y="2981"/>
                    <a:pt x="6680" y="3476"/>
                  </a:cubicBezTo>
                  <a:cubicBezTo>
                    <a:pt x="5102" y="4378"/>
                    <a:pt x="3617" y="5466"/>
                    <a:pt x="2255" y="6681"/>
                  </a:cubicBezTo>
                  <a:lnTo>
                    <a:pt x="2255" y="6681"/>
                  </a:lnTo>
                  <a:cubicBezTo>
                    <a:pt x="2145" y="5746"/>
                    <a:pt x="1917" y="4815"/>
                    <a:pt x="1543" y="3943"/>
                  </a:cubicBezTo>
                  <a:cubicBezTo>
                    <a:pt x="1109" y="2675"/>
                    <a:pt x="642" y="1374"/>
                    <a:pt x="242" y="73"/>
                  </a:cubicBezTo>
                  <a:cubicBezTo>
                    <a:pt x="229" y="22"/>
                    <a:pt x="187" y="1"/>
                    <a:pt x="14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8"/>
            <p:cNvSpPr/>
            <p:nvPr/>
          </p:nvSpPr>
          <p:spPr>
            <a:xfrm>
              <a:off x="20184" y="4180240"/>
              <a:ext cx="471613" cy="166671"/>
            </a:xfrm>
            <a:custGeom>
              <a:avLst/>
              <a:gdLst/>
              <a:ahLst/>
              <a:cxnLst/>
              <a:rect l="l" t="t" r="r" b="b"/>
              <a:pathLst>
                <a:path w="13019" h="4601" extrusionOk="0">
                  <a:moveTo>
                    <a:pt x="12715" y="0"/>
                  </a:moveTo>
                  <a:cubicBezTo>
                    <a:pt x="10939" y="0"/>
                    <a:pt x="9199" y="994"/>
                    <a:pt x="7615" y="1738"/>
                  </a:cubicBezTo>
                  <a:cubicBezTo>
                    <a:pt x="6647" y="2238"/>
                    <a:pt x="5680" y="2772"/>
                    <a:pt x="4779" y="3406"/>
                  </a:cubicBezTo>
                  <a:cubicBezTo>
                    <a:pt x="4536" y="3568"/>
                    <a:pt x="3659" y="3927"/>
                    <a:pt x="3334" y="4270"/>
                  </a:cubicBezTo>
                  <a:lnTo>
                    <a:pt x="3334" y="4270"/>
                  </a:lnTo>
                  <a:cubicBezTo>
                    <a:pt x="2586" y="2687"/>
                    <a:pt x="1304" y="1489"/>
                    <a:pt x="209" y="103"/>
                  </a:cubicBezTo>
                  <a:cubicBezTo>
                    <a:pt x="193" y="78"/>
                    <a:pt x="170" y="68"/>
                    <a:pt x="146" y="68"/>
                  </a:cubicBezTo>
                  <a:cubicBezTo>
                    <a:pt x="76" y="68"/>
                    <a:pt x="1" y="162"/>
                    <a:pt x="76" y="237"/>
                  </a:cubicBezTo>
                  <a:cubicBezTo>
                    <a:pt x="1162" y="1652"/>
                    <a:pt x="2475" y="2839"/>
                    <a:pt x="3214" y="4472"/>
                  </a:cubicBezTo>
                  <a:lnTo>
                    <a:pt x="3214" y="4472"/>
                  </a:lnTo>
                  <a:cubicBezTo>
                    <a:pt x="3212" y="4484"/>
                    <a:pt x="3211" y="4495"/>
                    <a:pt x="3211" y="4507"/>
                  </a:cubicBezTo>
                  <a:lnTo>
                    <a:pt x="3228" y="4501"/>
                  </a:lnTo>
                  <a:lnTo>
                    <a:pt x="3228" y="4501"/>
                  </a:lnTo>
                  <a:cubicBezTo>
                    <a:pt x="3233" y="4514"/>
                    <a:pt x="3239" y="4527"/>
                    <a:pt x="3245" y="4540"/>
                  </a:cubicBezTo>
                  <a:cubicBezTo>
                    <a:pt x="3259" y="4582"/>
                    <a:pt x="3296" y="4600"/>
                    <a:pt x="3335" y="4600"/>
                  </a:cubicBezTo>
                  <a:cubicBezTo>
                    <a:pt x="3389" y="4600"/>
                    <a:pt x="3445" y="4565"/>
                    <a:pt x="3445" y="4507"/>
                  </a:cubicBezTo>
                  <a:cubicBezTo>
                    <a:pt x="3445" y="4306"/>
                    <a:pt x="5146" y="3406"/>
                    <a:pt x="5380" y="3239"/>
                  </a:cubicBezTo>
                  <a:cubicBezTo>
                    <a:pt x="6147" y="2772"/>
                    <a:pt x="6914" y="2305"/>
                    <a:pt x="7715" y="1905"/>
                  </a:cubicBezTo>
                  <a:cubicBezTo>
                    <a:pt x="9232" y="1162"/>
                    <a:pt x="11000" y="200"/>
                    <a:pt x="12716" y="200"/>
                  </a:cubicBezTo>
                  <a:cubicBezTo>
                    <a:pt x="12772" y="200"/>
                    <a:pt x="12829" y="201"/>
                    <a:pt x="12885" y="203"/>
                  </a:cubicBezTo>
                  <a:cubicBezTo>
                    <a:pt x="13018" y="203"/>
                    <a:pt x="13018" y="3"/>
                    <a:pt x="12885" y="3"/>
                  </a:cubicBezTo>
                  <a:cubicBezTo>
                    <a:pt x="12828" y="1"/>
                    <a:pt x="12772" y="0"/>
                    <a:pt x="1271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8"/>
            <p:cNvSpPr/>
            <p:nvPr/>
          </p:nvSpPr>
          <p:spPr>
            <a:xfrm>
              <a:off x="-573" y="4410995"/>
              <a:ext cx="315520" cy="134322"/>
            </a:xfrm>
            <a:custGeom>
              <a:avLst/>
              <a:gdLst/>
              <a:ahLst/>
              <a:cxnLst/>
              <a:rect l="l" t="t" r="r" b="b"/>
              <a:pathLst>
                <a:path w="8710" h="3708" extrusionOk="0">
                  <a:moveTo>
                    <a:pt x="8515" y="0"/>
                  </a:moveTo>
                  <a:cubicBezTo>
                    <a:pt x="8506" y="0"/>
                    <a:pt x="8497" y="2"/>
                    <a:pt x="8488" y="5"/>
                  </a:cubicBezTo>
                  <a:lnTo>
                    <a:pt x="8488" y="38"/>
                  </a:lnTo>
                  <a:cubicBezTo>
                    <a:pt x="6853" y="738"/>
                    <a:pt x="5452" y="1806"/>
                    <a:pt x="3918" y="2673"/>
                  </a:cubicBezTo>
                  <a:cubicBezTo>
                    <a:pt x="3618" y="2873"/>
                    <a:pt x="3284" y="3040"/>
                    <a:pt x="2950" y="3207"/>
                  </a:cubicBezTo>
                  <a:cubicBezTo>
                    <a:pt x="2771" y="3292"/>
                    <a:pt x="2634" y="3329"/>
                    <a:pt x="2523" y="3329"/>
                  </a:cubicBezTo>
                  <a:cubicBezTo>
                    <a:pt x="2198" y="3329"/>
                    <a:pt x="2098" y="3012"/>
                    <a:pt x="1850" y="2640"/>
                  </a:cubicBezTo>
                  <a:cubicBezTo>
                    <a:pt x="1383" y="1906"/>
                    <a:pt x="749" y="1272"/>
                    <a:pt x="249" y="538"/>
                  </a:cubicBezTo>
                  <a:cubicBezTo>
                    <a:pt x="220" y="510"/>
                    <a:pt x="186" y="498"/>
                    <a:pt x="154" y="498"/>
                  </a:cubicBezTo>
                  <a:cubicBezTo>
                    <a:pt x="73" y="498"/>
                    <a:pt x="1" y="576"/>
                    <a:pt x="48" y="672"/>
                  </a:cubicBezTo>
                  <a:cubicBezTo>
                    <a:pt x="782" y="1639"/>
                    <a:pt x="1683" y="2506"/>
                    <a:pt x="2150" y="3640"/>
                  </a:cubicBezTo>
                  <a:cubicBezTo>
                    <a:pt x="2150" y="3707"/>
                    <a:pt x="2217" y="3707"/>
                    <a:pt x="2250" y="3707"/>
                  </a:cubicBezTo>
                  <a:cubicBezTo>
                    <a:pt x="4518" y="2807"/>
                    <a:pt x="6353" y="1139"/>
                    <a:pt x="8588" y="205"/>
                  </a:cubicBezTo>
                  <a:cubicBezTo>
                    <a:pt x="8709" y="144"/>
                    <a:pt x="8610" y="0"/>
                    <a:pt x="851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8"/>
            <p:cNvSpPr/>
            <p:nvPr/>
          </p:nvSpPr>
          <p:spPr>
            <a:xfrm>
              <a:off x="367294" y="4295147"/>
              <a:ext cx="21807" cy="18149"/>
            </a:xfrm>
            <a:custGeom>
              <a:avLst/>
              <a:gdLst/>
              <a:ahLst/>
              <a:cxnLst/>
              <a:rect l="l" t="t" r="r" b="b"/>
              <a:pathLst>
                <a:path w="602" h="501" extrusionOk="0">
                  <a:moveTo>
                    <a:pt x="301" y="0"/>
                  </a:moveTo>
                  <a:cubicBezTo>
                    <a:pt x="1" y="0"/>
                    <a:pt x="1" y="501"/>
                    <a:pt x="301" y="501"/>
                  </a:cubicBezTo>
                  <a:cubicBezTo>
                    <a:pt x="601" y="467"/>
                    <a:pt x="601" y="0"/>
                    <a:pt x="3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8"/>
            <p:cNvSpPr/>
            <p:nvPr/>
          </p:nvSpPr>
          <p:spPr>
            <a:xfrm>
              <a:off x="338313" y="4321736"/>
              <a:ext cx="19344" cy="16953"/>
            </a:xfrm>
            <a:custGeom>
              <a:avLst/>
              <a:gdLst/>
              <a:ahLst/>
              <a:cxnLst/>
              <a:rect l="l" t="t" r="r" b="b"/>
              <a:pathLst>
                <a:path w="534" h="468" extrusionOk="0">
                  <a:moveTo>
                    <a:pt x="267" y="0"/>
                  </a:moveTo>
                  <a:cubicBezTo>
                    <a:pt x="0" y="33"/>
                    <a:pt x="0" y="400"/>
                    <a:pt x="267" y="467"/>
                  </a:cubicBezTo>
                  <a:cubicBezTo>
                    <a:pt x="534" y="400"/>
                    <a:pt x="534" y="33"/>
                    <a:pt x="2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8"/>
            <p:cNvSpPr/>
            <p:nvPr/>
          </p:nvSpPr>
          <p:spPr>
            <a:xfrm>
              <a:off x="332264" y="4280041"/>
              <a:ext cx="18149" cy="19670"/>
            </a:xfrm>
            <a:custGeom>
              <a:avLst/>
              <a:gdLst/>
              <a:ahLst/>
              <a:cxnLst/>
              <a:rect l="l" t="t" r="r" b="b"/>
              <a:pathLst>
                <a:path w="501" h="543" extrusionOk="0">
                  <a:moveTo>
                    <a:pt x="250" y="0"/>
                  </a:moveTo>
                  <a:cubicBezTo>
                    <a:pt x="125" y="0"/>
                    <a:pt x="0" y="84"/>
                    <a:pt x="0" y="250"/>
                  </a:cubicBezTo>
                  <a:lnTo>
                    <a:pt x="0" y="317"/>
                  </a:lnTo>
                  <a:cubicBezTo>
                    <a:pt x="0" y="467"/>
                    <a:pt x="125" y="542"/>
                    <a:pt x="250" y="542"/>
                  </a:cubicBezTo>
                  <a:cubicBezTo>
                    <a:pt x="375" y="542"/>
                    <a:pt x="501" y="467"/>
                    <a:pt x="501" y="317"/>
                  </a:cubicBezTo>
                  <a:lnTo>
                    <a:pt x="501" y="250"/>
                  </a:lnTo>
                  <a:cubicBezTo>
                    <a:pt x="501" y="84"/>
                    <a:pt x="375" y="0"/>
                    <a:pt x="25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8"/>
            <p:cNvSpPr/>
            <p:nvPr/>
          </p:nvSpPr>
          <p:spPr>
            <a:xfrm>
              <a:off x="305674" y="4078846"/>
              <a:ext cx="20576" cy="16953"/>
            </a:xfrm>
            <a:custGeom>
              <a:avLst/>
              <a:gdLst/>
              <a:ahLst/>
              <a:cxnLst/>
              <a:rect l="l" t="t" r="r" b="b"/>
              <a:pathLst>
                <a:path w="568" h="468" extrusionOk="0">
                  <a:moveTo>
                    <a:pt x="301" y="0"/>
                  </a:moveTo>
                  <a:cubicBezTo>
                    <a:pt x="0" y="34"/>
                    <a:pt x="0" y="434"/>
                    <a:pt x="301" y="467"/>
                  </a:cubicBezTo>
                  <a:cubicBezTo>
                    <a:pt x="567" y="434"/>
                    <a:pt x="567" y="34"/>
                    <a:pt x="3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8"/>
            <p:cNvSpPr/>
            <p:nvPr/>
          </p:nvSpPr>
          <p:spPr>
            <a:xfrm>
              <a:off x="276658" y="4109058"/>
              <a:ext cx="23003" cy="16953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0"/>
                  </a:moveTo>
                  <a:cubicBezTo>
                    <a:pt x="1" y="0"/>
                    <a:pt x="1" y="467"/>
                    <a:pt x="334" y="467"/>
                  </a:cubicBezTo>
                  <a:cubicBezTo>
                    <a:pt x="635" y="467"/>
                    <a:pt x="635" y="0"/>
                    <a:pt x="3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8"/>
            <p:cNvSpPr/>
            <p:nvPr/>
          </p:nvSpPr>
          <p:spPr>
            <a:xfrm>
              <a:off x="318969" y="4117498"/>
              <a:ext cx="21771" cy="18185"/>
            </a:xfrm>
            <a:custGeom>
              <a:avLst/>
              <a:gdLst/>
              <a:ahLst/>
              <a:cxnLst/>
              <a:rect l="l" t="t" r="r" b="b"/>
              <a:pathLst>
                <a:path w="601" h="502" extrusionOk="0">
                  <a:moveTo>
                    <a:pt x="301" y="1"/>
                  </a:moveTo>
                  <a:cubicBezTo>
                    <a:pt x="0" y="1"/>
                    <a:pt x="0" y="501"/>
                    <a:pt x="301" y="501"/>
                  </a:cubicBezTo>
                  <a:cubicBezTo>
                    <a:pt x="601" y="468"/>
                    <a:pt x="601" y="1"/>
                    <a:pt x="3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8"/>
            <p:cNvSpPr/>
            <p:nvPr/>
          </p:nvSpPr>
          <p:spPr>
            <a:xfrm>
              <a:off x="106291" y="3962852"/>
              <a:ext cx="23003" cy="18149"/>
            </a:xfrm>
            <a:custGeom>
              <a:avLst/>
              <a:gdLst/>
              <a:ahLst/>
              <a:cxnLst/>
              <a:rect l="l" t="t" r="r" b="b"/>
              <a:pathLst>
                <a:path w="635" h="501" extrusionOk="0">
                  <a:moveTo>
                    <a:pt x="301" y="0"/>
                  </a:moveTo>
                  <a:cubicBezTo>
                    <a:pt x="0" y="0"/>
                    <a:pt x="0" y="500"/>
                    <a:pt x="301" y="500"/>
                  </a:cubicBezTo>
                  <a:cubicBezTo>
                    <a:pt x="634" y="500"/>
                    <a:pt x="634" y="0"/>
                    <a:pt x="3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8"/>
            <p:cNvSpPr/>
            <p:nvPr/>
          </p:nvSpPr>
          <p:spPr>
            <a:xfrm>
              <a:off x="125635" y="4005127"/>
              <a:ext cx="21771" cy="16953"/>
            </a:xfrm>
            <a:custGeom>
              <a:avLst/>
              <a:gdLst/>
              <a:ahLst/>
              <a:cxnLst/>
              <a:rect l="l" t="t" r="r" b="b"/>
              <a:pathLst>
                <a:path w="601" h="468" extrusionOk="0">
                  <a:moveTo>
                    <a:pt x="300" y="1"/>
                  </a:moveTo>
                  <a:cubicBezTo>
                    <a:pt x="0" y="1"/>
                    <a:pt x="0" y="468"/>
                    <a:pt x="300" y="468"/>
                  </a:cubicBezTo>
                  <a:cubicBezTo>
                    <a:pt x="601" y="468"/>
                    <a:pt x="601" y="1"/>
                    <a:pt x="30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8"/>
            <p:cNvSpPr/>
            <p:nvPr/>
          </p:nvSpPr>
          <p:spPr>
            <a:xfrm>
              <a:off x="47063" y="4333799"/>
              <a:ext cx="20612" cy="18185"/>
            </a:xfrm>
            <a:custGeom>
              <a:avLst/>
              <a:gdLst/>
              <a:ahLst/>
              <a:cxnLst/>
              <a:rect l="l" t="t" r="r" b="b"/>
              <a:pathLst>
                <a:path w="569" h="502" extrusionOk="0">
                  <a:moveTo>
                    <a:pt x="301" y="1"/>
                  </a:moveTo>
                  <a:cubicBezTo>
                    <a:pt x="1" y="34"/>
                    <a:pt x="1" y="434"/>
                    <a:pt x="301" y="501"/>
                  </a:cubicBezTo>
                  <a:cubicBezTo>
                    <a:pt x="568" y="434"/>
                    <a:pt x="568" y="34"/>
                    <a:pt x="3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8"/>
            <p:cNvSpPr/>
            <p:nvPr/>
          </p:nvSpPr>
          <p:spPr>
            <a:xfrm>
              <a:off x="97814" y="4579116"/>
              <a:ext cx="20612" cy="16953"/>
            </a:xfrm>
            <a:custGeom>
              <a:avLst/>
              <a:gdLst/>
              <a:ahLst/>
              <a:cxnLst/>
              <a:rect l="l" t="t" r="r" b="b"/>
              <a:pathLst>
                <a:path w="569" h="468" extrusionOk="0">
                  <a:moveTo>
                    <a:pt x="301" y="0"/>
                  </a:moveTo>
                  <a:cubicBezTo>
                    <a:pt x="1" y="34"/>
                    <a:pt x="1" y="434"/>
                    <a:pt x="301" y="467"/>
                  </a:cubicBezTo>
                  <a:cubicBezTo>
                    <a:pt x="568" y="434"/>
                    <a:pt x="568" y="34"/>
                    <a:pt x="3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8"/>
            <p:cNvSpPr/>
            <p:nvPr/>
          </p:nvSpPr>
          <p:spPr>
            <a:xfrm>
              <a:off x="317737" y="3729634"/>
              <a:ext cx="19380" cy="18149"/>
            </a:xfrm>
            <a:custGeom>
              <a:avLst/>
              <a:gdLst/>
              <a:ahLst/>
              <a:cxnLst/>
              <a:rect l="l" t="t" r="r" b="b"/>
              <a:pathLst>
                <a:path w="535" h="501" extrusionOk="0">
                  <a:moveTo>
                    <a:pt x="268" y="0"/>
                  </a:moveTo>
                  <a:cubicBezTo>
                    <a:pt x="1" y="33"/>
                    <a:pt x="1" y="434"/>
                    <a:pt x="268" y="500"/>
                  </a:cubicBezTo>
                  <a:cubicBezTo>
                    <a:pt x="535" y="434"/>
                    <a:pt x="535" y="33"/>
                    <a:pt x="26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8"/>
            <p:cNvSpPr/>
            <p:nvPr/>
          </p:nvSpPr>
          <p:spPr>
            <a:xfrm>
              <a:off x="293575" y="3771909"/>
              <a:ext cx="24198" cy="16953"/>
            </a:xfrm>
            <a:custGeom>
              <a:avLst/>
              <a:gdLst/>
              <a:ahLst/>
              <a:cxnLst/>
              <a:rect l="l" t="t" r="r" b="b"/>
              <a:pathLst>
                <a:path w="668" h="468" extrusionOk="0">
                  <a:moveTo>
                    <a:pt x="301" y="1"/>
                  </a:moveTo>
                  <a:cubicBezTo>
                    <a:pt x="1" y="1"/>
                    <a:pt x="1" y="468"/>
                    <a:pt x="301" y="468"/>
                  </a:cubicBezTo>
                  <a:lnTo>
                    <a:pt x="368" y="468"/>
                  </a:lnTo>
                  <a:cubicBezTo>
                    <a:pt x="668" y="468"/>
                    <a:pt x="668" y="1"/>
                    <a:pt x="36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8"/>
            <p:cNvSpPr/>
            <p:nvPr/>
          </p:nvSpPr>
          <p:spPr>
            <a:xfrm>
              <a:off x="1424997" y="4107681"/>
              <a:ext cx="80202" cy="35356"/>
            </a:xfrm>
            <a:custGeom>
              <a:avLst/>
              <a:gdLst/>
              <a:ahLst/>
              <a:cxnLst/>
              <a:rect l="l" t="t" r="r" b="b"/>
              <a:pathLst>
                <a:path w="2214" h="976" extrusionOk="0">
                  <a:moveTo>
                    <a:pt x="2019" y="1"/>
                  </a:moveTo>
                  <a:cubicBezTo>
                    <a:pt x="2010" y="1"/>
                    <a:pt x="2000" y="2"/>
                    <a:pt x="1992" y="5"/>
                  </a:cubicBezTo>
                  <a:cubicBezTo>
                    <a:pt x="1391" y="338"/>
                    <a:pt x="757" y="572"/>
                    <a:pt x="124" y="772"/>
                  </a:cubicBezTo>
                  <a:cubicBezTo>
                    <a:pt x="0" y="803"/>
                    <a:pt x="19" y="976"/>
                    <a:pt x="128" y="976"/>
                  </a:cubicBezTo>
                  <a:cubicBezTo>
                    <a:pt x="137" y="976"/>
                    <a:pt x="147" y="975"/>
                    <a:pt x="157" y="972"/>
                  </a:cubicBezTo>
                  <a:cubicBezTo>
                    <a:pt x="824" y="772"/>
                    <a:pt x="1491" y="505"/>
                    <a:pt x="2092" y="205"/>
                  </a:cubicBezTo>
                  <a:cubicBezTo>
                    <a:pt x="2213" y="144"/>
                    <a:pt x="2113" y="1"/>
                    <a:pt x="201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8"/>
            <p:cNvSpPr/>
            <p:nvPr/>
          </p:nvSpPr>
          <p:spPr>
            <a:xfrm>
              <a:off x="1358161" y="4225051"/>
              <a:ext cx="94294" cy="16953"/>
            </a:xfrm>
            <a:custGeom>
              <a:avLst/>
              <a:gdLst/>
              <a:ahLst/>
              <a:cxnLst/>
              <a:rect l="l" t="t" r="r" b="b"/>
              <a:pathLst>
                <a:path w="2603" h="468" extrusionOk="0">
                  <a:moveTo>
                    <a:pt x="2469" y="1"/>
                  </a:moveTo>
                  <a:cubicBezTo>
                    <a:pt x="1702" y="134"/>
                    <a:pt x="901" y="201"/>
                    <a:pt x="134" y="234"/>
                  </a:cubicBezTo>
                  <a:cubicBezTo>
                    <a:pt x="0" y="234"/>
                    <a:pt x="0" y="468"/>
                    <a:pt x="134" y="468"/>
                  </a:cubicBezTo>
                  <a:cubicBezTo>
                    <a:pt x="901" y="434"/>
                    <a:pt x="1702" y="334"/>
                    <a:pt x="2469" y="234"/>
                  </a:cubicBezTo>
                  <a:cubicBezTo>
                    <a:pt x="2602" y="234"/>
                    <a:pt x="2602" y="1"/>
                    <a:pt x="246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8"/>
            <p:cNvSpPr/>
            <p:nvPr/>
          </p:nvSpPr>
          <p:spPr>
            <a:xfrm>
              <a:off x="1335194" y="4009945"/>
              <a:ext cx="10904" cy="65966"/>
            </a:xfrm>
            <a:custGeom>
              <a:avLst/>
              <a:gdLst/>
              <a:ahLst/>
              <a:cxnLst/>
              <a:rect l="l" t="t" r="r" b="b"/>
              <a:pathLst>
                <a:path w="301" h="1821" extrusionOk="0">
                  <a:moveTo>
                    <a:pt x="134" y="1"/>
                  </a:moveTo>
                  <a:cubicBezTo>
                    <a:pt x="84" y="1"/>
                    <a:pt x="34" y="34"/>
                    <a:pt x="34" y="101"/>
                  </a:cubicBezTo>
                  <a:lnTo>
                    <a:pt x="34" y="68"/>
                  </a:lnTo>
                  <a:lnTo>
                    <a:pt x="34" y="68"/>
                  </a:lnTo>
                  <a:cubicBezTo>
                    <a:pt x="1" y="635"/>
                    <a:pt x="34" y="1202"/>
                    <a:pt x="101" y="1736"/>
                  </a:cubicBezTo>
                  <a:cubicBezTo>
                    <a:pt x="101" y="1794"/>
                    <a:pt x="139" y="1820"/>
                    <a:pt x="182" y="1820"/>
                  </a:cubicBezTo>
                  <a:cubicBezTo>
                    <a:pt x="238" y="1820"/>
                    <a:pt x="301" y="1777"/>
                    <a:pt x="301" y="1702"/>
                  </a:cubicBezTo>
                  <a:cubicBezTo>
                    <a:pt x="234" y="1168"/>
                    <a:pt x="201" y="635"/>
                    <a:pt x="234" y="101"/>
                  </a:cubicBezTo>
                  <a:cubicBezTo>
                    <a:pt x="234" y="34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8"/>
            <p:cNvSpPr/>
            <p:nvPr/>
          </p:nvSpPr>
          <p:spPr>
            <a:xfrm>
              <a:off x="1254231" y="4048670"/>
              <a:ext cx="12135" cy="62814"/>
            </a:xfrm>
            <a:custGeom>
              <a:avLst/>
              <a:gdLst/>
              <a:ahLst/>
              <a:cxnLst/>
              <a:rect l="l" t="t" r="r" b="b"/>
              <a:pathLst>
                <a:path w="335" h="1734" extrusionOk="0">
                  <a:moveTo>
                    <a:pt x="210" y="1"/>
                  </a:moveTo>
                  <a:cubicBezTo>
                    <a:pt x="170" y="1"/>
                    <a:pt x="134" y="29"/>
                    <a:pt x="134" y="99"/>
                  </a:cubicBezTo>
                  <a:cubicBezTo>
                    <a:pt x="34" y="600"/>
                    <a:pt x="1" y="1134"/>
                    <a:pt x="34" y="1634"/>
                  </a:cubicBezTo>
                  <a:cubicBezTo>
                    <a:pt x="34" y="1701"/>
                    <a:pt x="76" y="1734"/>
                    <a:pt x="122" y="1734"/>
                  </a:cubicBezTo>
                  <a:cubicBezTo>
                    <a:pt x="168" y="1734"/>
                    <a:pt x="218" y="1701"/>
                    <a:pt x="234" y="1634"/>
                  </a:cubicBezTo>
                  <a:cubicBezTo>
                    <a:pt x="234" y="1134"/>
                    <a:pt x="268" y="633"/>
                    <a:pt x="334" y="133"/>
                  </a:cubicBezTo>
                  <a:cubicBezTo>
                    <a:pt x="334" y="55"/>
                    <a:pt x="267" y="1"/>
                    <a:pt x="21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8"/>
            <p:cNvSpPr/>
            <p:nvPr/>
          </p:nvSpPr>
          <p:spPr>
            <a:xfrm>
              <a:off x="1159973" y="4123548"/>
              <a:ext cx="8513" cy="61981"/>
            </a:xfrm>
            <a:custGeom>
              <a:avLst/>
              <a:gdLst/>
              <a:ahLst/>
              <a:cxnLst/>
              <a:rect l="l" t="t" r="r" b="b"/>
              <a:pathLst>
                <a:path w="235" h="1711" extrusionOk="0">
                  <a:moveTo>
                    <a:pt x="101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34" y="601"/>
                    <a:pt x="1" y="1101"/>
                    <a:pt x="1" y="1635"/>
                  </a:cubicBezTo>
                  <a:cubicBezTo>
                    <a:pt x="18" y="1685"/>
                    <a:pt x="68" y="1710"/>
                    <a:pt x="113" y="1710"/>
                  </a:cubicBezTo>
                  <a:cubicBezTo>
                    <a:pt x="159" y="1710"/>
                    <a:pt x="201" y="1685"/>
                    <a:pt x="201" y="1635"/>
                  </a:cubicBezTo>
                  <a:cubicBezTo>
                    <a:pt x="201" y="1101"/>
                    <a:pt x="234" y="601"/>
                    <a:pt x="201" y="101"/>
                  </a:cubicBezTo>
                  <a:cubicBezTo>
                    <a:pt x="201" y="34"/>
                    <a:pt x="151" y="1"/>
                    <a:pt x="1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8"/>
            <p:cNvSpPr/>
            <p:nvPr/>
          </p:nvSpPr>
          <p:spPr>
            <a:xfrm>
              <a:off x="1230540" y="4311919"/>
              <a:ext cx="71689" cy="23256"/>
            </a:xfrm>
            <a:custGeom>
              <a:avLst/>
              <a:gdLst/>
              <a:ahLst/>
              <a:cxnLst/>
              <a:rect l="l" t="t" r="r" b="b"/>
              <a:pathLst>
                <a:path w="1979" h="642" extrusionOk="0">
                  <a:moveTo>
                    <a:pt x="158" y="1"/>
                  </a:moveTo>
                  <a:cubicBezTo>
                    <a:pt x="45" y="1"/>
                    <a:pt x="0" y="174"/>
                    <a:pt x="154" y="204"/>
                  </a:cubicBezTo>
                  <a:cubicBezTo>
                    <a:pt x="688" y="371"/>
                    <a:pt x="1255" y="471"/>
                    <a:pt x="1822" y="638"/>
                  </a:cubicBezTo>
                  <a:cubicBezTo>
                    <a:pt x="1830" y="641"/>
                    <a:pt x="1837" y="642"/>
                    <a:pt x="1845" y="642"/>
                  </a:cubicBezTo>
                  <a:cubicBezTo>
                    <a:pt x="1931" y="642"/>
                    <a:pt x="1979" y="469"/>
                    <a:pt x="1856" y="438"/>
                  </a:cubicBezTo>
                  <a:cubicBezTo>
                    <a:pt x="1322" y="271"/>
                    <a:pt x="755" y="138"/>
                    <a:pt x="188" y="4"/>
                  </a:cubicBezTo>
                  <a:cubicBezTo>
                    <a:pt x="178" y="2"/>
                    <a:pt x="168" y="1"/>
                    <a:pt x="15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8"/>
            <p:cNvSpPr/>
            <p:nvPr/>
          </p:nvSpPr>
          <p:spPr>
            <a:xfrm>
              <a:off x="1160372" y="4371147"/>
              <a:ext cx="81434" cy="20829"/>
            </a:xfrm>
            <a:custGeom>
              <a:avLst/>
              <a:gdLst/>
              <a:ahLst/>
              <a:cxnLst/>
              <a:rect l="l" t="t" r="r" b="b"/>
              <a:pathLst>
                <a:path w="2248" h="575" extrusionOk="0">
                  <a:moveTo>
                    <a:pt x="128" y="0"/>
                  </a:moveTo>
                  <a:cubicBezTo>
                    <a:pt x="19" y="0"/>
                    <a:pt x="0" y="173"/>
                    <a:pt x="123" y="204"/>
                  </a:cubicBezTo>
                  <a:cubicBezTo>
                    <a:pt x="757" y="271"/>
                    <a:pt x="1424" y="404"/>
                    <a:pt x="2058" y="571"/>
                  </a:cubicBezTo>
                  <a:cubicBezTo>
                    <a:pt x="2068" y="573"/>
                    <a:pt x="2078" y="575"/>
                    <a:pt x="2087" y="575"/>
                  </a:cubicBezTo>
                  <a:cubicBezTo>
                    <a:pt x="2200" y="575"/>
                    <a:pt x="2248" y="401"/>
                    <a:pt x="2125" y="371"/>
                  </a:cubicBezTo>
                  <a:cubicBezTo>
                    <a:pt x="1491" y="204"/>
                    <a:pt x="824" y="70"/>
                    <a:pt x="157" y="4"/>
                  </a:cubicBezTo>
                  <a:cubicBezTo>
                    <a:pt x="146" y="1"/>
                    <a:pt x="137" y="0"/>
                    <a:pt x="12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8"/>
            <p:cNvSpPr/>
            <p:nvPr/>
          </p:nvSpPr>
          <p:spPr>
            <a:xfrm>
              <a:off x="1070569" y="4435302"/>
              <a:ext cx="74950" cy="14526"/>
            </a:xfrm>
            <a:custGeom>
              <a:avLst/>
              <a:gdLst/>
              <a:ahLst/>
              <a:cxnLst/>
              <a:rect l="l" t="t" r="r" b="b"/>
              <a:pathLst>
                <a:path w="2069" h="401" extrusionOk="0">
                  <a:moveTo>
                    <a:pt x="134" y="1"/>
                  </a:moveTo>
                  <a:cubicBezTo>
                    <a:pt x="0" y="1"/>
                    <a:pt x="0" y="201"/>
                    <a:pt x="134" y="201"/>
                  </a:cubicBezTo>
                  <a:cubicBezTo>
                    <a:pt x="734" y="301"/>
                    <a:pt x="1335" y="368"/>
                    <a:pt x="1969" y="401"/>
                  </a:cubicBezTo>
                  <a:cubicBezTo>
                    <a:pt x="2062" y="401"/>
                    <a:pt x="2068" y="198"/>
                    <a:pt x="1987" y="198"/>
                  </a:cubicBezTo>
                  <a:cubicBezTo>
                    <a:pt x="1981" y="198"/>
                    <a:pt x="1975" y="199"/>
                    <a:pt x="1969" y="201"/>
                  </a:cubicBezTo>
                  <a:cubicBezTo>
                    <a:pt x="1335" y="167"/>
                    <a:pt x="734" y="10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8"/>
            <p:cNvSpPr/>
            <p:nvPr/>
          </p:nvSpPr>
          <p:spPr>
            <a:xfrm>
              <a:off x="983919" y="4510940"/>
              <a:ext cx="69081" cy="24850"/>
            </a:xfrm>
            <a:custGeom>
              <a:avLst/>
              <a:gdLst/>
              <a:ahLst/>
              <a:cxnLst/>
              <a:rect l="l" t="t" r="r" b="b"/>
              <a:pathLst>
                <a:path w="1907" h="686" extrusionOk="0">
                  <a:moveTo>
                    <a:pt x="1777" y="1"/>
                  </a:moveTo>
                  <a:cubicBezTo>
                    <a:pt x="1761" y="1"/>
                    <a:pt x="1744" y="5"/>
                    <a:pt x="1725" y="14"/>
                  </a:cubicBezTo>
                  <a:cubicBezTo>
                    <a:pt x="1192" y="181"/>
                    <a:pt x="658" y="281"/>
                    <a:pt x="124" y="481"/>
                  </a:cubicBezTo>
                  <a:cubicBezTo>
                    <a:pt x="1" y="512"/>
                    <a:pt x="48" y="685"/>
                    <a:pt x="135" y="685"/>
                  </a:cubicBezTo>
                  <a:cubicBezTo>
                    <a:pt x="142" y="685"/>
                    <a:pt x="150" y="684"/>
                    <a:pt x="158" y="681"/>
                  </a:cubicBezTo>
                  <a:cubicBezTo>
                    <a:pt x="691" y="481"/>
                    <a:pt x="1258" y="381"/>
                    <a:pt x="1792" y="214"/>
                  </a:cubicBezTo>
                  <a:cubicBezTo>
                    <a:pt x="1907" y="157"/>
                    <a:pt x="1873" y="1"/>
                    <a:pt x="177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28"/>
            <p:cNvSpPr/>
            <p:nvPr/>
          </p:nvSpPr>
          <p:spPr>
            <a:xfrm>
              <a:off x="1074699" y="4165279"/>
              <a:ext cx="11628" cy="61003"/>
            </a:xfrm>
            <a:custGeom>
              <a:avLst/>
              <a:gdLst/>
              <a:ahLst/>
              <a:cxnLst/>
              <a:rect l="l" t="t" r="r" b="b"/>
              <a:pathLst>
                <a:path w="321" h="1684" extrusionOk="0">
                  <a:moveTo>
                    <a:pt x="120" y="0"/>
                  </a:moveTo>
                  <a:cubicBezTo>
                    <a:pt x="60" y="0"/>
                    <a:pt x="0" y="52"/>
                    <a:pt x="20" y="149"/>
                  </a:cubicBezTo>
                  <a:cubicBezTo>
                    <a:pt x="87" y="616"/>
                    <a:pt x="120" y="1117"/>
                    <a:pt x="53" y="1584"/>
                  </a:cubicBezTo>
                  <a:cubicBezTo>
                    <a:pt x="53" y="1651"/>
                    <a:pt x="112" y="1684"/>
                    <a:pt x="170" y="1684"/>
                  </a:cubicBezTo>
                  <a:cubicBezTo>
                    <a:pt x="228" y="1684"/>
                    <a:pt x="287" y="1651"/>
                    <a:pt x="287" y="1584"/>
                  </a:cubicBezTo>
                  <a:cubicBezTo>
                    <a:pt x="320" y="1083"/>
                    <a:pt x="287" y="583"/>
                    <a:pt x="220" y="83"/>
                  </a:cubicBezTo>
                  <a:cubicBezTo>
                    <a:pt x="206" y="27"/>
                    <a:pt x="163" y="0"/>
                    <a:pt x="12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8"/>
            <p:cNvSpPr/>
            <p:nvPr/>
          </p:nvSpPr>
          <p:spPr>
            <a:xfrm>
              <a:off x="950084" y="4232006"/>
              <a:ext cx="31588" cy="53106"/>
            </a:xfrm>
            <a:custGeom>
              <a:avLst/>
              <a:gdLst/>
              <a:ahLst/>
              <a:cxnLst/>
              <a:rect l="l" t="t" r="r" b="b"/>
              <a:pathLst>
                <a:path w="872" h="1466" extrusionOk="0">
                  <a:moveTo>
                    <a:pt x="133" y="1"/>
                  </a:moveTo>
                  <a:cubicBezTo>
                    <a:pt x="60" y="1"/>
                    <a:pt x="1" y="71"/>
                    <a:pt x="24" y="142"/>
                  </a:cubicBezTo>
                  <a:cubicBezTo>
                    <a:pt x="258" y="542"/>
                    <a:pt x="458" y="976"/>
                    <a:pt x="658" y="1410"/>
                  </a:cubicBezTo>
                  <a:cubicBezTo>
                    <a:pt x="668" y="1450"/>
                    <a:pt x="693" y="1466"/>
                    <a:pt x="721" y="1466"/>
                  </a:cubicBezTo>
                  <a:cubicBezTo>
                    <a:pt x="788" y="1466"/>
                    <a:pt x="871" y="1380"/>
                    <a:pt x="825" y="1310"/>
                  </a:cubicBezTo>
                  <a:cubicBezTo>
                    <a:pt x="658" y="876"/>
                    <a:pt x="458" y="442"/>
                    <a:pt x="224" y="42"/>
                  </a:cubicBezTo>
                  <a:cubicBezTo>
                    <a:pt x="195" y="13"/>
                    <a:pt x="163" y="1"/>
                    <a:pt x="13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8"/>
            <p:cNvSpPr/>
            <p:nvPr/>
          </p:nvSpPr>
          <p:spPr>
            <a:xfrm>
              <a:off x="850501" y="4267036"/>
              <a:ext cx="38145" cy="61039"/>
            </a:xfrm>
            <a:custGeom>
              <a:avLst/>
              <a:gdLst/>
              <a:ahLst/>
              <a:cxnLst/>
              <a:rect l="l" t="t" r="r" b="b"/>
              <a:pathLst>
                <a:path w="1053" h="1685" extrusionOk="0">
                  <a:moveTo>
                    <a:pt x="156" y="1"/>
                  </a:moveTo>
                  <a:cubicBezTo>
                    <a:pt x="80" y="1"/>
                    <a:pt x="0" y="72"/>
                    <a:pt x="71" y="142"/>
                  </a:cubicBezTo>
                  <a:cubicBezTo>
                    <a:pt x="338" y="643"/>
                    <a:pt x="605" y="1110"/>
                    <a:pt x="805" y="1644"/>
                  </a:cubicBezTo>
                  <a:cubicBezTo>
                    <a:pt x="825" y="1673"/>
                    <a:pt x="856" y="1685"/>
                    <a:pt x="888" y="1685"/>
                  </a:cubicBezTo>
                  <a:cubicBezTo>
                    <a:pt x="966" y="1685"/>
                    <a:pt x="1052" y="1614"/>
                    <a:pt x="1005" y="1543"/>
                  </a:cubicBezTo>
                  <a:cubicBezTo>
                    <a:pt x="772" y="1010"/>
                    <a:pt x="505" y="509"/>
                    <a:pt x="238" y="42"/>
                  </a:cubicBezTo>
                  <a:cubicBezTo>
                    <a:pt x="218" y="13"/>
                    <a:pt x="187" y="1"/>
                    <a:pt x="156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8"/>
            <p:cNvSpPr/>
            <p:nvPr/>
          </p:nvSpPr>
          <p:spPr>
            <a:xfrm>
              <a:off x="641301" y="4488408"/>
              <a:ext cx="58757" cy="54374"/>
            </a:xfrm>
            <a:custGeom>
              <a:avLst/>
              <a:gdLst/>
              <a:ahLst/>
              <a:cxnLst/>
              <a:rect l="l" t="t" r="r" b="b"/>
              <a:pathLst>
                <a:path w="1622" h="1501" extrusionOk="0">
                  <a:moveTo>
                    <a:pt x="146" y="0"/>
                  </a:moveTo>
                  <a:cubicBezTo>
                    <a:pt x="75" y="0"/>
                    <a:pt x="0" y="94"/>
                    <a:pt x="75" y="169"/>
                  </a:cubicBezTo>
                  <a:cubicBezTo>
                    <a:pt x="476" y="636"/>
                    <a:pt x="943" y="1070"/>
                    <a:pt x="1410" y="1470"/>
                  </a:cubicBezTo>
                  <a:cubicBezTo>
                    <a:pt x="1431" y="1492"/>
                    <a:pt x="1455" y="1501"/>
                    <a:pt x="1477" y="1501"/>
                  </a:cubicBezTo>
                  <a:cubicBezTo>
                    <a:pt x="1557" y="1501"/>
                    <a:pt x="1621" y="1382"/>
                    <a:pt x="1543" y="1303"/>
                  </a:cubicBezTo>
                  <a:cubicBezTo>
                    <a:pt x="1076" y="936"/>
                    <a:pt x="642" y="503"/>
                    <a:pt x="209" y="36"/>
                  </a:cubicBezTo>
                  <a:cubicBezTo>
                    <a:pt x="192" y="11"/>
                    <a:pt x="169" y="0"/>
                    <a:pt x="146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8"/>
            <p:cNvSpPr/>
            <p:nvPr/>
          </p:nvSpPr>
          <p:spPr>
            <a:xfrm>
              <a:off x="736537" y="4363757"/>
              <a:ext cx="48071" cy="71436"/>
            </a:xfrm>
            <a:custGeom>
              <a:avLst/>
              <a:gdLst/>
              <a:ahLst/>
              <a:cxnLst/>
              <a:rect l="l" t="t" r="r" b="b"/>
              <a:pathLst>
                <a:path w="1327" h="1972" extrusionOk="0">
                  <a:moveTo>
                    <a:pt x="156" y="0"/>
                  </a:moveTo>
                  <a:cubicBezTo>
                    <a:pt x="90" y="0"/>
                    <a:pt x="0" y="79"/>
                    <a:pt x="48" y="174"/>
                  </a:cubicBezTo>
                  <a:cubicBezTo>
                    <a:pt x="348" y="775"/>
                    <a:pt x="749" y="1342"/>
                    <a:pt x="1082" y="1909"/>
                  </a:cubicBezTo>
                  <a:cubicBezTo>
                    <a:pt x="1116" y="1953"/>
                    <a:pt x="1156" y="1972"/>
                    <a:pt x="1193" y="1972"/>
                  </a:cubicBezTo>
                  <a:cubicBezTo>
                    <a:pt x="1268" y="1972"/>
                    <a:pt x="1327" y="1898"/>
                    <a:pt x="1282" y="1809"/>
                  </a:cubicBezTo>
                  <a:cubicBezTo>
                    <a:pt x="949" y="1242"/>
                    <a:pt x="515" y="675"/>
                    <a:pt x="215" y="41"/>
                  </a:cubicBezTo>
                  <a:cubicBezTo>
                    <a:pt x="206" y="13"/>
                    <a:pt x="183" y="0"/>
                    <a:pt x="156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8"/>
            <p:cNvSpPr/>
            <p:nvPr/>
          </p:nvSpPr>
          <p:spPr>
            <a:xfrm>
              <a:off x="906216" y="4654030"/>
              <a:ext cx="102408" cy="14671"/>
            </a:xfrm>
            <a:custGeom>
              <a:avLst/>
              <a:gdLst/>
              <a:ahLst/>
              <a:cxnLst/>
              <a:rect l="l" t="t" r="r" b="b"/>
              <a:pathLst>
                <a:path w="2827" h="405" extrusionOk="0">
                  <a:moveTo>
                    <a:pt x="134" y="0"/>
                  </a:moveTo>
                  <a:cubicBezTo>
                    <a:pt x="1" y="0"/>
                    <a:pt x="1" y="200"/>
                    <a:pt x="134" y="200"/>
                  </a:cubicBezTo>
                  <a:cubicBezTo>
                    <a:pt x="968" y="234"/>
                    <a:pt x="1802" y="267"/>
                    <a:pt x="2636" y="401"/>
                  </a:cubicBezTo>
                  <a:cubicBezTo>
                    <a:pt x="2646" y="403"/>
                    <a:pt x="2656" y="404"/>
                    <a:pt x="2665" y="404"/>
                  </a:cubicBezTo>
                  <a:cubicBezTo>
                    <a:pt x="2779" y="404"/>
                    <a:pt x="2826" y="231"/>
                    <a:pt x="2703" y="200"/>
                  </a:cubicBezTo>
                  <a:cubicBezTo>
                    <a:pt x="1836" y="67"/>
                    <a:pt x="1002" y="0"/>
                    <a:pt x="1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8"/>
            <p:cNvSpPr/>
            <p:nvPr/>
          </p:nvSpPr>
          <p:spPr>
            <a:xfrm>
              <a:off x="851008" y="4807951"/>
              <a:ext cx="99981" cy="19054"/>
            </a:xfrm>
            <a:custGeom>
              <a:avLst/>
              <a:gdLst/>
              <a:ahLst/>
              <a:cxnLst/>
              <a:rect l="l" t="t" r="r" b="b"/>
              <a:pathLst>
                <a:path w="2760" h="526" extrusionOk="0">
                  <a:moveTo>
                    <a:pt x="2099" y="1"/>
                  </a:moveTo>
                  <a:cubicBezTo>
                    <a:pt x="1419" y="1"/>
                    <a:pt x="761" y="102"/>
                    <a:pt x="124" y="288"/>
                  </a:cubicBezTo>
                  <a:cubicBezTo>
                    <a:pt x="1" y="350"/>
                    <a:pt x="20" y="525"/>
                    <a:pt x="129" y="525"/>
                  </a:cubicBezTo>
                  <a:cubicBezTo>
                    <a:pt x="138" y="525"/>
                    <a:pt x="147" y="524"/>
                    <a:pt x="157" y="521"/>
                  </a:cubicBezTo>
                  <a:cubicBezTo>
                    <a:pt x="798" y="308"/>
                    <a:pt x="1459" y="201"/>
                    <a:pt x="2126" y="201"/>
                  </a:cubicBezTo>
                  <a:cubicBezTo>
                    <a:pt x="2292" y="201"/>
                    <a:pt x="2459" y="208"/>
                    <a:pt x="2626" y="221"/>
                  </a:cubicBezTo>
                  <a:cubicBezTo>
                    <a:pt x="2759" y="221"/>
                    <a:pt x="2759" y="21"/>
                    <a:pt x="2626" y="21"/>
                  </a:cubicBezTo>
                  <a:cubicBezTo>
                    <a:pt x="2449" y="7"/>
                    <a:pt x="2273" y="1"/>
                    <a:pt x="209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8"/>
            <p:cNvSpPr/>
            <p:nvPr/>
          </p:nvSpPr>
          <p:spPr>
            <a:xfrm>
              <a:off x="738638" y="4952490"/>
              <a:ext cx="112044" cy="20721"/>
            </a:xfrm>
            <a:custGeom>
              <a:avLst/>
              <a:gdLst/>
              <a:ahLst/>
              <a:cxnLst/>
              <a:rect l="l" t="t" r="r" b="b"/>
              <a:pathLst>
                <a:path w="3093" h="572" extrusionOk="0">
                  <a:moveTo>
                    <a:pt x="2992" y="1"/>
                  </a:moveTo>
                  <a:cubicBezTo>
                    <a:pt x="2025" y="34"/>
                    <a:pt x="1058" y="134"/>
                    <a:pt x="124" y="367"/>
                  </a:cubicBezTo>
                  <a:cubicBezTo>
                    <a:pt x="0" y="398"/>
                    <a:pt x="48" y="571"/>
                    <a:pt x="161" y="571"/>
                  </a:cubicBezTo>
                  <a:cubicBezTo>
                    <a:pt x="170" y="571"/>
                    <a:pt x="180" y="570"/>
                    <a:pt x="190" y="568"/>
                  </a:cubicBezTo>
                  <a:cubicBezTo>
                    <a:pt x="1091" y="367"/>
                    <a:pt x="2025" y="234"/>
                    <a:pt x="2992" y="201"/>
                  </a:cubicBezTo>
                  <a:cubicBezTo>
                    <a:pt x="3092" y="167"/>
                    <a:pt x="3092" y="1"/>
                    <a:pt x="299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8"/>
            <p:cNvSpPr/>
            <p:nvPr/>
          </p:nvSpPr>
          <p:spPr>
            <a:xfrm>
              <a:off x="547949" y="4543978"/>
              <a:ext cx="74768" cy="69552"/>
            </a:xfrm>
            <a:custGeom>
              <a:avLst/>
              <a:gdLst/>
              <a:ahLst/>
              <a:cxnLst/>
              <a:rect l="l" t="t" r="r" b="b"/>
              <a:pathLst>
                <a:path w="2064" h="1920" extrusionOk="0">
                  <a:moveTo>
                    <a:pt x="140" y="1"/>
                  </a:moveTo>
                  <a:cubicBezTo>
                    <a:pt x="63" y="1"/>
                    <a:pt x="0" y="95"/>
                    <a:pt x="51" y="170"/>
                  </a:cubicBezTo>
                  <a:cubicBezTo>
                    <a:pt x="618" y="803"/>
                    <a:pt x="1218" y="1370"/>
                    <a:pt x="1852" y="1904"/>
                  </a:cubicBezTo>
                  <a:cubicBezTo>
                    <a:pt x="1868" y="1915"/>
                    <a:pt x="1885" y="1920"/>
                    <a:pt x="1902" y="1920"/>
                  </a:cubicBezTo>
                  <a:cubicBezTo>
                    <a:pt x="1988" y="1920"/>
                    <a:pt x="2064" y="1793"/>
                    <a:pt x="1952" y="1737"/>
                  </a:cubicBezTo>
                  <a:cubicBezTo>
                    <a:pt x="1318" y="1204"/>
                    <a:pt x="751" y="637"/>
                    <a:pt x="217" y="36"/>
                  </a:cubicBezTo>
                  <a:cubicBezTo>
                    <a:pt x="192" y="11"/>
                    <a:pt x="165" y="1"/>
                    <a:pt x="14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8"/>
            <p:cNvSpPr/>
            <p:nvPr/>
          </p:nvSpPr>
          <p:spPr>
            <a:xfrm>
              <a:off x="485207" y="4671853"/>
              <a:ext cx="66292" cy="77956"/>
            </a:xfrm>
            <a:custGeom>
              <a:avLst/>
              <a:gdLst/>
              <a:ahLst/>
              <a:cxnLst/>
              <a:rect l="l" t="t" r="r" b="b"/>
              <a:pathLst>
                <a:path w="1830" h="2152" extrusionOk="0">
                  <a:moveTo>
                    <a:pt x="165" y="1"/>
                  </a:moveTo>
                  <a:cubicBezTo>
                    <a:pt x="87" y="1"/>
                    <a:pt x="1" y="71"/>
                    <a:pt x="48" y="142"/>
                  </a:cubicBezTo>
                  <a:cubicBezTo>
                    <a:pt x="548" y="809"/>
                    <a:pt x="1115" y="1443"/>
                    <a:pt x="1582" y="2110"/>
                  </a:cubicBezTo>
                  <a:cubicBezTo>
                    <a:pt x="1612" y="2140"/>
                    <a:pt x="1647" y="2152"/>
                    <a:pt x="1680" y="2152"/>
                  </a:cubicBezTo>
                  <a:cubicBezTo>
                    <a:pt x="1760" y="2152"/>
                    <a:pt x="1830" y="2081"/>
                    <a:pt x="1783" y="2010"/>
                  </a:cubicBezTo>
                  <a:cubicBezTo>
                    <a:pt x="1282" y="1310"/>
                    <a:pt x="715" y="709"/>
                    <a:pt x="248" y="42"/>
                  </a:cubicBezTo>
                  <a:cubicBezTo>
                    <a:pt x="229" y="13"/>
                    <a:pt x="198" y="1"/>
                    <a:pt x="16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8"/>
            <p:cNvSpPr/>
            <p:nvPr/>
          </p:nvSpPr>
          <p:spPr>
            <a:xfrm>
              <a:off x="438440" y="4779406"/>
              <a:ext cx="51440" cy="77956"/>
            </a:xfrm>
            <a:custGeom>
              <a:avLst/>
              <a:gdLst/>
              <a:ahLst/>
              <a:cxnLst/>
              <a:rect l="l" t="t" r="r" b="b"/>
              <a:pathLst>
                <a:path w="1420" h="2152" extrusionOk="0">
                  <a:moveTo>
                    <a:pt x="156" y="0"/>
                  </a:moveTo>
                  <a:cubicBezTo>
                    <a:pt x="80" y="0"/>
                    <a:pt x="1" y="71"/>
                    <a:pt x="71" y="142"/>
                  </a:cubicBezTo>
                  <a:cubicBezTo>
                    <a:pt x="472" y="776"/>
                    <a:pt x="872" y="1409"/>
                    <a:pt x="1206" y="2110"/>
                  </a:cubicBezTo>
                  <a:cubicBezTo>
                    <a:pt x="1225" y="2139"/>
                    <a:pt x="1253" y="2151"/>
                    <a:pt x="1282" y="2151"/>
                  </a:cubicBezTo>
                  <a:cubicBezTo>
                    <a:pt x="1350" y="2151"/>
                    <a:pt x="1419" y="2081"/>
                    <a:pt x="1372" y="2010"/>
                  </a:cubicBezTo>
                  <a:cubicBezTo>
                    <a:pt x="1039" y="1309"/>
                    <a:pt x="672" y="676"/>
                    <a:pt x="238" y="42"/>
                  </a:cubicBezTo>
                  <a:cubicBezTo>
                    <a:pt x="219" y="13"/>
                    <a:pt x="188" y="0"/>
                    <a:pt x="156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8"/>
            <p:cNvSpPr/>
            <p:nvPr/>
          </p:nvSpPr>
          <p:spPr>
            <a:xfrm>
              <a:off x="737515" y="4545499"/>
              <a:ext cx="723884" cy="284004"/>
            </a:xfrm>
            <a:custGeom>
              <a:avLst/>
              <a:gdLst/>
              <a:ahLst/>
              <a:cxnLst/>
              <a:rect l="l" t="t" r="r" b="b"/>
              <a:pathLst>
                <a:path w="19983" h="7840" extrusionOk="0">
                  <a:moveTo>
                    <a:pt x="19859" y="0"/>
                  </a:moveTo>
                  <a:cubicBezTo>
                    <a:pt x="19841" y="0"/>
                    <a:pt x="19821" y="8"/>
                    <a:pt x="19802" y="28"/>
                  </a:cubicBezTo>
                  <a:cubicBezTo>
                    <a:pt x="19001" y="528"/>
                    <a:pt x="18334" y="1162"/>
                    <a:pt x="17567" y="1695"/>
                  </a:cubicBezTo>
                  <a:cubicBezTo>
                    <a:pt x="16733" y="2229"/>
                    <a:pt x="15866" y="2629"/>
                    <a:pt x="14932" y="2930"/>
                  </a:cubicBezTo>
                  <a:cubicBezTo>
                    <a:pt x="12797" y="3563"/>
                    <a:pt x="10629" y="4030"/>
                    <a:pt x="8427" y="4331"/>
                  </a:cubicBezTo>
                  <a:cubicBezTo>
                    <a:pt x="6559" y="4631"/>
                    <a:pt x="4558" y="4731"/>
                    <a:pt x="2790" y="5465"/>
                  </a:cubicBezTo>
                  <a:cubicBezTo>
                    <a:pt x="1756" y="5932"/>
                    <a:pt x="355" y="6532"/>
                    <a:pt x="21" y="7700"/>
                  </a:cubicBezTo>
                  <a:cubicBezTo>
                    <a:pt x="1" y="7782"/>
                    <a:pt x="69" y="7839"/>
                    <a:pt x="132" y="7839"/>
                  </a:cubicBezTo>
                  <a:cubicBezTo>
                    <a:pt x="172" y="7839"/>
                    <a:pt x="209" y="7817"/>
                    <a:pt x="221" y="7766"/>
                  </a:cubicBezTo>
                  <a:cubicBezTo>
                    <a:pt x="622" y="6332"/>
                    <a:pt x="2857" y="5565"/>
                    <a:pt x="4158" y="5231"/>
                  </a:cubicBezTo>
                  <a:cubicBezTo>
                    <a:pt x="6059" y="4731"/>
                    <a:pt x="8127" y="4631"/>
                    <a:pt x="10095" y="4264"/>
                  </a:cubicBezTo>
                  <a:cubicBezTo>
                    <a:pt x="11996" y="3997"/>
                    <a:pt x="13898" y="3530"/>
                    <a:pt x="15732" y="2863"/>
                  </a:cubicBezTo>
                  <a:cubicBezTo>
                    <a:pt x="17367" y="2262"/>
                    <a:pt x="18501" y="1128"/>
                    <a:pt x="19902" y="194"/>
                  </a:cubicBezTo>
                  <a:cubicBezTo>
                    <a:pt x="19983" y="141"/>
                    <a:pt x="19933" y="0"/>
                    <a:pt x="19859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8"/>
            <p:cNvSpPr/>
            <p:nvPr/>
          </p:nvSpPr>
          <p:spPr>
            <a:xfrm>
              <a:off x="1310597" y="4638961"/>
              <a:ext cx="122078" cy="64807"/>
            </a:xfrm>
            <a:custGeom>
              <a:avLst/>
              <a:gdLst/>
              <a:ahLst/>
              <a:cxnLst/>
              <a:rect l="l" t="t" r="r" b="b"/>
              <a:pathLst>
                <a:path w="3370" h="1789" extrusionOk="0">
                  <a:moveTo>
                    <a:pt x="151" y="1"/>
                  </a:moveTo>
                  <a:cubicBezTo>
                    <a:pt x="53" y="1"/>
                    <a:pt x="1" y="127"/>
                    <a:pt x="113" y="183"/>
                  </a:cubicBezTo>
                  <a:cubicBezTo>
                    <a:pt x="1080" y="750"/>
                    <a:pt x="2114" y="1284"/>
                    <a:pt x="3148" y="1784"/>
                  </a:cubicBezTo>
                  <a:cubicBezTo>
                    <a:pt x="3160" y="1787"/>
                    <a:pt x="3172" y="1788"/>
                    <a:pt x="3183" y="1788"/>
                  </a:cubicBezTo>
                  <a:cubicBezTo>
                    <a:pt x="3298" y="1788"/>
                    <a:pt x="3370" y="1645"/>
                    <a:pt x="3248" y="1584"/>
                  </a:cubicBezTo>
                  <a:cubicBezTo>
                    <a:pt x="2214" y="1083"/>
                    <a:pt x="1213" y="583"/>
                    <a:pt x="213" y="16"/>
                  </a:cubicBezTo>
                  <a:cubicBezTo>
                    <a:pt x="191" y="5"/>
                    <a:pt x="170" y="1"/>
                    <a:pt x="151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8"/>
            <p:cNvSpPr/>
            <p:nvPr/>
          </p:nvSpPr>
          <p:spPr>
            <a:xfrm>
              <a:off x="1358161" y="4660877"/>
              <a:ext cx="153485" cy="100488"/>
            </a:xfrm>
            <a:custGeom>
              <a:avLst/>
              <a:gdLst/>
              <a:ahLst/>
              <a:cxnLst/>
              <a:rect l="l" t="t" r="r" b="b"/>
              <a:pathLst>
                <a:path w="4237" h="2774" extrusionOk="0">
                  <a:moveTo>
                    <a:pt x="743" y="240"/>
                  </a:moveTo>
                  <a:cubicBezTo>
                    <a:pt x="1994" y="240"/>
                    <a:pt x="3641" y="689"/>
                    <a:pt x="3670" y="2080"/>
                  </a:cubicBezTo>
                  <a:cubicBezTo>
                    <a:pt x="3670" y="2446"/>
                    <a:pt x="3425" y="2561"/>
                    <a:pt x="3117" y="2561"/>
                  </a:cubicBezTo>
                  <a:cubicBezTo>
                    <a:pt x="2724" y="2561"/>
                    <a:pt x="2226" y="2373"/>
                    <a:pt x="2002" y="2280"/>
                  </a:cubicBezTo>
                  <a:cubicBezTo>
                    <a:pt x="1192" y="1858"/>
                    <a:pt x="602" y="1122"/>
                    <a:pt x="355" y="255"/>
                  </a:cubicBezTo>
                  <a:lnTo>
                    <a:pt x="355" y="255"/>
                  </a:lnTo>
                  <a:cubicBezTo>
                    <a:pt x="478" y="245"/>
                    <a:pt x="608" y="240"/>
                    <a:pt x="743" y="240"/>
                  </a:cubicBezTo>
                  <a:close/>
                  <a:moveTo>
                    <a:pt x="778" y="0"/>
                  </a:moveTo>
                  <a:cubicBezTo>
                    <a:pt x="564" y="0"/>
                    <a:pt x="349" y="15"/>
                    <a:pt x="134" y="45"/>
                  </a:cubicBezTo>
                  <a:cubicBezTo>
                    <a:pt x="0" y="45"/>
                    <a:pt x="0" y="278"/>
                    <a:pt x="134" y="278"/>
                  </a:cubicBezTo>
                  <a:cubicBezTo>
                    <a:pt x="137" y="278"/>
                    <a:pt x="140" y="278"/>
                    <a:pt x="143" y="277"/>
                  </a:cubicBezTo>
                  <a:lnTo>
                    <a:pt x="143" y="277"/>
                  </a:lnTo>
                  <a:cubicBezTo>
                    <a:pt x="416" y="1264"/>
                    <a:pt x="1111" y="2084"/>
                    <a:pt x="2035" y="2513"/>
                  </a:cubicBezTo>
                  <a:cubicBezTo>
                    <a:pt x="2339" y="2627"/>
                    <a:pt x="2730" y="2774"/>
                    <a:pt x="3084" y="2774"/>
                  </a:cubicBezTo>
                  <a:cubicBezTo>
                    <a:pt x="3351" y="2774"/>
                    <a:pt x="3598" y="2690"/>
                    <a:pt x="3770" y="2447"/>
                  </a:cubicBezTo>
                  <a:cubicBezTo>
                    <a:pt x="4237" y="1779"/>
                    <a:pt x="3436" y="879"/>
                    <a:pt x="2936" y="545"/>
                  </a:cubicBezTo>
                  <a:cubicBezTo>
                    <a:pt x="2261" y="182"/>
                    <a:pt x="1526" y="0"/>
                    <a:pt x="77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8"/>
            <p:cNvSpPr/>
            <p:nvPr/>
          </p:nvSpPr>
          <p:spPr>
            <a:xfrm>
              <a:off x="1360045" y="4503768"/>
              <a:ext cx="158521" cy="115558"/>
            </a:xfrm>
            <a:custGeom>
              <a:avLst/>
              <a:gdLst/>
              <a:ahLst/>
              <a:cxnLst/>
              <a:rect l="l" t="t" r="r" b="b"/>
              <a:pathLst>
                <a:path w="4376" h="3190" extrusionOk="0">
                  <a:moveTo>
                    <a:pt x="3028" y="210"/>
                  </a:moveTo>
                  <a:cubicBezTo>
                    <a:pt x="3454" y="210"/>
                    <a:pt x="3785" y="428"/>
                    <a:pt x="3785" y="1079"/>
                  </a:cubicBezTo>
                  <a:cubicBezTo>
                    <a:pt x="3785" y="2432"/>
                    <a:pt x="1440" y="2954"/>
                    <a:pt x="306" y="2981"/>
                  </a:cubicBezTo>
                  <a:lnTo>
                    <a:pt x="306" y="2981"/>
                  </a:lnTo>
                  <a:cubicBezTo>
                    <a:pt x="703" y="2188"/>
                    <a:pt x="642" y="1309"/>
                    <a:pt x="1483" y="779"/>
                  </a:cubicBezTo>
                  <a:cubicBezTo>
                    <a:pt x="1865" y="524"/>
                    <a:pt x="2516" y="210"/>
                    <a:pt x="3028" y="210"/>
                  </a:cubicBezTo>
                  <a:close/>
                  <a:moveTo>
                    <a:pt x="3015" y="0"/>
                  </a:moveTo>
                  <a:cubicBezTo>
                    <a:pt x="2689" y="0"/>
                    <a:pt x="2343" y="97"/>
                    <a:pt x="2083" y="212"/>
                  </a:cubicBezTo>
                  <a:cubicBezTo>
                    <a:pt x="1550" y="412"/>
                    <a:pt x="1083" y="746"/>
                    <a:pt x="716" y="1180"/>
                  </a:cubicBezTo>
                  <a:cubicBezTo>
                    <a:pt x="329" y="1695"/>
                    <a:pt x="378" y="2397"/>
                    <a:pt x="81" y="2986"/>
                  </a:cubicBezTo>
                  <a:lnTo>
                    <a:pt x="81" y="2986"/>
                  </a:lnTo>
                  <a:cubicBezTo>
                    <a:pt x="19" y="3005"/>
                    <a:pt x="1" y="3079"/>
                    <a:pt x="27" y="3130"/>
                  </a:cubicBezTo>
                  <a:lnTo>
                    <a:pt x="27" y="3130"/>
                  </a:lnTo>
                  <a:cubicBezTo>
                    <a:pt x="43" y="3165"/>
                    <a:pt x="88" y="3189"/>
                    <a:pt x="133" y="3189"/>
                  </a:cubicBezTo>
                  <a:cubicBezTo>
                    <a:pt x="147" y="3189"/>
                    <a:pt x="160" y="3187"/>
                    <a:pt x="173" y="3182"/>
                  </a:cubicBezTo>
                  <a:lnTo>
                    <a:pt x="173" y="3182"/>
                  </a:lnTo>
                  <a:cubicBezTo>
                    <a:pt x="182" y="3182"/>
                    <a:pt x="192" y="3182"/>
                    <a:pt x="202" y="3182"/>
                  </a:cubicBezTo>
                  <a:cubicBezTo>
                    <a:pt x="1543" y="3182"/>
                    <a:pt x="4376" y="2441"/>
                    <a:pt x="3951" y="679"/>
                  </a:cubicBezTo>
                  <a:cubicBezTo>
                    <a:pt x="3838" y="167"/>
                    <a:pt x="3444" y="0"/>
                    <a:pt x="301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8"/>
            <p:cNvSpPr/>
            <p:nvPr/>
          </p:nvSpPr>
          <p:spPr>
            <a:xfrm>
              <a:off x="1259592" y="4638852"/>
              <a:ext cx="19598" cy="54084"/>
            </a:xfrm>
            <a:custGeom>
              <a:avLst/>
              <a:gdLst/>
              <a:ahLst/>
              <a:cxnLst/>
              <a:rect l="l" t="t" r="r" b="b"/>
              <a:pathLst>
                <a:path w="541" h="1493" extrusionOk="0">
                  <a:moveTo>
                    <a:pt x="113" y="1"/>
                  </a:moveTo>
                  <a:cubicBezTo>
                    <a:pt x="56" y="1"/>
                    <a:pt x="1" y="44"/>
                    <a:pt x="20" y="119"/>
                  </a:cubicBezTo>
                  <a:cubicBezTo>
                    <a:pt x="120" y="553"/>
                    <a:pt x="220" y="986"/>
                    <a:pt x="320" y="1420"/>
                  </a:cubicBezTo>
                  <a:cubicBezTo>
                    <a:pt x="332" y="1471"/>
                    <a:pt x="370" y="1493"/>
                    <a:pt x="409" y="1493"/>
                  </a:cubicBezTo>
                  <a:cubicBezTo>
                    <a:pt x="472" y="1493"/>
                    <a:pt x="540" y="1436"/>
                    <a:pt x="520" y="1353"/>
                  </a:cubicBezTo>
                  <a:lnTo>
                    <a:pt x="220" y="86"/>
                  </a:lnTo>
                  <a:cubicBezTo>
                    <a:pt x="205" y="27"/>
                    <a:pt x="158" y="1"/>
                    <a:pt x="11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8"/>
            <p:cNvSpPr/>
            <p:nvPr/>
          </p:nvSpPr>
          <p:spPr>
            <a:xfrm>
              <a:off x="1223295" y="4656240"/>
              <a:ext cx="19634" cy="47563"/>
            </a:xfrm>
            <a:custGeom>
              <a:avLst/>
              <a:gdLst/>
              <a:ahLst/>
              <a:cxnLst/>
              <a:rect l="l" t="t" r="r" b="b"/>
              <a:pathLst>
                <a:path w="542" h="1313" extrusionOk="0">
                  <a:moveTo>
                    <a:pt x="132" y="0"/>
                  </a:moveTo>
                  <a:cubicBezTo>
                    <a:pt x="69" y="0"/>
                    <a:pt x="0" y="57"/>
                    <a:pt x="21" y="139"/>
                  </a:cubicBezTo>
                  <a:cubicBezTo>
                    <a:pt x="121" y="506"/>
                    <a:pt x="221" y="873"/>
                    <a:pt x="321" y="1240"/>
                  </a:cubicBezTo>
                  <a:cubicBezTo>
                    <a:pt x="334" y="1291"/>
                    <a:pt x="371" y="1313"/>
                    <a:pt x="410" y="1313"/>
                  </a:cubicBezTo>
                  <a:cubicBezTo>
                    <a:pt x="473" y="1313"/>
                    <a:pt x="542" y="1256"/>
                    <a:pt x="521" y="1174"/>
                  </a:cubicBezTo>
                  <a:cubicBezTo>
                    <a:pt x="421" y="807"/>
                    <a:pt x="321" y="440"/>
                    <a:pt x="221" y="73"/>
                  </a:cubicBezTo>
                  <a:cubicBezTo>
                    <a:pt x="208" y="22"/>
                    <a:pt x="171" y="0"/>
                    <a:pt x="1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8"/>
            <p:cNvSpPr/>
            <p:nvPr/>
          </p:nvSpPr>
          <p:spPr>
            <a:xfrm>
              <a:off x="1188229" y="4656240"/>
              <a:ext cx="19634" cy="50679"/>
            </a:xfrm>
            <a:custGeom>
              <a:avLst/>
              <a:gdLst/>
              <a:ahLst/>
              <a:cxnLst/>
              <a:rect l="l" t="t" r="r" b="b"/>
              <a:pathLst>
                <a:path w="542" h="1399" extrusionOk="0">
                  <a:moveTo>
                    <a:pt x="133" y="0"/>
                  </a:moveTo>
                  <a:cubicBezTo>
                    <a:pt x="69" y="0"/>
                    <a:pt x="1" y="57"/>
                    <a:pt x="21" y="139"/>
                  </a:cubicBezTo>
                  <a:cubicBezTo>
                    <a:pt x="122" y="540"/>
                    <a:pt x="188" y="940"/>
                    <a:pt x="322" y="1340"/>
                  </a:cubicBezTo>
                  <a:cubicBezTo>
                    <a:pt x="335" y="1380"/>
                    <a:pt x="374" y="1399"/>
                    <a:pt x="414" y="1399"/>
                  </a:cubicBezTo>
                  <a:cubicBezTo>
                    <a:pt x="477" y="1399"/>
                    <a:pt x="542" y="1354"/>
                    <a:pt x="522" y="1274"/>
                  </a:cubicBezTo>
                  <a:cubicBezTo>
                    <a:pt x="422" y="873"/>
                    <a:pt x="322" y="473"/>
                    <a:pt x="222" y="73"/>
                  </a:cubicBezTo>
                  <a:cubicBezTo>
                    <a:pt x="209" y="22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8"/>
            <p:cNvSpPr/>
            <p:nvPr/>
          </p:nvSpPr>
          <p:spPr>
            <a:xfrm>
              <a:off x="1640935" y="4365206"/>
              <a:ext cx="35066" cy="25430"/>
            </a:xfrm>
            <a:custGeom>
              <a:avLst/>
              <a:gdLst/>
              <a:ahLst/>
              <a:cxnLst/>
              <a:rect l="l" t="t" r="r" b="b"/>
              <a:pathLst>
                <a:path w="968" h="702" extrusionOk="0">
                  <a:moveTo>
                    <a:pt x="500" y="1"/>
                  </a:moveTo>
                  <a:cubicBezTo>
                    <a:pt x="0" y="1"/>
                    <a:pt x="0" y="701"/>
                    <a:pt x="500" y="701"/>
                  </a:cubicBezTo>
                  <a:cubicBezTo>
                    <a:pt x="967" y="701"/>
                    <a:pt x="967" y="1"/>
                    <a:pt x="50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8"/>
            <p:cNvSpPr/>
            <p:nvPr/>
          </p:nvSpPr>
          <p:spPr>
            <a:xfrm>
              <a:off x="1558740" y="4393027"/>
              <a:ext cx="33870" cy="2539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35" y="701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8"/>
            <p:cNvSpPr/>
            <p:nvPr/>
          </p:nvSpPr>
          <p:spPr>
            <a:xfrm>
              <a:off x="1579280" y="4330176"/>
              <a:ext cx="33870" cy="2662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8"/>
            <p:cNvSpPr/>
            <p:nvPr/>
          </p:nvSpPr>
          <p:spPr>
            <a:xfrm>
              <a:off x="623478" y="3527823"/>
              <a:ext cx="35066" cy="25394"/>
            </a:xfrm>
            <a:custGeom>
              <a:avLst/>
              <a:gdLst/>
              <a:ahLst/>
              <a:cxnLst/>
              <a:rect l="l" t="t" r="r" b="b"/>
              <a:pathLst>
                <a:path w="968" h="701" extrusionOk="0">
                  <a:moveTo>
                    <a:pt x="501" y="0"/>
                  </a:moveTo>
                  <a:cubicBezTo>
                    <a:pt x="0" y="0"/>
                    <a:pt x="0" y="701"/>
                    <a:pt x="501" y="701"/>
                  </a:cubicBezTo>
                  <a:cubicBezTo>
                    <a:pt x="968" y="701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8"/>
            <p:cNvSpPr/>
            <p:nvPr/>
          </p:nvSpPr>
          <p:spPr>
            <a:xfrm>
              <a:off x="541319" y="3513333"/>
              <a:ext cx="33870" cy="265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8"/>
            <p:cNvSpPr/>
            <p:nvPr/>
          </p:nvSpPr>
          <p:spPr>
            <a:xfrm>
              <a:off x="575154" y="3451678"/>
              <a:ext cx="35066" cy="25430"/>
            </a:xfrm>
            <a:custGeom>
              <a:avLst/>
              <a:gdLst/>
              <a:ahLst/>
              <a:cxnLst/>
              <a:rect l="l" t="t" r="r" b="b"/>
              <a:pathLst>
                <a:path w="968" h="702" extrusionOk="0">
                  <a:moveTo>
                    <a:pt x="500" y="1"/>
                  </a:moveTo>
                  <a:cubicBezTo>
                    <a:pt x="0" y="1"/>
                    <a:pt x="0" y="701"/>
                    <a:pt x="500" y="701"/>
                  </a:cubicBezTo>
                  <a:cubicBezTo>
                    <a:pt x="967" y="701"/>
                    <a:pt x="967" y="1"/>
                    <a:pt x="50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8"/>
            <p:cNvSpPr/>
            <p:nvPr/>
          </p:nvSpPr>
          <p:spPr>
            <a:xfrm>
              <a:off x="1249413" y="3730830"/>
              <a:ext cx="42311" cy="35066"/>
            </a:xfrm>
            <a:custGeom>
              <a:avLst/>
              <a:gdLst/>
              <a:ahLst/>
              <a:cxnLst/>
              <a:rect l="l" t="t" r="r" b="b"/>
              <a:pathLst>
                <a:path w="1168" h="968" extrusionOk="0">
                  <a:moveTo>
                    <a:pt x="601" y="0"/>
                  </a:moveTo>
                  <a:cubicBezTo>
                    <a:pt x="0" y="67"/>
                    <a:pt x="0" y="901"/>
                    <a:pt x="601" y="968"/>
                  </a:cubicBezTo>
                  <a:cubicBezTo>
                    <a:pt x="1168" y="901"/>
                    <a:pt x="1168" y="67"/>
                    <a:pt x="6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8"/>
            <p:cNvSpPr/>
            <p:nvPr/>
          </p:nvSpPr>
          <p:spPr>
            <a:xfrm>
              <a:off x="1573266" y="4837692"/>
              <a:ext cx="45933" cy="35066"/>
            </a:xfrm>
            <a:custGeom>
              <a:avLst/>
              <a:gdLst/>
              <a:ahLst/>
              <a:cxnLst/>
              <a:rect l="l" t="t" r="r" b="b"/>
              <a:pathLst>
                <a:path w="1268" h="968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68" y="968"/>
                    <a:pt x="1268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8"/>
            <p:cNvSpPr/>
            <p:nvPr/>
          </p:nvSpPr>
          <p:spPr>
            <a:xfrm>
              <a:off x="73652" y="3543545"/>
              <a:ext cx="42347" cy="35066"/>
            </a:xfrm>
            <a:custGeom>
              <a:avLst/>
              <a:gdLst/>
              <a:ahLst/>
              <a:cxnLst/>
              <a:rect l="l" t="t" r="r" b="b"/>
              <a:pathLst>
                <a:path w="1169" h="968" extrusionOk="0">
                  <a:moveTo>
                    <a:pt x="568" y="0"/>
                  </a:moveTo>
                  <a:cubicBezTo>
                    <a:pt x="1" y="67"/>
                    <a:pt x="1" y="901"/>
                    <a:pt x="568" y="967"/>
                  </a:cubicBezTo>
                  <a:cubicBezTo>
                    <a:pt x="1168" y="901"/>
                    <a:pt x="1168" y="67"/>
                    <a:pt x="56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8"/>
            <p:cNvSpPr/>
            <p:nvPr/>
          </p:nvSpPr>
          <p:spPr>
            <a:xfrm>
              <a:off x="1512843" y="3674028"/>
              <a:ext cx="70095" cy="51983"/>
            </a:xfrm>
            <a:custGeom>
              <a:avLst/>
              <a:gdLst/>
              <a:ahLst/>
              <a:cxnLst/>
              <a:rect l="l" t="t" r="r" b="b"/>
              <a:pathLst>
                <a:path w="1935" h="1435" extrusionOk="0">
                  <a:moveTo>
                    <a:pt x="968" y="1"/>
                  </a:moveTo>
                  <a:cubicBezTo>
                    <a:pt x="0" y="1"/>
                    <a:pt x="0" y="1435"/>
                    <a:pt x="968" y="1435"/>
                  </a:cubicBezTo>
                  <a:cubicBezTo>
                    <a:pt x="1935" y="1435"/>
                    <a:pt x="1935" y="1"/>
                    <a:pt x="96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8"/>
            <p:cNvSpPr/>
            <p:nvPr/>
          </p:nvSpPr>
          <p:spPr>
            <a:xfrm>
              <a:off x="461551" y="3272870"/>
              <a:ext cx="68900" cy="51983"/>
            </a:xfrm>
            <a:custGeom>
              <a:avLst/>
              <a:gdLst/>
              <a:ahLst/>
              <a:cxnLst/>
              <a:rect l="l" t="t" r="r" b="b"/>
              <a:pathLst>
                <a:path w="1902" h="1435" extrusionOk="0">
                  <a:moveTo>
                    <a:pt x="934" y="0"/>
                  </a:moveTo>
                  <a:cubicBezTo>
                    <a:pt x="0" y="0"/>
                    <a:pt x="0" y="1434"/>
                    <a:pt x="934" y="1434"/>
                  </a:cubicBezTo>
                  <a:cubicBezTo>
                    <a:pt x="1902" y="1434"/>
                    <a:pt x="1902" y="0"/>
                    <a:pt x="9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8"/>
            <p:cNvSpPr/>
            <p:nvPr/>
          </p:nvSpPr>
          <p:spPr>
            <a:xfrm>
              <a:off x="201744" y="3099894"/>
              <a:ext cx="66400" cy="64698"/>
            </a:xfrm>
            <a:custGeom>
              <a:avLst/>
              <a:gdLst/>
              <a:ahLst/>
              <a:cxnLst/>
              <a:rect l="l" t="t" r="r" b="b"/>
              <a:pathLst>
                <a:path w="1833" h="1786" extrusionOk="0">
                  <a:moveTo>
                    <a:pt x="1455" y="1"/>
                  </a:moveTo>
                  <a:cubicBezTo>
                    <a:pt x="1438" y="1"/>
                    <a:pt x="1420" y="2"/>
                    <a:pt x="1402" y="5"/>
                  </a:cubicBezTo>
                  <a:cubicBezTo>
                    <a:pt x="1168" y="38"/>
                    <a:pt x="1068" y="372"/>
                    <a:pt x="1068" y="572"/>
                  </a:cubicBezTo>
                  <a:cubicBezTo>
                    <a:pt x="1068" y="672"/>
                    <a:pt x="1101" y="806"/>
                    <a:pt x="1135" y="939"/>
                  </a:cubicBezTo>
                  <a:cubicBezTo>
                    <a:pt x="1035" y="772"/>
                    <a:pt x="935" y="672"/>
                    <a:pt x="801" y="539"/>
                  </a:cubicBezTo>
                  <a:cubicBezTo>
                    <a:pt x="711" y="430"/>
                    <a:pt x="551" y="341"/>
                    <a:pt x="409" y="341"/>
                  </a:cubicBezTo>
                  <a:cubicBezTo>
                    <a:pt x="288" y="341"/>
                    <a:pt x="180" y="404"/>
                    <a:pt x="134" y="572"/>
                  </a:cubicBezTo>
                  <a:cubicBezTo>
                    <a:pt x="1" y="939"/>
                    <a:pt x="401" y="1172"/>
                    <a:pt x="601" y="1339"/>
                  </a:cubicBezTo>
                  <a:cubicBezTo>
                    <a:pt x="868" y="1539"/>
                    <a:pt x="1168" y="1706"/>
                    <a:pt x="1502" y="1773"/>
                  </a:cubicBezTo>
                  <a:cubicBezTo>
                    <a:pt x="1520" y="1782"/>
                    <a:pt x="1535" y="1786"/>
                    <a:pt x="1548" y="1786"/>
                  </a:cubicBezTo>
                  <a:cubicBezTo>
                    <a:pt x="1584" y="1786"/>
                    <a:pt x="1602" y="1755"/>
                    <a:pt x="1602" y="1706"/>
                  </a:cubicBezTo>
                  <a:cubicBezTo>
                    <a:pt x="1635" y="1706"/>
                    <a:pt x="1669" y="1673"/>
                    <a:pt x="1702" y="1639"/>
                  </a:cubicBezTo>
                  <a:cubicBezTo>
                    <a:pt x="1769" y="1406"/>
                    <a:pt x="1802" y="1172"/>
                    <a:pt x="1802" y="939"/>
                  </a:cubicBezTo>
                  <a:cubicBezTo>
                    <a:pt x="1802" y="684"/>
                    <a:pt x="1832" y="1"/>
                    <a:pt x="145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8"/>
            <p:cNvSpPr/>
            <p:nvPr/>
          </p:nvSpPr>
          <p:spPr>
            <a:xfrm>
              <a:off x="1048834" y="3928837"/>
              <a:ext cx="67596" cy="65459"/>
            </a:xfrm>
            <a:custGeom>
              <a:avLst/>
              <a:gdLst/>
              <a:ahLst/>
              <a:cxnLst/>
              <a:rect l="l" t="t" r="r" b="b"/>
              <a:pathLst>
                <a:path w="1866" h="1807" extrusionOk="0">
                  <a:moveTo>
                    <a:pt x="1459" y="1"/>
                  </a:moveTo>
                  <a:cubicBezTo>
                    <a:pt x="1440" y="1"/>
                    <a:pt x="1421" y="2"/>
                    <a:pt x="1401" y="5"/>
                  </a:cubicBezTo>
                  <a:cubicBezTo>
                    <a:pt x="1201" y="38"/>
                    <a:pt x="1101" y="372"/>
                    <a:pt x="1101" y="572"/>
                  </a:cubicBezTo>
                  <a:cubicBezTo>
                    <a:pt x="1101" y="672"/>
                    <a:pt x="1134" y="806"/>
                    <a:pt x="1168" y="939"/>
                  </a:cubicBezTo>
                  <a:cubicBezTo>
                    <a:pt x="1067" y="772"/>
                    <a:pt x="967" y="672"/>
                    <a:pt x="834" y="539"/>
                  </a:cubicBezTo>
                  <a:cubicBezTo>
                    <a:pt x="725" y="430"/>
                    <a:pt x="568" y="341"/>
                    <a:pt x="425" y="341"/>
                  </a:cubicBezTo>
                  <a:cubicBezTo>
                    <a:pt x="304" y="341"/>
                    <a:pt x="194" y="404"/>
                    <a:pt x="133" y="572"/>
                  </a:cubicBezTo>
                  <a:cubicBezTo>
                    <a:pt x="0" y="939"/>
                    <a:pt x="434" y="1173"/>
                    <a:pt x="634" y="1339"/>
                  </a:cubicBezTo>
                  <a:cubicBezTo>
                    <a:pt x="901" y="1539"/>
                    <a:pt x="1201" y="1706"/>
                    <a:pt x="1534" y="1806"/>
                  </a:cubicBezTo>
                  <a:cubicBezTo>
                    <a:pt x="1568" y="1806"/>
                    <a:pt x="1635" y="1773"/>
                    <a:pt x="1635" y="1706"/>
                  </a:cubicBezTo>
                  <a:cubicBezTo>
                    <a:pt x="1668" y="1706"/>
                    <a:pt x="1701" y="1673"/>
                    <a:pt x="1701" y="1606"/>
                  </a:cubicBezTo>
                  <a:cubicBezTo>
                    <a:pt x="1801" y="1406"/>
                    <a:pt x="1835" y="1173"/>
                    <a:pt x="1835" y="939"/>
                  </a:cubicBezTo>
                  <a:cubicBezTo>
                    <a:pt x="1835" y="684"/>
                    <a:pt x="1865" y="1"/>
                    <a:pt x="145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4" name="Google Shape;4354;p28"/>
          <p:cNvSpPr/>
          <p:nvPr/>
        </p:nvSpPr>
        <p:spPr>
          <a:xfrm>
            <a:off x="-91111" y="661521"/>
            <a:ext cx="971953" cy="1072695"/>
          </a:xfrm>
          <a:custGeom>
            <a:avLst/>
            <a:gdLst/>
            <a:ahLst/>
            <a:cxnLst/>
            <a:rect l="l" t="t" r="r" b="b"/>
            <a:pathLst>
              <a:path w="26831" h="29612" extrusionOk="0">
                <a:moveTo>
                  <a:pt x="26707" y="0"/>
                </a:moveTo>
                <a:cubicBezTo>
                  <a:pt x="26675" y="0"/>
                  <a:pt x="26642" y="15"/>
                  <a:pt x="26619" y="48"/>
                </a:cubicBezTo>
                <a:cubicBezTo>
                  <a:pt x="22750" y="6553"/>
                  <a:pt x="16512" y="10523"/>
                  <a:pt x="10641" y="15026"/>
                </a:cubicBezTo>
                <a:cubicBezTo>
                  <a:pt x="8039" y="16961"/>
                  <a:pt x="5638" y="19196"/>
                  <a:pt x="3503" y="21664"/>
                </a:cubicBezTo>
                <a:cubicBezTo>
                  <a:pt x="1668" y="23899"/>
                  <a:pt x="100" y="26567"/>
                  <a:pt x="0" y="29536"/>
                </a:cubicBezTo>
                <a:cubicBezTo>
                  <a:pt x="17" y="29586"/>
                  <a:pt x="67" y="29611"/>
                  <a:pt x="117" y="29611"/>
                </a:cubicBezTo>
                <a:cubicBezTo>
                  <a:pt x="167" y="29611"/>
                  <a:pt x="217" y="29586"/>
                  <a:pt x="234" y="29536"/>
                </a:cubicBezTo>
                <a:lnTo>
                  <a:pt x="201" y="29536"/>
                </a:lnTo>
                <a:cubicBezTo>
                  <a:pt x="334" y="26201"/>
                  <a:pt x="2302" y="23265"/>
                  <a:pt x="4470" y="20863"/>
                </a:cubicBezTo>
                <a:cubicBezTo>
                  <a:pt x="6672" y="18495"/>
                  <a:pt x="9140" y="16327"/>
                  <a:pt x="11775" y="14425"/>
                </a:cubicBezTo>
                <a:cubicBezTo>
                  <a:pt x="17379" y="10256"/>
                  <a:pt x="23150" y="6286"/>
                  <a:pt x="26786" y="149"/>
                </a:cubicBezTo>
                <a:cubicBezTo>
                  <a:pt x="26831" y="60"/>
                  <a:pt x="26771" y="0"/>
                  <a:pt x="26707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5" name="Google Shape;4355;p28"/>
          <p:cNvSpPr/>
          <p:nvPr/>
        </p:nvSpPr>
        <p:spPr>
          <a:xfrm>
            <a:off x="185939" y="1031671"/>
            <a:ext cx="168881" cy="205903"/>
          </a:xfrm>
          <a:custGeom>
            <a:avLst/>
            <a:gdLst/>
            <a:ahLst/>
            <a:cxnLst/>
            <a:rect l="l" t="t" r="r" b="b"/>
            <a:pathLst>
              <a:path w="4662" h="5684" extrusionOk="0">
                <a:moveTo>
                  <a:pt x="2273" y="237"/>
                </a:moveTo>
                <a:cubicBezTo>
                  <a:pt x="4324" y="237"/>
                  <a:pt x="2563" y="4503"/>
                  <a:pt x="1962" y="5485"/>
                </a:cubicBezTo>
                <a:lnTo>
                  <a:pt x="1962" y="5485"/>
                </a:lnTo>
                <a:cubicBezTo>
                  <a:pt x="1385" y="4390"/>
                  <a:pt x="293" y="271"/>
                  <a:pt x="2226" y="238"/>
                </a:cubicBezTo>
                <a:cubicBezTo>
                  <a:pt x="2242" y="237"/>
                  <a:pt x="2258" y="237"/>
                  <a:pt x="2273" y="237"/>
                </a:cubicBezTo>
                <a:close/>
                <a:moveTo>
                  <a:pt x="2238" y="0"/>
                </a:moveTo>
                <a:cubicBezTo>
                  <a:pt x="1" y="0"/>
                  <a:pt x="1202" y="4560"/>
                  <a:pt x="1792" y="5642"/>
                </a:cubicBezTo>
                <a:cubicBezTo>
                  <a:pt x="1812" y="5671"/>
                  <a:pt x="1843" y="5683"/>
                  <a:pt x="1875" y="5683"/>
                </a:cubicBezTo>
                <a:cubicBezTo>
                  <a:pt x="1902" y="5683"/>
                  <a:pt x="1930" y="5675"/>
                  <a:pt x="1953" y="5661"/>
                </a:cubicBezTo>
                <a:lnTo>
                  <a:pt x="1953" y="5661"/>
                </a:lnTo>
                <a:cubicBezTo>
                  <a:pt x="1974" y="5675"/>
                  <a:pt x="2001" y="5683"/>
                  <a:pt x="2028" y="5683"/>
                </a:cubicBezTo>
                <a:cubicBezTo>
                  <a:pt x="2062" y="5683"/>
                  <a:pt x="2097" y="5671"/>
                  <a:pt x="2126" y="5642"/>
                </a:cubicBezTo>
                <a:cubicBezTo>
                  <a:pt x="2760" y="4674"/>
                  <a:pt x="4661" y="205"/>
                  <a:pt x="2360" y="4"/>
                </a:cubicBezTo>
                <a:cubicBezTo>
                  <a:pt x="2318" y="2"/>
                  <a:pt x="2277" y="0"/>
                  <a:pt x="2238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6" name="Google Shape;4356;p28"/>
          <p:cNvSpPr/>
          <p:nvPr/>
        </p:nvSpPr>
        <p:spPr>
          <a:xfrm>
            <a:off x="375180" y="1137775"/>
            <a:ext cx="197136" cy="81542"/>
          </a:xfrm>
          <a:custGeom>
            <a:avLst/>
            <a:gdLst/>
            <a:ahLst/>
            <a:cxnLst/>
            <a:rect l="l" t="t" r="r" b="b"/>
            <a:pathLst>
              <a:path w="5442" h="2251" extrusionOk="0">
                <a:moveTo>
                  <a:pt x="2615" y="0"/>
                </a:moveTo>
                <a:cubicBezTo>
                  <a:pt x="1708" y="0"/>
                  <a:pt x="779" y="170"/>
                  <a:pt x="371" y="311"/>
                </a:cubicBezTo>
                <a:cubicBezTo>
                  <a:pt x="256" y="368"/>
                  <a:pt x="290" y="525"/>
                  <a:pt x="386" y="525"/>
                </a:cubicBezTo>
                <a:cubicBezTo>
                  <a:pt x="402" y="525"/>
                  <a:pt x="419" y="521"/>
                  <a:pt x="438" y="511"/>
                </a:cubicBezTo>
                <a:cubicBezTo>
                  <a:pt x="969" y="323"/>
                  <a:pt x="1764" y="161"/>
                  <a:pt x="2534" y="161"/>
                </a:cubicBezTo>
                <a:cubicBezTo>
                  <a:pt x="3263" y="161"/>
                  <a:pt x="3969" y="306"/>
                  <a:pt x="4407" y="711"/>
                </a:cubicBezTo>
                <a:cubicBezTo>
                  <a:pt x="5441" y="1679"/>
                  <a:pt x="3473" y="2046"/>
                  <a:pt x="2906" y="2046"/>
                </a:cubicBezTo>
                <a:cubicBezTo>
                  <a:pt x="1872" y="2046"/>
                  <a:pt x="771" y="1212"/>
                  <a:pt x="238" y="378"/>
                </a:cubicBezTo>
                <a:cubicBezTo>
                  <a:pt x="218" y="338"/>
                  <a:pt x="185" y="322"/>
                  <a:pt x="153" y="322"/>
                </a:cubicBezTo>
                <a:cubicBezTo>
                  <a:pt x="78" y="322"/>
                  <a:pt x="1" y="408"/>
                  <a:pt x="71" y="478"/>
                </a:cubicBezTo>
                <a:cubicBezTo>
                  <a:pt x="705" y="1445"/>
                  <a:pt x="1739" y="2112"/>
                  <a:pt x="2906" y="2246"/>
                </a:cubicBezTo>
                <a:cubicBezTo>
                  <a:pt x="2955" y="2249"/>
                  <a:pt x="3009" y="2250"/>
                  <a:pt x="3068" y="2250"/>
                </a:cubicBezTo>
                <a:cubicBezTo>
                  <a:pt x="3655" y="2250"/>
                  <a:pt x="4686" y="2085"/>
                  <a:pt x="4808" y="1479"/>
                </a:cubicBezTo>
                <a:cubicBezTo>
                  <a:pt x="5059" y="321"/>
                  <a:pt x="3858" y="0"/>
                  <a:pt x="2615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7" name="Google Shape;4357;p28"/>
          <p:cNvSpPr/>
          <p:nvPr/>
        </p:nvSpPr>
        <p:spPr>
          <a:xfrm>
            <a:off x="461106" y="863839"/>
            <a:ext cx="96685" cy="200723"/>
          </a:xfrm>
          <a:custGeom>
            <a:avLst/>
            <a:gdLst/>
            <a:ahLst/>
            <a:cxnLst/>
            <a:rect l="l" t="t" r="r" b="b"/>
            <a:pathLst>
              <a:path w="2669" h="5541" extrusionOk="0">
                <a:moveTo>
                  <a:pt x="1846" y="191"/>
                </a:moveTo>
                <a:cubicBezTo>
                  <a:pt x="2498" y="191"/>
                  <a:pt x="2392" y="1971"/>
                  <a:pt x="2336" y="2369"/>
                </a:cubicBezTo>
                <a:cubicBezTo>
                  <a:pt x="2140" y="3446"/>
                  <a:pt x="1657" y="4458"/>
                  <a:pt x="981" y="5313"/>
                </a:cubicBezTo>
                <a:lnTo>
                  <a:pt x="981" y="5313"/>
                </a:lnTo>
                <a:cubicBezTo>
                  <a:pt x="980" y="5300"/>
                  <a:pt x="975" y="5286"/>
                  <a:pt x="968" y="5271"/>
                </a:cubicBezTo>
                <a:cubicBezTo>
                  <a:pt x="401" y="3837"/>
                  <a:pt x="1" y="1502"/>
                  <a:pt x="1435" y="368"/>
                </a:cubicBezTo>
                <a:cubicBezTo>
                  <a:pt x="1597" y="245"/>
                  <a:pt x="1733" y="191"/>
                  <a:pt x="1846" y="191"/>
                </a:cubicBezTo>
                <a:close/>
                <a:moveTo>
                  <a:pt x="1895" y="0"/>
                </a:moveTo>
                <a:cubicBezTo>
                  <a:pt x="1886" y="0"/>
                  <a:pt x="1877" y="0"/>
                  <a:pt x="1869" y="1"/>
                </a:cubicBezTo>
                <a:cubicBezTo>
                  <a:pt x="1235" y="34"/>
                  <a:pt x="734" y="735"/>
                  <a:pt x="501" y="1302"/>
                </a:cubicBezTo>
                <a:cubicBezTo>
                  <a:pt x="1" y="2536"/>
                  <a:pt x="301" y="4137"/>
                  <a:pt x="768" y="5338"/>
                </a:cubicBezTo>
                <a:cubicBezTo>
                  <a:pt x="793" y="5389"/>
                  <a:pt x="838" y="5411"/>
                  <a:pt x="880" y="5411"/>
                </a:cubicBezTo>
                <a:cubicBezTo>
                  <a:pt x="890" y="5411"/>
                  <a:pt x="900" y="5409"/>
                  <a:pt x="910" y="5407"/>
                </a:cubicBezTo>
                <a:lnTo>
                  <a:pt x="910" y="5407"/>
                </a:lnTo>
                <a:cubicBezTo>
                  <a:pt x="883" y="5473"/>
                  <a:pt x="945" y="5540"/>
                  <a:pt x="1005" y="5540"/>
                </a:cubicBezTo>
                <a:cubicBezTo>
                  <a:pt x="1028" y="5540"/>
                  <a:pt x="1051" y="5530"/>
                  <a:pt x="1068" y="5505"/>
                </a:cubicBezTo>
                <a:cubicBezTo>
                  <a:pt x="1935" y="4471"/>
                  <a:pt x="2436" y="3236"/>
                  <a:pt x="2602" y="1902"/>
                </a:cubicBezTo>
                <a:cubicBezTo>
                  <a:pt x="2635" y="1473"/>
                  <a:pt x="2668" y="0"/>
                  <a:pt x="1895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8" name="Google Shape;4358;p28"/>
          <p:cNvSpPr/>
          <p:nvPr/>
        </p:nvSpPr>
        <p:spPr>
          <a:xfrm>
            <a:off x="605427" y="926147"/>
            <a:ext cx="167468" cy="90889"/>
          </a:xfrm>
          <a:custGeom>
            <a:avLst/>
            <a:gdLst/>
            <a:ahLst/>
            <a:cxnLst/>
            <a:rect l="l" t="t" r="r" b="b"/>
            <a:pathLst>
              <a:path w="4623" h="2509" extrusionOk="0">
                <a:moveTo>
                  <a:pt x="3229" y="196"/>
                </a:moveTo>
                <a:cubicBezTo>
                  <a:pt x="3393" y="196"/>
                  <a:pt x="3557" y="212"/>
                  <a:pt x="3722" y="249"/>
                </a:cubicBezTo>
                <a:cubicBezTo>
                  <a:pt x="4489" y="449"/>
                  <a:pt x="4456" y="1250"/>
                  <a:pt x="4022" y="1717"/>
                </a:cubicBezTo>
                <a:cubicBezTo>
                  <a:pt x="3722" y="2050"/>
                  <a:pt x="3288" y="2250"/>
                  <a:pt x="2821" y="2317"/>
                </a:cubicBezTo>
                <a:cubicBezTo>
                  <a:pt x="2761" y="2323"/>
                  <a:pt x="2700" y="2327"/>
                  <a:pt x="2638" y="2327"/>
                </a:cubicBezTo>
                <a:cubicBezTo>
                  <a:pt x="1805" y="2327"/>
                  <a:pt x="937" y="1748"/>
                  <a:pt x="291" y="1262"/>
                </a:cubicBezTo>
                <a:lnTo>
                  <a:pt x="291" y="1262"/>
                </a:lnTo>
                <a:cubicBezTo>
                  <a:pt x="301" y="1260"/>
                  <a:pt x="310" y="1256"/>
                  <a:pt x="320" y="1250"/>
                </a:cubicBezTo>
                <a:cubicBezTo>
                  <a:pt x="1212" y="847"/>
                  <a:pt x="2203" y="196"/>
                  <a:pt x="3229" y="196"/>
                </a:cubicBezTo>
                <a:close/>
                <a:moveTo>
                  <a:pt x="3144" y="0"/>
                </a:moveTo>
                <a:cubicBezTo>
                  <a:pt x="3042" y="0"/>
                  <a:pt x="2945" y="6"/>
                  <a:pt x="2855" y="15"/>
                </a:cubicBezTo>
                <a:cubicBezTo>
                  <a:pt x="1921" y="149"/>
                  <a:pt x="1054" y="682"/>
                  <a:pt x="220" y="1083"/>
                </a:cubicBezTo>
                <a:cubicBezTo>
                  <a:pt x="174" y="1105"/>
                  <a:pt x="160" y="1140"/>
                  <a:pt x="164" y="1172"/>
                </a:cubicBezTo>
                <a:lnTo>
                  <a:pt x="164" y="1172"/>
                </a:lnTo>
                <a:cubicBezTo>
                  <a:pt x="158" y="1170"/>
                  <a:pt x="151" y="1169"/>
                  <a:pt x="145" y="1169"/>
                </a:cubicBezTo>
                <a:cubicBezTo>
                  <a:pt x="62" y="1169"/>
                  <a:pt x="0" y="1326"/>
                  <a:pt x="86" y="1383"/>
                </a:cubicBezTo>
                <a:cubicBezTo>
                  <a:pt x="823" y="1922"/>
                  <a:pt x="1729" y="2509"/>
                  <a:pt x="2681" y="2509"/>
                </a:cubicBezTo>
                <a:cubicBezTo>
                  <a:pt x="2849" y="2509"/>
                  <a:pt x="3018" y="2490"/>
                  <a:pt x="3188" y="2450"/>
                </a:cubicBezTo>
                <a:cubicBezTo>
                  <a:pt x="3889" y="2284"/>
                  <a:pt x="4623" y="1650"/>
                  <a:pt x="4556" y="916"/>
                </a:cubicBezTo>
                <a:cubicBezTo>
                  <a:pt x="4527" y="200"/>
                  <a:pt x="3761" y="0"/>
                  <a:pt x="3144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9" name="Google Shape;4359;p28"/>
          <p:cNvSpPr/>
          <p:nvPr/>
        </p:nvSpPr>
        <p:spPr>
          <a:xfrm>
            <a:off x="685883" y="688364"/>
            <a:ext cx="88244" cy="163339"/>
          </a:xfrm>
          <a:custGeom>
            <a:avLst/>
            <a:gdLst/>
            <a:ahLst/>
            <a:cxnLst/>
            <a:rect l="l" t="t" r="r" b="b"/>
            <a:pathLst>
              <a:path w="2436" h="4509" extrusionOk="0">
                <a:moveTo>
                  <a:pt x="850" y="224"/>
                </a:moveTo>
                <a:cubicBezTo>
                  <a:pt x="942" y="224"/>
                  <a:pt x="1047" y="250"/>
                  <a:pt x="1168" y="308"/>
                </a:cubicBezTo>
                <a:cubicBezTo>
                  <a:pt x="2435" y="942"/>
                  <a:pt x="1501" y="3177"/>
                  <a:pt x="1168" y="4111"/>
                </a:cubicBezTo>
                <a:cubicBezTo>
                  <a:pt x="1167" y="4114"/>
                  <a:pt x="1166" y="4118"/>
                  <a:pt x="1165" y="4121"/>
                </a:cubicBezTo>
                <a:lnTo>
                  <a:pt x="1165" y="4121"/>
                </a:lnTo>
                <a:cubicBezTo>
                  <a:pt x="665" y="3521"/>
                  <a:pt x="354" y="2795"/>
                  <a:pt x="234" y="2043"/>
                </a:cubicBezTo>
                <a:cubicBezTo>
                  <a:pt x="204" y="1517"/>
                  <a:pt x="201" y="224"/>
                  <a:pt x="850" y="224"/>
                </a:cubicBezTo>
                <a:close/>
                <a:moveTo>
                  <a:pt x="855" y="0"/>
                </a:moveTo>
                <a:cubicBezTo>
                  <a:pt x="815" y="0"/>
                  <a:pt x="775" y="3"/>
                  <a:pt x="734" y="8"/>
                </a:cubicBezTo>
                <a:cubicBezTo>
                  <a:pt x="133" y="75"/>
                  <a:pt x="67" y="1109"/>
                  <a:pt x="33" y="1542"/>
                </a:cubicBezTo>
                <a:cubicBezTo>
                  <a:pt x="0" y="2710"/>
                  <a:pt x="500" y="3611"/>
                  <a:pt x="1201" y="4478"/>
                </a:cubicBezTo>
                <a:cubicBezTo>
                  <a:pt x="1223" y="4500"/>
                  <a:pt x="1246" y="4509"/>
                  <a:pt x="1268" y="4509"/>
                </a:cubicBezTo>
                <a:cubicBezTo>
                  <a:pt x="1349" y="4509"/>
                  <a:pt x="1420" y="4389"/>
                  <a:pt x="1368" y="4311"/>
                </a:cubicBezTo>
                <a:lnTo>
                  <a:pt x="1334" y="4311"/>
                </a:lnTo>
                <a:cubicBezTo>
                  <a:pt x="1309" y="4284"/>
                  <a:pt x="1284" y="4257"/>
                  <a:pt x="1259" y="4229"/>
                </a:cubicBezTo>
                <a:lnTo>
                  <a:pt x="1259" y="4229"/>
                </a:lnTo>
                <a:cubicBezTo>
                  <a:pt x="1260" y="4229"/>
                  <a:pt x="1261" y="4229"/>
                  <a:pt x="1261" y="4229"/>
                </a:cubicBezTo>
                <a:cubicBezTo>
                  <a:pt x="1306" y="4229"/>
                  <a:pt x="1353" y="4203"/>
                  <a:pt x="1368" y="4144"/>
                </a:cubicBezTo>
                <a:cubicBezTo>
                  <a:pt x="1768" y="3310"/>
                  <a:pt x="1968" y="2376"/>
                  <a:pt x="2001" y="1442"/>
                </a:cubicBezTo>
                <a:cubicBezTo>
                  <a:pt x="2001" y="811"/>
                  <a:pt x="1553" y="0"/>
                  <a:pt x="855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0" name="Google Shape;4360;p28"/>
          <p:cNvSpPr/>
          <p:nvPr/>
        </p:nvSpPr>
        <p:spPr>
          <a:xfrm>
            <a:off x="803072" y="576645"/>
            <a:ext cx="154717" cy="176198"/>
          </a:xfrm>
          <a:custGeom>
            <a:avLst/>
            <a:gdLst/>
            <a:ahLst/>
            <a:cxnLst/>
            <a:rect l="l" t="t" r="r" b="b"/>
            <a:pathLst>
              <a:path w="4271" h="4864" extrusionOk="0">
                <a:moveTo>
                  <a:pt x="2628" y="0"/>
                </a:moveTo>
                <a:cubicBezTo>
                  <a:pt x="1906" y="0"/>
                  <a:pt x="1301" y="822"/>
                  <a:pt x="935" y="1357"/>
                </a:cubicBezTo>
                <a:cubicBezTo>
                  <a:pt x="401" y="2258"/>
                  <a:pt x="1" y="3626"/>
                  <a:pt x="468" y="4626"/>
                </a:cubicBezTo>
                <a:cubicBezTo>
                  <a:pt x="487" y="4656"/>
                  <a:pt x="515" y="4668"/>
                  <a:pt x="544" y="4668"/>
                </a:cubicBezTo>
                <a:cubicBezTo>
                  <a:pt x="615" y="4668"/>
                  <a:pt x="691" y="4597"/>
                  <a:pt x="668" y="4526"/>
                </a:cubicBezTo>
                <a:cubicBezTo>
                  <a:pt x="67" y="3259"/>
                  <a:pt x="1068" y="357"/>
                  <a:pt x="2636" y="223"/>
                </a:cubicBezTo>
                <a:cubicBezTo>
                  <a:pt x="2650" y="222"/>
                  <a:pt x="2664" y="222"/>
                  <a:pt x="2678" y="222"/>
                </a:cubicBezTo>
                <a:cubicBezTo>
                  <a:pt x="3191" y="222"/>
                  <a:pt x="3575" y="801"/>
                  <a:pt x="3770" y="1191"/>
                </a:cubicBezTo>
                <a:cubicBezTo>
                  <a:pt x="3970" y="1791"/>
                  <a:pt x="3737" y="2425"/>
                  <a:pt x="3436" y="2925"/>
                </a:cubicBezTo>
                <a:cubicBezTo>
                  <a:pt x="2922" y="3825"/>
                  <a:pt x="1819" y="4663"/>
                  <a:pt x="755" y="4663"/>
                </a:cubicBezTo>
                <a:cubicBezTo>
                  <a:pt x="715" y="4663"/>
                  <a:pt x="674" y="4662"/>
                  <a:pt x="634" y="4660"/>
                </a:cubicBezTo>
                <a:cubicBezTo>
                  <a:pt x="501" y="4660"/>
                  <a:pt x="501" y="4860"/>
                  <a:pt x="634" y="4860"/>
                </a:cubicBezTo>
                <a:cubicBezTo>
                  <a:pt x="675" y="4862"/>
                  <a:pt x="715" y="4863"/>
                  <a:pt x="755" y="4863"/>
                </a:cubicBezTo>
                <a:cubicBezTo>
                  <a:pt x="1978" y="4863"/>
                  <a:pt x="3122" y="3892"/>
                  <a:pt x="3703" y="2858"/>
                </a:cubicBezTo>
                <a:cubicBezTo>
                  <a:pt x="4270" y="1924"/>
                  <a:pt x="4137" y="590"/>
                  <a:pt x="3036" y="90"/>
                </a:cubicBezTo>
                <a:cubicBezTo>
                  <a:pt x="2897" y="28"/>
                  <a:pt x="2760" y="0"/>
                  <a:pt x="2628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1" name="Google Shape;4361;p28"/>
          <p:cNvSpPr/>
          <p:nvPr/>
        </p:nvSpPr>
        <p:spPr>
          <a:xfrm>
            <a:off x="8308758" y="3292177"/>
            <a:ext cx="972062" cy="1073347"/>
          </a:xfrm>
          <a:custGeom>
            <a:avLst/>
            <a:gdLst/>
            <a:ahLst/>
            <a:cxnLst/>
            <a:rect l="l" t="t" r="r" b="b"/>
            <a:pathLst>
              <a:path w="26834" h="29630" extrusionOk="0">
                <a:moveTo>
                  <a:pt x="26729" y="0"/>
                </a:moveTo>
                <a:cubicBezTo>
                  <a:pt x="26675" y="0"/>
                  <a:pt x="26617" y="34"/>
                  <a:pt x="26600" y="101"/>
                </a:cubicBezTo>
                <a:lnTo>
                  <a:pt x="26633" y="101"/>
                </a:lnTo>
                <a:cubicBezTo>
                  <a:pt x="26533" y="3436"/>
                  <a:pt x="24532" y="6338"/>
                  <a:pt x="22364" y="8740"/>
                </a:cubicBezTo>
                <a:cubicBezTo>
                  <a:pt x="20162" y="11142"/>
                  <a:pt x="17727" y="13277"/>
                  <a:pt x="15058" y="15178"/>
                </a:cubicBezTo>
                <a:cubicBezTo>
                  <a:pt x="9454" y="19348"/>
                  <a:pt x="3684" y="23317"/>
                  <a:pt x="48" y="29488"/>
                </a:cubicBezTo>
                <a:cubicBezTo>
                  <a:pt x="1" y="29559"/>
                  <a:pt x="70" y="29630"/>
                  <a:pt x="150" y="29630"/>
                </a:cubicBezTo>
                <a:cubicBezTo>
                  <a:pt x="184" y="29630"/>
                  <a:pt x="219" y="29618"/>
                  <a:pt x="248" y="29588"/>
                </a:cubicBezTo>
                <a:cubicBezTo>
                  <a:pt x="4084" y="23084"/>
                  <a:pt x="10322" y="19081"/>
                  <a:pt x="16193" y="14611"/>
                </a:cubicBezTo>
                <a:cubicBezTo>
                  <a:pt x="18794" y="12643"/>
                  <a:pt x="21196" y="10441"/>
                  <a:pt x="23331" y="7939"/>
                </a:cubicBezTo>
                <a:cubicBezTo>
                  <a:pt x="25166" y="5738"/>
                  <a:pt x="26733" y="3036"/>
                  <a:pt x="26834" y="101"/>
                </a:cubicBezTo>
                <a:cubicBezTo>
                  <a:pt x="26834" y="34"/>
                  <a:pt x="26784" y="0"/>
                  <a:pt x="26729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2" name="Google Shape;4362;p28"/>
          <p:cNvSpPr/>
          <p:nvPr/>
        </p:nvSpPr>
        <p:spPr>
          <a:xfrm>
            <a:off x="8834893" y="3788934"/>
            <a:ext cx="170040" cy="205504"/>
          </a:xfrm>
          <a:custGeom>
            <a:avLst/>
            <a:gdLst/>
            <a:ahLst/>
            <a:cxnLst/>
            <a:rect l="l" t="t" r="r" b="b"/>
            <a:pathLst>
              <a:path w="4694" h="5673" extrusionOk="0">
                <a:moveTo>
                  <a:pt x="2701" y="220"/>
                </a:moveTo>
                <a:cubicBezTo>
                  <a:pt x="3278" y="1286"/>
                  <a:pt x="4369" y="5435"/>
                  <a:pt x="2469" y="5468"/>
                </a:cubicBezTo>
                <a:cubicBezTo>
                  <a:pt x="2461" y="5468"/>
                  <a:pt x="2453" y="5468"/>
                  <a:pt x="2445" y="5468"/>
                </a:cubicBezTo>
                <a:cubicBezTo>
                  <a:pt x="357" y="5468"/>
                  <a:pt x="2099" y="1203"/>
                  <a:pt x="2701" y="220"/>
                </a:cubicBezTo>
                <a:close/>
                <a:moveTo>
                  <a:pt x="2657" y="1"/>
                </a:moveTo>
                <a:cubicBezTo>
                  <a:pt x="2625" y="1"/>
                  <a:pt x="2591" y="20"/>
                  <a:pt x="2569" y="64"/>
                </a:cubicBezTo>
                <a:cubicBezTo>
                  <a:pt x="1902" y="1031"/>
                  <a:pt x="1" y="5501"/>
                  <a:pt x="2302" y="5668"/>
                </a:cubicBezTo>
                <a:cubicBezTo>
                  <a:pt x="2345" y="5671"/>
                  <a:pt x="2387" y="5672"/>
                  <a:pt x="2427" y="5672"/>
                </a:cubicBezTo>
                <a:cubicBezTo>
                  <a:pt x="4693" y="5672"/>
                  <a:pt x="3459" y="1146"/>
                  <a:pt x="2869" y="64"/>
                </a:cubicBezTo>
                <a:cubicBezTo>
                  <a:pt x="2847" y="20"/>
                  <a:pt x="2810" y="1"/>
                  <a:pt x="2773" y="1"/>
                </a:cubicBezTo>
                <a:cubicBezTo>
                  <a:pt x="2751" y="1"/>
                  <a:pt x="2729" y="8"/>
                  <a:pt x="2710" y="19"/>
                </a:cubicBezTo>
                <a:lnTo>
                  <a:pt x="2710" y="19"/>
                </a:lnTo>
                <a:cubicBezTo>
                  <a:pt x="2695" y="8"/>
                  <a:pt x="2676" y="1"/>
                  <a:pt x="2657" y="1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3" name="Google Shape;4363;p28"/>
          <p:cNvSpPr/>
          <p:nvPr/>
        </p:nvSpPr>
        <p:spPr>
          <a:xfrm>
            <a:off x="8618846" y="3806757"/>
            <a:ext cx="196050" cy="82050"/>
          </a:xfrm>
          <a:custGeom>
            <a:avLst/>
            <a:gdLst/>
            <a:ahLst/>
            <a:cxnLst/>
            <a:rect l="l" t="t" r="r" b="b"/>
            <a:pathLst>
              <a:path w="5412" h="2265" extrusionOk="0">
                <a:moveTo>
                  <a:pt x="2425" y="237"/>
                </a:moveTo>
                <a:cubicBezTo>
                  <a:pt x="2450" y="237"/>
                  <a:pt x="2474" y="238"/>
                  <a:pt x="2496" y="239"/>
                </a:cubicBezTo>
                <a:cubicBezTo>
                  <a:pt x="3463" y="239"/>
                  <a:pt x="4489" y="969"/>
                  <a:pt x="5054" y="1746"/>
                </a:cubicBezTo>
                <a:lnTo>
                  <a:pt x="5054" y="1746"/>
                </a:lnTo>
                <a:cubicBezTo>
                  <a:pt x="5044" y="1740"/>
                  <a:pt x="5032" y="1736"/>
                  <a:pt x="5020" y="1736"/>
                </a:cubicBezTo>
                <a:cubicBezTo>
                  <a:pt x="5012" y="1736"/>
                  <a:pt x="5005" y="1738"/>
                  <a:pt x="4997" y="1740"/>
                </a:cubicBezTo>
                <a:cubicBezTo>
                  <a:pt x="4435" y="1934"/>
                  <a:pt x="3603" y="2109"/>
                  <a:pt x="2811" y="2109"/>
                </a:cubicBezTo>
                <a:cubicBezTo>
                  <a:pt x="2100" y="2109"/>
                  <a:pt x="1420" y="1968"/>
                  <a:pt x="995" y="1573"/>
                </a:cubicBezTo>
                <a:cubicBezTo>
                  <a:pt x="0" y="643"/>
                  <a:pt x="1782" y="237"/>
                  <a:pt x="2425" y="237"/>
                </a:cubicBezTo>
                <a:close/>
                <a:moveTo>
                  <a:pt x="2335" y="1"/>
                </a:moveTo>
                <a:cubicBezTo>
                  <a:pt x="1748" y="1"/>
                  <a:pt x="716" y="169"/>
                  <a:pt x="594" y="806"/>
                </a:cubicBezTo>
                <a:cubicBezTo>
                  <a:pt x="347" y="1947"/>
                  <a:pt x="1509" y="2264"/>
                  <a:pt x="2733" y="2264"/>
                </a:cubicBezTo>
                <a:cubicBezTo>
                  <a:pt x="3656" y="2264"/>
                  <a:pt x="4615" y="2084"/>
                  <a:pt x="5031" y="1940"/>
                </a:cubicBezTo>
                <a:cubicBezTo>
                  <a:pt x="5099" y="1923"/>
                  <a:pt x="5115" y="1862"/>
                  <a:pt x="5101" y="1812"/>
                </a:cubicBezTo>
                <a:lnTo>
                  <a:pt x="5101" y="1812"/>
                </a:lnTo>
                <a:cubicBezTo>
                  <a:pt x="5123" y="1843"/>
                  <a:pt x="5144" y="1875"/>
                  <a:pt x="5164" y="1907"/>
                </a:cubicBezTo>
                <a:cubicBezTo>
                  <a:pt x="5184" y="1936"/>
                  <a:pt x="5215" y="1948"/>
                  <a:pt x="5247" y="1948"/>
                </a:cubicBezTo>
                <a:cubicBezTo>
                  <a:pt x="5325" y="1948"/>
                  <a:pt x="5411" y="1878"/>
                  <a:pt x="5364" y="1807"/>
                </a:cubicBezTo>
                <a:cubicBezTo>
                  <a:pt x="4697" y="806"/>
                  <a:pt x="3663" y="172"/>
                  <a:pt x="2496" y="6"/>
                </a:cubicBezTo>
                <a:cubicBezTo>
                  <a:pt x="2447" y="3"/>
                  <a:pt x="2394" y="1"/>
                  <a:pt x="2335" y="1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4" name="Google Shape;4364;p28"/>
          <p:cNvSpPr/>
          <p:nvPr/>
        </p:nvSpPr>
        <p:spPr>
          <a:xfrm>
            <a:off x="8631923" y="3961692"/>
            <a:ext cx="96685" cy="200578"/>
          </a:xfrm>
          <a:custGeom>
            <a:avLst/>
            <a:gdLst/>
            <a:ahLst/>
            <a:cxnLst/>
            <a:rect l="l" t="t" r="r" b="b"/>
            <a:pathLst>
              <a:path w="2669" h="5537" extrusionOk="0">
                <a:moveTo>
                  <a:pt x="1693" y="248"/>
                </a:moveTo>
                <a:cubicBezTo>
                  <a:pt x="1695" y="253"/>
                  <a:pt x="1698" y="259"/>
                  <a:pt x="1701" y="265"/>
                </a:cubicBezTo>
                <a:cubicBezTo>
                  <a:pt x="2268" y="1733"/>
                  <a:pt x="2668" y="4068"/>
                  <a:pt x="1234" y="5169"/>
                </a:cubicBezTo>
                <a:cubicBezTo>
                  <a:pt x="1072" y="5292"/>
                  <a:pt x="936" y="5345"/>
                  <a:pt x="823" y="5345"/>
                </a:cubicBezTo>
                <a:cubicBezTo>
                  <a:pt x="172" y="5345"/>
                  <a:pt x="281" y="3565"/>
                  <a:pt x="367" y="3167"/>
                </a:cubicBezTo>
                <a:cubicBezTo>
                  <a:pt x="563" y="2088"/>
                  <a:pt x="1016" y="1073"/>
                  <a:pt x="1693" y="248"/>
                </a:cubicBezTo>
                <a:close/>
                <a:moveTo>
                  <a:pt x="1655" y="1"/>
                </a:moveTo>
                <a:cubicBezTo>
                  <a:pt x="1635" y="1"/>
                  <a:pt x="1615" y="10"/>
                  <a:pt x="1601" y="32"/>
                </a:cubicBezTo>
                <a:cubicBezTo>
                  <a:pt x="734" y="1066"/>
                  <a:pt x="233" y="2333"/>
                  <a:pt x="66" y="3668"/>
                </a:cubicBezTo>
                <a:cubicBezTo>
                  <a:pt x="33" y="4096"/>
                  <a:pt x="1" y="5536"/>
                  <a:pt x="774" y="5536"/>
                </a:cubicBezTo>
                <a:cubicBezTo>
                  <a:pt x="782" y="5536"/>
                  <a:pt x="791" y="5536"/>
                  <a:pt x="800" y="5536"/>
                </a:cubicBezTo>
                <a:cubicBezTo>
                  <a:pt x="1434" y="5536"/>
                  <a:pt x="1934" y="4802"/>
                  <a:pt x="2168" y="4268"/>
                </a:cubicBezTo>
                <a:cubicBezTo>
                  <a:pt x="2668" y="3001"/>
                  <a:pt x="2368" y="1433"/>
                  <a:pt x="1901" y="199"/>
                </a:cubicBezTo>
                <a:cubicBezTo>
                  <a:pt x="1875" y="159"/>
                  <a:pt x="1828" y="140"/>
                  <a:pt x="1784" y="140"/>
                </a:cubicBezTo>
                <a:cubicBezTo>
                  <a:pt x="1778" y="140"/>
                  <a:pt x="1771" y="141"/>
                  <a:pt x="1764" y="142"/>
                </a:cubicBezTo>
                <a:lnTo>
                  <a:pt x="1764" y="142"/>
                </a:lnTo>
                <a:cubicBezTo>
                  <a:pt x="1775" y="73"/>
                  <a:pt x="1711" y="1"/>
                  <a:pt x="1655" y="1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5" name="Google Shape;4365;p28"/>
          <p:cNvSpPr/>
          <p:nvPr/>
        </p:nvSpPr>
        <p:spPr>
          <a:xfrm>
            <a:off x="8418013" y="4009473"/>
            <a:ext cx="167432" cy="90961"/>
          </a:xfrm>
          <a:custGeom>
            <a:avLst/>
            <a:gdLst/>
            <a:ahLst/>
            <a:cxnLst/>
            <a:rect l="l" t="t" r="r" b="b"/>
            <a:pathLst>
              <a:path w="4622" h="2511" extrusionOk="0">
                <a:moveTo>
                  <a:pt x="2038" y="197"/>
                </a:moveTo>
                <a:cubicBezTo>
                  <a:pt x="2856" y="197"/>
                  <a:pt x="3680" y="767"/>
                  <a:pt x="4310" y="1244"/>
                </a:cubicBezTo>
                <a:lnTo>
                  <a:pt x="4310" y="1244"/>
                </a:lnTo>
                <a:cubicBezTo>
                  <a:pt x="4308" y="1245"/>
                  <a:pt x="4306" y="1246"/>
                  <a:pt x="4304" y="1248"/>
                </a:cubicBezTo>
                <a:cubicBezTo>
                  <a:pt x="3393" y="1646"/>
                  <a:pt x="2409" y="2312"/>
                  <a:pt x="1414" y="2312"/>
                </a:cubicBezTo>
                <a:cubicBezTo>
                  <a:pt x="1243" y="2312"/>
                  <a:pt x="1072" y="2293"/>
                  <a:pt x="901" y="2249"/>
                </a:cubicBezTo>
                <a:cubicBezTo>
                  <a:pt x="134" y="2082"/>
                  <a:pt x="167" y="1248"/>
                  <a:pt x="568" y="781"/>
                </a:cubicBezTo>
                <a:cubicBezTo>
                  <a:pt x="901" y="447"/>
                  <a:pt x="1335" y="247"/>
                  <a:pt x="1802" y="214"/>
                </a:cubicBezTo>
                <a:cubicBezTo>
                  <a:pt x="1881" y="203"/>
                  <a:pt x="1959" y="197"/>
                  <a:pt x="2038" y="197"/>
                </a:cubicBezTo>
                <a:close/>
                <a:moveTo>
                  <a:pt x="1882" y="1"/>
                </a:moveTo>
                <a:cubicBezTo>
                  <a:pt x="1733" y="1"/>
                  <a:pt x="1584" y="15"/>
                  <a:pt x="1435" y="47"/>
                </a:cubicBezTo>
                <a:cubicBezTo>
                  <a:pt x="734" y="214"/>
                  <a:pt x="1" y="848"/>
                  <a:pt x="34" y="1615"/>
                </a:cubicBezTo>
                <a:cubicBezTo>
                  <a:pt x="89" y="2297"/>
                  <a:pt x="791" y="2511"/>
                  <a:pt x="1374" y="2511"/>
                </a:cubicBezTo>
                <a:cubicBezTo>
                  <a:pt x="1503" y="2511"/>
                  <a:pt x="1626" y="2500"/>
                  <a:pt x="1735" y="2482"/>
                </a:cubicBezTo>
                <a:cubicBezTo>
                  <a:pt x="2702" y="2349"/>
                  <a:pt x="3536" y="1815"/>
                  <a:pt x="4404" y="1415"/>
                </a:cubicBezTo>
                <a:cubicBezTo>
                  <a:pt x="4442" y="1402"/>
                  <a:pt x="4451" y="1365"/>
                  <a:pt x="4442" y="1328"/>
                </a:cubicBezTo>
                <a:lnTo>
                  <a:pt x="4442" y="1328"/>
                </a:lnTo>
                <a:cubicBezTo>
                  <a:pt x="4450" y="1329"/>
                  <a:pt x="4457" y="1330"/>
                  <a:pt x="4464" y="1330"/>
                </a:cubicBezTo>
                <a:cubicBezTo>
                  <a:pt x="4564" y="1330"/>
                  <a:pt x="4621" y="1199"/>
                  <a:pt x="4537" y="1114"/>
                </a:cubicBezTo>
                <a:cubicBezTo>
                  <a:pt x="3787" y="595"/>
                  <a:pt x="2837" y="1"/>
                  <a:pt x="1882" y="1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28"/>
          <p:cNvSpPr/>
          <p:nvPr/>
        </p:nvSpPr>
        <p:spPr>
          <a:xfrm>
            <a:off x="8415586" y="4175421"/>
            <a:ext cx="88244" cy="162324"/>
          </a:xfrm>
          <a:custGeom>
            <a:avLst/>
            <a:gdLst/>
            <a:ahLst/>
            <a:cxnLst/>
            <a:rect l="l" t="t" r="r" b="b"/>
            <a:pathLst>
              <a:path w="2436" h="4481" extrusionOk="0">
                <a:moveTo>
                  <a:pt x="1272" y="384"/>
                </a:moveTo>
                <a:cubicBezTo>
                  <a:pt x="1777" y="960"/>
                  <a:pt x="2112" y="1688"/>
                  <a:pt x="2202" y="2471"/>
                </a:cubicBezTo>
                <a:cubicBezTo>
                  <a:pt x="2261" y="2967"/>
                  <a:pt x="2243" y="4256"/>
                  <a:pt x="1588" y="4256"/>
                </a:cubicBezTo>
                <a:cubicBezTo>
                  <a:pt x="1495" y="4256"/>
                  <a:pt x="1389" y="4230"/>
                  <a:pt x="1268" y="4172"/>
                </a:cubicBezTo>
                <a:cubicBezTo>
                  <a:pt x="1" y="3572"/>
                  <a:pt x="935" y="1304"/>
                  <a:pt x="1268" y="403"/>
                </a:cubicBezTo>
                <a:cubicBezTo>
                  <a:pt x="1270" y="396"/>
                  <a:pt x="1271" y="390"/>
                  <a:pt x="1272" y="384"/>
                </a:cubicBezTo>
                <a:close/>
                <a:moveTo>
                  <a:pt x="1157" y="1"/>
                </a:moveTo>
                <a:cubicBezTo>
                  <a:pt x="1081" y="1"/>
                  <a:pt x="1018" y="94"/>
                  <a:pt x="1068" y="169"/>
                </a:cubicBezTo>
                <a:lnTo>
                  <a:pt x="1102" y="203"/>
                </a:lnTo>
                <a:cubicBezTo>
                  <a:pt x="1122" y="223"/>
                  <a:pt x="1141" y="243"/>
                  <a:pt x="1161" y="264"/>
                </a:cubicBezTo>
                <a:lnTo>
                  <a:pt x="1161" y="264"/>
                </a:lnTo>
                <a:cubicBezTo>
                  <a:pt x="1160" y="263"/>
                  <a:pt x="1158" y="263"/>
                  <a:pt x="1157" y="263"/>
                </a:cubicBezTo>
                <a:cubicBezTo>
                  <a:pt x="1118" y="263"/>
                  <a:pt x="1081" y="285"/>
                  <a:pt x="1068" y="336"/>
                </a:cubicBezTo>
                <a:cubicBezTo>
                  <a:pt x="668" y="1203"/>
                  <a:pt x="468" y="2104"/>
                  <a:pt x="434" y="3038"/>
                </a:cubicBezTo>
                <a:cubicBezTo>
                  <a:pt x="434" y="3670"/>
                  <a:pt x="883" y="4480"/>
                  <a:pt x="1581" y="4480"/>
                </a:cubicBezTo>
                <a:cubicBezTo>
                  <a:pt x="1621" y="4480"/>
                  <a:pt x="1661" y="4478"/>
                  <a:pt x="1702" y="4472"/>
                </a:cubicBezTo>
                <a:cubicBezTo>
                  <a:pt x="2336" y="4406"/>
                  <a:pt x="2369" y="3405"/>
                  <a:pt x="2403" y="2938"/>
                </a:cubicBezTo>
                <a:cubicBezTo>
                  <a:pt x="2436" y="1804"/>
                  <a:pt x="1936" y="903"/>
                  <a:pt x="1235" y="36"/>
                </a:cubicBezTo>
                <a:cubicBezTo>
                  <a:pt x="1210" y="11"/>
                  <a:pt x="1183" y="1"/>
                  <a:pt x="1157" y="1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28"/>
          <p:cNvSpPr/>
          <p:nvPr/>
        </p:nvSpPr>
        <p:spPr>
          <a:xfrm>
            <a:off x="8231925" y="4274461"/>
            <a:ext cx="154717" cy="176198"/>
          </a:xfrm>
          <a:custGeom>
            <a:avLst/>
            <a:gdLst/>
            <a:ahLst/>
            <a:cxnLst/>
            <a:rect l="l" t="t" r="r" b="b"/>
            <a:pathLst>
              <a:path w="4271" h="4864" extrusionOk="0">
                <a:moveTo>
                  <a:pt x="3516" y="1"/>
                </a:moveTo>
                <a:cubicBezTo>
                  <a:pt x="2293" y="1"/>
                  <a:pt x="1149" y="972"/>
                  <a:pt x="568" y="2005"/>
                </a:cubicBezTo>
                <a:cubicBezTo>
                  <a:pt x="1" y="2939"/>
                  <a:pt x="134" y="4274"/>
                  <a:pt x="1268" y="4774"/>
                </a:cubicBezTo>
                <a:cubicBezTo>
                  <a:pt x="1402" y="4836"/>
                  <a:pt x="1535" y="4864"/>
                  <a:pt x="1665" y="4864"/>
                </a:cubicBezTo>
                <a:cubicBezTo>
                  <a:pt x="2374" y="4864"/>
                  <a:pt x="2998" y="4042"/>
                  <a:pt x="3336" y="3506"/>
                </a:cubicBezTo>
                <a:cubicBezTo>
                  <a:pt x="3870" y="2606"/>
                  <a:pt x="4270" y="1238"/>
                  <a:pt x="3803" y="237"/>
                </a:cubicBezTo>
                <a:cubicBezTo>
                  <a:pt x="3784" y="209"/>
                  <a:pt x="3757" y="197"/>
                  <a:pt x="3730" y="197"/>
                </a:cubicBezTo>
                <a:cubicBezTo>
                  <a:pt x="3661" y="197"/>
                  <a:pt x="3589" y="275"/>
                  <a:pt x="3636" y="371"/>
                </a:cubicBezTo>
                <a:lnTo>
                  <a:pt x="3603" y="371"/>
                </a:lnTo>
                <a:cubicBezTo>
                  <a:pt x="4204" y="1605"/>
                  <a:pt x="3236" y="4540"/>
                  <a:pt x="1635" y="4641"/>
                </a:cubicBezTo>
                <a:cubicBezTo>
                  <a:pt x="1620" y="4641"/>
                  <a:pt x="1605" y="4642"/>
                  <a:pt x="1590" y="4642"/>
                </a:cubicBezTo>
                <a:cubicBezTo>
                  <a:pt x="1079" y="4642"/>
                  <a:pt x="696" y="4095"/>
                  <a:pt x="534" y="3673"/>
                </a:cubicBezTo>
                <a:cubicBezTo>
                  <a:pt x="301" y="3073"/>
                  <a:pt x="534" y="2439"/>
                  <a:pt x="834" y="1939"/>
                </a:cubicBezTo>
                <a:cubicBezTo>
                  <a:pt x="1349" y="1039"/>
                  <a:pt x="2452" y="200"/>
                  <a:pt x="3516" y="200"/>
                </a:cubicBezTo>
                <a:cubicBezTo>
                  <a:pt x="3556" y="200"/>
                  <a:pt x="3596" y="202"/>
                  <a:pt x="3636" y="204"/>
                </a:cubicBezTo>
                <a:cubicBezTo>
                  <a:pt x="3770" y="204"/>
                  <a:pt x="3770" y="4"/>
                  <a:pt x="3636" y="4"/>
                </a:cubicBezTo>
                <a:cubicBezTo>
                  <a:pt x="3596" y="2"/>
                  <a:pt x="3556" y="1"/>
                  <a:pt x="3516" y="1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8" name="Google Shape;4368;p28"/>
          <p:cNvGrpSpPr/>
          <p:nvPr/>
        </p:nvGrpSpPr>
        <p:grpSpPr>
          <a:xfrm>
            <a:off x="185959" y="86592"/>
            <a:ext cx="408106" cy="405134"/>
            <a:chOff x="233409" y="90004"/>
            <a:chExt cx="408106" cy="405134"/>
          </a:xfrm>
        </p:grpSpPr>
        <p:sp>
          <p:nvSpPr>
            <p:cNvPr id="4369" name="Google Shape;4369;p28"/>
            <p:cNvSpPr/>
            <p:nvPr/>
          </p:nvSpPr>
          <p:spPr>
            <a:xfrm rot="7807411">
              <a:off x="246987" y="202898"/>
              <a:ext cx="343996" cy="195472"/>
            </a:xfrm>
            <a:custGeom>
              <a:avLst/>
              <a:gdLst/>
              <a:ahLst/>
              <a:cxnLst/>
              <a:rect l="l" t="t" r="r" b="b"/>
              <a:pathLst>
                <a:path w="9496" h="5396" extrusionOk="0">
                  <a:moveTo>
                    <a:pt x="162" y="0"/>
                  </a:moveTo>
                  <a:cubicBezTo>
                    <a:pt x="84" y="0"/>
                    <a:pt x="0" y="86"/>
                    <a:pt x="47" y="156"/>
                  </a:cubicBezTo>
                  <a:cubicBezTo>
                    <a:pt x="748" y="1491"/>
                    <a:pt x="1515" y="2692"/>
                    <a:pt x="2949" y="3292"/>
                  </a:cubicBezTo>
                  <a:cubicBezTo>
                    <a:pt x="3916" y="3692"/>
                    <a:pt x="5051" y="3692"/>
                    <a:pt x="6018" y="3892"/>
                  </a:cubicBezTo>
                  <a:cubicBezTo>
                    <a:pt x="7219" y="4093"/>
                    <a:pt x="8353" y="4593"/>
                    <a:pt x="9254" y="5360"/>
                  </a:cubicBezTo>
                  <a:cubicBezTo>
                    <a:pt x="9279" y="5385"/>
                    <a:pt x="9308" y="5396"/>
                    <a:pt x="9336" y="5396"/>
                  </a:cubicBezTo>
                  <a:cubicBezTo>
                    <a:pt x="9420" y="5396"/>
                    <a:pt x="9495" y="5302"/>
                    <a:pt x="9420" y="5227"/>
                  </a:cubicBezTo>
                  <a:cubicBezTo>
                    <a:pt x="7919" y="3993"/>
                    <a:pt x="6185" y="3659"/>
                    <a:pt x="4317" y="3392"/>
                  </a:cubicBezTo>
                  <a:cubicBezTo>
                    <a:pt x="2249" y="3125"/>
                    <a:pt x="1181" y="1791"/>
                    <a:pt x="247" y="56"/>
                  </a:cubicBezTo>
                  <a:cubicBezTo>
                    <a:pt x="227" y="16"/>
                    <a:pt x="195" y="0"/>
                    <a:pt x="16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8"/>
            <p:cNvSpPr/>
            <p:nvPr/>
          </p:nvSpPr>
          <p:spPr>
            <a:xfrm rot="7807411">
              <a:off x="420325" y="157602"/>
              <a:ext cx="203877" cy="140084"/>
            </a:xfrm>
            <a:custGeom>
              <a:avLst/>
              <a:gdLst/>
              <a:ahLst/>
              <a:cxnLst/>
              <a:rect l="l" t="t" r="r" b="b"/>
              <a:pathLst>
                <a:path w="5628" h="3867" extrusionOk="0">
                  <a:moveTo>
                    <a:pt x="5492" y="1"/>
                  </a:moveTo>
                  <a:cubicBezTo>
                    <a:pt x="5456" y="1"/>
                    <a:pt x="5427" y="22"/>
                    <a:pt x="5427" y="73"/>
                  </a:cubicBezTo>
                  <a:cubicBezTo>
                    <a:pt x="5227" y="1341"/>
                    <a:pt x="4927" y="2475"/>
                    <a:pt x="3759" y="3142"/>
                  </a:cubicBezTo>
                  <a:cubicBezTo>
                    <a:pt x="3055" y="3494"/>
                    <a:pt x="2299" y="3666"/>
                    <a:pt x="1540" y="3666"/>
                  </a:cubicBezTo>
                  <a:cubicBezTo>
                    <a:pt x="1077" y="3666"/>
                    <a:pt x="612" y="3602"/>
                    <a:pt x="157" y="3476"/>
                  </a:cubicBezTo>
                  <a:cubicBezTo>
                    <a:pt x="149" y="3473"/>
                    <a:pt x="142" y="3472"/>
                    <a:pt x="134" y="3472"/>
                  </a:cubicBezTo>
                  <a:cubicBezTo>
                    <a:pt x="48" y="3472"/>
                    <a:pt x="0" y="3645"/>
                    <a:pt x="123" y="3676"/>
                  </a:cubicBezTo>
                  <a:cubicBezTo>
                    <a:pt x="591" y="3802"/>
                    <a:pt x="1074" y="3866"/>
                    <a:pt x="1556" y="3866"/>
                  </a:cubicBezTo>
                  <a:cubicBezTo>
                    <a:pt x="2345" y="3866"/>
                    <a:pt x="3134" y="3694"/>
                    <a:pt x="3859" y="3342"/>
                  </a:cubicBezTo>
                  <a:cubicBezTo>
                    <a:pt x="5127" y="2742"/>
                    <a:pt x="5427" y="1374"/>
                    <a:pt x="5627" y="140"/>
                  </a:cubicBezTo>
                  <a:cubicBezTo>
                    <a:pt x="5627" y="58"/>
                    <a:pt x="5551" y="1"/>
                    <a:pt x="549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8"/>
            <p:cNvSpPr/>
            <p:nvPr/>
          </p:nvSpPr>
          <p:spPr>
            <a:xfrm rot="7807411">
              <a:off x="507243" y="205308"/>
              <a:ext cx="10904" cy="125992"/>
            </a:xfrm>
            <a:custGeom>
              <a:avLst/>
              <a:gdLst/>
              <a:ahLst/>
              <a:cxnLst/>
              <a:rect l="l" t="t" r="r" b="b"/>
              <a:pathLst>
                <a:path w="301" h="3478" extrusionOk="0">
                  <a:moveTo>
                    <a:pt x="134" y="0"/>
                  </a:moveTo>
                  <a:cubicBezTo>
                    <a:pt x="84" y="0"/>
                    <a:pt x="34" y="33"/>
                    <a:pt x="34" y="100"/>
                  </a:cubicBezTo>
                  <a:cubicBezTo>
                    <a:pt x="1" y="1201"/>
                    <a:pt x="67" y="2302"/>
                    <a:pt x="101" y="3402"/>
                  </a:cubicBezTo>
                  <a:cubicBezTo>
                    <a:pt x="101" y="3452"/>
                    <a:pt x="142" y="3477"/>
                    <a:pt x="188" y="3477"/>
                  </a:cubicBezTo>
                  <a:cubicBezTo>
                    <a:pt x="234" y="3477"/>
                    <a:pt x="284" y="3452"/>
                    <a:pt x="301" y="3402"/>
                  </a:cubicBezTo>
                  <a:cubicBezTo>
                    <a:pt x="301" y="2302"/>
                    <a:pt x="201" y="1201"/>
                    <a:pt x="234" y="100"/>
                  </a:cubicBezTo>
                  <a:cubicBezTo>
                    <a:pt x="234" y="33"/>
                    <a:pt x="184" y="0"/>
                    <a:pt x="1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8"/>
            <p:cNvSpPr/>
            <p:nvPr/>
          </p:nvSpPr>
          <p:spPr>
            <a:xfrm rot="7807411">
              <a:off x="459446" y="175597"/>
              <a:ext cx="124362" cy="50571"/>
            </a:xfrm>
            <a:custGeom>
              <a:avLst/>
              <a:gdLst/>
              <a:ahLst/>
              <a:cxnLst/>
              <a:rect l="l" t="t" r="r" b="b"/>
              <a:pathLst>
                <a:path w="3433" h="1396" extrusionOk="0">
                  <a:moveTo>
                    <a:pt x="164" y="1"/>
                  </a:moveTo>
                  <a:cubicBezTo>
                    <a:pt x="77" y="1"/>
                    <a:pt x="1" y="132"/>
                    <a:pt x="113" y="216"/>
                  </a:cubicBezTo>
                  <a:cubicBezTo>
                    <a:pt x="1014" y="883"/>
                    <a:pt x="2181" y="1050"/>
                    <a:pt x="3249" y="1384"/>
                  </a:cubicBezTo>
                  <a:cubicBezTo>
                    <a:pt x="3265" y="1392"/>
                    <a:pt x="3281" y="1396"/>
                    <a:pt x="3295" y="1396"/>
                  </a:cubicBezTo>
                  <a:cubicBezTo>
                    <a:pt x="3396" y="1396"/>
                    <a:pt x="3432" y="1213"/>
                    <a:pt x="3315" y="1184"/>
                  </a:cubicBezTo>
                  <a:cubicBezTo>
                    <a:pt x="2281" y="850"/>
                    <a:pt x="1114" y="683"/>
                    <a:pt x="213" y="16"/>
                  </a:cubicBezTo>
                  <a:cubicBezTo>
                    <a:pt x="197" y="6"/>
                    <a:pt x="180" y="1"/>
                    <a:pt x="16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8"/>
            <p:cNvSpPr/>
            <p:nvPr/>
          </p:nvSpPr>
          <p:spPr>
            <a:xfrm rot="7807411">
              <a:off x="577433" y="226308"/>
              <a:ext cx="41116" cy="30212"/>
            </a:xfrm>
            <a:custGeom>
              <a:avLst/>
              <a:gdLst/>
              <a:ahLst/>
              <a:cxnLst/>
              <a:rect l="l" t="t" r="r" b="b"/>
              <a:pathLst>
                <a:path w="1135" h="834" extrusionOk="0">
                  <a:moveTo>
                    <a:pt x="568" y="0"/>
                  </a:moveTo>
                  <a:cubicBezTo>
                    <a:pt x="1" y="0"/>
                    <a:pt x="1" y="834"/>
                    <a:pt x="568" y="834"/>
                  </a:cubicBezTo>
                  <a:cubicBezTo>
                    <a:pt x="1135" y="834"/>
                    <a:pt x="113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8"/>
            <p:cNvSpPr/>
            <p:nvPr/>
          </p:nvSpPr>
          <p:spPr>
            <a:xfrm rot="7807411">
              <a:off x="538149" y="290914"/>
              <a:ext cx="42347" cy="30248"/>
            </a:xfrm>
            <a:custGeom>
              <a:avLst/>
              <a:gdLst/>
              <a:ahLst/>
              <a:cxnLst/>
              <a:rect l="l" t="t" r="r" b="b"/>
              <a:pathLst>
                <a:path w="1169" h="835" extrusionOk="0">
                  <a:moveTo>
                    <a:pt x="568" y="0"/>
                  </a:moveTo>
                  <a:cubicBezTo>
                    <a:pt x="1" y="0"/>
                    <a:pt x="1" y="834"/>
                    <a:pt x="568" y="834"/>
                  </a:cubicBezTo>
                  <a:lnTo>
                    <a:pt x="634" y="834"/>
                  </a:lnTo>
                  <a:cubicBezTo>
                    <a:pt x="1168" y="834"/>
                    <a:pt x="1168" y="0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8"/>
            <p:cNvSpPr/>
            <p:nvPr/>
          </p:nvSpPr>
          <p:spPr>
            <a:xfrm rot="7807411">
              <a:off x="501282" y="329396"/>
              <a:ext cx="30248" cy="32639"/>
            </a:xfrm>
            <a:custGeom>
              <a:avLst/>
              <a:gdLst/>
              <a:ahLst/>
              <a:cxnLst/>
              <a:rect l="l" t="t" r="r" b="b"/>
              <a:pathLst>
                <a:path w="835" h="901" extrusionOk="0">
                  <a:moveTo>
                    <a:pt x="401" y="0"/>
                  </a:moveTo>
                  <a:cubicBezTo>
                    <a:pt x="167" y="0"/>
                    <a:pt x="1" y="200"/>
                    <a:pt x="1" y="434"/>
                  </a:cubicBezTo>
                  <a:lnTo>
                    <a:pt x="1" y="501"/>
                  </a:lnTo>
                  <a:cubicBezTo>
                    <a:pt x="1" y="767"/>
                    <a:pt x="209" y="901"/>
                    <a:pt x="417" y="901"/>
                  </a:cubicBezTo>
                  <a:cubicBezTo>
                    <a:pt x="626" y="901"/>
                    <a:pt x="834" y="767"/>
                    <a:pt x="834" y="501"/>
                  </a:cubicBezTo>
                  <a:lnTo>
                    <a:pt x="834" y="434"/>
                  </a:lnTo>
                  <a:cubicBezTo>
                    <a:pt x="834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8"/>
            <p:cNvSpPr/>
            <p:nvPr/>
          </p:nvSpPr>
          <p:spPr>
            <a:xfrm rot="7807411">
              <a:off x="558587" y="149883"/>
              <a:ext cx="30248" cy="36298"/>
            </a:xfrm>
            <a:custGeom>
              <a:avLst/>
              <a:gdLst/>
              <a:ahLst/>
              <a:cxnLst/>
              <a:rect l="l" t="t" r="r" b="b"/>
              <a:pathLst>
                <a:path w="835" h="1002" extrusionOk="0">
                  <a:moveTo>
                    <a:pt x="434" y="1"/>
                  </a:moveTo>
                  <a:cubicBezTo>
                    <a:pt x="201" y="1"/>
                    <a:pt x="0" y="201"/>
                    <a:pt x="0" y="434"/>
                  </a:cubicBezTo>
                  <a:lnTo>
                    <a:pt x="0" y="601"/>
                  </a:lnTo>
                  <a:cubicBezTo>
                    <a:pt x="0" y="868"/>
                    <a:pt x="209" y="1001"/>
                    <a:pt x="417" y="1001"/>
                  </a:cubicBezTo>
                  <a:cubicBezTo>
                    <a:pt x="626" y="1001"/>
                    <a:pt x="834" y="868"/>
                    <a:pt x="834" y="601"/>
                  </a:cubicBezTo>
                  <a:lnTo>
                    <a:pt x="834" y="434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8"/>
            <p:cNvSpPr/>
            <p:nvPr/>
          </p:nvSpPr>
          <p:spPr>
            <a:xfrm rot="7807411">
              <a:off x="516086" y="100346"/>
              <a:ext cx="41116" cy="30248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67" y="1"/>
                  </a:moveTo>
                  <a:cubicBezTo>
                    <a:pt x="0" y="1"/>
                    <a:pt x="0" y="835"/>
                    <a:pt x="567" y="835"/>
                  </a:cubicBezTo>
                  <a:cubicBezTo>
                    <a:pt x="1134" y="835"/>
                    <a:pt x="1134" y="1"/>
                    <a:pt x="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78" name="Google Shape;4378;p28"/>
          <p:cNvSpPr/>
          <p:nvPr/>
        </p:nvSpPr>
        <p:spPr>
          <a:xfrm>
            <a:off x="1466917" y="183995"/>
            <a:ext cx="44738" cy="33870"/>
          </a:xfrm>
          <a:custGeom>
            <a:avLst/>
            <a:gdLst/>
            <a:ahLst/>
            <a:cxnLst/>
            <a:rect l="l" t="t" r="r" b="b"/>
            <a:pathLst>
              <a:path w="1235" h="935" extrusionOk="0">
                <a:moveTo>
                  <a:pt x="634" y="1"/>
                </a:moveTo>
                <a:cubicBezTo>
                  <a:pt x="0" y="1"/>
                  <a:pt x="0" y="935"/>
                  <a:pt x="634" y="935"/>
                </a:cubicBezTo>
                <a:cubicBezTo>
                  <a:pt x="1234" y="935"/>
                  <a:pt x="1234" y="1"/>
                  <a:pt x="634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9" name="Google Shape;4379;p28"/>
          <p:cNvSpPr/>
          <p:nvPr/>
        </p:nvSpPr>
        <p:spPr>
          <a:xfrm>
            <a:off x="1169653" y="402723"/>
            <a:ext cx="66509" cy="49592"/>
          </a:xfrm>
          <a:custGeom>
            <a:avLst/>
            <a:gdLst/>
            <a:ahLst/>
            <a:cxnLst/>
            <a:rect l="l" t="t" r="r" b="b"/>
            <a:pathLst>
              <a:path w="1836" h="1369" extrusionOk="0">
                <a:moveTo>
                  <a:pt x="934" y="1"/>
                </a:moveTo>
                <a:cubicBezTo>
                  <a:pt x="0" y="1"/>
                  <a:pt x="0" y="1368"/>
                  <a:pt x="934" y="1368"/>
                </a:cubicBezTo>
                <a:cubicBezTo>
                  <a:pt x="1835" y="1368"/>
                  <a:pt x="1835" y="1"/>
                  <a:pt x="934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0" name="Google Shape;4380;p28"/>
          <p:cNvSpPr/>
          <p:nvPr/>
        </p:nvSpPr>
        <p:spPr>
          <a:xfrm>
            <a:off x="1294123" y="125998"/>
            <a:ext cx="71327" cy="65785"/>
          </a:xfrm>
          <a:custGeom>
            <a:avLst/>
            <a:gdLst/>
            <a:ahLst/>
            <a:cxnLst/>
            <a:rect l="l" t="t" r="r" b="b"/>
            <a:pathLst>
              <a:path w="1969" h="1816" extrusionOk="0">
                <a:moveTo>
                  <a:pt x="1501" y="1"/>
                </a:moveTo>
                <a:cubicBezTo>
                  <a:pt x="1268" y="1"/>
                  <a:pt x="1168" y="334"/>
                  <a:pt x="1134" y="501"/>
                </a:cubicBezTo>
                <a:cubicBezTo>
                  <a:pt x="1101" y="635"/>
                  <a:pt x="1101" y="768"/>
                  <a:pt x="1134" y="868"/>
                </a:cubicBezTo>
                <a:cubicBezTo>
                  <a:pt x="1034" y="735"/>
                  <a:pt x="968" y="601"/>
                  <a:pt x="867" y="468"/>
                </a:cubicBezTo>
                <a:cubicBezTo>
                  <a:pt x="767" y="327"/>
                  <a:pt x="594" y="199"/>
                  <a:pt x="436" y="199"/>
                </a:cubicBezTo>
                <a:cubicBezTo>
                  <a:pt x="331" y="199"/>
                  <a:pt x="233" y="255"/>
                  <a:pt x="167" y="401"/>
                </a:cubicBezTo>
                <a:cubicBezTo>
                  <a:pt x="0" y="768"/>
                  <a:pt x="400" y="1035"/>
                  <a:pt x="601" y="1235"/>
                </a:cubicBezTo>
                <a:cubicBezTo>
                  <a:pt x="834" y="1502"/>
                  <a:pt x="1101" y="1669"/>
                  <a:pt x="1435" y="1802"/>
                </a:cubicBezTo>
                <a:cubicBezTo>
                  <a:pt x="1443" y="1811"/>
                  <a:pt x="1455" y="1815"/>
                  <a:pt x="1467" y="1815"/>
                </a:cubicBezTo>
                <a:cubicBezTo>
                  <a:pt x="1499" y="1815"/>
                  <a:pt x="1535" y="1784"/>
                  <a:pt x="1535" y="1735"/>
                </a:cubicBezTo>
                <a:cubicBezTo>
                  <a:pt x="1568" y="1735"/>
                  <a:pt x="1601" y="1702"/>
                  <a:pt x="1635" y="1669"/>
                </a:cubicBezTo>
                <a:cubicBezTo>
                  <a:pt x="1735" y="1468"/>
                  <a:pt x="1801" y="1235"/>
                  <a:pt x="1801" y="1001"/>
                </a:cubicBezTo>
                <a:cubicBezTo>
                  <a:pt x="1835" y="701"/>
                  <a:pt x="1968" y="1"/>
                  <a:pt x="1501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1" name="Google Shape;4381;p28"/>
          <p:cNvSpPr/>
          <p:nvPr/>
        </p:nvSpPr>
        <p:spPr>
          <a:xfrm>
            <a:off x="198158" y="1495354"/>
            <a:ext cx="44738" cy="33870"/>
          </a:xfrm>
          <a:custGeom>
            <a:avLst/>
            <a:gdLst/>
            <a:ahLst/>
            <a:cxnLst/>
            <a:rect l="l" t="t" r="r" b="b"/>
            <a:pathLst>
              <a:path w="1235" h="935" extrusionOk="0">
                <a:moveTo>
                  <a:pt x="601" y="0"/>
                </a:moveTo>
                <a:cubicBezTo>
                  <a:pt x="0" y="0"/>
                  <a:pt x="0" y="934"/>
                  <a:pt x="601" y="934"/>
                </a:cubicBezTo>
                <a:cubicBezTo>
                  <a:pt x="1235" y="901"/>
                  <a:pt x="1235" y="0"/>
                  <a:pt x="601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2" name="Google Shape;4382;p28"/>
          <p:cNvSpPr/>
          <p:nvPr/>
        </p:nvSpPr>
        <p:spPr>
          <a:xfrm>
            <a:off x="102705" y="1883073"/>
            <a:ext cx="67596" cy="64553"/>
          </a:xfrm>
          <a:custGeom>
            <a:avLst/>
            <a:gdLst/>
            <a:ahLst/>
            <a:cxnLst/>
            <a:rect l="l" t="t" r="r" b="b"/>
            <a:pathLst>
              <a:path w="1866" h="1782" extrusionOk="0">
                <a:moveTo>
                  <a:pt x="1459" y="1"/>
                </a:moveTo>
                <a:cubicBezTo>
                  <a:pt x="1441" y="1"/>
                  <a:pt x="1421" y="2"/>
                  <a:pt x="1401" y="5"/>
                </a:cubicBezTo>
                <a:cubicBezTo>
                  <a:pt x="1201" y="38"/>
                  <a:pt x="1101" y="372"/>
                  <a:pt x="1101" y="539"/>
                </a:cubicBezTo>
                <a:cubicBezTo>
                  <a:pt x="1101" y="672"/>
                  <a:pt x="1101" y="805"/>
                  <a:pt x="1134" y="905"/>
                </a:cubicBezTo>
                <a:cubicBezTo>
                  <a:pt x="1068" y="772"/>
                  <a:pt x="934" y="639"/>
                  <a:pt x="834" y="539"/>
                </a:cubicBezTo>
                <a:cubicBezTo>
                  <a:pt x="722" y="426"/>
                  <a:pt x="558" y="335"/>
                  <a:pt x="411" y="335"/>
                </a:cubicBezTo>
                <a:cubicBezTo>
                  <a:pt x="296" y="335"/>
                  <a:pt x="192" y="392"/>
                  <a:pt x="134" y="539"/>
                </a:cubicBezTo>
                <a:cubicBezTo>
                  <a:pt x="0" y="905"/>
                  <a:pt x="434" y="1172"/>
                  <a:pt x="634" y="1306"/>
                </a:cubicBezTo>
                <a:cubicBezTo>
                  <a:pt x="901" y="1539"/>
                  <a:pt x="1201" y="1673"/>
                  <a:pt x="1535" y="1773"/>
                </a:cubicBezTo>
                <a:cubicBezTo>
                  <a:pt x="1541" y="1779"/>
                  <a:pt x="1549" y="1782"/>
                  <a:pt x="1557" y="1782"/>
                </a:cubicBezTo>
                <a:cubicBezTo>
                  <a:pt x="1591" y="1782"/>
                  <a:pt x="1635" y="1733"/>
                  <a:pt x="1635" y="1706"/>
                </a:cubicBezTo>
                <a:cubicBezTo>
                  <a:pt x="1668" y="1673"/>
                  <a:pt x="1701" y="1639"/>
                  <a:pt x="1701" y="1606"/>
                </a:cubicBezTo>
                <a:cubicBezTo>
                  <a:pt x="1768" y="1406"/>
                  <a:pt x="1835" y="1172"/>
                  <a:pt x="1801" y="939"/>
                </a:cubicBezTo>
                <a:cubicBezTo>
                  <a:pt x="1833" y="683"/>
                  <a:pt x="1865" y="1"/>
                  <a:pt x="1459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3" name="Google Shape;4383;p28"/>
          <p:cNvGrpSpPr/>
          <p:nvPr/>
        </p:nvGrpSpPr>
        <p:grpSpPr>
          <a:xfrm rot="2700000" flipH="1">
            <a:off x="8445743" y="4652657"/>
            <a:ext cx="408102" cy="405131"/>
            <a:chOff x="233409" y="90004"/>
            <a:chExt cx="408106" cy="405134"/>
          </a:xfrm>
        </p:grpSpPr>
        <p:sp>
          <p:nvSpPr>
            <p:cNvPr id="4384" name="Google Shape;4384;p28"/>
            <p:cNvSpPr/>
            <p:nvPr/>
          </p:nvSpPr>
          <p:spPr>
            <a:xfrm rot="7807411">
              <a:off x="246987" y="202898"/>
              <a:ext cx="343996" cy="195472"/>
            </a:xfrm>
            <a:custGeom>
              <a:avLst/>
              <a:gdLst/>
              <a:ahLst/>
              <a:cxnLst/>
              <a:rect l="l" t="t" r="r" b="b"/>
              <a:pathLst>
                <a:path w="9496" h="5396" extrusionOk="0">
                  <a:moveTo>
                    <a:pt x="162" y="0"/>
                  </a:moveTo>
                  <a:cubicBezTo>
                    <a:pt x="84" y="0"/>
                    <a:pt x="0" y="86"/>
                    <a:pt x="47" y="156"/>
                  </a:cubicBezTo>
                  <a:cubicBezTo>
                    <a:pt x="748" y="1491"/>
                    <a:pt x="1515" y="2692"/>
                    <a:pt x="2949" y="3292"/>
                  </a:cubicBezTo>
                  <a:cubicBezTo>
                    <a:pt x="3916" y="3692"/>
                    <a:pt x="5051" y="3692"/>
                    <a:pt x="6018" y="3892"/>
                  </a:cubicBezTo>
                  <a:cubicBezTo>
                    <a:pt x="7219" y="4093"/>
                    <a:pt x="8353" y="4593"/>
                    <a:pt x="9254" y="5360"/>
                  </a:cubicBezTo>
                  <a:cubicBezTo>
                    <a:pt x="9279" y="5385"/>
                    <a:pt x="9308" y="5396"/>
                    <a:pt x="9336" y="5396"/>
                  </a:cubicBezTo>
                  <a:cubicBezTo>
                    <a:pt x="9420" y="5396"/>
                    <a:pt x="9495" y="5302"/>
                    <a:pt x="9420" y="5227"/>
                  </a:cubicBezTo>
                  <a:cubicBezTo>
                    <a:pt x="7919" y="3993"/>
                    <a:pt x="6185" y="3659"/>
                    <a:pt x="4317" y="3392"/>
                  </a:cubicBezTo>
                  <a:cubicBezTo>
                    <a:pt x="2249" y="3125"/>
                    <a:pt x="1181" y="1791"/>
                    <a:pt x="247" y="56"/>
                  </a:cubicBezTo>
                  <a:cubicBezTo>
                    <a:pt x="227" y="16"/>
                    <a:pt x="195" y="0"/>
                    <a:pt x="16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8"/>
            <p:cNvSpPr/>
            <p:nvPr/>
          </p:nvSpPr>
          <p:spPr>
            <a:xfrm rot="7807411">
              <a:off x="420325" y="157602"/>
              <a:ext cx="203877" cy="140084"/>
            </a:xfrm>
            <a:custGeom>
              <a:avLst/>
              <a:gdLst/>
              <a:ahLst/>
              <a:cxnLst/>
              <a:rect l="l" t="t" r="r" b="b"/>
              <a:pathLst>
                <a:path w="5628" h="3867" extrusionOk="0">
                  <a:moveTo>
                    <a:pt x="5492" y="1"/>
                  </a:moveTo>
                  <a:cubicBezTo>
                    <a:pt x="5456" y="1"/>
                    <a:pt x="5427" y="22"/>
                    <a:pt x="5427" y="73"/>
                  </a:cubicBezTo>
                  <a:cubicBezTo>
                    <a:pt x="5227" y="1341"/>
                    <a:pt x="4927" y="2475"/>
                    <a:pt x="3759" y="3142"/>
                  </a:cubicBezTo>
                  <a:cubicBezTo>
                    <a:pt x="3055" y="3494"/>
                    <a:pt x="2299" y="3666"/>
                    <a:pt x="1540" y="3666"/>
                  </a:cubicBezTo>
                  <a:cubicBezTo>
                    <a:pt x="1077" y="3666"/>
                    <a:pt x="612" y="3602"/>
                    <a:pt x="157" y="3476"/>
                  </a:cubicBezTo>
                  <a:cubicBezTo>
                    <a:pt x="149" y="3473"/>
                    <a:pt x="142" y="3472"/>
                    <a:pt x="134" y="3472"/>
                  </a:cubicBezTo>
                  <a:cubicBezTo>
                    <a:pt x="48" y="3472"/>
                    <a:pt x="0" y="3645"/>
                    <a:pt x="123" y="3676"/>
                  </a:cubicBezTo>
                  <a:cubicBezTo>
                    <a:pt x="591" y="3802"/>
                    <a:pt x="1074" y="3866"/>
                    <a:pt x="1556" y="3866"/>
                  </a:cubicBezTo>
                  <a:cubicBezTo>
                    <a:pt x="2345" y="3866"/>
                    <a:pt x="3134" y="3694"/>
                    <a:pt x="3859" y="3342"/>
                  </a:cubicBezTo>
                  <a:cubicBezTo>
                    <a:pt x="5127" y="2742"/>
                    <a:pt x="5427" y="1374"/>
                    <a:pt x="5627" y="140"/>
                  </a:cubicBezTo>
                  <a:cubicBezTo>
                    <a:pt x="5627" y="58"/>
                    <a:pt x="5551" y="1"/>
                    <a:pt x="549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8"/>
            <p:cNvSpPr/>
            <p:nvPr/>
          </p:nvSpPr>
          <p:spPr>
            <a:xfrm rot="7807411">
              <a:off x="507243" y="205308"/>
              <a:ext cx="10904" cy="125992"/>
            </a:xfrm>
            <a:custGeom>
              <a:avLst/>
              <a:gdLst/>
              <a:ahLst/>
              <a:cxnLst/>
              <a:rect l="l" t="t" r="r" b="b"/>
              <a:pathLst>
                <a:path w="301" h="3478" extrusionOk="0">
                  <a:moveTo>
                    <a:pt x="134" y="0"/>
                  </a:moveTo>
                  <a:cubicBezTo>
                    <a:pt x="84" y="0"/>
                    <a:pt x="34" y="33"/>
                    <a:pt x="34" y="100"/>
                  </a:cubicBezTo>
                  <a:cubicBezTo>
                    <a:pt x="1" y="1201"/>
                    <a:pt x="67" y="2302"/>
                    <a:pt x="101" y="3402"/>
                  </a:cubicBezTo>
                  <a:cubicBezTo>
                    <a:pt x="101" y="3452"/>
                    <a:pt x="142" y="3477"/>
                    <a:pt x="188" y="3477"/>
                  </a:cubicBezTo>
                  <a:cubicBezTo>
                    <a:pt x="234" y="3477"/>
                    <a:pt x="284" y="3452"/>
                    <a:pt x="301" y="3402"/>
                  </a:cubicBezTo>
                  <a:cubicBezTo>
                    <a:pt x="301" y="2302"/>
                    <a:pt x="201" y="1201"/>
                    <a:pt x="234" y="100"/>
                  </a:cubicBezTo>
                  <a:cubicBezTo>
                    <a:pt x="234" y="33"/>
                    <a:pt x="184" y="0"/>
                    <a:pt x="1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8"/>
            <p:cNvSpPr/>
            <p:nvPr/>
          </p:nvSpPr>
          <p:spPr>
            <a:xfrm rot="7807411">
              <a:off x="459446" y="175597"/>
              <a:ext cx="124362" cy="50571"/>
            </a:xfrm>
            <a:custGeom>
              <a:avLst/>
              <a:gdLst/>
              <a:ahLst/>
              <a:cxnLst/>
              <a:rect l="l" t="t" r="r" b="b"/>
              <a:pathLst>
                <a:path w="3433" h="1396" extrusionOk="0">
                  <a:moveTo>
                    <a:pt x="164" y="1"/>
                  </a:moveTo>
                  <a:cubicBezTo>
                    <a:pt x="77" y="1"/>
                    <a:pt x="1" y="132"/>
                    <a:pt x="113" y="216"/>
                  </a:cubicBezTo>
                  <a:cubicBezTo>
                    <a:pt x="1014" y="883"/>
                    <a:pt x="2181" y="1050"/>
                    <a:pt x="3249" y="1384"/>
                  </a:cubicBezTo>
                  <a:cubicBezTo>
                    <a:pt x="3265" y="1392"/>
                    <a:pt x="3281" y="1396"/>
                    <a:pt x="3295" y="1396"/>
                  </a:cubicBezTo>
                  <a:cubicBezTo>
                    <a:pt x="3396" y="1396"/>
                    <a:pt x="3432" y="1213"/>
                    <a:pt x="3315" y="1184"/>
                  </a:cubicBezTo>
                  <a:cubicBezTo>
                    <a:pt x="2281" y="850"/>
                    <a:pt x="1114" y="683"/>
                    <a:pt x="213" y="16"/>
                  </a:cubicBezTo>
                  <a:cubicBezTo>
                    <a:pt x="197" y="6"/>
                    <a:pt x="180" y="1"/>
                    <a:pt x="16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8"/>
            <p:cNvSpPr/>
            <p:nvPr/>
          </p:nvSpPr>
          <p:spPr>
            <a:xfrm rot="7807411">
              <a:off x="577433" y="226308"/>
              <a:ext cx="41116" cy="30212"/>
            </a:xfrm>
            <a:custGeom>
              <a:avLst/>
              <a:gdLst/>
              <a:ahLst/>
              <a:cxnLst/>
              <a:rect l="l" t="t" r="r" b="b"/>
              <a:pathLst>
                <a:path w="1135" h="834" extrusionOk="0">
                  <a:moveTo>
                    <a:pt x="568" y="0"/>
                  </a:moveTo>
                  <a:cubicBezTo>
                    <a:pt x="1" y="0"/>
                    <a:pt x="1" y="834"/>
                    <a:pt x="568" y="834"/>
                  </a:cubicBezTo>
                  <a:cubicBezTo>
                    <a:pt x="1135" y="834"/>
                    <a:pt x="113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8"/>
            <p:cNvSpPr/>
            <p:nvPr/>
          </p:nvSpPr>
          <p:spPr>
            <a:xfrm rot="7807411">
              <a:off x="538149" y="290914"/>
              <a:ext cx="42347" cy="30248"/>
            </a:xfrm>
            <a:custGeom>
              <a:avLst/>
              <a:gdLst/>
              <a:ahLst/>
              <a:cxnLst/>
              <a:rect l="l" t="t" r="r" b="b"/>
              <a:pathLst>
                <a:path w="1169" h="835" extrusionOk="0">
                  <a:moveTo>
                    <a:pt x="568" y="0"/>
                  </a:moveTo>
                  <a:cubicBezTo>
                    <a:pt x="1" y="0"/>
                    <a:pt x="1" y="834"/>
                    <a:pt x="568" y="834"/>
                  </a:cubicBezTo>
                  <a:lnTo>
                    <a:pt x="634" y="834"/>
                  </a:lnTo>
                  <a:cubicBezTo>
                    <a:pt x="1168" y="834"/>
                    <a:pt x="1168" y="0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8"/>
            <p:cNvSpPr/>
            <p:nvPr/>
          </p:nvSpPr>
          <p:spPr>
            <a:xfrm rot="7807411">
              <a:off x="501282" y="329396"/>
              <a:ext cx="30248" cy="32639"/>
            </a:xfrm>
            <a:custGeom>
              <a:avLst/>
              <a:gdLst/>
              <a:ahLst/>
              <a:cxnLst/>
              <a:rect l="l" t="t" r="r" b="b"/>
              <a:pathLst>
                <a:path w="835" h="901" extrusionOk="0">
                  <a:moveTo>
                    <a:pt x="401" y="0"/>
                  </a:moveTo>
                  <a:cubicBezTo>
                    <a:pt x="167" y="0"/>
                    <a:pt x="1" y="200"/>
                    <a:pt x="1" y="434"/>
                  </a:cubicBezTo>
                  <a:lnTo>
                    <a:pt x="1" y="501"/>
                  </a:lnTo>
                  <a:cubicBezTo>
                    <a:pt x="1" y="767"/>
                    <a:pt x="209" y="901"/>
                    <a:pt x="417" y="901"/>
                  </a:cubicBezTo>
                  <a:cubicBezTo>
                    <a:pt x="626" y="901"/>
                    <a:pt x="834" y="767"/>
                    <a:pt x="834" y="501"/>
                  </a:cubicBezTo>
                  <a:lnTo>
                    <a:pt x="834" y="434"/>
                  </a:lnTo>
                  <a:cubicBezTo>
                    <a:pt x="834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8"/>
            <p:cNvSpPr/>
            <p:nvPr/>
          </p:nvSpPr>
          <p:spPr>
            <a:xfrm rot="7807411">
              <a:off x="558587" y="149883"/>
              <a:ext cx="30248" cy="36298"/>
            </a:xfrm>
            <a:custGeom>
              <a:avLst/>
              <a:gdLst/>
              <a:ahLst/>
              <a:cxnLst/>
              <a:rect l="l" t="t" r="r" b="b"/>
              <a:pathLst>
                <a:path w="835" h="1002" extrusionOk="0">
                  <a:moveTo>
                    <a:pt x="434" y="1"/>
                  </a:moveTo>
                  <a:cubicBezTo>
                    <a:pt x="201" y="1"/>
                    <a:pt x="0" y="201"/>
                    <a:pt x="0" y="434"/>
                  </a:cubicBezTo>
                  <a:lnTo>
                    <a:pt x="0" y="601"/>
                  </a:lnTo>
                  <a:cubicBezTo>
                    <a:pt x="0" y="868"/>
                    <a:pt x="209" y="1001"/>
                    <a:pt x="417" y="1001"/>
                  </a:cubicBezTo>
                  <a:cubicBezTo>
                    <a:pt x="626" y="1001"/>
                    <a:pt x="834" y="868"/>
                    <a:pt x="834" y="601"/>
                  </a:cubicBezTo>
                  <a:lnTo>
                    <a:pt x="834" y="434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8"/>
            <p:cNvSpPr/>
            <p:nvPr/>
          </p:nvSpPr>
          <p:spPr>
            <a:xfrm rot="7807411">
              <a:off x="516086" y="100346"/>
              <a:ext cx="41116" cy="30248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67" y="1"/>
                  </a:moveTo>
                  <a:cubicBezTo>
                    <a:pt x="0" y="1"/>
                    <a:pt x="0" y="835"/>
                    <a:pt x="567" y="835"/>
                  </a:cubicBezTo>
                  <a:cubicBezTo>
                    <a:pt x="1134" y="835"/>
                    <a:pt x="1134" y="1"/>
                    <a:pt x="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_1_1">
    <p:spTree>
      <p:nvGrpSpPr>
        <p:cNvPr id="1" name="Shape 4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4" name="Google Shape;4394;p29"/>
          <p:cNvGrpSpPr/>
          <p:nvPr/>
        </p:nvGrpSpPr>
        <p:grpSpPr>
          <a:xfrm flipH="1">
            <a:off x="2150750" y="4665858"/>
            <a:ext cx="450323" cy="449885"/>
            <a:chOff x="4887569" y="4595026"/>
            <a:chExt cx="381145" cy="381032"/>
          </a:xfrm>
        </p:grpSpPr>
        <p:sp>
          <p:nvSpPr>
            <p:cNvPr id="4395" name="Google Shape;4395;p29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396" name="Google Shape;4396;p29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397" name="Google Shape;4397;p29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398" name="Google Shape;4398;p29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399" name="Google Shape;4399;p29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00" name="Google Shape;4400;p29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01" name="Google Shape;4401;p29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02" name="Google Shape;4402;p29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03" name="Google Shape;4403;p29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04" name="Google Shape;4404;p29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05" name="Google Shape;4405;p29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06" name="Google Shape;4406;p29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07" name="Google Shape;4407;p29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08" name="Google Shape;4408;p29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09" name="Google Shape;4409;p29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10" name="Google Shape;4410;p29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11" name="Google Shape;4411;p29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12" name="Google Shape;4412;p29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13" name="Google Shape;4413;p29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14" name="Google Shape;4414;p29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15" name="Google Shape;4415;p29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sp>
        <p:nvSpPr>
          <p:cNvPr id="4416" name="Google Shape;4416;p29"/>
          <p:cNvSpPr/>
          <p:nvPr/>
        </p:nvSpPr>
        <p:spPr>
          <a:xfrm flipH="1">
            <a:off x="5186719" y="-143595"/>
            <a:ext cx="4682625" cy="1232200"/>
          </a:xfrm>
          <a:custGeom>
            <a:avLst/>
            <a:gdLst/>
            <a:ahLst/>
            <a:cxnLst/>
            <a:rect l="l" t="t" r="r" b="b"/>
            <a:pathLst>
              <a:path w="187305" h="49288" extrusionOk="0">
                <a:moveTo>
                  <a:pt x="21502" y="48989"/>
                </a:moveTo>
                <a:cubicBezTo>
                  <a:pt x="27967" y="52161"/>
                  <a:pt x="39765" y="29165"/>
                  <a:pt x="48343" y="23445"/>
                </a:cubicBezTo>
                <a:cubicBezTo>
                  <a:pt x="56921" y="17725"/>
                  <a:pt x="63499" y="15174"/>
                  <a:pt x="72971" y="14669"/>
                </a:cubicBezTo>
                <a:cubicBezTo>
                  <a:pt x="82443" y="14164"/>
                  <a:pt x="94947" y="20150"/>
                  <a:pt x="105177" y="20413"/>
                </a:cubicBezTo>
                <a:cubicBezTo>
                  <a:pt x="115407" y="20676"/>
                  <a:pt x="126098" y="17748"/>
                  <a:pt x="134352" y="16246"/>
                </a:cubicBezTo>
                <a:cubicBezTo>
                  <a:pt x="142606" y="14744"/>
                  <a:pt x="146809" y="13516"/>
                  <a:pt x="154702" y="11401"/>
                </a:cubicBezTo>
                <a:cubicBezTo>
                  <a:pt x="162595" y="9287"/>
                  <a:pt x="179241" y="5204"/>
                  <a:pt x="181709" y="3559"/>
                </a:cubicBezTo>
                <a:cubicBezTo>
                  <a:pt x="184177" y="1914"/>
                  <a:pt x="198203" y="1388"/>
                  <a:pt x="169510" y="1530"/>
                </a:cubicBezTo>
                <a:cubicBezTo>
                  <a:pt x="140817" y="1672"/>
                  <a:pt x="34219" y="-3499"/>
                  <a:pt x="9551" y="4411"/>
                </a:cubicBezTo>
                <a:cubicBezTo>
                  <a:pt x="-15117" y="12321"/>
                  <a:pt x="15037" y="45817"/>
                  <a:pt x="21502" y="48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417" name="Google Shape;4417;p29"/>
          <p:cNvSpPr/>
          <p:nvPr/>
        </p:nvSpPr>
        <p:spPr>
          <a:xfrm flipH="1">
            <a:off x="-824172" y="4235847"/>
            <a:ext cx="3668850" cy="984900"/>
          </a:xfrm>
          <a:custGeom>
            <a:avLst/>
            <a:gdLst/>
            <a:ahLst/>
            <a:cxnLst/>
            <a:rect l="l" t="t" r="r" b="b"/>
            <a:pathLst>
              <a:path w="146754" h="39396" extrusionOk="0">
                <a:moveTo>
                  <a:pt x="129209" y="6733"/>
                </a:moveTo>
                <a:cubicBezTo>
                  <a:pt x="123609" y="662"/>
                  <a:pt x="113099" y="-974"/>
                  <a:pt x="105330" y="516"/>
                </a:cubicBezTo>
                <a:cubicBezTo>
                  <a:pt x="97561" y="2006"/>
                  <a:pt x="89606" y="11694"/>
                  <a:pt x="82596" y="15672"/>
                </a:cubicBezTo>
                <a:cubicBezTo>
                  <a:pt x="75587" y="19650"/>
                  <a:pt x="70730" y="22494"/>
                  <a:pt x="63273" y="24386"/>
                </a:cubicBezTo>
                <a:cubicBezTo>
                  <a:pt x="55816" y="26278"/>
                  <a:pt x="44928" y="25720"/>
                  <a:pt x="37856" y="27023"/>
                </a:cubicBezTo>
                <a:cubicBezTo>
                  <a:pt x="30784" y="28327"/>
                  <a:pt x="25061" y="30792"/>
                  <a:pt x="20841" y="32207"/>
                </a:cubicBezTo>
                <a:cubicBezTo>
                  <a:pt x="16621" y="33622"/>
                  <a:pt x="14528" y="34650"/>
                  <a:pt x="12536" y="35514"/>
                </a:cubicBezTo>
                <a:cubicBezTo>
                  <a:pt x="10544" y="36378"/>
                  <a:pt x="-12176" y="37153"/>
                  <a:pt x="8890" y="37391"/>
                </a:cubicBezTo>
                <a:cubicBezTo>
                  <a:pt x="29956" y="37629"/>
                  <a:pt x="118879" y="42054"/>
                  <a:pt x="138932" y="36944"/>
                </a:cubicBezTo>
                <a:cubicBezTo>
                  <a:pt x="158985" y="31834"/>
                  <a:pt x="134809" y="12804"/>
                  <a:pt x="129209" y="673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grpSp>
        <p:nvGrpSpPr>
          <p:cNvPr id="4418" name="Google Shape;4418;p29"/>
          <p:cNvGrpSpPr/>
          <p:nvPr/>
        </p:nvGrpSpPr>
        <p:grpSpPr>
          <a:xfrm flipH="1">
            <a:off x="396133" y="876726"/>
            <a:ext cx="96530" cy="31848"/>
            <a:chOff x="8546813" y="1502731"/>
            <a:chExt cx="118094" cy="38963"/>
          </a:xfrm>
        </p:grpSpPr>
        <p:sp>
          <p:nvSpPr>
            <p:cNvPr id="4419" name="Google Shape;4419;p29"/>
            <p:cNvSpPr/>
            <p:nvPr/>
          </p:nvSpPr>
          <p:spPr>
            <a:xfrm>
              <a:off x="8546813" y="1502731"/>
              <a:ext cx="33956" cy="25147"/>
            </a:xfrm>
            <a:custGeom>
              <a:avLst/>
              <a:gdLst/>
              <a:ahLst/>
              <a:cxnLst/>
              <a:rect l="l" t="t" r="r" b="b"/>
              <a:pathLst>
                <a:path w="902" h="668" extrusionOk="0">
                  <a:moveTo>
                    <a:pt x="467" y="0"/>
                  </a:moveTo>
                  <a:cubicBezTo>
                    <a:pt x="0" y="0"/>
                    <a:pt x="0" y="667"/>
                    <a:pt x="467" y="667"/>
                  </a:cubicBezTo>
                  <a:cubicBezTo>
                    <a:pt x="901" y="667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9"/>
            <p:cNvSpPr/>
            <p:nvPr/>
          </p:nvSpPr>
          <p:spPr>
            <a:xfrm>
              <a:off x="8629709" y="1516547"/>
              <a:ext cx="35198" cy="25147"/>
            </a:xfrm>
            <a:custGeom>
              <a:avLst/>
              <a:gdLst/>
              <a:ahLst/>
              <a:cxnLst/>
              <a:rect l="l" t="t" r="r" b="b"/>
              <a:pathLst>
                <a:path w="935" h="668" extrusionOk="0">
                  <a:moveTo>
                    <a:pt x="467" y="0"/>
                  </a:moveTo>
                  <a:cubicBezTo>
                    <a:pt x="0" y="0"/>
                    <a:pt x="0" y="667"/>
                    <a:pt x="467" y="667"/>
                  </a:cubicBezTo>
                  <a:cubicBezTo>
                    <a:pt x="934" y="667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1" name="Google Shape;4421;p29"/>
          <p:cNvSpPr/>
          <p:nvPr/>
        </p:nvSpPr>
        <p:spPr>
          <a:xfrm flipH="1">
            <a:off x="204780" y="970307"/>
            <a:ext cx="57417" cy="54832"/>
          </a:xfrm>
          <a:custGeom>
            <a:avLst/>
            <a:gdLst/>
            <a:ahLst/>
            <a:cxnLst/>
            <a:rect l="l" t="t" r="r" b="b"/>
            <a:pathLst>
              <a:path w="1866" h="1782" extrusionOk="0">
                <a:moveTo>
                  <a:pt x="1459" y="1"/>
                </a:moveTo>
                <a:cubicBezTo>
                  <a:pt x="1441" y="1"/>
                  <a:pt x="1421" y="2"/>
                  <a:pt x="1401" y="5"/>
                </a:cubicBezTo>
                <a:cubicBezTo>
                  <a:pt x="1201" y="38"/>
                  <a:pt x="1101" y="372"/>
                  <a:pt x="1101" y="539"/>
                </a:cubicBezTo>
                <a:cubicBezTo>
                  <a:pt x="1101" y="672"/>
                  <a:pt x="1101" y="805"/>
                  <a:pt x="1134" y="905"/>
                </a:cubicBezTo>
                <a:cubicBezTo>
                  <a:pt x="1068" y="772"/>
                  <a:pt x="934" y="639"/>
                  <a:pt x="834" y="539"/>
                </a:cubicBezTo>
                <a:cubicBezTo>
                  <a:pt x="722" y="426"/>
                  <a:pt x="558" y="335"/>
                  <a:pt x="411" y="335"/>
                </a:cubicBezTo>
                <a:cubicBezTo>
                  <a:pt x="296" y="335"/>
                  <a:pt x="192" y="392"/>
                  <a:pt x="134" y="539"/>
                </a:cubicBezTo>
                <a:cubicBezTo>
                  <a:pt x="0" y="905"/>
                  <a:pt x="434" y="1172"/>
                  <a:pt x="634" y="1306"/>
                </a:cubicBezTo>
                <a:cubicBezTo>
                  <a:pt x="901" y="1539"/>
                  <a:pt x="1201" y="1673"/>
                  <a:pt x="1535" y="1773"/>
                </a:cubicBezTo>
                <a:cubicBezTo>
                  <a:pt x="1541" y="1779"/>
                  <a:pt x="1549" y="1782"/>
                  <a:pt x="1557" y="1782"/>
                </a:cubicBezTo>
                <a:cubicBezTo>
                  <a:pt x="1591" y="1782"/>
                  <a:pt x="1635" y="1733"/>
                  <a:pt x="1635" y="1706"/>
                </a:cubicBezTo>
                <a:cubicBezTo>
                  <a:pt x="1668" y="1673"/>
                  <a:pt x="1701" y="1639"/>
                  <a:pt x="1701" y="1606"/>
                </a:cubicBezTo>
                <a:cubicBezTo>
                  <a:pt x="1768" y="1406"/>
                  <a:pt x="1835" y="1172"/>
                  <a:pt x="1801" y="939"/>
                </a:cubicBezTo>
                <a:cubicBezTo>
                  <a:pt x="1833" y="683"/>
                  <a:pt x="1865" y="1"/>
                  <a:pt x="1459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2" name="Google Shape;4422;p29"/>
          <p:cNvGrpSpPr/>
          <p:nvPr/>
        </p:nvGrpSpPr>
        <p:grpSpPr>
          <a:xfrm flipH="1">
            <a:off x="6956757" y="4027082"/>
            <a:ext cx="146361" cy="110144"/>
            <a:chOff x="1480868" y="4370675"/>
            <a:chExt cx="111726" cy="84079"/>
          </a:xfrm>
        </p:grpSpPr>
        <p:sp>
          <p:nvSpPr>
            <p:cNvPr id="4423" name="Google Shape;4423;p29"/>
            <p:cNvSpPr/>
            <p:nvPr/>
          </p:nvSpPr>
          <p:spPr>
            <a:xfrm>
              <a:off x="1559183" y="4404051"/>
              <a:ext cx="33411" cy="24230"/>
            </a:xfrm>
            <a:custGeom>
              <a:avLst/>
              <a:gdLst/>
              <a:ahLst/>
              <a:cxnLst/>
              <a:rect l="l" t="t" r="r" b="b"/>
              <a:pathLst>
                <a:path w="968" h="702" extrusionOk="0">
                  <a:moveTo>
                    <a:pt x="500" y="1"/>
                  </a:moveTo>
                  <a:cubicBezTo>
                    <a:pt x="0" y="1"/>
                    <a:pt x="0" y="701"/>
                    <a:pt x="500" y="701"/>
                  </a:cubicBezTo>
                  <a:cubicBezTo>
                    <a:pt x="967" y="701"/>
                    <a:pt x="967" y="1"/>
                    <a:pt x="50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9"/>
            <p:cNvSpPr/>
            <p:nvPr/>
          </p:nvSpPr>
          <p:spPr>
            <a:xfrm>
              <a:off x="1480868" y="4430559"/>
              <a:ext cx="32272" cy="24195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35" y="701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9"/>
            <p:cNvSpPr/>
            <p:nvPr/>
          </p:nvSpPr>
          <p:spPr>
            <a:xfrm>
              <a:off x="1500438" y="4370675"/>
              <a:ext cx="32272" cy="2536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6" name="Google Shape;4426;p29"/>
          <p:cNvGrpSpPr/>
          <p:nvPr/>
        </p:nvGrpSpPr>
        <p:grpSpPr>
          <a:xfrm flipH="1">
            <a:off x="7618641" y="3388340"/>
            <a:ext cx="1812195" cy="1832406"/>
            <a:chOff x="-252633" y="3653137"/>
            <a:chExt cx="1562506" cy="1580069"/>
          </a:xfrm>
        </p:grpSpPr>
        <p:grpSp>
          <p:nvGrpSpPr>
            <p:cNvPr id="4427" name="Google Shape;4427;p29"/>
            <p:cNvGrpSpPr/>
            <p:nvPr/>
          </p:nvGrpSpPr>
          <p:grpSpPr>
            <a:xfrm rot="-820414">
              <a:off x="-93823" y="4052283"/>
              <a:ext cx="584197" cy="414002"/>
              <a:chOff x="357531" y="3743933"/>
              <a:chExt cx="584172" cy="413984"/>
            </a:xfrm>
          </p:grpSpPr>
          <p:sp>
            <p:nvSpPr>
              <p:cNvPr id="4428" name="Google Shape;4428;p29"/>
              <p:cNvSpPr/>
              <p:nvPr/>
            </p:nvSpPr>
            <p:spPr>
              <a:xfrm>
                <a:off x="357531" y="3755645"/>
                <a:ext cx="477032" cy="402272"/>
              </a:xfrm>
              <a:custGeom>
                <a:avLst/>
                <a:gdLst/>
                <a:ahLst/>
                <a:cxnLst/>
                <a:rect l="l" t="t" r="r" b="b"/>
                <a:pathLst>
                  <a:path w="13821" h="11655" extrusionOk="0">
                    <a:moveTo>
                      <a:pt x="13703" y="1"/>
                    </a:moveTo>
                    <a:cubicBezTo>
                      <a:pt x="13665" y="1"/>
                      <a:pt x="13625" y="23"/>
                      <a:pt x="13600" y="74"/>
                    </a:cubicBezTo>
                    <a:cubicBezTo>
                      <a:pt x="13200" y="1575"/>
                      <a:pt x="12633" y="3009"/>
                      <a:pt x="11932" y="4410"/>
                    </a:cubicBezTo>
                    <a:cubicBezTo>
                      <a:pt x="11198" y="5978"/>
                      <a:pt x="10131" y="7345"/>
                      <a:pt x="8763" y="8413"/>
                    </a:cubicBezTo>
                    <a:cubicBezTo>
                      <a:pt x="6850" y="9820"/>
                      <a:pt x="4130" y="11464"/>
                      <a:pt x="1584" y="11464"/>
                    </a:cubicBezTo>
                    <a:cubicBezTo>
                      <a:pt x="1111" y="11464"/>
                      <a:pt x="645" y="11407"/>
                      <a:pt x="190" y="11282"/>
                    </a:cubicBezTo>
                    <a:cubicBezTo>
                      <a:pt x="180" y="11279"/>
                      <a:pt x="170" y="11278"/>
                      <a:pt x="161" y="11278"/>
                    </a:cubicBezTo>
                    <a:cubicBezTo>
                      <a:pt x="48" y="11278"/>
                      <a:pt x="0" y="11451"/>
                      <a:pt x="124" y="11482"/>
                    </a:cubicBezTo>
                    <a:cubicBezTo>
                      <a:pt x="580" y="11601"/>
                      <a:pt x="1046" y="11655"/>
                      <a:pt x="1516" y="11655"/>
                    </a:cubicBezTo>
                    <a:cubicBezTo>
                      <a:pt x="4071" y="11655"/>
                      <a:pt x="6752" y="10060"/>
                      <a:pt x="8696" y="8680"/>
                    </a:cubicBezTo>
                    <a:cubicBezTo>
                      <a:pt x="10031" y="7712"/>
                      <a:pt x="11131" y="6445"/>
                      <a:pt x="11865" y="4977"/>
                    </a:cubicBezTo>
                    <a:cubicBezTo>
                      <a:pt x="12699" y="3443"/>
                      <a:pt x="13366" y="1808"/>
                      <a:pt x="13800" y="140"/>
                    </a:cubicBezTo>
                    <a:cubicBezTo>
                      <a:pt x="13821" y="58"/>
                      <a:pt x="13765" y="1"/>
                      <a:pt x="13703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29"/>
              <p:cNvSpPr/>
              <p:nvPr/>
            </p:nvSpPr>
            <p:spPr>
              <a:xfrm>
                <a:off x="668480" y="3818980"/>
                <a:ext cx="261727" cy="94364"/>
              </a:xfrm>
              <a:custGeom>
                <a:avLst/>
                <a:gdLst/>
                <a:ahLst/>
                <a:cxnLst/>
                <a:rect l="l" t="t" r="r" b="b"/>
                <a:pathLst>
                  <a:path w="7583" h="2734" extrusionOk="0">
                    <a:moveTo>
                      <a:pt x="132" y="0"/>
                    </a:moveTo>
                    <a:cubicBezTo>
                      <a:pt x="69" y="0"/>
                      <a:pt x="0" y="57"/>
                      <a:pt x="21" y="140"/>
                    </a:cubicBezTo>
                    <a:cubicBezTo>
                      <a:pt x="355" y="1508"/>
                      <a:pt x="1622" y="2275"/>
                      <a:pt x="2890" y="2608"/>
                    </a:cubicBezTo>
                    <a:cubicBezTo>
                      <a:pt x="3209" y="2696"/>
                      <a:pt x="3515" y="2733"/>
                      <a:pt x="3810" y="2733"/>
                    </a:cubicBezTo>
                    <a:cubicBezTo>
                      <a:pt x="5089" y="2733"/>
                      <a:pt x="6186" y="2039"/>
                      <a:pt x="7460" y="1741"/>
                    </a:cubicBezTo>
                    <a:cubicBezTo>
                      <a:pt x="7583" y="1710"/>
                      <a:pt x="7564" y="1537"/>
                      <a:pt x="7455" y="1537"/>
                    </a:cubicBezTo>
                    <a:cubicBezTo>
                      <a:pt x="7446" y="1537"/>
                      <a:pt x="7436" y="1538"/>
                      <a:pt x="7426" y="1541"/>
                    </a:cubicBezTo>
                    <a:cubicBezTo>
                      <a:pt x="6172" y="1839"/>
                      <a:pt x="5079" y="2539"/>
                      <a:pt x="3787" y="2539"/>
                    </a:cubicBezTo>
                    <a:cubicBezTo>
                      <a:pt x="3635" y="2539"/>
                      <a:pt x="3481" y="2529"/>
                      <a:pt x="3323" y="2508"/>
                    </a:cubicBezTo>
                    <a:cubicBezTo>
                      <a:pt x="1989" y="2275"/>
                      <a:pt x="555" y="1474"/>
                      <a:pt x="221" y="73"/>
                    </a:cubicBezTo>
                    <a:cubicBezTo>
                      <a:pt x="208" y="22"/>
                      <a:pt x="171" y="0"/>
                      <a:pt x="132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29"/>
              <p:cNvSpPr/>
              <p:nvPr/>
            </p:nvSpPr>
            <p:spPr>
              <a:xfrm>
                <a:off x="771508" y="3797132"/>
                <a:ext cx="133366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250" extrusionOk="0">
                    <a:moveTo>
                      <a:pt x="3706" y="0"/>
                    </a:moveTo>
                    <a:cubicBezTo>
                      <a:pt x="3695" y="0"/>
                      <a:pt x="3685" y="2"/>
                      <a:pt x="3674" y="6"/>
                    </a:cubicBezTo>
                    <a:lnTo>
                      <a:pt x="3641" y="6"/>
                    </a:lnTo>
                    <a:cubicBezTo>
                      <a:pt x="2273" y="806"/>
                      <a:pt x="1039" y="1840"/>
                      <a:pt x="71" y="3108"/>
                    </a:cubicBezTo>
                    <a:cubicBezTo>
                      <a:pt x="1" y="3179"/>
                      <a:pt x="80" y="3249"/>
                      <a:pt x="156" y="3249"/>
                    </a:cubicBezTo>
                    <a:cubicBezTo>
                      <a:pt x="188" y="3249"/>
                      <a:pt x="219" y="3237"/>
                      <a:pt x="238" y="3208"/>
                    </a:cubicBezTo>
                    <a:cubicBezTo>
                      <a:pt x="1206" y="1974"/>
                      <a:pt x="2406" y="973"/>
                      <a:pt x="3774" y="206"/>
                    </a:cubicBezTo>
                    <a:cubicBezTo>
                      <a:pt x="3863" y="116"/>
                      <a:pt x="3793" y="0"/>
                      <a:pt x="3706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29"/>
              <p:cNvSpPr/>
              <p:nvPr/>
            </p:nvSpPr>
            <p:spPr>
              <a:xfrm>
                <a:off x="716974" y="3773144"/>
                <a:ext cx="62023" cy="13464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3901" extrusionOk="0">
                    <a:moveTo>
                      <a:pt x="105" y="0"/>
                    </a:moveTo>
                    <a:cubicBezTo>
                      <a:pt x="50" y="0"/>
                      <a:pt x="0" y="34"/>
                      <a:pt x="17" y="100"/>
                    </a:cubicBezTo>
                    <a:cubicBezTo>
                      <a:pt x="117" y="834"/>
                      <a:pt x="317" y="1535"/>
                      <a:pt x="617" y="2202"/>
                    </a:cubicBezTo>
                    <a:cubicBezTo>
                      <a:pt x="818" y="2836"/>
                      <a:pt x="1118" y="3403"/>
                      <a:pt x="1551" y="3870"/>
                    </a:cubicBezTo>
                    <a:cubicBezTo>
                      <a:pt x="1581" y="3892"/>
                      <a:pt x="1610" y="3901"/>
                      <a:pt x="1637" y="3901"/>
                    </a:cubicBezTo>
                    <a:cubicBezTo>
                      <a:pt x="1732" y="3901"/>
                      <a:pt x="1796" y="3788"/>
                      <a:pt x="1718" y="3736"/>
                    </a:cubicBezTo>
                    <a:cubicBezTo>
                      <a:pt x="1251" y="3303"/>
                      <a:pt x="984" y="2569"/>
                      <a:pt x="751" y="1968"/>
                    </a:cubicBezTo>
                    <a:cubicBezTo>
                      <a:pt x="484" y="1368"/>
                      <a:pt x="317" y="734"/>
                      <a:pt x="217" y="100"/>
                    </a:cubicBezTo>
                    <a:cubicBezTo>
                      <a:pt x="217" y="34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29"/>
              <p:cNvSpPr/>
              <p:nvPr/>
            </p:nvSpPr>
            <p:spPr>
              <a:xfrm>
                <a:off x="903288" y="3860606"/>
                <a:ext cx="38415" cy="25438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737" extrusionOk="0">
                    <a:moveTo>
                      <a:pt x="491" y="0"/>
                    </a:moveTo>
                    <a:cubicBezTo>
                      <a:pt x="0" y="0"/>
                      <a:pt x="0" y="736"/>
                      <a:pt x="491" y="736"/>
                    </a:cubicBezTo>
                    <a:cubicBezTo>
                      <a:pt x="502" y="736"/>
                      <a:pt x="512" y="736"/>
                      <a:pt x="523" y="735"/>
                    </a:cubicBezTo>
                    <a:lnTo>
                      <a:pt x="590" y="735"/>
                    </a:lnTo>
                    <a:cubicBezTo>
                      <a:pt x="601" y="736"/>
                      <a:pt x="611" y="736"/>
                      <a:pt x="622" y="736"/>
                    </a:cubicBezTo>
                    <a:cubicBezTo>
                      <a:pt x="1113" y="736"/>
                      <a:pt x="1113" y="0"/>
                      <a:pt x="622" y="0"/>
                    </a:cubicBezTo>
                    <a:cubicBezTo>
                      <a:pt x="611" y="0"/>
                      <a:pt x="601" y="1"/>
                      <a:pt x="590" y="1"/>
                    </a:cubicBezTo>
                    <a:lnTo>
                      <a:pt x="523" y="1"/>
                    </a:lnTo>
                    <a:cubicBezTo>
                      <a:pt x="512" y="1"/>
                      <a:pt x="502" y="0"/>
                      <a:pt x="491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29"/>
              <p:cNvSpPr/>
              <p:nvPr/>
            </p:nvSpPr>
            <p:spPr>
              <a:xfrm>
                <a:off x="885261" y="3789841"/>
                <a:ext cx="32893" cy="2447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709" extrusionOk="0">
                    <a:moveTo>
                      <a:pt x="612" y="1"/>
                    </a:moveTo>
                    <a:cubicBezTo>
                      <a:pt x="597" y="1"/>
                      <a:pt x="583" y="2"/>
                      <a:pt x="567" y="4"/>
                    </a:cubicBezTo>
                    <a:lnTo>
                      <a:pt x="500" y="4"/>
                    </a:lnTo>
                    <a:cubicBezTo>
                      <a:pt x="0" y="4"/>
                      <a:pt x="0" y="705"/>
                      <a:pt x="500" y="705"/>
                    </a:cubicBezTo>
                    <a:lnTo>
                      <a:pt x="567" y="705"/>
                    </a:lnTo>
                    <a:cubicBezTo>
                      <a:pt x="583" y="708"/>
                      <a:pt x="597" y="709"/>
                      <a:pt x="612" y="709"/>
                    </a:cubicBezTo>
                    <a:cubicBezTo>
                      <a:pt x="953" y="709"/>
                      <a:pt x="953" y="1"/>
                      <a:pt x="612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29"/>
              <p:cNvSpPr/>
              <p:nvPr/>
            </p:nvSpPr>
            <p:spPr>
              <a:xfrm>
                <a:off x="813914" y="3743933"/>
                <a:ext cx="34584" cy="2536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lnTo>
                      <a:pt x="534" y="734"/>
                    </a:lnTo>
                    <a:cubicBezTo>
                      <a:pt x="1001" y="734"/>
                      <a:pt x="1001" y="0"/>
                      <a:pt x="534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29"/>
              <p:cNvSpPr/>
              <p:nvPr/>
            </p:nvSpPr>
            <p:spPr>
              <a:xfrm>
                <a:off x="692226" y="3759303"/>
                <a:ext cx="34550" cy="25369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35" extrusionOk="0">
                    <a:moveTo>
                      <a:pt x="467" y="1"/>
                    </a:moveTo>
                    <a:cubicBezTo>
                      <a:pt x="0" y="1"/>
                      <a:pt x="0" y="735"/>
                      <a:pt x="467" y="735"/>
                    </a:cubicBezTo>
                    <a:lnTo>
                      <a:pt x="534" y="735"/>
                    </a:lnTo>
                    <a:cubicBezTo>
                      <a:pt x="1001" y="735"/>
                      <a:pt x="1001" y="1"/>
                      <a:pt x="534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29"/>
              <p:cNvSpPr/>
              <p:nvPr/>
            </p:nvSpPr>
            <p:spPr>
              <a:xfrm>
                <a:off x="649600" y="3807659"/>
                <a:ext cx="36897" cy="25369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735" extrusionOk="0">
                    <a:moveTo>
                      <a:pt x="468" y="1"/>
                    </a:moveTo>
                    <a:cubicBezTo>
                      <a:pt x="1" y="1"/>
                      <a:pt x="1" y="735"/>
                      <a:pt x="468" y="735"/>
                    </a:cubicBezTo>
                    <a:lnTo>
                      <a:pt x="601" y="735"/>
                    </a:lnTo>
                    <a:cubicBezTo>
                      <a:pt x="1068" y="735"/>
                      <a:pt x="1068" y="1"/>
                      <a:pt x="601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37" name="Google Shape;4437;p29"/>
            <p:cNvGrpSpPr/>
            <p:nvPr/>
          </p:nvGrpSpPr>
          <p:grpSpPr>
            <a:xfrm>
              <a:off x="225491" y="4803799"/>
              <a:ext cx="971390" cy="384361"/>
              <a:chOff x="1928754" y="4491924"/>
              <a:chExt cx="971390" cy="384361"/>
            </a:xfrm>
          </p:grpSpPr>
          <p:sp>
            <p:nvSpPr>
              <p:cNvPr id="4438" name="Google Shape;4438;p29"/>
              <p:cNvSpPr/>
              <p:nvPr/>
            </p:nvSpPr>
            <p:spPr>
              <a:xfrm>
                <a:off x="1929030" y="4491924"/>
                <a:ext cx="971114" cy="384290"/>
              </a:xfrm>
              <a:custGeom>
                <a:avLst/>
                <a:gdLst/>
                <a:ahLst/>
                <a:cxnLst/>
                <a:rect l="l" t="t" r="r" b="b"/>
                <a:pathLst>
                  <a:path w="28136" h="11134" extrusionOk="0">
                    <a:moveTo>
                      <a:pt x="19627" y="262"/>
                    </a:moveTo>
                    <a:cubicBezTo>
                      <a:pt x="21916" y="262"/>
                      <a:pt x="24139" y="1115"/>
                      <a:pt x="26201" y="2031"/>
                    </a:cubicBezTo>
                    <a:cubicBezTo>
                      <a:pt x="26635" y="2198"/>
                      <a:pt x="27035" y="2398"/>
                      <a:pt x="27402" y="2665"/>
                    </a:cubicBezTo>
                    <a:cubicBezTo>
                      <a:pt x="27502" y="2732"/>
                      <a:pt x="27969" y="2965"/>
                      <a:pt x="27769" y="3165"/>
                    </a:cubicBezTo>
                    <a:cubicBezTo>
                      <a:pt x="27535" y="3399"/>
                      <a:pt x="27269" y="3632"/>
                      <a:pt x="27002" y="3832"/>
                    </a:cubicBezTo>
                    <a:cubicBezTo>
                      <a:pt x="26068" y="4500"/>
                      <a:pt x="25067" y="5100"/>
                      <a:pt x="24033" y="5634"/>
                    </a:cubicBezTo>
                    <a:cubicBezTo>
                      <a:pt x="21865" y="6935"/>
                      <a:pt x="19863" y="8302"/>
                      <a:pt x="17462" y="9170"/>
                    </a:cubicBezTo>
                    <a:cubicBezTo>
                      <a:pt x="14439" y="10300"/>
                      <a:pt x="11119" y="10935"/>
                      <a:pt x="7835" y="10935"/>
                    </a:cubicBezTo>
                    <a:cubicBezTo>
                      <a:pt x="6080" y="10935"/>
                      <a:pt x="4335" y="10754"/>
                      <a:pt x="2651" y="10370"/>
                    </a:cubicBezTo>
                    <a:cubicBezTo>
                      <a:pt x="1830" y="10181"/>
                      <a:pt x="1039" y="9962"/>
                      <a:pt x="278" y="9656"/>
                    </a:cubicBezTo>
                    <a:lnTo>
                      <a:pt x="278" y="9656"/>
                    </a:lnTo>
                    <a:cubicBezTo>
                      <a:pt x="1028" y="9285"/>
                      <a:pt x="1491" y="8562"/>
                      <a:pt x="2084" y="7969"/>
                    </a:cubicBezTo>
                    <a:cubicBezTo>
                      <a:pt x="3018" y="7068"/>
                      <a:pt x="3985" y="6234"/>
                      <a:pt x="5019" y="5434"/>
                    </a:cubicBezTo>
                    <a:cubicBezTo>
                      <a:pt x="5987" y="4600"/>
                      <a:pt x="7021" y="3866"/>
                      <a:pt x="8088" y="3199"/>
                    </a:cubicBezTo>
                    <a:cubicBezTo>
                      <a:pt x="9289" y="2498"/>
                      <a:pt x="10590" y="2098"/>
                      <a:pt x="11891" y="1564"/>
                    </a:cubicBezTo>
                    <a:cubicBezTo>
                      <a:pt x="14293" y="597"/>
                      <a:pt x="16894" y="297"/>
                      <a:pt x="19496" y="263"/>
                    </a:cubicBezTo>
                    <a:cubicBezTo>
                      <a:pt x="19540" y="263"/>
                      <a:pt x="19584" y="262"/>
                      <a:pt x="19627" y="262"/>
                    </a:cubicBezTo>
                    <a:close/>
                    <a:moveTo>
                      <a:pt x="19044" y="1"/>
                    </a:moveTo>
                    <a:cubicBezTo>
                      <a:pt x="17372" y="1"/>
                      <a:pt x="15674" y="258"/>
                      <a:pt x="14126" y="630"/>
                    </a:cubicBezTo>
                    <a:cubicBezTo>
                      <a:pt x="12658" y="1030"/>
                      <a:pt x="11224" y="1531"/>
                      <a:pt x="9856" y="2165"/>
                    </a:cubicBezTo>
                    <a:cubicBezTo>
                      <a:pt x="8589" y="2665"/>
                      <a:pt x="7354" y="3332"/>
                      <a:pt x="6287" y="4166"/>
                    </a:cubicBezTo>
                    <a:cubicBezTo>
                      <a:pt x="5153" y="5000"/>
                      <a:pt x="4052" y="5867"/>
                      <a:pt x="3018" y="6801"/>
                    </a:cubicBezTo>
                    <a:cubicBezTo>
                      <a:pt x="2551" y="7201"/>
                      <a:pt x="2051" y="7668"/>
                      <a:pt x="1617" y="8135"/>
                    </a:cubicBezTo>
                    <a:cubicBezTo>
                      <a:pt x="1183" y="8602"/>
                      <a:pt x="783" y="9203"/>
                      <a:pt x="116" y="9470"/>
                    </a:cubicBezTo>
                    <a:cubicBezTo>
                      <a:pt x="70" y="9500"/>
                      <a:pt x="66" y="9558"/>
                      <a:pt x="88" y="9605"/>
                    </a:cubicBezTo>
                    <a:lnTo>
                      <a:pt x="88" y="9605"/>
                    </a:lnTo>
                    <a:cubicBezTo>
                      <a:pt x="8" y="9636"/>
                      <a:pt x="0" y="9776"/>
                      <a:pt x="82" y="9803"/>
                    </a:cubicBezTo>
                    <a:lnTo>
                      <a:pt x="116" y="9803"/>
                    </a:lnTo>
                    <a:cubicBezTo>
                      <a:pt x="2539" y="10736"/>
                      <a:pt x="5101" y="11134"/>
                      <a:pt x="7673" y="11134"/>
                    </a:cubicBezTo>
                    <a:cubicBezTo>
                      <a:pt x="10163" y="11134"/>
                      <a:pt x="12664" y="10760"/>
                      <a:pt x="15060" y="10137"/>
                    </a:cubicBezTo>
                    <a:cubicBezTo>
                      <a:pt x="17562" y="9503"/>
                      <a:pt x="19930" y="8502"/>
                      <a:pt x="22098" y="7135"/>
                    </a:cubicBezTo>
                    <a:cubicBezTo>
                      <a:pt x="23166" y="6468"/>
                      <a:pt x="24233" y="5800"/>
                      <a:pt x="25300" y="5167"/>
                    </a:cubicBezTo>
                    <a:cubicBezTo>
                      <a:pt x="26335" y="4600"/>
                      <a:pt x="27269" y="3932"/>
                      <a:pt x="28102" y="3165"/>
                    </a:cubicBezTo>
                    <a:cubicBezTo>
                      <a:pt x="28136" y="3099"/>
                      <a:pt x="28136" y="3032"/>
                      <a:pt x="28102" y="2998"/>
                    </a:cubicBezTo>
                    <a:cubicBezTo>
                      <a:pt x="27469" y="2398"/>
                      <a:pt x="26701" y="1931"/>
                      <a:pt x="25868" y="1631"/>
                    </a:cubicBezTo>
                    <a:cubicBezTo>
                      <a:pt x="24733" y="1164"/>
                      <a:pt x="23599" y="764"/>
                      <a:pt x="22465" y="430"/>
                    </a:cubicBezTo>
                    <a:cubicBezTo>
                      <a:pt x="21378" y="127"/>
                      <a:pt x="20217" y="1"/>
                      <a:pt x="19044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29"/>
              <p:cNvSpPr/>
              <p:nvPr/>
            </p:nvSpPr>
            <p:spPr>
              <a:xfrm>
                <a:off x="1928754" y="4596368"/>
                <a:ext cx="964487" cy="232907"/>
              </a:xfrm>
              <a:custGeom>
                <a:avLst/>
                <a:gdLst/>
                <a:ahLst/>
                <a:cxnLst/>
                <a:rect l="l" t="t" r="r" b="b"/>
                <a:pathLst>
                  <a:path w="27944" h="6748" extrusionOk="0">
                    <a:moveTo>
                      <a:pt x="27142" y="1"/>
                    </a:moveTo>
                    <a:cubicBezTo>
                      <a:pt x="25158" y="1"/>
                      <a:pt x="23155" y="133"/>
                      <a:pt x="21206" y="373"/>
                    </a:cubicBezTo>
                    <a:cubicBezTo>
                      <a:pt x="18770" y="706"/>
                      <a:pt x="16435" y="1574"/>
                      <a:pt x="14100" y="2241"/>
                    </a:cubicBezTo>
                    <a:cubicBezTo>
                      <a:pt x="9397" y="3608"/>
                      <a:pt x="4827" y="5243"/>
                      <a:pt x="124" y="6544"/>
                    </a:cubicBezTo>
                    <a:cubicBezTo>
                      <a:pt x="1" y="6575"/>
                      <a:pt x="20" y="6748"/>
                      <a:pt x="155" y="6748"/>
                    </a:cubicBezTo>
                    <a:cubicBezTo>
                      <a:pt x="166" y="6748"/>
                      <a:pt x="178" y="6747"/>
                      <a:pt x="191" y="6744"/>
                    </a:cubicBezTo>
                    <a:cubicBezTo>
                      <a:pt x="4760" y="5510"/>
                      <a:pt x="9264" y="3842"/>
                      <a:pt x="13834" y="2541"/>
                    </a:cubicBezTo>
                    <a:cubicBezTo>
                      <a:pt x="16102" y="1907"/>
                      <a:pt x="18303" y="1107"/>
                      <a:pt x="20638" y="673"/>
                    </a:cubicBezTo>
                    <a:cubicBezTo>
                      <a:pt x="22665" y="359"/>
                      <a:pt x="24716" y="192"/>
                      <a:pt x="26770" y="192"/>
                    </a:cubicBezTo>
                    <a:cubicBezTo>
                      <a:pt x="27117" y="192"/>
                      <a:pt x="27464" y="196"/>
                      <a:pt x="27810" y="206"/>
                    </a:cubicBezTo>
                    <a:cubicBezTo>
                      <a:pt x="27944" y="206"/>
                      <a:pt x="27944" y="6"/>
                      <a:pt x="27810" y="6"/>
                    </a:cubicBezTo>
                    <a:cubicBezTo>
                      <a:pt x="27588" y="2"/>
                      <a:pt x="27365" y="1"/>
                      <a:pt x="27142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29"/>
              <p:cNvSpPr/>
              <p:nvPr/>
            </p:nvSpPr>
            <p:spPr>
              <a:xfrm>
                <a:off x="2644534" y="4512219"/>
                <a:ext cx="126049" cy="175785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5093" extrusionOk="0">
                    <a:moveTo>
                      <a:pt x="1951" y="1"/>
                    </a:moveTo>
                    <a:cubicBezTo>
                      <a:pt x="1919" y="1"/>
                      <a:pt x="1888" y="13"/>
                      <a:pt x="1869" y="42"/>
                    </a:cubicBezTo>
                    <a:cubicBezTo>
                      <a:pt x="1435" y="676"/>
                      <a:pt x="1035" y="1343"/>
                      <a:pt x="601" y="1977"/>
                    </a:cubicBezTo>
                    <a:cubicBezTo>
                      <a:pt x="501" y="2144"/>
                      <a:pt x="1" y="2744"/>
                      <a:pt x="167" y="3011"/>
                    </a:cubicBezTo>
                    <a:cubicBezTo>
                      <a:pt x="868" y="4078"/>
                      <a:pt x="2436" y="4379"/>
                      <a:pt x="3436" y="5079"/>
                    </a:cubicBezTo>
                    <a:cubicBezTo>
                      <a:pt x="3455" y="5088"/>
                      <a:pt x="3473" y="5092"/>
                      <a:pt x="3490" y="5092"/>
                    </a:cubicBezTo>
                    <a:cubicBezTo>
                      <a:pt x="3593" y="5092"/>
                      <a:pt x="3651" y="4936"/>
                      <a:pt x="3536" y="4879"/>
                    </a:cubicBezTo>
                    <a:cubicBezTo>
                      <a:pt x="2602" y="4245"/>
                      <a:pt x="1435" y="3945"/>
                      <a:pt x="601" y="3178"/>
                    </a:cubicBezTo>
                    <a:cubicBezTo>
                      <a:pt x="101" y="2744"/>
                      <a:pt x="801" y="2044"/>
                      <a:pt x="1068" y="1677"/>
                    </a:cubicBezTo>
                    <a:cubicBezTo>
                      <a:pt x="1435" y="1210"/>
                      <a:pt x="1702" y="643"/>
                      <a:pt x="2035" y="142"/>
                    </a:cubicBezTo>
                    <a:cubicBezTo>
                      <a:pt x="2106" y="71"/>
                      <a:pt x="2027" y="1"/>
                      <a:pt x="1951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29"/>
              <p:cNvSpPr/>
              <p:nvPr/>
            </p:nvSpPr>
            <p:spPr>
              <a:xfrm>
                <a:off x="2466089" y="4498413"/>
                <a:ext cx="159183" cy="277259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8033" extrusionOk="0">
                    <a:moveTo>
                      <a:pt x="2020" y="0"/>
                    </a:moveTo>
                    <a:cubicBezTo>
                      <a:pt x="1976" y="0"/>
                      <a:pt x="1928" y="22"/>
                      <a:pt x="1902" y="75"/>
                    </a:cubicBezTo>
                    <a:cubicBezTo>
                      <a:pt x="1601" y="1043"/>
                      <a:pt x="1234" y="1977"/>
                      <a:pt x="801" y="2877"/>
                    </a:cubicBezTo>
                    <a:cubicBezTo>
                      <a:pt x="534" y="3378"/>
                      <a:pt x="0" y="4178"/>
                      <a:pt x="234" y="4779"/>
                    </a:cubicBezTo>
                    <a:cubicBezTo>
                      <a:pt x="434" y="5379"/>
                      <a:pt x="1234" y="5879"/>
                      <a:pt x="1701" y="6213"/>
                    </a:cubicBezTo>
                    <a:cubicBezTo>
                      <a:pt x="2535" y="6913"/>
                      <a:pt x="3569" y="7280"/>
                      <a:pt x="4370" y="8014"/>
                    </a:cubicBezTo>
                    <a:cubicBezTo>
                      <a:pt x="4389" y="8027"/>
                      <a:pt x="4410" y="8032"/>
                      <a:pt x="4431" y="8032"/>
                    </a:cubicBezTo>
                    <a:cubicBezTo>
                      <a:pt x="4522" y="8032"/>
                      <a:pt x="4612" y="7929"/>
                      <a:pt x="4503" y="7847"/>
                    </a:cubicBezTo>
                    <a:lnTo>
                      <a:pt x="4537" y="7847"/>
                    </a:lnTo>
                    <a:cubicBezTo>
                      <a:pt x="3870" y="7247"/>
                      <a:pt x="3036" y="7013"/>
                      <a:pt x="2369" y="6446"/>
                    </a:cubicBezTo>
                    <a:cubicBezTo>
                      <a:pt x="1668" y="6013"/>
                      <a:pt x="1001" y="5446"/>
                      <a:pt x="467" y="4779"/>
                    </a:cubicBezTo>
                    <a:cubicBezTo>
                      <a:pt x="67" y="4245"/>
                      <a:pt x="968" y="2977"/>
                      <a:pt x="1234" y="2477"/>
                    </a:cubicBezTo>
                    <a:cubicBezTo>
                      <a:pt x="1601" y="1710"/>
                      <a:pt x="1868" y="909"/>
                      <a:pt x="2102" y="109"/>
                    </a:cubicBezTo>
                    <a:cubicBezTo>
                      <a:pt x="2142" y="49"/>
                      <a:pt x="2086" y="0"/>
                      <a:pt x="2020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29"/>
              <p:cNvSpPr/>
              <p:nvPr/>
            </p:nvSpPr>
            <p:spPr>
              <a:xfrm>
                <a:off x="2278395" y="4553155"/>
                <a:ext cx="153592" cy="289719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8394" extrusionOk="0">
                    <a:moveTo>
                      <a:pt x="971" y="1"/>
                    </a:moveTo>
                    <a:cubicBezTo>
                      <a:pt x="905" y="1"/>
                      <a:pt x="822" y="87"/>
                      <a:pt x="868" y="157"/>
                    </a:cubicBezTo>
                    <a:cubicBezTo>
                      <a:pt x="1168" y="891"/>
                      <a:pt x="701" y="1825"/>
                      <a:pt x="501" y="2525"/>
                    </a:cubicBezTo>
                    <a:cubicBezTo>
                      <a:pt x="268" y="3159"/>
                      <a:pt x="1" y="3893"/>
                      <a:pt x="68" y="4560"/>
                    </a:cubicBezTo>
                    <a:cubicBezTo>
                      <a:pt x="168" y="5294"/>
                      <a:pt x="768" y="5427"/>
                      <a:pt x="1335" y="5828"/>
                    </a:cubicBezTo>
                    <a:cubicBezTo>
                      <a:pt x="1836" y="6228"/>
                      <a:pt x="2303" y="6662"/>
                      <a:pt x="2736" y="7162"/>
                    </a:cubicBezTo>
                    <a:cubicBezTo>
                      <a:pt x="3170" y="7596"/>
                      <a:pt x="3770" y="7896"/>
                      <a:pt x="4204" y="8363"/>
                    </a:cubicBezTo>
                    <a:cubicBezTo>
                      <a:pt x="4226" y="8385"/>
                      <a:pt x="4250" y="8394"/>
                      <a:pt x="4275" y="8394"/>
                    </a:cubicBezTo>
                    <a:cubicBezTo>
                      <a:pt x="4364" y="8394"/>
                      <a:pt x="4449" y="8275"/>
                      <a:pt x="4371" y="8196"/>
                    </a:cubicBezTo>
                    <a:cubicBezTo>
                      <a:pt x="4037" y="7896"/>
                      <a:pt x="3670" y="7596"/>
                      <a:pt x="3303" y="7329"/>
                    </a:cubicBezTo>
                    <a:cubicBezTo>
                      <a:pt x="2803" y="6929"/>
                      <a:pt x="2336" y="6495"/>
                      <a:pt x="1902" y="6028"/>
                    </a:cubicBezTo>
                    <a:cubicBezTo>
                      <a:pt x="1602" y="5761"/>
                      <a:pt x="1269" y="5528"/>
                      <a:pt x="935" y="5327"/>
                    </a:cubicBezTo>
                    <a:cubicBezTo>
                      <a:pt x="301" y="4994"/>
                      <a:pt x="234" y="4527"/>
                      <a:pt x="335" y="3893"/>
                    </a:cubicBezTo>
                    <a:cubicBezTo>
                      <a:pt x="501" y="2726"/>
                      <a:pt x="1569" y="1224"/>
                      <a:pt x="1035" y="57"/>
                    </a:cubicBezTo>
                    <a:cubicBezTo>
                      <a:pt x="1025" y="17"/>
                      <a:pt x="1000" y="1"/>
                      <a:pt x="971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29"/>
              <p:cNvSpPr/>
              <p:nvPr/>
            </p:nvSpPr>
            <p:spPr>
              <a:xfrm>
                <a:off x="2091908" y="4660808"/>
                <a:ext cx="148932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6243" extrusionOk="0">
                    <a:moveTo>
                      <a:pt x="791" y="1"/>
                    </a:moveTo>
                    <a:cubicBezTo>
                      <a:pt x="750" y="1"/>
                      <a:pt x="713" y="23"/>
                      <a:pt x="701" y="74"/>
                    </a:cubicBezTo>
                    <a:cubicBezTo>
                      <a:pt x="500" y="1008"/>
                      <a:pt x="0" y="2509"/>
                      <a:pt x="400" y="3443"/>
                    </a:cubicBezTo>
                    <a:cubicBezTo>
                      <a:pt x="634" y="4010"/>
                      <a:pt x="1268" y="4310"/>
                      <a:pt x="1768" y="4577"/>
                    </a:cubicBezTo>
                    <a:cubicBezTo>
                      <a:pt x="2602" y="5010"/>
                      <a:pt x="3403" y="5544"/>
                      <a:pt x="4103" y="6211"/>
                    </a:cubicBezTo>
                    <a:cubicBezTo>
                      <a:pt x="4117" y="6233"/>
                      <a:pt x="4137" y="6242"/>
                      <a:pt x="4157" y="6242"/>
                    </a:cubicBezTo>
                    <a:cubicBezTo>
                      <a:pt x="4230" y="6242"/>
                      <a:pt x="4315" y="6123"/>
                      <a:pt x="4236" y="6045"/>
                    </a:cubicBezTo>
                    <a:cubicBezTo>
                      <a:pt x="3736" y="5578"/>
                      <a:pt x="3202" y="5144"/>
                      <a:pt x="2635" y="4777"/>
                    </a:cubicBezTo>
                    <a:cubicBezTo>
                      <a:pt x="2002" y="4477"/>
                      <a:pt x="1401" y="4110"/>
                      <a:pt x="834" y="3709"/>
                    </a:cubicBezTo>
                    <a:cubicBezTo>
                      <a:pt x="33" y="3009"/>
                      <a:pt x="701" y="1041"/>
                      <a:pt x="934" y="140"/>
                    </a:cubicBezTo>
                    <a:cubicBezTo>
                      <a:pt x="934" y="58"/>
                      <a:pt x="858" y="1"/>
                      <a:pt x="791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4" name="Google Shape;4444;p29"/>
            <p:cNvGrpSpPr/>
            <p:nvPr/>
          </p:nvGrpSpPr>
          <p:grpSpPr>
            <a:xfrm>
              <a:off x="-252633" y="4098388"/>
              <a:ext cx="1187844" cy="1134819"/>
              <a:chOff x="287292" y="3972850"/>
              <a:chExt cx="1187844" cy="1134819"/>
            </a:xfrm>
          </p:grpSpPr>
          <p:sp>
            <p:nvSpPr>
              <p:cNvPr id="4445" name="Google Shape;4445;p29"/>
              <p:cNvSpPr/>
              <p:nvPr/>
            </p:nvSpPr>
            <p:spPr>
              <a:xfrm>
                <a:off x="287292" y="3972850"/>
                <a:ext cx="1094609" cy="1134819"/>
              </a:xfrm>
              <a:custGeom>
                <a:avLst/>
                <a:gdLst/>
                <a:ahLst/>
                <a:cxnLst/>
                <a:rect l="l" t="t" r="r" b="b"/>
                <a:pathLst>
                  <a:path w="31714" h="32879" extrusionOk="0">
                    <a:moveTo>
                      <a:pt x="31578" y="0"/>
                    </a:moveTo>
                    <a:cubicBezTo>
                      <a:pt x="31534" y="0"/>
                      <a:pt x="31494" y="27"/>
                      <a:pt x="31480" y="85"/>
                    </a:cubicBezTo>
                    <a:cubicBezTo>
                      <a:pt x="30779" y="4055"/>
                      <a:pt x="28077" y="7057"/>
                      <a:pt x="24675" y="9058"/>
                    </a:cubicBezTo>
                    <a:cubicBezTo>
                      <a:pt x="23040" y="10026"/>
                      <a:pt x="21272" y="10759"/>
                      <a:pt x="19571" y="11593"/>
                    </a:cubicBezTo>
                    <a:cubicBezTo>
                      <a:pt x="18037" y="12394"/>
                      <a:pt x="16669" y="13428"/>
                      <a:pt x="15435" y="14629"/>
                    </a:cubicBezTo>
                    <a:cubicBezTo>
                      <a:pt x="13000" y="16964"/>
                      <a:pt x="11132" y="19799"/>
                      <a:pt x="9230" y="22568"/>
                    </a:cubicBezTo>
                    <a:cubicBezTo>
                      <a:pt x="8230" y="24002"/>
                      <a:pt x="7196" y="25403"/>
                      <a:pt x="6195" y="26838"/>
                    </a:cubicBezTo>
                    <a:cubicBezTo>
                      <a:pt x="4994" y="28572"/>
                      <a:pt x="3760" y="30207"/>
                      <a:pt x="2059" y="31441"/>
                    </a:cubicBezTo>
                    <a:cubicBezTo>
                      <a:pt x="1978" y="31495"/>
                      <a:pt x="2027" y="31635"/>
                      <a:pt x="2102" y="31635"/>
                    </a:cubicBezTo>
                    <a:cubicBezTo>
                      <a:pt x="2120" y="31635"/>
                      <a:pt x="2139" y="31627"/>
                      <a:pt x="2159" y="31608"/>
                    </a:cubicBezTo>
                    <a:cubicBezTo>
                      <a:pt x="3560" y="30574"/>
                      <a:pt x="4760" y="29306"/>
                      <a:pt x="5761" y="27872"/>
                    </a:cubicBezTo>
                    <a:cubicBezTo>
                      <a:pt x="6829" y="26371"/>
                      <a:pt x="7896" y="24836"/>
                      <a:pt x="8963" y="23335"/>
                    </a:cubicBezTo>
                    <a:cubicBezTo>
                      <a:pt x="11065" y="20300"/>
                      <a:pt x="13100" y="17197"/>
                      <a:pt x="15768" y="14629"/>
                    </a:cubicBezTo>
                    <a:cubicBezTo>
                      <a:pt x="17169" y="13328"/>
                      <a:pt x="18737" y="12260"/>
                      <a:pt x="20472" y="11427"/>
                    </a:cubicBezTo>
                    <a:cubicBezTo>
                      <a:pt x="22273" y="10593"/>
                      <a:pt x="24041" y="9659"/>
                      <a:pt x="25775" y="8625"/>
                    </a:cubicBezTo>
                    <a:cubicBezTo>
                      <a:pt x="28227" y="7017"/>
                      <a:pt x="30211" y="4765"/>
                      <a:pt x="31202" y="2050"/>
                    </a:cubicBezTo>
                    <a:lnTo>
                      <a:pt x="31202" y="2050"/>
                    </a:lnTo>
                    <a:cubicBezTo>
                      <a:pt x="30323" y="5527"/>
                      <a:pt x="27839" y="8112"/>
                      <a:pt x="24608" y="9925"/>
                    </a:cubicBezTo>
                    <a:cubicBezTo>
                      <a:pt x="22907" y="10859"/>
                      <a:pt x="21072" y="11527"/>
                      <a:pt x="19371" y="12494"/>
                    </a:cubicBezTo>
                    <a:cubicBezTo>
                      <a:pt x="17770" y="13495"/>
                      <a:pt x="16335" y="14762"/>
                      <a:pt x="15101" y="16197"/>
                    </a:cubicBezTo>
                    <a:cubicBezTo>
                      <a:pt x="12166" y="19432"/>
                      <a:pt x="9797" y="23102"/>
                      <a:pt x="7429" y="26737"/>
                    </a:cubicBezTo>
                    <a:cubicBezTo>
                      <a:pt x="6462" y="28172"/>
                      <a:pt x="5261" y="29406"/>
                      <a:pt x="3893" y="30507"/>
                    </a:cubicBezTo>
                    <a:cubicBezTo>
                      <a:pt x="2859" y="31341"/>
                      <a:pt x="1525" y="32475"/>
                      <a:pt x="124" y="32675"/>
                    </a:cubicBezTo>
                    <a:cubicBezTo>
                      <a:pt x="1" y="32706"/>
                      <a:pt x="48" y="32879"/>
                      <a:pt x="161" y="32879"/>
                    </a:cubicBezTo>
                    <a:cubicBezTo>
                      <a:pt x="171" y="32879"/>
                      <a:pt x="180" y="32878"/>
                      <a:pt x="191" y="32875"/>
                    </a:cubicBezTo>
                    <a:lnTo>
                      <a:pt x="224" y="32875"/>
                    </a:lnTo>
                    <a:cubicBezTo>
                      <a:pt x="1425" y="32708"/>
                      <a:pt x="2559" y="31808"/>
                      <a:pt x="3493" y="31074"/>
                    </a:cubicBezTo>
                    <a:cubicBezTo>
                      <a:pt x="4861" y="30040"/>
                      <a:pt x="6095" y="28839"/>
                      <a:pt x="7162" y="27505"/>
                    </a:cubicBezTo>
                    <a:cubicBezTo>
                      <a:pt x="8530" y="25703"/>
                      <a:pt x="9664" y="23702"/>
                      <a:pt x="10898" y="21867"/>
                    </a:cubicBezTo>
                    <a:cubicBezTo>
                      <a:pt x="12299" y="19866"/>
                      <a:pt x="13800" y="17931"/>
                      <a:pt x="15401" y="16130"/>
                    </a:cubicBezTo>
                    <a:cubicBezTo>
                      <a:pt x="16836" y="14529"/>
                      <a:pt x="18537" y="13161"/>
                      <a:pt x="20438" y="12160"/>
                    </a:cubicBezTo>
                    <a:cubicBezTo>
                      <a:pt x="22240" y="11260"/>
                      <a:pt x="24108" y="10526"/>
                      <a:pt x="25842" y="9458"/>
                    </a:cubicBezTo>
                    <a:cubicBezTo>
                      <a:pt x="29194" y="7367"/>
                      <a:pt x="31391" y="4120"/>
                      <a:pt x="31708" y="178"/>
                    </a:cubicBezTo>
                    <a:lnTo>
                      <a:pt x="31708" y="178"/>
                    </a:lnTo>
                    <a:cubicBezTo>
                      <a:pt x="31710" y="169"/>
                      <a:pt x="31711" y="160"/>
                      <a:pt x="31713" y="152"/>
                    </a:cubicBezTo>
                    <a:lnTo>
                      <a:pt x="31710" y="151"/>
                    </a:lnTo>
                    <a:lnTo>
                      <a:pt x="31710" y="151"/>
                    </a:lnTo>
                    <a:cubicBezTo>
                      <a:pt x="31711" y="140"/>
                      <a:pt x="31712" y="129"/>
                      <a:pt x="31713" y="118"/>
                    </a:cubicBezTo>
                    <a:cubicBezTo>
                      <a:pt x="31694" y="44"/>
                      <a:pt x="31633" y="0"/>
                      <a:pt x="31578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6" name="Google Shape;4446;p29"/>
              <p:cNvSpPr/>
              <p:nvPr/>
            </p:nvSpPr>
            <p:spPr>
              <a:xfrm>
                <a:off x="476919" y="4940801"/>
                <a:ext cx="42025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12176" h="1721" extrusionOk="0">
                    <a:moveTo>
                      <a:pt x="11297" y="0"/>
                    </a:moveTo>
                    <a:cubicBezTo>
                      <a:pt x="10747" y="0"/>
                      <a:pt x="9919" y="147"/>
                      <a:pt x="9707" y="195"/>
                    </a:cubicBezTo>
                    <a:cubicBezTo>
                      <a:pt x="7606" y="295"/>
                      <a:pt x="5538" y="561"/>
                      <a:pt x="3503" y="728"/>
                    </a:cubicBezTo>
                    <a:cubicBezTo>
                      <a:pt x="2335" y="828"/>
                      <a:pt x="1068" y="762"/>
                      <a:pt x="0" y="1129"/>
                    </a:cubicBezTo>
                    <a:lnTo>
                      <a:pt x="0" y="1262"/>
                    </a:lnTo>
                    <a:cubicBezTo>
                      <a:pt x="165" y="1256"/>
                      <a:pt x="331" y="1254"/>
                      <a:pt x="497" y="1254"/>
                    </a:cubicBezTo>
                    <a:cubicBezTo>
                      <a:pt x="2347" y="1254"/>
                      <a:pt x="4268" y="1570"/>
                      <a:pt x="6105" y="1662"/>
                    </a:cubicBezTo>
                    <a:cubicBezTo>
                      <a:pt x="6539" y="1695"/>
                      <a:pt x="7009" y="1720"/>
                      <a:pt x="7490" y="1720"/>
                    </a:cubicBezTo>
                    <a:cubicBezTo>
                      <a:pt x="8486" y="1720"/>
                      <a:pt x="9531" y="1611"/>
                      <a:pt x="10408" y="1229"/>
                    </a:cubicBezTo>
                    <a:cubicBezTo>
                      <a:pt x="10741" y="1162"/>
                      <a:pt x="12176" y="528"/>
                      <a:pt x="11775" y="94"/>
                    </a:cubicBezTo>
                    <a:cubicBezTo>
                      <a:pt x="11707" y="26"/>
                      <a:pt x="11526" y="0"/>
                      <a:pt x="11297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29"/>
              <p:cNvSpPr/>
              <p:nvPr/>
            </p:nvSpPr>
            <p:spPr>
              <a:xfrm>
                <a:off x="551749" y="4800116"/>
                <a:ext cx="429470" cy="87530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2536" extrusionOk="0">
                    <a:moveTo>
                      <a:pt x="10794" y="0"/>
                    </a:moveTo>
                    <a:cubicBezTo>
                      <a:pt x="10722" y="0"/>
                      <a:pt x="10659" y="1"/>
                      <a:pt x="10608" y="1"/>
                    </a:cubicBezTo>
                    <a:cubicBezTo>
                      <a:pt x="7272" y="68"/>
                      <a:pt x="3403" y="501"/>
                      <a:pt x="367" y="2036"/>
                    </a:cubicBezTo>
                    <a:lnTo>
                      <a:pt x="1" y="2536"/>
                    </a:lnTo>
                    <a:cubicBezTo>
                      <a:pt x="1356" y="1824"/>
                      <a:pt x="2918" y="1713"/>
                      <a:pt x="4478" y="1713"/>
                    </a:cubicBezTo>
                    <a:cubicBezTo>
                      <a:pt x="5183" y="1713"/>
                      <a:pt x="5887" y="1735"/>
                      <a:pt x="6572" y="1735"/>
                    </a:cubicBezTo>
                    <a:cubicBezTo>
                      <a:pt x="7873" y="1735"/>
                      <a:pt x="9207" y="1602"/>
                      <a:pt x="10508" y="1402"/>
                    </a:cubicBezTo>
                    <a:cubicBezTo>
                      <a:pt x="10908" y="1335"/>
                      <a:pt x="12443" y="1102"/>
                      <a:pt x="12376" y="468"/>
                    </a:cubicBezTo>
                    <a:cubicBezTo>
                      <a:pt x="12347" y="26"/>
                      <a:pt x="11330" y="0"/>
                      <a:pt x="10794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29"/>
              <p:cNvSpPr/>
              <p:nvPr/>
            </p:nvSpPr>
            <p:spPr>
              <a:xfrm>
                <a:off x="634828" y="4650444"/>
                <a:ext cx="438686" cy="120941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3504" extrusionOk="0">
                    <a:moveTo>
                      <a:pt x="8753" y="0"/>
                    </a:moveTo>
                    <a:cubicBezTo>
                      <a:pt x="5897" y="0"/>
                      <a:pt x="2246" y="1619"/>
                      <a:pt x="67" y="3336"/>
                    </a:cubicBezTo>
                    <a:lnTo>
                      <a:pt x="0" y="3503"/>
                    </a:lnTo>
                    <a:cubicBezTo>
                      <a:pt x="1953" y="2495"/>
                      <a:pt x="4144" y="1963"/>
                      <a:pt x="6348" y="1963"/>
                    </a:cubicBezTo>
                    <a:cubicBezTo>
                      <a:pt x="6478" y="1963"/>
                      <a:pt x="6608" y="1965"/>
                      <a:pt x="6738" y="1969"/>
                    </a:cubicBezTo>
                    <a:cubicBezTo>
                      <a:pt x="7268" y="1969"/>
                      <a:pt x="7957" y="2020"/>
                      <a:pt x="8650" y="2020"/>
                    </a:cubicBezTo>
                    <a:cubicBezTo>
                      <a:pt x="9442" y="2020"/>
                      <a:pt x="10239" y="1953"/>
                      <a:pt x="10808" y="1669"/>
                    </a:cubicBezTo>
                    <a:cubicBezTo>
                      <a:pt x="12709" y="735"/>
                      <a:pt x="9640" y="1"/>
                      <a:pt x="8840" y="1"/>
                    </a:cubicBezTo>
                    <a:cubicBezTo>
                      <a:pt x="8811" y="0"/>
                      <a:pt x="8782" y="0"/>
                      <a:pt x="8753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29"/>
              <p:cNvSpPr/>
              <p:nvPr/>
            </p:nvSpPr>
            <p:spPr>
              <a:xfrm>
                <a:off x="734818" y="4527686"/>
                <a:ext cx="368448" cy="94019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2724" extrusionOk="0">
                    <a:moveTo>
                      <a:pt x="7155" y="0"/>
                    </a:moveTo>
                    <a:cubicBezTo>
                      <a:pt x="6253" y="0"/>
                      <a:pt x="5357" y="149"/>
                      <a:pt x="4504" y="455"/>
                    </a:cubicBezTo>
                    <a:cubicBezTo>
                      <a:pt x="3069" y="889"/>
                      <a:pt x="1535" y="1423"/>
                      <a:pt x="334" y="2323"/>
                    </a:cubicBezTo>
                    <a:lnTo>
                      <a:pt x="0" y="2723"/>
                    </a:lnTo>
                    <a:cubicBezTo>
                      <a:pt x="2169" y="1222"/>
                      <a:pt x="4604" y="1556"/>
                      <a:pt x="7139" y="1423"/>
                    </a:cubicBezTo>
                    <a:cubicBezTo>
                      <a:pt x="8039" y="1356"/>
                      <a:pt x="10675" y="555"/>
                      <a:pt x="8573" y="122"/>
                    </a:cubicBezTo>
                    <a:cubicBezTo>
                      <a:pt x="8103" y="41"/>
                      <a:pt x="7628" y="0"/>
                      <a:pt x="7155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29"/>
              <p:cNvSpPr/>
              <p:nvPr/>
            </p:nvSpPr>
            <p:spPr>
              <a:xfrm>
                <a:off x="894831" y="4446919"/>
                <a:ext cx="249889" cy="53119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1539" extrusionOk="0">
                    <a:moveTo>
                      <a:pt x="1166" y="0"/>
                    </a:moveTo>
                    <a:cubicBezTo>
                      <a:pt x="902" y="0"/>
                      <a:pt x="636" y="9"/>
                      <a:pt x="368" y="27"/>
                    </a:cubicBezTo>
                    <a:lnTo>
                      <a:pt x="335" y="27"/>
                    </a:lnTo>
                    <a:lnTo>
                      <a:pt x="1" y="160"/>
                    </a:lnTo>
                    <a:cubicBezTo>
                      <a:pt x="735" y="193"/>
                      <a:pt x="1402" y="360"/>
                      <a:pt x="2069" y="694"/>
                    </a:cubicBezTo>
                    <a:cubicBezTo>
                      <a:pt x="2711" y="955"/>
                      <a:pt x="4233" y="1538"/>
                      <a:pt x="5357" y="1538"/>
                    </a:cubicBezTo>
                    <a:cubicBezTo>
                      <a:pt x="5811" y="1538"/>
                      <a:pt x="6199" y="1443"/>
                      <a:pt x="6439" y="1194"/>
                    </a:cubicBezTo>
                    <a:cubicBezTo>
                      <a:pt x="7239" y="393"/>
                      <a:pt x="3937" y="193"/>
                      <a:pt x="3303" y="160"/>
                    </a:cubicBezTo>
                    <a:cubicBezTo>
                      <a:pt x="2595" y="62"/>
                      <a:pt x="1887" y="0"/>
                      <a:pt x="1166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29"/>
              <p:cNvSpPr/>
              <p:nvPr/>
            </p:nvSpPr>
            <p:spPr>
              <a:xfrm>
                <a:off x="998481" y="4381030"/>
                <a:ext cx="216478" cy="63404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1837" extrusionOk="0">
                    <a:moveTo>
                      <a:pt x="100" y="1"/>
                    </a:moveTo>
                    <a:lnTo>
                      <a:pt x="0" y="101"/>
                    </a:lnTo>
                    <a:cubicBezTo>
                      <a:pt x="528" y="352"/>
                      <a:pt x="3825" y="1837"/>
                      <a:pt x="5415" y="1837"/>
                    </a:cubicBezTo>
                    <a:cubicBezTo>
                      <a:pt x="5934" y="1837"/>
                      <a:pt x="6271" y="1679"/>
                      <a:pt x="6271" y="1268"/>
                    </a:cubicBezTo>
                    <a:cubicBezTo>
                      <a:pt x="6271" y="68"/>
                      <a:pt x="1001" y="168"/>
                      <a:pt x="100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29"/>
              <p:cNvSpPr/>
              <p:nvPr/>
            </p:nvSpPr>
            <p:spPr>
              <a:xfrm>
                <a:off x="1119354" y="4323458"/>
                <a:ext cx="181963" cy="65509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898" extrusionOk="0">
                    <a:moveTo>
                      <a:pt x="301" y="1"/>
                    </a:moveTo>
                    <a:lnTo>
                      <a:pt x="1" y="168"/>
                    </a:lnTo>
                    <a:cubicBezTo>
                      <a:pt x="804" y="722"/>
                      <a:pt x="2298" y="1897"/>
                      <a:pt x="3450" y="1897"/>
                    </a:cubicBezTo>
                    <a:cubicBezTo>
                      <a:pt x="3685" y="1897"/>
                      <a:pt x="3906" y="1849"/>
                      <a:pt x="4104" y="1736"/>
                    </a:cubicBezTo>
                    <a:cubicBezTo>
                      <a:pt x="5271" y="1068"/>
                      <a:pt x="2703" y="535"/>
                      <a:pt x="2102" y="401"/>
                    </a:cubicBezTo>
                    <a:cubicBezTo>
                      <a:pt x="1502" y="234"/>
                      <a:pt x="868" y="134"/>
                      <a:pt x="301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29"/>
              <p:cNvSpPr/>
              <p:nvPr/>
            </p:nvSpPr>
            <p:spPr>
              <a:xfrm>
                <a:off x="1195357" y="4256118"/>
                <a:ext cx="232217" cy="46112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336" extrusionOk="0">
                    <a:moveTo>
                      <a:pt x="4577" y="0"/>
                    </a:moveTo>
                    <a:cubicBezTo>
                      <a:pt x="2946" y="0"/>
                      <a:pt x="882" y="248"/>
                      <a:pt x="400" y="518"/>
                    </a:cubicBezTo>
                    <a:cubicBezTo>
                      <a:pt x="367" y="584"/>
                      <a:pt x="167" y="718"/>
                      <a:pt x="134" y="751"/>
                    </a:cubicBezTo>
                    <a:lnTo>
                      <a:pt x="0" y="851"/>
                    </a:lnTo>
                    <a:cubicBezTo>
                      <a:pt x="596" y="966"/>
                      <a:pt x="2628" y="1336"/>
                      <a:pt x="4297" y="1336"/>
                    </a:cubicBezTo>
                    <a:cubicBezTo>
                      <a:pt x="5526" y="1336"/>
                      <a:pt x="6558" y="1135"/>
                      <a:pt x="6672" y="484"/>
                    </a:cubicBezTo>
                    <a:cubicBezTo>
                      <a:pt x="6728" y="132"/>
                      <a:pt x="5768" y="0"/>
                      <a:pt x="4577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29"/>
              <p:cNvSpPr/>
              <p:nvPr/>
            </p:nvSpPr>
            <p:spPr>
              <a:xfrm>
                <a:off x="1282853" y="4128791"/>
                <a:ext cx="192283" cy="86495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2506" extrusionOk="0">
                    <a:moveTo>
                      <a:pt x="5012" y="1"/>
                    </a:moveTo>
                    <a:cubicBezTo>
                      <a:pt x="3872" y="1"/>
                      <a:pt x="1375" y="1431"/>
                      <a:pt x="200" y="2072"/>
                    </a:cubicBezTo>
                    <a:lnTo>
                      <a:pt x="0" y="2505"/>
                    </a:lnTo>
                    <a:cubicBezTo>
                      <a:pt x="768" y="2505"/>
                      <a:pt x="1535" y="2439"/>
                      <a:pt x="2269" y="2305"/>
                    </a:cubicBezTo>
                    <a:cubicBezTo>
                      <a:pt x="3303" y="2105"/>
                      <a:pt x="5438" y="1538"/>
                      <a:pt x="5571" y="304"/>
                    </a:cubicBezTo>
                    <a:cubicBezTo>
                      <a:pt x="5498" y="90"/>
                      <a:pt x="5297" y="1"/>
                      <a:pt x="5012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29"/>
              <p:cNvSpPr/>
              <p:nvPr/>
            </p:nvSpPr>
            <p:spPr>
              <a:xfrm>
                <a:off x="1240261" y="4033287"/>
                <a:ext cx="73966" cy="16242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4706" extrusionOk="0">
                    <a:moveTo>
                      <a:pt x="1043" y="0"/>
                    </a:moveTo>
                    <a:cubicBezTo>
                      <a:pt x="1030" y="0"/>
                      <a:pt x="1015" y="1"/>
                      <a:pt x="1001" y="2"/>
                    </a:cubicBezTo>
                    <a:cubicBezTo>
                      <a:pt x="0" y="102"/>
                      <a:pt x="567" y="4105"/>
                      <a:pt x="667" y="4705"/>
                    </a:cubicBezTo>
                    <a:lnTo>
                      <a:pt x="834" y="4472"/>
                    </a:lnTo>
                    <a:cubicBezTo>
                      <a:pt x="1131" y="3879"/>
                      <a:pt x="2143" y="0"/>
                      <a:pt x="1043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29"/>
              <p:cNvSpPr/>
              <p:nvPr/>
            </p:nvSpPr>
            <p:spPr>
              <a:xfrm>
                <a:off x="1172335" y="4076707"/>
                <a:ext cx="67580" cy="176579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5116" extrusionOk="0">
                    <a:moveTo>
                      <a:pt x="900" y="1"/>
                    </a:moveTo>
                    <a:cubicBezTo>
                      <a:pt x="841" y="1"/>
                      <a:pt x="774" y="15"/>
                      <a:pt x="701" y="45"/>
                    </a:cubicBezTo>
                    <a:cubicBezTo>
                      <a:pt x="0" y="378"/>
                      <a:pt x="234" y="2547"/>
                      <a:pt x="334" y="3047"/>
                    </a:cubicBezTo>
                    <a:cubicBezTo>
                      <a:pt x="534" y="3714"/>
                      <a:pt x="600" y="4381"/>
                      <a:pt x="534" y="5048"/>
                    </a:cubicBezTo>
                    <a:lnTo>
                      <a:pt x="600" y="5115"/>
                    </a:lnTo>
                    <a:cubicBezTo>
                      <a:pt x="695" y="4578"/>
                      <a:pt x="1957" y="1"/>
                      <a:pt x="900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29"/>
              <p:cNvSpPr/>
              <p:nvPr/>
            </p:nvSpPr>
            <p:spPr>
              <a:xfrm>
                <a:off x="1061782" y="4151260"/>
                <a:ext cx="89463" cy="156111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4523" extrusionOk="0">
                    <a:moveTo>
                      <a:pt x="1299" y="1"/>
                    </a:moveTo>
                    <a:cubicBezTo>
                      <a:pt x="1248" y="1"/>
                      <a:pt x="1193" y="7"/>
                      <a:pt x="1135" y="20"/>
                    </a:cubicBezTo>
                    <a:cubicBezTo>
                      <a:pt x="1" y="320"/>
                      <a:pt x="1302" y="3556"/>
                      <a:pt x="1302" y="4390"/>
                    </a:cubicBezTo>
                    <a:lnTo>
                      <a:pt x="1335" y="4523"/>
                    </a:lnTo>
                    <a:cubicBezTo>
                      <a:pt x="1624" y="3913"/>
                      <a:pt x="2592" y="1"/>
                      <a:pt x="1299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29"/>
              <p:cNvSpPr/>
              <p:nvPr/>
            </p:nvSpPr>
            <p:spPr>
              <a:xfrm>
                <a:off x="982362" y="4176767"/>
                <a:ext cx="79626" cy="168606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4885" extrusionOk="0">
                    <a:moveTo>
                      <a:pt x="1216" y="1"/>
                    </a:moveTo>
                    <a:cubicBezTo>
                      <a:pt x="1151" y="1"/>
                      <a:pt x="1080" y="16"/>
                      <a:pt x="1001" y="48"/>
                    </a:cubicBezTo>
                    <a:cubicBezTo>
                      <a:pt x="0" y="482"/>
                      <a:pt x="967" y="4118"/>
                      <a:pt x="1201" y="4885"/>
                    </a:cubicBezTo>
                    <a:lnTo>
                      <a:pt x="1234" y="4885"/>
                    </a:lnTo>
                    <a:cubicBezTo>
                      <a:pt x="1518" y="4255"/>
                      <a:pt x="2306" y="1"/>
                      <a:pt x="1216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29"/>
              <p:cNvSpPr/>
              <p:nvPr/>
            </p:nvSpPr>
            <p:spPr>
              <a:xfrm>
                <a:off x="856864" y="4232924"/>
                <a:ext cx="94433" cy="159666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626" extrusionOk="0">
                    <a:moveTo>
                      <a:pt x="1516" y="0"/>
                    </a:moveTo>
                    <a:cubicBezTo>
                      <a:pt x="1377" y="0"/>
                      <a:pt x="1227" y="84"/>
                      <a:pt x="1068" y="289"/>
                    </a:cubicBezTo>
                    <a:cubicBezTo>
                      <a:pt x="0" y="1723"/>
                      <a:pt x="2202" y="3224"/>
                      <a:pt x="2302" y="4459"/>
                    </a:cubicBezTo>
                    <a:lnTo>
                      <a:pt x="2402" y="4625"/>
                    </a:lnTo>
                    <a:cubicBezTo>
                      <a:pt x="2535" y="3625"/>
                      <a:pt x="2735" y="2491"/>
                      <a:pt x="2435" y="1490"/>
                    </a:cubicBezTo>
                    <a:cubicBezTo>
                      <a:pt x="2332" y="974"/>
                      <a:pt x="1990" y="0"/>
                      <a:pt x="1516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29"/>
              <p:cNvSpPr/>
              <p:nvPr/>
            </p:nvSpPr>
            <p:spPr>
              <a:xfrm>
                <a:off x="767055" y="4265472"/>
                <a:ext cx="99058" cy="18006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5217" extrusionOk="0">
                    <a:moveTo>
                      <a:pt x="1164" y="0"/>
                    </a:moveTo>
                    <a:cubicBezTo>
                      <a:pt x="997" y="0"/>
                      <a:pt x="827" y="146"/>
                      <a:pt x="667" y="513"/>
                    </a:cubicBezTo>
                    <a:cubicBezTo>
                      <a:pt x="0" y="2015"/>
                      <a:pt x="2235" y="3983"/>
                      <a:pt x="2702" y="5217"/>
                    </a:cubicBezTo>
                    <a:lnTo>
                      <a:pt x="2869" y="5050"/>
                    </a:lnTo>
                    <a:cubicBezTo>
                      <a:pt x="2669" y="3983"/>
                      <a:pt x="2602" y="2982"/>
                      <a:pt x="2335" y="1948"/>
                    </a:cubicBezTo>
                    <a:cubicBezTo>
                      <a:pt x="2208" y="1466"/>
                      <a:pt x="1696" y="0"/>
                      <a:pt x="1164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29"/>
              <p:cNvSpPr/>
              <p:nvPr/>
            </p:nvSpPr>
            <p:spPr>
              <a:xfrm>
                <a:off x="662267" y="4355799"/>
                <a:ext cx="119767" cy="173783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5035" extrusionOk="0">
                    <a:moveTo>
                      <a:pt x="792" y="1"/>
                    </a:moveTo>
                    <a:cubicBezTo>
                      <a:pt x="638" y="1"/>
                      <a:pt x="502" y="106"/>
                      <a:pt x="401" y="365"/>
                    </a:cubicBezTo>
                    <a:cubicBezTo>
                      <a:pt x="1" y="1366"/>
                      <a:pt x="1002" y="2900"/>
                      <a:pt x="1602" y="3500"/>
                    </a:cubicBezTo>
                    <a:cubicBezTo>
                      <a:pt x="2069" y="4034"/>
                      <a:pt x="2936" y="4501"/>
                      <a:pt x="3270" y="5035"/>
                    </a:cubicBezTo>
                    <a:lnTo>
                      <a:pt x="3470" y="4901"/>
                    </a:lnTo>
                    <a:cubicBezTo>
                      <a:pt x="3036" y="3934"/>
                      <a:pt x="2836" y="2833"/>
                      <a:pt x="2403" y="1899"/>
                    </a:cubicBezTo>
                    <a:cubicBezTo>
                      <a:pt x="2167" y="1402"/>
                      <a:pt x="1356" y="1"/>
                      <a:pt x="792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29"/>
              <p:cNvSpPr/>
              <p:nvPr/>
            </p:nvSpPr>
            <p:spPr>
              <a:xfrm>
                <a:off x="562103" y="4460311"/>
                <a:ext cx="141650" cy="162531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709" extrusionOk="0">
                    <a:moveTo>
                      <a:pt x="1114" y="1"/>
                    </a:moveTo>
                    <a:cubicBezTo>
                      <a:pt x="923" y="1"/>
                      <a:pt x="758" y="122"/>
                      <a:pt x="635" y="406"/>
                    </a:cubicBezTo>
                    <a:cubicBezTo>
                      <a:pt x="1" y="1873"/>
                      <a:pt x="2836" y="4275"/>
                      <a:pt x="3970" y="4709"/>
                    </a:cubicBezTo>
                    <a:lnTo>
                      <a:pt x="4104" y="4442"/>
                    </a:lnTo>
                    <a:cubicBezTo>
                      <a:pt x="3991" y="3652"/>
                      <a:pt x="2161" y="1"/>
                      <a:pt x="1114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29"/>
              <p:cNvSpPr/>
              <p:nvPr/>
            </p:nvSpPr>
            <p:spPr>
              <a:xfrm>
                <a:off x="448134" y="4525304"/>
                <a:ext cx="184897" cy="205778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5962" extrusionOk="0">
                    <a:moveTo>
                      <a:pt x="1992" y="1"/>
                    </a:moveTo>
                    <a:cubicBezTo>
                      <a:pt x="1867" y="1"/>
                      <a:pt x="1747" y="40"/>
                      <a:pt x="1635" y="124"/>
                    </a:cubicBezTo>
                    <a:cubicBezTo>
                      <a:pt x="0" y="1391"/>
                      <a:pt x="5037" y="4861"/>
                      <a:pt x="5204" y="5961"/>
                    </a:cubicBezTo>
                    <a:lnTo>
                      <a:pt x="5204" y="5628"/>
                    </a:lnTo>
                    <a:cubicBezTo>
                      <a:pt x="5357" y="4620"/>
                      <a:pt x="3355" y="1"/>
                      <a:pt x="1992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29"/>
              <p:cNvSpPr/>
              <p:nvPr/>
            </p:nvSpPr>
            <p:spPr>
              <a:xfrm>
                <a:off x="410132" y="4644141"/>
                <a:ext cx="152004" cy="185967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5388" extrusionOk="0">
                    <a:moveTo>
                      <a:pt x="1294" y="0"/>
                    </a:moveTo>
                    <a:cubicBezTo>
                      <a:pt x="1085" y="0"/>
                      <a:pt x="884" y="113"/>
                      <a:pt x="701" y="384"/>
                    </a:cubicBezTo>
                    <a:cubicBezTo>
                      <a:pt x="1" y="1518"/>
                      <a:pt x="1802" y="3286"/>
                      <a:pt x="2436" y="3919"/>
                    </a:cubicBezTo>
                    <a:cubicBezTo>
                      <a:pt x="2969" y="4420"/>
                      <a:pt x="3637" y="4853"/>
                      <a:pt x="4170" y="5387"/>
                    </a:cubicBezTo>
                    <a:lnTo>
                      <a:pt x="4270" y="5254"/>
                    </a:lnTo>
                    <a:cubicBezTo>
                      <a:pt x="4404" y="4486"/>
                      <a:pt x="3703" y="3386"/>
                      <a:pt x="3436" y="2652"/>
                    </a:cubicBezTo>
                    <a:cubicBezTo>
                      <a:pt x="3220" y="2084"/>
                      <a:pt x="2191" y="0"/>
                      <a:pt x="1294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29"/>
              <p:cNvSpPr/>
              <p:nvPr/>
            </p:nvSpPr>
            <p:spPr>
              <a:xfrm>
                <a:off x="387214" y="4767361"/>
                <a:ext cx="108170" cy="159459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4620" extrusionOk="0">
                    <a:moveTo>
                      <a:pt x="574" y="1"/>
                    </a:moveTo>
                    <a:cubicBezTo>
                      <a:pt x="227" y="1"/>
                      <a:pt x="0" y="301"/>
                      <a:pt x="164" y="916"/>
                    </a:cubicBezTo>
                    <a:cubicBezTo>
                      <a:pt x="498" y="2351"/>
                      <a:pt x="2433" y="3285"/>
                      <a:pt x="2866" y="4619"/>
                    </a:cubicBezTo>
                    <a:lnTo>
                      <a:pt x="3100" y="4319"/>
                    </a:lnTo>
                    <a:cubicBezTo>
                      <a:pt x="3133" y="3452"/>
                      <a:pt x="2666" y="2818"/>
                      <a:pt x="2332" y="2017"/>
                    </a:cubicBezTo>
                    <a:cubicBezTo>
                      <a:pt x="2099" y="1383"/>
                      <a:pt x="1732" y="816"/>
                      <a:pt x="1298" y="349"/>
                    </a:cubicBezTo>
                    <a:cubicBezTo>
                      <a:pt x="1054" y="118"/>
                      <a:pt x="791" y="1"/>
                      <a:pt x="574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29"/>
              <p:cNvSpPr/>
              <p:nvPr/>
            </p:nvSpPr>
            <p:spPr>
              <a:xfrm>
                <a:off x="1353437" y="4158681"/>
                <a:ext cx="76416" cy="33687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976" extrusionOk="0">
                    <a:moveTo>
                      <a:pt x="2019" y="1"/>
                    </a:moveTo>
                    <a:cubicBezTo>
                      <a:pt x="2010" y="1"/>
                      <a:pt x="2000" y="2"/>
                      <a:pt x="1992" y="5"/>
                    </a:cubicBezTo>
                    <a:cubicBezTo>
                      <a:pt x="1391" y="338"/>
                      <a:pt x="757" y="572"/>
                      <a:pt x="124" y="772"/>
                    </a:cubicBezTo>
                    <a:cubicBezTo>
                      <a:pt x="0" y="803"/>
                      <a:pt x="19" y="976"/>
                      <a:pt x="128" y="976"/>
                    </a:cubicBezTo>
                    <a:cubicBezTo>
                      <a:pt x="137" y="976"/>
                      <a:pt x="147" y="975"/>
                      <a:pt x="157" y="972"/>
                    </a:cubicBezTo>
                    <a:cubicBezTo>
                      <a:pt x="824" y="772"/>
                      <a:pt x="1491" y="505"/>
                      <a:pt x="2092" y="205"/>
                    </a:cubicBezTo>
                    <a:cubicBezTo>
                      <a:pt x="2213" y="144"/>
                      <a:pt x="2113" y="1"/>
                      <a:pt x="2019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29"/>
              <p:cNvSpPr/>
              <p:nvPr/>
            </p:nvSpPr>
            <p:spPr>
              <a:xfrm>
                <a:off x="1289756" y="4270511"/>
                <a:ext cx="89843" cy="16153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68" extrusionOk="0">
                    <a:moveTo>
                      <a:pt x="2469" y="1"/>
                    </a:moveTo>
                    <a:cubicBezTo>
                      <a:pt x="1702" y="134"/>
                      <a:pt x="901" y="201"/>
                      <a:pt x="134" y="234"/>
                    </a:cubicBezTo>
                    <a:cubicBezTo>
                      <a:pt x="0" y="234"/>
                      <a:pt x="0" y="468"/>
                      <a:pt x="134" y="468"/>
                    </a:cubicBezTo>
                    <a:cubicBezTo>
                      <a:pt x="901" y="434"/>
                      <a:pt x="1702" y="334"/>
                      <a:pt x="2469" y="234"/>
                    </a:cubicBezTo>
                    <a:cubicBezTo>
                      <a:pt x="2602" y="234"/>
                      <a:pt x="2602" y="1"/>
                      <a:pt x="2469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29"/>
              <p:cNvSpPr/>
              <p:nvPr/>
            </p:nvSpPr>
            <p:spPr>
              <a:xfrm>
                <a:off x="1267873" y="4065559"/>
                <a:ext cx="10389" cy="62852"/>
              </a:xfrm>
              <a:custGeom>
                <a:avLst/>
                <a:gdLst/>
                <a:ahLst/>
                <a:cxnLst/>
                <a:rect l="l" t="t" r="r" b="b"/>
                <a:pathLst>
                  <a:path w="301" h="1821" extrusionOk="0">
                    <a:moveTo>
                      <a:pt x="134" y="1"/>
                    </a:moveTo>
                    <a:cubicBezTo>
                      <a:pt x="84" y="1"/>
                      <a:pt x="34" y="34"/>
                      <a:pt x="34" y="101"/>
                    </a:cubicBezTo>
                    <a:lnTo>
                      <a:pt x="34" y="68"/>
                    </a:lnTo>
                    <a:lnTo>
                      <a:pt x="34" y="68"/>
                    </a:lnTo>
                    <a:cubicBezTo>
                      <a:pt x="1" y="635"/>
                      <a:pt x="34" y="1202"/>
                      <a:pt x="101" y="1736"/>
                    </a:cubicBezTo>
                    <a:cubicBezTo>
                      <a:pt x="101" y="1794"/>
                      <a:pt x="139" y="1820"/>
                      <a:pt x="182" y="1820"/>
                    </a:cubicBezTo>
                    <a:cubicBezTo>
                      <a:pt x="238" y="1820"/>
                      <a:pt x="301" y="1777"/>
                      <a:pt x="301" y="1702"/>
                    </a:cubicBezTo>
                    <a:cubicBezTo>
                      <a:pt x="234" y="1168"/>
                      <a:pt x="201" y="635"/>
                      <a:pt x="234" y="101"/>
                    </a:cubicBezTo>
                    <a:cubicBezTo>
                      <a:pt x="234" y="34"/>
                      <a:pt x="184" y="1"/>
                      <a:pt x="134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29"/>
              <p:cNvSpPr/>
              <p:nvPr/>
            </p:nvSpPr>
            <p:spPr>
              <a:xfrm>
                <a:off x="1190731" y="4102456"/>
                <a:ext cx="11563" cy="598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734" extrusionOk="0">
                    <a:moveTo>
                      <a:pt x="210" y="1"/>
                    </a:moveTo>
                    <a:cubicBezTo>
                      <a:pt x="170" y="1"/>
                      <a:pt x="134" y="29"/>
                      <a:pt x="134" y="99"/>
                    </a:cubicBezTo>
                    <a:cubicBezTo>
                      <a:pt x="34" y="600"/>
                      <a:pt x="1" y="1134"/>
                      <a:pt x="34" y="1634"/>
                    </a:cubicBezTo>
                    <a:cubicBezTo>
                      <a:pt x="34" y="1701"/>
                      <a:pt x="76" y="1734"/>
                      <a:pt x="122" y="1734"/>
                    </a:cubicBezTo>
                    <a:cubicBezTo>
                      <a:pt x="168" y="1734"/>
                      <a:pt x="218" y="1701"/>
                      <a:pt x="234" y="1634"/>
                    </a:cubicBezTo>
                    <a:cubicBezTo>
                      <a:pt x="234" y="1134"/>
                      <a:pt x="268" y="633"/>
                      <a:pt x="334" y="133"/>
                    </a:cubicBezTo>
                    <a:cubicBezTo>
                      <a:pt x="334" y="55"/>
                      <a:pt x="267" y="1"/>
                      <a:pt x="210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29"/>
              <p:cNvSpPr/>
              <p:nvPr/>
            </p:nvSpPr>
            <p:spPr>
              <a:xfrm>
                <a:off x="1100923" y="4173799"/>
                <a:ext cx="8111" cy="5905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711" extrusionOk="0">
                    <a:moveTo>
                      <a:pt x="101" y="1"/>
                    </a:moveTo>
                    <a:cubicBezTo>
                      <a:pt x="51" y="1"/>
                      <a:pt x="1" y="34"/>
                      <a:pt x="1" y="101"/>
                    </a:cubicBezTo>
                    <a:cubicBezTo>
                      <a:pt x="34" y="601"/>
                      <a:pt x="1" y="1101"/>
                      <a:pt x="1" y="1635"/>
                    </a:cubicBezTo>
                    <a:cubicBezTo>
                      <a:pt x="18" y="1685"/>
                      <a:pt x="68" y="1710"/>
                      <a:pt x="113" y="1710"/>
                    </a:cubicBezTo>
                    <a:cubicBezTo>
                      <a:pt x="159" y="1710"/>
                      <a:pt x="201" y="1685"/>
                      <a:pt x="201" y="1635"/>
                    </a:cubicBezTo>
                    <a:cubicBezTo>
                      <a:pt x="201" y="1101"/>
                      <a:pt x="234" y="601"/>
                      <a:pt x="201" y="101"/>
                    </a:cubicBezTo>
                    <a:cubicBezTo>
                      <a:pt x="201" y="34"/>
                      <a:pt x="151" y="1"/>
                      <a:pt x="101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29"/>
              <p:cNvSpPr/>
              <p:nvPr/>
            </p:nvSpPr>
            <p:spPr>
              <a:xfrm>
                <a:off x="1168158" y="4353279"/>
                <a:ext cx="68305" cy="22159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642" extrusionOk="0">
                    <a:moveTo>
                      <a:pt x="158" y="1"/>
                    </a:moveTo>
                    <a:cubicBezTo>
                      <a:pt x="45" y="1"/>
                      <a:pt x="0" y="174"/>
                      <a:pt x="154" y="204"/>
                    </a:cubicBezTo>
                    <a:cubicBezTo>
                      <a:pt x="688" y="371"/>
                      <a:pt x="1255" y="471"/>
                      <a:pt x="1822" y="638"/>
                    </a:cubicBezTo>
                    <a:cubicBezTo>
                      <a:pt x="1830" y="641"/>
                      <a:pt x="1837" y="642"/>
                      <a:pt x="1845" y="642"/>
                    </a:cubicBezTo>
                    <a:cubicBezTo>
                      <a:pt x="1931" y="642"/>
                      <a:pt x="1979" y="469"/>
                      <a:pt x="1856" y="438"/>
                    </a:cubicBezTo>
                    <a:cubicBezTo>
                      <a:pt x="1322" y="271"/>
                      <a:pt x="755" y="138"/>
                      <a:pt x="188" y="4"/>
                    </a:cubicBez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29"/>
              <p:cNvSpPr/>
              <p:nvPr/>
            </p:nvSpPr>
            <p:spPr>
              <a:xfrm>
                <a:off x="1101302" y="4409712"/>
                <a:ext cx="77590" cy="19846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575" extrusionOk="0">
                    <a:moveTo>
                      <a:pt x="128" y="0"/>
                    </a:moveTo>
                    <a:cubicBezTo>
                      <a:pt x="19" y="0"/>
                      <a:pt x="0" y="173"/>
                      <a:pt x="123" y="204"/>
                    </a:cubicBezTo>
                    <a:cubicBezTo>
                      <a:pt x="757" y="271"/>
                      <a:pt x="1424" y="404"/>
                      <a:pt x="2058" y="571"/>
                    </a:cubicBezTo>
                    <a:cubicBezTo>
                      <a:pt x="2068" y="573"/>
                      <a:pt x="2078" y="575"/>
                      <a:pt x="2087" y="575"/>
                    </a:cubicBezTo>
                    <a:cubicBezTo>
                      <a:pt x="2200" y="575"/>
                      <a:pt x="2248" y="401"/>
                      <a:pt x="2125" y="371"/>
                    </a:cubicBezTo>
                    <a:cubicBezTo>
                      <a:pt x="1491" y="204"/>
                      <a:pt x="824" y="70"/>
                      <a:pt x="157" y="4"/>
                    </a:cubicBezTo>
                    <a:cubicBezTo>
                      <a:pt x="146" y="1"/>
                      <a:pt x="137" y="0"/>
                      <a:pt x="128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29"/>
              <p:cNvSpPr/>
              <p:nvPr/>
            </p:nvSpPr>
            <p:spPr>
              <a:xfrm>
                <a:off x="1015739" y="4470839"/>
                <a:ext cx="71412" cy="13841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401" extrusionOk="0">
                    <a:moveTo>
                      <a:pt x="134" y="1"/>
                    </a:moveTo>
                    <a:cubicBezTo>
                      <a:pt x="0" y="1"/>
                      <a:pt x="0" y="201"/>
                      <a:pt x="134" y="201"/>
                    </a:cubicBezTo>
                    <a:cubicBezTo>
                      <a:pt x="734" y="301"/>
                      <a:pt x="1335" y="368"/>
                      <a:pt x="1969" y="401"/>
                    </a:cubicBezTo>
                    <a:cubicBezTo>
                      <a:pt x="2062" y="401"/>
                      <a:pt x="2068" y="198"/>
                      <a:pt x="1987" y="198"/>
                    </a:cubicBezTo>
                    <a:cubicBezTo>
                      <a:pt x="1981" y="198"/>
                      <a:pt x="1975" y="199"/>
                      <a:pt x="1969" y="201"/>
                    </a:cubicBezTo>
                    <a:cubicBezTo>
                      <a:pt x="1335" y="167"/>
                      <a:pt x="734" y="101"/>
                      <a:pt x="134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29"/>
              <p:cNvSpPr/>
              <p:nvPr/>
            </p:nvSpPr>
            <p:spPr>
              <a:xfrm>
                <a:off x="933178" y="4542907"/>
                <a:ext cx="65820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686" extrusionOk="0">
                    <a:moveTo>
                      <a:pt x="1777" y="1"/>
                    </a:moveTo>
                    <a:cubicBezTo>
                      <a:pt x="1761" y="1"/>
                      <a:pt x="1744" y="5"/>
                      <a:pt x="1725" y="14"/>
                    </a:cubicBezTo>
                    <a:cubicBezTo>
                      <a:pt x="1192" y="181"/>
                      <a:pt x="658" y="281"/>
                      <a:pt x="124" y="481"/>
                    </a:cubicBezTo>
                    <a:cubicBezTo>
                      <a:pt x="1" y="512"/>
                      <a:pt x="48" y="685"/>
                      <a:pt x="135" y="685"/>
                    </a:cubicBezTo>
                    <a:cubicBezTo>
                      <a:pt x="142" y="685"/>
                      <a:pt x="150" y="684"/>
                      <a:pt x="158" y="681"/>
                    </a:cubicBezTo>
                    <a:cubicBezTo>
                      <a:pt x="691" y="481"/>
                      <a:pt x="1258" y="381"/>
                      <a:pt x="1792" y="214"/>
                    </a:cubicBezTo>
                    <a:cubicBezTo>
                      <a:pt x="1907" y="157"/>
                      <a:pt x="1873" y="1"/>
                      <a:pt x="1777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29"/>
              <p:cNvSpPr/>
              <p:nvPr/>
            </p:nvSpPr>
            <p:spPr>
              <a:xfrm>
                <a:off x="1019673" y="4213561"/>
                <a:ext cx="11079" cy="58123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684" extrusionOk="0">
                    <a:moveTo>
                      <a:pt x="120" y="0"/>
                    </a:moveTo>
                    <a:cubicBezTo>
                      <a:pt x="60" y="0"/>
                      <a:pt x="0" y="52"/>
                      <a:pt x="20" y="149"/>
                    </a:cubicBezTo>
                    <a:cubicBezTo>
                      <a:pt x="87" y="616"/>
                      <a:pt x="120" y="1117"/>
                      <a:pt x="53" y="1584"/>
                    </a:cubicBezTo>
                    <a:cubicBezTo>
                      <a:pt x="53" y="1651"/>
                      <a:pt x="112" y="1684"/>
                      <a:pt x="170" y="1684"/>
                    </a:cubicBezTo>
                    <a:cubicBezTo>
                      <a:pt x="228" y="1684"/>
                      <a:pt x="287" y="1651"/>
                      <a:pt x="287" y="1584"/>
                    </a:cubicBezTo>
                    <a:cubicBezTo>
                      <a:pt x="320" y="1083"/>
                      <a:pt x="287" y="583"/>
                      <a:pt x="220" y="83"/>
                    </a:cubicBezTo>
                    <a:cubicBezTo>
                      <a:pt x="206" y="27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29"/>
              <p:cNvSpPr/>
              <p:nvPr/>
            </p:nvSpPr>
            <p:spPr>
              <a:xfrm>
                <a:off x="900941" y="4277138"/>
                <a:ext cx="30097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466" extrusionOk="0">
                    <a:moveTo>
                      <a:pt x="133" y="1"/>
                    </a:moveTo>
                    <a:cubicBezTo>
                      <a:pt x="60" y="1"/>
                      <a:pt x="1" y="71"/>
                      <a:pt x="24" y="142"/>
                    </a:cubicBezTo>
                    <a:cubicBezTo>
                      <a:pt x="258" y="542"/>
                      <a:pt x="458" y="976"/>
                      <a:pt x="658" y="1410"/>
                    </a:cubicBezTo>
                    <a:cubicBezTo>
                      <a:pt x="668" y="1450"/>
                      <a:pt x="693" y="1466"/>
                      <a:pt x="721" y="1466"/>
                    </a:cubicBezTo>
                    <a:cubicBezTo>
                      <a:pt x="788" y="1466"/>
                      <a:pt x="871" y="1380"/>
                      <a:pt x="825" y="1310"/>
                    </a:cubicBezTo>
                    <a:cubicBezTo>
                      <a:pt x="658" y="876"/>
                      <a:pt x="458" y="442"/>
                      <a:pt x="224" y="42"/>
                    </a:cubicBezTo>
                    <a:cubicBezTo>
                      <a:pt x="195" y="13"/>
                      <a:pt x="163" y="1"/>
                      <a:pt x="133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29"/>
              <p:cNvSpPr/>
              <p:nvPr/>
            </p:nvSpPr>
            <p:spPr>
              <a:xfrm>
                <a:off x="806058" y="4310515"/>
                <a:ext cx="36344" cy="58158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685" extrusionOk="0">
                    <a:moveTo>
                      <a:pt x="156" y="1"/>
                    </a:moveTo>
                    <a:cubicBezTo>
                      <a:pt x="80" y="1"/>
                      <a:pt x="0" y="72"/>
                      <a:pt x="71" y="142"/>
                    </a:cubicBezTo>
                    <a:cubicBezTo>
                      <a:pt x="338" y="643"/>
                      <a:pt x="605" y="1110"/>
                      <a:pt x="805" y="1644"/>
                    </a:cubicBezTo>
                    <a:cubicBezTo>
                      <a:pt x="825" y="1673"/>
                      <a:pt x="856" y="1685"/>
                      <a:pt x="888" y="1685"/>
                    </a:cubicBezTo>
                    <a:cubicBezTo>
                      <a:pt x="966" y="1685"/>
                      <a:pt x="1052" y="1614"/>
                      <a:pt x="1005" y="1543"/>
                    </a:cubicBezTo>
                    <a:cubicBezTo>
                      <a:pt x="772" y="1010"/>
                      <a:pt x="505" y="509"/>
                      <a:pt x="238" y="42"/>
                    </a:cubicBezTo>
                    <a:cubicBezTo>
                      <a:pt x="218" y="13"/>
                      <a:pt x="187" y="1"/>
                      <a:pt x="156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29"/>
              <p:cNvSpPr/>
              <p:nvPr/>
            </p:nvSpPr>
            <p:spPr>
              <a:xfrm>
                <a:off x="606732" y="4521438"/>
                <a:ext cx="55983" cy="51807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01" extrusionOk="0">
                    <a:moveTo>
                      <a:pt x="146" y="0"/>
                    </a:moveTo>
                    <a:cubicBezTo>
                      <a:pt x="75" y="0"/>
                      <a:pt x="0" y="94"/>
                      <a:pt x="75" y="169"/>
                    </a:cubicBezTo>
                    <a:cubicBezTo>
                      <a:pt x="476" y="636"/>
                      <a:pt x="943" y="1070"/>
                      <a:pt x="1410" y="1470"/>
                    </a:cubicBezTo>
                    <a:cubicBezTo>
                      <a:pt x="1431" y="1492"/>
                      <a:pt x="1455" y="1501"/>
                      <a:pt x="1477" y="1501"/>
                    </a:cubicBezTo>
                    <a:cubicBezTo>
                      <a:pt x="1557" y="1501"/>
                      <a:pt x="1621" y="1382"/>
                      <a:pt x="1543" y="1303"/>
                    </a:cubicBezTo>
                    <a:cubicBezTo>
                      <a:pt x="1076" y="936"/>
                      <a:pt x="642" y="503"/>
                      <a:pt x="209" y="36"/>
                    </a:cubicBezTo>
                    <a:cubicBezTo>
                      <a:pt x="192" y="11"/>
                      <a:pt x="169" y="0"/>
                      <a:pt x="146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29"/>
              <p:cNvSpPr/>
              <p:nvPr/>
            </p:nvSpPr>
            <p:spPr>
              <a:xfrm>
                <a:off x="697472" y="4402671"/>
                <a:ext cx="45801" cy="68064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972" extrusionOk="0">
                    <a:moveTo>
                      <a:pt x="156" y="0"/>
                    </a:moveTo>
                    <a:cubicBezTo>
                      <a:pt x="90" y="0"/>
                      <a:pt x="0" y="79"/>
                      <a:pt x="48" y="174"/>
                    </a:cubicBezTo>
                    <a:cubicBezTo>
                      <a:pt x="348" y="775"/>
                      <a:pt x="749" y="1342"/>
                      <a:pt x="1082" y="1909"/>
                    </a:cubicBezTo>
                    <a:cubicBezTo>
                      <a:pt x="1116" y="1953"/>
                      <a:pt x="1156" y="1972"/>
                      <a:pt x="1193" y="1972"/>
                    </a:cubicBezTo>
                    <a:cubicBezTo>
                      <a:pt x="1268" y="1972"/>
                      <a:pt x="1327" y="1898"/>
                      <a:pt x="1282" y="1809"/>
                    </a:cubicBezTo>
                    <a:cubicBezTo>
                      <a:pt x="949" y="1242"/>
                      <a:pt x="515" y="675"/>
                      <a:pt x="215" y="41"/>
                    </a:cubicBezTo>
                    <a:cubicBezTo>
                      <a:pt x="206" y="13"/>
                      <a:pt x="183" y="0"/>
                      <a:pt x="156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29"/>
              <p:cNvSpPr/>
              <p:nvPr/>
            </p:nvSpPr>
            <p:spPr>
              <a:xfrm>
                <a:off x="859142" y="4679243"/>
                <a:ext cx="97574" cy="13979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405" extrusionOk="0">
                    <a:moveTo>
                      <a:pt x="134" y="0"/>
                    </a:moveTo>
                    <a:cubicBezTo>
                      <a:pt x="1" y="0"/>
                      <a:pt x="1" y="200"/>
                      <a:pt x="134" y="200"/>
                    </a:cubicBezTo>
                    <a:cubicBezTo>
                      <a:pt x="968" y="234"/>
                      <a:pt x="1802" y="267"/>
                      <a:pt x="2636" y="401"/>
                    </a:cubicBezTo>
                    <a:cubicBezTo>
                      <a:pt x="2646" y="403"/>
                      <a:pt x="2656" y="404"/>
                      <a:pt x="2665" y="404"/>
                    </a:cubicBezTo>
                    <a:cubicBezTo>
                      <a:pt x="2779" y="404"/>
                      <a:pt x="2826" y="231"/>
                      <a:pt x="2703" y="200"/>
                    </a:cubicBezTo>
                    <a:cubicBezTo>
                      <a:pt x="1836" y="67"/>
                      <a:pt x="1002" y="0"/>
                      <a:pt x="134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29"/>
              <p:cNvSpPr/>
              <p:nvPr/>
            </p:nvSpPr>
            <p:spPr>
              <a:xfrm>
                <a:off x="806541" y="4825899"/>
                <a:ext cx="95261" cy="1815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526" extrusionOk="0">
                    <a:moveTo>
                      <a:pt x="2099" y="1"/>
                    </a:moveTo>
                    <a:cubicBezTo>
                      <a:pt x="1419" y="1"/>
                      <a:pt x="761" y="102"/>
                      <a:pt x="124" y="288"/>
                    </a:cubicBezTo>
                    <a:cubicBezTo>
                      <a:pt x="1" y="350"/>
                      <a:pt x="20" y="525"/>
                      <a:pt x="129" y="525"/>
                    </a:cubicBezTo>
                    <a:cubicBezTo>
                      <a:pt x="138" y="525"/>
                      <a:pt x="147" y="524"/>
                      <a:pt x="157" y="521"/>
                    </a:cubicBezTo>
                    <a:cubicBezTo>
                      <a:pt x="798" y="308"/>
                      <a:pt x="1459" y="201"/>
                      <a:pt x="2126" y="201"/>
                    </a:cubicBezTo>
                    <a:cubicBezTo>
                      <a:pt x="2292" y="201"/>
                      <a:pt x="2459" y="208"/>
                      <a:pt x="2626" y="221"/>
                    </a:cubicBezTo>
                    <a:cubicBezTo>
                      <a:pt x="2759" y="221"/>
                      <a:pt x="2759" y="21"/>
                      <a:pt x="2626" y="21"/>
                    </a:cubicBezTo>
                    <a:cubicBezTo>
                      <a:pt x="2449" y="7"/>
                      <a:pt x="2273" y="1"/>
                      <a:pt x="2099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29"/>
              <p:cNvSpPr/>
              <p:nvPr/>
            </p:nvSpPr>
            <p:spPr>
              <a:xfrm>
                <a:off x="699474" y="4963615"/>
                <a:ext cx="106755" cy="19743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572" extrusionOk="0">
                    <a:moveTo>
                      <a:pt x="2992" y="1"/>
                    </a:moveTo>
                    <a:cubicBezTo>
                      <a:pt x="2025" y="34"/>
                      <a:pt x="1058" y="134"/>
                      <a:pt x="124" y="367"/>
                    </a:cubicBezTo>
                    <a:cubicBezTo>
                      <a:pt x="0" y="398"/>
                      <a:pt x="48" y="571"/>
                      <a:pt x="161" y="571"/>
                    </a:cubicBezTo>
                    <a:cubicBezTo>
                      <a:pt x="170" y="571"/>
                      <a:pt x="180" y="570"/>
                      <a:pt x="190" y="568"/>
                    </a:cubicBezTo>
                    <a:cubicBezTo>
                      <a:pt x="1091" y="367"/>
                      <a:pt x="2025" y="234"/>
                      <a:pt x="2992" y="201"/>
                    </a:cubicBezTo>
                    <a:cubicBezTo>
                      <a:pt x="3092" y="167"/>
                      <a:pt x="3092" y="1"/>
                      <a:pt x="2992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29"/>
              <p:cNvSpPr/>
              <p:nvPr/>
            </p:nvSpPr>
            <p:spPr>
              <a:xfrm>
                <a:off x="517786" y="4574385"/>
                <a:ext cx="71239" cy="66269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1920" extrusionOk="0">
                    <a:moveTo>
                      <a:pt x="140" y="1"/>
                    </a:moveTo>
                    <a:cubicBezTo>
                      <a:pt x="63" y="1"/>
                      <a:pt x="0" y="95"/>
                      <a:pt x="51" y="170"/>
                    </a:cubicBezTo>
                    <a:cubicBezTo>
                      <a:pt x="618" y="803"/>
                      <a:pt x="1218" y="1370"/>
                      <a:pt x="1852" y="1904"/>
                    </a:cubicBezTo>
                    <a:cubicBezTo>
                      <a:pt x="1868" y="1915"/>
                      <a:pt x="1885" y="1920"/>
                      <a:pt x="1902" y="1920"/>
                    </a:cubicBezTo>
                    <a:cubicBezTo>
                      <a:pt x="1988" y="1920"/>
                      <a:pt x="2064" y="1793"/>
                      <a:pt x="1952" y="1737"/>
                    </a:cubicBezTo>
                    <a:cubicBezTo>
                      <a:pt x="1318" y="1204"/>
                      <a:pt x="751" y="637"/>
                      <a:pt x="217" y="36"/>
                    </a:cubicBezTo>
                    <a:cubicBezTo>
                      <a:pt x="192" y="11"/>
                      <a:pt x="165" y="1"/>
                      <a:pt x="140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29"/>
              <p:cNvSpPr/>
              <p:nvPr/>
            </p:nvSpPr>
            <p:spPr>
              <a:xfrm>
                <a:off x="458005" y="4696224"/>
                <a:ext cx="63162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152" extrusionOk="0">
                    <a:moveTo>
                      <a:pt x="165" y="1"/>
                    </a:moveTo>
                    <a:cubicBezTo>
                      <a:pt x="87" y="1"/>
                      <a:pt x="1" y="71"/>
                      <a:pt x="48" y="142"/>
                    </a:cubicBezTo>
                    <a:cubicBezTo>
                      <a:pt x="548" y="809"/>
                      <a:pt x="1115" y="1443"/>
                      <a:pt x="1582" y="2110"/>
                    </a:cubicBezTo>
                    <a:cubicBezTo>
                      <a:pt x="1612" y="2140"/>
                      <a:pt x="1647" y="2152"/>
                      <a:pt x="1680" y="2152"/>
                    </a:cubicBezTo>
                    <a:cubicBezTo>
                      <a:pt x="1760" y="2152"/>
                      <a:pt x="1830" y="2081"/>
                      <a:pt x="1783" y="2010"/>
                    </a:cubicBezTo>
                    <a:cubicBezTo>
                      <a:pt x="1282" y="1310"/>
                      <a:pt x="715" y="709"/>
                      <a:pt x="248" y="42"/>
                    </a:cubicBezTo>
                    <a:cubicBezTo>
                      <a:pt x="229" y="13"/>
                      <a:pt x="198" y="1"/>
                      <a:pt x="165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29"/>
              <p:cNvSpPr/>
              <p:nvPr/>
            </p:nvSpPr>
            <p:spPr>
              <a:xfrm>
                <a:off x="413446" y="4798701"/>
                <a:ext cx="49011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2152" extrusionOk="0">
                    <a:moveTo>
                      <a:pt x="156" y="0"/>
                    </a:moveTo>
                    <a:cubicBezTo>
                      <a:pt x="80" y="0"/>
                      <a:pt x="1" y="71"/>
                      <a:pt x="71" y="142"/>
                    </a:cubicBezTo>
                    <a:cubicBezTo>
                      <a:pt x="472" y="776"/>
                      <a:pt x="872" y="1409"/>
                      <a:pt x="1206" y="2110"/>
                    </a:cubicBezTo>
                    <a:cubicBezTo>
                      <a:pt x="1225" y="2139"/>
                      <a:pt x="1253" y="2151"/>
                      <a:pt x="1282" y="2151"/>
                    </a:cubicBezTo>
                    <a:cubicBezTo>
                      <a:pt x="1350" y="2151"/>
                      <a:pt x="1419" y="2081"/>
                      <a:pt x="1372" y="2010"/>
                    </a:cubicBezTo>
                    <a:cubicBezTo>
                      <a:pt x="1039" y="1309"/>
                      <a:pt x="672" y="676"/>
                      <a:pt x="238" y="42"/>
                    </a:cubicBezTo>
                    <a:cubicBezTo>
                      <a:pt x="219" y="13"/>
                      <a:pt x="188" y="0"/>
                      <a:pt x="156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6" name="Google Shape;4486;p29"/>
            <p:cNvGrpSpPr/>
            <p:nvPr/>
          </p:nvGrpSpPr>
          <p:grpSpPr>
            <a:xfrm>
              <a:off x="497557" y="3828541"/>
              <a:ext cx="111691" cy="96746"/>
              <a:chOff x="511469" y="3533641"/>
              <a:chExt cx="111691" cy="96746"/>
            </a:xfrm>
          </p:grpSpPr>
          <p:sp>
            <p:nvSpPr>
              <p:cNvPr id="4487" name="Google Shape;4487;p29"/>
              <p:cNvSpPr/>
              <p:nvPr/>
            </p:nvSpPr>
            <p:spPr>
              <a:xfrm>
                <a:off x="589750" y="3606193"/>
                <a:ext cx="33411" cy="2419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701" extrusionOk="0">
                    <a:moveTo>
                      <a:pt x="501" y="0"/>
                    </a:moveTo>
                    <a:cubicBezTo>
                      <a:pt x="0" y="0"/>
                      <a:pt x="0" y="701"/>
                      <a:pt x="501" y="701"/>
                    </a:cubicBezTo>
                    <a:cubicBezTo>
                      <a:pt x="968" y="701"/>
                      <a:pt x="968" y="0"/>
                      <a:pt x="501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29"/>
              <p:cNvSpPr/>
              <p:nvPr/>
            </p:nvSpPr>
            <p:spPr>
              <a:xfrm>
                <a:off x="511469" y="3592387"/>
                <a:ext cx="32272" cy="25334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29"/>
              <p:cNvSpPr/>
              <p:nvPr/>
            </p:nvSpPr>
            <p:spPr>
              <a:xfrm>
                <a:off x="543707" y="3533641"/>
                <a:ext cx="33411" cy="24230"/>
              </a:xfrm>
              <a:custGeom>
                <a:avLst/>
                <a:gdLst/>
                <a:ahLst/>
                <a:cxnLst/>
                <a:rect l="l" t="t" r="r" b="b"/>
                <a:pathLst>
                  <a:path w="968" h="702" extrusionOk="0">
                    <a:moveTo>
                      <a:pt x="500" y="1"/>
                    </a:moveTo>
                    <a:cubicBezTo>
                      <a:pt x="0" y="1"/>
                      <a:pt x="0" y="701"/>
                      <a:pt x="500" y="701"/>
                    </a:cubicBezTo>
                    <a:cubicBezTo>
                      <a:pt x="967" y="701"/>
                      <a:pt x="967" y="1"/>
                      <a:pt x="500" y="1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90" name="Google Shape;4490;p29"/>
            <p:cNvSpPr/>
            <p:nvPr/>
          </p:nvSpPr>
          <p:spPr>
            <a:xfrm>
              <a:off x="1061766" y="4740292"/>
              <a:ext cx="40314" cy="33411"/>
            </a:xfrm>
            <a:custGeom>
              <a:avLst/>
              <a:gdLst/>
              <a:ahLst/>
              <a:cxnLst/>
              <a:rect l="l" t="t" r="r" b="b"/>
              <a:pathLst>
                <a:path w="1168" h="968" extrusionOk="0">
                  <a:moveTo>
                    <a:pt x="601" y="0"/>
                  </a:moveTo>
                  <a:cubicBezTo>
                    <a:pt x="0" y="67"/>
                    <a:pt x="0" y="901"/>
                    <a:pt x="601" y="968"/>
                  </a:cubicBezTo>
                  <a:cubicBezTo>
                    <a:pt x="1168" y="901"/>
                    <a:pt x="1168" y="67"/>
                    <a:pt x="6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9"/>
            <p:cNvSpPr/>
            <p:nvPr/>
          </p:nvSpPr>
          <p:spPr>
            <a:xfrm>
              <a:off x="1266108" y="5006636"/>
              <a:ext cx="43765" cy="33411"/>
            </a:xfrm>
            <a:custGeom>
              <a:avLst/>
              <a:gdLst/>
              <a:ahLst/>
              <a:cxnLst/>
              <a:rect l="l" t="t" r="r" b="b"/>
              <a:pathLst>
                <a:path w="1268" h="968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68" y="968"/>
                    <a:pt x="1268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9"/>
            <p:cNvSpPr/>
            <p:nvPr/>
          </p:nvSpPr>
          <p:spPr>
            <a:xfrm>
              <a:off x="57151" y="4083160"/>
              <a:ext cx="40348" cy="33411"/>
            </a:xfrm>
            <a:custGeom>
              <a:avLst/>
              <a:gdLst/>
              <a:ahLst/>
              <a:cxnLst/>
              <a:rect l="l" t="t" r="r" b="b"/>
              <a:pathLst>
                <a:path w="1169" h="968" extrusionOk="0">
                  <a:moveTo>
                    <a:pt x="568" y="0"/>
                  </a:moveTo>
                  <a:cubicBezTo>
                    <a:pt x="1" y="67"/>
                    <a:pt x="1" y="901"/>
                    <a:pt x="568" y="967"/>
                  </a:cubicBezTo>
                  <a:cubicBezTo>
                    <a:pt x="1168" y="901"/>
                    <a:pt x="1168" y="67"/>
                    <a:pt x="56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9"/>
            <p:cNvSpPr/>
            <p:nvPr/>
          </p:nvSpPr>
          <p:spPr>
            <a:xfrm>
              <a:off x="888199" y="4497897"/>
              <a:ext cx="66787" cy="49529"/>
            </a:xfrm>
            <a:custGeom>
              <a:avLst/>
              <a:gdLst/>
              <a:ahLst/>
              <a:cxnLst/>
              <a:rect l="l" t="t" r="r" b="b"/>
              <a:pathLst>
                <a:path w="1935" h="1435" extrusionOk="0">
                  <a:moveTo>
                    <a:pt x="968" y="1"/>
                  </a:moveTo>
                  <a:cubicBezTo>
                    <a:pt x="0" y="1"/>
                    <a:pt x="0" y="1435"/>
                    <a:pt x="968" y="1435"/>
                  </a:cubicBezTo>
                  <a:cubicBezTo>
                    <a:pt x="1935" y="1435"/>
                    <a:pt x="1935" y="1"/>
                    <a:pt x="96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9"/>
            <p:cNvSpPr/>
            <p:nvPr/>
          </p:nvSpPr>
          <p:spPr>
            <a:xfrm>
              <a:off x="112291" y="3846498"/>
              <a:ext cx="65648" cy="49529"/>
            </a:xfrm>
            <a:custGeom>
              <a:avLst/>
              <a:gdLst/>
              <a:ahLst/>
              <a:cxnLst/>
              <a:rect l="l" t="t" r="r" b="b"/>
              <a:pathLst>
                <a:path w="1902" h="1435" extrusionOk="0">
                  <a:moveTo>
                    <a:pt x="934" y="0"/>
                  </a:moveTo>
                  <a:cubicBezTo>
                    <a:pt x="0" y="0"/>
                    <a:pt x="0" y="1434"/>
                    <a:pt x="934" y="1434"/>
                  </a:cubicBezTo>
                  <a:cubicBezTo>
                    <a:pt x="1902" y="1434"/>
                    <a:pt x="1902" y="0"/>
                    <a:pt x="9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9"/>
            <p:cNvSpPr/>
            <p:nvPr/>
          </p:nvSpPr>
          <p:spPr>
            <a:xfrm>
              <a:off x="225497" y="3653137"/>
              <a:ext cx="63266" cy="61644"/>
            </a:xfrm>
            <a:custGeom>
              <a:avLst/>
              <a:gdLst/>
              <a:ahLst/>
              <a:cxnLst/>
              <a:rect l="l" t="t" r="r" b="b"/>
              <a:pathLst>
                <a:path w="1833" h="1786" extrusionOk="0">
                  <a:moveTo>
                    <a:pt x="1455" y="1"/>
                  </a:moveTo>
                  <a:cubicBezTo>
                    <a:pt x="1438" y="1"/>
                    <a:pt x="1420" y="2"/>
                    <a:pt x="1402" y="5"/>
                  </a:cubicBezTo>
                  <a:cubicBezTo>
                    <a:pt x="1168" y="38"/>
                    <a:pt x="1068" y="372"/>
                    <a:pt x="1068" y="572"/>
                  </a:cubicBezTo>
                  <a:cubicBezTo>
                    <a:pt x="1068" y="672"/>
                    <a:pt x="1101" y="806"/>
                    <a:pt x="1135" y="939"/>
                  </a:cubicBezTo>
                  <a:cubicBezTo>
                    <a:pt x="1035" y="772"/>
                    <a:pt x="935" y="672"/>
                    <a:pt x="801" y="539"/>
                  </a:cubicBezTo>
                  <a:cubicBezTo>
                    <a:pt x="711" y="430"/>
                    <a:pt x="551" y="341"/>
                    <a:pt x="409" y="341"/>
                  </a:cubicBezTo>
                  <a:cubicBezTo>
                    <a:pt x="288" y="341"/>
                    <a:pt x="180" y="404"/>
                    <a:pt x="134" y="572"/>
                  </a:cubicBezTo>
                  <a:cubicBezTo>
                    <a:pt x="1" y="939"/>
                    <a:pt x="401" y="1172"/>
                    <a:pt x="601" y="1339"/>
                  </a:cubicBezTo>
                  <a:cubicBezTo>
                    <a:pt x="868" y="1539"/>
                    <a:pt x="1168" y="1706"/>
                    <a:pt x="1502" y="1773"/>
                  </a:cubicBezTo>
                  <a:cubicBezTo>
                    <a:pt x="1520" y="1782"/>
                    <a:pt x="1535" y="1786"/>
                    <a:pt x="1548" y="1786"/>
                  </a:cubicBezTo>
                  <a:cubicBezTo>
                    <a:pt x="1584" y="1786"/>
                    <a:pt x="1602" y="1755"/>
                    <a:pt x="1602" y="1706"/>
                  </a:cubicBezTo>
                  <a:cubicBezTo>
                    <a:pt x="1635" y="1706"/>
                    <a:pt x="1669" y="1673"/>
                    <a:pt x="1702" y="1639"/>
                  </a:cubicBezTo>
                  <a:cubicBezTo>
                    <a:pt x="1769" y="1406"/>
                    <a:pt x="1802" y="1172"/>
                    <a:pt x="1802" y="939"/>
                  </a:cubicBezTo>
                  <a:cubicBezTo>
                    <a:pt x="1802" y="684"/>
                    <a:pt x="1832" y="1"/>
                    <a:pt x="145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9"/>
            <p:cNvSpPr/>
            <p:nvPr/>
          </p:nvSpPr>
          <p:spPr>
            <a:xfrm>
              <a:off x="639704" y="4634616"/>
              <a:ext cx="64405" cy="62369"/>
            </a:xfrm>
            <a:custGeom>
              <a:avLst/>
              <a:gdLst/>
              <a:ahLst/>
              <a:cxnLst/>
              <a:rect l="l" t="t" r="r" b="b"/>
              <a:pathLst>
                <a:path w="1866" h="1807" extrusionOk="0">
                  <a:moveTo>
                    <a:pt x="1459" y="1"/>
                  </a:moveTo>
                  <a:cubicBezTo>
                    <a:pt x="1440" y="1"/>
                    <a:pt x="1421" y="2"/>
                    <a:pt x="1401" y="5"/>
                  </a:cubicBezTo>
                  <a:cubicBezTo>
                    <a:pt x="1201" y="38"/>
                    <a:pt x="1101" y="372"/>
                    <a:pt x="1101" y="572"/>
                  </a:cubicBezTo>
                  <a:cubicBezTo>
                    <a:pt x="1101" y="672"/>
                    <a:pt x="1134" y="806"/>
                    <a:pt x="1168" y="939"/>
                  </a:cubicBezTo>
                  <a:cubicBezTo>
                    <a:pt x="1067" y="772"/>
                    <a:pt x="967" y="672"/>
                    <a:pt x="834" y="539"/>
                  </a:cubicBezTo>
                  <a:cubicBezTo>
                    <a:pt x="725" y="430"/>
                    <a:pt x="568" y="341"/>
                    <a:pt x="425" y="341"/>
                  </a:cubicBezTo>
                  <a:cubicBezTo>
                    <a:pt x="304" y="341"/>
                    <a:pt x="194" y="404"/>
                    <a:pt x="133" y="572"/>
                  </a:cubicBezTo>
                  <a:cubicBezTo>
                    <a:pt x="0" y="939"/>
                    <a:pt x="434" y="1173"/>
                    <a:pt x="634" y="1339"/>
                  </a:cubicBezTo>
                  <a:cubicBezTo>
                    <a:pt x="901" y="1539"/>
                    <a:pt x="1201" y="1706"/>
                    <a:pt x="1534" y="1806"/>
                  </a:cubicBezTo>
                  <a:cubicBezTo>
                    <a:pt x="1568" y="1806"/>
                    <a:pt x="1635" y="1773"/>
                    <a:pt x="1635" y="1706"/>
                  </a:cubicBezTo>
                  <a:cubicBezTo>
                    <a:pt x="1668" y="1706"/>
                    <a:pt x="1701" y="1673"/>
                    <a:pt x="1701" y="1606"/>
                  </a:cubicBezTo>
                  <a:cubicBezTo>
                    <a:pt x="1801" y="1406"/>
                    <a:pt x="1835" y="1173"/>
                    <a:pt x="1835" y="939"/>
                  </a:cubicBezTo>
                  <a:cubicBezTo>
                    <a:pt x="1835" y="684"/>
                    <a:pt x="1865" y="1"/>
                    <a:pt x="145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7" name="Google Shape;4497;p29"/>
          <p:cNvGrpSpPr/>
          <p:nvPr/>
        </p:nvGrpSpPr>
        <p:grpSpPr>
          <a:xfrm flipH="1">
            <a:off x="7871118" y="48085"/>
            <a:ext cx="581335" cy="634588"/>
            <a:chOff x="1169653" y="125998"/>
            <a:chExt cx="342002" cy="326317"/>
          </a:xfrm>
        </p:grpSpPr>
        <p:sp>
          <p:nvSpPr>
            <p:cNvPr id="4498" name="Google Shape;4498;p29"/>
            <p:cNvSpPr/>
            <p:nvPr/>
          </p:nvSpPr>
          <p:spPr>
            <a:xfrm>
              <a:off x="1466917" y="183995"/>
              <a:ext cx="44738" cy="33870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34" y="1"/>
                  </a:moveTo>
                  <a:cubicBezTo>
                    <a:pt x="0" y="1"/>
                    <a:pt x="0" y="935"/>
                    <a:pt x="634" y="935"/>
                  </a:cubicBezTo>
                  <a:cubicBezTo>
                    <a:pt x="1234" y="935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9"/>
            <p:cNvSpPr/>
            <p:nvPr/>
          </p:nvSpPr>
          <p:spPr>
            <a:xfrm>
              <a:off x="1169653" y="402723"/>
              <a:ext cx="66509" cy="49592"/>
            </a:xfrm>
            <a:custGeom>
              <a:avLst/>
              <a:gdLst/>
              <a:ahLst/>
              <a:cxnLst/>
              <a:rect l="l" t="t" r="r" b="b"/>
              <a:pathLst>
                <a:path w="1836" h="1369" extrusionOk="0">
                  <a:moveTo>
                    <a:pt x="934" y="1"/>
                  </a:moveTo>
                  <a:cubicBezTo>
                    <a:pt x="0" y="1"/>
                    <a:pt x="0" y="1368"/>
                    <a:pt x="934" y="1368"/>
                  </a:cubicBezTo>
                  <a:cubicBezTo>
                    <a:pt x="1835" y="1368"/>
                    <a:pt x="1835" y="1"/>
                    <a:pt x="9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9"/>
            <p:cNvSpPr/>
            <p:nvPr/>
          </p:nvSpPr>
          <p:spPr>
            <a:xfrm>
              <a:off x="1294123" y="125998"/>
              <a:ext cx="71327" cy="65785"/>
            </a:xfrm>
            <a:custGeom>
              <a:avLst/>
              <a:gdLst/>
              <a:ahLst/>
              <a:cxnLst/>
              <a:rect l="l" t="t" r="r" b="b"/>
              <a:pathLst>
                <a:path w="1969" h="1816" extrusionOk="0">
                  <a:moveTo>
                    <a:pt x="1501" y="1"/>
                  </a:moveTo>
                  <a:cubicBezTo>
                    <a:pt x="1268" y="1"/>
                    <a:pt x="1168" y="334"/>
                    <a:pt x="1134" y="501"/>
                  </a:cubicBezTo>
                  <a:cubicBezTo>
                    <a:pt x="1101" y="635"/>
                    <a:pt x="1101" y="768"/>
                    <a:pt x="1134" y="868"/>
                  </a:cubicBezTo>
                  <a:cubicBezTo>
                    <a:pt x="1034" y="735"/>
                    <a:pt x="968" y="601"/>
                    <a:pt x="867" y="468"/>
                  </a:cubicBezTo>
                  <a:cubicBezTo>
                    <a:pt x="767" y="327"/>
                    <a:pt x="594" y="199"/>
                    <a:pt x="436" y="199"/>
                  </a:cubicBezTo>
                  <a:cubicBezTo>
                    <a:pt x="331" y="199"/>
                    <a:pt x="233" y="255"/>
                    <a:pt x="167" y="401"/>
                  </a:cubicBezTo>
                  <a:cubicBezTo>
                    <a:pt x="0" y="768"/>
                    <a:pt x="400" y="1035"/>
                    <a:pt x="601" y="1235"/>
                  </a:cubicBezTo>
                  <a:cubicBezTo>
                    <a:pt x="834" y="1502"/>
                    <a:pt x="1101" y="1669"/>
                    <a:pt x="1435" y="1802"/>
                  </a:cubicBezTo>
                  <a:cubicBezTo>
                    <a:pt x="1443" y="1811"/>
                    <a:pt x="1455" y="1815"/>
                    <a:pt x="1467" y="1815"/>
                  </a:cubicBezTo>
                  <a:cubicBezTo>
                    <a:pt x="1499" y="1815"/>
                    <a:pt x="1535" y="1784"/>
                    <a:pt x="1535" y="1735"/>
                  </a:cubicBezTo>
                  <a:cubicBezTo>
                    <a:pt x="1568" y="1735"/>
                    <a:pt x="1601" y="1702"/>
                    <a:pt x="1635" y="1669"/>
                  </a:cubicBezTo>
                  <a:cubicBezTo>
                    <a:pt x="1735" y="1468"/>
                    <a:pt x="1801" y="1235"/>
                    <a:pt x="1801" y="1001"/>
                  </a:cubicBezTo>
                  <a:cubicBezTo>
                    <a:pt x="1835" y="701"/>
                    <a:pt x="1968" y="1"/>
                    <a:pt x="15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1" name="Google Shape;4501;p29"/>
          <p:cNvGrpSpPr/>
          <p:nvPr/>
        </p:nvGrpSpPr>
        <p:grpSpPr>
          <a:xfrm flipH="1">
            <a:off x="8231101" y="-225"/>
            <a:ext cx="1383197" cy="1710405"/>
            <a:chOff x="-490086" y="0"/>
            <a:chExt cx="1575215" cy="1947626"/>
          </a:xfrm>
        </p:grpSpPr>
        <p:grpSp>
          <p:nvGrpSpPr>
            <p:cNvPr id="4502" name="Google Shape;4502;p29"/>
            <p:cNvGrpSpPr/>
            <p:nvPr/>
          </p:nvGrpSpPr>
          <p:grpSpPr>
            <a:xfrm rot="554175">
              <a:off x="-377986" y="98660"/>
              <a:ext cx="1351016" cy="1505965"/>
              <a:chOff x="-257414" y="402406"/>
              <a:chExt cx="1351063" cy="1506018"/>
            </a:xfrm>
          </p:grpSpPr>
          <p:sp>
            <p:nvSpPr>
              <p:cNvPr id="4503" name="Google Shape;4503;p29"/>
              <p:cNvSpPr/>
              <p:nvPr/>
            </p:nvSpPr>
            <p:spPr>
              <a:xfrm rot="-1607166">
                <a:off x="-67853" y="674286"/>
                <a:ext cx="971941" cy="1072682"/>
              </a:xfrm>
              <a:custGeom>
                <a:avLst/>
                <a:gdLst/>
                <a:ahLst/>
                <a:cxnLst/>
                <a:rect l="l" t="t" r="r" b="b"/>
                <a:pathLst>
                  <a:path w="26831" h="29612" extrusionOk="0">
                    <a:moveTo>
                      <a:pt x="26707" y="0"/>
                    </a:moveTo>
                    <a:cubicBezTo>
                      <a:pt x="26675" y="0"/>
                      <a:pt x="26642" y="15"/>
                      <a:pt x="26619" y="48"/>
                    </a:cubicBezTo>
                    <a:cubicBezTo>
                      <a:pt x="22750" y="6553"/>
                      <a:pt x="16512" y="10523"/>
                      <a:pt x="10641" y="15026"/>
                    </a:cubicBezTo>
                    <a:cubicBezTo>
                      <a:pt x="8039" y="16961"/>
                      <a:pt x="5638" y="19196"/>
                      <a:pt x="3503" y="21664"/>
                    </a:cubicBezTo>
                    <a:cubicBezTo>
                      <a:pt x="1668" y="23899"/>
                      <a:pt x="100" y="26567"/>
                      <a:pt x="0" y="29536"/>
                    </a:cubicBezTo>
                    <a:cubicBezTo>
                      <a:pt x="17" y="29586"/>
                      <a:pt x="67" y="29611"/>
                      <a:pt x="117" y="29611"/>
                    </a:cubicBezTo>
                    <a:cubicBezTo>
                      <a:pt x="167" y="29611"/>
                      <a:pt x="217" y="29586"/>
                      <a:pt x="234" y="29536"/>
                    </a:cubicBezTo>
                    <a:lnTo>
                      <a:pt x="201" y="29536"/>
                    </a:lnTo>
                    <a:cubicBezTo>
                      <a:pt x="334" y="26201"/>
                      <a:pt x="2302" y="23265"/>
                      <a:pt x="4470" y="20863"/>
                    </a:cubicBezTo>
                    <a:cubicBezTo>
                      <a:pt x="6672" y="18495"/>
                      <a:pt x="9140" y="16327"/>
                      <a:pt x="11775" y="14425"/>
                    </a:cubicBezTo>
                    <a:cubicBezTo>
                      <a:pt x="17379" y="10256"/>
                      <a:pt x="23150" y="6286"/>
                      <a:pt x="26786" y="149"/>
                    </a:cubicBezTo>
                    <a:cubicBezTo>
                      <a:pt x="26831" y="60"/>
                      <a:pt x="26771" y="0"/>
                      <a:pt x="26707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29"/>
              <p:cNvSpPr/>
              <p:nvPr/>
            </p:nvSpPr>
            <p:spPr>
              <a:xfrm rot="-1607166">
                <a:off x="194048" y="1107334"/>
                <a:ext cx="168879" cy="20590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5684" extrusionOk="0">
                    <a:moveTo>
                      <a:pt x="2273" y="237"/>
                    </a:moveTo>
                    <a:cubicBezTo>
                      <a:pt x="4324" y="237"/>
                      <a:pt x="2563" y="4503"/>
                      <a:pt x="1962" y="5485"/>
                    </a:cubicBezTo>
                    <a:lnTo>
                      <a:pt x="1962" y="5485"/>
                    </a:lnTo>
                    <a:cubicBezTo>
                      <a:pt x="1385" y="4390"/>
                      <a:pt x="293" y="271"/>
                      <a:pt x="2226" y="238"/>
                    </a:cubicBezTo>
                    <a:cubicBezTo>
                      <a:pt x="2242" y="237"/>
                      <a:pt x="2258" y="237"/>
                      <a:pt x="2273" y="237"/>
                    </a:cubicBezTo>
                    <a:close/>
                    <a:moveTo>
                      <a:pt x="2238" y="0"/>
                    </a:moveTo>
                    <a:cubicBezTo>
                      <a:pt x="1" y="0"/>
                      <a:pt x="1202" y="4560"/>
                      <a:pt x="1792" y="5642"/>
                    </a:cubicBezTo>
                    <a:cubicBezTo>
                      <a:pt x="1812" y="5671"/>
                      <a:pt x="1843" y="5683"/>
                      <a:pt x="1875" y="5683"/>
                    </a:cubicBezTo>
                    <a:cubicBezTo>
                      <a:pt x="1902" y="5683"/>
                      <a:pt x="1930" y="5675"/>
                      <a:pt x="1953" y="5661"/>
                    </a:cubicBezTo>
                    <a:lnTo>
                      <a:pt x="1953" y="5661"/>
                    </a:lnTo>
                    <a:cubicBezTo>
                      <a:pt x="1974" y="5675"/>
                      <a:pt x="2001" y="5683"/>
                      <a:pt x="2028" y="5683"/>
                    </a:cubicBezTo>
                    <a:cubicBezTo>
                      <a:pt x="2062" y="5683"/>
                      <a:pt x="2097" y="5671"/>
                      <a:pt x="2126" y="5642"/>
                    </a:cubicBezTo>
                    <a:cubicBezTo>
                      <a:pt x="2760" y="4674"/>
                      <a:pt x="4661" y="205"/>
                      <a:pt x="2360" y="4"/>
                    </a:cubicBezTo>
                    <a:cubicBezTo>
                      <a:pt x="2318" y="2"/>
                      <a:pt x="2277" y="0"/>
                      <a:pt x="2238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29"/>
              <p:cNvSpPr/>
              <p:nvPr/>
            </p:nvSpPr>
            <p:spPr>
              <a:xfrm rot="-1607166">
                <a:off x="381260" y="1117082"/>
                <a:ext cx="197134" cy="81542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2251" extrusionOk="0">
                    <a:moveTo>
                      <a:pt x="2615" y="0"/>
                    </a:moveTo>
                    <a:cubicBezTo>
                      <a:pt x="1708" y="0"/>
                      <a:pt x="779" y="170"/>
                      <a:pt x="371" y="311"/>
                    </a:cubicBezTo>
                    <a:cubicBezTo>
                      <a:pt x="256" y="368"/>
                      <a:pt x="290" y="525"/>
                      <a:pt x="386" y="525"/>
                    </a:cubicBezTo>
                    <a:cubicBezTo>
                      <a:pt x="402" y="525"/>
                      <a:pt x="419" y="521"/>
                      <a:pt x="438" y="511"/>
                    </a:cubicBezTo>
                    <a:cubicBezTo>
                      <a:pt x="969" y="323"/>
                      <a:pt x="1764" y="161"/>
                      <a:pt x="2534" y="161"/>
                    </a:cubicBezTo>
                    <a:cubicBezTo>
                      <a:pt x="3263" y="161"/>
                      <a:pt x="3969" y="306"/>
                      <a:pt x="4407" y="711"/>
                    </a:cubicBezTo>
                    <a:cubicBezTo>
                      <a:pt x="5441" y="1679"/>
                      <a:pt x="3473" y="2046"/>
                      <a:pt x="2906" y="2046"/>
                    </a:cubicBezTo>
                    <a:cubicBezTo>
                      <a:pt x="1872" y="2046"/>
                      <a:pt x="771" y="1212"/>
                      <a:pt x="238" y="378"/>
                    </a:cubicBezTo>
                    <a:cubicBezTo>
                      <a:pt x="218" y="338"/>
                      <a:pt x="185" y="322"/>
                      <a:pt x="153" y="322"/>
                    </a:cubicBezTo>
                    <a:cubicBezTo>
                      <a:pt x="78" y="322"/>
                      <a:pt x="1" y="408"/>
                      <a:pt x="71" y="478"/>
                    </a:cubicBezTo>
                    <a:cubicBezTo>
                      <a:pt x="705" y="1445"/>
                      <a:pt x="1739" y="2112"/>
                      <a:pt x="2906" y="2246"/>
                    </a:cubicBezTo>
                    <a:cubicBezTo>
                      <a:pt x="2955" y="2249"/>
                      <a:pt x="3009" y="2250"/>
                      <a:pt x="3068" y="2250"/>
                    </a:cubicBezTo>
                    <a:cubicBezTo>
                      <a:pt x="3655" y="2250"/>
                      <a:pt x="4686" y="2085"/>
                      <a:pt x="4808" y="1479"/>
                    </a:cubicBezTo>
                    <a:cubicBezTo>
                      <a:pt x="5059" y="321"/>
                      <a:pt x="3858" y="0"/>
                      <a:pt x="2615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6" name="Google Shape;4506;p29"/>
              <p:cNvSpPr/>
              <p:nvPr/>
            </p:nvSpPr>
            <p:spPr>
              <a:xfrm rot="-1607166">
                <a:off x="366768" y="850057"/>
                <a:ext cx="96683" cy="20072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5541" extrusionOk="0">
                    <a:moveTo>
                      <a:pt x="1846" y="191"/>
                    </a:moveTo>
                    <a:cubicBezTo>
                      <a:pt x="2498" y="191"/>
                      <a:pt x="2392" y="1971"/>
                      <a:pt x="2336" y="2369"/>
                    </a:cubicBezTo>
                    <a:cubicBezTo>
                      <a:pt x="2140" y="3446"/>
                      <a:pt x="1657" y="4458"/>
                      <a:pt x="981" y="5313"/>
                    </a:cubicBezTo>
                    <a:lnTo>
                      <a:pt x="981" y="5313"/>
                    </a:lnTo>
                    <a:cubicBezTo>
                      <a:pt x="980" y="5300"/>
                      <a:pt x="975" y="5286"/>
                      <a:pt x="968" y="5271"/>
                    </a:cubicBezTo>
                    <a:cubicBezTo>
                      <a:pt x="401" y="3837"/>
                      <a:pt x="1" y="1502"/>
                      <a:pt x="1435" y="368"/>
                    </a:cubicBezTo>
                    <a:cubicBezTo>
                      <a:pt x="1597" y="245"/>
                      <a:pt x="1733" y="191"/>
                      <a:pt x="1846" y="191"/>
                    </a:cubicBezTo>
                    <a:close/>
                    <a:moveTo>
                      <a:pt x="1895" y="0"/>
                    </a:moveTo>
                    <a:cubicBezTo>
                      <a:pt x="1886" y="0"/>
                      <a:pt x="1877" y="0"/>
                      <a:pt x="1869" y="1"/>
                    </a:cubicBezTo>
                    <a:cubicBezTo>
                      <a:pt x="1235" y="34"/>
                      <a:pt x="734" y="735"/>
                      <a:pt x="501" y="1302"/>
                    </a:cubicBezTo>
                    <a:cubicBezTo>
                      <a:pt x="1" y="2536"/>
                      <a:pt x="301" y="4137"/>
                      <a:pt x="768" y="5338"/>
                    </a:cubicBezTo>
                    <a:cubicBezTo>
                      <a:pt x="793" y="5389"/>
                      <a:pt x="838" y="5411"/>
                      <a:pt x="880" y="5411"/>
                    </a:cubicBezTo>
                    <a:cubicBezTo>
                      <a:pt x="890" y="5411"/>
                      <a:pt x="900" y="5409"/>
                      <a:pt x="910" y="5407"/>
                    </a:cubicBezTo>
                    <a:lnTo>
                      <a:pt x="910" y="5407"/>
                    </a:lnTo>
                    <a:cubicBezTo>
                      <a:pt x="883" y="5473"/>
                      <a:pt x="945" y="5540"/>
                      <a:pt x="1005" y="5540"/>
                    </a:cubicBezTo>
                    <a:cubicBezTo>
                      <a:pt x="1028" y="5540"/>
                      <a:pt x="1051" y="5530"/>
                      <a:pt x="1068" y="5505"/>
                    </a:cubicBezTo>
                    <a:cubicBezTo>
                      <a:pt x="1935" y="4471"/>
                      <a:pt x="2436" y="3236"/>
                      <a:pt x="2602" y="1902"/>
                    </a:cubicBezTo>
                    <a:cubicBezTo>
                      <a:pt x="2635" y="1473"/>
                      <a:pt x="2668" y="0"/>
                      <a:pt x="1895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7" name="Google Shape;4507;p29"/>
              <p:cNvSpPr/>
              <p:nvPr/>
            </p:nvSpPr>
            <p:spPr>
              <a:xfrm rot="-1607166">
                <a:off x="495136" y="830587"/>
                <a:ext cx="167466" cy="90887"/>
              </a:xfrm>
              <a:custGeom>
                <a:avLst/>
                <a:gdLst/>
                <a:ahLst/>
                <a:cxnLst/>
                <a:rect l="l" t="t" r="r" b="b"/>
                <a:pathLst>
                  <a:path w="4623" h="2509" extrusionOk="0">
                    <a:moveTo>
                      <a:pt x="3229" y="196"/>
                    </a:moveTo>
                    <a:cubicBezTo>
                      <a:pt x="3393" y="196"/>
                      <a:pt x="3557" y="212"/>
                      <a:pt x="3722" y="249"/>
                    </a:cubicBezTo>
                    <a:cubicBezTo>
                      <a:pt x="4489" y="449"/>
                      <a:pt x="4456" y="1250"/>
                      <a:pt x="4022" y="1717"/>
                    </a:cubicBezTo>
                    <a:cubicBezTo>
                      <a:pt x="3722" y="2050"/>
                      <a:pt x="3288" y="2250"/>
                      <a:pt x="2821" y="2317"/>
                    </a:cubicBezTo>
                    <a:cubicBezTo>
                      <a:pt x="2761" y="2323"/>
                      <a:pt x="2700" y="2327"/>
                      <a:pt x="2638" y="2327"/>
                    </a:cubicBezTo>
                    <a:cubicBezTo>
                      <a:pt x="1805" y="2327"/>
                      <a:pt x="937" y="1748"/>
                      <a:pt x="291" y="1262"/>
                    </a:cubicBezTo>
                    <a:lnTo>
                      <a:pt x="291" y="1262"/>
                    </a:lnTo>
                    <a:cubicBezTo>
                      <a:pt x="301" y="1260"/>
                      <a:pt x="310" y="1256"/>
                      <a:pt x="320" y="1250"/>
                    </a:cubicBezTo>
                    <a:cubicBezTo>
                      <a:pt x="1212" y="847"/>
                      <a:pt x="2203" y="196"/>
                      <a:pt x="3229" y="196"/>
                    </a:cubicBezTo>
                    <a:close/>
                    <a:moveTo>
                      <a:pt x="3144" y="0"/>
                    </a:moveTo>
                    <a:cubicBezTo>
                      <a:pt x="3042" y="0"/>
                      <a:pt x="2945" y="6"/>
                      <a:pt x="2855" y="15"/>
                    </a:cubicBezTo>
                    <a:cubicBezTo>
                      <a:pt x="1921" y="149"/>
                      <a:pt x="1054" y="682"/>
                      <a:pt x="220" y="1083"/>
                    </a:cubicBezTo>
                    <a:cubicBezTo>
                      <a:pt x="174" y="1105"/>
                      <a:pt x="160" y="1140"/>
                      <a:pt x="164" y="1172"/>
                    </a:cubicBezTo>
                    <a:lnTo>
                      <a:pt x="164" y="1172"/>
                    </a:lnTo>
                    <a:cubicBezTo>
                      <a:pt x="158" y="1170"/>
                      <a:pt x="151" y="1169"/>
                      <a:pt x="145" y="1169"/>
                    </a:cubicBezTo>
                    <a:cubicBezTo>
                      <a:pt x="62" y="1169"/>
                      <a:pt x="0" y="1326"/>
                      <a:pt x="86" y="1383"/>
                    </a:cubicBezTo>
                    <a:cubicBezTo>
                      <a:pt x="823" y="1922"/>
                      <a:pt x="1729" y="2509"/>
                      <a:pt x="2681" y="2509"/>
                    </a:cubicBezTo>
                    <a:cubicBezTo>
                      <a:pt x="2849" y="2509"/>
                      <a:pt x="3018" y="2490"/>
                      <a:pt x="3188" y="2450"/>
                    </a:cubicBezTo>
                    <a:cubicBezTo>
                      <a:pt x="3889" y="2284"/>
                      <a:pt x="4623" y="1650"/>
                      <a:pt x="4556" y="916"/>
                    </a:cubicBezTo>
                    <a:cubicBezTo>
                      <a:pt x="4527" y="200"/>
                      <a:pt x="3761" y="0"/>
                      <a:pt x="3144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8" name="Google Shape;4508;p29"/>
              <p:cNvSpPr/>
              <p:nvPr/>
            </p:nvSpPr>
            <p:spPr>
              <a:xfrm rot="-1607166">
                <a:off x="480383" y="596024"/>
                <a:ext cx="88243" cy="163337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509" extrusionOk="0">
                    <a:moveTo>
                      <a:pt x="850" y="224"/>
                    </a:moveTo>
                    <a:cubicBezTo>
                      <a:pt x="942" y="224"/>
                      <a:pt x="1047" y="250"/>
                      <a:pt x="1168" y="308"/>
                    </a:cubicBezTo>
                    <a:cubicBezTo>
                      <a:pt x="2435" y="942"/>
                      <a:pt x="1501" y="3177"/>
                      <a:pt x="1168" y="4111"/>
                    </a:cubicBezTo>
                    <a:cubicBezTo>
                      <a:pt x="1167" y="4114"/>
                      <a:pt x="1166" y="4118"/>
                      <a:pt x="1165" y="4121"/>
                    </a:cubicBezTo>
                    <a:lnTo>
                      <a:pt x="1165" y="4121"/>
                    </a:lnTo>
                    <a:cubicBezTo>
                      <a:pt x="665" y="3521"/>
                      <a:pt x="354" y="2795"/>
                      <a:pt x="234" y="2043"/>
                    </a:cubicBezTo>
                    <a:cubicBezTo>
                      <a:pt x="204" y="1517"/>
                      <a:pt x="201" y="224"/>
                      <a:pt x="850" y="224"/>
                    </a:cubicBezTo>
                    <a:close/>
                    <a:moveTo>
                      <a:pt x="855" y="0"/>
                    </a:moveTo>
                    <a:cubicBezTo>
                      <a:pt x="815" y="0"/>
                      <a:pt x="775" y="3"/>
                      <a:pt x="734" y="8"/>
                    </a:cubicBezTo>
                    <a:cubicBezTo>
                      <a:pt x="133" y="75"/>
                      <a:pt x="67" y="1109"/>
                      <a:pt x="33" y="1542"/>
                    </a:cubicBezTo>
                    <a:cubicBezTo>
                      <a:pt x="0" y="2710"/>
                      <a:pt x="500" y="3611"/>
                      <a:pt x="1201" y="4478"/>
                    </a:cubicBezTo>
                    <a:cubicBezTo>
                      <a:pt x="1223" y="4500"/>
                      <a:pt x="1246" y="4509"/>
                      <a:pt x="1268" y="4509"/>
                    </a:cubicBezTo>
                    <a:cubicBezTo>
                      <a:pt x="1349" y="4509"/>
                      <a:pt x="1420" y="4389"/>
                      <a:pt x="1368" y="4311"/>
                    </a:cubicBezTo>
                    <a:lnTo>
                      <a:pt x="1334" y="4311"/>
                    </a:lnTo>
                    <a:cubicBezTo>
                      <a:pt x="1309" y="4284"/>
                      <a:pt x="1284" y="4257"/>
                      <a:pt x="1259" y="4229"/>
                    </a:cubicBezTo>
                    <a:lnTo>
                      <a:pt x="1259" y="4229"/>
                    </a:lnTo>
                    <a:cubicBezTo>
                      <a:pt x="1260" y="4229"/>
                      <a:pt x="1261" y="4229"/>
                      <a:pt x="1261" y="4229"/>
                    </a:cubicBezTo>
                    <a:cubicBezTo>
                      <a:pt x="1306" y="4229"/>
                      <a:pt x="1353" y="4203"/>
                      <a:pt x="1368" y="4144"/>
                    </a:cubicBezTo>
                    <a:cubicBezTo>
                      <a:pt x="1768" y="3310"/>
                      <a:pt x="1968" y="2376"/>
                      <a:pt x="2001" y="1442"/>
                    </a:cubicBezTo>
                    <a:cubicBezTo>
                      <a:pt x="2001" y="811"/>
                      <a:pt x="1553" y="0"/>
                      <a:pt x="855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29"/>
              <p:cNvSpPr/>
              <p:nvPr/>
            </p:nvSpPr>
            <p:spPr>
              <a:xfrm rot="-1607166">
                <a:off x="533986" y="427815"/>
                <a:ext cx="154715" cy="176196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4864" extrusionOk="0">
                    <a:moveTo>
                      <a:pt x="2628" y="0"/>
                    </a:moveTo>
                    <a:cubicBezTo>
                      <a:pt x="1906" y="0"/>
                      <a:pt x="1301" y="822"/>
                      <a:pt x="935" y="1357"/>
                    </a:cubicBezTo>
                    <a:cubicBezTo>
                      <a:pt x="401" y="2258"/>
                      <a:pt x="1" y="3626"/>
                      <a:pt x="468" y="4626"/>
                    </a:cubicBezTo>
                    <a:cubicBezTo>
                      <a:pt x="487" y="4656"/>
                      <a:pt x="515" y="4668"/>
                      <a:pt x="544" y="4668"/>
                    </a:cubicBezTo>
                    <a:cubicBezTo>
                      <a:pt x="615" y="4668"/>
                      <a:pt x="691" y="4597"/>
                      <a:pt x="668" y="4526"/>
                    </a:cubicBezTo>
                    <a:cubicBezTo>
                      <a:pt x="67" y="3259"/>
                      <a:pt x="1068" y="357"/>
                      <a:pt x="2636" y="223"/>
                    </a:cubicBezTo>
                    <a:cubicBezTo>
                      <a:pt x="2650" y="222"/>
                      <a:pt x="2664" y="222"/>
                      <a:pt x="2678" y="222"/>
                    </a:cubicBezTo>
                    <a:cubicBezTo>
                      <a:pt x="3191" y="222"/>
                      <a:pt x="3575" y="801"/>
                      <a:pt x="3770" y="1191"/>
                    </a:cubicBezTo>
                    <a:cubicBezTo>
                      <a:pt x="3970" y="1791"/>
                      <a:pt x="3737" y="2425"/>
                      <a:pt x="3436" y="2925"/>
                    </a:cubicBezTo>
                    <a:cubicBezTo>
                      <a:pt x="2922" y="3825"/>
                      <a:pt x="1819" y="4663"/>
                      <a:pt x="755" y="4663"/>
                    </a:cubicBezTo>
                    <a:cubicBezTo>
                      <a:pt x="715" y="4663"/>
                      <a:pt x="674" y="4662"/>
                      <a:pt x="634" y="4660"/>
                    </a:cubicBezTo>
                    <a:cubicBezTo>
                      <a:pt x="501" y="4660"/>
                      <a:pt x="501" y="4860"/>
                      <a:pt x="634" y="4860"/>
                    </a:cubicBezTo>
                    <a:cubicBezTo>
                      <a:pt x="675" y="4862"/>
                      <a:pt x="715" y="4863"/>
                      <a:pt x="755" y="4863"/>
                    </a:cubicBezTo>
                    <a:cubicBezTo>
                      <a:pt x="1978" y="4863"/>
                      <a:pt x="3122" y="3892"/>
                      <a:pt x="3703" y="2858"/>
                    </a:cubicBezTo>
                    <a:cubicBezTo>
                      <a:pt x="4270" y="1924"/>
                      <a:pt x="4137" y="590"/>
                      <a:pt x="3036" y="90"/>
                    </a:cubicBezTo>
                    <a:cubicBezTo>
                      <a:pt x="2897" y="28"/>
                      <a:pt x="2760" y="0"/>
                      <a:pt x="2628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29"/>
              <p:cNvSpPr/>
              <p:nvPr/>
            </p:nvSpPr>
            <p:spPr>
              <a:xfrm rot="-1607166">
                <a:off x="381802" y="1552966"/>
                <a:ext cx="44737" cy="33870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935" extrusionOk="0">
                    <a:moveTo>
                      <a:pt x="601" y="0"/>
                    </a:moveTo>
                    <a:cubicBezTo>
                      <a:pt x="0" y="0"/>
                      <a:pt x="0" y="934"/>
                      <a:pt x="601" y="934"/>
                    </a:cubicBezTo>
                    <a:cubicBezTo>
                      <a:pt x="1235" y="901"/>
                      <a:pt x="1235" y="0"/>
                      <a:pt x="601" y="0"/>
                    </a:cubicBezTo>
                    <a:close/>
                  </a:path>
                </a:pathLst>
              </a:custGeom>
              <a:solidFill>
                <a:srgbClr val="FFB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11" name="Google Shape;4511;p29"/>
            <p:cNvSpPr/>
            <p:nvPr/>
          </p:nvSpPr>
          <p:spPr>
            <a:xfrm>
              <a:off x="102705" y="1883073"/>
              <a:ext cx="67596" cy="64553"/>
            </a:xfrm>
            <a:custGeom>
              <a:avLst/>
              <a:gdLst/>
              <a:ahLst/>
              <a:cxnLst/>
              <a:rect l="l" t="t" r="r" b="b"/>
              <a:pathLst>
                <a:path w="1866" h="1782" extrusionOk="0">
                  <a:moveTo>
                    <a:pt x="1459" y="1"/>
                  </a:moveTo>
                  <a:cubicBezTo>
                    <a:pt x="1441" y="1"/>
                    <a:pt x="1421" y="2"/>
                    <a:pt x="1401" y="5"/>
                  </a:cubicBezTo>
                  <a:cubicBezTo>
                    <a:pt x="1201" y="38"/>
                    <a:pt x="1101" y="372"/>
                    <a:pt x="1101" y="539"/>
                  </a:cubicBezTo>
                  <a:cubicBezTo>
                    <a:pt x="1101" y="672"/>
                    <a:pt x="1101" y="805"/>
                    <a:pt x="1134" y="905"/>
                  </a:cubicBezTo>
                  <a:cubicBezTo>
                    <a:pt x="1068" y="772"/>
                    <a:pt x="934" y="639"/>
                    <a:pt x="834" y="539"/>
                  </a:cubicBezTo>
                  <a:cubicBezTo>
                    <a:pt x="722" y="426"/>
                    <a:pt x="558" y="335"/>
                    <a:pt x="411" y="335"/>
                  </a:cubicBezTo>
                  <a:cubicBezTo>
                    <a:pt x="296" y="335"/>
                    <a:pt x="192" y="392"/>
                    <a:pt x="134" y="539"/>
                  </a:cubicBezTo>
                  <a:cubicBezTo>
                    <a:pt x="0" y="905"/>
                    <a:pt x="434" y="1172"/>
                    <a:pt x="634" y="1306"/>
                  </a:cubicBezTo>
                  <a:cubicBezTo>
                    <a:pt x="901" y="1539"/>
                    <a:pt x="1201" y="1673"/>
                    <a:pt x="1535" y="1773"/>
                  </a:cubicBezTo>
                  <a:cubicBezTo>
                    <a:pt x="1541" y="1779"/>
                    <a:pt x="1549" y="1782"/>
                    <a:pt x="1557" y="1782"/>
                  </a:cubicBezTo>
                  <a:cubicBezTo>
                    <a:pt x="1591" y="1782"/>
                    <a:pt x="1635" y="1733"/>
                    <a:pt x="1635" y="1706"/>
                  </a:cubicBezTo>
                  <a:cubicBezTo>
                    <a:pt x="1668" y="1673"/>
                    <a:pt x="1701" y="1639"/>
                    <a:pt x="1701" y="1606"/>
                  </a:cubicBezTo>
                  <a:cubicBezTo>
                    <a:pt x="1768" y="1406"/>
                    <a:pt x="1835" y="1172"/>
                    <a:pt x="1801" y="939"/>
                  </a:cubicBezTo>
                  <a:cubicBezTo>
                    <a:pt x="1833" y="683"/>
                    <a:pt x="1865" y="1"/>
                    <a:pt x="145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2" name="Google Shape;4512;p29"/>
          <p:cNvGrpSpPr/>
          <p:nvPr/>
        </p:nvGrpSpPr>
        <p:grpSpPr>
          <a:xfrm flipH="1">
            <a:off x="-492952" y="3411052"/>
            <a:ext cx="2708236" cy="1832467"/>
            <a:chOff x="6906089" y="3487252"/>
            <a:chExt cx="2708236" cy="1832467"/>
          </a:xfrm>
        </p:grpSpPr>
        <p:sp>
          <p:nvSpPr>
            <p:cNvPr id="4513" name="Google Shape;4513;p29"/>
            <p:cNvSpPr/>
            <p:nvPr/>
          </p:nvSpPr>
          <p:spPr>
            <a:xfrm>
              <a:off x="7903254" y="4693877"/>
              <a:ext cx="64082" cy="50787"/>
            </a:xfrm>
            <a:custGeom>
              <a:avLst/>
              <a:gdLst/>
              <a:ahLst/>
              <a:cxnLst/>
              <a:rect l="l" t="t" r="r" b="b"/>
              <a:pathLst>
                <a:path w="1769" h="1402" extrusionOk="0">
                  <a:moveTo>
                    <a:pt x="868" y="1"/>
                  </a:moveTo>
                  <a:cubicBezTo>
                    <a:pt x="0" y="68"/>
                    <a:pt x="0" y="1335"/>
                    <a:pt x="868" y="1402"/>
                  </a:cubicBezTo>
                  <a:cubicBezTo>
                    <a:pt x="1768" y="1335"/>
                    <a:pt x="1768" y="68"/>
                    <a:pt x="86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29"/>
            <p:cNvSpPr/>
            <p:nvPr/>
          </p:nvSpPr>
          <p:spPr>
            <a:xfrm>
              <a:off x="6906089" y="4810514"/>
              <a:ext cx="143813" cy="143994"/>
            </a:xfrm>
            <a:custGeom>
              <a:avLst/>
              <a:gdLst/>
              <a:ahLst/>
              <a:cxnLst/>
              <a:rect l="l" t="t" r="r" b="b"/>
              <a:pathLst>
                <a:path w="3970" h="3975" extrusionOk="0">
                  <a:moveTo>
                    <a:pt x="940" y="0"/>
                  </a:moveTo>
                  <a:cubicBezTo>
                    <a:pt x="848" y="0"/>
                    <a:pt x="746" y="22"/>
                    <a:pt x="634" y="70"/>
                  </a:cubicBezTo>
                  <a:cubicBezTo>
                    <a:pt x="0" y="337"/>
                    <a:pt x="100" y="1371"/>
                    <a:pt x="167" y="1905"/>
                  </a:cubicBezTo>
                  <a:cubicBezTo>
                    <a:pt x="234" y="2572"/>
                    <a:pt x="400" y="3239"/>
                    <a:pt x="734" y="3873"/>
                  </a:cubicBezTo>
                  <a:cubicBezTo>
                    <a:pt x="755" y="3937"/>
                    <a:pt x="819" y="3974"/>
                    <a:pt x="888" y="3974"/>
                  </a:cubicBezTo>
                  <a:cubicBezTo>
                    <a:pt x="926" y="3974"/>
                    <a:pt x="965" y="3963"/>
                    <a:pt x="1001" y="3939"/>
                  </a:cubicBezTo>
                  <a:lnTo>
                    <a:pt x="1234" y="3939"/>
                  </a:lnTo>
                  <a:cubicBezTo>
                    <a:pt x="1668" y="3739"/>
                    <a:pt x="2068" y="3472"/>
                    <a:pt x="2402" y="3139"/>
                  </a:cubicBezTo>
                  <a:cubicBezTo>
                    <a:pt x="2835" y="2738"/>
                    <a:pt x="3970" y="1771"/>
                    <a:pt x="3236" y="1204"/>
                  </a:cubicBezTo>
                  <a:cubicBezTo>
                    <a:pt x="3133" y="1120"/>
                    <a:pt x="3012" y="1086"/>
                    <a:pt x="2885" y="1086"/>
                  </a:cubicBezTo>
                  <a:cubicBezTo>
                    <a:pt x="2558" y="1086"/>
                    <a:pt x="2194" y="1312"/>
                    <a:pt x="2001" y="1504"/>
                  </a:cubicBezTo>
                  <a:cubicBezTo>
                    <a:pt x="1801" y="1671"/>
                    <a:pt x="1635" y="1871"/>
                    <a:pt x="1501" y="2071"/>
                  </a:cubicBezTo>
                  <a:cubicBezTo>
                    <a:pt x="1568" y="1738"/>
                    <a:pt x="1635" y="1404"/>
                    <a:pt x="1635" y="1071"/>
                  </a:cubicBezTo>
                  <a:cubicBezTo>
                    <a:pt x="1635" y="594"/>
                    <a:pt x="1423" y="0"/>
                    <a:pt x="94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15" name="Google Shape;4515;p29"/>
            <p:cNvGrpSpPr/>
            <p:nvPr/>
          </p:nvGrpSpPr>
          <p:grpSpPr>
            <a:xfrm rot="-1253440">
              <a:off x="8393308" y="3636190"/>
              <a:ext cx="1048937" cy="1158529"/>
              <a:chOff x="8231925" y="3292177"/>
              <a:chExt cx="1048895" cy="1158482"/>
            </a:xfrm>
          </p:grpSpPr>
          <p:sp>
            <p:nvSpPr>
              <p:cNvPr id="4516" name="Google Shape;4516;p29"/>
              <p:cNvSpPr/>
              <p:nvPr/>
            </p:nvSpPr>
            <p:spPr>
              <a:xfrm>
                <a:off x="8308758" y="3292177"/>
                <a:ext cx="972062" cy="1073347"/>
              </a:xfrm>
              <a:custGeom>
                <a:avLst/>
                <a:gdLst/>
                <a:ahLst/>
                <a:cxnLst/>
                <a:rect l="l" t="t" r="r" b="b"/>
                <a:pathLst>
                  <a:path w="26834" h="29630" extrusionOk="0">
                    <a:moveTo>
                      <a:pt x="26729" y="0"/>
                    </a:moveTo>
                    <a:cubicBezTo>
                      <a:pt x="26675" y="0"/>
                      <a:pt x="26617" y="34"/>
                      <a:pt x="26600" y="101"/>
                    </a:cubicBezTo>
                    <a:lnTo>
                      <a:pt x="26633" y="101"/>
                    </a:lnTo>
                    <a:cubicBezTo>
                      <a:pt x="26533" y="3436"/>
                      <a:pt x="24532" y="6338"/>
                      <a:pt x="22364" y="8740"/>
                    </a:cubicBezTo>
                    <a:cubicBezTo>
                      <a:pt x="20162" y="11142"/>
                      <a:pt x="17727" y="13277"/>
                      <a:pt x="15058" y="15178"/>
                    </a:cubicBezTo>
                    <a:cubicBezTo>
                      <a:pt x="9454" y="19348"/>
                      <a:pt x="3684" y="23317"/>
                      <a:pt x="48" y="29488"/>
                    </a:cubicBezTo>
                    <a:cubicBezTo>
                      <a:pt x="1" y="29559"/>
                      <a:pt x="70" y="29630"/>
                      <a:pt x="150" y="29630"/>
                    </a:cubicBezTo>
                    <a:cubicBezTo>
                      <a:pt x="184" y="29630"/>
                      <a:pt x="219" y="29618"/>
                      <a:pt x="248" y="29588"/>
                    </a:cubicBezTo>
                    <a:cubicBezTo>
                      <a:pt x="4084" y="23084"/>
                      <a:pt x="10322" y="19081"/>
                      <a:pt x="16193" y="14611"/>
                    </a:cubicBezTo>
                    <a:cubicBezTo>
                      <a:pt x="18794" y="12643"/>
                      <a:pt x="21196" y="10441"/>
                      <a:pt x="23331" y="7939"/>
                    </a:cubicBezTo>
                    <a:cubicBezTo>
                      <a:pt x="25166" y="5738"/>
                      <a:pt x="26733" y="3036"/>
                      <a:pt x="26834" y="101"/>
                    </a:cubicBezTo>
                    <a:cubicBezTo>
                      <a:pt x="26834" y="34"/>
                      <a:pt x="26784" y="0"/>
                      <a:pt x="26729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29"/>
              <p:cNvSpPr/>
              <p:nvPr/>
            </p:nvSpPr>
            <p:spPr>
              <a:xfrm>
                <a:off x="8834893" y="3788934"/>
                <a:ext cx="170040" cy="205504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5673" extrusionOk="0">
                    <a:moveTo>
                      <a:pt x="2701" y="220"/>
                    </a:moveTo>
                    <a:cubicBezTo>
                      <a:pt x="3278" y="1286"/>
                      <a:pt x="4369" y="5435"/>
                      <a:pt x="2469" y="5468"/>
                    </a:cubicBezTo>
                    <a:cubicBezTo>
                      <a:pt x="2461" y="5468"/>
                      <a:pt x="2453" y="5468"/>
                      <a:pt x="2445" y="5468"/>
                    </a:cubicBezTo>
                    <a:cubicBezTo>
                      <a:pt x="357" y="5468"/>
                      <a:pt x="2099" y="1203"/>
                      <a:pt x="2701" y="220"/>
                    </a:cubicBezTo>
                    <a:close/>
                    <a:moveTo>
                      <a:pt x="2657" y="1"/>
                    </a:moveTo>
                    <a:cubicBezTo>
                      <a:pt x="2625" y="1"/>
                      <a:pt x="2591" y="20"/>
                      <a:pt x="2569" y="64"/>
                    </a:cubicBezTo>
                    <a:cubicBezTo>
                      <a:pt x="1902" y="1031"/>
                      <a:pt x="1" y="5501"/>
                      <a:pt x="2302" y="5668"/>
                    </a:cubicBezTo>
                    <a:cubicBezTo>
                      <a:pt x="2345" y="5671"/>
                      <a:pt x="2387" y="5672"/>
                      <a:pt x="2427" y="5672"/>
                    </a:cubicBezTo>
                    <a:cubicBezTo>
                      <a:pt x="4693" y="5672"/>
                      <a:pt x="3459" y="1146"/>
                      <a:pt x="2869" y="64"/>
                    </a:cubicBezTo>
                    <a:cubicBezTo>
                      <a:pt x="2847" y="20"/>
                      <a:pt x="2810" y="1"/>
                      <a:pt x="2773" y="1"/>
                    </a:cubicBezTo>
                    <a:cubicBezTo>
                      <a:pt x="2751" y="1"/>
                      <a:pt x="2729" y="8"/>
                      <a:pt x="2710" y="19"/>
                    </a:cubicBezTo>
                    <a:lnTo>
                      <a:pt x="2710" y="19"/>
                    </a:lnTo>
                    <a:cubicBezTo>
                      <a:pt x="2695" y="8"/>
                      <a:pt x="2676" y="1"/>
                      <a:pt x="2657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29"/>
              <p:cNvSpPr/>
              <p:nvPr/>
            </p:nvSpPr>
            <p:spPr>
              <a:xfrm>
                <a:off x="8618846" y="3806757"/>
                <a:ext cx="196050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2265" extrusionOk="0">
                    <a:moveTo>
                      <a:pt x="2425" y="237"/>
                    </a:moveTo>
                    <a:cubicBezTo>
                      <a:pt x="2450" y="237"/>
                      <a:pt x="2474" y="238"/>
                      <a:pt x="2496" y="239"/>
                    </a:cubicBezTo>
                    <a:cubicBezTo>
                      <a:pt x="3463" y="239"/>
                      <a:pt x="4489" y="969"/>
                      <a:pt x="5054" y="1746"/>
                    </a:cubicBezTo>
                    <a:lnTo>
                      <a:pt x="5054" y="1746"/>
                    </a:lnTo>
                    <a:cubicBezTo>
                      <a:pt x="5044" y="1740"/>
                      <a:pt x="5032" y="1736"/>
                      <a:pt x="5020" y="1736"/>
                    </a:cubicBezTo>
                    <a:cubicBezTo>
                      <a:pt x="5012" y="1736"/>
                      <a:pt x="5005" y="1738"/>
                      <a:pt x="4997" y="1740"/>
                    </a:cubicBezTo>
                    <a:cubicBezTo>
                      <a:pt x="4435" y="1934"/>
                      <a:pt x="3603" y="2109"/>
                      <a:pt x="2811" y="2109"/>
                    </a:cubicBezTo>
                    <a:cubicBezTo>
                      <a:pt x="2100" y="2109"/>
                      <a:pt x="1420" y="1968"/>
                      <a:pt x="995" y="1573"/>
                    </a:cubicBezTo>
                    <a:cubicBezTo>
                      <a:pt x="0" y="643"/>
                      <a:pt x="1782" y="237"/>
                      <a:pt x="2425" y="237"/>
                    </a:cubicBezTo>
                    <a:close/>
                    <a:moveTo>
                      <a:pt x="2335" y="1"/>
                    </a:moveTo>
                    <a:cubicBezTo>
                      <a:pt x="1748" y="1"/>
                      <a:pt x="716" y="169"/>
                      <a:pt x="594" y="806"/>
                    </a:cubicBezTo>
                    <a:cubicBezTo>
                      <a:pt x="347" y="1947"/>
                      <a:pt x="1509" y="2264"/>
                      <a:pt x="2733" y="2264"/>
                    </a:cubicBezTo>
                    <a:cubicBezTo>
                      <a:pt x="3656" y="2264"/>
                      <a:pt x="4615" y="2084"/>
                      <a:pt x="5031" y="1940"/>
                    </a:cubicBezTo>
                    <a:cubicBezTo>
                      <a:pt x="5099" y="1923"/>
                      <a:pt x="5115" y="1862"/>
                      <a:pt x="5101" y="1812"/>
                    </a:cubicBezTo>
                    <a:lnTo>
                      <a:pt x="5101" y="1812"/>
                    </a:lnTo>
                    <a:cubicBezTo>
                      <a:pt x="5123" y="1843"/>
                      <a:pt x="5144" y="1875"/>
                      <a:pt x="5164" y="1907"/>
                    </a:cubicBezTo>
                    <a:cubicBezTo>
                      <a:pt x="5184" y="1936"/>
                      <a:pt x="5215" y="1948"/>
                      <a:pt x="5247" y="1948"/>
                    </a:cubicBezTo>
                    <a:cubicBezTo>
                      <a:pt x="5325" y="1948"/>
                      <a:pt x="5411" y="1878"/>
                      <a:pt x="5364" y="1807"/>
                    </a:cubicBezTo>
                    <a:cubicBezTo>
                      <a:pt x="4697" y="806"/>
                      <a:pt x="3663" y="172"/>
                      <a:pt x="2496" y="6"/>
                    </a:cubicBezTo>
                    <a:cubicBezTo>
                      <a:pt x="2447" y="3"/>
                      <a:pt x="2394" y="1"/>
                      <a:pt x="2335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29"/>
              <p:cNvSpPr/>
              <p:nvPr/>
            </p:nvSpPr>
            <p:spPr>
              <a:xfrm>
                <a:off x="8631923" y="3961692"/>
                <a:ext cx="96685" cy="200578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5537" extrusionOk="0">
                    <a:moveTo>
                      <a:pt x="1693" y="248"/>
                    </a:moveTo>
                    <a:cubicBezTo>
                      <a:pt x="1695" y="253"/>
                      <a:pt x="1698" y="259"/>
                      <a:pt x="1701" y="265"/>
                    </a:cubicBezTo>
                    <a:cubicBezTo>
                      <a:pt x="2268" y="1733"/>
                      <a:pt x="2668" y="4068"/>
                      <a:pt x="1234" y="5169"/>
                    </a:cubicBezTo>
                    <a:cubicBezTo>
                      <a:pt x="1072" y="5292"/>
                      <a:pt x="936" y="5345"/>
                      <a:pt x="823" y="5345"/>
                    </a:cubicBezTo>
                    <a:cubicBezTo>
                      <a:pt x="172" y="5345"/>
                      <a:pt x="281" y="3565"/>
                      <a:pt x="367" y="3167"/>
                    </a:cubicBezTo>
                    <a:cubicBezTo>
                      <a:pt x="563" y="2088"/>
                      <a:pt x="1016" y="1073"/>
                      <a:pt x="1693" y="248"/>
                    </a:cubicBezTo>
                    <a:close/>
                    <a:moveTo>
                      <a:pt x="1655" y="1"/>
                    </a:moveTo>
                    <a:cubicBezTo>
                      <a:pt x="1635" y="1"/>
                      <a:pt x="1615" y="10"/>
                      <a:pt x="1601" y="32"/>
                    </a:cubicBezTo>
                    <a:cubicBezTo>
                      <a:pt x="734" y="1066"/>
                      <a:pt x="233" y="2333"/>
                      <a:pt x="66" y="3668"/>
                    </a:cubicBezTo>
                    <a:cubicBezTo>
                      <a:pt x="33" y="4096"/>
                      <a:pt x="1" y="5536"/>
                      <a:pt x="774" y="5536"/>
                    </a:cubicBezTo>
                    <a:cubicBezTo>
                      <a:pt x="782" y="5536"/>
                      <a:pt x="791" y="5536"/>
                      <a:pt x="800" y="5536"/>
                    </a:cubicBezTo>
                    <a:cubicBezTo>
                      <a:pt x="1434" y="5536"/>
                      <a:pt x="1934" y="4802"/>
                      <a:pt x="2168" y="4268"/>
                    </a:cubicBezTo>
                    <a:cubicBezTo>
                      <a:pt x="2668" y="3001"/>
                      <a:pt x="2368" y="1433"/>
                      <a:pt x="1901" y="199"/>
                    </a:cubicBezTo>
                    <a:cubicBezTo>
                      <a:pt x="1875" y="159"/>
                      <a:pt x="1828" y="140"/>
                      <a:pt x="1784" y="140"/>
                    </a:cubicBezTo>
                    <a:cubicBezTo>
                      <a:pt x="1778" y="140"/>
                      <a:pt x="1771" y="141"/>
                      <a:pt x="1764" y="142"/>
                    </a:cubicBezTo>
                    <a:lnTo>
                      <a:pt x="1764" y="142"/>
                    </a:lnTo>
                    <a:cubicBezTo>
                      <a:pt x="1775" y="73"/>
                      <a:pt x="1711" y="1"/>
                      <a:pt x="1655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29"/>
              <p:cNvSpPr/>
              <p:nvPr/>
            </p:nvSpPr>
            <p:spPr>
              <a:xfrm>
                <a:off x="8418013" y="4009473"/>
                <a:ext cx="167432" cy="90961"/>
              </a:xfrm>
              <a:custGeom>
                <a:avLst/>
                <a:gdLst/>
                <a:ahLst/>
                <a:cxnLst/>
                <a:rect l="l" t="t" r="r" b="b"/>
                <a:pathLst>
                  <a:path w="4622" h="2511" extrusionOk="0">
                    <a:moveTo>
                      <a:pt x="2038" y="197"/>
                    </a:moveTo>
                    <a:cubicBezTo>
                      <a:pt x="2856" y="197"/>
                      <a:pt x="3680" y="767"/>
                      <a:pt x="4310" y="1244"/>
                    </a:cubicBezTo>
                    <a:lnTo>
                      <a:pt x="4310" y="1244"/>
                    </a:lnTo>
                    <a:cubicBezTo>
                      <a:pt x="4308" y="1245"/>
                      <a:pt x="4306" y="1246"/>
                      <a:pt x="4304" y="1248"/>
                    </a:cubicBezTo>
                    <a:cubicBezTo>
                      <a:pt x="3393" y="1646"/>
                      <a:pt x="2409" y="2312"/>
                      <a:pt x="1414" y="2312"/>
                    </a:cubicBezTo>
                    <a:cubicBezTo>
                      <a:pt x="1243" y="2312"/>
                      <a:pt x="1072" y="2293"/>
                      <a:pt x="901" y="2249"/>
                    </a:cubicBezTo>
                    <a:cubicBezTo>
                      <a:pt x="134" y="2082"/>
                      <a:pt x="167" y="1248"/>
                      <a:pt x="568" y="781"/>
                    </a:cubicBezTo>
                    <a:cubicBezTo>
                      <a:pt x="901" y="447"/>
                      <a:pt x="1335" y="247"/>
                      <a:pt x="1802" y="214"/>
                    </a:cubicBezTo>
                    <a:cubicBezTo>
                      <a:pt x="1881" y="203"/>
                      <a:pt x="1959" y="197"/>
                      <a:pt x="2038" y="197"/>
                    </a:cubicBezTo>
                    <a:close/>
                    <a:moveTo>
                      <a:pt x="1882" y="1"/>
                    </a:moveTo>
                    <a:cubicBezTo>
                      <a:pt x="1733" y="1"/>
                      <a:pt x="1584" y="15"/>
                      <a:pt x="1435" y="47"/>
                    </a:cubicBezTo>
                    <a:cubicBezTo>
                      <a:pt x="734" y="214"/>
                      <a:pt x="1" y="848"/>
                      <a:pt x="34" y="1615"/>
                    </a:cubicBezTo>
                    <a:cubicBezTo>
                      <a:pt x="89" y="2297"/>
                      <a:pt x="791" y="2511"/>
                      <a:pt x="1374" y="2511"/>
                    </a:cubicBezTo>
                    <a:cubicBezTo>
                      <a:pt x="1503" y="2511"/>
                      <a:pt x="1626" y="2500"/>
                      <a:pt x="1735" y="2482"/>
                    </a:cubicBezTo>
                    <a:cubicBezTo>
                      <a:pt x="2702" y="2349"/>
                      <a:pt x="3536" y="1815"/>
                      <a:pt x="4404" y="1415"/>
                    </a:cubicBezTo>
                    <a:cubicBezTo>
                      <a:pt x="4442" y="1402"/>
                      <a:pt x="4451" y="1365"/>
                      <a:pt x="4442" y="1328"/>
                    </a:cubicBezTo>
                    <a:lnTo>
                      <a:pt x="4442" y="1328"/>
                    </a:lnTo>
                    <a:cubicBezTo>
                      <a:pt x="4450" y="1329"/>
                      <a:pt x="4457" y="1330"/>
                      <a:pt x="4464" y="1330"/>
                    </a:cubicBezTo>
                    <a:cubicBezTo>
                      <a:pt x="4564" y="1330"/>
                      <a:pt x="4621" y="1199"/>
                      <a:pt x="4537" y="1114"/>
                    </a:cubicBezTo>
                    <a:cubicBezTo>
                      <a:pt x="3787" y="595"/>
                      <a:pt x="2837" y="1"/>
                      <a:pt x="1882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29"/>
              <p:cNvSpPr/>
              <p:nvPr/>
            </p:nvSpPr>
            <p:spPr>
              <a:xfrm>
                <a:off x="8415586" y="4175421"/>
                <a:ext cx="88244" cy="162324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481" extrusionOk="0">
                    <a:moveTo>
                      <a:pt x="1272" y="384"/>
                    </a:moveTo>
                    <a:cubicBezTo>
                      <a:pt x="1777" y="960"/>
                      <a:pt x="2112" y="1688"/>
                      <a:pt x="2202" y="2471"/>
                    </a:cubicBezTo>
                    <a:cubicBezTo>
                      <a:pt x="2261" y="2967"/>
                      <a:pt x="2243" y="4256"/>
                      <a:pt x="1588" y="4256"/>
                    </a:cubicBezTo>
                    <a:cubicBezTo>
                      <a:pt x="1495" y="4256"/>
                      <a:pt x="1389" y="4230"/>
                      <a:pt x="1268" y="4172"/>
                    </a:cubicBezTo>
                    <a:cubicBezTo>
                      <a:pt x="1" y="3572"/>
                      <a:pt x="935" y="1304"/>
                      <a:pt x="1268" y="403"/>
                    </a:cubicBezTo>
                    <a:cubicBezTo>
                      <a:pt x="1270" y="396"/>
                      <a:pt x="1271" y="390"/>
                      <a:pt x="1272" y="384"/>
                    </a:cubicBezTo>
                    <a:close/>
                    <a:moveTo>
                      <a:pt x="1157" y="1"/>
                    </a:moveTo>
                    <a:cubicBezTo>
                      <a:pt x="1081" y="1"/>
                      <a:pt x="1018" y="94"/>
                      <a:pt x="1068" y="169"/>
                    </a:cubicBezTo>
                    <a:lnTo>
                      <a:pt x="1102" y="203"/>
                    </a:lnTo>
                    <a:cubicBezTo>
                      <a:pt x="1122" y="223"/>
                      <a:pt x="1141" y="243"/>
                      <a:pt x="1161" y="264"/>
                    </a:cubicBezTo>
                    <a:lnTo>
                      <a:pt x="1161" y="264"/>
                    </a:lnTo>
                    <a:cubicBezTo>
                      <a:pt x="1160" y="263"/>
                      <a:pt x="1158" y="263"/>
                      <a:pt x="1157" y="263"/>
                    </a:cubicBezTo>
                    <a:cubicBezTo>
                      <a:pt x="1118" y="263"/>
                      <a:pt x="1081" y="285"/>
                      <a:pt x="1068" y="336"/>
                    </a:cubicBezTo>
                    <a:cubicBezTo>
                      <a:pt x="668" y="1203"/>
                      <a:pt x="468" y="2104"/>
                      <a:pt x="434" y="3038"/>
                    </a:cubicBezTo>
                    <a:cubicBezTo>
                      <a:pt x="434" y="3670"/>
                      <a:pt x="883" y="4480"/>
                      <a:pt x="1581" y="4480"/>
                    </a:cubicBezTo>
                    <a:cubicBezTo>
                      <a:pt x="1621" y="4480"/>
                      <a:pt x="1661" y="4478"/>
                      <a:pt x="1702" y="4472"/>
                    </a:cubicBezTo>
                    <a:cubicBezTo>
                      <a:pt x="2336" y="4406"/>
                      <a:pt x="2369" y="3405"/>
                      <a:pt x="2403" y="2938"/>
                    </a:cubicBezTo>
                    <a:cubicBezTo>
                      <a:pt x="2436" y="1804"/>
                      <a:pt x="1936" y="903"/>
                      <a:pt x="1235" y="36"/>
                    </a:cubicBezTo>
                    <a:cubicBezTo>
                      <a:pt x="1210" y="11"/>
                      <a:pt x="1183" y="1"/>
                      <a:pt x="1157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29"/>
              <p:cNvSpPr/>
              <p:nvPr/>
            </p:nvSpPr>
            <p:spPr>
              <a:xfrm>
                <a:off x="8231925" y="4274461"/>
                <a:ext cx="154717" cy="176198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4864" extrusionOk="0">
                    <a:moveTo>
                      <a:pt x="3516" y="1"/>
                    </a:moveTo>
                    <a:cubicBezTo>
                      <a:pt x="2293" y="1"/>
                      <a:pt x="1149" y="972"/>
                      <a:pt x="568" y="2005"/>
                    </a:cubicBezTo>
                    <a:cubicBezTo>
                      <a:pt x="1" y="2939"/>
                      <a:pt x="134" y="4274"/>
                      <a:pt x="1268" y="4774"/>
                    </a:cubicBezTo>
                    <a:cubicBezTo>
                      <a:pt x="1402" y="4836"/>
                      <a:pt x="1535" y="4864"/>
                      <a:pt x="1665" y="4864"/>
                    </a:cubicBezTo>
                    <a:cubicBezTo>
                      <a:pt x="2374" y="4864"/>
                      <a:pt x="2998" y="4042"/>
                      <a:pt x="3336" y="3506"/>
                    </a:cubicBezTo>
                    <a:cubicBezTo>
                      <a:pt x="3870" y="2606"/>
                      <a:pt x="4270" y="1238"/>
                      <a:pt x="3803" y="237"/>
                    </a:cubicBezTo>
                    <a:cubicBezTo>
                      <a:pt x="3784" y="209"/>
                      <a:pt x="3757" y="197"/>
                      <a:pt x="3730" y="197"/>
                    </a:cubicBezTo>
                    <a:cubicBezTo>
                      <a:pt x="3661" y="197"/>
                      <a:pt x="3589" y="275"/>
                      <a:pt x="3636" y="371"/>
                    </a:cubicBezTo>
                    <a:lnTo>
                      <a:pt x="3603" y="371"/>
                    </a:lnTo>
                    <a:cubicBezTo>
                      <a:pt x="4204" y="1605"/>
                      <a:pt x="3236" y="4540"/>
                      <a:pt x="1635" y="4641"/>
                    </a:cubicBezTo>
                    <a:cubicBezTo>
                      <a:pt x="1620" y="4641"/>
                      <a:pt x="1605" y="4642"/>
                      <a:pt x="1590" y="4642"/>
                    </a:cubicBezTo>
                    <a:cubicBezTo>
                      <a:pt x="1079" y="4642"/>
                      <a:pt x="696" y="4095"/>
                      <a:pt x="534" y="3673"/>
                    </a:cubicBezTo>
                    <a:cubicBezTo>
                      <a:pt x="301" y="3073"/>
                      <a:pt x="534" y="2439"/>
                      <a:pt x="834" y="1939"/>
                    </a:cubicBezTo>
                    <a:cubicBezTo>
                      <a:pt x="1349" y="1039"/>
                      <a:pt x="2452" y="200"/>
                      <a:pt x="3516" y="200"/>
                    </a:cubicBezTo>
                    <a:cubicBezTo>
                      <a:pt x="3556" y="200"/>
                      <a:pt x="3596" y="202"/>
                      <a:pt x="3636" y="204"/>
                    </a:cubicBezTo>
                    <a:cubicBezTo>
                      <a:pt x="3770" y="204"/>
                      <a:pt x="3770" y="4"/>
                      <a:pt x="3636" y="4"/>
                    </a:cubicBezTo>
                    <a:cubicBezTo>
                      <a:pt x="3596" y="2"/>
                      <a:pt x="3556" y="1"/>
                      <a:pt x="3516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3" name="Google Shape;4523;p29"/>
            <p:cNvGrpSpPr/>
            <p:nvPr/>
          </p:nvGrpSpPr>
          <p:grpSpPr>
            <a:xfrm rot="2700000" flipH="1">
              <a:off x="8159393" y="4829632"/>
              <a:ext cx="408102" cy="405131"/>
              <a:chOff x="233409" y="90004"/>
              <a:chExt cx="408106" cy="405134"/>
            </a:xfrm>
          </p:grpSpPr>
          <p:sp>
            <p:nvSpPr>
              <p:cNvPr id="4524" name="Google Shape;4524;p29"/>
              <p:cNvSpPr/>
              <p:nvPr/>
            </p:nvSpPr>
            <p:spPr>
              <a:xfrm rot="7807411">
                <a:off x="246987" y="202898"/>
                <a:ext cx="343996" cy="195472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5396" extrusionOk="0">
                    <a:moveTo>
                      <a:pt x="162" y="0"/>
                    </a:moveTo>
                    <a:cubicBezTo>
                      <a:pt x="84" y="0"/>
                      <a:pt x="0" y="86"/>
                      <a:pt x="47" y="156"/>
                    </a:cubicBezTo>
                    <a:cubicBezTo>
                      <a:pt x="748" y="1491"/>
                      <a:pt x="1515" y="2692"/>
                      <a:pt x="2949" y="3292"/>
                    </a:cubicBezTo>
                    <a:cubicBezTo>
                      <a:pt x="3916" y="3692"/>
                      <a:pt x="5051" y="3692"/>
                      <a:pt x="6018" y="3892"/>
                    </a:cubicBezTo>
                    <a:cubicBezTo>
                      <a:pt x="7219" y="4093"/>
                      <a:pt x="8353" y="4593"/>
                      <a:pt x="9254" y="5360"/>
                    </a:cubicBezTo>
                    <a:cubicBezTo>
                      <a:pt x="9279" y="5385"/>
                      <a:pt x="9308" y="5396"/>
                      <a:pt x="9336" y="5396"/>
                    </a:cubicBezTo>
                    <a:cubicBezTo>
                      <a:pt x="9420" y="5396"/>
                      <a:pt x="9495" y="5302"/>
                      <a:pt x="9420" y="5227"/>
                    </a:cubicBezTo>
                    <a:cubicBezTo>
                      <a:pt x="7919" y="3993"/>
                      <a:pt x="6185" y="3659"/>
                      <a:pt x="4317" y="3392"/>
                    </a:cubicBezTo>
                    <a:cubicBezTo>
                      <a:pt x="2249" y="3125"/>
                      <a:pt x="1181" y="1791"/>
                      <a:pt x="247" y="56"/>
                    </a:cubicBezTo>
                    <a:cubicBezTo>
                      <a:pt x="227" y="16"/>
                      <a:pt x="195" y="0"/>
                      <a:pt x="162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29"/>
              <p:cNvSpPr/>
              <p:nvPr/>
            </p:nvSpPr>
            <p:spPr>
              <a:xfrm rot="7807411">
                <a:off x="420325" y="157602"/>
                <a:ext cx="203877" cy="140084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867" extrusionOk="0">
                    <a:moveTo>
                      <a:pt x="5492" y="1"/>
                    </a:moveTo>
                    <a:cubicBezTo>
                      <a:pt x="5456" y="1"/>
                      <a:pt x="5427" y="22"/>
                      <a:pt x="5427" y="73"/>
                    </a:cubicBezTo>
                    <a:cubicBezTo>
                      <a:pt x="5227" y="1341"/>
                      <a:pt x="4927" y="2475"/>
                      <a:pt x="3759" y="3142"/>
                    </a:cubicBezTo>
                    <a:cubicBezTo>
                      <a:pt x="3055" y="3494"/>
                      <a:pt x="2299" y="3666"/>
                      <a:pt x="1540" y="3666"/>
                    </a:cubicBezTo>
                    <a:cubicBezTo>
                      <a:pt x="1077" y="3666"/>
                      <a:pt x="612" y="3602"/>
                      <a:pt x="157" y="3476"/>
                    </a:cubicBezTo>
                    <a:cubicBezTo>
                      <a:pt x="149" y="3473"/>
                      <a:pt x="142" y="3472"/>
                      <a:pt x="134" y="3472"/>
                    </a:cubicBezTo>
                    <a:cubicBezTo>
                      <a:pt x="48" y="3472"/>
                      <a:pt x="0" y="3645"/>
                      <a:pt x="123" y="3676"/>
                    </a:cubicBezTo>
                    <a:cubicBezTo>
                      <a:pt x="591" y="3802"/>
                      <a:pt x="1074" y="3866"/>
                      <a:pt x="1556" y="3866"/>
                    </a:cubicBezTo>
                    <a:cubicBezTo>
                      <a:pt x="2345" y="3866"/>
                      <a:pt x="3134" y="3694"/>
                      <a:pt x="3859" y="3342"/>
                    </a:cubicBezTo>
                    <a:cubicBezTo>
                      <a:pt x="5127" y="2742"/>
                      <a:pt x="5427" y="1374"/>
                      <a:pt x="5627" y="140"/>
                    </a:cubicBezTo>
                    <a:cubicBezTo>
                      <a:pt x="5627" y="58"/>
                      <a:pt x="5551" y="1"/>
                      <a:pt x="5492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29"/>
              <p:cNvSpPr/>
              <p:nvPr/>
            </p:nvSpPr>
            <p:spPr>
              <a:xfrm rot="7807411">
                <a:off x="507243" y="205308"/>
                <a:ext cx="10904" cy="125992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478" extrusionOk="0">
                    <a:moveTo>
                      <a:pt x="134" y="0"/>
                    </a:moveTo>
                    <a:cubicBezTo>
                      <a:pt x="84" y="0"/>
                      <a:pt x="34" y="33"/>
                      <a:pt x="34" y="100"/>
                    </a:cubicBezTo>
                    <a:cubicBezTo>
                      <a:pt x="1" y="1201"/>
                      <a:pt x="67" y="2302"/>
                      <a:pt x="101" y="3402"/>
                    </a:cubicBezTo>
                    <a:cubicBezTo>
                      <a:pt x="101" y="3452"/>
                      <a:pt x="142" y="3477"/>
                      <a:pt x="188" y="3477"/>
                    </a:cubicBezTo>
                    <a:cubicBezTo>
                      <a:pt x="234" y="3477"/>
                      <a:pt x="284" y="3452"/>
                      <a:pt x="301" y="3402"/>
                    </a:cubicBezTo>
                    <a:cubicBezTo>
                      <a:pt x="301" y="2302"/>
                      <a:pt x="201" y="1201"/>
                      <a:pt x="234" y="100"/>
                    </a:cubicBezTo>
                    <a:cubicBezTo>
                      <a:pt x="234" y="33"/>
                      <a:pt x="184" y="0"/>
                      <a:pt x="134" y="0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29"/>
              <p:cNvSpPr/>
              <p:nvPr/>
            </p:nvSpPr>
            <p:spPr>
              <a:xfrm rot="7807411">
                <a:off x="459446" y="175597"/>
                <a:ext cx="124362" cy="50571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1396" extrusionOk="0">
                    <a:moveTo>
                      <a:pt x="164" y="1"/>
                    </a:moveTo>
                    <a:cubicBezTo>
                      <a:pt x="77" y="1"/>
                      <a:pt x="1" y="132"/>
                      <a:pt x="113" y="216"/>
                    </a:cubicBezTo>
                    <a:cubicBezTo>
                      <a:pt x="1014" y="883"/>
                      <a:pt x="2181" y="1050"/>
                      <a:pt x="3249" y="1384"/>
                    </a:cubicBezTo>
                    <a:cubicBezTo>
                      <a:pt x="3265" y="1392"/>
                      <a:pt x="3281" y="1396"/>
                      <a:pt x="3295" y="1396"/>
                    </a:cubicBezTo>
                    <a:cubicBezTo>
                      <a:pt x="3396" y="1396"/>
                      <a:pt x="3432" y="1213"/>
                      <a:pt x="3315" y="1184"/>
                    </a:cubicBezTo>
                    <a:cubicBezTo>
                      <a:pt x="2281" y="850"/>
                      <a:pt x="1114" y="683"/>
                      <a:pt x="213" y="16"/>
                    </a:cubicBezTo>
                    <a:cubicBezTo>
                      <a:pt x="197" y="6"/>
                      <a:pt x="180" y="1"/>
                      <a:pt x="164" y="1"/>
                    </a:cubicBezTo>
                    <a:close/>
                  </a:path>
                </a:pathLst>
              </a:custGeom>
              <a:solidFill>
                <a:srgbClr val="3A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29"/>
              <p:cNvSpPr/>
              <p:nvPr/>
            </p:nvSpPr>
            <p:spPr>
              <a:xfrm rot="7807411">
                <a:off x="577433" y="226308"/>
                <a:ext cx="41116" cy="30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34" extrusionOk="0">
                    <a:moveTo>
                      <a:pt x="568" y="0"/>
                    </a:moveTo>
                    <a:cubicBezTo>
                      <a:pt x="1" y="0"/>
                      <a:pt x="1" y="834"/>
                      <a:pt x="568" y="834"/>
                    </a:cubicBezTo>
                    <a:cubicBezTo>
                      <a:pt x="1135" y="834"/>
                      <a:pt x="1135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29"/>
              <p:cNvSpPr/>
              <p:nvPr/>
            </p:nvSpPr>
            <p:spPr>
              <a:xfrm rot="7807411">
                <a:off x="538149" y="290914"/>
                <a:ext cx="42347" cy="30248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835" extrusionOk="0">
                    <a:moveTo>
                      <a:pt x="568" y="0"/>
                    </a:moveTo>
                    <a:cubicBezTo>
                      <a:pt x="1" y="0"/>
                      <a:pt x="1" y="834"/>
                      <a:pt x="568" y="834"/>
                    </a:cubicBezTo>
                    <a:lnTo>
                      <a:pt x="634" y="834"/>
                    </a:lnTo>
                    <a:cubicBezTo>
                      <a:pt x="1168" y="834"/>
                      <a:pt x="1168" y="0"/>
                      <a:pt x="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29"/>
              <p:cNvSpPr/>
              <p:nvPr/>
            </p:nvSpPr>
            <p:spPr>
              <a:xfrm rot="7807411">
                <a:off x="501282" y="329396"/>
                <a:ext cx="30248" cy="32639"/>
              </a:xfrm>
              <a:custGeom>
                <a:avLst/>
                <a:gdLst/>
                <a:ahLst/>
                <a:cxnLst/>
                <a:rect l="l" t="t" r="r" b="b"/>
                <a:pathLst>
                  <a:path w="835" h="901" extrusionOk="0">
                    <a:moveTo>
                      <a:pt x="401" y="0"/>
                    </a:moveTo>
                    <a:cubicBezTo>
                      <a:pt x="167" y="0"/>
                      <a:pt x="1" y="200"/>
                      <a:pt x="1" y="434"/>
                    </a:cubicBezTo>
                    <a:lnTo>
                      <a:pt x="1" y="501"/>
                    </a:lnTo>
                    <a:cubicBezTo>
                      <a:pt x="1" y="767"/>
                      <a:pt x="209" y="901"/>
                      <a:pt x="417" y="901"/>
                    </a:cubicBezTo>
                    <a:cubicBezTo>
                      <a:pt x="626" y="901"/>
                      <a:pt x="834" y="767"/>
                      <a:pt x="834" y="501"/>
                    </a:cubicBezTo>
                    <a:lnTo>
                      <a:pt x="834" y="434"/>
                    </a:lnTo>
                    <a:cubicBezTo>
                      <a:pt x="834" y="200"/>
                      <a:pt x="634" y="0"/>
                      <a:pt x="4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29"/>
              <p:cNvSpPr/>
              <p:nvPr/>
            </p:nvSpPr>
            <p:spPr>
              <a:xfrm rot="7807411">
                <a:off x="558587" y="149883"/>
                <a:ext cx="30248" cy="36298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002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lnTo>
                      <a:pt x="0" y="601"/>
                    </a:lnTo>
                    <a:cubicBezTo>
                      <a:pt x="0" y="868"/>
                      <a:pt x="209" y="1001"/>
                      <a:pt x="417" y="1001"/>
                    </a:cubicBezTo>
                    <a:cubicBezTo>
                      <a:pt x="626" y="1001"/>
                      <a:pt x="834" y="868"/>
                      <a:pt x="834" y="601"/>
                    </a:cubicBezTo>
                    <a:lnTo>
                      <a:pt x="834" y="434"/>
                    </a:lnTo>
                    <a:cubicBezTo>
                      <a:pt x="834" y="201"/>
                      <a:pt x="634" y="1"/>
                      <a:pt x="4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29"/>
              <p:cNvSpPr/>
              <p:nvPr/>
            </p:nvSpPr>
            <p:spPr>
              <a:xfrm rot="7807411">
                <a:off x="516086" y="100346"/>
                <a:ext cx="41116" cy="3024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35" extrusionOk="0">
                    <a:moveTo>
                      <a:pt x="567" y="1"/>
                    </a:moveTo>
                    <a:cubicBezTo>
                      <a:pt x="0" y="1"/>
                      <a:pt x="0" y="835"/>
                      <a:pt x="567" y="835"/>
                    </a:cubicBezTo>
                    <a:cubicBezTo>
                      <a:pt x="1134" y="835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33" name="Google Shape;4533;p29"/>
          <p:cNvGrpSpPr/>
          <p:nvPr/>
        </p:nvGrpSpPr>
        <p:grpSpPr>
          <a:xfrm rot="456874" flipH="1">
            <a:off x="-90764" y="483230"/>
            <a:ext cx="499912" cy="355339"/>
            <a:chOff x="8213498" y="948701"/>
            <a:chExt cx="611658" cy="434768"/>
          </a:xfrm>
        </p:grpSpPr>
        <p:sp>
          <p:nvSpPr>
            <p:cNvPr id="4534" name="Google Shape;4534;p29"/>
            <p:cNvSpPr/>
            <p:nvPr/>
          </p:nvSpPr>
          <p:spPr>
            <a:xfrm>
              <a:off x="8325080" y="948701"/>
              <a:ext cx="500076" cy="422904"/>
            </a:xfrm>
            <a:custGeom>
              <a:avLst/>
              <a:gdLst/>
              <a:ahLst/>
              <a:cxnLst/>
              <a:rect l="l" t="t" r="r" b="b"/>
              <a:pathLst>
                <a:path w="13284" h="11234" extrusionOk="0">
                  <a:moveTo>
                    <a:pt x="11824" y="0"/>
                  </a:moveTo>
                  <a:cubicBezTo>
                    <a:pt x="9312" y="0"/>
                    <a:pt x="6711" y="1595"/>
                    <a:pt x="4823" y="2976"/>
                  </a:cubicBezTo>
                  <a:cubicBezTo>
                    <a:pt x="3555" y="3910"/>
                    <a:pt x="2521" y="5144"/>
                    <a:pt x="1821" y="6545"/>
                  </a:cubicBezTo>
                  <a:cubicBezTo>
                    <a:pt x="1054" y="7979"/>
                    <a:pt x="453" y="9514"/>
                    <a:pt x="20" y="11115"/>
                  </a:cubicBezTo>
                  <a:cubicBezTo>
                    <a:pt x="1" y="11190"/>
                    <a:pt x="56" y="11233"/>
                    <a:pt x="113" y="11233"/>
                  </a:cubicBezTo>
                  <a:cubicBezTo>
                    <a:pt x="158" y="11233"/>
                    <a:pt x="205" y="11207"/>
                    <a:pt x="220" y="11148"/>
                  </a:cubicBezTo>
                  <a:cubicBezTo>
                    <a:pt x="620" y="9680"/>
                    <a:pt x="1187" y="8246"/>
                    <a:pt x="1888" y="6878"/>
                  </a:cubicBezTo>
                  <a:cubicBezTo>
                    <a:pt x="2555" y="5411"/>
                    <a:pt x="3589" y="4110"/>
                    <a:pt x="4890" y="3142"/>
                  </a:cubicBezTo>
                  <a:cubicBezTo>
                    <a:pt x="6756" y="1785"/>
                    <a:pt x="9366" y="211"/>
                    <a:pt x="11825" y="211"/>
                  </a:cubicBezTo>
                  <a:cubicBezTo>
                    <a:pt x="12266" y="211"/>
                    <a:pt x="12703" y="262"/>
                    <a:pt x="13129" y="374"/>
                  </a:cubicBezTo>
                  <a:cubicBezTo>
                    <a:pt x="13138" y="377"/>
                    <a:pt x="13147" y="378"/>
                    <a:pt x="13155" y="378"/>
                  </a:cubicBezTo>
                  <a:cubicBezTo>
                    <a:pt x="13239" y="378"/>
                    <a:pt x="13284" y="234"/>
                    <a:pt x="13162" y="174"/>
                  </a:cubicBezTo>
                  <a:lnTo>
                    <a:pt x="13196" y="174"/>
                  </a:lnTo>
                  <a:cubicBezTo>
                    <a:pt x="12745" y="54"/>
                    <a:pt x="12286" y="0"/>
                    <a:pt x="1182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9"/>
            <p:cNvSpPr/>
            <p:nvPr/>
          </p:nvSpPr>
          <p:spPr>
            <a:xfrm>
              <a:off x="8224453" y="1205331"/>
              <a:ext cx="275448" cy="99232"/>
            </a:xfrm>
            <a:custGeom>
              <a:avLst/>
              <a:gdLst/>
              <a:ahLst/>
              <a:cxnLst/>
              <a:rect l="l" t="t" r="r" b="b"/>
              <a:pathLst>
                <a:path w="7317" h="2636" extrusionOk="0">
                  <a:moveTo>
                    <a:pt x="3649" y="0"/>
                  </a:moveTo>
                  <a:cubicBezTo>
                    <a:pt x="2417" y="0"/>
                    <a:pt x="1336" y="666"/>
                    <a:pt x="124" y="962"/>
                  </a:cubicBezTo>
                  <a:cubicBezTo>
                    <a:pt x="1" y="993"/>
                    <a:pt x="20" y="1166"/>
                    <a:pt x="155" y="1166"/>
                  </a:cubicBezTo>
                  <a:cubicBezTo>
                    <a:pt x="166" y="1166"/>
                    <a:pt x="178" y="1165"/>
                    <a:pt x="191" y="1162"/>
                  </a:cubicBezTo>
                  <a:cubicBezTo>
                    <a:pt x="1365" y="898"/>
                    <a:pt x="2409" y="221"/>
                    <a:pt x="3598" y="221"/>
                  </a:cubicBezTo>
                  <a:cubicBezTo>
                    <a:pt x="3760" y="221"/>
                    <a:pt x="3925" y="233"/>
                    <a:pt x="4094" y="261"/>
                  </a:cubicBezTo>
                  <a:cubicBezTo>
                    <a:pt x="5395" y="428"/>
                    <a:pt x="6762" y="1229"/>
                    <a:pt x="7096" y="2563"/>
                  </a:cubicBezTo>
                  <a:cubicBezTo>
                    <a:pt x="7108" y="2614"/>
                    <a:pt x="7146" y="2636"/>
                    <a:pt x="7185" y="2636"/>
                  </a:cubicBezTo>
                  <a:cubicBezTo>
                    <a:pt x="7248" y="2636"/>
                    <a:pt x="7317" y="2579"/>
                    <a:pt x="7296" y="2496"/>
                  </a:cubicBezTo>
                  <a:cubicBezTo>
                    <a:pt x="6996" y="1195"/>
                    <a:pt x="5761" y="462"/>
                    <a:pt x="4561" y="128"/>
                  </a:cubicBezTo>
                  <a:cubicBezTo>
                    <a:pt x="4246" y="38"/>
                    <a:pt x="3943" y="0"/>
                    <a:pt x="3649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29"/>
            <p:cNvSpPr/>
            <p:nvPr/>
          </p:nvSpPr>
          <p:spPr>
            <a:xfrm>
              <a:off x="8252235" y="1209284"/>
              <a:ext cx="140265" cy="119448"/>
            </a:xfrm>
            <a:custGeom>
              <a:avLst/>
              <a:gdLst/>
              <a:ahLst/>
              <a:cxnLst/>
              <a:rect l="l" t="t" r="r" b="b"/>
              <a:pathLst>
                <a:path w="3726" h="3173" extrusionOk="0">
                  <a:moveTo>
                    <a:pt x="3574" y="0"/>
                  </a:moveTo>
                  <a:cubicBezTo>
                    <a:pt x="3541" y="0"/>
                    <a:pt x="3509" y="16"/>
                    <a:pt x="3489" y="56"/>
                  </a:cubicBezTo>
                  <a:cubicBezTo>
                    <a:pt x="2555" y="1224"/>
                    <a:pt x="1388" y="2225"/>
                    <a:pt x="87" y="2958"/>
                  </a:cubicBezTo>
                  <a:cubicBezTo>
                    <a:pt x="1" y="3016"/>
                    <a:pt x="63" y="3172"/>
                    <a:pt x="145" y="3172"/>
                  </a:cubicBezTo>
                  <a:cubicBezTo>
                    <a:pt x="159" y="3172"/>
                    <a:pt x="173" y="3168"/>
                    <a:pt x="187" y="3159"/>
                  </a:cubicBezTo>
                  <a:lnTo>
                    <a:pt x="187" y="3125"/>
                  </a:lnTo>
                  <a:cubicBezTo>
                    <a:pt x="1521" y="2358"/>
                    <a:pt x="2722" y="1357"/>
                    <a:pt x="3656" y="156"/>
                  </a:cubicBezTo>
                  <a:cubicBezTo>
                    <a:pt x="3726" y="87"/>
                    <a:pt x="3649" y="0"/>
                    <a:pt x="357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9"/>
            <p:cNvSpPr/>
            <p:nvPr/>
          </p:nvSpPr>
          <p:spPr>
            <a:xfrm>
              <a:off x="8383129" y="1211467"/>
              <a:ext cx="65766" cy="141846"/>
            </a:xfrm>
            <a:custGeom>
              <a:avLst/>
              <a:gdLst/>
              <a:ahLst/>
              <a:cxnLst/>
              <a:rect l="l" t="t" r="r" b="b"/>
              <a:pathLst>
                <a:path w="1747" h="3768" extrusionOk="0">
                  <a:moveTo>
                    <a:pt x="173" y="1"/>
                  </a:moveTo>
                  <a:cubicBezTo>
                    <a:pt x="85" y="1"/>
                    <a:pt x="1" y="113"/>
                    <a:pt x="79" y="165"/>
                  </a:cubicBezTo>
                  <a:cubicBezTo>
                    <a:pt x="512" y="666"/>
                    <a:pt x="846" y="1233"/>
                    <a:pt x="1013" y="1833"/>
                  </a:cubicBezTo>
                  <a:cubicBezTo>
                    <a:pt x="1246" y="2433"/>
                    <a:pt x="1446" y="3034"/>
                    <a:pt x="1513" y="3668"/>
                  </a:cubicBezTo>
                  <a:cubicBezTo>
                    <a:pt x="1513" y="3734"/>
                    <a:pt x="1571" y="3768"/>
                    <a:pt x="1630" y="3768"/>
                  </a:cubicBezTo>
                  <a:cubicBezTo>
                    <a:pt x="1688" y="3768"/>
                    <a:pt x="1747" y="3734"/>
                    <a:pt x="1747" y="3668"/>
                  </a:cubicBezTo>
                  <a:cubicBezTo>
                    <a:pt x="1647" y="2967"/>
                    <a:pt x="1446" y="2267"/>
                    <a:pt x="1146" y="1633"/>
                  </a:cubicBezTo>
                  <a:cubicBezTo>
                    <a:pt x="979" y="1032"/>
                    <a:pt x="646" y="499"/>
                    <a:pt x="246" y="32"/>
                  </a:cubicBezTo>
                  <a:cubicBezTo>
                    <a:pt x="223" y="10"/>
                    <a:pt x="198" y="1"/>
                    <a:pt x="17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9"/>
            <p:cNvSpPr/>
            <p:nvPr/>
          </p:nvSpPr>
          <p:spPr>
            <a:xfrm>
              <a:off x="8213498" y="1235109"/>
              <a:ext cx="38774" cy="25448"/>
            </a:xfrm>
            <a:custGeom>
              <a:avLst/>
              <a:gdLst/>
              <a:ahLst/>
              <a:cxnLst/>
              <a:rect l="l" t="t" r="r" b="b"/>
              <a:pathLst>
                <a:path w="1030" h="676" extrusionOk="0">
                  <a:moveTo>
                    <a:pt x="424" y="0"/>
                  </a:moveTo>
                  <a:cubicBezTo>
                    <a:pt x="1" y="0"/>
                    <a:pt x="1" y="675"/>
                    <a:pt x="424" y="675"/>
                  </a:cubicBezTo>
                  <a:cubicBezTo>
                    <a:pt x="443" y="675"/>
                    <a:pt x="462" y="674"/>
                    <a:pt x="482" y="671"/>
                  </a:cubicBezTo>
                  <a:lnTo>
                    <a:pt x="549" y="671"/>
                  </a:lnTo>
                  <a:cubicBezTo>
                    <a:pt x="569" y="674"/>
                    <a:pt x="588" y="675"/>
                    <a:pt x="606" y="675"/>
                  </a:cubicBezTo>
                  <a:cubicBezTo>
                    <a:pt x="1030" y="675"/>
                    <a:pt x="1030" y="0"/>
                    <a:pt x="606" y="0"/>
                  </a:cubicBezTo>
                  <a:cubicBezTo>
                    <a:pt x="588" y="0"/>
                    <a:pt x="569" y="2"/>
                    <a:pt x="549" y="4"/>
                  </a:cubicBezTo>
                  <a:lnTo>
                    <a:pt x="482" y="4"/>
                  </a:lnTo>
                  <a:cubicBezTo>
                    <a:pt x="462" y="2"/>
                    <a:pt x="443" y="0"/>
                    <a:pt x="42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9"/>
            <p:cNvSpPr/>
            <p:nvPr/>
          </p:nvSpPr>
          <p:spPr>
            <a:xfrm>
              <a:off x="8250466" y="1313110"/>
              <a:ext cx="37683" cy="26389"/>
            </a:xfrm>
            <a:custGeom>
              <a:avLst/>
              <a:gdLst/>
              <a:ahLst/>
              <a:cxnLst/>
              <a:rect l="l" t="t" r="r" b="b"/>
              <a:pathLst>
                <a:path w="1001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lnTo>
                    <a:pt x="534" y="701"/>
                  </a:lnTo>
                  <a:cubicBezTo>
                    <a:pt x="1001" y="701"/>
                    <a:pt x="1001" y="0"/>
                    <a:pt x="5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9"/>
            <p:cNvSpPr/>
            <p:nvPr/>
          </p:nvSpPr>
          <p:spPr>
            <a:xfrm>
              <a:off x="8328317" y="1357043"/>
              <a:ext cx="28911" cy="26427"/>
            </a:xfrm>
            <a:custGeom>
              <a:avLst/>
              <a:gdLst/>
              <a:ahLst/>
              <a:cxnLst/>
              <a:rect l="l" t="t" r="r" b="b"/>
              <a:pathLst>
                <a:path w="768" h="702" extrusionOk="0">
                  <a:moveTo>
                    <a:pt x="367" y="1"/>
                  </a:moveTo>
                  <a:cubicBezTo>
                    <a:pt x="167" y="1"/>
                    <a:pt x="0" y="134"/>
                    <a:pt x="0" y="334"/>
                  </a:cubicBezTo>
                  <a:cubicBezTo>
                    <a:pt x="0" y="535"/>
                    <a:pt x="167" y="668"/>
                    <a:pt x="367" y="701"/>
                  </a:cubicBezTo>
                  <a:lnTo>
                    <a:pt x="434" y="701"/>
                  </a:lnTo>
                  <a:cubicBezTo>
                    <a:pt x="601" y="668"/>
                    <a:pt x="768" y="535"/>
                    <a:pt x="768" y="334"/>
                  </a:cubicBezTo>
                  <a:cubicBezTo>
                    <a:pt x="768" y="134"/>
                    <a:pt x="601" y="1"/>
                    <a:pt x="4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8442572" y="1340742"/>
              <a:ext cx="27669" cy="26389"/>
            </a:xfrm>
            <a:custGeom>
              <a:avLst/>
              <a:gdLst/>
              <a:ahLst/>
              <a:cxnLst/>
              <a:rect l="l" t="t" r="r" b="b"/>
              <a:pathLst>
                <a:path w="735" h="701" extrusionOk="0">
                  <a:moveTo>
                    <a:pt x="334" y="0"/>
                  </a:moveTo>
                  <a:cubicBezTo>
                    <a:pt x="134" y="0"/>
                    <a:pt x="1" y="167"/>
                    <a:pt x="1" y="334"/>
                  </a:cubicBezTo>
                  <a:cubicBezTo>
                    <a:pt x="1" y="534"/>
                    <a:pt x="134" y="701"/>
                    <a:pt x="334" y="701"/>
                  </a:cubicBezTo>
                  <a:lnTo>
                    <a:pt x="401" y="701"/>
                  </a:lnTo>
                  <a:cubicBezTo>
                    <a:pt x="601" y="701"/>
                    <a:pt x="735" y="534"/>
                    <a:pt x="735" y="334"/>
                  </a:cubicBezTo>
                  <a:cubicBezTo>
                    <a:pt x="735" y="167"/>
                    <a:pt x="601" y="0"/>
                    <a:pt x="4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8480255" y="1289243"/>
              <a:ext cx="38963" cy="26427"/>
            </a:xfrm>
            <a:custGeom>
              <a:avLst/>
              <a:gdLst/>
              <a:ahLst/>
              <a:cxnLst/>
              <a:rect l="l" t="t" r="r" b="b"/>
              <a:pathLst>
                <a:path w="10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lnTo>
                    <a:pt x="568" y="701"/>
                  </a:lnTo>
                  <a:cubicBezTo>
                    <a:pt x="1035" y="701"/>
                    <a:pt x="1035" y="1"/>
                    <a:pt x="56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3" name="Google Shape;4543;p29"/>
          <p:cNvGrpSpPr/>
          <p:nvPr/>
        </p:nvGrpSpPr>
        <p:grpSpPr>
          <a:xfrm flipH="1">
            <a:off x="63098" y="-64045"/>
            <a:ext cx="417321" cy="551164"/>
            <a:chOff x="8556864" y="319795"/>
            <a:chExt cx="705768" cy="1177197"/>
          </a:xfrm>
        </p:grpSpPr>
        <p:sp>
          <p:nvSpPr>
            <p:cNvPr id="4544" name="Google Shape;4544;p29"/>
            <p:cNvSpPr/>
            <p:nvPr/>
          </p:nvSpPr>
          <p:spPr>
            <a:xfrm>
              <a:off x="8556864" y="319795"/>
              <a:ext cx="705768" cy="1177197"/>
            </a:xfrm>
            <a:custGeom>
              <a:avLst/>
              <a:gdLst/>
              <a:ahLst/>
              <a:cxnLst/>
              <a:rect l="l" t="t" r="r" b="b"/>
              <a:pathLst>
                <a:path w="18748" h="31271" extrusionOk="0">
                  <a:moveTo>
                    <a:pt x="16979" y="1"/>
                  </a:moveTo>
                  <a:cubicBezTo>
                    <a:pt x="15278" y="1769"/>
                    <a:pt x="10208" y="5905"/>
                    <a:pt x="8540" y="7306"/>
                  </a:cubicBezTo>
                  <a:cubicBezTo>
                    <a:pt x="7072" y="8574"/>
                    <a:pt x="5671" y="9941"/>
                    <a:pt x="4370" y="11342"/>
                  </a:cubicBezTo>
                  <a:cubicBezTo>
                    <a:pt x="3570" y="12143"/>
                    <a:pt x="1902" y="13744"/>
                    <a:pt x="1735" y="14911"/>
                  </a:cubicBezTo>
                  <a:cubicBezTo>
                    <a:pt x="1468" y="16679"/>
                    <a:pt x="4403" y="16980"/>
                    <a:pt x="5638" y="17180"/>
                  </a:cubicBezTo>
                  <a:cubicBezTo>
                    <a:pt x="4470" y="18214"/>
                    <a:pt x="0" y="20182"/>
                    <a:pt x="1168" y="22383"/>
                  </a:cubicBezTo>
                  <a:cubicBezTo>
                    <a:pt x="1572" y="23124"/>
                    <a:pt x="2773" y="23363"/>
                    <a:pt x="4028" y="23363"/>
                  </a:cubicBezTo>
                  <a:cubicBezTo>
                    <a:pt x="5260" y="23363"/>
                    <a:pt x="6544" y="23132"/>
                    <a:pt x="7172" y="22917"/>
                  </a:cubicBezTo>
                  <a:lnTo>
                    <a:pt x="7172" y="22917"/>
                  </a:lnTo>
                  <a:cubicBezTo>
                    <a:pt x="6205" y="24151"/>
                    <a:pt x="2335" y="30890"/>
                    <a:pt x="5638" y="31257"/>
                  </a:cubicBezTo>
                  <a:cubicBezTo>
                    <a:pt x="5705" y="31266"/>
                    <a:pt x="5772" y="31270"/>
                    <a:pt x="5839" y="31270"/>
                  </a:cubicBezTo>
                  <a:cubicBezTo>
                    <a:pt x="8209" y="31270"/>
                    <a:pt x="10032" y="25639"/>
                    <a:pt x="10908" y="23985"/>
                  </a:cubicBezTo>
                  <a:cubicBezTo>
                    <a:pt x="11537" y="24834"/>
                    <a:pt x="12225" y="26809"/>
                    <a:pt x="13588" y="26809"/>
                  </a:cubicBezTo>
                  <a:cubicBezTo>
                    <a:pt x="13670" y="26809"/>
                    <a:pt x="13756" y="26802"/>
                    <a:pt x="13844" y="26787"/>
                  </a:cubicBezTo>
                  <a:cubicBezTo>
                    <a:pt x="15144" y="26553"/>
                    <a:pt x="15278" y="24118"/>
                    <a:pt x="15378" y="23117"/>
                  </a:cubicBezTo>
                  <a:cubicBezTo>
                    <a:pt x="15545" y="21716"/>
                    <a:pt x="15545" y="20282"/>
                    <a:pt x="15378" y="18881"/>
                  </a:cubicBezTo>
                  <a:cubicBezTo>
                    <a:pt x="15211" y="17747"/>
                    <a:pt x="14711" y="16513"/>
                    <a:pt x="14711" y="15345"/>
                  </a:cubicBezTo>
                  <a:lnTo>
                    <a:pt x="14711" y="15345"/>
                  </a:lnTo>
                  <a:cubicBezTo>
                    <a:pt x="15381" y="15900"/>
                    <a:pt x="16211" y="17159"/>
                    <a:pt x="17002" y="17159"/>
                  </a:cubicBezTo>
                  <a:cubicBezTo>
                    <a:pt x="17353" y="17159"/>
                    <a:pt x="17696" y="16912"/>
                    <a:pt x="18013" y="16246"/>
                  </a:cubicBezTo>
                  <a:cubicBezTo>
                    <a:pt x="18747" y="14845"/>
                    <a:pt x="17413" y="2302"/>
                    <a:pt x="16979" y="34"/>
                  </a:cubicBezTo>
                  <a:lnTo>
                    <a:pt x="16979" y="1"/>
                  </a:ln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8794672" y="325780"/>
              <a:ext cx="415714" cy="1066671"/>
            </a:xfrm>
            <a:custGeom>
              <a:avLst/>
              <a:gdLst/>
              <a:ahLst/>
              <a:cxnLst/>
              <a:rect l="l" t="t" r="r" b="b"/>
              <a:pathLst>
                <a:path w="11043" h="28335" extrusionOk="0">
                  <a:moveTo>
                    <a:pt x="10878" y="0"/>
                  </a:moveTo>
                  <a:cubicBezTo>
                    <a:pt x="10846" y="0"/>
                    <a:pt x="10815" y="13"/>
                    <a:pt x="10796" y="42"/>
                  </a:cubicBezTo>
                  <a:lnTo>
                    <a:pt x="10829" y="42"/>
                  </a:lnTo>
                  <a:cubicBezTo>
                    <a:pt x="8527" y="4512"/>
                    <a:pt x="7493" y="9449"/>
                    <a:pt x="6025" y="14219"/>
                  </a:cubicBezTo>
                  <a:cubicBezTo>
                    <a:pt x="5225" y="16787"/>
                    <a:pt x="4258" y="19322"/>
                    <a:pt x="3157" y="21791"/>
                  </a:cubicBezTo>
                  <a:cubicBezTo>
                    <a:pt x="2223" y="23959"/>
                    <a:pt x="722" y="25927"/>
                    <a:pt x="21" y="28195"/>
                  </a:cubicBezTo>
                  <a:cubicBezTo>
                    <a:pt x="1" y="28278"/>
                    <a:pt x="69" y="28335"/>
                    <a:pt x="132" y="28335"/>
                  </a:cubicBezTo>
                  <a:cubicBezTo>
                    <a:pt x="172" y="28335"/>
                    <a:pt x="209" y="28313"/>
                    <a:pt x="221" y="28262"/>
                  </a:cubicBezTo>
                  <a:cubicBezTo>
                    <a:pt x="622" y="27128"/>
                    <a:pt x="1155" y="26027"/>
                    <a:pt x="1789" y="25026"/>
                  </a:cubicBezTo>
                  <a:cubicBezTo>
                    <a:pt x="2423" y="23926"/>
                    <a:pt x="2957" y="22758"/>
                    <a:pt x="3457" y="21624"/>
                  </a:cubicBezTo>
                  <a:cubicBezTo>
                    <a:pt x="4458" y="19322"/>
                    <a:pt x="5358" y="16954"/>
                    <a:pt x="6126" y="14552"/>
                  </a:cubicBezTo>
                  <a:cubicBezTo>
                    <a:pt x="7627" y="9716"/>
                    <a:pt x="8627" y="4712"/>
                    <a:pt x="10996" y="142"/>
                  </a:cubicBezTo>
                  <a:cubicBezTo>
                    <a:pt x="11043" y="71"/>
                    <a:pt x="10957" y="0"/>
                    <a:pt x="1087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8699127" y="959204"/>
              <a:ext cx="370803" cy="252899"/>
            </a:xfrm>
            <a:custGeom>
              <a:avLst/>
              <a:gdLst/>
              <a:ahLst/>
              <a:cxnLst/>
              <a:rect l="l" t="t" r="r" b="b"/>
              <a:pathLst>
                <a:path w="9850" h="6718" extrusionOk="0">
                  <a:moveTo>
                    <a:pt x="7760" y="0"/>
                  </a:moveTo>
                  <a:cubicBezTo>
                    <a:pt x="7738" y="0"/>
                    <a:pt x="7716" y="8"/>
                    <a:pt x="7696" y="28"/>
                  </a:cubicBezTo>
                  <a:cubicBezTo>
                    <a:pt x="6495" y="1095"/>
                    <a:pt x="5228" y="2063"/>
                    <a:pt x="3860" y="2863"/>
                  </a:cubicBezTo>
                  <a:cubicBezTo>
                    <a:pt x="2967" y="3429"/>
                    <a:pt x="1729" y="4340"/>
                    <a:pt x="596" y="4340"/>
                  </a:cubicBezTo>
                  <a:cubicBezTo>
                    <a:pt x="459" y="4340"/>
                    <a:pt x="324" y="4326"/>
                    <a:pt x="191" y="4298"/>
                  </a:cubicBezTo>
                  <a:cubicBezTo>
                    <a:pt x="181" y="4295"/>
                    <a:pt x="171" y="4294"/>
                    <a:pt x="161" y="4294"/>
                  </a:cubicBezTo>
                  <a:cubicBezTo>
                    <a:pt x="48" y="4294"/>
                    <a:pt x="1" y="4467"/>
                    <a:pt x="124" y="4498"/>
                  </a:cubicBezTo>
                  <a:lnTo>
                    <a:pt x="124" y="4531"/>
                  </a:lnTo>
                  <a:cubicBezTo>
                    <a:pt x="263" y="4560"/>
                    <a:pt x="402" y="4573"/>
                    <a:pt x="542" y="4573"/>
                  </a:cubicBezTo>
                  <a:cubicBezTo>
                    <a:pt x="1547" y="4573"/>
                    <a:pt x="2573" y="3895"/>
                    <a:pt x="3393" y="3397"/>
                  </a:cubicBezTo>
                  <a:cubicBezTo>
                    <a:pt x="4938" y="2528"/>
                    <a:pt x="6358" y="1504"/>
                    <a:pt x="7684" y="325"/>
                  </a:cubicBezTo>
                  <a:lnTo>
                    <a:pt x="7684" y="325"/>
                  </a:lnTo>
                  <a:cubicBezTo>
                    <a:pt x="7797" y="1289"/>
                    <a:pt x="8055" y="2222"/>
                    <a:pt x="8430" y="3097"/>
                  </a:cubicBezTo>
                  <a:cubicBezTo>
                    <a:pt x="8830" y="4264"/>
                    <a:pt x="9264" y="5465"/>
                    <a:pt x="9631" y="6633"/>
                  </a:cubicBezTo>
                  <a:cubicBezTo>
                    <a:pt x="9646" y="6691"/>
                    <a:pt x="9692" y="6718"/>
                    <a:pt x="9737" y="6718"/>
                  </a:cubicBezTo>
                  <a:cubicBezTo>
                    <a:pt x="9795" y="6718"/>
                    <a:pt x="9850" y="6674"/>
                    <a:pt x="9831" y="6599"/>
                  </a:cubicBezTo>
                  <a:cubicBezTo>
                    <a:pt x="9464" y="5465"/>
                    <a:pt x="9064" y="4364"/>
                    <a:pt x="8697" y="3264"/>
                  </a:cubicBezTo>
                  <a:cubicBezTo>
                    <a:pt x="8363" y="2230"/>
                    <a:pt x="7896" y="1195"/>
                    <a:pt x="7863" y="95"/>
                  </a:cubicBezTo>
                  <a:cubicBezTo>
                    <a:pt x="7863" y="48"/>
                    <a:pt x="7813" y="0"/>
                    <a:pt x="776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8713809" y="708071"/>
              <a:ext cx="471579" cy="168198"/>
            </a:xfrm>
            <a:custGeom>
              <a:avLst/>
              <a:gdLst/>
              <a:ahLst/>
              <a:cxnLst/>
              <a:rect l="l" t="t" r="r" b="b"/>
              <a:pathLst>
                <a:path w="12527" h="4468" extrusionOk="0">
                  <a:moveTo>
                    <a:pt x="9318" y="0"/>
                  </a:moveTo>
                  <a:cubicBezTo>
                    <a:pt x="9264" y="0"/>
                    <a:pt x="9208" y="36"/>
                    <a:pt x="9208" y="94"/>
                  </a:cubicBezTo>
                  <a:cubicBezTo>
                    <a:pt x="9208" y="294"/>
                    <a:pt x="7573" y="1128"/>
                    <a:pt x="7340" y="1295"/>
                  </a:cubicBezTo>
                  <a:cubicBezTo>
                    <a:pt x="6606" y="1762"/>
                    <a:pt x="5872" y="2196"/>
                    <a:pt x="5105" y="2596"/>
                  </a:cubicBezTo>
                  <a:cubicBezTo>
                    <a:pt x="3653" y="3306"/>
                    <a:pt x="1952" y="4234"/>
                    <a:pt x="303" y="4234"/>
                  </a:cubicBezTo>
                  <a:cubicBezTo>
                    <a:pt x="246" y="4234"/>
                    <a:pt x="190" y="4233"/>
                    <a:pt x="134" y="4231"/>
                  </a:cubicBezTo>
                  <a:cubicBezTo>
                    <a:pt x="1" y="4231"/>
                    <a:pt x="1" y="4431"/>
                    <a:pt x="134" y="4431"/>
                  </a:cubicBezTo>
                  <a:lnTo>
                    <a:pt x="134" y="4464"/>
                  </a:lnTo>
                  <a:cubicBezTo>
                    <a:pt x="191" y="4466"/>
                    <a:pt x="247" y="4467"/>
                    <a:pt x="303" y="4467"/>
                  </a:cubicBezTo>
                  <a:cubicBezTo>
                    <a:pt x="2013" y="4467"/>
                    <a:pt x="3687" y="3507"/>
                    <a:pt x="5205" y="2796"/>
                  </a:cubicBezTo>
                  <a:cubicBezTo>
                    <a:pt x="6139" y="2296"/>
                    <a:pt x="7073" y="1762"/>
                    <a:pt x="7940" y="1195"/>
                  </a:cubicBezTo>
                  <a:cubicBezTo>
                    <a:pt x="8183" y="1033"/>
                    <a:pt x="9016" y="674"/>
                    <a:pt x="9325" y="349"/>
                  </a:cubicBezTo>
                  <a:lnTo>
                    <a:pt x="9325" y="349"/>
                  </a:lnTo>
                  <a:cubicBezTo>
                    <a:pt x="10042" y="1889"/>
                    <a:pt x="11284" y="3048"/>
                    <a:pt x="12310" y="4331"/>
                  </a:cubicBezTo>
                  <a:cubicBezTo>
                    <a:pt x="12335" y="4356"/>
                    <a:pt x="12362" y="4366"/>
                    <a:pt x="12387" y="4366"/>
                  </a:cubicBezTo>
                  <a:cubicBezTo>
                    <a:pt x="12464" y="4366"/>
                    <a:pt x="12527" y="4272"/>
                    <a:pt x="12477" y="4197"/>
                  </a:cubicBezTo>
                  <a:cubicBezTo>
                    <a:pt x="11426" y="2851"/>
                    <a:pt x="10149" y="1698"/>
                    <a:pt x="9441" y="135"/>
                  </a:cubicBezTo>
                  <a:lnTo>
                    <a:pt x="9441" y="135"/>
                  </a:lnTo>
                  <a:cubicBezTo>
                    <a:pt x="9441" y="133"/>
                    <a:pt x="9441" y="130"/>
                    <a:pt x="9441" y="128"/>
                  </a:cubicBezTo>
                  <a:lnTo>
                    <a:pt x="9441" y="128"/>
                  </a:lnTo>
                  <a:lnTo>
                    <a:pt x="9438" y="128"/>
                  </a:lnTo>
                  <a:lnTo>
                    <a:pt x="9438" y="128"/>
                  </a:lnTo>
                  <a:cubicBezTo>
                    <a:pt x="9428" y="106"/>
                    <a:pt x="9418" y="83"/>
                    <a:pt x="9408" y="61"/>
                  </a:cubicBezTo>
                  <a:cubicBezTo>
                    <a:pt x="9394" y="19"/>
                    <a:pt x="9356" y="0"/>
                    <a:pt x="931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8890066" y="510168"/>
              <a:ext cx="316557" cy="135070"/>
            </a:xfrm>
            <a:custGeom>
              <a:avLst/>
              <a:gdLst/>
              <a:ahLst/>
              <a:cxnLst/>
              <a:rect l="l" t="t" r="r" b="b"/>
              <a:pathLst>
                <a:path w="8409" h="3588" extrusionOk="0">
                  <a:moveTo>
                    <a:pt x="6256" y="0"/>
                  </a:moveTo>
                  <a:cubicBezTo>
                    <a:pt x="6246" y="0"/>
                    <a:pt x="6237" y="4"/>
                    <a:pt x="6227" y="14"/>
                  </a:cubicBezTo>
                  <a:cubicBezTo>
                    <a:pt x="4025" y="848"/>
                    <a:pt x="2257" y="2449"/>
                    <a:pt x="122" y="3383"/>
                  </a:cubicBezTo>
                  <a:cubicBezTo>
                    <a:pt x="1" y="3444"/>
                    <a:pt x="101" y="3588"/>
                    <a:pt x="195" y="3588"/>
                  </a:cubicBezTo>
                  <a:cubicBezTo>
                    <a:pt x="204" y="3588"/>
                    <a:pt x="214" y="3586"/>
                    <a:pt x="222" y="3583"/>
                  </a:cubicBezTo>
                  <a:cubicBezTo>
                    <a:pt x="1757" y="2916"/>
                    <a:pt x="3125" y="1915"/>
                    <a:pt x="4559" y="1048"/>
                  </a:cubicBezTo>
                  <a:cubicBezTo>
                    <a:pt x="4859" y="848"/>
                    <a:pt x="5193" y="681"/>
                    <a:pt x="5526" y="514"/>
                  </a:cubicBezTo>
                  <a:cubicBezTo>
                    <a:pt x="5706" y="433"/>
                    <a:pt x="5845" y="397"/>
                    <a:pt x="5959" y="397"/>
                  </a:cubicBezTo>
                  <a:cubicBezTo>
                    <a:pt x="6309" y="397"/>
                    <a:pt x="6408" y="737"/>
                    <a:pt x="6660" y="1115"/>
                  </a:cubicBezTo>
                  <a:cubicBezTo>
                    <a:pt x="7094" y="1815"/>
                    <a:pt x="7694" y="2382"/>
                    <a:pt x="8161" y="3050"/>
                  </a:cubicBezTo>
                  <a:cubicBezTo>
                    <a:pt x="8191" y="3079"/>
                    <a:pt x="8226" y="3091"/>
                    <a:pt x="8259" y="3091"/>
                  </a:cubicBezTo>
                  <a:cubicBezTo>
                    <a:pt x="8339" y="3091"/>
                    <a:pt x="8409" y="3020"/>
                    <a:pt x="8362" y="2950"/>
                  </a:cubicBezTo>
                  <a:cubicBezTo>
                    <a:pt x="7628" y="1982"/>
                    <a:pt x="6794" y="1148"/>
                    <a:pt x="6327" y="47"/>
                  </a:cubicBezTo>
                  <a:cubicBezTo>
                    <a:pt x="6303" y="24"/>
                    <a:pt x="6280" y="0"/>
                    <a:pt x="6256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8815528" y="743006"/>
              <a:ext cx="23905" cy="17618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01" y="0"/>
                  </a:moveTo>
                  <a:cubicBezTo>
                    <a:pt x="1" y="0"/>
                    <a:pt x="1" y="467"/>
                    <a:pt x="301" y="467"/>
                  </a:cubicBezTo>
                  <a:cubicBezTo>
                    <a:pt x="635" y="467"/>
                    <a:pt x="635" y="0"/>
                    <a:pt x="3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8846924" y="717896"/>
              <a:ext cx="20140" cy="17618"/>
            </a:xfrm>
            <a:custGeom>
              <a:avLst/>
              <a:gdLst/>
              <a:ahLst/>
              <a:cxnLst/>
              <a:rect l="l" t="t" r="r" b="b"/>
              <a:pathLst>
                <a:path w="535" h="468" extrusionOk="0">
                  <a:moveTo>
                    <a:pt x="268" y="0"/>
                  </a:moveTo>
                  <a:cubicBezTo>
                    <a:pt x="1" y="33"/>
                    <a:pt x="1" y="434"/>
                    <a:pt x="268" y="467"/>
                  </a:cubicBezTo>
                  <a:cubicBezTo>
                    <a:pt x="535" y="434"/>
                    <a:pt x="535" y="33"/>
                    <a:pt x="26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8855733" y="757123"/>
              <a:ext cx="17618" cy="19500"/>
            </a:xfrm>
            <a:custGeom>
              <a:avLst/>
              <a:gdLst/>
              <a:ahLst/>
              <a:cxnLst/>
              <a:rect l="l" t="t" r="r" b="b"/>
              <a:pathLst>
                <a:path w="468" h="518" extrusionOk="0">
                  <a:moveTo>
                    <a:pt x="234" y="0"/>
                  </a:moveTo>
                  <a:cubicBezTo>
                    <a:pt x="117" y="0"/>
                    <a:pt x="0" y="75"/>
                    <a:pt x="0" y="226"/>
                  </a:cubicBezTo>
                  <a:lnTo>
                    <a:pt x="0" y="292"/>
                  </a:lnTo>
                  <a:cubicBezTo>
                    <a:pt x="0" y="442"/>
                    <a:pt x="117" y="517"/>
                    <a:pt x="234" y="517"/>
                  </a:cubicBezTo>
                  <a:cubicBezTo>
                    <a:pt x="351" y="517"/>
                    <a:pt x="467" y="442"/>
                    <a:pt x="467" y="292"/>
                  </a:cubicBezTo>
                  <a:lnTo>
                    <a:pt x="467" y="226"/>
                  </a:lnTo>
                  <a:cubicBezTo>
                    <a:pt x="467" y="75"/>
                    <a:pt x="351" y="0"/>
                    <a:pt x="2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8879601" y="960221"/>
              <a:ext cx="20102" cy="16376"/>
            </a:xfrm>
            <a:custGeom>
              <a:avLst/>
              <a:gdLst/>
              <a:ahLst/>
              <a:cxnLst/>
              <a:rect l="l" t="t" r="r" b="b"/>
              <a:pathLst>
                <a:path w="534" h="435" extrusionOk="0">
                  <a:moveTo>
                    <a:pt x="267" y="1"/>
                  </a:moveTo>
                  <a:cubicBezTo>
                    <a:pt x="0" y="34"/>
                    <a:pt x="0" y="401"/>
                    <a:pt x="267" y="435"/>
                  </a:cubicBezTo>
                  <a:cubicBezTo>
                    <a:pt x="534" y="401"/>
                    <a:pt x="534" y="34"/>
                    <a:pt x="26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8907195" y="930104"/>
              <a:ext cx="20140" cy="17618"/>
            </a:xfrm>
            <a:custGeom>
              <a:avLst/>
              <a:gdLst/>
              <a:ahLst/>
              <a:cxnLst/>
              <a:rect l="l" t="t" r="r" b="b"/>
              <a:pathLst>
                <a:path w="535" h="468" extrusionOk="0">
                  <a:moveTo>
                    <a:pt x="268" y="0"/>
                  </a:moveTo>
                  <a:cubicBezTo>
                    <a:pt x="1" y="34"/>
                    <a:pt x="1" y="434"/>
                    <a:pt x="268" y="467"/>
                  </a:cubicBezTo>
                  <a:cubicBezTo>
                    <a:pt x="535" y="434"/>
                    <a:pt x="535" y="34"/>
                    <a:pt x="26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8864505" y="921295"/>
              <a:ext cx="22662" cy="16376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301" y="1"/>
                  </a:moveTo>
                  <a:cubicBezTo>
                    <a:pt x="1" y="1"/>
                    <a:pt x="1" y="435"/>
                    <a:pt x="301" y="435"/>
                  </a:cubicBezTo>
                  <a:cubicBezTo>
                    <a:pt x="601" y="435"/>
                    <a:pt x="601" y="1"/>
                    <a:pt x="3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9076751" y="1075717"/>
              <a:ext cx="22625" cy="16413"/>
            </a:xfrm>
            <a:custGeom>
              <a:avLst/>
              <a:gdLst/>
              <a:ahLst/>
              <a:cxnLst/>
              <a:rect l="l" t="t" r="r" b="b"/>
              <a:pathLst>
                <a:path w="601" h="436" extrusionOk="0">
                  <a:moveTo>
                    <a:pt x="330" y="0"/>
                  </a:moveTo>
                  <a:cubicBezTo>
                    <a:pt x="321" y="0"/>
                    <a:pt x="311" y="1"/>
                    <a:pt x="300" y="2"/>
                  </a:cubicBezTo>
                  <a:cubicBezTo>
                    <a:pt x="0" y="2"/>
                    <a:pt x="0" y="435"/>
                    <a:pt x="300" y="435"/>
                  </a:cubicBezTo>
                  <a:cubicBezTo>
                    <a:pt x="590" y="435"/>
                    <a:pt x="600" y="0"/>
                    <a:pt x="33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9059170" y="1033065"/>
              <a:ext cx="20102" cy="17618"/>
            </a:xfrm>
            <a:custGeom>
              <a:avLst/>
              <a:gdLst/>
              <a:ahLst/>
              <a:cxnLst/>
              <a:rect l="l" t="t" r="r" b="b"/>
              <a:pathLst>
                <a:path w="534" h="468" extrusionOk="0">
                  <a:moveTo>
                    <a:pt x="267" y="1"/>
                  </a:moveTo>
                  <a:cubicBezTo>
                    <a:pt x="0" y="34"/>
                    <a:pt x="0" y="434"/>
                    <a:pt x="267" y="468"/>
                  </a:cubicBezTo>
                  <a:cubicBezTo>
                    <a:pt x="534" y="434"/>
                    <a:pt x="534" y="34"/>
                    <a:pt x="26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9137022" y="704081"/>
              <a:ext cx="22625" cy="17618"/>
            </a:xfrm>
            <a:custGeom>
              <a:avLst/>
              <a:gdLst/>
              <a:ahLst/>
              <a:cxnLst/>
              <a:rect l="l" t="t" r="r" b="b"/>
              <a:pathLst>
                <a:path w="601" h="468" extrusionOk="0">
                  <a:moveTo>
                    <a:pt x="301" y="0"/>
                  </a:moveTo>
                  <a:cubicBezTo>
                    <a:pt x="0" y="0"/>
                    <a:pt x="0" y="467"/>
                    <a:pt x="301" y="467"/>
                  </a:cubicBezTo>
                  <a:cubicBezTo>
                    <a:pt x="601" y="434"/>
                    <a:pt x="601" y="0"/>
                    <a:pt x="3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9085522" y="459196"/>
              <a:ext cx="23905" cy="17618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0"/>
                  </a:moveTo>
                  <a:cubicBezTo>
                    <a:pt x="1" y="0"/>
                    <a:pt x="1" y="467"/>
                    <a:pt x="334" y="467"/>
                  </a:cubicBezTo>
                  <a:cubicBezTo>
                    <a:pt x="634" y="467"/>
                    <a:pt x="634" y="0"/>
                    <a:pt x="3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8865785" y="1308066"/>
              <a:ext cx="23867" cy="17618"/>
            </a:xfrm>
            <a:custGeom>
              <a:avLst/>
              <a:gdLst/>
              <a:ahLst/>
              <a:cxnLst/>
              <a:rect l="l" t="t" r="r" b="b"/>
              <a:pathLst>
                <a:path w="634" h="468" extrusionOk="0">
                  <a:moveTo>
                    <a:pt x="334" y="1"/>
                  </a:moveTo>
                  <a:cubicBezTo>
                    <a:pt x="0" y="1"/>
                    <a:pt x="0" y="468"/>
                    <a:pt x="334" y="468"/>
                  </a:cubicBezTo>
                  <a:cubicBezTo>
                    <a:pt x="634" y="468"/>
                    <a:pt x="634" y="1"/>
                    <a:pt x="3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8887130" y="1266656"/>
              <a:ext cx="25147" cy="17618"/>
            </a:xfrm>
            <a:custGeom>
              <a:avLst/>
              <a:gdLst/>
              <a:ahLst/>
              <a:cxnLst/>
              <a:rect l="l" t="t" r="r" b="b"/>
              <a:pathLst>
                <a:path w="668" h="468" extrusionOk="0">
                  <a:moveTo>
                    <a:pt x="300" y="0"/>
                  </a:moveTo>
                  <a:cubicBezTo>
                    <a:pt x="0" y="0"/>
                    <a:pt x="0" y="467"/>
                    <a:pt x="300" y="467"/>
                  </a:cubicBezTo>
                  <a:lnTo>
                    <a:pt x="367" y="467"/>
                  </a:lnTo>
                  <a:cubicBezTo>
                    <a:pt x="667" y="467"/>
                    <a:pt x="667" y="0"/>
                    <a:pt x="3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1" name="Google Shape;4561;p29"/>
          <p:cNvGrpSpPr/>
          <p:nvPr/>
        </p:nvGrpSpPr>
        <p:grpSpPr>
          <a:xfrm flipH="1">
            <a:off x="1275201" y="-1193"/>
            <a:ext cx="94468" cy="71882"/>
            <a:chOff x="7529664" y="637523"/>
            <a:chExt cx="115572" cy="87940"/>
          </a:xfrm>
        </p:grpSpPr>
        <p:sp>
          <p:nvSpPr>
            <p:cNvPr id="4562" name="Google Shape;4562;p29"/>
            <p:cNvSpPr/>
            <p:nvPr/>
          </p:nvSpPr>
          <p:spPr>
            <a:xfrm>
              <a:off x="7529664" y="665155"/>
              <a:ext cx="35198" cy="26389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667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7615045" y="637523"/>
              <a:ext cx="30191" cy="25147"/>
            </a:xfrm>
            <a:custGeom>
              <a:avLst/>
              <a:gdLst/>
              <a:ahLst/>
              <a:cxnLst/>
              <a:rect l="l" t="t" r="r" b="b"/>
              <a:pathLst>
                <a:path w="802" h="668" extrusionOk="0">
                  <a:moveTo>
                    <a:pt x="401" y="0"/>
                  </a:moveTo>
                  <a:cubicBezTo>
                    <a:pt x="0" y="34"/>
                    <a:pt x="0" y="634"/>
                    <a:pt x="401" y="667"/>
                  </a:cubicBezTo>
                  <a:cubicBezTo>
                    <a:pt x="801" y="634"/>
                    <a:pt x="801" y="34"/>
                    <a:pt x="4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7593700" y="699036"/>
              <a:ext cx="31434" cy="26427"/>
            </a:xfrm>
            <a:custGeom>
              <a:avLst/>
              <a:gdLst/>
              <a:ahLst/>
              <a:cxnLst/>
              <a:rect l="l" t="t" r="r" b="b"/>
              <a:pathLst>
                <a:path w="835" h="702" extrusionOk="0">
                  <a:moveTo>
                    <a:pt x="434" y="1"/>
                  </a:moveTo>
                  <a:cubicBezTo>
                    <a:pt x="0" y="67"/>
                    <a:pt x="0" y="668"/>
                    <a:pt x="434" y="701"/>
                  </a:cubicBezTo>
                  <a:cubicBezTo>
                    <a:pt x="834" y="668"/>
                    <a:pt x="834" y="67"/>
                    <a:pt x="4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5" name="Google Shape;4565;p29"/>
          <p:cNvGrpSpPr/>
          <p:nvPr/>
        </p:nvGrpSpPr>
        <p:grpSpPr>
          <a:xfrm flipH="1">
            <a:off x="350904" y="-80137"/>
            <a:ext cx="834233" cy="329219"/>
            <a:chOff x="7778276" y="-85874"/>
            <a:chExt cx="1020594" cy="402764"/>
          </a:xfrm>
        </p:grpSpPr>
        <p:sp>
          <p:nvSpPr>
            <p:cNvPr id="4566" name="Google Shape;4566;p29"/>
            <p:cNvSpPr/>
            <p:nvPr/>
          </p:nvSpPr>
          <p:spPr>
            <a:xfrm>
              <a:off x="7778276" y="-85836"/>
              <a:ext cx="1018448" cy="402726"/>
            </a:xfrm>
            <a:custGeom>
              <a:avLst/>
              <a:gdLst/>
              <a:ahLst/>
              <a:cxnLst/>
              <a:rect l="l" t="t" r="r" b="b"/>
              <a:pathLst>
                <a:path w="27054" h="10698" extrusionOk="0">
                  <a:moveTo>
                    <a:pt x="19636" y="193"/>
                  </a:moveTo>
                  <a:cubicBezTo>
                    <a:pt x="22079" y="193"/>
                    <a:pt x="24513" y="566"/>
                    <a:pt x="26806" y="1426"/>
                  </a:cubicBezTo>
                  <a:lnTo>
                    <a:pt x="26806" y="1426"/>
                  </a:lnTo>
                  <a:cubicBezTo>
                    <a:pt x="25999" y="1835"/>
                    <a:pt x="25474" y="2648"/>
                    <a:pt x="24852" y="3237"/>
                  </a:cubicBezTo>
                  <a:cubicBezTo>
                    <a:pt x="23918" y="4104"/>
                    <a:pt x="22951" y="4905"/>
                    <a:pt x="21983" y="5706"/>
                  </a:cubicBezTo>
                  <a:cubicBezTo>
                    <a:pt x="20983" y="6573"/>
                    <a:pt x="19882" y="7307"/>
                    <a:pt x="18714" y="7940"/>
                  </a:cubicBezTo>
                  <a:cubicBezTo>
                    <a:pt x="17447" y="8541"/>
                    <a:pt x="16112" y="9075"/>
                    <a:pt x="14778" y="9508"/>
                  </a:cubicBezTo>
                  <a:cubicBezTo>
                    <a:pt x="12850" y="10160"/>
                    <a:pt x="10840" y="10485"/>
                    <a:pt x="8812" y="10485"/>
                  </a:cubicBezTo>
                  <a:cubicBezTo>
                    <a:pt x="8244" y="10485"/>
                    <a:pt x="7675" y="10460"/>
                    <a:pt x="7106" y="10409"/>
                  </a:cubicBezTo>
                  <a:cubicBezTo>
                    <a:pt x="5938" y="10242"/>
                    <a:pt x="4771" y="9909"/>
                    <a:pt x="3670" y="9475"/>
                  </a:cubicBezTo>
                  <a:cubicBezTo>
                    <a:pt x="2636" y="9141"/>
                    <a:pt x="1669" y="8708"/>
                    <a:pt x="735" y="8174"/>
                  </a:cubicBezTo>
                  <a:cubicBezTo>
                    <a:pt x="668" y="8107"/>
                    <a:pt x="134" y="7840"/>
                    <a:pt x="368" y="7640"/>
                  </a:cubicBezTo>
                  <a:cubicBezTo>
                    <a:pt x="601" y="7407"/>
                    <a:pt x="868" y="7207"/>
                    <a:pt x="1135" y="7006"/>
                  </a:cubicBezTo>
                  <a:cubicBezTo>
                    <a:pt x="1569" y="6673"/>
                    <a:pt x="2002" y="6406"/>
                    <a:pt x="2469" y="6139"/>
                  </a:cubicBezTo>
                  <a:cubicBezTo>
                    <a:pt x="3370" y="5572"/>
                    <a:pt x="4337" y="5072"/>
                    <a:pt x="5205" y="4471"/>
                  </a:cubicBezTo>
                  <a:cubicBezTo>
                    <a:pt x="7339" y="3037"/>
                    <a:pt x="9674" y="1969"/>
                    <a:pt x="12143" y="1269"/>
                  </a:cubicBezTo>
                  <a:cubicBezTo>
                    <a:pt x="14553" y="595"/>
                    <a:pt x="17100" y="193"/>
                    <a:pt x="19636" y="193"/>
                  </a:cubicBezTo>
                  <a:close/>
                  <a:moveTo>
                    <a:pt x="19687" y="1"/>
                  </a:moveTo>
                  <a:cubicBezTo>
                    <a:pt x="17319" y="1"/>
                    <a:pt x="14941" y="349"/>
                    <a:pt x="12643" y="935"/>
                  </a:cubicBezTo>
                  <a:cubicBezTo>
                    <a:pt x="10242" y="1536"/>
                    <a:pt x="7973" y="2503"/>
                    <a:pt x="5872" y="3804"/>
                  </a:cubicBezTo>
                  <a:cubicBezTo>
                    <a:pt x="4838" y="4438"/>
                    <a:pt x="3870" y="5072"/>
                    <a:pt x="2836" y="5672"/>
                  </a:cubicBezTo>
                  <a:cubicBezTo>
                    <a:pt x="1836" y="6206"/>
                    <a:pt x="902" y="6873"/>
                    <a:pt x="34" y="7674"/>
                  </a:cubicBezTo>
                  <a:cubicBezTo>
                    <a:pt x="1" y="7707"/>
                    <a:pt x="1" y="7774"/>
                    <a:pt x="34" y="7807"/>
                  </a:cubicBezTo>
                  <a:cubicBezTo>
                    <a:pt x="701" y="8441"/>
                    <a:pt x="1469" y="8908"/>
                    <a:pt x="2303" y="9175"/>
                  </a:cubicBezTo>
                  <a:cubicBezTo>
                    <a:pt x="3370" y="9608"/>
                    <a:pt x="4471" y="10009"/>
                    <a:pt x="5572" y="10342"/>
                  </a:cubicBezTo>
                  <a:cubicBezTo>
                    <a:pt x="6547" y="10593"/>
                    <a:pt x="7584" y="10697"/>
                    <a:pt x="8635" y="10697"/>
                  </a:cubicBezTo>
                  <a:cubicBezTo>
                    <a:pt x="10244" y="10697"/>
                    <a:pt x="11884" y="10452"/>
                    <a:pt x="13377" y="10109"/>
                  </a:cubicBezTo>
                  <a:cubicBezTo>
                    <a:pt x="14745" y="9742"/>
                    <a:pt x="16112" y="9275"/>
                    <a:pt x="17413" y="8708"/>
                  </a:cubicBezTo>
                  <a:cubicBezTo>
                    <a:pt x="18648" y="8241"/>
                    <a:pt x="19815" y="7607"/>
                    <a:pt x="20882" y="6806"/>
                  </a:cubicBezTo>
                  <a:cubicBezTo>
                    <a:pt x="21983" y="6006"/>
                    <a:pt x="23051" y="5138"/>
                    <a:pt x="24051" y="4271"/>
                  </a:cubicBezTo>
                  <a:cubicBezTo>
                    <a:pt x="24585" y="3804"/>
                    <a:pt x="25085" y="3337"/>
                    <a:pt x="25552" y="2837"/>
                  </a:cubicBezTo>
                  <a:cubicBezTo>
                    <a:pt x="25919" y="2336"/>
                    <a:pt x="26386" y="1903"/>
                    <a:pt x="26953" y="1603"/>
                  </a:cubicBezTo>
                  <a:cubicBezTo>
                    <a:pt x="27024" y="1567"/>
                    <a:pt x="27020" y="1504"/>
                    <a:pt x="26986" y="1457"/>
                  </a:cubicBezTo>
                  <a:lnTo>
                    <a:pt x="26986" y="1457"/>
                  </a:lnTo>
                  <a:cubicBezTo>
                    <a:pt x="27041" y="1414"/>
                    <a:pt x="27054" y="1294"/>
                    <a:pt x="26953" y="1269"/>
                  </a:cubicBezTo>
                  <a:lnTo>
                    <a:pt x="26987" y="1269"/>
                  </a:lnTo>
                  <a:cubicBezTo>
                    <a:pt x="24633" y="382"/>
                    <a:pt x="22165" y="1"/>
                    <a:pt x="1968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7785843" y="-36972"/>
              <a:ext cx="1013027" cy="245069"/>
            </a:xfrm>
            <a:custGeom>
              <a:avLst/>
              <a:gdLst/>
              <a:ahLst/>
              <a:cxnLst/>
              <a:rect l="l" t="t" r="r" b="b"/>
              <a:pathLst>
                <a:path w="26910" h="6510" extrusionOk="0">
                  <a:moveTo>
                    <a:pt x="26748" y="1"/>
                  </a:moveTo>
                  <a:cubicBezTo>
                    <a:pt x="26739" y="1"/>
                    <a:pt x="26729" y="2"/>
                    <a:pt x="26719" y="4"/>
                  </a:cubicBezTo>
                  <a:cubicBezTo>
                    <a:pt x="22283" y="1205"/>
                    <a:pt x="17980" y="2806"/>
                    <a:pt x="13576" y="4041"/>
                  </a:cubicBezTo>
                  <a:cubicBezTo>
                    <a:pt x="11508" y="4641"/>
                    <a:pt x="9473" y="5342"/>
                    <a:pt x="7339" y="5775"/>
                  </a:cubicBezTo>
                  <a:cubicBezTo>
                    <a:pt x="5004" y="6242"/>
                    <a:pt x="2535" y="6276"/>
                    <a:pt x="133" y="6309"/>
                  </a:cubicBezTo>
                  <a:cubicBezTo>
                    <a:pt x="0" y="6309"/>
                    <a:pt x="0" y="6509"/>
                    <a:pt x="133" y="6509"/>
                  </a:cubicBezTo>
                  <a:cubicBezTo>
                    <a:pt x="2268" y="6509"/>
                    <a:pt x="4370" y="6409"/>
                    <a:pt x="6505" y="6142"/>
                  </a:cubicBezTo>
                  <a:cubicBezTo>
                    <a:pt x="8740" y="5842"/>
                    <a:pt x="10874" y="5075"/>
                    <a:pt x="13043" y="4408"/>
                  </a:cubicBezTo>
                  <a:cubicBezTo>
                    <a:pt x="17646" y="3040"/>
                    <a:pt x="22149" y="1472"/>
                    <a:pt x="26786" y="204"/>
                  </a:cubicBezTo>
                  <a:cubicBezTo>
                    <a:pt x="26909" y="174"/>
                    <a:pt x="26862" y="1"/>
                    <a:pt x="2674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7915758" y="112029"/>
              <a:ext cx="130026" cy="184235"/>
            </a:xfrm>
            <a:custGeom>
              <a:avLst/>
              <a:gdLst/>
              <a:ahLst/>
              <a:cxnLst/>
              <a:rect l="l" t="t" r="r" b="b"/>
              <a:pathLst>
                <a:path w="3454" h="4894" extrusionOk="0">
                  <a:moveTo>
                    <a:pt x="138" y="1"/>
                  </a:moveTo>
                  <a:cubicBezTo>
                    <a:pt x="58" y="1"/>
                    <a:pt x="1" y="132"/>
                    <a:pt x="85" y="216"/>
                  </a:cubicBezTo>
                  <a:lnTo>
                    <a:pt x="85" y="183"/>
                  </a:lnTo>
                  <a:cubicBezTo>
                    <a:pt x="986" y="816"/>
                    <a:pt x="2086" y="1083"/>
                    <a:pt x="2920" y="1817"/>
                  </a:cubicBezTo>
                  <a:cubicBezTo>
                    <a:pt x="3387" y="2251"/>
                    <a:pt x="2720" y="2885"/>
                    <a:pt x="2453" y="3252"/>
                  </a:cubicBezTo>
                  <a:cubicBezTo>
                    <a:pt x="2086" y="3719"/>
                    <a:pt x="1853" y="4252"/>
                    <a:pt x="1519" y="4719"/>
                  </a:cubicBezTo>
                  <a:cubicBezTo>
                    <a:pt x="1471" y="4815"/>
                    <a:pt x="1544" y="4893"/>
                    <a:pt x="1613" y="4893"/>
                  </a:cubicBezTo>
                  <a:cubicBezTo>
                    <a:pt x="1640" y="4893"/>
                    <a:pt x="1667" y="4881"/>
                    <a:pt x="1686" y="4853"/>
                  </a:cubicBezTo>
                  <a:cubicBezTo>
                    <a:pt x="2120" y="4219"/>
                    <a:pt x="2487" y="3585"/>
                    <a:pt x="2920" y="2985"/>
                  </a:cubicBezTo>
                  <a:cubicBezTo>
                    <a:pt x="3087" y="2751"/>
                    <a:pt x="3454" y="2284"/>
                    <a:pt x="3321" y="1984"/>
                  </a:cubicBezTo>
                  <a:cubicBezTo>
                    <a:pt x="3187" y="1650"/>
                    <a:pt x="2620" y="1317"/>
                    <a:pt x="2286" y="1150"/>
                  </a:cubicBezTo>
                  <a:cubicBezTo>
                    <a:pt x="1619" y="716"/>
                    <a:pt x="852" y="483"/>
                    <a:pt x="185" y="16"/>
                  </a:cubicBezTo>
                  <a:cubicBezTo>
                    <a:pt x="169" y="5"/>
                    <a:pt x="153" y="1"/>
                    <a:pt x="13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8067809" y="20249"/>
              <a:ext cx="165111" cy="291109"/>
            </a:xfrm>
            <a:custGeom>
              <a:avLst/>
              <a:gdLst/>
              <a:ahLst/>
              <a:cxnLst/>
              <a:rect l="l" t="t" r="r" b="b"/>
              <a:pathLst>
                <a:path w="4386" h="7733" extrusionOk="0">
                  <a:moveTo>
                    <a:pt x="158" y="1"/>
                  </a:moveTo>
                  <a:cubicBezTo>
                    <a:pt x="74" y="1"/>
                    <a:pt x="1" y="104"/>
                    <a:pt x="82" y="186"/>
                  </a:cubicBezTo>
                  <a:cubicBezTo>
                    <a:pt x="683" y="719"/>
                    <a:pt x="1483" y="1019"/>
                    <a:pt x="2150" y="1520"/>
                  </a:cubicBezTo>
                  <a:cubicBezTo>
                    <a:pt x="2817" y="1953"/>
                    <a:pt x="3418" y="2487"/>
                    <a:pt x="3952" y="3121"/>
                  </a:cubicBezTo>
                  <a:cubicBezTo>
                    <a:pt x="4385" y="3655"/>
                    <a:pt x="3418" y="4956"/>
                    <a:pt x="3151" y="5456"/>
                  </a:cubicBezTo>
                  <a:cubicBezTo>
                    <a:pt x="2851" y="6157"/>
                    <a:pt x="2584" y="6857"/>
                    <a:pt x="2384" y="7624"/>
                  </a:cubicBezTo>
                  <a:cubicBezTo>
                    <a:pt x="2344" y="7684"/>
                    <a:pt x="2400" y="7732"/>
                    <a:pt x="2465" y="7732"/>
                  </a:cubicBezTo>
                  <a:cubicBezTo>
                    <a:pt x="2509" y="7732"/>
                    <a:pt x="2557" y="7711"/>
                    <a:pt x="2584" y="7658"/>
                  </a:cubicBezTo>
                  <a:cubicBezTo>
                    <a:pt x="2884" y="6724"/>
                    <a:pt x="3251" y="5790"/>
                    <a:pt x="3685" y="4889"/>
                  </a:cubicBezTo>
                  <a:cubicBezTo>
                    <a:pt x="3918" y="4422"/>
                    <a:pt x="4385" y="3688"/>
                    <a:pt x="4218" y="3121"/>
                  </a:cubicBezTo>
                  <a:cubicBezTo>
                    <a:pt x="4018" y="2554"/>
                    <a:pt x="3184" y="2020"/>
                    <a:pt x="2684" y="1653"/>
                  </a:cubicBezTo>
                  <a:cubicBezTo>
                    <a:pt x="1917" y="1053"/>
                    <a:pt x="949" y="686"/>
                    <a:pt x="216" y="19"/>
                  </a:cubicBezTo>
                  <a:cubicBezTo>
                    <a:pt x="197" y="6"/>
                    <a:pt x="177" y="1"/>
                    <a:pt x="15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8270230" y="-50713"/>
              <a:ext cx="164847" cy="303005"/>
            </a:xfrm>
            <a:custGeom>
              <a:avLst/>
              <a:gdLst/>
              <a:ahLst/>
              <a:cxnLst/>
              <a:rect l="l" t="t" r="r" b="b"/>
              <a:pathLst>
                <a:path w="4379" h="8049" extrusionOk="0">
                  <a:moveTo>
                    <a:pt x="160" y="0"/>
                  </a:moveTo>
                  <a:cubicBezTo>
                    <a:pt x="76" y="0"/>
                    <a:pt x="1" y="94"/>
                    <a:pt x="76" y="169"/>
                  </a:cubicBezTo>
                  <a:cubicBezTo>
                    <a:pt x="376" y="469"/>
                    <a:pt x="743" y="770"/>
                    <a:pt x="1110" y="1003"/>
                  </a:cubicBezTo>
                  <a:cubicBezTo>
                    <a:pt x="1577" y="1403"/>
                    <a:pt x="2044" y="1804"/>
                    <a:pt x="2444" y="2271"/>
                  </a:cubicBezTo>
                  <a:cubicBezTo>
                    <a:pt x="2744" y="2504"/>
                    <a:pt x="3044" y="2738"/>
                    <a:pt x="3378" y="2904"/>
                  </a:cubicBezTo>
                  <a:cubicBezTo>
                    <a:pt x="4012" y="3271"/>
                    <a:pt x="4045" y="3705"/>
                    <a:pt x="3945" y="4339"/>
                  </a:cubicBezTo>
                  <a:cubicBezTo>
                    <a:pt x="3778" y="5440"/>
                    <a:pt x="2778" y="6874"/>
                    <a:pt x="3278" y="8008"/>
                  </a:cubicBezTo>
                  <a:cubicBezTo>
                    <a:pt x="3287" y="8037"/>
                    <a:pt x="3310" y="8049"/>
                    <a:pt x="3337" y="8049"/>
                  </a:cubicBezTo>
                  <a:cubicBezTo>
                    <a:pt x="3403" y="8049"/>
                    <a:pt x="3492" y="7970"/>
                    <a:pt x="3445" y="7875"/>
                  </a:cubicBezTo>
                  <a:cubicBezTo>
                    <a:pt x="3144" y="7174"/>
                    <a:pt x="3611" y="6174"/>
                    <a:pt x="3878" y="5506"/>
                  </a:cubicBezTo>
                  <a:cubicBezTo>
                    <a:pt x="4045" y="4939"/>
                    <a:pt x="4379" y="4172"/>
                    <a:pt x="4212" y="3538"/>
                  </a:cubicBezTo>
                  <a:cubicBezTo>
                    <a:pt x="4045" y="2904"/>
                    <a:pt x="3478" y="2771"/>
                    <a:pt x="3011" y="2437"/>
                  </a:cubicBezTo>
                  <a:cubicBezTo>
                    <a:pt x="2544" y="2037"/>
                    <a:pt x="2077" y="1637"/>
                    <a:pt x="1643" y="1170"/>
                  </a:cubicBezTo>
                  <a:cubicBezTo>
                    <a:pt x="1243" y="770"/>
                    <a:pt x="676" y="469"/>
                    <a:pt x="242" y="36"/>
                  </a:cubicBezTo>
                  <a:cubicBezTo>
                    <a:pt x="217" y="11"/>
                    <a:pt x="188" y="0"/>
                    <a:pt x="16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8471145" y="-85874"/>
              <a:ext cx="154796" cy="226359"/>
            </a:xfrm>
            <a:custGeom>
              <a:avLst/>
              <a:gdLst/>
              <a:ahLst/>
              <a:cxnLst/>
              <a:rect l="l" t="t" r="r" b="b"/>
              <a:pathLst>
                <a:path w="4112" h="6013" extrusionOk="0">
                  <a:moveTo>
                    <a:pt x="132" y="0"/>
                  </a:moveTo>
                  <a:cubicBezTo>
                    <a:pt x="57" y="0"/>
                    <a:pt x="1" y="94"/>
                    <a:pt x="76" y="169"/>
                  </a:cubicBezTo>
                  <a:lnTo>
                    <a:pt x="76" y="203"/>
                  </a:lnTo>
                  <a:cubicBezTo>
                    <a:pt x="509" y="603"/>
                    <a:pt x="976" y="970"/>
                    <a:pt x="1477" y="1303"/>
                  </a:cubicBezTo>
                  <a:cubicBezTo>
                    <a:pt x="2077" y="1737"/>
                    <a:pt x="2744" y="1937"/>
                    <a:pt x="3311" y="2404"/>
                  </a:cubicBezTo>
                  <a:cubicBezTo>
                    <a:pt x="4112" y="3105"/>
                    <a:pt x="3445" y="5006"/>
                    <a:pt x="3245" y="5873"/>
                  </a:cubicBezTo>
                  <a:cubicBezTo>
                    <a:pt x="3224" y="5956"/>
                    <a:pt x="3293" y="6013"/>
                    <a:pt x="3356" y="6013"/>
                  </a:cubicBezTo>
                  <a:cubicBezTo>
                    <a:pt x="3395" y="6013"/>
                    <a:pt x="3432" y="5991"/>
                    <a:pt x="3445" y="5940"/>
                  </a:cubicBezTo>
                  <a:cubicBezTo>
                    <a:pt x="3678" y="4973"/>
                    <a:pt x="4112" y="3572"/>
                    <a:pt x="3745" y="2604"/>
                  </a:cubicBezTo>
                  <a:cubicBezTo>
                    <a:pt x="3545" y="2137"/>
                    <a:pt x="2911" y="1837"/>
                    <a:pt x="2511" y="1637"/>
                  </a:cubicBezTo>
                  <a:cubicBezTo>
                    <a:pt x="1677" y="1203"/>
                    <a:pt x="910" y="670"/>
                    <a:pt x="209" y="36"/>
                  </a:cubicBezTo>
                  <a:cubicBezTo>
                    <a:pt x="184" y="11"/>
                    <a:pt x="157" y="0"/>
                    <a:pt x="132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72" name="Google Shape;4572;p29"/>
          <p:cNvSpPr/>
          <p:nvPr/>
        </p:nvSpPr>
        <p:spPr>
          <a:xfrm flipH="1">
            <a:off x="586313" y="672282"/>
            <a:ext cx="33909" cy="27755"/>
          </a:xfrm>
          <a:custGeom>
            <a:avLst/>
            <a:gdLst/>
            <a:ahLst/>
            <a:cxnLst/>
            <a:rect l="l" t="t" r="r" b="b"/>
            <a:pathLst>
              <a:path w="1102" h="902" extrusionOk="0">
                <a:moveTo>
                  <a:pt x="534" y="1"/>
                </a:moveTo>
                <a:cubicBezTo>
                  <a:pt x="0" y="34"/>
                  <a:pt x="0" y="868"/>
                  <a:pt x="534" y="902"/>
                </a:cubicBezTo>
                <a:cubicBezTo>
                  <a:pt x="1101" y="868"/>
                  <a:pt x="1101" y="34"/>
                  <a:pt x="534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3" name="Google Shape;4573;p29"/>
          <p:cNvSpPr/>
          <p:nvPr/>
        </p:nvSpPr>
        <p:spPr>
          <a:xfrm flipH="1">
            <a:off x="1062990" y="269470"/>
            <a:ext cx="38001" cy="28770"/>
          </a:xfrm>
          <a:custGeom>
            <a:avLst/>
            <a:gdLst/>
            <a:ahLst/>
            <a:cxnLst/>
            <a:rect l="l" t="t" r="r" b="b"/>
            <a:pathLst>
              <a:path w="1235" h="935" extrusionOk="0">
                <a:moveTo>
                  <a:pt x="634" y="1"/>
                </a:moveTo>
                <a:cubicBezTo>
                  <a:pt x="0" y="1"/>
                  <a:pt x="0" y="935"/>
                  <a:pt x="634" y="935"/>
                </a:cubicBezTo>
                <a:cubicBezTo>
                  <a:pt x="1234" y="935"/>
                  <a:pt x="1234" y="1"/>
                  <a:pt x="634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4" name="Google Shape;4574;p29"/>
          <p:cNvSpPr/>
          <p:nvPr/>
        </p:nvSpPr>
        <p:spPr>
          <a:xfrm flipH="1">
            <a:off x="62810" y="882340"/>
            <a:ext cx="38001" cy="28770"/>
          </a:xfrm>
          <a:custGeom>
            <a:avLst/>
            <a:gdLst/>
            <a:ahLst/>
            <a:cxnLst/>
            <a:rect l="l" t="t" r="r" b="b"/>
            <a:pathLst>
              <a:path w="1235" h="935" extrusionOk="0">
                <a:moveTo>
                  <a:pt x="601" y="0"/>
                </a:moveTo>
                <a:cubicBezTo>
                  <a:pt x="0" y="0"/>
                  <a:pt x="0" y="934"/>
                  <a:pt x="601" y="934"/>
                </a:cubicBezTo>
                <a:cubicBezTo>
                  <a:pt x="1235" y="901"/>
                  <a:pt x="1235" y="0"/>
                  <a:pt x="601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5" name="Google Shape;4575;p29"/>
          <p:cNvSpPr/>
          <p:nvPr/>
        </p:nvSpPr>
        <p:spPr>
          <a:xfrm flipH="1">
            <a:off x="698359" y="416510"/>
            <a:ext cx="56494" cy="42124"/>
          </a:xfrm>
          <a:custGeom>
            <a:avLst/>
            <a:gdLst/>
            <a:ahLst/>
            <a:cxnLst/>
            <a:rect l="l" t="t" r="r" b="b"/>
            <a:pathLst>
              <a:path w="1836" h="1369" extrusionOk="0">
                <a:moveTo>
                  <a:pt x="934" y="1"/>
                </a:moveTo>
                <a:cubicBezTo>
                  <a:pt x="0" y="1"/>
                  <a:pt x="0" y="1368"/>
                  <a:pt x="934" y="1368"/>
                </a:cubicBezTo>
                <a:cubicBezTo>
                  <a:pt x="1835" y="1368"/>
                  <a:pt x="1835" y="1"/>
                  <a:pt x="934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6" name="Google Shape;4576;p29"/>
          <p:cNvSpPr/>
          <p:nvPr/>
        </p:nvSpPr>
        <p:spPr>
          <a:xfrm flipH="1">
            <a:off x="466682" y="416524"/>
            <a:ext cx="56494" cy="42093"/>
          </a:xfrm>
          <a:custGeom>
            <a:avLst/>
            <a:gdLst/>
            <a:ahLst/>
            <a:cxnLst/>
            <a:rect l="l" t="t" r="r" b="b"/>
            <a:pathLst>
              <a:path w="1836" h="1368" extrusionOk="0">
                <a:moveTo>
                  <a:pt x="902" y="0"/>
                </a:moveTo>
                <a:cubicBezTo>
                  <a:pt x="1" y="0"/>
                  <a:pt x="1" y="1368"/>
                  <a:pt x="902" y="1368"/>
                </a:cubicBezTo>
                <a:cubicBezTo>
                  <a:pt x="1836" y="1368"/>
                  <a:pt x="1836" y="0"/>
                  <a:pt x="902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77" name="Google Shape;4577;p29"/>
          <p:cNvGrpSpPr/>
          <p:nvPr/>
        </p:nvGrpSpPr>
        <p:grpSpPr>
          <a:xfrm rot="1110619" flipH="1">
            <a:off x="189893" y="30682"/>
            <a:ext cx="638273" cy="267183"/>
            <a:chOff x="7936040" y="253594"/>
            <a:chExt cx="780871" cy="326875"/>
          </a:xfrm>
        </p:grpSpPr>
        <p:sp>
          <p:nvSpPr>
            <p:cNvPr id="4578" name="Google Shape;4578;p29"/>
            <p:cNvSpPr/>
            <p:nvPr/>
          </p:nvSpPr>
          <p:spPr>
            <a:xfrm>
              <a:off x="7992019" y="253594"/>
              <a:ext cx="724892" cy="284559"/>
            </a:xfrm>
            <a:custGeom>
              <a:avLst/>
              <a:gdLst/>
              <a:ahLst/>
              <a:cxnLst/>
              <a:rect l="l" t="t" r="r" b="b"/>
              <a:pathLst>
                <a:path w="19256" h="7559" extrusionOk="0">
                  <a:moveTo>
                    <a:pt x="19139" y="1"/>
                  </a:moveTo>
                  <a:cubicBezTo>
                    <a:pt x="19102" y="1"/>
                    <a:pt x="19068" y="19"/>
                    <a:pt x="19055" y="59"/>
                  </a:cubicBezTo>
                  <a:lnTo>
                    <a:pt x="19022" y="92"/>
                  </a:lnTo>
                  <a:cubicBezTo>
                    <a:pt x="18622" y="1460"/>
                    <a:pt x="16487" y="2194"/>
                    <a:pt x="15252" y="2527"/>
                  </a:cubicBezTo>
                  <a:cubicBezTo>
                    <a:pt x="13451" y="2961"/>
                    <a:pt x="11550" y="3094"/>
                    <a:pt x="9715" y="3394"/>
                  </a:cubicBezTo>
                  <a:cubicBezTo>
                    <a:pt x="7847" y="3695"/>
                    <a:pt x="6013" y="4128"/>
                    <a:pt x="4245" y="4729"/>
                  </a:cubicBezTo>
                  <a:cubicBezTo>
                    <a:pt x="2610" y="5296"/>
                    <a:pt x="1476" y="6430"/>
                    <a:pt x="108" y="7364"/>
                  </a:cubicBezTo>
                  <a:cubicBezTo>
                    <a:pt x="1" y="7418"/>
                    <a:pt x="67" y="7558"/>
                    <a:pt x="149" y="7558"/>
                  </a:cubicBezTo>
                  <a:cubicBezTo>
                    <a:pt x="168" y="7558"/>
                    <a:pt x="189" y="7550"/>
                    <a:pt x="208" y="7531"/>
                  </a:cubicBezTo>
                  <a:cubicBezTo>
                    <a:pt x="876" y="7097"/>
                    <a:pt x="1443" y="6497"/>
                    <a:pt x="2143" y="6063"/>
                  </a:cubicBezTo>
                  <a:cubicBezTo>
                    <a:pt x="2977" y="5529"/>
                    <a:pt x="3878" y="5062"/>
                    <a:pt x="4812" y="4762"/>
                  </a:cubicBezTo>
                  <a:cubicBezTo>
                    <a:pt x="6846" y="4128"/>
                    <a:pt x="8948" y="3695"/>
                    <a:pt x="11083" y="3394"/>
                  </a:cubicBezTo>
                  <a:cubicBezTo>
                    <a:pt x="12917" y="3094"/>
                    <a:pt x="14886" y="3028"/>
                    <a:pt x="16587" y="2294"/>
                  </a:cubicBezTo>
                  <a:cubicBezTo>
                    <a:pt x="17587" y="1860"/>
                    <a:pt x="18922" y="1260"/>
                    <a:pt x="19255" y="125"/>
                  </a:cubicBezTo>
                  <a:cubicBezTo>
                    <a:pt x="19255" y="45"/>
                    <a:pt x="19194" y="1"/>
                    <a:pt x="1913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8020630" y="379594"/>
              <a:ext cx="122836" cy="65163"/>
            </a:xfrm>
            <a:custGeom>
              <a:avLst/>
              <a:gdLst/>
              <a:ahLst/>
              <a:cxnLst/>
              <a:rect l="l" t="t" r="r" b="b"/>
              <a:pathLst>
                <a:path w="3263" h="1731" extrusionOk="0">
                  <a:moveTo>
                    <a:pt x="173" y="1"/>
                  </a:moveTo>
                  <a:cubicBezTo>
                    <a:pt x="83" y="1"/>
                    <a:pt x="1" y="157"/>
                    <a:pt x="116" y="214"/>
                  </a:cubicBezTo>
                  <a:cubicBezTo>
                    <a:pt x="1116" y="681"/>
                    <a:pt x="2084" y="1182"/>
                    <a:pt x="3051" y="1715"/>
                  </a:cubicBezTo>
                  <a:cubicBezTo>
                    <a:pt x="3073" y="1726"/>
                    <a:pt x="3093" y="1731"/>
                    <a:pt x="3112" y="1731"/>
                  </a:cubicBezTo>
                  <a:cubicBezTo>
                    <a:pt x="3211" y="1731"/>
                    <a:pt x="3263" y="1604"/>
                    <a:pt x="3151" y="1549"/>
                  </a:cubicBezTo>
                  <a:cubicBezTo>
                    <a:pt x="2217" y="981"/>
                    <a:pt x="1216" y="514"/>
                    <a:pt x="216" y="14"/>
                  </a:cubicBezTo>
                  <a:cubicBezTo>
                    <a:pt x="202" y="5"/>
                    <a:pt x="187" y="1"/>
                    <a:pt x="17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7962651" y="321846"/>
              <a:ext cx="154495" cy="100173"/>
            </a:xfrm>
            <a:custGeom>
              <a:avLst/>
              <a:gdLst/>
              <a:ahLst/>
              <a:cxnLst/>
              <a:rect l="l" t="t" r="r" b="b"/>
              <a:pathLst>
                <a:path w="4104" h="2661" extrusionOk="0">
                  <a:moveTo>
                    <a:pt x="1090" y="216"/>
                  </a:moveTo>
                  <a:cubicBezTo>
                    <a:pt x="1461" y="216"/>
                    <a:pt x="1930" y="402"/>
                    <a:pt x="2136" y="514"/>
                  </a:cubicBezTo>
                  <a:cubicBezTo>
                    <a:pt x="2914" y="903"/>
                    <a:pt x="3502" y="1575"/>
                    <a:pt x="3749" y="2439"/>
                  </a:cubicBezTo>
                  <a:lnTo>
                    <a:pt x="3749" y="2439"/>
                  </a:lnTo>
                  <a:cubicBezTo>
                    <a:pt x="3626" y="2449"/>
                    <a:pt x="3497" y="2454"/>
                    <a:pt x="3364" y="2454"/>
                  </a:cubicBezTo>
                  <a:cubicBezTo>
                    <a:pt x="2143" y="2454"/>
                    <a:pt x="596" y="2013"/>
                    <a:pt x="568" y="681"/>
                  </a:cubicBezTo>
                  <a:cubicBezTo>
                    <a:pt x="568" y="329"/>
                    <a:pt x="799" y="216"/>
                    <a:pt x="1090" y="216"/>
                  </a:cubicBezTo>
                  <a:close/>
                  <a:moveTo>
                    <a:pt x="1102" y="0"/>
                  </a:moveTo>
                  <a:cubicBezTo>
                    <a:pt x="838" y="0"/>
                    <a:pt x="595" y="81"/>
                    <a:pt x="435" y="314"/>
                  </a:cubicBezTo>
                  <a:cubicBezTo>
                    <a:pt x="1" y="981"/>
                    <a:pt x="768" y="1848"/>
                    <a:pt x="1269" y="2149"/>
                  </a:cubicBezTo>
                  <a:cubicBezTo>
                    <a:pt x="1915" y="2485"/>
                    <a:pt x="2621" y="2660"/>
                    <a:pt x="3341" y="2660"/>
                  </a:cubicBezTo>
                  <a:cubicBezTo>
                    <a:pt x="3550" y="2660"/>
                    <a:pt x="3760" y="2646"/>
                    <a:pt x="3970" y="2616"/>
                  </a:cubicBezTo>
                  <a:cubicBezTo>
                    <a:pt x="4095" y="2616"/>
                    <a:pt x="4103" y="2412"/>
                    <a:pt x="3995" y="2412"/>
                  </a:cubicBezTo>
                  <a:cubicBezTo>
                    <a:pt x="3988" y="2412"/>
                    <a:pt x="3979" y="2413"/>
                    <a:pt x="3970" y="2415"/>
                  </a:cubicBezTo>
                  <a:cubicBezTo>
                    <a:pt x="3967" y="2416"/>
                    <a:pt x="3964" y="2416"/>
                    <a:pt x="3961" y="2417"/>
                  </a:cubicBezTo>
                  <a:lnTo>
                    <a:pt x="3961" y="2417"/>
                  </a:lnTo>
                  <a:cubicBezTo>
                    <a:pt x="3689" y="1464"/>
                    <a:pt x="3026" y="676"/>
                    <a:pt x="2102" y="247"/>
                  </a:cubicBezTo>
                  <a:cubicBezTo>
                    <a:pt x="1821" y="134"/>
                    <a:pt x="1443" y="0"/>
                    <a:pt x="110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7936040" y="463920"/>
              <a:ext cx="159012" cy="116549"/>
            </a:xfrm>
            <a:custGeom>
              <a:avLst/>
              <a:gdLst/>
              <a:ahLst/>
              <a:cxnLst/>
              <a:rect l="l" t="t" r="r" b="b"/>
              <a:pathLst>
                <a:path w="4224" h="3096" extrusionOk="0">
                  <a:moveTo>
                    <a:pt x="3903" y="209"/>
                  </a:moveTo>
                  <a:cubicBezTo>
                    <a:pt x="3510" y="969"/>
                    <a:pt x="3571" y="1816"/>
                    <a:pt x="2763" y="2344"/>
                  </a:cubicBezTo>
                  <a:cubicBezTo>
                    <a:pt x="2400" y="2562"/>
                    <a:pt x="1781" y="2858"/>
                    <a:pt x="1291" y="2858"/>
                  </a:cubicBezTo>
                  <a:cubicBezTo>
                    <a:pt x="881" y="2858"/>
                    <a:pt x="561" y="2650"/>
                    <a:pt x="561" y="2010"/>
                  </a:cubicBezTo>
                  <a:cubicBezTo>
                    <a:pt x="561" y="724"/>
                    <a:pt x="2803" y="235"/>
                    <a:pt x="3903" y="209"/>
                  </a:cubicBezTo>
                  <a:close/>
                  <a:moveTo>
                    <a:pt x="4073" y="1"/>
                  </a:moveTo>
                  <a:cubicBezTo>
                    <a:pt x="4060" y="1"/>
                    <a:pt x="4046" y="4"/>
                    <a:pt x="4034" y="10"/>
                  </a:cubicBezTo>
                  <a:lnTo>
                    <a:pt x="4034" y="10"/>
                  </a:lnTo>
                  <a:cubicBezTo>
                    <a:pt x="2738" y="32"/>
                    <a:pt x="1" y="738"/>
                    <a:pt x="394" y="2444"/>
                  </a:cubicBezTo>
                  <a:cubicBezTo>
                    <a:pt x="510" y="2926"/>
                    <a:pt x="892" y="3096"/>
                    <a:pt x="1317" y="3096"/>
                  </a:cubicBezTo>
                  <a:cubicBezTo>
                    <a:pt x="1628" y="3096"/>
                    <a:pt x="1961" y="3005"/>
                    <a:pt x="2229" y="2878"/>
                  </a:cubicBezTo>
                  <a:cubicBezTo>
                    <a:pt x="2696" y="2678"/>
                    <a:pt x="3163" y="2344"/>
                    <a:pt x="3497" y="1944"/>
                  </a:cubicBezTo>
                  <a:cubicBezTo>
                    <a:pt x="3915" y="1462"/>
                    <a:pt x="3837" y="762"/>
                    <a:pt x="4129" y="205"/>
                  </a:cubicBezTo>
                  <a:lnTo>
                    <a:pt x="4129" y="205"/>
                  </a:lnTo>
                  <a:cubicBezTo>
                    <a:pt x="4223" y="177"/>
                    <a:pt x="4220" y="28"/>
                    <a:pt x="4118" y="11"/>
                  </a:cubicBezTo>
                  <a:lnTo>
                    <a:pt x="4118" y="11"/>
                  </a:lnTo>
                  <a:cubicBezTo>
                    <a:pt x="4104" y="4"/>
                    <a:pt x="4088" y="1"/>
                    <a:pt x="407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8195452" y="389909"/>
              <a:ext cx="19161" cy="55752"/>
            </a:xfrm>
            <a:custGeom>
              <a:avLst/>
              <a:gdLst/>
              <a:ahLst/>
              <a:cxnLst/>
              <a:rect l="l" t="t" r="r" b="b"/>
              <a:pathLst>
                <a:path w="509" h="1481" extrusionOk="0">
                  <a:moveTo>
                    <a:pt x="133" y="1"/>
                  </a:moveTo>
                  <a:cubicBezTo>
                    <a:pt x="69" y="1"/>
                    <a:pt x="1" y="58"/>
                    <a:pt x="21" y="140"/>
                  </a:cubicBezTo>
                  <a:lnTo>
                    <a:pt x="288" y="1408"/>
                  </a:lnTo>
                  <a:cubicBezTo>
                    <a:pt x="301" y="1459"/>
                    <a:pt x="338" y="1481"/>
                    <a:pt x="377" y="1481"/>
                  </a:cubicBezTo>
                  <a:cubicBezTo>
                    <a:pt x="440" y="1481"/>
                    <a:pt x="509" y="1424"/>
                    <a:pt x="488" y="1341"/>
                  </a:cubicBezTo>
                  <a:lnTo>
                    <a:pt x="222" y="74"/>
                  </a:lnTo>
                  <a:cubicBezTo>
                    <a:pt x="209" y="23"/>
                    <a:pt x="172" y="1"/>
                    <a:pt x="13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8231893" y="379895"/>
              <a:ext cx="19124" cy="47019"/>
            </a:xfrm>
            <a:custGeom>
              <a:avLst/>
              <a:gdLst/>
              <a:ahLst/>
              <a:cxnLst/>
              <a:rect l="l" t="t" r="r" b="b"/>
              <a:pathLst>
                <a:path w="508" h="1249" extrusionOk="0">
                  <a:moveTo>
                    <a:pt x="132" y="0"/>
                  </a:moveTo>
                  <a:cubicBezTo>
                    <a:pt x="69" y="0"/>
                    <a:pt x="0" y="57"/>
                    <a:pt x="21" y="140"/>
                  </a:cubicBezTo>
                  <a:cubicBezTo>
                    <a:pt x="87" y="473"/>
                    <a:pt x="188" y="840"/>
                    <a:pt x="288" y="1174"/>
                  </a:cubicBezTo>
                  <a:cubicBezTo>
                    <a:pt x="301" y="1227"/>
                    <a:pt x="341" y="1248"/>
                    <a:pt x="382" y="1248"/>
                  </a:cubicBezTo>
                  <a:cubicBezTo>
                    <a:pt x="444" y="1248"/>
                    <a:pt x="508" y="1200"/>
                    <a:pt x="488" y="1140"/>
                  </a:cubicBezTo>
                  <a:cubicBezTo>
                    <a:pt x="388" y="773"/>
                    <a:pt x="321" y="440"/>
                    <a:pt x="221" y="73"/>
                  </a:cubicBezTo>
                  <a:cubicBezTo>
                    <a:pt x="208" y="22"/>
                    <a:pt x="171" y="0"/>
                    <a:pt x="1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8266301" y="376658"/>
              <a:ext cx="19839" cy="50633"/>
            </a:xfrm>
            <a:custGeom>
              <a:avLst/>
              <a:gdLst/>
              <a:ahLst/>
              <a:cxnLst/>
              <a:rect l="l" t="t" r="r" b="b"/>
              <a:pathLst>
                <a:path w="527" h="1345" extrusionOk="0">
                  <a:moveTo>
                    <a:pt x="124" y="1"/>
                  </a:moveTo>
                  <a:cubicBezTo>
                    <a:pt x="58" y="1"/>
                    <a:pt x="0" y="45"/>
                    <a:pt x="41" y="125"/>
                  </a:cubicBezTo>
                  <a:cubicBezTo>
                    <a:pt x="141" y="492"/>
                    <a:pt x="241" y="893"/>
                    <a:pt x="308" y="1260"/>
                  </a:cubicBezTo>
                  <a:cubicBezTo>
                    <a:pt x="322" y="1318"/>
                    <a:pt x="369" y="1345"/>
                    <a:pt x="414" y="1345"/>
                  </a:cubicBezTo>
                  <a:cubicBezTo>
                    <a:pt x="472" y="1345"/>
                    <a:pt x="526" y="1301"/>
                    <a:pt x="508" y="1226"/>
                  </a:cubicBezTo>
                  <a:cubicBezTo>
                    <a:pt x="408" y="826"/>
                    <a:pt x="374" y="459"/>
                    <a:pt x="241" y="59"/>
                  </a:cubicBezTo>
                  <a:cubicBezTo>
                    <a:pt x="215" y="19"/>
                    <a:pt x="167" y="1"/>
                    <a:pt x="12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707" y="558093"/>
            <a:ext cx="9197256" cy="4764575"/>
            <a:chOff x="-33707" y="558093"/>
            <a:chExt cx="9197256" cy="4764575"/>
          </a:xfrm>
        </p:grpSpPr>
        <p:sp>
          <p:nvSpPr>
            <p:cNvPr id="10" name="Google Shape;10;p2"/>
            <p:cNvSpPr/>
            <p:nvPr/>
          </p:nvSpPr>
          <p:spPr>
            <a:xfrm>
              <a:off x="-33707" y="558093"/>
              <a:ext cx="5981797" cy="4764575"/>
            </a:xfrm>
            <a:custGeom>
              <a:avLst/>
              <a:gdLst/>
              <a:ahLst/>
              <a:cxnLst/>
              <a:rect l="l" t="t" r="r" b="b"/>
              <a:pathLst>
                <a:path w="126445" h="100715" extrusionOk="0">
                  <a:moveTo>
                    <a:pt x="49864" y="100715"/>
                  </a:moveTo>
                  <a:lnTo>
                    <a:pt x="0" y="100715"/>
                  </a:lnTo>
                  <a:lnTo>
                    <a:pt x="0" y="10454"/>
                  </a:lnTo>
                  <a:cubicBezTo>
                    <a:pt x="75581" y="0"/>
                    <a:pt x="29873" y="85249"/>
                    <a:pt x="111348" y="85249"/>
                  </a:cubicBezTo>
                  <a:cubicBezTo>
                    <a:pt x="114169" y="85249"/>
                    <a:pt x="116658" y="85285"/>
                    <a:pt x="119110" y="85939"/>
                  </a:cubicBezTo>
                  <a:cubicBezTo>
                    <a:pt x="126445" y="87904"/>
                    <a:pt x="123230" y="94214"/>
                    <a:pt x="113919" y="94214"/>
                  </a:cubicBezTo>
                  <a:lnTo>
                    <a:pt x="111848" y="94214"/>
                  </a:lnTo>
                  <a:lnTo>
                    <a:pt x="63175" y="94214"/>
                  </a:lnTo>
                  <a:cubicBezTo>
                    <a:pt x="53578" y="94214"/>
                    <a:pt x="50709" y="98179"/>
                    <a:pt x="49864" y="1007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33072" y="2424098"/>
              <a:ext cx="1330476" cy="2898531"/>
            </a:xfrm>
            <a:custGeom>
              <a:avLst/>
              <a:gdLst/>
              <a:ahLst/>
              <a:cxnLst/>
              <a:rect l="l" t="t" r="r" b="b"/>
              <a:pathLst>
                <a:path w="28124" h="61270" extrusionOk="0">
                  <a:moveTo>
                    <a:pt x="28123" y="1"/>
                  </a:moveTo>
                  <a:cubicBezTo>
                    <a:pt x="22635" y="96"/>
                    <a:pt x="14062" y="1798"/>
                    <a:pt x="13050" y="11157"/>
                  </a:cubicBezTo>
                  <a:cubicBezTo>
                    <a:pt x="11645" y="24146"/>
                    <a:pt x="26433" y="41279"/>
                    <a:pt x="10359" y="48637"/>
                  </a:cubicBezTo>
                  <a:cubicBezTo>
                    <a:pt x="1501" y="52686"/>
                    <a:pt x="2120" y="57841"/>
                    <a:pt x="1" y="61270"/>
                  </a:cubicBezTo>
                  <a:lnTo>
                    <a:pt x="28123" y="61270"/>
                  </a:lnTo>
                  <a:lnTo>
                    <a:pt x="281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990850" y="540000"/>
            <a:ext cx="5509200" cy="23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None/>
              <a:defRPr sz="72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611100" y="3423950"/>
            <a:ext cx="2721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31215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/>
          <p:nvPr/>
        </p:nvSpPr>
        <p:spPr>
          <a:xfrm>
            <a:off x="-145500" y="-247712"/>
            <a:ext cx="5985803" cy="5638914"/>
          </a:xfrm>
          <a:custGeom>
            <a:avLst/>
            <a:gdLst/>
            <a:ahLst/>
            <a:cxnLst/>
            <a:rect l="l" t="t" r="r" b="b"/>
            <a:pathLst>
              <a:path w="219945" h="148412" extrusionOk="0">
                <a:moveTo>
                  <a:pt x="25433" y="0"/>
                </a:moveTo>
                <a:cubicBezTo>
                  <a:pt x="25314" y="71"/>
                  <a:pt x="25194" y="167"/>
                  <a:pt x="25075" y="238"/>
                </a:cubicBezTo>
                <a:cubicBezTo>
                  <a:pt x="19479" y="3977"/>
                  <a:pt x="14419" y="8513"/>
                  <a:pt x="10133" y="13692"/>
                </a:cubicBezTo>
                <a:cubicBezTo>
                  <a:pt x="6002" y="18693"/>
                  <a:pt x="2620" y="24348"/>
                  <a:pt x="72" y="30409"/>
                </a:cubicBezTo>
                <a:cubicBezTo>
                  <a:pt x="48" y="30468"/>
                  <a:pt x="37" y="30528"/>
                  <a:pt x="1" y="30587"/>
                </a:cubicBezTo>
                <a:lnTo>
                  <a:pt x="1" y="86308"/>
                </a:lnTo>
                <a:cubicBezTo>
                  <a:pt x="37" y="86368"/>
                  <a:pt x="48" y="86403"/>
                  <a:pt x="72" y="86463"/>
                </a:cubicBezTo>
                <a:cubicBezTo>
                  <a:pt x="3573" y="94250"/>
                  <a:pt x="8704" y="101251"/>
                  <a:pt x="15574" y="106751"/>
                </a:cubicBezTo>
                <a:cubicBezTo>
                  <a:pt x="29921" y="118265"/>
                  <a:pt x="46947" y="122706"/>
                  <a:pt x="57603" y="138779"/>
                </a:cubicBezTo>
                <a:cubicBezTo>
                  <a:pt x="59604" y="141815"/>
                  <a:pt x="61425" y="144982"/>
                  <a:pt x="63199" y="148173"/>
                </a:cubicBezTo>
                <a:cubicBezTo>
                  <a:pt x="63235" y="148244"/>
                  <a:pt x="63283" y="148340"/>
                  <a:pt x="63330" y="148411"/>
                </a:cubicBezTo>
                <a:lnTo>
                  <a:pt x="200395" y="148411"/>
                </a:lnTo>
                <a:cubicBezTo>
                  <a:pt x="200431" y="148340"/>
                  <a:pt x="200443" y="148244"/>
                  <a:pt x="200478" y="148173"/>
                </a:cubicBezTo>
                <a:cubicBezTo>
                  <a:pt x="200681" y="147482"/>
                  <a:pt x="200895" y="146804"/>
                  <a:pt x="201074" y="146101"/>
                </a:cubicBezTo>
                <a:cubicBezTo>
                  <a:pt x="204169" y="134671"/>
                  <a:pt x="203991" y="122467"/>
                  <a:pt x="201740" y="110895"/>
                </a:cubicBezTo>
                <a:cubicBezTo>
                  <a:pt x="200621" y="105096"/>
                  <a:pt x="199788" y="99262"/>
                  <a:pt x="199264" y="93392"/>
                </a:cubicBezTo>
                <a:cubicBezTo>
                  <a:pt x="198192" y="81129"/>
                  <a:pt x="205003" y="70925"/>
                  <a:pt x="210384" y="60531"/>
                </a:cubicBezTo>
                <a:cubicBezTo>
                  <a:pt x="217218" y="47327"/>
                  <a:pt x="219945" y="29837"/>
                  <a:pt x="211492" y="16681"/>
                </a:cubicBezTo>
                <a:cubicBezTo>
                  <a:pt x="206908" y="9573"/>
                  <a:pt x="200216" y="4131"/>
                  <a:pt x="192704" y="238"/>
                </a:cubicBezTo>
                <a:cubicBezTo>
                  <a:pt x="192561" y="143"/>
                  <a:pt x="192394" y="71"/>
                  <a:pt x="19223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1009500" y="1323925"/>
            <a:ext cx="3562500" cy="21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3381375" y="698075"/>
            <a:ext cx="50427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877366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/>
          <p:nvPr/>
        </p:nvSpPr>
        <p:spPr>
          <a:xfrm flipH="1">
            <a:off x="6753150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"/>
          <p:cNvSpPr/>
          <p:nvPr/>
        </p:nvSpPr>
        <p:spPr>
          <a:xfrm rot="-3633303">
            <a:off x="-81337" y="682427"/>
            <a:ext cx="8808269" cy="11907949"/>
          </a:xfrm>
          <a:custGeom>
            <a:avLst/>
            <a:gdLst/>
            <a:ahLst/>
            <a:cxnLst/>
            <a:rect l="l" t="t" r="r" b="b"/>
            <a:pathLst>
              <a:path w="124123" h="134125" extrusionOk="0">
                <a:moveTo>
                  <a:pt x="39894" y="0"/>
                </a:moveTo>
                <a:cubicBezTo>
                  <a:pt x="35179" y="0"/>
                  <a:pt x="30429" y="611"/>
                  <a:pt x="25837" y="1635"/>
                </a:cubicBezTo>
                <a:lnTo>
                  <a:pt x="6275" y="16161"/>
                </a:lnTo>
                <a:cubicBezTo>
                  <a:pt x="619" y="26948"/>
                  <a:pt x="0" y="39866"/>
                  <a:pt x="2607" y="51761"/>
                </a:cubicBezTo>
                <a:cubicBezTo>
                  <a:pt x="5227" y="63655"/>
                  <a:pt x="10823" y="74680"/>
                  <a:pt x="17085" y="85110"/>
                </a:cubicBezTo>
                <a:cubicBezTo>
                  <a:pt x="26527" y="100826"/>
                  <a:pt x="38017" y="115935"/>
                  <a:pt x="53733" y="125389"/>
                </a:cubicBezTo>
                <a:cubicBezTo>
                  <a:pt x="62871" y="130872"/>
                  <a:pt x="73684" y="134125"/>
                  <a:pt x="84280" y="134125"/>
                </a:cubicBezTo>
                <a:cubicBezTo>
                  <a:pt x="91908" y="134125"/>
                  <a:pt x="99423" y="132439"/>
                  <a:pt x="106120" y="128687"/>
                </a:cubicBezTo>
                <a:cubicBezTo>
                  <a:pt x="116288" y="122995"/>
                  <a:pt x="124123" y="111387"/>
                  <a:pt x="121622" y="100016"/>
                </a:cubicBezTo>
                <a:cubicBezTo>
                  <a:pt x="119039" y="88205"/>
                  <a:pt x="107132" y="81300"/>
                  <a:pt x="96536" y="75513"/>
                </a:cubicBezTo>
                <a:cubicBezTo>
                  <a:pt x="85939" y="69727"/>
                  <a:pt x="74319" y="61869"/>
                  <a:pt x="73128" y="49844"/>
                </a:cubicBezTo>
                <a:cubicBezTo>
                  <a:pt x="72426" y="42783"/>
                  <a:pt x="75640" y="35901"/>
                  <a:pt x="75640" y="28817"/>
                </a:cubicBezTo>
                <a:cubicBezTo>
                  <a:pt x="75640" y="17935"/>
                  <a:pt x="67735" y="8100"/>
                  <a:pt x="57841" y="3600"/>
                </a:cubicBezTo>
                <a:cubicBezTo>
                  <a:pt x="52211" y="1052"/>
                  <a:pt x="46083" y="0"/>
                  <a:pt x="39894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91;p5"/>
          <p:cNvGrpSpPr/>
          <p:nvPr/>
        </p:nvGrpSpPr>
        <p:grpSpPr>
          <a:xfrm>
            <a:off x="3166545" y="2639145"/>
            <a:ext cx="2810911" cy="2589579"/>
            <a:chOff x="5281332" y="2453918"/>
            <a:chExt cx="3011797" cy="2774649"/>
          </a:xfrm>
        </p:grpSpPr>
        <p:sp>
          <p:nvSpPr>
            <p:cNvPr id="92" name="Google Shape;92;p5"/>
            <p:cNvSpPr/>
            <p:nvPr/>
          </p:nvSpPr>
          <p:spPr>
            <a:xfrm flipH="1">
              <a:off x="6610216" y="2812997"/>
              <a:ext cx="1575485" cy="1258541"/>
            </a:xfrm>
            <a:custGeom>
              <a:avLst/>
              <a:gdLst/>
              <a:ahLst/>
              <a:cxnLst/>
              <a:rect l="l" t="t" r="r" b="b"/>
              <a:pathLst>
                <a:path w="21837" h="17444" extrusionOk="0">
                  <a:moveTo>
                    <a:pt x="0" y="0"/>
                  </a:moveTo>
                  <a:cubicBezTo>
                    <a:pt x="4144" y="5394"/>
                    <a:pt x="7680" y="9085"/>
                    <a:pt x="11192" y="11752"/>
                  </a:cubicBezTo>
                  <a:cubicBezTo>
                    <a:pt x="14693" y="14407"/>
                    <a:pt x="18145" y="16062"/>
                    <a:pt x="21836" y="17443"/>
                  </a:cubicBezTo>
                  <a:cubicBezTo>
                    <a:pt x="18907" y="11300"/>
                    <a:pt x="13371" y="6728"/>
                    <a:pt x="8632" y="3953"/>
                  </a:cubicBezTo>
                  <a:cubicBezTo>
                    <a:pt x="6263" y="2537"/>
                    <a:pt x="4096" y="1548"/>
                    <a:pt x="2536" y="929"/>
                  </a:cubicBezTo>
                  <a:cubicBezTo>
                    <a:pt x="965" y="298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 flipH="1">
              <a:off x="6675510" y="3910937"/>
              <a:ext cx="1395116" cy="414055"/>
            </a:xfrm>
            <a:custGeom>
              <a:avLst/>
              <a:gdLst/>
              <a:ahLst/>
              <a:cxnLst/>
              <a:rect l="l" t="t" r="r" b="b"/>
              <a:pathLst>
                <a:path w="19337" h="5739" extrusionOk="0">
                  <a:moveTo>
                    <a:pt x="13189" y="1"/>
                  </a:moveTo>
                  <a:cubicBezTo>
                    <a:pt x="11727" y="1"/>
                    <a:pt x="10218" y="185"/>
                    <a:pt x="8764" y="463"/>
                  </a:cubicBezTo>
                  <a:cubicBezTo>
                    <a:pt x="5013" y="1177"/>
                    <a:pt x="1620" y="2499"/>
                    <a:pt x="1" y="2761"/>
                  </a:cubicBezTo>
                  <a:cubicBezTo>
                    <a:pt x="1" y="2761"/>
                    <a:pt x="3453" y="4511"/>
                    <a:pt x="7561" y="5345"/>
                  </a:cubicBezTo>
                  <a:cubicBezTo>
                    <a:pt x="8760" y="5578"/>
                    <a:pt x="10023" y="5738"/>
                    <a:pt x="11281" y="5738"/>
                  </a:cubicBezTo>
                  <a:cubicBezTo>
                    <a:pt x="14321" y="5738"/>
                    <a:pt x="17332" y="4804"/>
                    <a:pt x="19336" y="1713"/>
                  </a:cubicBezTo>
                  <a:cubicBezTo>
                    <a:pt x="17664" y="455"/>
                    <a:pt x="15484" y="1"/>
                    <a:pt x="13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flipH="1">
              <a:off x="6363688" y="2453918"/>
              <a:ext cx="552433" cy="1611559"/>
            </a:xfrm>
            <a:custGeom>
              <a:avLst/>
              <a:gdLst/>
              <a:ahLst/>
              <a:cxnLst/>
              <a:rect l="l" t="t" r="r" b="b"/>
              <a:pathLst>
                <a:path w="7657" h="22337" extrusionOk="0">
                  <a:moveTo>
                    <a:pt x="215" y="1"/>
                  </a:moveTo>
                  <a:lnTo>
                    <a:pt x="215" y="1"/>
                  </a:lnTo>
                  <a:cubicBezTo>
                    <a:pt x="322" y="2501"/>
                    <a:pt x="1" y="6311"/>
                    <a:pt x="263" y="10335"/>
                  </a:cubicBezTo>
                  <a:cubicBezTo>
                    <a:pt x="513" y="14383"/>
                    <a:pt x="1346" y="18646"/>
                    <a:pt x="3930" y="22337"/>
                  </a:cubicBezTo>
                  <a:cubicBezTo>
                    <a:pt x="7656" y="18253"/>
                    <a:pt x="6930" y="12538"/>
                    <a:pt x="5025" y="7990"/>
                  </a:cubicBezTo>
                  <a:cubicBezTo>
                    <a:pt x="4073" y="5716"/>
                    <a:pt x="2882" y="3692"/>
                    <a:pt x="1918" y="2275"/>
                  </a:cubicBezTo>
                  <a:cubicBezTo>
                    <a:pt x="953" y="846"/>
                    <a:pt x="215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 flipH="1">
              <a:off x="6215065" y="4313665"/>
              <a:ext cx="1372823" cy="470113"/>
            </a:xfrm>
            <a:custGeom>
              <a:avLst/>
              <a:gdLst/>
              <a:ahLst/>
              <a:cxnLst/>
              <a:rect l="l" t="t" r="r" b="b"/>
              <a:pathLst>
                <a:path w="19028" h="6516" extrusionOk="0">
                  <a:moveTo>
                    <a:pt x="12777" y="1"/>
                  </a:moveTo>
                  <a:cubicBezTo>
                    <a:pt x="10848" y="1"/>
                    <a:pt x="8862" y="449"/>
                    <a:pt x="7073" y="1072"/>
                  </a:cubicBezTo>
                  <a:cubicBezTo>
                    <a:pt x="3120" y="2453"/>
                    <a:pt x="1" y="4644"/>
                    <a:pt x="1" y="4644"/>
                  </a:cubicBezTo>
                  <a:cubicBezTo>
                    <a:pt x="1" y="4644"/>
                    <a:pt x="799" y="4966"/>
                    <a:pt x="2085" y="5335"/>
                  </a:cubicBezTo>
                  <a:cubicBezTo>
                    <a:pt x="3382" y="5728"/>
                    <a:pt x="5156" y="6156"/>
                    <a:pt x="7133" y="6382"/>
                  </a:cubicBezTo>
                  <a:cubicBezTo>
                    <a:pt x="7907" y="6464"/>
                    <a:pt x="8712" y="6515"/>
                    <a:pt x="9531" y="6515"/>
                  </a:cubicBezTo>
                  <a:cubicBezTo>
                    <a:pt x="12904" y="6515"/>
                    <a:pt x="16498" y="5642"/>
                    <a:pt x="19027" y="2394"/>
                  </a:cubicBezTo>
                  <a:cubicBezTo>
                    <a:pt x="17315" y="643"/>
                    <a:pt x="15087" y="1"/>
                    <a:pt x="1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 flipH="1">
              <a:off x="5855193" y="2772594"/>
              <a:ext cx="543776" cy="1698352"/>
            </a:xfrm>
            <a:custGeom>
              <a:avLst/>
              <a:gdLst/>
              <a:ahLst/>
              <a:cxnLst/>
              <a:rect l="l" t="t" r="r" b="b"/>
              <a:pathLst>
                <a:path w="7537" h="23540" extrusionOk="0">
                  <a:moveTo>
                    <a:pt x="5418" y="1"/>
                  </a:moveTo>
                  <a:cubicBezTo>
                    <a:pt x="2608" y="2930"/>
                    <a:pt x="1012" y="7168"/>
                    <a:pt x="488" y="11479"/>
                  </a:cubicBezTo>
                  <a:cubicBezTo>
                    <a:pt x="0" y="15777"/>
                    <a:pt x="548" y="20146"/>
                    <a:pt x="2334" y="23540"/>
                  </a:cubicBezTo>
                  <a:cubicBezTo>
                    <a:pt x="2334" y="23540"/>
                    <a:pt x="2179" y="23206"/>
                    <a:pt x="2489" y="22099"/>
                  </a:cubicBezTo>
                  <a:cubicBezTo>
                    <a:pt x="2798" y="21003"/>
                    <a:pt x="3632" y="19122"/>
                    <a:pt x="5572" y="15967"/>
                  </a:cubicBezTo>
                  <a:cubicBezTo>
                    <a:pt x="7501" y="12824"/>
                    <a:pt x="7537" y="8812"/>
                    <a:pt x="7001" y="5597"/>
                  </a:cubicBezTo>
                  <a:cubicBezTo>
                    <a:pt x="6477" y="2382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 flipH="1">
              <a:off x="6155831" y="3580069"/>
              <a:ext cx="2137298" cy="1648498"/>
            </a:xfrm>
            <a:custGeom>
              <a:avLst/>
              <a:gdLst/>
              <a:ahLst/>
              <a:cxnLst/>
              <a:rect l="l" t="t" r="r" b="b"/>
              <a:pathLst>
                <a:path w="29624" h="22849" extrusionOk="0">
                  <a:moveTo>
                    <a:pt x="24052" y="22277"/>
                  </a:moveTo>
                  <a:cubicBezTo>
                    <a:pt x="24171" y="22277"/>
                    <a:pt x="24302" y="22277"/>
                    <a:pt x="24444" y="22289"/>
                  </a:cubicBezTo>
                  <a:cubicBezTo>
                    <a:pt x="25171" y="22408"/>
                    <a:pt x="25957" y="22277"/>
                    <a:pt x="26707" y="22253"/>
                  </a:cubicBezTo>
                  <a:lnTo>
                    <a:pt x="26719" y="22230"/>
                  </a:lnTo>
                  <a:cubicBezTo>
                    <a:pt x="27445" y="21337"/>
                    <a:pt x="25826" y="21849"/>
                    <a:pt x="28338" y="18777"/>
                  </a:cubicBezTo>
                  <a:cubicBezTo>
                    <a:pt x="29624" y="17229"/>
                    <a:pt x="28659" y="11955"/>
                    <a:pt x="24206" y="7406"/>
                  </a:cubicBezTo>
                  <a:cubicBezTo>
                    <a:pt x="26016" y="11002"/>
                    <a:pt x="25242" y="15907"/>
                    <a:pt x="24849" y="14586"/>
                  </a:cubicBezTo>
                  <a:cubicBezTo>
                    <a:pt x="24433" y="13205"/>
                    <a:pt x="24456" y="7287"/>
                    <a:pt x="22182" y="5609"/>
                  </a:cubicBezTo>
                  <a:cubicBezTo>
                    <a:pt x="20003" y="4013"/>
                    <a:pt x="17098" y="2370"/>
                    <a:pt x="13788" y="1418"/>
                  </a:cubicBezTo>
                  <a:cubicBezTo>
                    <a:pt x="17182" y="5490"/>
                    <a:pt x="17991" y="9228"/>
                    <a:pt x="16824" y="9240"/>
                  </a:cubicBezTo>
                  <a:cubicBezTo>
                    <a:pt x="16312" y="9240"/>
                    <a:pt x="14110" y="1322"/>
                    <a:pt x="10455" y="656"/>
                  </a:cubicBezTo>
                  <a:cubicBezTo>
                    <a:pt x="7419" y="108"/>
                    <a:pt x="3954" y="1"/>
                    <a:pt x="1" y="358"/>
                  </a:cubicBezTo>
                  <a:cubicBezTo>
                    <a:pt x="346" y="3585"/>
                    <a:pt x="537" y="6609"/>
                    <a:pt x="1763" y="8942"/>
                  </a:cubicBezTo>
                  <a:cubicBezTo>
                    <a:pt x="4644" y="14479"/>
                    <a:pt x="13491" y="13895"/>
                    <a:pt x="14146" y="15455"/>
                  </a:cubicBezTo>
                  <a:cubicBezTo>
                    <a:pt x="14646" y="16622"/>
                    <a:pt x="6537" y="15586"/>
                    <a:pt x="3025" y="12621"/>
                  </a:cubicBezTo>
                  <a:cubicBezTo>
                    <a:pt x="4632" y="16384"/>
                    <a:pt x="7609" y="19813"/>
                    <a:pt x="9776" y="21325"/>
                  </a:cubicBezTo>
                  <a:cubicBezTo>
                    <a:pt x="11955" y="22849"/>
                    <a:pt x="17360" y="20158"/>
                    <a:pt x="18789" y="20134"/>
                  </a:cubicBezTo>
                  <a:cubicBezTo>
                    <a:pt x="20170" y="20122"/>
                    <a:pt x="19741" y="21408"/>
                    <a:pt x="16027" y="22265"/>
                  </a:cubicBezTo>
                  <a:cubicBezTo>
                    <a:pt x="16265" y="22253"/>
                    <a:pt x="15789" y="22301"/>
                    <a:pt x="16027" y="22265"/>
                  </a:cubicBezTo>
                  <a:cubicBezTo>
                    <a:pt x="16443" y="22182"/>
                    <a:pt x="16467" y="22325"/>
                    <a:pt x="16884" y="22242"/>
                  </a:cubicBezTo>
                  <a:cubicBezTo>
                    <a:pt x="17289" y="22146"/>
                    <a:pt x="17694" y="22134"/>
                    <a:pt x="17991" y="22265"/>
                  </a:cubicBezTo>
                  <a:cubicBezTo>
                    <a:pt x="18682" y="22206"/>
                    <a:pt x="19396" y="22253"/>
                    <a:pt x="20075" y="22265"/>
                  </a:cubicBezTo>
                  <a:cubicBezTo>
                    <a:pt x="20432" y="22277"/>
                    <a:pt x="20718" y="22218"/>
                    <a:pt x="21075" y="22265"/>
                  </a:cubicBezTo>
                  <a:cubicBezTo>
                    <a:pt x="22075" y="22075"/>
                    <a:pt x="23016" y="22194"/>
                    <a:pt x="24052" y="222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 flipH="1">
              <a:off x="6486556" y="3898744"/>
              <a:ext cx="1501606" cy="1277444"/>
            </a:xfrm>
            <a:custGeom>
              <a:avLst/>
              <a:gdLst/>
              <a:ahLst/>
              <a:cxnLst/>
              <a:rect l="l" t="t" r="r" b="b"/>
              <a:pathLst>
                <a:path w="20813" h="17706" fill="none" extrusionOk="0">
                  <a:moveTo>
                    <a:pt x="1" y="1"/>
                  </a:moveTo>
                  <a:cubicBezTo>
                    <a:pt x="1" y="1"/>
                    <a:pt x="8740" y="5002"/>
                    <a:pt x="20813" y="1770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 flipH="1">
              <a:off x="7336092" y="4019880"/>
              <a:ext cx="123805" cy="355687"/>
            </a:xfrm>
            <a:custGeom>
              <a:avLst/>
              <a:gdLst/>
              <a:ahLst/>
              <a:cxnLst/>
              <a:rect l="l" t="t" r="r" b="b"/>
              <a:pathLst>
                <a:path w="1716" h="4930" fill="none" extrusionOk="0">
                  <a:moveTo>
                    <a:pt x="1" y="1"/>
                  </a:moveTo>
                  <a:lnTo>
                    <a:pt x="1715" y="4930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 flipH="1">
              <a:off x="5295978" y="4884929"/>
              <a:ext cx="210526" cy="306699"/>
            </a:xfrm>
            <a:custGeom>
              <a:avLst/>
              <a:gdLst/>
              <a:ahLst/>
              <a:cxnLst/>
              <a:rect l="l" t="t" r="r" b="b"/>
              <a:pathLst>
                <a:path w="2918" h="4251" extrusionOk="0">
                  <a:moveTo>
                    <a:pt x="2311" y="4060"/>
                  </a:moveTo>
                  <a:cubicBezTo>
                    <a:pt x="2644" y="2834"/>
                    <a:pt x="2870" y="1489"/>
                    <a:pt x="2918" y="0"/>
                  </a:cubicBezTo>
                  <a:cubicBezTo>
                    <a:pt x="2287" y="1774"/>
                    <a:pt x="1013" y="3310"/>
                    <a:pt x="1" y="4251"/>
                  </a:cubicBezTo>
                  <a:cubicBezTo>
                    <a:pt x="775" y="4191"/>
                    <a:pt x="1549" y="4072"/>
                    <a:pt x="2311" y="4060"/>
                  </a:cubicBezTo>
                  <a:close/>
                </a:path>
              </a:pathLst>
            </a:custGeom>
            <a:solidFill>
              <a:srgbClr val="74D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 flipH="1">
              <a:off x="6267516" y="5085931"/>
              <a:ext cx="117745" cy="99708"/>
            </a:xfrm>
            <a:custGeom>
              <a:avLst/>
              <a:gdLst/>
              <a:ahLst/>
              <a:cxnLst/>
              <a:rect l="l" t="t" r="r" b="b"/>
              <a:pathLst>
                <a:path w="1632" h="1382" extrusionOk="0">
                  <a:moveTo>
                    <a:pt x="620" y="1358"/>
                  </a:moveTo>
                  <a:cubicBezTo>
                    <a:pt x="953" y="1358"/>
                    <a:pt x="1298" y="1358"/>
                    <a:pt x="1632" y="1346"/>
                  </a:cubicBezTo>
                  <a:cubicBezTo>
                    <a:pt x="1168" y="989"/>
                    <a:pt x="632" y="548"/>
                    <a:pt x="1" y="0"/>
                  </a:cubicBezTo>
                  <a:cubicBezTo>
                    <a:pt x="120" y="489"/>
                    <a:pt x="215" y="929"/>
                    <a:pt x="322" y="1381"/>
                  </a:cubicBezTo>
                  <a:cubicBezTo>
                    <a:pt x="417" y="1358"/>
                    <a:pt x="525" y="1358"/>
                    <a:pt x="620" y="1358"/>
                  </a:cubicBezTo>
                  <a:close/>
                </a:path>
              </a:pathLst>
            </a:custGeom>
            <a:solidFill>
              <a:srgbClr val="74D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 flipH="1">
              <a:off x="5281332" y="3115367"/>
              <a:ext cx="1367628" cy="2076261"/>
            </a:xfrm>
            <a:custGeom>
              <a:avLst/>
              <a:gdLst/>
              <a:ahLst/>
              <a:cxnLst/>
              <a:rect l="l" t="t" r="r" b="b"/>
              <a:pathLst>
                <a:path w="18956" h="28778" extrusionOk="0">
                  <a:moveTo>
                    <a:pt x="6847" y="28599"/>
                  </a:moveTo>
                  <a:cubicBezTo>
                    <a:pt x="7049" y="28587"/>
                    <a:pt x="7263" y="28587"/>
                    <a:pt x="7478" y="28575"/>
                  </a:cubicBezTo>
                  <a:cubicBezTo>
                    <a:pt x="7787" y="28575"/>
                    <a:pt x="8037" y="28647"/>
                    <a:pt x="8263" y="28766"/>
                  </a:cubicBezTo>
                  <a:cubicBezTo>
                    <a:pt x="8966" y="28718"/>
                    <a:pt x="9645" y="28730"/>
                    <a:pt x="10323" y="28766"/>
                  </a:cubicBezTo>
                  <a:cubicBezTo>
                    <a:pt x="10645" y="28766"/>
                    <a:pt x="10954" y="28766"/>
                    <a:pt x="11264" y="28778"/>
                  </a:cubicBezTo>
                  <a:cubicBezTo>
                    <a:pt x="11788" y="28754"/>
                    <a:pt x="12288" y="28706"/>
                    <a:pt x="12824" y="28694"/>
                  </a:cubicBezTo>
                  <a:cubicBezTo>
                    <a:pt x="13526" y="28671"/>
                    <a:pt x="14228" y="28754"/>
                    <a:pt x="14931" y="28778"/>
                  </a:cubicBezTo>
                  <a:cubicBezTo>
                    <a:pt x="16193" y="27206"/>
                    <a:pt x="18955" y="24206"/>
                    <a:pt x="18658" y="22027"/>
                  </a:cubicBezTo>
                  <a:cubicBezTo>
                    <a:pt x="18348" y="19562"/>
                    <a:pt x="17586" y="16586"/>
                    <a:pt x="16122" y="13800"/>
                  </a:cubicBezTo>
                  <a:cubicBezTo>
                    <a:pt x="15562" y="18634"/>
                    <a:pt x="13597" y="21551"/>
                    <a:pt x="12847" y="20777"/>
                  </a:cubicBezTo>
                  <a:cubicBezTo>
                    <a:pt x="12514" y="20432"/>
                    <a:pt x="16372" y="13955"/>
                    <a:pt x="14490" y="11097"/>
                  </a:cubicBezTo>
                  <a:cubicBezTo>
                    <a:pt x="12931" y="8740"/>
                    <a:pt x="10311" y="2382"/>
                    <a:pt x="7573" y="0"/>
                  </a:cubicBezTo>
                  <a:cubicBezTo>
                    <a:pt x="5644" y="2275"/>
                    <a:pt x="4251" y="8323"/>
                    <a:pt x="3477" y="10609"/>
                  </a:cubicBezTo>
                  <a:cubicBezTo>
                    <a:pt x="1632" y="16038"/>
                    <a:pt x="7632" y="21539"/>
                    <a:pt x="7037" y="22944"/>
                  </a:cubicBezTo>
                  <a:cubicBezTo>
                    <a:pt x="6573" y="24015"/>
                    <a:pt x="2108" y="17991"/>
                    <a:pt x="1858" y="13776"/>
                  </a:cubicBezTo>
                  <a:cubicBezTo>
                    <a:pt x="381" y="17229"/>
                    <a:pt x="0" y="21372"/>
                    <a:pt x="370" y="23777"/>
                  </a:cubicBezTo>
                  <a:cubicBezTo>
                    <a:pt x="703" y="25908"/>
                    <a:pt x="4823" y="27623"/>
                    <a:pt x="6418" y="28635"/>
                  </a:cubicBezTo>
                  <a:cubicBezTo>
                    <a:pt x="6549" y="28611"/>
                    <a:pt x="6692" y="28599"/>
                    <a:pt x="6847" y="285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 flipH="1">
              <a:off x="5588896" y="2647202"/>
              <a:ext cx="1918186" cy="2544426"/>
            </a:xfrm>
            <a:custGeom>
              <a:avLst/>
              <a:gdLst/>
              <a:ahLst/>
              <a:cxnLst/>
              <a:rect l="l" t="t" r="r" b="b"/>
              <a:pathLst>
                <a:path w="26587" h="35267" extrusionOk="0">
                  <a:moveTo>
                    <a:pt x="4060" y="1"/>
                  </a:moveTo>
                  <a:cubicBezTo>
                    <a:pt x="4060" y="1"/>
                    <a:pt x="0" y="12693"/>
                    <a:pt x="16562" y="35172"/>
                  </a:cubicBezTo>
                  <a:cubicBezTo>
                    <a:pt x="17300" y="35172"/>
                    <a:pt x="18026" y="35124"/>
                    <a:pt x="18752" y="35088"/>
                  </a:cubicBezTo>
                  <a:cubicBezTo>
                    <a:pt x="18943" y="35076"/>
                    <a:pt x="19157" y="35076"/>
                    <a:pt x="19372" y="35064"/>
                  </a:cubicBezTo>
                  <a:cubicBezTo>
                    <a:pt x="19681" y="35064"/>
                    <a:pt x="19931" y="35136"/>
                    <a:pt x="20157" y="35255"/>
                  </a:cubicBezTo>
                  <a:cubicBezTo>
                    <a:pt x="20484" y="35233"/>
                    <a:pt x="20805" y="35224"/>
                    <a:pt x="21124" y="35224"/>
                  </a:cubicBezTo>
                  <a:cubicBezTo>
                    <a:pt x="21491" y="35224"/>
                    <a:pt x="21854" y="35236"/>
                    <a:pt x="22217" y="35255"/>
                  </a:cubicBezTo>
                  <a:cubicBezTo>
                    <a:pt x="22539" y="35255"/>
                    <a:pt x="22848" y="35255"/>
                    <a:pt x="23158" y="35267"/>
                  </a:cubicBezTo>
                  <a:cubicBezTo>
                    <a:pt x="23682" y="35243"/>
                    <a:pt x="24182" y="35195"/>
                    <a:pt x="24718" y="35183"/>
                  </a:cubicBezTo>
                  <a:cubicBezTo>
                    <a:pt x="24818" y="35180"/>
                    <a:pt x="24918" y="35178"/>
                    <a:pt x="25017" y="35178"/>
                  </a:cubicBezTo>
                  <a:cubicBezTo>
                    <a:pt x="25542" y="35178"/>
                    <a:pt x="26056" y="35225"/>
                    <a:pt x="26587" y="35255"/>
                  </a:cubicBezTo>
                  <a:cubicBezTo>
                    <a:pt x="24325" y="27337"/>
                    <a:pt x="17669" y="8311"/>
                    <a:pt x="4060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 flipH="1">
              <a:off x="5956560" y="3081025"/>
              <a:ext cx="1091808" cy="2099492"/>
            </a:xfrm>
            <a:custGeom>
              <a:avLst/>
              <a:gdLst/>
              <a:ahLst/>
              <a:cxnLst/>
              <a:rect l="l" t="t" r="r" b="b"/>
              <a:pathLst>
                <a:path w="15133" h="29100" fill="none" extrusionOk="0">
                  <a:moveTo>
                    <a:pt x="0" y="0"/>
                  </a:moveTo>
                  <a:lnTo>
                    <a:pt x="15133" y="29099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 flipH="1">
              <a:off x="6455604" y="3628191"/>
              <a:ext cx="69694" cy="457920"/>
            </a:xfrm>
            <a:custGeom>
              <a:avLst/>
              <a:gdLst/>
              <a:ahLst/>
              <a:cxnLst/>
              <a:rect l="l" t="t" r="r" b="b"/>
              <a:pathLst>
                <a:path w="966" h="6347" fill="none" extrusionOk="0">
                  <a:moveTo>
                    <a:pt x="1" y="6347"/>
                  </a:moveTo>
                  <a:lnTo>
                    <a:pt x="965" y="1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flipH="1">
              <a:off x="6173003" y="4646986"/>
              <a:ext cx="270625" cy="116879"/>
            </a:xfrm>
            <a:custGeom>
              <a:avLst/>
              <a:gdLst/>
              <a:ahLst/>
              <a:cxnLst/>
              <a:rect l="l" t="t" r="r" b="b"/>
              <a:pathLst>
                <a:path w="3751" h="1620" fill="none" extrusionOk="0">
                  <a:moveTo>
                    <a:pt x="0" y="0"/>
                  </a:moveTo>
                  <a:lnTo>
                    <a:pt x="3751" y="1620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1"/>
          </p:nvPr>
        </p:nvSpPr>
        <p:spPr>
          <a:xfrm>
            <a:off x="976750" y="2254325"/>
            <a:ext cx="2105100" cy="9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2"/>
          </p:nvPr>
        </p:nvSpPr>
        <p:spPr>
          <a:xfrm>
            <a:off x="6062150" y="2254325"/>
            <a:ext cx="2105100" cy="9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3"/>
          </p:nvPr>
        </p:nvSpPr>
        <p:spPr>
          <a:xfrm>
            <a:off x="976750" y="1979525"/>
            <a:ext cx="2105100" cy="3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4"/>
          </p:nvPr>
        </p:nvSpPr>
        <p:spPr>
          <a:xfrm>
            <a:off x="6062150" y="1979525"/>
            <a:ext cx="2105100" cy="3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"/>
          <p:cNvSpPr/>
          <p:nvPr/>
        </p:nvSpPr>
        <p:spPr>
          <a:xfrm>
            <a:off x="0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97027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555600" y="698075"/>
            <a:ext cx="80328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6"/>
          <p:cNvSpPr/>
          <p:nvPr/>
        </p:nvSpPr>
        <p:spPr>
          <a:xfrm flipH="1">
            <a:off x="7438875" y="-181683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9831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8"/>
          <p:cNvGrpSpPr/>
          <p:nvPr/>
        </p:nvGrpSpPr>
        <p:grpSpPr>
          <a:xfrm>
            <a:off x="-103461" y="3561501"/>
            <a:ext cx="1780273" cy="1640095"/>
            <a:chOff x="5281332" y="2453918"/>
            <a:chExt cx="3011797" cy="2774649"/>
          </a:xfrm>
        </p:grpSpPr>
        <p:sp>
          <p:nvSpPr>
            <p:cNvPr id="121" name="Google Shape;121;p8"/>
            <p:cNvSpPr/>
            <p:nvPr/>
          </p:nvSpPr>
          <p:spPr>
            <a:xfrm flipH="1">
              <a:off x="6610216" y="2812997"/>
              <a:ext cx="1575485" cy="1258541"/>
            </a:xfrm>
            <a:custGeom>
              <a:avLst/>
              <a:gdLst/>
              <a:ahLst/>
              <a:cxnLst/>
              <a:rect l="l" t="t" r="r" b="b"/>
              <a:pathLst>
                <a:path w="21837" h="17444" extrusionOk="0">
                  <a:moveTo>
                    <a:pt x="0" y="0"/>
                  </a:moveTo>
                  <a:cubicBezTo>
                    <a:pt x="4144" y="5394"/>
                    <a:pt x="7680" y="9085"/>
                    <a:pt x="11192" y="11752"/>
                  </a:cubicBezTo>
                  <a:cubicBezTo>
                    <a:pt x="14693" y="14407"/>
                    <a:pt x="18145" y="16062"/>
                    <a:pt x="21836" y="17443"/>
                  </a:cubicBezTo>
                  <a:cubicBezTo>
                    <a:pt x="18907" y="11300"/>
                    <a:pt x="13371" y="6728"/>
                    <a:pt x="8632" y="3953"/>
                  </a:cubicBezTo>
                  <a:cubicBezTo>
                    <a:pt x="6263" y="2537"/>
                    <a:pt x="4096" y="1548"/>
                    <a:pt x="2536" y="929"/>
                  </a:cubicBezTo>
                  <a:cubicBezTo>
                    <a:pt x="965" y="298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 flipH="1">
              <a:off x="6675510" y="3910937"/>
              <a:ext cx="1395116" cy="414055"/>
            </a:xfrm>
            <a:custGeom>
              <a:avLst/>
              <a:gdLst/>
              <a:ahLst/>
              <a:cxnLst/>
              <a:rect l="l" t="t" r="r" b="b"/>
              <a:pathLst>
                <a:path w="19337" h="5739" extrusionOk="0">
                  <a:moveTo>
                    <a:pt x="13189" y="1"/>
                  </a:moveTo>
                  <a:cubicBezTo>
                    <a:pt x="11727" y="1"/>
                    <a:pt x="10218" y="185"/>
                    <a:pt x="8764" y="463"/>
                  </a:cubicBezTo>
                  <a:cubicBezTo>
                    <a:pt x="5013" y="1177"/>
                    <a:pt x="1620" y="2499"/>
                    <a:pt x="1" y="2761"/>
                  </a:cubicBezTo>
                  <a:cubicBezTo>
                    <a:pt x="1" y="2761"/>
                    <a:pt x="3453" y="4511"/>
                    <a:pt x="7561" y="5345"/>
                  </a:cubicBezTo>
                  <a:cubicBezTo>
                    <a:pt x="8760" y="5578"/>
                    <a:pt x="10023" y="5738"/>
                    <a:pt x="11281" y="5738"/>
                  </a:cubicBezTo>
                  <a:cubicBezTo>
                    <a:pt x="14321" y="5738"/>
                    <a:pt x="17332" y="4804"/>
                    <a:pt x="19336" y="1713"/>
                  </a:cubicBezTo>
                  <a:cubicBezTo>
                    <a:pt x="17664" y="455"/>
                    <a:pt x="15484" y="1"/>
                    <a:pt x="13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 flipH="1">
              <a:off x="6363688" y="2453918"/>
              <a:ext cx="552433" cy="1611559"/>
            </a:xfrm>
            <a:custGeom>
              <a:avLst/>
              <a:gdLst/>
              <a:ahLst/>
              <a:cxnLst/>
              <a:rect l="l" t="t" r="r" b="b"/>
              <a:pathLst>
                <a:path w="7657" h="22337" extrusionOk="0">
                  <a:moveTo>
                    <a:pt x="215" y="1"/>
                  </a:moveTo>
                  <a:lnTo>
                    <a:pt x="215" y="1"/>
                  </a:lnTo>
                  <a:cubicBezTo>
                    <a:pt x="322" y="2501"/>
                    <a:pt x="1" y="6311"/>
                    <a:pt x="263" y="10335"/>
                  </a:cubicBezTo>
                  <a:cubicBezTo>
                    <a:pt x="513" y="14383"/>
                    <a:pt x="1346" y="18646"/>
                    <a:pt x="3930" y="22337"/>
                  </a:cubicBezTo>
                  <a:cubicBezTo>
                    <a:pt x="7656" y="18253"/>
                    <a:pt x="6930" y="12538"/>
                    <a:pt x="5025" y="7990"/>
                  </a:cubicBezTo>
                  <a:cubicBezTo>
                    <a:pt x="4073" y="5716"/>
                    <a:pt x="2882" y="3692"/>
                    <a:pt x="1918" y="2275"/>
                  </a:cubicBezTo>
                  <a:cubicBezTo>
                    <a:pt x="953" y="846"/>
                    <a:pt x="215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 flipH="1">
              <a:off x="6215065" y="4313665"/>
              <a:ext cx="1372823" cy="470113"/>
            </a:xfrm>
            <a:custGeom>
              <a:avLst/>
              <a:gdLst/>
              <a:ahLst/>
              <a:cxnLst/>
              <a:rect l="l" t="t" r="r" b="b"/>
              <a:pathLst>
                <a:path w="19028" h="6516" extrusionOk="0">
                  <a:moveTo>
                    <a:pt x="12777" y="1"/>
                  </a:moveTo>
                  <a:cubicBezTo>
                    <a:pt x="10848" y="1"/>
                    <a:pt x="8862" y="449"/>
                    <a:pt x="7073" y="1072"/>
                  </a:cubicBezTo>
                  <a:cubicBezTo>
                    <a:pt x="3120" y="2453"/>
                    <a:pt x="1" y="4644"/>
                    <a:pt x="1" y="4644"/>
                  </a:cubicBezTo>
                  <a:cubicBezTo>
                    <a:pt x="1" y="4644"/>
                    <a:pt x="799" y="4966"/>
                    <a:pt x="2085" y="5335"/>
                  </a:cubicBezTo>
                  <a:cubicBezTo>
                    <a:pt x="3382" y="5728"/>
                    <a:pt x="5156" y="6156"/>
                    <a:pt x="7133" y="6382"/>
                  </a:cubicBezTo>
                  <a:cubicBezTo>
                    <a:pt x="7907" y="6464"/>
                    <a:pt x="8712" y="6515"/>
                    <a:pt x="9531" y="6515"/>
                  </a:cubicBezTo>
                  <a:cubicBezTo>
                    <a:pt x="12904" y="6515"/>
                    <a:pt x="16498" y="5642"/>
                    <a:pt x="19027" y="2394"/>
                  </a:cubicBezTo>
                  <a:cubicBezTo>
                    <a:pt x="17315" y="643"/>
                    <a:pt x="15087" y="1"/>
                    <a:pt x="1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 flipH="1">
              <a:off x="5855193" y="2772594"/>
              <a:ext cx="543776" cy="1698352"/>
            </a:xfrm>
            <a:custGeom>
              <a:avLst/>
              <a:gdLst/>
              <a:ahLst/>
              <a:cxnLst/>
              <a:rect l="l" t="t" r="r" b="b"/>
              <a:pathLst>
                <a:path w="7537" h="23540" extrusionOk="0">
                  <a:moveTo>
                    <a:pt x="5418" y="1"/>
                  </a:moveTo>
                  <a:cubicBezTo>
                    <a:pt x="2608" y="2930"/>
                    <a:pt x="1012" y="7168"/>
                    <a:pt x="488" y="11479"/>
                  </a:cubicBezTo>
                  <a:cubicBezTo>
                    <a:pt x="0" y="15777"/>
                    <a:pt x="548" y="20146"/>
                    <a:pt x="2334" y="23540"/>
                  </a:cubicBezTo>
                  <a:cubicBezTo>
                    <a:pt x="2334" y="23540"/>
                    <a:pt x="2179" y="23206"/>
                    <a:pt x="2489" y="22099"/>
                  </a:cubicBezTo>
                  <a:cubicBezTo>
                    <a:pt x="2798" y="21003"/>
                    <a:pt x="3632" y="19122"/>
                    <a:pt x="5572" y="15967"/>
                  </a:cubicBezTo>
                  <a:cubicBezTo>
                    <a:pt x="7501" y="12824"/>
                    <a:pt x="7537" y="8812"/>
                    <a:pt x="7001" y="5597"/>
                  </a:cubicBezTo>
                  <a:cubicBezTo>
                    <a:pt x="6477" y="2382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 flipH="1">
              <a:off x="6155831" y="3580069"/>
              <a:ext cx="2137298" cy="1648498"/>
            </a:xfrm>
            <a:custGeom>
              <a:avLst/>
              <a:gdLst/>
              <a:ahLst/>
              <a:cxnLst/>
              <a:rect l="l" t="t" r="r" b="b"/>
              <a:pathLst>
                <a:path w="29624" h="22849" extrusionOk="0">
                  <a:moveTo>
                    <a:pt x="24052" y="22277"/>
                  </a:moveTo>
                  <a:cubicBezTo>
                    <a:pt x="24171" y="22277"/>
                    <a:pt x="24302" y="22277"/>
                    <a:pt x="24444" y="22289"/>
                  </a:cubicBezTo>
                  <a:cubicBezTo>
                    <a:pt x="25171" y="22408"/>
                    <a:pt x="25957" y="22277"/>
                    <a:pt x="26707" y="22253"/>
                  </a:cubicBezTo>
                  <a:lnTo>
                    <a:pt x="26719" y="22230"/>
                  </a:lnTo>
                  <a:cubicBezTo>
                    <a:pt x="27445" y="21337"/>
                    <a:pt x="25826" y="21849"/>
                    <a:pt x="28338" y="18777"/>
                  </a:cubicBezTo>
                  <a:cubicBezTo>
                    <a:pt x="29624" y="17229"/>
                    <a:pt x="28659" y="11955"/>
                    <a:pt x="24206" y="7406"/>
                  </a:cubicBezTo>
                  <a:cubicBezTo>
                    <a:pt x="26016" y="11002"/>
                    <a:pt x="25242" y="15907"/>
                    <a:pt x="24849" y="14586"/>
                  </a:cubicBezTo>
                  <a:cubicBezTo>
                    <a:pt x="24433" y="13205"/>
                    <a:pt x="24456" y="7287"/>
                    <a:pt x="22182" y="5609"/>
                  </a:cubicBezTo>
                  <a:cubicBezTo>
                    <a:pt x="20003" y="4013"/>
                    <a:pt x="17098" y="2370"/>
                    <a:pt x="13788" y="1418"/>
                  </a:cubicBezTo>
                  <a:cubicBezTo>
                    <a:pt x="17182" y="5490"/>
                    <a:pt x="17991" y="9228"/>
                    <a:pt x="16824" y="9240"/>
                  </a:cubicBezTo>
                  <a:cubicBezTo>
                    <a:pt x="16312" y="9240"/>
                    <a:pt x="14110" y="1322"/>
                    <a:pt x="10455" y="656"/>
                  </a:cubicBezTo>
                  <a:cubicBezTo>
                    <a:pt x="7419" y="108"/>
                    <a:pt x="3954" y="1"/>
                    <a:pt x="1" y="358"/>
                  </a:cubicBezTo>
                  <a:cubicBezTo>
                    <a:pt x="346" y="3585"/>
                    <a:pt x="537" y="6609"/>
                    <a:pt x="1763" y="8942"/>
                  </a:cubicBezTo>
                  <a:cubicBezTo>
                    <a:pt x="4644" y="14479"/>
                    <a:pt x="13491" y="13895"/>
                    <a:pt x="14146" y="15455"/>
                  </a:cubicBezTo>
                  <a:cubicBezTo>
                    <a:pt x="14646" y="16622"/>
                    <a:pt x="6537" y="15586"/>
                    <a:pt x="3025" y="12621"/>
                  </a:cubicBezTo>
                  <a:cubicBezTo>
                    <a:pt x="4632" y="16384"/>
                    <a:pt x="7609" y="19813"/>
                    <a:pt x="9776" y="21325"/>
                  </a:cubicBezTo>
                  <a:cubicBezTo>
                    <a:pt x="11955" y="22849"/>
                    <a:pt x="17360" y="20158"/>
                    <a:pt x="18789" y="20134"/>
                  </a:cubicBezTo>
                  <a:cubicBezTo>
                    <a:pt x="20170" y="20122"/>
                    <a:pt x="19741" y="21408"/>
                    <a:pt x="16027" y="22265"/>
                  </a:cubicBezTo>
                  <a:cubicBezTo>
                    <a:pt x="16265" y="22253"/>
                    <a:pt x="15789" y="22301"/>
                    <a:pt x="16027" y="22265"/>
                  </a:cubicBezTo>
                  <a:cubicBezTo>
                    <a:pt x="16443" y="22182"/>
                    <a:pt x="16467" y="22325"/>
                    <a:pt x="16884" y="22242"/>
                  </a:cubicBezTo>
                  <a:cubicBezTo>
                    <a:pt x="17289" y="22146"/>
                    <a:pt x="17694" y="22134"/>
                    <a:pt x="17991" y="22265"/>
                  </a:cubicBezTo>
                  <a:cubicBezTo>
                    <a:pt x="18682" y="22206"/>
                    <a:pt x="19396" y="22253"/>
                    <a:pt x="20075" y="22265"/>
                  </a:cubicBezTo>
                  <a:cubicBezTo>
                    <a:pt x="20432" y="22277"/>
                    <a:pt x="20718" y="22218"/>
                    <a:pt x="21075" y="22265"/>
                  </a:cubicBezTo>
                  <a:cubicBezTo>
                    <a:pt x="22075" y="22075"/>
                    <a:pt x="23016" y="22194"/>
                    <a:pt x="24052" y="222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 flipH="1">
              <a:off x="6486556" y="3898744"/>
              <a:ext cx="1501606" cy="1277444"/>
            </a:xfrm>
            <a:custGeom>
              <a:avLst/>
              <a:gdLst/>
              <a:ahLst/>
              <a:cxnLst/>
              <a:rect l="l" t="t" r="r" b="b"/>
              <a:pathLst>
                <a:path w="20813" h="17706" fill="none" extrusionOk="0">
                  <a:moveTo>
                    <a:pt x="1" y="1"/>
                  </a:moveTo>
                  <a:cubicBezTo>
                    <a:pt x="1" y="1"/>
                    <a:pt x="8740" y="5002"/>
                    <a:pt x="20813" y="1770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 flipH="1">
              <a:off x="7336092" y="4019880"/>
              <a:ext cx="123805" cy="355687"/>
            </a:xfrm>
            <a:custGeom>
              <a:avLst/>
              <a:gdLst/>
              <a:ahLst/>
              <a:cxnLst/>
              <a:rect l="l" t="t" r="r" b="b"/>
              <a:pathLst>
                <a:path w="1716" h="4930" fill="none" extrusionOk="0">
                  <a:moveTo>
                    <a:pt x="1" y="1"/>
                  </a:moveTo>
                  <a:lnTo>
                    <a:pt x="1715" y="4930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 flipH="1">
              <a:off x="5295978" y="4884929"/>
              <a:ext cx="210526" cy="306699"/>
            </a:xfrm>
            <a:custGeom>
              <a:avLst/>
              <a:gdLst/>
              <a:ahLst/>
              <a:cxnLst/>
              <a:rect l="l" t="t" r="r" b="b"/>
              <a:pathLst>
                <a:path w="2918" h="4251" extrusionOk="0">
                  <a:moveTo>
                    <a:pt x="2311" y="4060"/>
                  </a:moveTo>
                  <a:cubicBezTo>
                    <a:pt x="2644" y="2834"/>
                    <a:pt x="2870" y="1489"/>
                    <a:pt x="2918" y="0"/>
                  </a:cubicBezTo>
                  <a:cubicBezTo>
                    <a:pt x="2287" y="1774"/>
                    <a:pt x="1013" y="3310"/>
                    <a:pt x="1" y="4251"/>
                  </a:cubicBezTo>
                  <a:cubicBezTo>
                    <a:pt x="775" y="4191"/>
                    <a:pt x="1549" y="4072"/>
                    <a:pt x="2311" y="4060"/>
                  </a:cubicBezTo>
                  <a:close/>
                </a:path>
              </a:pathLst>
            </a:custGeom>
            <a:solidFill>
              <a:srgbClr val="74D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 flipH="1">
              <a:off x="6267516" y="5085931"/>
              <a:ext cx="117745" cy="99708"/>
            </a:xfrm>
            <a:custGeom>
              <a:avLst/>
              <a:gdLst/>
              <a:ahLst/>
              <a:cxnLst/>
              <a:rect l="l" t="t" r="r" b="b"/>
              <a:pathLst>
                <a:path w="1632" h="1382" extrusionOk="0">
                  <a:moveTo>
                    <a:pt x="620" y="1358"/>
                  </a:moveTo>
                  <a:cubicBezTo>
                    <a:pt x="953" y="1358"/>
                    <a:pt x="1298" y="1358"/>
                    <a:pt x="1632" y="1346"/>
                  </a:cubicBezTo>
                  <a:cubicBezTo>
                    <a:pt x="1168" y="989"/>
                    <a:pt x="632" y="548"/>
                    <a:pt x="1" y="0"/>
                  </a:cubicBezTo>
                  <a:cubicBezTo>
                    <a:pt x="120" y="489"/>
                    <a:pt x="215" y="929"/>
                    <a:pt x="322" y="1381"/>
                  </a:cubicBezTo>
                  <a:cubicBezTo>
                    <a:pt x="417" y="1358"/>
                    <a:pt x="525" y="1358"/>
                    <a:pt x="620" y="1358"/>
                  </a:cubicBezTo>
                  <a:close/>
                </a:path>
              </a:pathLst>
            </a:custGeom>
            <a:solidFill>
              <a:srgbClr val="74D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 flipH="1">
              <a:off x="5281332" y="3115367"/>
              <a:ext cx="1367628" cy="2076261"/>
            </a:xfrm>
            <a:custGeom>
              <a:avLst/>
              <a:gdLst/>
              <a:ahLst/>
              <a:cxnLst/>
              <a:rect l="l" t="t" r="r" b="b"/>
              <a:pathLst>
                <a:path w="18956" h="28778" extrusionOk="0">
                  <a:moveTo>
                    <a:pt x="6847" y="28599"/>
                  </a:moveTo>
                  <a:cubicBezTo>
                    <a:pt x="7049" y="28587"/>
                    <a:pt x="7263" y="28587"/>
                    <a:pt x="7478" y="28575"/>
                  </a:cubicBezTo>
                  <a:cubicBezTo>
                    <a:pt x="7787" y="28575"/>
                    <a:pt x="8037" y="28647"/>
                    <a:pt x="8263" y="28766"/>
                  </a:cubicBezTo>
                  <a:cubicBezTo>
                    <a:pt x="8966" y="28718"/>
                    <a:pt x="9645" y="28730"/>
                    <a:pt x="10323" y="28766"/>
                  </a:cubicBezTo>
                  <a:cubicBezTo>
                    <a:pt x="10645" y="28766"/>
                    <a:pt x="10954" y="28766"/>
                    <a:pt x="11264" y="28778"/>
                  </a:cubicBezTo>
                  <a:cubicBezTo>
                    <a:pt x="11788" y="28754"/>
                    <a:pt x="12288" y="28706"/>
                    <a:pt x="12824" y="28694"/>
                  </a:cubicBezTo>
                  <a:cubicBezTo>
                    <a:pt x="13526" y="28671"/>
                    <a:pt x="14228" y="28754"/>
                    <a:pt x="14931" y="28778"/>
                  </a:cubicBezTo>
                  <a:cubicBezTo>
                    <a:pt x="16193" y="27206"/>
                    <a:pt x="18955" y="24206"/>
                    <a:pt x="18658" y="22027"/>
                  </a:cubicBezTo>
                  <a:cubicBezTo>
                    <a:pt x="18348" y="19562"/>
                    <a:pt x="17586" y="16586"/>
                    <a:pt x="16122" y="13800"/>
                  </a:cubicBezTo>
                  <a:cubicBezTo>
                    <a:pt x="15562" y="18634"/>
                    <a:pt x="13597" y="21551"/>
                    <a:pt x="12847" y="20777"/>
                  </a:cubicBezTo>
                  <a:cubicBezTo>
                    <a:pt x="12514" y="20432"/>
                    <a:pt x="16372" y="13955"/>
                    <a:pt x="14490" y="11097"/>
                  </a:cubicBezTo>
                  <a:cubicBezTo>
                    <a:pt x="12931" y="8740"/>
                    <a:pt x="10311" y="2382"/>
                    <a:pt x="7573" y="0"/>
                  </a:cubicBezTo>
                  <a:cubicBezTo>
                    <a:pt x="5644" y="2275"/>
                    <a:pt x="4251" y="8323"/>
                    <a:pt x="3477" y="10609"/>
                  </a:cubicBezTo>
                  <a:cubicBezTo>
                    <a:pt x="1632" y="16038"/>
                    <a:pt x="7632" y="21539"/>
                    <a:pt x="7037" y="22944"/>
                  </a:cubicBezTo>
                  <a:cubicBezTo>
                    <a:pt x="6573" y="24015"/>
                    <a:pt x="2108" y="17991"/>
                    <a:pt x="1858" y="13776"/>
                  </a:cubicBezTo>
                  <a:cubicBezTo>
                    <a:pt x="381" y="17229"/>
                    <a:pt x="0" y="21372"/>
                    <a:pt x="370" y="23777"/>
                  </a:cubicBezTo>
                  <a:cubicBezTo>
                    <a:pt x="703" y="25908"/>
                    <a:pt x="4823" y="27623"/>
                    <a:pt x="6418" y="28635"/>
                  </a:cubicBezTo>
                  <a:cubicBezTo>
                    <a:pt x="6549" y="28611"/>
                    <a:pt x="6692" y="28599"/>
                    <a:pt x="6847" y="285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5588896" y="2647202"/>
              <a:ext cx="1918186" cy="2544426"/>
            </a:xfrm>
            <a:custGeom>
              <a:avLst/>
              <a:gdLst/>
              <a:ahLst/>
              <a:cxnLst/>
              <a:rect l="l" t="t" r="r" b="b"/>
              <a:pathLst>
                <a:path w="26587" h="35267" extrusionOk="0">
                  <a:moveTo>
                    <a:pt x="4060" y="1"/>
                  </a:moveTo>
                  <a:cubicBezTo>
                    <a:pt x="4060" y="1"/>
                    <a:pt x="0" y="12693"/>
                    <a:pt x="16562" y="35172"/>
                  </a:cubicBezTo>
                  <a:cubicBezTo>
                    <a:pt x="17300" y="35172"/>
                    <a:pt x="18026" y="35124"/>
                    <a:pt x="18752" y="35088"/>
                  </a:cubicBezTo>
                  <a:cubicBezTo>
                    <a:pt x="18943" y="35076"/>
                    <a:pt x="19157" y="35076"/>
                    <a:pt x="19372" y="35064"/>
                  </a:cubicBezTo>
                  <a:cubicBezTo>
                    <a:pt x="19681" y="35064"/>
                    <a:pt x="19931" y="35136"/>
                    <a:pt x="20157" y="35255"/>
                  </a:cubicBezTo>
                  <a:cubicBezTo>
                    <a:pt x="20484" y="35233"/>
                    <a:pt x="20805" y="35224"/>
                    <a:pt x="21124" y="35224"/>
                  </a:cubicBezTo>
                  <a:cubicBezTo>
                    <a:pt x="21491" y="35224"/>
                    <a:pt x="21854" y="35236"/>
                    <a:pt x="22217" y="35255"/>
                  </a:cubicBezTo>
                  <a:cubicBezTo>
                    <a:pt x="22539" y="35255"/>
                    <a:pt x="22848" y="35255"/>
                    <a:pt x="23158" y="35267"/>
                  </a:cubicBezTo>
                  <a:cubicBezTo>
                    <a:pt x="23682" y="35243"/>
                    <a:pt x="24182" y="35195"/>
                    <a:pt x="24718" y="35183"/>
                  </a:cubicBezTo>
                  <a:cubicBezTo>
                    <a:pt x="24818" y="35180"/>
                    <a:pt x="24918" y="35178"/>
                    <a:pt x="25017" y="35178"/>
                  </a:cubicBezTo>
                  <a:cubicBezTo>
                    <a:pt x="25542" y="35178"/>
                    <a:pt x="26056" y="35225"/>
                    <a:pt x="26587" y="35255"/>
                  </a:cubicBezTo>
                  <a:cubicBezTo>
                    <a:pt x="24325" y="27337"/>
                    <a:pt x="17669" y="8311"/>
                    <a:pt x="4060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 flipH="1">
              <a:off x="5956560" y="3081025"/>
              <a:ext cx="1091808" cy="2099492"/>
            </a:xfrm>
            <a:custGeom>
              <a:avLst/>
              <a:gdLst/>
              <a:ahLst/>
              <a:cxnLst/>
              <a:rect l="l" t="t" r="r" b="b"/>
              <a:pathLst>
                <a:path w="15133" h="29100" fill="none" extrusionOk="0">
                  <a:moveTo>
                    <a:pt x="0" y="0"/>
                  </a:moveTo>
                  <a:lnTo>
                    <a:pt x="15133" y="29099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6455604" y="3628191"/>
              <a:ext cx="69694" cy="457920"/>
            </a:xfrm>
            <a:custGeom>
              <a:avLst/>
              <a:gdLst/>
              <a:ahLst/>
              <a:cxnLst/>
              <a:rect l="l" t="t" r="r" b="b"/>
              <a:pathLst>
                <a:path w="966" h="6347" fill="none" extrusionOk="0">
                  <a:moveTo>
                    <a:pt x="1" y="6347"/>
                  </a:moveTo>
                  <a:lnTo>
                    <a:pt x="965" y="1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6173003" y="4646986"/>
              <a:ext cx="270625" cy="116879"/>
            </a:xfrm>
            <a:custGeom>
              <a:avLst/>
              <a:gdLst/>
              <a:ahLst/>
              <a:cxnLst/>
              <a:rect l="l" t="t" r="r" b="b"/>
              <a:pathLst>
                <a:path w="3751" h="1620" fill="none" extrusionOk="0">
                  <a:moveTo>
                    <a:pt x="0" y="0"/>
                  </a:moveTo>
                  <a:lnTo>
                    <a:pt x="3751" y="1620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571500" y="1786725"/>
            <a:ext cx="7246800" cy="13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6299942">
            <a:off x="2082118" y="2497669"/>
            <a:ext cx="13140976" cy="4866325"/>
          </a:xfrm>
          <a:custGeom>
            <a:avLst/>
            <a:gdLst/>
            <a:ahLst/>
            <a:cxnLst/>
            <a:rect l="l" t="t" r="r" b="b"/>
            <a:pathLst>
              <a:path w="296312" h="116630" extrusionOk="0">
                <a:moveTo>
                  <a:pt x="292401" y="1"/>
                </a:moveTo>
                <a:cubicBezTo>
                  <a:pt x="291015" y="1"/>
                  <a:pt x="289635" y="80"/>
                  <a:pt x="288266" y="232"/>
                </a:cubicBezTo>
                <a:lnTo>
                  <a:pt x="288266" y="232"/>
                </a:lnTo>
                <a:lnTo>
                  <a:pt x="296311" y="214"/>
                </a:lnTo>
                <a:cubicBezTo>
                  <a:pt x="295004" y="70"/>
                  <a:pt x="293699" y="1"/>
                  <a:pt x="292401" y="1"/>
                </a:cubicBezTo>
                <a:close/>
                <a:moveTo>
                  <a:pt x="288266" y="232"/>
                </a:moveTo>
                <a:lnTo>
                  <a:pt x="274594" y="262"/>
                </a:lnTo>
                <a:cubicBezTo>
                  <a:pt x="195180" y="13775"/>
                  <a:pt x="116003" y="28849"/>
                  <a:pt x="37208" y="45458"/>
                </a:cubicBezTo>
                <a:cubicBezTo>
                  <a:pt x="24123" y="48208"/>
                  <a:pt x="8954" y="52375"/>
                  <a:pt x="3906" y="62031"/>
                </a:cubicBezTo>
                <a:cubicBezTo>
                  <a:pt x="1" y="69520"/>
                  <a:pt x="3930" y="77307"/>
                  <a:pt x="7835" y="84153"/>
                </a:cubicBezTo>
                <a:cubicBezTo>
                  <a:pt x="13466" y="94000"/>
                  <a:pt x="19420" y="104179"/>
                  <a:pt x="30385" y="110775"/>
                </a:cubicBezTo>
                <a:cubicBezTo>
                  <a:pt x="36461" y="114430"/>
                  <a:pt x="44554" y="116630"/>
                  <a:pt x="52642" y="116630"/>
                </a:cubicBezTo>
                <a:cubicBezTo>
                  <a:pt x="59151" y="116630"/>
                  <a:pt x="65657" y="115205"/>
                  <a:pt x="71105" y="111966"/>
                </a:cubicBezTo>
                <a:cubicBezTo>
                  <a:pt x="80392" y="106442"/>
                  <a:pt x="84928" y="96857"/>
                  <a:pt x="95155" y="92511"/>
                </a:cubicBezTo>
                <a:cubicBezTo>
                  <a:pt x="99090" y="90838"/>
                  <a:pt x="103123" y="90185"/>
                  <a:pt x="107203" y="90185"/>
                </a:cubicBezTo>
                <a:cubicBezTo>
                  <a:pt x="117494" y="90185"/>
                  <a:pt x="128081" y="94340"/>
                  <a:pt x="138125" y="96762"/>
                </a:cubicBezTo>
                <a:cubicBezTo>
                  <a:pt x="144298" y="98250"/>
                  <a:pt x="150810" y="98957"/>
                  <a:pt x="157430" y="98957"/>
                </a:cubicBezTo>
                <a:cubicBezTo>
                  <a:pt x="185229" y="98957"/>
                  <a:pt x="214923" y="86492"/>
                  <a:pt x="229386" y="67115"/>
                </a:cubicBezTo>
                <a:cubicBezTo>
                  <a:pt x="239280" y="53864"/>
                  <a:pt x="242257" y="38695"/>
                  <a:pt x="250841" y="25027"/>
                </a:cubicBezTo>
                <a:cubicBezTo>
                  <a:pt x="258196" y="13323"/>
                  <a:pt x="272557" y="1976"/>
                  <a:pt x="288266" y="2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08F9E"/>
              </a:solidFill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subTitle" idx="1"/>
          </p:nvPr>
        </p:nvSpPr>
        <p:spPr>
          <a:xfrm>
            <a:off x="571500" y="3015725"/>
            <a:ext cx="6144000" cy="4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-7" y="-1"/>
            <a:ext cx="3051333" cy="1640145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 flipH="1">
            <a:off x="1227928" y="1560524"/>
            <a:ext cx="8647240" cy="3641086"/>
          </a:xfrm>
          <a:custGeom>
            <a:avLst/>
            <a:gdLst/>
            <a:ahLst/>
            <a:cxnLst/>
            <a:rect l="l" t="t" r="r" b="b"/>
            <a:pathLst>
              <a:path w="49840" h="52369" extrusionOk="0">
                <a:moveTo>
                  <a:pt x="59" y="1"/>
                </a:moveTo>
                <a:cubicBezTo>
                  <a:pt x="54" y="1"/>
                  <a:pt x="51" y="2"/>
                  <a:pt x="48" y="5"/>
                </a:cubicBezTo>
                <a:cubicBezTo>
                  <a:pt x="12" y="17"/>
                  <a:pt x="0" y="41"/>
                  <a:pt x="12" y="65"/>
                </a:cubicBezTo>
                <a:cubicBezTo>
                  <a:pt x="1989" y="5006"/>
                  <a:pt x="2322" y="10459"/>
                  <a:pt x="2631" y="15733"/>
                </a:cubicBezTo>
                <a:cubicBezTo>
                  <a:pt x="2727" y="17126"/>
                  <a:pt x="2798" y="18555"/>
                  <a:pt x="2917" y="19948"/>
                </a:cubicBezTo>
                <a:cubicBezTo>
                  <a:pt x="3358" y="25485"/>
                  <a:pt x="4572" y="33414"/>
                  <a:pt x="9894" y="38439"/>
                </a:cubicBezTo>
                <a:cubicBezTo>
                  <a:pt x="15193" y="43415"/>
                  <a:pt x="23086" y="44273"/>
                  <a:pt x="30052" y="45011"/>
                </a:cubicBezTo>
                <a:cubicBezTo>
                  <a:pt x="37076" y="45773"/>
                  <a:pt x="44958" y="47023"/>
                  <a:pt x="49768" y="52345"/>
                </a:cubicBezTo>
                <a:cubicBezTo>
                  <a:pt x="49768" y="52369"/>
                  <a:pt x="49780" y="52369"/>
                  <a:pt x="49792" y="52369"/>
                </a:cubicBezTo>
                <a:cubicBezTo>
                  <a:pt x="49792" y="52369"/>
                  <a:pt x="49807" y="52354"/>
                  <a:pt x="49820" y="52354"/>
                </a:cubicBezTo>
                <a:cubicBezTo>
                  <a:pt x="49823" y="52354"/>
                  <a:pt x="49825" y="52355"/>
                  <a:pt x="49828" y="52357"/>
                </a:cubicBezTo>
                <a:cubicBezTo>
                  <a:pt x="49840" y="52333"/>
                  <a:pt x="49840" y="52309"/>
                  <a:pt x="49828" y="52297"/>
                </a:cubicBezTo>
                <a:cubicBezTo>
                  <a:pt x="45006" y="46940"/>
                  <a:pt x="37100" y="45689"/>
                  <a:pt x="30063" y="44927"/>
                </a:cubicBezTo>
                <a:cubicBezTo>
                  <a:pt x="23110" y="44165"/>
                  <a:pt x="15240" y="43320"/>
                  <a:pt x="9966" y="38367"/>
                </a:cubicBezTo>
                <a:cubicBezTo>
                  <a:pt x="4656" y="33378"/>
                  <a:pt x="3453" y="25461"/>
                  <a:pt x="3001" y="19936"/>
                </a:cubicBezTo>
                <a:cubicBezTo>
                  <a:pt x="2881" y="18555"/>
                  <a:pt x="2810" y="17126"/>
                  <a:pt x="2727" y="15733"/>
                </a:cubicBezTo>
                <a:cubicBezTo>
                  <a:pt x="2405" y="10459"/>
                  <a:pt x="2096" y="4994"/>
                  <a:pt x="107" y="41"/>
                </a:cubicBezTo>
                <a:cubicBezTo>
                  <a:pt x="89" y="14"/>
                  <a:pt x="72" y="1"/>
                  <a:pt x="59" y="1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 rot="3948347" flipH="1">
            <a:off x="3200999" y="972604"/>
            <a:ext cx="277101" cy="315302"/>
          </a:xfrm>
          <a:custGeom>
            <a:avLst/>
            <a:gdLst/>
            <a:ahLst/>
            <a:cxnLst/>
            <a:rect l="l" t="t" r="r" b="b"/>
            <a:pathLst>
              <a:path w="3704" h="4215" extrusionOk="0">
                <a:moveTo>
                  <a:pt x="1201" y="1"/>
                </a:moveTo>
                <a:cubicBezTo>
                  <a:pt x="1180" y="1"/>
                  <a:pt x="1160" y="10"/>
                  <a:pt x="1144" y="33"/>
                </a:cubicBezTo>
                <a:cubicBezTo>
                  <a:pt x="1120" y="57"/>
                  <a:pt x="1120" y="105"/>
                  <a:pt x="1120" y="128"/>
                </a:cubicBezTo>
                <a:cubicBezTo>
                  <a:pt x="1132" y="902"/>
                  <a:pt x="1418" y="1640"/>
                  <a:pt x="1918" y="2188"/>
                </a:cubicBezTo>
                <a:cubicBezTo>
                  <a:pt x="1501" y="1819"/>
                  <a:pt x="1037" y="1486"/>
                  <a:pt x="537" y="1248"/>
                </a:cubicBezTo>
                <a:cubicBezTo>
                  <a:pt x="485" y="1222"/>
                  <a:pt x="415" y="1205"/>
                  <a:pt x="350" y="1205"/>
                </a:cubicBezTo>
                <a:cubicBezTo>
                  <a:pt x="267" y="1205"/>
                  <a:pt x="193" y="1233"/>
                  <a:pt x="179" y="1307"/>
                </a:cubicBezTo>
                <a:cubicBezTo>
                  <a:pt x="179" y="1367"/>
                  <a:pt x="203" y="1438"/>
                  <a:pt x="251" y="1486"/>
                </a:cubicBezTo>
                <a:cubicBezTo>
                  <a:pt x="644" y="1962"/>
                  <a:pt x="1251" y="2152"/>
                  <a:pt x="1811" y="2319"/>
                </a:cubicBezTo>
                <a:cubicBezTo>
                  <a:pt x="1505" y="2273"/>
                  <a:pt x="1195" y="2252"/>
                  <a:pt x="886" y="2252"/>
                </a:cubicBezTo>
                <a:cubicBezTo>
                  <a:pt x="713" y="2252"/>
                  <a:pt x="541" y="2259"/>
                  <a:pt x="370" y="2272"/>
                </a:cubicBezTo>
                <a:cubicBezTo>
                  <a:pt x="227" y="2295"/>
                  <a:pt x="60" y="2319"/>
                  <a:pt x="1" y="2450"/>
                </a:cubicBezTo>
                <a:cubicBezTo>
                  <a:pt x="190" y="2592"/>
                  <a:pt x="432" y="2621"/>
                  <a:pt x="673" y="2621"/>
                </a:cubicBezTo>
                <a:cubicBezTo>
                  <a:pt x="735" y="2621"/>
                  <a:pt x="797" y="2619"/>
                  <a:pt x="858" y="2617"/>
                </a:cubicBezTo>
                <a:cubicBezTo>
                  <a:pt x="1084" y="2617"/>
                  <a:pt x="1787" y="2605"/>
                  <a:pt x="1787" y="2605"/>
                </a:cubicBezTo>
                <a:lnTo>
                  <a:pt x="1787" y="2605"/>
                </a:lnTo>
                <a:cubicBezTo>
                  <a:pt x="1787" y="2605"/>
                  <a:pt x="1025" y="3807"/>
                  <a:pt x="1203" y="3819"/>
                </a:cubicBezTo>
                <a:cubicBezTo>
                  <a:pt x="1215" y="3822"/>
                  <a:pt x="1226" y="3823"/>
                  <a:pt x="1237" y="3823"/>
                </a:cubicBezTo>
                <a:cubicBezTo>
                  <a:pt x="1345" y="3823"/>
                  <a:pt x="1451" y="3726"/>
                  <a:pt x="1537" y="3629"/>
                </a:cubicBezTo>
                <a:cubicBezTo>
                  <a:pt x="1751" y="3367"/>
                  <a:pt x="1918" y="3069"/>
                  <a:pt x="2025" y="2736"/>
                </a:cubicBezTo>
                <a:cubicBezTo>
                  <a:pt x="2025" y="3045"/>
                  <a:pt x="2037" y="3367"/>
                  <a:pt x="2084" y="3665"/>
                </a:cubicBezTo>
                <a:cubicBezTo>
                  <a:pt x="2096" y="3819"/>
                  <a:pt x="2144" y="3998"/>
                  <a:pt x="2251" y="4141"/>
                </a:cubicBezTo>
                <a:cubicBezTo>
                  <a:pt x="2283" y="4173"/>
                  <a:pt x="2353" y="4214"/>
                  <a:pt x="2410" y="4214"/>
                </a:cubicBezTo>
                <a:cubicBezTo>
                  <a:pt x="2417" y="4214"/>
                  <a:pt x="2423" y="4214"/>
                  <a:pt x="2430" y="4212"/>
                </a:cubicBezTo>
                <a:cubicBezTo>
                  <a:pt x="2501" y="4177"/>
                  <a:pt x="2525" y="4093"/>
                  <a:pt x="2549" y="3998"/>
                </a:cubicBezTo>
                <a:cubicBezTo>
                  <a:pt x="2608" y="3545"/>
                  <a:pt x="2442" y="3045"/>
                  <a:pt x="2132" y="2736"/>
                </a:cubicBezTo>
                <a:lnTo>
                  <a:pt x="2132" y="2736"/>
                </a:lnTo>
                <a:cubicBezTo>
                  <a:pt x="2486" y="2891"/>
                  <a:pt x="2860" y="2963"/>
                  <a:pt x="3246" y="2963"/>
                </a:cubicBezTo>
                <a:cubicBezTo>
                  <a:pt x="3275" y="2963"/>
                  <a:pt x="3305" y="2963"/>
                  <a:pt x="3335" y="2962"/>
                </a:cubicBezTo>
                <a:cubicBezTo>
                  <a:pt x="3442" y="2962"/>
                  <a:pt x="3573" y="2914"/>
                  <a:pt x="3585" y="2807"/>
                </a:cubicBezTo>
                <a:cubicBezTo>
                  <a:pt x="3596" y="2712"/>
                  <a:pt x="3477" y="2653"/>
                  <a:pt x="3394" y="2617"/>
                </a:cubicBezTo>
                <a:cubicBezTo>
                  <a:pt x="3084" y="2510"/>
                  <a:pt x="2739" y="2474"/>
                  <a:pt x="2394" y="2474"/>
                </a:cubicBezTo>
                <a:cubicBezTo>
                  <a:pt x="2965" y="2057"/>
                  <a:pt x="3704" y="1307"/>
                  <a:pt x="3442" y="1081"/>
                </a:cubicBezTo>
                <a:cubicBezTo>
                  <a:pt x="3404" y="1048"/>
                  <a:pt x="3357" y="1033"/>
                  <a:pt x="3305" y="1033"/>
                </a:cubicBezTo>
                <a:cubicBezTo>
                  <a:pt x="2979" y="1033"/>
                  <a:pt x="2416" y="1616"/>
                  <a:pt x="2108" y="2129"/>
                </a:cubicBezTo>
                <a:cubicBezTo>
                  <a:pt x="1930" y="1426"/>
                  <a:pt x="1680" y="759"/>
                  <a:pt x="1358" y="128"/>
                </a:cubicBezTo>
                <a:cubicBezTo>
                  <a:pt x="1323" y="68"/>
                  <a:pt x="1257" y="1"/>
                  <a:pt x="12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42" name="Google Shape;142;p8"/>
          <p:cNvSpPr/>
          <p:nvPr/>
        </p:nvSpPr>
        <p:spPr>
          <a:xfrm rot="2518114" flipH="1">
            <a:off x="5929117" y="3945303"/>
            <a:ext cx="277098" cy="315304"/>
          </a:xfrm>
          <a:custGeom>
            <a:avLst/>
            <a:gdLst/>
            <a:ahLst/>
            <a:cxnLst/>
            <a:rect l="l" t="t" r="r" b="b"/>
            <a:pathLst>
              <a:path w="3704" h="4215" extrusionOk="0">
                <a:moveTo>
                  <a:pt x="1201" y="1"/>
                </a:moveTo>
                <a:cubicBezTo>
                  <a:pt x="1180" y="1"/>
                  <a:pt x="1160" y="10"/>
                  <a:pt x="1144" y="33"/>
                </a:cubicBezTo>
                <a:cubicBezTo>
                  <a:pt x="1120" y="57"/>
                  <a:pt x="1120" y="105"/>
                  <a:pt x="1120" y="128"/>
                </a:cubicBezTo>
                <a:cubicBezTo>
                  <a:pt x="1132" y="902"/>
                  <a:pt x="1418" y="1640"/>
                  <a:pt x="1918" y="2188"/>
                </a:cubicBezTo>
                <a:cubicBezTo>
                  <a:pt x="1501" y="1819"/>
                  <a:pt x="1037" y="1486"/>
                  <a:pt x="537" y="1248"/>
                </a:cubicBezTo>
                <a:cubicBezTo>
                  <a:pt x="485" y="1222"/>
                  <a:pt x="415" y="1205"/>
                  <a:pt x="350" y="1205"/>
                </a:cubicBezTo>
                <a:cubicBezTo>
                  <a:pt x="267" y="1205"/>
                  <a:pt x="193" y="1233"/>
                  <a:pt x="179" y="1307"/>
                </a:cubicBezTo>
                <a:cubicBezTo>
                  <a:pt x="179" y="1367"/>
                  <a:pt x="203" y="1438"/>
                  <a:pt x="251" y="1486"/>
                </a:cubicBezTo>
                <a:cubicBezTo>
                  <a:pt x="644" y="1962"/>
                  <a:pt x="1251" y="2152"/>
                  <a:pt x="1811" y="2319"/>
                </a:cubicBezTo>
                <a:cubicBezTo>
                  <a:pt x="1505" y="2273"/>
                  <a:pt x="1195" y="2252"/>
                  <a:pt x="886" y="2252"/>
                </a:cubicBezTo>
                <a:cubicBezTo>
                  <a:pt x="713" y="2252"/>
                  <a:pt x="541" y="2259"/>
                  <a:pt x="370" y="2272"/>
                </a:cubicBezTo>
                <a:cubicBezTo>
                  <a:pt x="227" y="2295"/>
                  <a:pt x="60" y="2319"/>
                  <a:pt x="1" y="2450"/>
                </a:cubicBezTo>
                <a:cubicBezTo>
                  <a:pt x="190" y="2592"/>
                  <a:pt x="432" y="2621"/>
                  <a:pt x="673" y="2621"/>
                </a:cubicBezTo>
                <a:cubicBezTo>
                  <a:pt x="735" y="2621"/>
                  <a:pt x="797" y="2619"/>
                  <a:pt x="858" y="2617"/>
                </a:cubicBezTo>
                <a:cubicBezTo>
                  <a:pt x="1084" y="2617"/>
                  <a:pt x="1787" y="2605"/>
                  <a:pt x="1787" y="2605"/>
                </a:cubicBezTo>
                <a:lnTo>
                  <a:pt x="1787" y="2605"/>
                </a:lnTo>
                <a:cubicBezTo>
                  <a:pt x="1787" y="2605"/>
                  <a:pt x="1025" y="3807"/>
                  <a:pt x="1203" y="3819"/>
                </a:cubicBezTo>
                <a:cubicBezTo>
                  <a:pt x="1215" y="3822"/>
                  <a:pt x="1226" y="3823"/>
                  <a:pt x="1237" y="3823"/>
                </a:cubicBezTo>
                <a:cubicBezTo>
                  <a:pt x="1345" y="3823"/>
                  <a:pt x="1451" y="3726"/>
                  <a:pt x="1537" y="3629"/>
                </a:cubicBezTo>
                <a:cubicBezTo>
                  <a:pt x="1751" y="3367"/>
                  <a:pt x="1918" y="3069"/>
                  <a:pt x="2025" y="2736"/>
                </a:cubicBezTo>
                <a:cubicBezTo>
                  <a:pt x="2025" y="3045"/>
                  <a:pt x="2037" y="3367"/>
                  <a:pt x="2084" y="3665"/>
                </a:cubicBezTo>
                <a:cubicBezTo>
                  <a:pt x="2096" y="3819"/>
                  <a:pt x="2144" y="3998"/>
                  <a:pt x="2251" y="4141"/>
                </a:cubicBezTo>
                <a:cubicBezTo>
                  <a:pt x="2283" y="4173"/>
                  <a:pt x="2353" y="4214"/>
                  <a:pt x="2410" y="4214"/>
                </a:cubicBezTo>
                <a:cubicBezTo>
                  <a:pt x="2417" y="4214"/>
                  <a:pt x="2423" y="4214"/>
                  <a:pt x="2430" y="4212"/>
                </a:cubicBezTo>
                <a:cubicBezTo>
                  <a:pt x="2501" y="4177"/>
                  <a:pt x="2525" y="4093"/>
                  <a:pt x="2549" y="3998"/>
                </a:cubicBezTo>
                <a:cubicBezTo>
                  <a:pt x="2608" y="3545"/>
                  <a:pt x="2442" y="3045"/>
                  <a:pt x="2132" y="2736"/>
                </a:cubicBezTo>
                <a:lnTo>
                  <a:pt x="2132" y="2736"/>
                </a:lnTo>
                <a:cubicBezTo>
                  <a:pt x="2486" y="2891"/>
                  <a:pt x="2860" y="2963"/>
                  <a:pt x="3246" y="2963"/>
                </a:cubicBezTo>
                <a:cubicBezTo>
                  <a:pt x="3275" y="2963"/>
                  <a:pt x="3305" y="2963"/>
                  <a:pt x="3335" y="2962"/>
                </a:cubicBezTo>
                <a:cubicBezTo>
                  <a:pt x="3442" y="2962"/>
                  <a:pt x="3573" y="2914"/>
                  <a:pt x="3585" y="2807"/>
                </a:cubicBezTo>
                <a:cubicBezTo>
                  <a:pt x="3596" y="2712"/>
                  <a:pt x="3477" y="2653"/>
                  <a:pt x="3394" y="2617"/>
                </a:cubicBezTo>
                <a:cubicBezTo>
                  <a:pt x="3084" y="2510"/>
                  <a:pt x="2739" y="2474"/>
                  <a:pt x="2394" y="2474"/>
                </a:cubicBezTo>
                <a:cubicBezTo>
                  <a:pt x="2965" y="2057"/>
                  <a:pt x="3704" y="1307"/>
                  <a:pt x="3442" y="1081"/>
                </a:cubicBezTo>
                <a:cubicBezTo>
                  <a:pt x="3404" y="1048"/>
                  <a:pt x="3357" y="1033"/>
                  <a:pt x="3305" y="1033"/>
                </a:cubicBezTo>
                <a:cubicBezTo>
                  <a:pt x="2979" y="1033"/>
                  <a:pt x="2416" y="1616"/>
                  <a:pt x="2108" y="2129"/>
                </a:cubicBezTo>
                <a:cubicBezTo>
                  <a:pt x="1930" y="1426"/>
                  <a:pt x="1680" y="759"/>
                  <a:pt x="1358" y="128"/>
                </a:cubicBezTo>
                <a:cubicBezTo>
                  <a:pt x="1323" y="68"/>
                  <a:pt x="1257" y="1"/>
                  <a:pt x="1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2941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title"/>
          </p:nvPr>
        </p:nvSpPr>
        <p:spPr>
          <a:xfrm flipH="1">
            <a:off x="571362" y="1599650"/>
            <a:ext cx="3076800" cy="65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6000"/>
              <a:buNone/>
              <a:defRPr sz="4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71488" y="648238"/>
            <a:ext cx="1666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12000"/>
              <a:buNone/>
              <a:defRPr sz="7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6" name="Google Shape;146;p9"/>
          <p:cNvSpPr txBox="1">
            <a:spLocks noGrp="1"/>
          </p:cNvSpPr>
          <p:nvPr>
            <p:ph type="subTitle" idx="1"/>
          </p:nvPr>
        </p:nvSpPr>
        <p:spPr>
          <a:xfrm>
            <a:off x="571500" y="2463950"/>
            <a:ext cx="246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9"/>
          <p:cNvSpPr/>
          <p:nvPr/>
        </p:nvSpPr>
        <p:spPr>
          <a:xfrm rot="-7061057" flipH="1">
            <a:off x="4392899" y="-771239"/>
            <a:ext cx="4676199" cy="8140354"/>
          </a:xfrm>
          <a:custGeom>
            <a:avLst/>
            <a:gdLst/>
            <a:ahLst/>
            <a:cxnLst/>
            <a:rect l="l" t="t" r="r" b="b"/>
            <a:pathLst>
              <a:path w="105145" h="183037" extrusionOk="0">
                <a:moveTo>
                  <a:pt x="30077" y="1"/>
                </a:moveTo>
                <a:cubicBezTo>
                  <a:pt x="25872" y="1"/>
                  <a:pt x="20405" y="3548"/>
                  <a:pt x="17729" y="6567"/>
                </a:cubicBezTo>
                <a:cubicBezTo>
                  <a:pt x="15657" y="8901"/>
                  <a:pt x="14323" y="11794"/>
                  <a:pt x="13145" y="14676"/>
                </a:cubicBezTo>
                <a:cubicBezTo>
                  <a:pt x="10930" y="20141"/>
                  <a:pt x="9180" y="25891"/>
                  <a:pt x="9085" y="31785"/>
                </a:cubicBezTo>
                <a:cubicBezTo>
                  <a:pt x="8870" y="43774"/>
                  <a:pt x="15728" y="55276"/>
                  <a:pt x="25527" y="62217"/>
                </a:cubicBezTo>
                <a:cubicBezTo>
                  <a:pt x="32814" y="67384"/>
                  <a:pt x="42017" y="70659"/>
                  <a:pt x="46661" y="78291"/>
                </a:cubicBezTo>
                <a:cubicBezTo>
                  <a:pt x="51078" y="85553"/>
                  <a:pt x="49721" y="95805"/>
                  <a:pt x="43577" y="101674"/>
                </a:cubicBezTo>
                <a:cubicBezTo>
                  <a:pt x="38767" y="106234"/>
                  <a:pt x="32016" y="107949"/>
                  <a:pt x="26003" y="110747"/>
                </a:cubicBezTo>
                <a:cubicBezTo>
                  <a:pt x="17681" y="114616"/>
                  <a:pt x="10418" y="120962"/>
                  <a:pt x="5965" y="128999"/>
                </a:cubicBezTo>
                <a:cubicBezTo>
                  <a:pt x="1524" y="137036"/>
                  <a:pt x="0" y="146751"/>
                  <a:pt x="2334" y="155633"/>
                </a:cubicBezTo>
                <a:cubicBezTo>
                  <a:pt x="3584" y="160372"/>
                  <a:pt x="5870" y="164754"/>
                  <a:pt x="8311" y="169004"/>
                </a:cubicBezTo>
                <a:cubicBezTo>
                  <a:pt x="10751" y="173255"/>
                  <a:pt x="13526" y="177588"/>
                  <a:pt x="17776" y="180053"/>
                </a:cubicBezTo>
                <a:cubicBezTo>
                  <a:pt x="21646" y="182315"/>
                  <a:pt x="26289" y="182768"/>
                  <a:pt x="30766" y="182934"/>
                </a:cubicBezTo>
                <a:cubicBezTo>
                  <a:pt x="32728" y="183010"/>
                  <a:pt x="34692" y="183036"/>
                  <a:pt x="36657" y="183036"/>
                </a:cubicBezTo>
                <a:cubicBezTo>
                  <a:pt x="39331" y="183036"/>
                  <a:pt x="42008" y="182987"/>
                  <a:pt x="44684" y="182946"/>
                </a:cubicBezTo>
                <a:cubicBezTo>
                  <a:pt x="47863" y="182887"/>
                  <a:pt x="51268" y="182780"/>
                  <a:pt x="53912" y="180982"/>
                </a:cubicBezTo>
                <a:cubicBezTo>
                  <a:pt x="56471" y="179243"/>
                  <a:pt x="57853" y="176183"/>
                  <a:pt x="58519" y="173171"/>
                </a:cubicBezTo>
                <a:cubicBezTo>
                  <a:pt x="59746" y="167611"/>
                  <a:pt x="58936" y="161634"/>
                  <a:pt x="56269" y="156598"/>
                </a:cubicBezTo>
                <a:cubicBezTo>
                  <a:pt x="54900" y="154002"/>
                  <a:pt x="53031" y="151621"/>
                  <a:pt x="52161" y="148799"/>
                </a:cubicBezTo>
                <a:cubicBezTo>
                  <a:pt x="50256" y="142584"/>
                  <a:pt x="53733" y="135988"/>
                  <a:pt x="57793" y="130904"/>
                </a:cubicBezTo>
                <a:cubicBezTo>
                  <a:pt x="62722" y="124713"/>
                  <a:pt x="68735" y="119391"/>
                  <a:pt x="75462" y="115247"/>
                </a:cubicBezTo>
                <a:cubicBezTo>
                  <a:pt x="79808" y="112569"/>
                  <a:pt x="84463" y="110366"/>
                  <a:pt x="88583" y="107354"/>
                </a:cubicBezTo>
                <a:cubicBezTo>
                  <a:pt x="97465" y="100865"/>
                  <a:pt x="103537" y="90494"/>
                  <a:pt x="104347" y="79517"/>
                </a:cubicBezTo>
                <a:cubicBezTo>
                  <a:pt x="105144" y="68551"/>
                  <a:pt x="100525" y="57216"/>
                  <a:pt x="91964" y="50287"/>
                </a:cubicBezTo>
                <a:cubicBezTo>
                  <a:pt x="88059" y="47144"/>
                  <a:pt x="83463" y="44929"/>
                  <a:pt x="78760" y="43167"/>
                </a:cubicBezTo>
                <a:cubicBezTo>
                  <a:pt x="73093" y="41036"/>
                  <a:pt x="67163" y="39500"/>
                  <a:pt x="61139" y="38929"/>
                </a:cubicBezTo>
                <a:cubicBezTo>
                  <a:pt x="56257" y="38452"/>
                  <a:pt x="51304" y="38595"/>
                  <a:pt x="46530" y="37476"/>
                </a:cubicBezTo>
                <a:cubicBezTo>
                  <a:pt x="41208" y="36226"/>
                  <a:pt x="36267" y="33428"/>
                  <a:pt x="32480" y="29487"/>
                </a:cubicBezTo>
                <a:cubicBezTo>
                  <a:pt x="27885" y="24701"/>
                  <a:pt x="25003" y="18069"/>
                  <a:pt x="25527" y="11461"/>
                </a:cubicBezTo>
                <a:cubicBezTo>
                  <a:pt x="25872" y="7115"/>
                  <a:pt x="27801" y="3281"/>
                  <a:pt x="30587" y="19"/>
                </a:cubicBezTo>
                <a:cubicBezTo>
                  <a:pt x="30420" y="7"/>
                  <a:pt x="30249" y="1"/>
                  <a:pt x="300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9"/>
          <p:cNvSpPr/>
          <p:nvPr/>
        </p:nvSpPr>
        <p:spPr>
          <a:xfrm rot="7147853" flipH="1">
            <a:off x="1730754" y="-104082"/>
            <a:ext cx="5682489" cy="7627676"/>
          </a:xfrm>
          <a:custGeom>
            <a:avLst/>
            <a:gdLst/>
            <a:ahLst/>
            <a:cxnLst/>
            <a:rect l="l" t="t" r="r" b="b"/>
            <a:pathLst>
              <a:path w="118015" h="158413" fill="none" extrusionOk="0">
                <a:moveTo>
                  <a:pt x="1726" y="158413"/>
                </a:moveTo>
                <a:cubicBezTo>
                  <a:pt x="0" y="156853"/>
                  <a:pt x="893" y="154020"/>
                  <a:pt x="1905" y="151924"/>
                </a:cubicBezTo>
                <a:cubicBezTo>
                  <a:pt x="11740" y="131434"/>
                  <a:pt x="14192" y="127671"/>
                  <a:pt x="59853" y="108312"/>
                </a:cubicBezTo>
                <a:cubicBezTo>
                  <a:pt x="73164" y="102668"/>
                  <a:pt x="88428" y="96667"/>
                  <a:pt x="95155" y="82725"/>
                </a:cubicBezTo>
                <a:cubicBezTo>
                  <a:pt x="105501" y="61258"/>
                  <a:pt x="80331" y="52674"/>
                  <a:pt x="72354" y="40268"/>
                </a:cubicBezTo>
                <a:cubicBezTo>
                  <a:pt x="68771" y="34684"/>
                  <a:pt x="67735" y="26730"/>
                  <a:pt x="72033" y="21682"/>
                </a:cubicBezTo>
                <a:cubicBezTo>
                  <a:pt x="80415" y="11847"/>
                  <a:pt x="99203" y="21003"/>
                  <a:pt x="118015" y="1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9"/>
          <p:cNvGrpSpPr/>
          <p:nvPr/>
        </p:nvGrpSpPr>
        <p:grpSpPr>
          <a:xfrm>
            <a:off x="6721225" y="-695872"/>
            <a:ext cx="3185490" cy="3357595"/>
            <a:chOff x="6977639" y="-600485"/>
            <a:chExt cx="2774817" cy="2924734"/>
          </a:xfrm>
        </p:grpSpPr>
        <p:sp>
          <p:nvSpPr>
            <p:cNvPr id="150" name="Google Shape;150;p9"/>
            <p:cNvSpPr/>
            <p:nvPr/>
          </p:nvSpPr>
          <p:spPr>
            <a:xfrm rot="-7872365">
              <a:off x="7468929" y="-497998"/>
              <a:ext cx="1088776" cy="1799846"/>
            </a:xfrm>
            <a:custGeom>
              <a:avLst/>
              <a:gdLst/>
              <a:ahLst/>
              <a:cxnLst/>
              <a:rect l="l" t="t" r="r" b="b"/>
              <a:pathLst>
                <a:path w="19397" h="32065" extrusionOk="0">
                  <a:moveTo>
                    <a:pt x="16748" y="1"/>
                  </a:moveTo>
                  <a:cubicBezTo>
                    <a:pt x="16162" y="1"/>
                    <a:pt x="15527" y="149"/>
                    <a:pt x="14931" y="464"/>
                  </a:cubicBezTo>
                  <a:cubicBezTo>
                    <a:pt x="13217" y="1369"/>
                    <a:pt x="12217" y="3274"/>
                    <a:pt x="10848" y="4512"/>
                  </a:cubicBezTo>
                  <a:cubicBezTo>
                    <a:pt x="8573" y="6572"/>
                    <a:pt x="4406" y="7703"/>
                    <a:pt x="3275" y="10525"/>
                  </a:cubicBezTo>
                  <a:cubicBezTo>
                    <a:pt x="2394" y="12727"/>
                    <a:pt x="2442" y="15109"/>
                    <a:pt x="2668" y="17645"/>
                  </a:cubicBezTo>
                  <a:cubicBezTo>
                    <a:pt x="2751" y="18609"/>
                    <a:pt x="2692" y="19728"/>
                    <a:pt x="2346" y="20681"/>
                  </a:cubicBezTo>
                  <a:cubicBezTo>
                    <a:pt x="1930" y="21812"/>
                    <a:pt x="1096" y="22562"/>
                    <a:pt x="680" y="23717"/>
                  </a:cubicBezTo>
                  <a:cubicBezTo>
                    <a:pt x="1" y="25538"/>
                    <a:pt x="668" y="27967"/>
                    <a:pt x="1811" y="29337"/>
                  </a:cubicBezTo>
                  <a:cubicBezTo>
                    <a:pt x="2677" y="30378"/>
                    <a:pt x="4913" y="32065"/>
                    <a:pt x="6119" y="32065"/>
                  </a:cubicBezTo>
                  <a:cubicBezTo>
                    <a:pt x="6140" y="32065"/>
                    <a:pt x="6160" y="32064"/>
                    <a:pt x="6180" y="32063"/>
                  </a:cubicBezTo>
                  <a:cubicBezTo>
                    <a:pt x="7752" y="31968"/>
                    <a:pt x="8633" y="29408"/>
                    <a:pt x="8871" y="27896"/>
                  </a:cubicBezTo>
                  <a:cubicBezTo>
                    <a:pt x="9157" y="26003"/>
                    <a:pt x="8621" y="23538"/>
                    <a:pt x="7692" y="21883"/>
                  </a:cubicBezTo>
                  <a:cubicBezTo>
                    <a:pt x="7502" y="21538"/>
                    <a:pt x="7288" y="21181"/>
                    <a:pt x="7204" y="20764"/>
                  </a:cubicBezTo>
                  <a:cubicBezTo>
                    <a:pt x="6907" y="19371"/>
                    <a:pt x="8157" y="18133"/>
                    <a:pt x="9228" y="17359"/>
                  </a:cubicBezTo>
                  <a:cubicBezTo>
                    <a:pt x="10705" y="16299"/>
                    <a:pt x="12372" y="15156"/>
                    <a:pt x="12824" y="13537"/>
                  </a:cubicBezTo>
                  <a:cubicBezTo>
                    <a:pt x="13467" y="11299"/>
                    <a:pt x="12633" y="8393"/>
                    <a:pt x="14372" y="6548"/>
                  </a:cubicBezTo>
                  <a:cubicBezTo>
                    <a:pt x="15289" y="5584"/>
                    <a:pt x="16813" y="5357"/>
                    <a:pt x="17860" y="4488"/>
                  </a:cubicBezTo>
                  <a:cubicBezTo>
                    <a:pt x="18944" y="3560"/>
                    <a:pt x="19396" y="1952"/>
                    <a:pt x="18765" y="940"/>
                  </a:cubicBezTo>
                  <a:cubicBezTo>
                    <a:pt x="18394" y="333"/>
                    <a:pt x="17625" y="1"/>
                    <a:pt x="16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 rot="-7872365">
              <a:off x="7568520" y="-500795"/>
              <a:ext cx="931665" cy="1762407"/>
            </a:xfrm>
            <a:custGeom>
              <a:avLst/>
              <a:gdLst/>
              <a:ahLst/>
              <a:cxnLst/>
              <a:rect l="l" t="t" r="r" b="b"/>
              <a:pathLst>
                <a:path w="16598" h="31398" extrusionOk="0">
                  <a:moveTo>
                    <a:pt x="16598" y="1"/>
                  </a:moveTo>
                  <a:cubicBezTo>
                    <a:pt x="15360" y="751"/>
                    <a:pt x="14181" y="1584"/>
                    <a:pt x="13097" y="2513"/>
                  </a:cubicBezTo>
                  <a:lnTo>
                    <a:pt x="13062" y="2513"/>
                  </a:lnTo>
                  <a:cubicBezTo>
                    <a:pt x="13062" y="2525"/>
                    <a:pt x="13050" y="2537"/>
                    <a:pt x="13050" y="2561"/>
                  </a:cubicBezTo>
                  <a:cubicBezTo>
                    <a:pt x="11847" y="3585"/>
                    <a:pt x="10740" y="4716"/>
                    <a:pt x="9752" y="5918"/>
                  </a:cubicBezTo>
                  <a:cubicBezTo>
                    <a:pt x="8799" y="7061"/>
                    <a:pt x="7930" y="8299"/>
                    <a:pt x="7192" y="9585"/>
                  </a:cubicBezTo>
                  <a:cubicBezTo>
                    <a:pt x="6287" y="11133"/>
                    <a:pt x="5894" y="11931"/>
                    <a:pt x="5251" y="13598"/>
                  </a:cubicBezTo>
                  <a:cubicBezTo>
                    <a:pt x="4608" y="15265"/>
                    <a:pt x="4346" y="16134"/>
                    <a:pt x="3977" y="17872"/>
                  </a:cubicBezTo>
                  <a:cubicBezTo>
                    <a:pt x="3668" y="19325"/>
                    <a:pt x="3465" y="20813"/>
                    <a:pt x="3394" y="22325"/>
                  </a:cubicBezTo>
                  <a:cubicBezTo>
                    <a:pt x="3322" y="23754"/>
                    <a:pt x="3370" y="25194"/>
                    <a:pt x="3513" y="26635"/>
                  </a:cubicBezTo>
                  <a:cubicBezTo>
                    <a:pt x="2072" y="25742"/>
                    <a:pt x="1358" y="25230"/>
                    <a:pt x="1" y="24087"/>
                  </a:cubicBezTo>
                  <a:lnTo>
                    <a:pt x="1" y="24087"/>
                  </a:lnTo>
                  <a:cubicBezTo>
                    <a:pt x="1370" y="25468"/>
                    <a:pt x="2084" y="26075"/>
                    <a:pt x="3572" y="27159"/>
                  </a:cubicBezTo>
                  <a:cubicBezTo>
                    <a:pt x="3751" y="28576"/>
                    <a:pt x="4049" y="30004"/>
                    <a:pt x="4465" y="31397"/>
                  </a:cubicBezTo>
                  <a:cubicBezTo>
                    <a:pt x="4084" y="29909"/>
                    <a:pt x="3823" y="28397"/>
                    <a:pt x="3692" y="26873"/>
                  </a:cubicBezTo>
                  <a:cubicBezTo>
                    <a:pt x="3703" y="26849"/>
                    <a:pt x="3703" y="26837"/>
                    <a:pt x="3715" y="26802"/>
                  </a:cubicBezTo>
                  <a:cubicBezTo>
                    <a:pt x="3703" y="26790"/>
                    <a:pt x="3703" y="26790"/>
                    <a:pt x="3692" y="26790"/>
                  </a:cubicBezTo>
                  <a:cubicBezTo>
                    <a:pt x="3572" y="25301"/>
                    <a:pt x="3561" y="23825"/>
                    <a:pt x="3644" y="22361"/>
                  </a:cubicBezTo>
                  <a:cubicBezTo>
                    <a:pt x="3751" y="20872"/>
                    <a:pt x="3953" y="19408"/>
                    <a:pt x="4275" y="17955"/>
                  </a:cubicBezTo>
                  <a:cubicBezTo>
                    <a:pt x="4656" y="16229"/>
                    <a:pt x="4906" y="15384"/>
                    <a:pt x="5549" y="13729"/>
                  </a:cubicBezTo>
                  <a:cubicBezTo>
                    <a:pt x="5620" y="13538"/>
                    <a:pt x="5668" y="13431"/>
                    <a:pt x="5739" y="13252"/>
                  </a:cubicBezTo>
                  <a:cubicBezTo>
                    <a:pt x="7263" y="12645"/>
                    <a:pt x="8037" y="12407"/>
                    <a:pt x="9549" y="12050"/>
                  </a:cubicBezTo>
                  <a:lnTo>
                    <a:pt x="9549" y="12050"/>
                  </a:lnTo>
                  <a:cubicBezTo>
                    <a:pt x="8121" y="12240"/>
                    <a:pt x="7394" y="12395"/>
                    <a:pt x="5954" y="12776"/>
                  </a:cubicBezTo>
                  <a:cubicBezTo>
                    <a:pt x="6490" y="11526"/>
                    <a:pt x="6787" y="10931"/>
                    <a:pt x="7466" y="9764"/>
                  </a:cubicBezTo>
                  <a:cubicBezTo>
                    <a:pt x="8204" y="8478"/>
                    <a:pt x="9037" y="7264"/>
                    <a:pt x="9954" y="6097"/>
                  </a:cubicBezTo>
                  <a:cubicBezTo>
                    <a:pt x="10859" y="4966"/>
                    <a:pt x="11859" y="3894"/>
                    <a:pt x="12943" y="2882"/>
                  </a:cubicBezTo>
                  <a:lnTo>
                    <a:pt x="12943" y="2882"/>
                  </a:lnTo>
                  <a:cubicBezTo>
                    <a:pt x="12943" y="2894"/>
                    <a:pt x="12943" y="2894"/>
                    <a:pt x="12931" y="2918"/>
                  </a:cubicBezTo>
                  <a:cubicBezTo>
                    <a:pt x="14181" y="2942"/>
                    <a:pt x="14788" y="2989"/>
                    <a:pt x="15979" y="3156"/>
                  </a:cubicBezTo>
                  <a:cubicBezTo>
                    <a:pt x="14931" y="2870"/>
                    <a:pt x="14395" y="2751"/>
                    <a:pt x="13288" y="2561"/>
                  </a:cubicBezTo>
                  <a:cubicBezTo>
                    <a:pt x="14312" y="1632"/>
                    <a:pt x="15419" y="787"/>
                    <a:pt x="16598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 rot="-7872365">
              <a:off x="7781744" y="-218110"/>
              <a:ext cx="1241116" cy="2502440"/>
            </a:xfrm>
            <a:custGeom>
              <a:avLst/>
              <a:gdLst/>
              <a:ahLst/>
              <a:cxnLst/>
              <a:rect l="l" t="t" r="r" b="b"/>
              <a:pathLst>
                <a:path w="22111" h="44582" extrusionOk="0">
                  <a:moveTo>
                    <a:pt x="4381" y="1"/>
                  </a:moveTo>
                  <a:cubicBezTo>
                    <a:pt x="3949" y="1"/>
                    <a:pt x="3517" y="69"/>
                    <a:pt x="3108" y="213"/>
                  </a:cubicBezTo>
                  <a:cubicBezTo>
                    <a:pt x="1227" y="880"/>
                    <a:pt x="0" y="2976"/>
                    <a:pt x="226" y="4976"/>
                  </a:cubicBezTo>
                  <a:cubicBezTo>
                    <a:pt x="476" y="7262"/>
                    <a:pt x="2310" y="9096"/>
                    <a:pt x="2834" y="11346"/>
                  </a:cubicBezTo>
                  <a:cubicBezTo>
                    <a:pt x="3739" y="15263"/>
                    <a:pt x="488" y="19311"/>
                    <a:pt x="1608" y="23157"/>
                  </a:cubicBezTo>
                  <a:cubicBezTo>
                    <a:pt x="2417" y="25895"/>
                    <a:pt x="5144" y="27538"/>
                    <a:pt x="7025" y="29669"/>
                  </a:cubicBezTo>
                  <a:cubicBezTo>
                    <a:pt x="7846" y="30586"/>
                    <a:pt x="8549" y="31694"/>
                    <a:pt x="8573" y="32908"/>
                  </a:cubicBezTo>
                  <a:cubicBezTo>
                    <a:pt x="8620" y="34372"/>
                    <a:pt x="7715" y="35682"/>
                    <a:pt x="7537" y="37123"/>
                  </a:cubicBezTo>
                  <a:cubicBezTo>
                    <a:pt x="7251" y="39409"/>
                    <a:pt x="8906" y="41600"/>
                    <a:pt x="10942" y="42683"/>
                  </a:cubicBezTo>
                  <a:cubicBezTo>
                    <a:pt x="12315" y="43432"/>
                    <a:pt x="15371" y="44581"/>
                    <a:pt x="17383" y="44581"/>
                  </a:cubicBezTo>
                  <a:cubicBezTo>
                    <a:pt x="17673" y="44581"/>
                    <a:pt x="17942" y="44557"/>
                    <a:pt x="18181" y="44505"/>
                  </a:cubicBezTo>
                  <a:cubicBezTo>
                    <a:pt x="20753" y="44016"/>
                    <a:pt x="22110" y="40326"/>
                    <a:pt x="22051" y="38040"/>
                  </a:cubicBezTo>
                  <a:cubicBezTo>
                    <a:pt x="21967" y="34968"/>
                    <a:pt x="20038" y="32086"/>
                    <a:pt x="17383" y="30479"/>
                  </a:cubicBezTo>
                  <a:cubicBezTo>
                    <a:pt x="16859" y="30170"/>
                    <a:pt x="16312" y="29908"/>
                    <a:pt x="15895" y="29455"/>
                  </a:cubicBezTo>
                  <a:cubicBezTo>
                    <a:pt x="14514" y="27979"/>
                    <a:pt x="15300" y="25586"/>
                    <a:pt x="16062" y="23693"/>
                  </a:cubicBezTo>
                  <a:cubicBezTo>
                    <a:pt x="17098" y="21097"/>
                    <a:pt x="17895" y="18025"/>
                    <a:pt x="16502" y="15584"/>
                  </a:cubicBezTo>
                  <a:cubicBezTo>
                    <a:pt x="14693" y="12382"/>
                    <a:pt x="9799" y="11548"/>
                    <a:pt x="8727" y="8024"/>
                  </a:cubicBezTo>
                  <a:cubicBezTo>
                    <a:pt x="8168" y="6190"/>
                    <a:pt x="8858" y="4107"/>
                    <a:pt x="8132" y="2345"/>
                  </a:cubicBezTo>
                  <a:cubicBezTo>
                    <a:pt x="7526" y="899"/>
                    <a:pt x="5947" y="1"/>
                    <a:pt x="4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 rot="-7872365">
              <a:off x="8040087" y="-187916"/>
              <a:ext cx="848142" cy="2458096"/>
            </a:xfrm>
            <a:custGeom>
              <a:avLst/>
              <a:gdLst/>
              <a:ahLst/>
              <a:cxnLst/>
              <a:rect l="l" t="t" r="r" b="b"/>
              <a:pathLst>
                <a:path w="15110" h="43792" extrusionOk="0">
                  <a:moveTo>
                    <a:pt x="0" y="0"/>
                  </a:moveTo>
                  <a:lnTo>
                    <a:pt x="0" y="0"/>
                  </a:lnTo>
                  <a:cubicBezTo>
                    <a:pt x="536" y="1739"/>
                    <a:pt x="1084" y="3465"/>
                    <a:pt x="1655" y="5191"/>
                  </a:cubicBezTo>
                  <a:lnTo>
                    <a:pt x="1619" y="5227"/>
                  </a:lnTo>
                  <a:lnTo>
                    <a:pt x="1667" y="5251"/>
                  </a:lnTo>
                  <a:cubicBezTo>
                    <a:pt x="2286" y="7180"/>
                    <a:pt x="2917" y="9097"/>
                    <a:pt x="3560" y="11014"/>
                  </a:cubicBezTo>
                  <a:cubicBezTo>
                    <a:pt x="4167" y="12847"/>
                    <a:pt x="4775" y="14681"/>
                    <a:pt x="5406" y="16502"/>
                  </a:cubicBezTo>
                  <a:lnTo>
                    <a:pt x="7275" y="21979"/>
                  </a:lnTo>
                  <a:lnTo>
                    <a:pt x="9180" y="27444"/>
                  </a:lnTo>
                  <a:cubicBezTo>
                    <a:pt x="9823" y="29266"/>
                    <a:pt x="10466" y="31087"/>
                    <a:pt x="11121" y="32909"/>
                  </a:cubicBezTo>
                  <a:cubicBezTo>
                    <a:pt x="11728" y="34635"/>
                    <a:pt x="12347" y="36362"/>
                    <a:pt x="12978" y="38088"/>
                  </a:cubicBezTo>
                  <a:lnTo>
                    <a:pt x="6561" y="36886"/>
                  </a:lnTo>
                  <a:lnTo>
                    <a:pt x="6561" y="36886"/>
                  </a:lnTo>
                  <a:lnTo>
                    <a:pt x="13216" y="38707"/>
                  </a:lnTo>
                  <a:cubicBezTo>
                    <a:pt x="13835" y="40410"/>
                    <a:pt x="14466" y="42089"/>
                    <a:pt x="15109" y="43791"/>
                  </a:cubicBezTo>
                  <a:cubicBezTo>
                    <a:pt x="14514" y="41970"/>
                    <a:pt x="13931" y="40148"/>
                    <a:pt x="13335" y="38303"/>
                  </a:cubicBezTo>
                  <a:lnTo>
                    <a:pt x="13359" y="38195"/>
                  </a:lnTo>
                  <a:lnTo>
                    <a:pt x="13299" y="38184"/>
                  </a:lnTo>
                  <a:cubicBezTo>
                    <a:pt x="12728" y="36374"/>
                    <a:pt x="12133" y="34588"/>
                    <a:pt x="11537" y="32790"/>
                  </a:cubicBezTo>
                  <a:cubicBezTo>
                    <a:pt x="10918" y="30956"/>
                    <a:pt x="10311" y="29123"/>
                    <a:pt x="9692" y="27301"/>
                  </a:cubicBezTo>
                  <a:lnTo>
                    <a:pt x="7811" y="21824"/>
                  </a:lnTo>
                  <a:lnTo>
                    <a:pt x="7584" y="21181"/>
                  </a:lnTo>
                  <a:lnTo>
                    <a:pt x="11013" y="16014"/>
                  </a:lnTo>
                  <a:lnTo>
                    <a:pt x="7370" y="20539"/>
                  </a:lnTo>
                  <a:lnTo>
                    <a:pt x="5906" y="16348"/>
                  </a:lnTo>
                  <a:cubicBezTo>
                    <a:pt x="5263" y="14526"/>
                    <a:pt x="4632" y="12692"/>
                    <a:pt x="3977" y="10883"/>
                  </a:cubicBezTo>
                  <a:cubicBezTo>
                    <a:pt x="3334" y="9097"/>
                    <a:pt x="2691" y="7323"/>
                    <a:pt x="2048" y="5537"/>
                  </a:cubicBezTo>
                  <a:lnTo>
                    <a:pt x="2048" y="5537"/>
                  </a:lnTo>
                  <a:lnTo>
                    <a:pt x="2084" y="5572"/>
                  </a:lnTo>
                  <a:lnTo>
                    <a:pt x="4525" y="1620"/>
                  </a:lnTo>
                  <a:lnTo>
                    <a:pt x="4525" y="1620"/>
                  </a:lnTo>
                  <a:lnTo>
                    <a:pt x="1846" y="4953"/>
                  </a:lnTo>
                  <a:cubicBezTo>
                    <a:pt x="1238" y="3310"/>
                    <a:pt x="619" y="1655"/>
                    <a:pt x="0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256258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/>
          <p:nvPr/>
        </p:nvSpPr>
        <p:spPr>
          <a:xfrm>
            <a:off x="1257300" y="2743200"/>
            <a:ext cx="6610436" cy="2276511"/>
          </a:xfrm>
          <a:custGeom>
            <a:avLst/>
            <a:gdLst/>
            <a:ahLst/>
            <a:cxnLst/>
            <a:rect l="l" t="t" r="r" b="b"/>
            <a:pathLst>
              <a:path w="102547" h="46533" extrusionOk="0">
                <a:moveTo>
                  <a:pt x="97021" y="3161"/>
                </a:moveTo>
                <a:cubicBezTo>
                  <a:pt x="90032" y="1300"/>
                  <a:pt x="72398" y="5806"/>
                  <a:pt x="60184" y="5316"/>
                </a:cubicBezTo>
                <a:cubicBezTo>
                  <a:pt x="47970" y="4826"/>
                  <a:pt x="33275" y="-1118"/>
                  <a:pt x="23739" y="221"/>
                </a:cubicBezTo>
                <a:cubicBezTo>
                  <a:pt x="14203" y="1560"/>
                  <a:pt x="6235" y="6623"/>
                  <a:pt x="2969" y="13350"/>
                </a:cubicBezTo>
                <a:cubicBezTo>
                  <a:pt x="-297" y="20078"/>
                  <a:pt x="-2028" y="36243"/>
                  <a:pt x="4144" y="40586"/>
                </a:cubicBezTo>
                <a:cubicBezTo>
                  <a:pt x="10316" y="44929"/>
                  <a:pt x="28931" y="38430"/>
                  <a:pt x="40002" y="39410"/>
                </a:cubicBezTo>
                <a:cubicBezTo>
                  <a:pt x="51073" y="40390"/>
                  <a:pt x="61425" y="47019"/>
                  <a:pt x="70569" y="46464"/>
                </a:cubicBezTo>
                <a:cubicBezTo>
                  <a:pt x="79713" y="45909"/>
                  <a:pt x="89608" y="41076"/>
                  <a:pt x="94866" y="36079"/>
                </a:cubicBezTo>
                <a:cubicBezTo>
                  <a:pt x="100124" y="31083"/>
                  <a:pt x="101757" y="21971"/>
                  <a:pt x="102116" y="16485"/>
                </a:cubicBezTo>
                <a:cubicBezTo>
                  <a:pt x="102475" y="10999"/>
                  <a:pt x="104010" y="5023"/>
                  <a:pt x="97021" y="3161"/>
                </a:cubicBezTo>
                <a:close/>
              </a:path>
            </a:pathLst>
          </a:custGeom>
          <a:solidFill>
            <a:srgbClr val="208F9E">
              <a:alpha val="51440"/>
            </a:srgbClr>
          </a:solidFill>
          <a:ln>
            <a:noFill/>
          </a:ln>
        </p:spPr>
      </p:sp>
      <p:sp>
        <p:nvSpPr>
          <p:cNvPr id="156" name="Google Shape;156;p10"/>
          <p:cNvSpPr txBox="1">
            <a:spLocks noGrp="1"/>
          </p:cNvSpPr>
          <p:nvPr>
            <p:ph type="title"/>
          </p:nvPr>
        </p:nvSpPr>
        <p:spPr>
          <a:xfrm>
            <a:off x="998100" y="3019425"/>
            <a:ext cx="7147800" cy="15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/>
          <p:nvPr/>
        </p:nvSpPr>
        <p:spPr>
          <a:xfrm>
            <a:off x="0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7151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>
            <a:spLocks noGrp="1"/>
          </p:cNvSpPr>
          <p:nvPr>
            <p:ph type="title" hasCustomPrompt="1"/>
          </p:nvPr>
        </p:nvSpPr>
        <p:spPr>
          <a:xfrm>
            <a:off x="1474500" y="1073400"/>
            <a:ext cx="61950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0" name="Google Shape;160;p11"/>
          <p:cNvSpPr txBox="1">
            <a:spLocks noGrp="1"/>
          </p:cNvSpPr>
          <p:nvPr>
            <p:ph type="body" idx="1"/>
          </p:nvPr>
        </p:nvSpPr>
        <p:spPr>
          <a:xfrm>
            <a:off x="1885950" y="2890900"/>
            <a:ext cx="53721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11"/>
          <p:cNvSpPr/>
          <p:nvPr/>
        </p:nvSpPr>
        <p:spPr>
          <a:xfrm rot="5400000">
            <a:off x="3998220" y="-154971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"/>
          <p:cNvSpPr/>
          <p:nvPr/>
        </p:nvSpPr>
        <p:spPr>
          <a:xfrm flipH="1">
            <a:off x="6753194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"/>
          <p:cNvSpPr/>
          <p:nvPr/>
        </p:nvSpPr>
        <p:spPr>
          <a:xfrm rot="5400000">
            <a:off x="3998220" y="-35821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28717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"/>
          <p:cNvSpPr/>
          <p:nvPr/>
        </p:nvSpPr>
        <p:spPr>
          <a:xfrm>
            <a:off x="-1223565" y="4799925"/>
            <a:ext cx="7481487" cy="1395550"/>
          </a:xfrm>
          <a:custGeom>
            <a:avLst/>
            <a:gdLst/>
            <a:ahLst/>
            <a:cxnLst/>
            <a:rect l="l" t="t" r="r" b="b"/>
            <a:pathLst>
              <a:path w="318870" h="59480" extrusionOk="0">
                <a:moveTo>
                  <a:pt x="298801" y="11557"/>
                </a:moveTo>
                <a:cubicBezTo>
                  <a:pt x="285240" y="4215"/>
                  <a:pt x="236119" y="16856"/>
                  <a:pt x="211154" y="15339"/>
                </a:cubicBezTo>
                <a:cubicBezTo>
                  <a:pt x="186189" y="13822"/>
                  <a:pt x="165114" y="4928"/>
                  <a:pt x="149010" y="2455"/>
                </a:cubicBezTo>
                <a:cubicBezTo>
                  <a:pt x="132906" y="-18"/>
                  <a:pt x="125582" y="-528"/>
                  <a:pt x="114530" y="500"/>
                </a:cubicBezTo>
                <a:cubicBezTo>
                  <a:pt x="103478" y="1528"/>
                  <a:pt x="94232" y="6168"/>
                  <a:pt x="82697" y="8621"/>
                </a:cubicBezTo>
                <a:cubicBezTo>
                  <a:pt x="71162" y="11074"/>
                  <a:pt x="54630" y="13295"/>
                  <a:pt x="45321" y="15217"/>
                </a:cubicBezTo>
                <a:cubicBezTo>
                  <a:pt x="36013" y="17139"/>
                  <a:pt x="31298" y="18814"/>
                  <a:pt x="26846" y="20154"/>
                </a:cubicBezTo>
                <a:cubicBezTo>
                  <a:pt x="22394" y="21495"/>
                  <a:pt x="-25672" y="16720"/>
                  <a:pt x="18607" y="23260"/>
                </a:cubicBezTo>
                <a:cubicBezTo>
                  <a:pt x="62886" y="29800"/>
                  <a:pt x="245820" y="61344"/>
                  <a:pt x="292519" y="59393"/>
                </a:cubicBezTo>
                <a:cubicBezTo>
                  <a:pt x="339218" y="57443"/>
                  <a:pt x="312362" y="18899"/>
                  <a:pt x="298801" y="115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98" name="Google Shape;698;p6"/>
          <p:cNvSpPr/>
          <p:nvPr/>
        </p:nvSpPr>
        <p:spPr>
          <a:xfrm>
            <a:off x="4851048" y="3740924"/>
            <a:ext cx="5927144" cy="2255591"/>
          </a:xfrm>
          <a:custGeom>
            <a:avLst/>
            <a:gdLst/>
            <a:ahLst/>
            <a:cxnLst/>
            <a:rect l="l" t="t" r="r" b="b"/>
            <a:pathLst>
              <a:path w="252622" h="96136" extrusionOk="0">
                <a:moveTo>
                  <a:pt x="226138" y="3170"/>
                </a:moveTo>
                <a:cubicBezTo>
                  <a:pt x="215922" y="-8306"/>
                  <a:pt x="192854" y="14675"/>
                  <a:pt x="179337" y="19877"/>
                </a:cubicBezTo>
                <a:cubicBezTo>
                  <a:pt x="165820" y="25080"/>
                  <a:pt x="153657" y="27926"/>
                  <a:pt x="145035" y="34385"/>
                </a:cubicBezTo>
                <a:cubicBezTo>
                  <a:pt x="136413" y="40845"/>
                  <a:pt x="141468" y="55348"/>
                  <a:pt x="127606" y="58634"/>
                </a:cubicBezTo>
                <a:cubicBezTo>
                  <a:pt x="113744" y="61920"/>
                  <a:pt x="78377" y="55426"/>
                  <a:pt x="61863" y="54102"/>
                </a:cubicBezTo>
                <a:cubicBezTo>
                  <a:pt x="45349" y="52778"/>
                  <a:pt x="38782" y="47348"/>
                  <a:pt x="28521" y="50692"/>
                </a:cubicBezTo>
                <a:cubicBezTo>
                  <a:pt x="18260" y="54037"/>
                  <a:pt x="-2746" y="67618"/>
                  <a:pt x="298" y="74169"/>
                </a:cubicBezTo>
                <a:cubicBezTo>
                  <a:pt x="3342" y="80720"/>
                  <a:pt x="6730" y="87570"/>
                  <a:pt x="46785" y="89997"/>
                </a:cubicBezTo>
                <a:cubicBezTo>
                  <a:pt x="86841" y="92424"/>
                  <a:pt x="210739" y="103203"/>
                  <a:pt x="240631" y="88732"/>
                </a:cubicBezTo>
                <a:cubicBezTo>
                  <a:pt x="270523" y="74261"/>
                  <a:pt x="236354" y="14646"/>
                  <a:pt x="226138" y="317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699" name="Google Shape;699;p6"/>
          <p:cNvSpPr/>
          <p:nvPr/>
        </p:nvSpPr>
        <p:spPr>
          <a:xfrm rot="-1121054">
            <a:off x="310644" y="4554555"/>
            <a:ext cx="364310" cy="315317"/>
          </a:xfrm>
          <a:custGeom>
            <a:avLst/>
            <a:gdLst/>
            <a:ahLst/>
            <a:cxnLst/>
            <a:rect l="l" t="t" r="r" b="b"/>
            <a:pathLst>
              <a:path w="9975" h="8633" extrusionOk="0">
                <a:moveTo>
                  <a:pt x="7366" y="0"/>
                </a:moveTo>
                <a:cubicBezTo>
                  <a:pt x="7250" y="0"/>
                  <a:pt x="7130" y="8"/>
                  <a:pt x="7006" y="24"/>
                </a:cubicBezTo>
                <a:cubicBezTo>
                  <a:pt x="6372" y="91"/>
                  <a:pt x="5105" y="558"/>
                  <a:pt x="5105" y="1659"/>
                </a:cubicBezTo>
                <a:cubicBezTo>
                  <a:pt x="4971" y="658"/>
                  <a:pt x="3737" y="224"/>
                  <a:pt x="3103" y="224"/>
                </a:cubicBezTo>
                <a:cubicBezTo>
                  <a:pt x="1535" y="224"/>
                  <a:pt x="368" y="1158"/>
                  <a:pt x="201" y="2759"/>
                </a:cubicBezTo>
                <a:cubicBezTo>
                  <a:pt x="1" y="4594"/>
                  <a:pt x="1702" y="5962"/>
                  <a:pt x="3003" y="6929"/>
                </a:cubicBezTo>
                <a:cubicBezTo>
                  <a:pt x="3603" y="7363"/>
                  <a:pt x="4137" y="7796"/>
                  <a:pt x="4704" y="8197"/>
                </a:cubicBezTo>
                <a:cubicBezTo>
                  <a:pt x="4938" y="8363"/>
                  <a:pt x="5171" y="8497"/>
                  <a:pt x="5438" y="8630"/>
                </a:cubicBezTo>
                <a:cubicBezTo>
                  <a:pt x="5449" y="8632"/>
                  <a:pt x="5459" y="8633"/>
                  <a:pt x="5470" y="8633"/>
                </a:cubicBezTo>
                <a:cubicBezTo>
                  <a:pt x="5673" y="8633"/>
                  <a:pt x="5984" y="8355"/>
                  <a:pt x="6205" y="8197"/>
                </a:cubicBezTo>
                <a:cubicBezTo>
                  <a:pt x="7473" y="7296"/>
                  <a:pt x="8540" y="6128"/>
                  <a:pt x="9374" y="4794"/>
                </a:cubicBezTo>
                <a:cubicBezTo>
                  <a:pt x="9875" y="3827"/>
                  <a:pt x="9975" y="2659"/>
                  <a:pt x="9608" y="1625"/>
                </a:cubicBezTo>
                <a:cubicBezTo>
                  <a:pt x="9185" y="690"/>
                  <a:pt x="8463" y="0"/>
                  <a:pt x="736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" name="Google Shape;700;p6"/>
          <p:cNvGrpSpPr/>
          <p:nvPr/>
        </p:nvGrpSpPr>
        <p:grpSpPr>
          <a:xfrm>
            <a:off x="8060657" y="4381390"/>
            <a:ext cx="855693" cy="831562"/>
            <a:chOff x="8197580" y="4205811"/>
            <a:chExt cx="998242" cy="969977"/>
          </a:xfrm>
        </p:grpSpPr>
        <p:sp>
          <p:nvSpPr>
            <p:cNvPr id="701" name="Google Shape;701;p6"/>
            <p:cNvSpPr/>
            <p:nvPr/>
          </p:nvSpPr>
          <p:spPr>
            <a:xfrm rot="5400000">
              <a:off x="8651689" y="4271362"/>
              <a:ext cx="609684" cy="478582"/>
            </a:xfrm>
            <a:custGeom>
              <a:avLst/>
              <a:gdLst/>
              <a:ahLst/>
              <a:cxnLst/>
              <a:rect l="l" t="t" r="r" b="b"/>
              <a:pathLst>
                <a:path w="14311" h="11233" extrusionOk="0">
                  <a:moveTo>
                    <a:pt x="9399" y="0"/>
                  </a:moveTo>
                  <a:cubicBezTo>
                    <a:pt x="9391" y="0"/>
                    <a:pt x="9383" y="1"/>
                    <a:pt x="9374" y="4"/>
                  </a:cubicBezTo>
                  <a:cubicBezTo>
                    <a:pt x="7273" y="237"/>
                    <a:pt x="5038" y="270"/>
                    <a:pt x="3070" y="1038"/>
                  </a:cubicBezTo>
                  <a:cubicBezTo>
                    <a:pt x="2269" y="1338"/>
                    <a:pt x="968" y="2305"/>
                    <a:pt x="2236" y="2972"/>
                  </a:cubicBezTo>
                  <a:cubicBezTo>
                    <a:pt x="2536" y="3106"/>
                    <a:pt x="2869" y="3206"/>
                    <a:pt x="3203" y="3273"/>
                  </a:cubicBezTo>
                  <a:cubicBezTo>
                    <a:pt x="3437" y="3339"/>
                    <a:pt x="3670" y="3439"/>
                    <a:pt x="3904" y="3539"/>
                  </a:cubicBezTo>
                  <a:cubicBezTo>
                    <a:pt x="3703" y="3606"/>
                    <a:pt x="3503" y="3673"/>
                    <a:pt x="3303" y="3773"/>
                  </a:cubicBezTo>
                  <a:cubicBezTo>
                    <a:pt x="2603" y="4006"/>
                    <a:pt x="1702" y="4040"/>
                    <a:pt x="1102" y="4540"/>
                  </a:cubicBezTo>
                  <a:cubicBezTo>
                    <a:pt x="134" y="5341"/>
                    <a:pt x="501" y="6041"/>
                    <a:pt x="1535" y="6408"/>
                  </a:cubicBezTo>
                  <a:cubicBezTo>
                    <a:pt x="1835" y="6508"/>
                    <a:pt x="2136" y="6575"/>
                    <a:pt x="2436" y="6642"/>
                  </a:cubicBezTo>
                  <a:cubicBezTo>
                    <a:pt x="2636" y="6675"/>
                    <a:pt x="2803" y="6742"/>
                    <a:pt x="3003" y="6808"/>
                  </a:cubicBezTo>
                  <a:cubicBezTo>
                    <a:pt x="2636" y="7209"/>
                    <a:pt x="2302" y="7642"/>
                    <a:pt x="1969" y="8043"/>
                  </a:cubicBezTo>
                  <a:cubicBezTo>
                    <a:pt x="1635" y="8476"/>
                    <a:pt x="468" y="9977"/>
                    <a:pt x="1068" y="10611"/>
                  </a:cubicBezTo>
                  <a:cubicBezTo>
                    <a:pt x="1239" y="10789"/>
                    <a:pt x="1434" y="10862"/>
                    <a:pt x="1640" y="10862"/>
                  </a:cubicBezTo>
                  <a:cubicBezTo>
                    <a:pt x="2403" y="10862"/>
                    <a:pt x="3324" y="9864"/>
                    <a:pt x="3770" y="9444"/>
                  </a:cubicBezTo>
                  <a:cubicBezTo>
                    <a:pt x="3937" y="9277"/>
                    <a:pt x="4070" y="9110"/>
                    <a:pt x="4237" y="8943"/>
                  </a:cubicBezTo>
                  <a:cubicBezTo>
                    <a:pt x="4365" y="8816"/>
                    <a:pt x="4628" y="8455"/>
                    <a:pt x="4760" y="8455"/>
                  </a:cubicBezTo>
                  <a:cubicBezTo>
                    <a:pt x="4801" y="8455"/>
                    <a:pt x="4830" y="8490"/>
                    <a:pt x="4838" y="8576"/>
                  </a:cubicBezTo>
                  <a:cubicBezTo>
                    <a:pt x="4838" y="8843"/>
                    <a:pt x="4904" y="9110"/>
                    <a:pt x="4938" y="9344"/>
                  </a:cubicBezTo>
                  <a:cubicBezTo>
                    <a:pt x="5038" y="9944"/>
                    <a:pt x="5305" y="10478"/>
                    <a:pt x="5671" y="10945"/>
                  </a:cubicBezTo>
                  <a:cubicBezTo>
                    <a:pt x="5867" y="11149"/>
                    <a:pt x="6082" y="11233"/>
                    <a:pt x="6298" y="11233"/>
                  </a:cubicBezTo>
                  <a:cubicBezTo>
                    <a:pt x="6892" y="11233"/>
                    <a:pt x="7495" y="10600"/>
                    <a:pt x="7740" y="10111"/>
                  </a:cubicBezTo>
                  <a:cubicBezTo>
                    <a:pt x="7973" y="9410"/>
                    <a:pt x="8140" y="8710"/>
                    <a:pt x="8207" y="7976"/>
                  </a:cubicBezTo>
                  <a:cubicBezTo>
                    <a:pt x="8307" y="7642"/>
                    <a:pt x="8407" y="7309"/>
                    <a:pt x="8473" y="6942"/>
                  </a:cubicBezTo>
                  <a:cubicBezTo>
                    <a:pt x="8707" y="7175"/>
                    <a:pt x="8940" y="7409"/>
                    <a:pt x="9207" y="7609"/>
                  </a:cubicBezTo>
                  <a:cubicBezTo>
                    <a:pt x="9661" y="8015"/>
                    <a:pt x="10336" y="8523"/>
                    <a:pt x="10977" y="8523"/>
                  </a:cubicBezTo>
                  <a:cubicBezTo>
                    <a:pt x="11232" y="8523"/>
                    <a:pt x="11481" y="8442"/>
                    <a:pt x="11709" y="8243"/>
                  </a:cubicBezTo>
                  <a:cubicBezTo>
                    <a:pt x="12703" y="7311"/>
                    <a:pt x="12107" y="5368"/>
                    <a:pt x="11777" y="4189"/>
                  </a:cubicBezTo>
                  <a:lnTo>
                    <a:pt x="11777" y="4189"/>
                  </a:lnTo>
                  <a:cubicBezTo>
                    <a:pt x="12186" y="4379"/>
                    <a:pt x="12829" y="4622"/>
                    <a:pt x="13352" y="4622"/>
                  </a:cubicBezTo>
                  <a:cubicBezTo>
                    <a:pt x="13748" y="4622"/>
                    <a:pt x="14075" y="4482"/>
                    <a:pt x="14178" y="4073"/>
                  </a:cubicBezTo>
                  <a:cubicBezTo>
                    <a:pt x="14311" y="3439"/>
                    <a:pt x="14044" y="2806"/>
                    <a:pt x="13777" y="2272"/>
                  </a:cubicBezTo>
                  <a:cubicBezTo>
                    <a:pt x="13544" y="1771"/>
                    <a:pt x="13177" y="971"/>
                    <a:pt x="12610" y="804"/>
                  </a:cubicBezTo>
                  <a:cubicBezTo>
                    <a:pt x="12593" y="796"/>
                    <a:pt x="12578" y="792"/>
                    <a:pt x="12565" y="792"/>
                  </a:cubicBezTo>
                  <a:cubicBezTo>
                    <a:pt x="12470" y="792"/>
                    <a:pt x="12455" y="975"/>
                    <a:pt x="12543" y="1004"/>
                  </a:cubicBezTo>
                  <a:cubicBezTo>
                    <a:pt x="13310" y="1238"/>
                    <a:pt x="13811" y="2739"/>
                    <a:pt x="13977" y="3406"/>
                  </a:cubicBezTo>
                  <a:cubicBezTo>
                    <a:pt x="14152" y="4151"/>
                    <a:pt x="13784" y="4384"/>
                    <a:pt x="13279" y="4384"/>
                  </a:cubicBezTo>
                  <a:cubicBezTo>
                    <a:pt x="12754" y="4384"/>
                    <a:pt x="12080" y="4132"/>
                    <a:pt x="11710" y="3942"/>
                  </a:cubicBezTo>
                  <a:lnTo>
                    <a:pt x="11710" y="3942"/>
                  </a:lnTo>
                  <a:cubicBezTo>
                    <a:pt x="11710" y="3941"/>
                    <a:pt x="11709" y="3941"/>
                    <a:pt x="11709" y="3940"/>
                  </a:cubicBezTo>
                  <a:lnTo>
                    <a:pt x="11708" y="3941"/>
                  </a:lnTo>
                  <a:lnTo>
                    <a:pt x="11708" y="3941"/>
                  </a:lnTo>
                  <a:cubicBezTo>
                    <a:pt x="11685" y="3929"/>
                    <a:pt x="11663" y="3918"/>
                    <a:pt x="11642" y="3906"/>
                  </a:cubicBezTo>
                  <a:cubicBezTo>
                    <a:pt x="11625" y="3900"/>
                    <a:pt x="11607" y="3898"/>
                    <a:pt x="11590" y="3898"/>
                  </a:cubicBezTo>
                  <a:cubicBezTo>
                    <a:pt x="11511" y="3898"/>
                    <a:pt x="11448" y="3957"/>
                    <a:pt x="11476" y="4040"/>
                  </a:cubicBezTo>
                  <a:cubicBezTo>
                    <a:pt x="11809" y="5107"/>
                    <a:pt x="12676" y="7742"/>
                    <a:pt x="11209" y="8310"/>
                  </a:cubicBezTo>
                  <a:cubicBezTo>
                    <a:pt x="11107" y="8351"/>
                    <a:pt x="11000" y="8370"/>
                    <a:pt x="10891" y="8370"/>
                  </a:cubicBezTo>
                  <a:cubicBezTo>
                    <a:pt x="10037" y="8370"/>
                    <a:pt x="9010" y="7215"/>
                    <a:pt x="8507" y="6742"/>
                  </a:cubicBezTo>
                  <a:cubicBezTo>
                    <a:pt x="8473" y="6725"/>
                    <a:pt x="8440" y="6717"/>
                    <a:pt x="8411" y="6717"/>
                  </a:cubicBezTo>
                  <a:cubicBezTo>
                    <a:pt x="8382" y="6717"/>
                    <a:pt x="8357" y="6725"/>
                    <a:pt x="8340" y="6742"/>
                  </a:cubicBezTo>
                  <a:cubicBezTo>
                    <a:pt x="7806" y="8009"/>
                    <a:pt x="8073" y="9577"/>
                    <a:pt x="7106" y="10645"/>
                  </a:cubicBezTo>
                  <a:cubicBezTo>
                    <a:pt x="6833" y="10944"/>
                    <a:pt x="6587" y="11068"/>
                    <a:pt x="6367" y="11068"/>
                  </a:cubicBezTo>
                  <a:cubicBezTo>
                    <a:pt x="5485" y="11068"/>
                    <a:pt x="5031" y="9064"/>
                    <a:pt x="5004" y="8343"/>
                  </a:cubicBezTo>
                  <a:cubicBezTo>
                    <a:pt x="5004" y="8288"/>
                    <a:pt x="4960" y="8234"/>
                    <a:pt x="4907" y="8234"/>
                  </a:cubicBezTo>
                  <a:cubicBezTo>
                    <a:pt x="4895" y="8234"/>
                    <a:pt x="4883" y="8237"/>
                    <a:pt x="4871" y="8243"/>
                  </a:cubicBezTo>
                  <a:cubicBezTo>
                    <a:pt x="4204" y="8543"/>
                    <a:pt x="3770" y="9143"/>
                    <a:pt x="3236" y="9644"/>
                  </a:cubicBezTo>
                  <a:cubicBezTo>
                    <a:pt x="2903" y="9944"/>
                    <a:pt x="2569" y="10211"/>
                    <a:pt x="2202" y="10478"/>
                  </a:cubicBezTo>
                  <a:cubicBezTo>
                    <a:pt x="2015" y="10599"/>
                    <a:pt x="1825" y="10658"/>
                    <a:pt x="1658" y="10658"/>
                  </a:cubicBezTo>
                  <a:cubicBezTo>
                    <a:pt x="1319" y="10658"/>
                    <a:pt x="1079" y="10413"/>
                    <a:pt x="1168" y="9944"/>
                  </a:cubicBezTo>
                  <a:cubicBezTo>
                    <a:pt x="1435" y="8777"/>
                    <a:pt x="2469" y="7742"/>
                    <a:pt x="3203" y="6875"/>
                  </a:cubicBezTo>
                  <a:cubicBezTo>
                    <a:pt x="3270" y="6808"/>
                    <a:pt x="3236" y="6742"/>
                    <a:pt x="3203" y="6708"/>
                  </a:cubicBezTo>
                  <a:cubicBezTo>
                    <a:pt x="2469" y="6308"/>
                    <a:pt x="1268" y="6442"/>
                    <a:pt x="768" y="5708"/>
                  </a:cubicBezTo>
                  <a:cubicBezTo>
                    <a:pt x="1" y="4674"/>
                    <a:pt x="3570" y="3973"/>
                    <a:pt x="4104" y="3639"/>
                  </a:cubicBezTo>
                  <a:cubicBezTo>
                    <a:pt x="4170" y="3606"/>
                    <a:pt x="4170" y="3506"/>
                    <a:pt x="4104" y="3473"/>
                  </a:cubicBezTo>
                  <a:cubicBezTo>
                    <a:pt x="3637" y="3106"/>
                    <a:pt x="3036" y="3039"/>
                    <a:pt x="2469" y="2839"/>
                  </a:cubicBezTo>
                  <a:cubicBezTo>
                    <a:pt x="868" y="2305"/>
                    <a:pt x="3070" y="1238"/>
                    <a:pt x="3570" y="1071"/>
                  </a:cubicBezTo>
                  <a:cubicBezTo>
                    <a:pt x="5405" y="471"/>
                    <a:pt x="7439" y="404"/>
                    <a:pt x="9374" y="204"/>
                  </a:cubicBezTo>
                  <a:cubicBezTo>
                    <a:pt x="9499" y="204"/>
                    <a:pt x="9507" y="0"/>
                    <a:pt x="9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6"/>
            <p:cNvSpPr/>
            <p:nvPr/>
          </p:nvSpPr>
          <p:spPr>
            <a:xfrm rot="5400000">
              <a:off x="8855844" y="4358363"/>
              <a:ext cx="326080" cy="322009"/>
            </a:xfrm>
            <a:custGeom>
              <a:avLst/>
              <a:gdLst/>
              <a:ahLst/>
              <a:cxnLst/>
              <a:rect l="l" t="t" r="r" b="b"/>
              <a:pathLst>
                <a:path w="7654" h="7558" extrusionOk="0">
                  <a:moveTo>
                    <a:pt x="7505" y="0"/>
                  </a:moveTo>
                  <a:cubicBezTo>
                    <a:pt x="7468" y="0"/>
                    <a:pt x="7431" y="19"/>
                    <a:pt x="7409" y="63"/>
                  </a:cubicBezTo>
                  <a:cubicBezTo>
                    <a:pt x="5508" y="3032"/>
                    <a:pt x="2105" y="4566"/>
                    <a:pt x="70" y="7402"/>
                  </a:cubicBezTo>
                  <a:cubicBezTo>
                    <a:pt x="0" y="7472"/>
                    <a:pt x="77" y="7558"/>
                    <a:pt x="152" y="7558"/>
                  </a:cubicBezTo>
                  <a:cubicBezTo>
                    <a:pt x="185" y="7558"/>
                    <a:pt x="217" y="7542"/>
                    <a:pt x="237" y="7502"/>
                  </a:cubicBezTo>
                  <a:cubicBezTo>
                    <a:pt x="2305" y="4666"/>
                    <a:pt x="5674" y="3132"/>
                    <a:pt x="7609" y="163"/>
                  </a:cubicBezTo>
                  <a:cubicBezTo>
                    <a:pt x="7654" y="74"/>
                    <a:pt x="7579" y="0"/>
                    <a:pt x="7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6"/>
            <p:cNvSpPr/>
            <p:nvPr/>
          </p:nvSpPr>
          <p:spPr>
            <a:xfrm rot="5400000">
              <a:off x="8782404" y="4347774"/>
              <a:ext cx="139310" cy="115928"/>
            </a:xfrm>
            <a:custGeom>
              <a:avLst/>
              <a:gdLst/>
              <a:ahLst/>
              <a:cxnLst/>
              <a:rect l="l" t="t" r="r" b="b"/>
              <a:pathLst>
                <a:path w="3270" h="2721" extrusionOk="0">
                  <a:moveTo>
                    <a:pt x="134" y="0"/>
                  </a:moveTo>
                  <a:cubicBezTo>
                    <a:pt x="0" y="0"/>
                    <a:pt x="0" y="200"/>
                    <a:pt x="134" y="200"/>
                  </a:cubicBezTo>
                  <a:cubicBezTo>
                    <a:pt x="601" y="267"/>
                    <a:pt x="1034" y="300"/>
                    <a:pt x="1468" y="300"/>
                  </a:cubicBezTo>
                  <a:cubicBezTo>
                    <a:pt x="1868" y="300"/>
                    <a:pt x="2268" y="367"/>
                    <a:pt x="2635" y="500"/>
                  </a:cubicBezTo>
                  <a:cubicBezTo>
                    <a:pt x="2869" y="601"/>
                    <a:pt x="2802" y="1068"/>
                    <a:pt x="2835" y="1268"/>
                  </a:cubicBezTo>
                  <a:cubicBezTo>
                    <a:pt x="2936" y="1735"/>
                    <a:pt x="2969" y="2202"/>
                    <a:pt x="3069" y="2635"/>
                  </a:cubicBezTo>
                  <a:cubicBezTo>
                    <a:pt x="3069" y="2694"/>
                    <a:pt x="3107" y="2720"/>
                    <a:pt x="3151" y="2720"/>
                  </a:cubicBezTo>
                  <a:cubicBezTo>
                    <a:pt x="3206" y="2720"/>
                    <a:pt x="3269" y="2677"/>
                    <a:pt x="3269" y="2602"/>
                  </a:cubicBezTo>
                  <a:cubicBezTo>
                    <a:pt x="3169" y="2002"/>
                    <a:pt x="3069" y="1401"/>
                    <a:pt x="3002" y="834"/>
                  </a:cubicBezTo>
                  <a:cubicBezTo>
                    <a:pt x="3002" y="634"/>
                    <a:pt x="2936" y="467"/>
                    <a:pt x="2802" y="334"/>
                  </a:cubicBezTo>
                  <a:cubicBezTo>
                    <a:pt x="2602" y="234"/>
                    <a:pt x="2368" y="167"/>
                    <a:pt x="2168" y="167"/>
                  </a:cubicBezTo>
                  <a:cubicBezTo>
                    <a:pt x="1468" y="100"/>
                    <a:pt x="801" y="67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6"/>
            <p:cNvSpPr/>
            <p:nvPr/>
          </p:nvSpPr>
          <p:spPr>
            <a:xfrm rot="5400000">
              <a:off x="8873634" y="4431367"/>
              <a:ext cx="240321" cy="173914"/>
            </a:xfrm>
            <a:custGeom>
              <a:avLst/>
              <a:gdLst/>
              <a:ahLst/>
              <a:cxnLst/>
              <a:rect l="l" t="t" r="r" b="b"/>
              <a:pathLst>
                <a:path w="5641" h="4082" extrusionOk="0">
                  <a:moveTo>
                    <a:pt x="195" y="0"/>
                  </a:moveTo>
                  <a:cubicBezTo>
                    <a:pt x="101" y="0"/>
                    <a:pt x="1" y="144"/>
                    <a:pt x="122" y="205"/>
                  </a:cubicBezTo>
                  <a:lnTo>
                    <a:pt x="122" y="171"/>
                  </a:lnTo>
                  <a:cubicBezTo>
                    <a:pt x="1123" y="638"/>
                    <a:pt x="2291" y="705"/>
                    <a:pt x="3358" y="805"/>
                  </a:cubicBezTo>
                  <a:cubicBezTo>
                    <a:pt x="3858" y="838"/>
                    <a:pt x="4125" y="1806"/>
                    <a:pt x="4359" y="2173"/>
                  </a:cubicBezTo>
                  <a:cubicBezTo>
                    <a:pt x="4759" y="2773"/>
                    <a:pt x="5093" y="3374"/>
                    <a:pt x="5426" y="4041"/>
                  </a:cubicBezTo>
                  <a:cubicBezTo>
                    <a:pt x="5445" y="4069"/>
                    <a:pt x="5472" y="4081"/>
                    <a:pt x="5499" y="4081"/>
                  </a:cubicBezTo>
                  <a:cubicBezTo>
                    <a:pt x="5569" y="4081"/>
                    <a:pt x="5641" y="4003"/>
                    <a:pt x="5593" y="3907"/>
                  </a:cubicBezTo>
                  <a:cubicBezTo>
                    <a:pt x="5126" y="2807"/>
                    <a:pt x="4225" y="1906"/>
                    <a:pt x="3892" y="705"/>
                  </a:cubicBezTo>
                  <a:cubicBezTo>
                    <a:pt x="3892" y="672"/>
                    <a:pt x="3825" y="638"/>
                    <a:pt x="3792" y="638"/>
                  </a:cubicBezTo>
                  <a:cubicBezTo>
                    <a:pt x="2591" y="538"/>
                    <a:pt x="1323" y="505"/>
                    <a:pt x="222" y="4"/>
                  </a:cubicBezTo>
                  <a:cubicBezTo>
                    <a:pt x="214" y="2"/>
                    <a:pt x="204" y="0"/>
                    <a:pt x="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6"/>
            <p:cNvSpPr/>
            <p:nvPr/>
          </p:nvSpPr>
          <p:spPr>
            <a:xfrm rot="5400000">
              <a:off x="9007345" y="4583270"/>
              <a:ext cx="213992" cy="98631"/>
            </a:xfrm>
            <a:custGeom>
              <a:avLst/>
              <a:gdLst/>
              <a:ahLst/>
              <a:cxnLst/>
              <a:rect l="l" t="t" r="r" b="b"/>
              <a:pathLst>
                <a:path w="5023" h="2315" extrusionOk="0">
                  <a:moveTo>
                    <a:pt x="3066" y="0"/>
                  </a:moveTo>
                  <a:cubicBezTo>
                    <a:pt x="2718" y="0"/>
                    <a:pt x="2108" y="121"/>
                    <a:pt x="1801" y="149"/>
                  </a:cubicBezTo>
                  <a:lnTo>
                    <a:pt x="134" y="149"/>
                  </a:lnTo>
                  <a:cubicBezTo>
                    <a:pt x="0" y="149"/>
                    <a:pt x="0" y="349"/>
                    <a:pt x="134" y="349"/>
                  </a:cubicBezTo>
                  <a:cubicBezTo>
                    <a:pt x="1068" y="349"/>
                    <a:pt x="2002" y="316"/>
                    <a:pt x="2936" y="249"/>
                  </a:cubicBezTo>
                  <a:cubicBezTo>
                    <a:pt x="2950" y="248"/>
                    <a:pt x="2964" y="247"/>
                    <a:pt x="2978" y="247"/>
                  </a:cubicBezTo>
                  <a:cubicBezTo>
                    <a:pt x="3667" y="247"/>
                    <a:pt x="4411" y="1794"/>
                    <a:pt x="4804" y="2284"/>
                  </a:cubicBezTo>
                  <a:cubicBezTo>
                    <a:pt x="4825" y="2306"/>
                    <a:pt x="4849" y="2315"/>
                    <a:pt x="4871" y="2315"/>
                  </a:cubicBezTo>
                  <a:cubicBezTo>
                    <a:pt x="4952" y="2315"/>
                    <a:pt x="5023" y="2196"/>
                    <a:pt x="4970" y="2117"/>
                  </a:cubicBezTo>
                  <a:cubicBezTo>
                    <a:pt x="4603" y="1717"/>
                    <a:pt x="4337" y="1283"/>
                    <a:pt x="4003" y="850"/>
                  </a:cubicBezTo>
                  <a:cubicBezTo>
                    <a:pt x="3836" y="650"/>
                    <a:pt x="3503" y="82"/>
                    <a:pt x="3236" y="16"/>
                  </a:cubicBezTo>
                  <a:cubicBezTo>
                    <a:pt x="3192" y="5"/>
                    <a:pt x="3134" y="0"/>
                    <a:pt x="3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"/>
            <p:cNvSpPr/>
            <p:nvPr/>
          </p:nvSpPr>
          <p:spPr>
            <a:xfrm rot="5400000">
              <a:off x="8486281" y="4465650"/>
              <a:ext cx="773108" cy="591698"/>
            </a:xfrm>
            <a:custGeom>
              <a:avLst/>
              <a:gdLst/>
              <a:ahLst/>
              <a:cxnLst/>
              <a:rect l="l" t="t" r="r" b="b"/>
              <a:pathLst>
                <a:path w="18147" h="13888" extrusionOk="0">
                  <a:moveTo>
                    <a:pt x="15620" y="1"/>
                  </a:moveTo>
                  <a:cubicBezTo>
                    <a:pt x="12296" y="1"/>
                    <a:pt x="8294" y="1154"/>
                    <a:pt x="6305" y="3169"/>
                  </a:cubicBezTo>
                  <a:cubicBezTo>
                    <a:pt x="3703" y="6038"/>
                    <a:pt x="1435" y="10141"/>
                    <a:pt x="0" y="13677"/>
                  </a:cubicBezTo>
                  <a:cubicBezTo>
                    <a:pt x="815" y="13819"/>
                    <a:pt x="1642" y="13887"/>
                    <a:pt x="2471" y="13887"/>
                  </a:cubicBezTo>
                  <a:cubicBezTo>
                    <a:pt x="10030" y="13887"/>
                    <a:pt x="17779" y="8202"/>
                    <a:pt x="18080" y="567"/>
                  </a:cubicBezTo>
                  <a:lnTo>
                    <a:pt x="18080" y="401"/>
                  </a:lnTo>
                  <a:lnTo>
                    <a:pt x="18147" y="267"/>
                  </a:lnTo>
                  <a:cubicBezTo>
                    <a:pt x="17393" y="88"/>
                    <a:pt x="16532" y="1"/>
                    <a:pt x="1562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"/>
            <p:cNvSpPr/>
            <p:nvPr/>
          </p:nvSpPr>
          <p:spPr>
            <a:xfrm rot="5400000">
              <a:off x="8549164" y="4554180"/>
              <a:ext cx="700854" cy="542362"/>
            </a:xfrm>
            <a:custGeom>
              <a:avLst/>
              <a:gdLst/>
              <a:ahLst/>
              <a:cxnLst/>
              <a:rect l="l" t="t" r="r" b="b"/>
              <a:pathLst>
                <a:path w="16451" h="12730" extrusionOk="0">
                  <a:moveTo>
                    <a:pt x="16314" y="1"/>
                  </a:moveTo>
                  <a:cubicBezTo>
                    <a:pt x="16299" y="1"/>
                    <a:pt x="16283" y="5"/>
                    <a:pt x="16267" y="16"/>
                  </a:cubicBezTo>
                  <a:cubicBezTo>
                    <a:pt x="13298" y="1884"/>
                    <a:pt x="10563" y="4086"/>
                    <a:pt x="8061" y="6521"/>
                  </a:cubicBezTo>
                  <a:cubicBezTo>
                    <a:pt x="5626" y="8756"/>
                    <a:pt x="3191" y="11191"/>
                    <a:pt x="122" y="12525"/>
                  </a:cubicBezTo>
                  <a:cubicBezTo>
                    <a:pt x="0" y="12586"/>
                    <a:pt x="100" y="12729"/>
                    <a:pt x="194" y="12729"/>
                  </a:cubicBezTo>
                  <a:cubicBezTo>
                    <a:pt x="204" y="12729"/>
                    <a:pt x="213" y="12728"/>
                    <a:pt x="222" y="12725"/>
                  </a:cubicBezTo>
                  <a:cubicBezTo>
                    <a:pt x="3157" y="11458"/>
                    <a:pt x="5526" y="9156"/>
                    <a:pt x="7794" y="7021"/>
                  </a:cubicBezTo>
                  <a:cubicBezTo>
                    <a:pt x="10462" y="4519"/>
                    <a:pt x="13231" y="2117"/>
                    <a:pt x="16367" y="183"/>
                  </a:cubicBezTo>
                  <a:cubicBezTo>
                    <a:pt x="16451" y="127"/>
                    <a:pt x="16394" y="1"/>
                    <a:pt x="1631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 rot="5400000">
              <a:off x="8619251" y="4520452"/>
              <a:ext cx="162060" cy="129647"/>
            </a:xfrm>
            <a:custGeom>
              <a:avLst/>
              <a:gdLst/>
              <a:ahLst/>
              <a:cxnLst/>
              <a:rect l="l" t="t" r="r" b="b"/>
              <a:pathLst>
                <a:path w="3804" h="3043" extrusionOk="0">
                  <a:moveTo>
                    <a:pt x="201" y="1"/>
                  </a:moveTo>
                  <a:cubicBezTo>
                    <a:pt x="67" y="1"/>
                    <a:pt x="1" y="168"/>
                    <a:pt x="134" y="201"/>
                  </a:cubicBezTo>
                  <a:lnTo>
                    <a:pt x="134" y="168"/>
                  </a:lnTo>
                  <a:cubicBezTo>
                    <a:pt x="1068" y="301"/>
                    <a:pt x="2036" y="401"/>
                    <a:pt x="2970" y="468"/>
                  </a:cubicBezTo>
                  <a:cubicBezTo>
                    <a:pt x="2989" y="468"/>
                    <a:pt x="3046" y="465"/>
                    <a:pt x="3117" y="465"/>
                  </a:cubicBezTo>
                  <a:cubicBezTo>
                    <a:pt x="3295" y="465"/>
                    <a:pt x="3560" y="482"/>
                    <a:pt x="3537" y="601"/>
                  </a:cubicBezTo>
                  <a:cubicBezTo>
                    <a:pt x="3470" y="801"/>
                    <a:pt x="3437" y="1035"/>
                    <a:pt x="3370" y="1268"/>
                  </a:cubicBezTo>
                  <a:cubicBezTo>
                    <a:pt x="3270" y="1802"/>
                    <a:pt x="3203" y="2369"/>
                    <a:pt x="3103" y="2903"/>
                  </a:cubicBezTo>
                  <a:cubicBezTo>
                    <a:pt x="3082" y="2985"/>
                    <a:pt x="3151" y="3042"/>
                    <a:pt x="3214" y="3042"/>
                  </a:cubicBezTo>
                  <a:cubicBezTo>
                    <a:pt x="3253" y="3042"/>
                    <a:pt x="3290" y="3021"/>
                    <a:pt x="3303" y="2970"/>
                  </a:cubicBezTo>
                  <a:cubicBezTo>
                    <a:pt x="3403" y="2102"/>
                    <a:pt x="3570" y="1268"/>
                    <a:pt x="3803" y="468"/>
                  </a:cubicBezTo>
                  <a:cubicBezTo>
                    <a:pt x="3803" y="401"/>
                    <a:pt x="3770" y="334"/>
                    <a:pt x="3703" y="334"/>
                  </a:cubicBezTo>
                  <a:cubicBezTo>
                    <a:pt x="2536" y="234"/>
                    <a:pt x="1368" y="168"/>
                    <a:pt x="2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"/>
            <p:cNvSpPr/>
            <p:nvPr/>
          </p:nvSpPr>
          <p:spPr>
            <a:xfrm rot="5400000">
              <a:off x="8684752" y="4588210"/>
              <a:ext cx="203853" cy="202416"/>
            </a:xfrm>
            <a:custGeom>
              <a:avLst/>
              <a:gdLst/>
              <a:ahLst/>
              <a:cxnLst/>
              <a:rect l="l" t="t" r="r" b="b"/>
              <a:pathLst>
                <a:path w="4785" h="4751" extrusionOk="0">
                  <a:moveTo>
                    <a:pt x="130" y="1"/>
                  </a:moveTo>
                  <a:cubicBezTo>
                    <a:pt x="33" y="1"/>
                    <a:pt x="0" y="157"/>
                    <a:pt x="115" y="214"/>
                  </a:cubicBezTo>
                  <a:cubicBezTo>
                    <a:pt x="1316" y="481"/>
                    <a:pt x="2550" y="648"/>
                    <a:pt x="3784" y="748"/>
                  </a:cubicBezTo>
                  <a:cubicBezTo>
                    <a:pt x="4318" y="815"/>
                    <a:pt x="4585" y="781"/>
                    <a:pt x="4518" y="1348"/>
                  </a:cubicBezTo>
                  <a:cubicBezTo>
                    <a:pt x="4485" y="1782"/>
                    <a:pt x="4451" y="2149"/>
                    <a:pt x="4418" y="2549"/>
                  </a:cubicBezTo>
                  <a:cubicBezTo>
                    <a:pt x="4385" y="3250"/>
                    <a:pt x="4318" y="3950"/>
                    <a:pt x="4251" y="4651"/>
                  </a:cubicBezTo>
                  <a:cubicBezTo>
                    <a:pt x="4251" y="4717"/>
                    <a:pt x="4301" y="4751"/>
                    <a:pt x="4351" y="4751"/>
                  </a:cubicBezTo>
                  <a:cubicBezTo>
                    <a:pt x="4401" y="4751"/>
                    <a:pt x="4451" y="4717"/>
                    <a:pt x="4451" y="4651"/>
                  </a:cubicBezTo>
                  <a:cubicBezTo>
                    <a:pt x="4618" y="3350"/>
                    <a:pt x="4618" y="2049"/>
                    <a:pt x="4785" y="781"/>
                  </a:cubicBezTo>
                  <a:cubicBezTo>
                    <a:pt x="4785" y="715"/>
                    <a:pt x="4752" y="681"/>
                    <a:pt x="4718" y="681"/>
                  </a:cubicBezTo>
                  <a:cubicBezTo>
                    <a:pt x="3184" y="448"/>
                    <a:pt x="1649" y="381"/>
                    <a:pt x="182" y="14"/>
                  </a:cubicBezTo>
                  <a:cubicBezTo>
                    <a:pt x="163" y="5"/>
                    <a:pt x="146" y="1"/>
                    <a:pt x="13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"/>
            <p:cNvSpPr/>
            <p:nvPr/>
          </p:nvSpPr>
          <p:spPr>
            <a:xfrm rot="5400000">
              <a:off x="8782398" y="4701917"/>
              <a:ext cx="234101" cy="226190"/>
            </a:xfrm>
            <a:custGeom>
              <a:avLst/>
              <a:gdLst/>
              <a:ahLst/>
              <a:cxnLst/>
              <a:rect l="l" t="t" r="r" b="b"/>
              <a:pathLst>
                <a:path w="5495" h="5309" extrusionOk="0">
                  <a:moveTo>
                    <a:pt x="161" y="1"/>
                  </a:moveTo>
                  <a:cubicBezTo>
                    <a:pt x="48" y="1"/>
                    <a:pt x="1" y="174"/>
                    <a:pt x="124" y="205"/>
                  </a:cubicBezTo>
                  <a:lnTo>
                    <a:pt x="124" y="171"/>
                  </a:lnTo>
                  <a:cubicBezTo>
                    <a:pt x="1658" y="472"/>
                    <a:pt x="3326" y="205"/>
                    <a:pt x="4727" y="905"/>
                  </a:cubicBezTo>
                  <a:cubicBezTo>
                    <a:pt x="5394" y="1239"/>
                    <a:pt x="5194" y="2039"/>
                    <a:pt x="5127" y="2607"/>
                  </a:cubicBezTo>
                  <a:cubicBezTo>
                    <a:pt x="4994" y="3474"/>
                    <a:pt x="4861" y="4341"/>
                    <a:pt x="4760" y="5208"/>
                  </a:cubicBezTo>
                  <a:cubicBezTo>
                    <a:pt x="4760" y="5275"/>
                    <a:pt x="4810" y="5308"/>
                    <a:pt x="4861" y="5308"/>
                  </a:cubicBezTo>
                  <a:cubicBezTo>
                    <a:pt x="4911" y="5308"/>
                    <a:pt x="4961" y="5275"/>
                    <a:pt x="4961" y="5208"/>
                  </a:cubicBezTo>
                  <a:cubicBezTo>
                    <a:pt x="5094" y="4208"/>
                    <a:pt x="5261" y="3207"/>
                    <a:pt x="5394" y="2206"/>
                  </a:cubicBezTo>
                  <a:cubicBezTo>
                    <a:pt x="5494" y="1739"/>
                    <a:pt x="5394" y="1272"/>
                    <a:pt x="5127" y="939"/>
                  </a:cubicBezTo>
                  <a:cubicBezTo>
                    <a:pt x="4660" y="505"/>
                    <a:pt x="3826" y="372"/>
                    <a:pt x="3259" y="271"/>
                  </a:cubicBezTo>
                  <a:cubicBezTo>
                    <a:pt x="2225" y="138"/>
                    <a:pt x="1191" y="171"/>
                    <a:pt x="190" y="5"/>
                  </a:cubicBezTo>
                  <a:cubicBezTo>
                    <a:pt x="180" y="2"/>
                    <a:pt x="170" y="1"/>
                    <a:pt x="16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 rot="5400000">
              <a:off x="8918601" y="4851838"/>
              <a:ext cx="195247" cy="186908"/>
            </a:xfrm>
            <a:custGeom>
              <a:avLst/>
              <a:gdLst/>
              <a:ahLst/>
              <a:cxnLst/>
              <a:rect l="l" t="t" r="r" b="b"/>
              <a:pathLst>
                <a:path w="4583" h="4387" extrusionOk="0">
                  <a:moveTo>
                    <a:pt x="163" y="1"/>
                  </a:moveTo>
                  <a:cubicBezTo>
                    <a:pt x="76" y="1"/>
                    <a:pt x="0" y="127"/>
                    <a:pt x="112" y="183"/>
                  </a:cubicBezTo>
                  <a:cubicBezTo>
                    <a:pt x="1180" y="683"/>
                    <a:pt x="2414" y="450"/>
                    <a:pt x="3415" y="1050"/>
                  </a:cubicBezTo>
                  <a:cubicBezTo>
                    <a:pt x="4415" y="1617"/>
                    <a:pt x="4182" y="3319"/>
                    <a:pt x="4182" y="4286"/>
                  </a:cubicBezTo>
                  <a:cubicBezTo>
                    <a:pt x="4199" y="4353"/>
                    <a:pt x="4249" y="4386"/>
                    <a:pt x="4294" y="4386"/>
                  </a:cubicBezTo>
                  <a:cubicBezTo>
                    <a:pt x="4340" y="4386"/>
                    <a:pt x="4382" y="4353"/>
                    <a:pt x="4382" y="4286"/>
                  </a:cubicBezTo>
                  <a:cubicBezTo>
                    <a:pt x="4382" y="3385"/>
                    <a:pt x="4582" y="2084"/>
                    <a:pt x="3948" y="1284"/>
                  </a:cubicBezTo>
                  <a:cubicBezTo>
                    <a:pt x="3048" y="150"/>
                    <a:pt x="1413" y="583"/>
                    <a:pt x="212" y="16"/>
                  </a:cubicBezTo>
                  <a:cubicBezTo>
                    <a:pt x="196" y="6"/>
                    <a:pt x="179" y="1"/>
                    <a:pt x="16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 rot="5400000">
              <a:off x="8357977" y="4499410"/>
              <a:ext cx="592942" cy="754109"/>
            </a:xfrm>
            <a:custGeom>
              <a:avLst/>
              <a:gdLst/>
              <a:ahLst/>
              <a:cxnLst/>
              <a:rect l="l" t="t" r="r" b="b"/>
              <a:pathLst>
                <a:path w="13918" h="17700" extrusionOk="0">
                  <a:moveTo>
                    <a:pt x="13762" y="1"/>
                  </a:moveTo>
                  <a:cubicBezTo>
                    <a:pt x="13743" y="1"/>
                    <a:pt x="13722" y="5"/>
                    <a:pt x="13701" y="16"/>
                  </a:cubicBezTo>
                  <a:cubicBezTo>
                    <a:pt x="10598" y="2017"/>
                    <a:pt x="10098" y="5620"/>
                    <a:pt x="8897" y="8856"/>
                  </a:cubicBezTo>
                  <a:cubicBezTo>
                    <a:pt x="7429" y="12692"/>
                    <a:pt x="4060" y="16161"/>
                    <a:pt x="124" y="17495"/>
                  </a:cubicBezTo>
                  <a:cubicBezTo>
                    <a:pt x="1" y="17526"/>
                    <a:pt x="48" y="17699"/>
                    <a:pt x="161" y="17699"/>
                  </a:cubicBezTo>
                  <a:cubicBezTo>
                    <a:pt x="171" y="17699"/>
                    <a:pt x="181" y="17698"/>
                    <a:pt x="191" y="17695"/>
                  </a:cubicBezTo>
                  <a:cubicBezTo>
                    <a:pt x="3760" y="16494"/>
                    <a:pt x="6729" y="13592"/>
                    <a:pt x="8463" y="10323"/>
                  </a:cubicBezTo>
                  <a:cubicBezTo>
                    <a:pt x="10265" y="6888"/>
                    <a:pt x="10265" y="2484"/>
                    <a:pt x="13834" y="183"/>
                  </a:cubicBezTo>
                  <a:cubicBezTo>
                    <a:pt x="13918" y="127"/>
                    <a:pt x="13861" y="1"/>
                    <a:pt x="1376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 rot="5400000">
              <a:off x="8326635" y="4704904"/>
              <a:ext cx="246881" cy="24668"/>
            </a:xfrm>
            <a:custGeom>
              <a:avLst/>
              <a:gdLst/>
              <a:ahLst/>
              <a:cxnLst/>
              <a:rect l="l" t="t" r="r" b="b"/>
              <a:pathLst>
                <a:path w="5795" h="579" extrusionOk="0">
                  <a:moveTo>
                    <a:pt x="167" y="1"/>
                  </a:moveTo>
                  <a:cubicBezTo>
                    <a:pt x="67" y="1"/>
                    <a:pt x="0" y="168"/>
                    <a:pt x="134" y="201"/>
                  </a:cubicBezTo>
                  <a:cubicBezTo>
                    <a:pt x="1104" y="452"/>
                    <a:pt x="2103" y="578"/>
                    <a:pt x="3104" y="578"/>
                  </a:cubicBezTo>
                  <a:cubicBezTo>
                    <a:pt x="3963" y="578"/>
                    <a:pt x="4824" y="486"/>
                    <a:pt x="5671" y="301"/>
                  </a:cubicBezTo>
                  <a:cubicBezTo>
                    <a:pt x="5794" y="270"/>
                    <a:pt x="5747" y="97"/>
                    <a:pt x="5634" y="97"/>
                  </a:cubicBezTo>
                  <a:cubicBezTo>
                    <a:pt x="5624" y="97"/>
                    <a:pt x="5614" y="98"/>
                    <a:pt x="5604" y="101"/>
                  </a:cubicBezTo>
                  <a:cubicBezTo>
                    <a:pt x="4773" y="286"/>
                    <a:pt x="3934" y="378"/>
                    <a:pt x="3095" y="378"/>
                  </a:cubicBezTo>
                  <a:cubicBezTo>
                    <a:pt x="2117" y="378"/>
                    <a:pt x="1137" y="252"/>
                    <a:pt x="16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 rot="5400000">
              <a:off x="8367549" y="4804612"/>
              <a:ext cx="80093" cy="274248"/>
            </a:xfrm>
            <a:custGeom>
              <a:avLst/>
              <a:gdLst/>
              <a:ahLst/>
              <a:cxnLst/>
              <a:rect l="l" t="t" r="r" b="b"/>
              <a:pathLst>
                <a:path w="1880" h="6437" extrusionOk="0">
                  <a:moveTo>
                    <a:pt x="174" y="1"/>
                  </a:moveTo>
                  <a:cubicBezTo>
                    <a:pt x="85" y="1"/>
                    <a:pt x="0" y="120"/>
                    <a:pt x="79" y="198"/>
                  </a:cubicBezTo>
                  <a:cubicBezTo>
                    <a:pt x="1680" y="1699"/>
                    <a:pt x="1246" y="4368"/>
                    <a:pt x="1113" y="6336"/>
                  </a:cubicBezTo>
                  <a:cubicBezTo>
                    <a:pt x="1113" y="6403"/>
                    <a:pt x="1163" y="6436"/>
                    <a:pt x="1213" y="6436"/>
                  </a:cubicBezTo>
                  <a:cubicBezTo>
                    <a:pt x="1263" y="6436"/>
                    <a:pt x="1313" y="6403"/>
                    <a:pt x="1313" y="6336"/>
                  </a:cubicBezTo>
                  <a:cubicBezTo>
                    <a:pt x="1446" y="4301"/>
                    <a:pt x="1880" y="1599"/>
                    <a:pt x="245" y="32"/>
                  </a:cubicBezTo>
                  <a:cubicBezTo>
                    <a:pt x="224" y="10"/>
                    <a:pt x="199" y="1"/>
                    <a:pt x="17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 rot="5400000">
              <a:off x="8351322" y="4601994"/>
              <a:ext cx="216676" cy="105533"/>
            </a:xfrm>
            <a:custGeom>
              <a:avLst/>
              <a:gdLst/>
              <a:ahLst/>
              <a:cxnLst/>
              <a:rect l="l" t="t" r="r" b="b"/>
              <a:pathLst>
                <a:path w="5086" h="2477" extrusionOk="0">
                  <a:moveTo>
                    <a:pt x="2106" y="229"/>
                  </a:moveTo>
                  <a:cubicBezTo>
                    <a:pt x="2386" y="229"/>
                    <a:pt x="2667" y="272"/>
                    <a:pt x="2947" y="374"/>
                  </a:cubicBezTo>
                  <a:cubicBezTo>
                    <a:pt x="3655" y="559"/>
                    <a:pt x="4277" y="971"/>
                    <a:pt x="4736" y="1531"/>
                  </a:cubicBezTo>
                  <a:lnTo>
                    <a:pt x="4736" y="1531"/>
                  </a:lnTo>
                  <a:cubicBezTo>
                    <a:pt x="4702" y="1542"/>
                    <a:pt x="4669" y="1567"/>
                    <a:pt x="4648" y="1609"/>
                  </a:cubicBezTo>
                  <a:cubicBezTo>
                    <a:pt x="4459" y="2142"/>
                    <a:pt x="3621" y="2347"/>
                    <a:pt x="2762" y="2347"/>
                  </a:cubicBezTo>
                  <a:cubicBezTo>
                    <a:pt x="1958" y="2347"/>
                    <a:pt x="1135" y="2167"/>
                    <a:pt x="812" y="1909"/>
                  </a:cubicBezTo>
                  <a:cubicBezTo>
                    <a:pt x="412" y="1175"/>
                    <a:pt x="478" y="708"/>
                    <a:pt x="1046" y="474"/>
                  </a:cubicBezTo>
                  <a:cubicBezTo>
                    <a:pt x="1312" y="341"/>
                    <a:pt x="1579" y="241"/>
                    <a:pt x="1846" y="241"/>
                  </a:cubicBezTo>
                  <a:cubicBezTo>
                    <a:pt x="1933" y="233"/>
                    <a:pt x="2019" y="229"/>
                    <a:pt x="2106" y="229"/>
                  </a:cubicBezTo>
                  <a:close/>
                  <a:moveTo>
                    <a:pt x="2129" y="1"/>
                  </a:moveTo>
                  <a:cubicBezTo>
                    <a:pt x="1375" y="1"/>
                    <a:pt x="0" y="441"/>
                    <a:pt x="312" y="1375"/>
                  </a:cubicBezTo>
                  <a:cubicBezTo>
                    <a:pt x="641" y="2423"/>
                    <a:pt x="1508" y="2477"/>
                    <a:pt x="2405" y="2477"/>
                  </a:cubicBezTo>
                  <a:cubicBezTo>
                    <a:pt x="2508" y="2477"/>
                    <a:pt x="2611" y="2476"/>
                    <a:pt x="2713" y="2476"/>
                  </a:cubicBezTo>
                  <a:cubicBezTo>
                    <a:pt x="3474" y="2476"/>
                    <a:pt x="4529" y="2476"/>
                    <a:pt x="4840" y="1664"/>
                  </a:cubicBezTo>
                  <a:lnTo>
                    <a:pt x="4840" y="1664"/>
                  </a:lnTo>
                  <a:cubicBezTo>
                    <a:pt x="4843" y="1668"/>
                    <a:pt x="4846" y="1672"/>
                    <a:pt x="4848" y="1675"/>
                  </a:cubicBezTo>
                  <a:cubicBezTo>
                    <a:pt x="4868" y="1705"/>
                    <a:pt x="4899" y="1717"/>
                    <a:pt x="4930" y="1717"/>
                  </a:cubicBezTo>
                  <a:cubicBezTo>
                    <a:pt x="5006" y="1717"/>
                    <a:pt x="5086" y="1646"/>
                    <a:pt x="5015" y="1575"/>
                  </a:cubicBezTo>
                  <a:cubicBezTo>
                    <a:pt x="4348" y="708"/>
                    <a:pt x="3381" y="141"/>
                    <a:pt x="2280" y="7"/>
                  </a:cubicBezTo>
                  <a:cubicBezTo>
                    <a:pt x="2233" y="3"/>
                    <a:pt x="2183" y="1"/>
                    <a:pt x="212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 rot="5400000">
              <a:off x="8184083" y="4560775"/>
              <a:ext cx="231246" cy="132416"/>
            </a:xfrm>
            <a:custGeom>
              <a:avLst/>
              <a:gdLst/>
              <a:ahLst/>
              <a:cxnLst/>
              <a:rect l="l" t="t" r="r" b="b"/>
              <a:pathLst>
                <a:path w="5428" h="3108" extrusionOk="0">
                  <a:moveTo>
                    <a:pt x="5007" y="277"/>
                  </a:moveTo>
                  <a:cubicBezTo>
                    <a:pt x="4853" y="975"/>
                    <a:pt x="4700" y="1509"/>
                    <a:pt x="4137" y="2072"/>
                  </a:cubicBezTo>
                  <a:cubicBezTo>
                    <a:pt x="3737" y="2473"/>
                    <a:pt x="3236" y="2706"/>
                    <a:pt x="2669" y="2806"/>
                  </a:cubicBezTo>
                  <a:cubicBezTo>
                    <a:pt x="2402" y="2856"/>
                    <a:pt x="2127" y="2881"/>
                    <a:pt x="1852" y="2881"/>
                  </a:cubicBezTo>
                  <a:cubicBezTo>
                    <a:pt x="1577" y="2881"/>
                    <a:pt x="1301" y="2856"/>
                    <a:pt x="1035" y="2806"/>
                  </a:cubicBezTo>
                  <a:cubicBezTo>
                    <a:pt x="301" y="2606"/>
                    <a:pt x="367" y="1739"/>
                    <a:pt x="801" y="1305"/>
                  </a:cubicBezTo>
                  <a:cubicBezTo>
                    <a:pt x="1763" y="250"/>
                    <a:pt x="3648" y="552"/>
                    <a:pt x="5007" y="277"/>
                  </a:cubicBezTo>
                  <a:close/>
                  <a:moveTo>
                    <a:pt x="5267" y="0"/>
                  </a:moveTo>
                  <a:cubicBezTo>
                    <a:pt x="5258" y="0"/>
                    <a:pt x="5248" y="2"/>
                    <a:pt x="5238" y="4"/>
                  </a:cubicBezTo>
                  <a:cubicBezTo>
                    <a:pt x="3903" y="371"/>
                    <a:pt x="1" y="4"/>
                    <a:pt x="267" y="2272"/>
                  </a:cubicBezTo>
                  <a:cubicBezTo>
                    <a:pt x="358" y="2950"/>
                    <a:pt x="1060" y="3108"/>
                    <a:pt x="1722" y="3108"/>
                  </a:cubicBezTo>
                  <a:cubicBezTo>
                    <a:pt x="2037" y="3108"/>
                    <a:pt x="2343" y="3072"/>
                    <a:pt x="2569" y="3040"/>
                  </a:cubicBezTo>
                  <a:cubicBezTo>
                    <a:pt x="3103" y="2973"/>
                    <a:pt x="3636" y="2739"/>
                    <a:pt x="4103" y="2406"/>
                  </a:cubicBezTo>
                  <a:cubicBezTo>
                    <a:pt x="4437" y="2139"/>
                    <a:pt x="4704" y="1805"/>
                    <a:pt x="4937" y="1472"/>
                  </a:cubicBezTo>
                  <a:cubicBezTo>
                    <a:pt x="5004" y="1372"/>
                    <a:pt x="5271" y="271"/>
                    <a:pt x="5171" y="271"/>
                  </a:cubicBezTo>
                  <a:cubicBezTo>
                    <a:pt x="5212" y="271"/>
                    <a:pt x="5241" y="249"/>
                    <a:pt x="5256" y="218"/>
                  </a:cubicBezTo>
                  <a:lnTo>
                    <a:pt x="5256" y="218"/>
                  </a:lnTo>
                  <a:cubicBezTo>
                    <a:pt x="5272" y="214"/>
                    <a:pt x="5288" y="209"/>
                    <a:pt x="5304" y="204"/>
                  </a:cubicBezTo>
                  <a:cubicBezTo>
                    <a:pt x="5428" y="174"/>
                    <a:pt x="5380" y="0"/>
                    <a:pt x="52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 rot="5400000">
              <a:off x="8236844" y="4858634"/>
              <a:ext cx="123675" cy="202203"/>
            </a:xfrm>
            <a:custGeom>
              <a:avLst/>
              <a:gdLst/>
              <a:ahLst/>
              <a:cxnLst/>
              <a:rect l="l" t="t" r="r" b="b"/>
              <a:pathLst>
                <a:path w="2903" h="4746" extrusionOk="0">
                  <a:moveTo>
                    <a:pt x="1530" y="222"/>
                  </a:moveTo>
                  <a:cubicBezTo>
                    <a:pt x="2160" y="818"/>
                    <a:pt x="2538" y="1627"/>
                    <a:pt x="2603" y="2467"/>
                  </a:cubicBezTo>
                  <a:cubicBezTo>
                    <a:pt x="2603" y="3268"/>
                    <a:pt x="2369" y="4502"/>
                    <a:pt x="1368" y="4569"/>
                  </a:cubicBezTo>
                  <a:cubicBezTo>
                    <a:pt x="1356" y="4569"/>
                    <a:pt x="1343" y="4569"/>
                    <a:pt x="1331" y="4569"/>
                  </a:cubicBezTo>
                  <a:cubicBezTo>
                    <a:pt x="234" y="4569"/>
                    <a:pt x="236" y="3126"/>
                    <a:pt x="368" y="2367"/>
                  </a:cubicBezTo>
                  <a:cubicBezTo>
                    <a:pt x="497" y="1523"/>
                    <a:pt x="1069" y="900"/>
                    <a:pt x="1530" y="222"/>
                  </a:cubicBezTo>
                  <a:close/>
                  <a:moveTo>
                    <a:pt x="1533" y="1"/>
                  </a:moveTo>
                  <a:cubicBezTo>
                    <a:pt x="1511" y="1"/>
                    <a:pt x="1489" y="10"/>
                    <a:pt x="1472" y="24"/>
                  </a:cubicBezTo>
                  <a:lnTo>
                    <a:pt x="1472" y="24"/>
                  </a:lnTo>
                  <a:cubicBezTo>
                    <a:pt x="1445" y="27"/>
                    <a:pt x="1419" y="40"/>
                    <a:pt x="1402" y="65"/>
                  </a:cubicBezTo>
                  <a:cubicBezTo>
                    <a:pt x="701" y="1066"/>
                    <a:pt x="67" y="1900"/>
                    <a:pt x="67" y="3168"/>
                  </a:cubicBezTo>
                  <a:cubicBezTo>
                    <a:pt x="1" y="3968"/>
                    <a:pt x="568" y="4669"/>
                    <a:pt x="1368" y="4735"/>
                  </a:cubicBezTo>
                  <a:cubicBezTo>
                    <a:pt x="1418" y="4742"/>
                    <a:pt x="1466" y="4746"/>
                    <a:pt x="1513" y="4746"/>
                  </a:cubicBezTo>
                  <a:cubicBezTo>
                    <a:pt x="2341" y="4746"/>
                    <a:pt x="2675" y="3666"/>
                    <a:pt x="2769" y="3034"/>
                  </a:cubicBezTo>
                  <a:cubicBezTo>
                    <a:pt x="2903" y="1900"/>
                    <a:pt x="2469" y="766"/>
                    <a:pt x="1602" y="32"/>
                  </a:cubicBezTo>
                  <a:cubicBezTo>
                    <a:pt x="1580" y="10"/>
                    <a:pt x="1556" y="1"/>
                    <a:pt x="153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6"/>
          <p:cNvGrpSpPr/>
          <p:nvPr/>
        </p:nvGrpSpPr>
        <p:grpSpPr>
          <a:xfrm>
            <a:off x="5331441" y="4765275"/>
            <a:ext cx="711828" cy="558075"/>
            <a:chOff x="6116480" y="4524652"/>
            <a:chExt cx="830410" cy="650968"/>
          </a:xfrm>
        </p:grpSpPr>
        <p:sp>
          <p:nvSpPr>
            <p:cNvPr id="719" name="Google Shape;719;p6"/>
            <p:cNvSpPr/>
            <p:nvPr/>
          </p:nvSpPr>
          <p:spPr>
            <a:xfrm rot="5400000">
              <a:off x="6227951" y="4538265"/>
              <a:ext cx="525885" cy="748825"/>
            </a:xfrm>
            <a:custGeom>
              <a:avLst/>
              <a:gdLst/>
              <a:ahLst/>
              <a:cxnLst/>
              <a:rect l="l" t="t" r="r" b="b"/>
              <a:pathLst>
                <a:path w="12344" h="17576" extrusionOk="0">
                  <a:moveTo>
                    <a:pt x="133" y="0"/>
                  </a:moveTo>
                  <a:cubicBezTo>
                    <a:pt x="70" y="0"/>
                    <a:pt x="1" y="57"/>
                    <a:pt x="22" y="140"/>
                  </a:cubicBezTo>
                  <a:cubicBezTo>
                    <a:pt x="288" y="2008"/>
                    <a:pt x="355" y="3842"/>
                    <a:pt x="1256" y="5577"/>
                  </a:cubicBezTo>
                  <a:cubicBezTo>
                    <a:pt x="2023" y="7045"/>
                    <a:pt x="3291" y="8212"/>
                    <a:pt x="4525" y="9313"/>
                  </a:cubicBezTo>
                  <a:cubicBezTo>
                    <a:pt x="7260" y="11815"/>
                    <a:pt x="10329" y="14217"/>
                    <a:pt x="12130" y="17519"/>
                  </a:cubicBezTo>
                  <a:cubicBezTo>
                    <a:pt x="12150" y="17559"/>
                    <a:pt x="12179" y="17575"/>
                    <a:pt x="12209" y="17575"/>
                  </a:cubicBezTo>
                  <a:cubicBezTo>
                    <a:pt x="12276" y="17575"/>
                    <a:pt x="12344" y="17489"/>
                    <a:pt x="12297" y="17419"/>
                  </a:cubicBezTo>
                  <a:cubicBezTo>
                    <a:pt x="10629" y="14350"/>
                    <a:pt x="7827" y="12048"/>
                    <a:pt x="5259" y="9713"/>
                  </a:cubicBezTo>
                  <a:cubicBezTo>
                    <a:pt x="3958" y="8546"/>
                    <a:pt x="2657" y="7378"/>
                    <a:pt x="1723" y="5911"/>
                  </a:cubicBezTo>
                  <a:cubicBezTo>
                    <a:pt x="555" y="4143"/>
                    <a:pt x="489" y="2075"/>
                    <a:pt x="222" y="73"/>
                  </a:cubicBezTo>
                  <a:cubicBezTo>
                    <a:pt x="209" y="22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"/>
            <p:cNvSpPr/>
            <p:nvPr/>
          </p:nvSpPr>
          <p:spPr>
            <a:xfrm rot="5400000">
              <a:off x="6521217" y="4788594"/>
              <a:ext cx="32165" cy="240548"/>
            </a:xfrm>
            <a:custGeom>
              <a:avLst/>
              <a:gdLst/>
              <a:ahLst/>
              <a:cxnLst/>
              <a:rect l="l" t="t" r="r" b="b"/>
              <a:pathLst>
                <a:path w="755" h="5646" extrusionOk="0">
                  <a:moveTo>
                    <a:pt x="288" y="1"/>
                  </a:moveTo>
                  <a:cubicBezTo>
                    <a:pt x="237" y="1"/>
                    <a:pt x="187" y="34"/>
                    <a:pt x="187" y="101"/>
                  </a:cubicBezTo>
                  <a:cubicBezTo>
                    <a:pt x="354" y="1935"/>
                    <a:pt x="554" y="3737"/>
                    <a:pt x="21" y="5538"/>
                  </a:cubicBezTo>
                  <a:cubicBezTo>
                    <a:pt x="1" y="5598"/>
                    <a:pt x="65" y="5646"/>
                    <a:pt x="126" y="5646"/>
                  </a:cubicBezTo>
                  <a:cubicBezTo>
                    <a:pt x="167" y="5646"/>
                    <a:pt x="207" y="5625"/>
                    <a:pt x="221" y="5571"/>
                  </a:cubicBezTo>
                  <a:cubicBezTo>
                    <a:pt x="755" y="3770"/>
                    <a:pt x="554" y="1935"/>
                    <a:pt x="388" y="101"/>
                  </a:cubicBezTo>
                  <a:cubicBezTo>
                    <a:pt x="388" y="34"/>
                    <a:pt x="338" y="1"/>
                    <a:pt x="28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 rot="5400000">
              <a:off x="6398547" y="4680535"/>
              <a:ext cx="223535" cy="37194"/>
            </a:xfrm>
            <a:custGeom>
              <a:avLst/>
              <a:gdLst/>
              <a:ahLst/>
              <a:cxnLst/>
              <a:rect l="l" t="t" r="r" b="b"/>
              <a:pathLst>
                <a:path w="5247" h="873" extrusionOk="0">
                  <a:moveTo>
                    <a:pt x="157" y="1"/>
                  </a:moveTo>
                  <a:cubicBezTo>
                    <a:pt x="57" y="1"/>
                    <a:pt x="1" y="127"/>
                    <a:pt x="85" y="183"/>
                  </a:cubicBezTo>
                  <a:cubicBezTo>
                    <a:pt x="1135" y="643"/>
                    <a:pt x="2258" y="872"/>
                    <a:pt x="3377" y="872"/>
                  </a:cubicBezTo>
                  <a:cubicBezTo>
                    <a:pt x="3963" y="872"/>
                    <a:pt x="4548" y="809"/>
                    <a:pt x="5122" y="683"/>
                  </a:cubicBezTo>
                  <a:cubicBezTo>
                    <a:pt x="5246" y="683"/>
                    <a:pt x="5225" y="480"/>
                    <a:pt x="5113" y="480"/>
                  </a:cubicBezTo>
                  <a:cubicBezTo>
                    <a:pt x="5105" y="480"/>
                    <a:pt x="5097" y="481"/>
                    <a:pt x="5088" y="483"/>
                  </a:cubicBezTo>
                  <a:cubicBezTo>
                    <a:pt x="4520" y="611"/>
                    <a:pt x="3940" y="674"/>
                    <a:pt x="3362" y="674"/>
                  </a:cubicBezTo>
                  <a:cubicBezTo>
                    <a:pt x="2276" y="674"/>
                    <a:pt x="1197" y="451"/>
                    <a:pt x="218" y="16"/>
                  </a:cubicBezTo>
                  <a:cubicBezTo>
                    <a:pt x="196" y="5"/>
                    <a:pt x="176" y="1"/>
                    <a:pt x="15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 rot="5400000">
              <a:off x="6656569" y="4673865"/>
              <a:ext cx="109190" cy="158661"/>
            </a:xfrm>
            <a:custGeom>
              <a:avLst/>
              <a:gdLst/>
              <a:ahLst/>
              <a:cxnLst/>
              <a:rect l="l" t="t" r="r" b="b"/>
              <a:pathLst>
                <a:path w="2563" h="3724" extrusionOk="0">
                  <a:moveTo>
                    <a:pt x="2450" y="0"/>
                  </a:moveTo>
                  <a:cubicBezTo>
                    <a:pt x="2405" y="0"/>
                    <a:pt x="2358" y="27"/>
                    <a:pt x="2344" y="85"/>
                  </a:cubicBezTo>
                  <a:cubicBezTo>
                    <a:pt x="1910" y="1486"/>
                    <a:pt x="1109" y="2520"/>
                    <a:pt x="75" y="3554"/>
                  </a:cubicBezTo>
                  <a:cubicBezTo>
                    <a:pt x="0" y="3629"/>
                    <a:pt x="75" y="3723"/>
                    <a:pt x="160" y="3723"/>
                  </a:cubicBezTo>
                  <a:cubicBezTo>
                    <a:pt x="188" y="3723"/>
                    <a:pt x="217" y="3713"/>
                    <a:pt x="242" y="3688"/>
                  </a:cubicBezTo>
                  <a:cubicBezTo>
                    <a:pt x="1276" y="2654"/>
                    <a:pt x="2110" y="1586"/>
                    <a:pt x="2544" y="118"/>
                  </a:cubicBezTo>
                  <a:cubicBezTo>
                    <a:pt x="2563" y="43"/>
                    <a:pt x="2508" y="0"/>
                    <a:pt x="245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 rot="5400000">
              <a:off x="6788872" y="4538109"/>
              <a:ext cx="97389" cy="218649"/>
            </a:xfrm>
            <a:custGeom>
              <a:avLst/>
              <a:gdLst/>
              <a:ahLst/>
              <a:cxnLst/>
              <a:rect l="l" t="t" r="r" b="b"/>
              <a:pathLst>
                <a:path w="2286" h="5132" extrusionOk="0">
                  <a:moveTo>
                    <a:pt x="933" y="191"/>
                  </a:moveTo>
                  <a:cubicBezTo>
                    <a:pt x="1066" y="191"/>
                    <a:pt x="1226" y="231"/>
                    <a:pt x="1419" y="320"/>
                  </a:cubicBezTo>
                  <a:cubicBezTo>
                    <a:pt x="2153" y="687"/>
                    <a:pt x="2052" y="2088"/>
                    <a:pt x="2019" y="2755"/>
                  </a:cubicBezTo>
                  <a:cubicBezTo>
                    <a:pt x="1986" y="3356"/>
                    <a:pt x="1986" y="4256"/>
                    <a:pt x="1652" y="4790"/>
                  </a:cubicBezTo>
                  <a:cubicBezTo>
                    <a:pt x="1649" y="4797"/>
                    <a:pt x="1646" y="4804"/>
                    <a:pt x="1644" y="4810"/>
                  </a:cubicBezTo>
                  <a:lnTo>
                    <a:pt x="1644" y="4810"/>
                  </a:lnTo>
                  <a:cubicBezTo>
                    <a:pt x="1223" y="4103"/>
                    <a:pt x="862" y="3391"/>
                    <a:pt x="585" y="2622"/>
                  </a:cubicBezTo>
                  <a:cubicBezTo>
                    <a:pt x="381" y="2040"/>
                    <a:pt x="25" y="191"/>
                    <a:pt x="933" y="191"/>
                  </a:cubicBezTo>
                  <a:close/>
                  <a:moveTo>
                    <a:pt x="1002" y="0"/>
                  </a:moveTo>
                  <a:cubicBezTo>
                    <a:pt x="295" y="0"/>
                    <a:pt x="1" y="876"/>
                    <a:pt x="118" y="1521"/>
                  </a:cubicBezTo>
                  <a:cubicBezTo>
                    <a:pt x="351" y="2789"/>
                    <a:pt x="852" y="4023"/>
                    <a:pt x="1585" y="5090"/>
                  </a:cubicBezTo>
                  <a:cubicBezTo>
                    <a:pt x="1605" y="5120"/>
                    <a:pt x="1636" y="5132"/>
                    <a:pt x="1668" y="5132"/>
                  </a:cubicBezTo>
                  <a:cubicBezTo>
                    <a:pt x="1747" y="5132"/>
                    <a:pt x="1833" y="5061"/>
                    <a:pt x="1786" y="4990"/>
                  </a:cubicBezTo>
                  <a:lnTo>
                    <a:pt x="1752" y="4990"/>
                  </a:lnTo>
                  <a:cubicBezTo>
                    <a:pt x="1746" y="4979"/>
                    <a:pt x="1739" y="4969"/>
                    <a:pt x="1733" y="4958"/>
                  </a:cubicBezTo>
                  <a:lnTo>
                    <a:pt x="1733" y="4958"/>
                  </a:lnTo>
                  <a:cubicBezTo>
                    <a:pt x="1746" y="4962"/>
                    <a:pt x="1759" y="4964"/>
                    <a:pt x="1773" y="4964"/>
                  </a:cubicBezTo>
                  <a:cubicBezTo>
                    <a:pt x="1804" y="4964"/>
                    <a:pt x="1833" y="4952"/>
                    <a:pt x="1852" y="4924"/>
                  </a:cubicBezTo>
                  <a:cubicBezTo>
                    <a:pt x="2253" y="4223"/>
                    <a:pt x="2253" y="3056"/>
                    <a:pt x="2253" y="2288"/>
                  </a:cubicBezTo>
                  <a:cubicBezTo>
                    <a:pt x="2286" y="1554"/>
                    <a:pt x="2186" y="320"/>
                    <a:pt x="1319" y="53"/>
                  </a:cubicBezTo>
                  <a:cubicBezTo>
                    <a:pt x="1205" y="17"/>
                    <a:pt x="1099" y="0"/>
                    <a:pt x="100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 rot="5400000">
              <a:off x="6708907" y="4755769"/>
              <a:ext cx="160398" cy="163731"/>
            </a:xfrm>
            <a:custGeom>
              <a:avLst/>
              <a:gdLst/>
              <a:ahLst/>
              <a:cxnLst/>
              <a:rect l="l" t="t" r="r" b="b"/>
              <a:pathLst>
                <a:path w="3765" h="3843" extrusionOk="0">
                  <a:moveTo>
                    <a:pt x="1420" y="186"/>
                  </a:moveTo>
                  <a:cubicBezTo>
                    <a:pt x="1757" y="186"/>
                    <a:pt x="2109" y="483"/>
                    <a:pt x="2264" y="740"/>
                  </a:cubicBezTo>
                  <a:cubicBezTo>
                    <a:pt x="2497" y="1173"/>
                    <a:pt x="2197" y="1707"/>
                    <a:pt x="1963" y="2041"/>
                  </a:cubicBezTo>
                  <a:cubicBezTo>
                    <a:pt x="1540" y="2660"/>
                    <a:pt x="956" y="3120"/>
                    <a:pt x="276" y="3390"/>
                  </a:cubicBezTo>
                  <a:lnTo>
                    <a:pt x="276" y="3390"/>
                  </a:lnTo>
                  <a:cubicBezTo>
                    <a:pt x="233" y="2365"/>
                    <a:pt x="298" y="777"/>
                    <a:pt x="1130" y="273"/>
                  </a:cubicBezTo>
                  <a:cubicBezTo>
                    <a:pt x="1221" y="212"/>
                    <a:pt x="1320" y="186"/>
                    <a:pt x="1420" y="186"/>
                  </a:cubicBezTo>
                  <a:close/>
                  <a:moveTo>
                    <a:pt x="1379" y="1"/>
                  </a:moveTo>
                  <a:cubicBezTo>
                    <a:pt x="52" y="1"/>
                    <a:pt x="1" y="2884"/>
                    <a:pt x="62" y="3742"/>
                  </a:cubicBezTo>
                  <a:cubicBezTo>
                    <a:pt x="62" y="3809"/>
                    <a:pt x="120" y="3842"/>
                    <a:pt x="175" y="3842"/>
                  </a:cubicBezTo>
                  <a:cubicBezTo>
                    <a:pt x="229" y="3842"/>
                    <a:pt x="279" y="3809"/>
                    <a:pt x="262" y="3742"/>
                  </a:cubicBezTo>
                  <a:lnTo>
                    <a:pt x="296" y="3742"/>
                  </a:lnTo>
                  <a:cubicBezTo>
                    <a:pt x="293" y="3700"/>
                    <a:pt x="290" y="3656"/>
                    <a:pt x="287" y="3610"/>
                  </a:cubicBezTo>
                  <a:lnTo>
                    <a:pt x="287" y="3610"/>
                  </a:lnTo>
                  <a:cubicBezTo>
                    <a:pt x="290" y="3610"/>
                    <a:pt x="293" y="3609"/>
                    <a:pt x="296" y="3609"/>
                  </a:cubicBezTo>
                  <a:cubicBezTo>
                    <a:pt x="1430" y="3308"/>
                    <a:pt x="3765" y="773"/>
                    <a:pt x="1763" y="73"/>
                  </a:cubicBezTo>
                  <a:cubicBezTo>
                    <a:pt x="1624" y="24"/>
                    <a:pt x="1496" y="1"/>
                    <a:pt x="137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 rot="5400000">
              <a:off x="6413180" y="4570894"/>
              <a:ext cx="206750" cy="114267"/>
            </a:xfrm>
            <a:custGeom>
              <a:avLst/>
              <a:gdLst/>
              <a:ahLst/>
              <a:cxnLst/>
              <a:rect l="l" t="t" r="r" b="b"/>
              <a:pathLst>
                <a:path w="4853" h="2682" extrusionOk="0">
                  <a:moveTo>
                    <a:pt x="1009" y="224"/>
                  </a:moveTo>
                  <a:cubicBezTo>
                    <a:pt x="2058" y="224"/>
                    <a:pt x="3900" y="1349"/>
                    <a:pt x="4529" y="1856"/>
                  </a:cubicBezTo>
                  <a:lnTo>
                    <a:pt x="4529" y="1856"/>
                  </a:lnTo>
                  <a:cubicBezTo>
                    <a:pt x="4058" y="2249"/>
                    <a:pt x="3228" y="2483"/>
                    <a:pt x="2424" y="2483"/>
                  </a:cubicBezTo>
                  <a:cubicBezTo>
                    <a:pt x="1344" y="2483"/>
                    <a:pt x="311" y="2061"/>
                    <a:pt x="256" y="1034"/>
                  </a:cubicBezTo>
                  <a:cubicBezTo>
                    <a:pt x="236" y="444"/>
                    <a:pt x="545" y="224"/>
                    <a:pt x="1009" y="224"/>
                  </a:cubicBezTo>
                  <a:close/>
                  <a:moveTo>
                    <a:pt x="1065" y="1"/>
                  </a:moveTo>
                  <a:cubicBezTo>
                    <a:pt x="504" y="1"/>
                    <a:pt x="98" y="277"/>
                    <a:pt x="55" y="1034"/>
                  </a:cubicBezTo>
                  <a:cubicBezTo>
                    <a:pt x="0" y="2215"/>
                    <a:pt x="1160" y="2681"/>
                    <a:pt x="2372" y="2681"/>
                  </a:cubicBezTo>
                  <a:cubicBezTo>
                    <a:pt x="3284" y="2681"/>
                    <a:pt x="4224" y="2417"/>
                    <a:pt x="4697" y="1995"/>
                  </a:cubicBezTo>
                  <a:lnTo>
                    <a:pt x="4697" y="1995"/>
                  </a:lnTo>
                  <a:cubicBezTo>
                    <a:pt x="4710" y="2001"/>
                    <a:pt x="4723" y="2003"/>
                    <a:pt x="4736" y="2003"/>
                  </a:cubicBezTo>
                  <a:cubicBezTo>
                    <a:pt x="4800" y="2003"/>
                    <a:pt x="4851" y="1934"/>
                    <a:pt x="4817" y="1867"/>
                  </a:cubicBezTo>
                  <a:lnTo>
                    <a:pt x="4817" y="1867"/>
                  </a:lnTo>
                  <a:cubicBezTo>
                    <a:pt x="4853" y="1792"/>
                    <a:pt x="4795" y="1703"/>
                    <a:pt x="4726" y="1703"/>
                  </a:cubicBezTo>
                  <a:cubicBezTo>
                    <a:pt x="4708" y="1703"/>
                    <a:pt x="4688" y="1710"/>
                    <a:pt x="4670" y="1724"/>
                  </a:cubicBezTo>
                  <a:lnTo>
                    <a:pt x="4670" y="1724"/>
                  </a:lnTo>
                  <a:cubicBezTo>
                    <a:pt x="3996" y="1146"/>
                    <a:pt x="2208" y="1"/>
                    <a:pt x="106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 rot="5400000">
              <a:off x="6529654" y="4771084"/>
              <a:ext cx="190305" cy="216604"/>
            </a:xfrm>
            <a:custGeom>
              <a:avLst/>
              <a:gdLst/>
              <a:ahLst/>
              <a:cxnLst/>
              <a:rect l="l" t="t" r="r" b="b"/>
              <a:pathLst>
                <a:path w="4467" h="5084" extrusionOk="0">
                  <a:moveTo>
                    <a:pt x="2537" y="0"/>
                  </a:moveTo>
                  <a:cubicBezTo>
                    <a:pt x="2494" y="0"/>
                    <a:pt x="2448" y="2"/>
                    <a:pt x="2402" y="6"/>
                  </a:cubicBezTo>
                  <a:cubicBezTo>
                    <a:pt x="0" y="206"/>
                    <a:pt x="2235" y="4109"/>
                    <a:pt x="2836" y="5043"/>
                  </a:cubicBezTo>
                  <a:cubicBezTo>
                    <a:pt x="2855" y="5072"/>
                    <a:pt x="2883" y="5084"/>
                    <a:pt x="2911" y="5084"/>
                  </a:cubicBezTo>
                  <a:cubicBezTo>
                    <a:pt x="2980" y="5084"/>
                    <a:pt x="3049" y="5013"/>
                    <a:pt x="3002" y="4942"/>
                  </a:cubicBezTo>
                  <a:lnTo>
                    <a:pt x="3002" y="4909"/>
                  </a:lnTo>
                  <a:cubicBezTo>
                    <a:pt x="2435" y="4008"/>
                    <a:pt x="534" y="906"/>
                    <a:pt x="2135" y="272"/>
                  </a:cubicBezTo>
                  <a:cubicBezTo>
                    <a:pt x="2326" y="197"/>
                    <a:pt x="2492" y="162"/>
                    <a:pt x="2637" y="162"/>
                  </a:cubicBezTo>
                  <a:cubicBezTo>
                    <a:pt x="4088" y="162"/>
                    <a:pt x="3357" y="3654"/>
                    <a:pt x="2902" y="4442"/>
                  </a:cubicBezTo>
                  <a:cubicBezTo>
                    <a:pt x="2879" y="4513"/>
                    <a:pt x="2955" y="4584"/>
                    <a:pt x="3026" y="4584"/>
                  </a:cubicBezTo>
                  <a:cubicBezTo>
                    <a:pt x="3055" y="4584"/>
                    <a:pt x="3083" y="4572"/>
                    <a:pt x="3102" y="4542"/>
                  </a:cubicBezTo>
                  <a:cubicBezTo>
                    <a:pt x="3657" y="3531"/>
                    <a:pt x="4467" y="0"/>
                    <a:pt x="253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" name="Google Shape;727;p6"/>
          <p:cNvGrpSpPr/>
          <p:nvPr/>
        </p:nvGrpSpPr>
        <p:grpSpPr>
          <a:xfrm>
            <a:off x="7168890" y="4591654"/>
            <a:ext cx="421378" cy="713077"/>
            <a:chOff x="4966680" y="4437444"/>
            <a:chExt cx="491575" cy="831771"/>
          </a:xfrm>
        </p:grpSpPr>
        <p:sp>
          <p:nvSpPr>
            <p:cNvPr id="728" name="Google Shape;728;p6"/>
            <p:cNvSpPr/>
            <p:nvPr/>
          </p:nvSpPr>
          <p:spPr>
            <a:xfrm rot="5400000">
              <a:off x="4784418" y="4619705"/>
              <a:ext cx="813410" cy="448886"/>
            </a:xfrm>
            <a:custGeom>
              <a:avLst/>
              <a:gdLst/>
              <a:ahLst/>
              <a:cxnLst/>
              <a:rect l="l" t="t" r="r" b="b"/>
              <a:pathLst>
                <a:path w="19093" h="10536" extrusionOk="0">
                  <a:moveTo>
                    <a:pt x="15063" y="1"/>
                  </a:moveTo>
                  <a:cubicBezTo>
                    <a:pt x="12675" y="1"/>
                    <a:pt x="10187" y="934"/>
                    <a:pt x="8207" y="2037"/>
                  </a:cubicBezTo>
                  <a:cubicBezTo>
                    <a:pt x="4938" y="3871"/>
                    <a:pt x="2803" y="7073"/>
                    <a:pt x="68" y="9509"/>
                  </a:cubicBezTo>
                  <a:cubicBezTo>
                    <a:pt x="1" y="9575"/>
                    <a:pt x="34" y="9675"/>
                    <a:pt x="101" y="9675"/>
                  </a:cubicBezTo>
                  <a:cubicBezTo>
                    <a:pt x="1631" y="10268"/>
                    <a:pt x="3274" y="10536"/>
                    <a:pt x="4930" y="10536"/>
                  </a:cubicBezTo>
                  <a:cubicBezTo>
                    <a:pt x="7283" y="10536"/>
                    <a:pt x="9662" y="9995"/>
                    <a:pt x="11776" y="9075"/>
                  </a:cubicBezTo>
                  <a:cubicBezTo>
                    <a:pt x="13544" y="8374"/>
                    <a:pt x="15112" y="7207"/>
                    <a:pt x="16346" y="5739"/>
                  </a:cubicBezTo>
                  <a:cubicBezTo>
                    <a:pt x="17547" y="4271"/>
                    <a:pt x="18247" y="2437"/>
                    <a:pt x="19048" y="736"/>
                  </a:cubicBezTo>
                  <a:cubicBezTo>
                    <a:pt x="19092" y="647"/>
                    <a:pt x="19018" y="573"/>
                    <a:pt x="18954" y="573"/>
                  </a:cubicBezTo>
                  <a:cubicBezTo>
                    <a:pt x="18922" y="573"/>
                    <a:pt x="18892" y="591"/>
                    <a:pt x="18881" y="636"/>
                  </a:cubicBezTo>
                  <a:cubicBezTo>
                    <a:pt x="18247" y="2103"/>
                    <a:pt x="17547" y="3504"/>
                    <a:pt x="16713" y="4872"/>
                  </a:cubicBezTo>
                  <a:cubicBezTo>
                    <a:pt x="15712" y="6373"/>
                    <a:pt x="14378" y="7574"/>
                    <a:pt x="12777" y="8374"/>
                  </a:cubicBezTo>
                  <a:cubicBezTo>
                    <a:pt x="10373" y="9636"/>
                    <a:pt x="7714" y="10303"/>
                    <a:pt x="5043" y="10303"/>
                  </a:cubicBezTo>
                  <a:cubicBezTo>
                    <a:pt x="3971" y="10303"/>
                    <a:pt x="2896" y="10195"/>
                    <a:pt x="1836" y="9976"/>
                  </a:cubicBezTo>
                  <a:cubicBezTo>
                    <a:pt x="1435" y="9909"/>
                    <a:pt x="1035" y="9775"/>
                    <a:pt x="635" y="9642"/>
                  </a:cubicBezTo>
                  <a:cubicBezTo>
                    <a:pt x="101" y="9475"/>
                    <a:pt x="768" y="9142"/>
                    <a:pt x="1002" y="8941"/>
                  </a:cubicBezTo>
                  <a:cubicBezTo>
                    <a:pt x="1635" y="8308"/>
                    <a:pt x="2269" y="7641"/>
                    <a:pt x="2870" y="6973"/>
                  </a:cubicBezTo>
                  <a:cubicBezTo>
                    <a:pt x="4137" y="5539"/>
                    <a:pt x="5538" y="4238"/>
                    <a:pt x="7006" y="3037"/>
                  </a:cubicBezTo>
                  <a:cubicBezTo>
                    <a:pt x="9143" y="1448"/>
                    <a:pt x="12195" y="184"/>
                    <a:pt x="15035" y="184"/>
                  </a:cubicBezTo>
                  <a:cubicBezTo>
                    <a:pt x="15831" y="184"/>
                    <a:pt x="16609" y="283"/>
                    <a:pt x="17347" y="502"/>
                  </a:cubicBezTo>
                  <a:cubicBezTo>
                    <a:pt x="17361" y="511"/>
                    <a:pt x="17374" y="516"/>
                    <a:pt x="17386" y="516"/>
                  </a:cubicBezTo>
                  <a:cubicBezTo>
                    <a:pt x="17462" y="516"/>
                    <a:pt x="17495" y="359"/>
                    <a:pt x="17380" y="302"/>
                  </a:cubicBezTo>
                  <a:lnTo>
                    <a:pt x="17380" y="335"/>
                  </a:lnTo>
                  <a:cubicBezTo>
                    <a:pt x="16633" y="103"/>
                    <a:pt x="15854" y="1"/>
                    <a:pt x="1506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 rot="5400000">
              <a:off x="4816221" y="4627182"/>
              <a:ext cx="831771" cy="452295"/>
            </a:xfrm>
            <a:custGeom>
              <a:avLst/>
              <a:gdLst/>
              <a:ahLst/>
              <a:cxnLst/>
              <a:rect l="l" t="t" r="r" b="b"/>
              <a:pathLst>
                <a:path w="19524" h="10616" extrusionOk="0">
                  <a:moveTo>
                    <a:pt x="19378" y="1"/>
                  </a:moveTo>
                  <a:cubicBezTo>
                    <a:pt x="19354" y="1"/>
                    <a:pt x="19331" y="11"/>
                    <a:pt x="19315" y="36"/>
                  </a:cubicBezTo>
                  <a:cubicBezTo>
                    <a:pt x="16980" y="2772"/>
                    <a:pt x="14178" y="5073"/>
                    <a:pt x="10976" y="6741"/>
                  </a:cubicBezTo>
                  <a:cubicBezTo>
                    <a:pt x="9274" y="7642"/>
                    <a:pt x="7473" y="8309"/>
                    <a:pt x="5705" y="9043"/>
                  </a:cubicBezTo>
                  <a:cubicBezTo>
                    <a:pt x="4047" y="9731"/>
                    <a:pt x="2300" y="10420"/>
                    <a:pt x="493" y="10420"/>
                  </a:cubicBezTo>
                  <a:cubicBezTo>
                    <a:pt x="374" y="10420"/>
                    <a:pt x="254" y="10417"/>
                    <a:pt x="134" y="10410"/>
                  </a:cubicBezTo>
                  <a:cubicBezTo>
                    <a:pt x="1" y="10410"/>
                    <a:pt x="1" y="10611"/>
                    <a:pt x="134" y="10611"/>
                  </a:cubicBezTo>
                  <a:cubicBezTo>
                    <a:pt x="225" y="10614"/>
                    <a:pt x="316" y="10615"/>
                    <a:pt x="407" y="10615"/>
                  </a:cubicBezTo>
                  <a:cubicBezTo>
                    <a:pt x="2178" y="10615"/>
                    <a:pt x="3887" y="10009"/>
                    <a:pt x="5505" y="9343"/>
                  </a:cubicBezTo>
                  <a:cubicBezTo>
                    <a:pt x="7206" y="8676"/>
                    <a:pt x="8974" y="7975"/>
                    <a:pt x="10642" y="7175"/>
                  </a:cubicBezTo>
                  <a:cubicBezTo>
                    <a:pt x="14011" y="5474"/>
                    <a:pt x="17013" y="3072"/>
                    <a:pt x="19448" y="170"/>
                  </a:cubicBezTo>
                  <a:cubicBezTo>
                    <a:pt x="19523" y="95"/>
                    <a:pt x="19448" y="1"/>
                    <a:pt x="1937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 rot="5400000">
              <a:off x="4979542" y="4581202"/>
              <a:ext cx="173009" cy="184820"/>
            </a:xfrm>
            <a:custGeom>
              <a:avLst/>
              <a:gdLst/>
              <a:ahLst/>
              <a:cxnLst/>
              <a:rect l="l" t="t" r="r" b="b"/>
              <a:pathLst>
                <a:path w="4061" h="4338" extrusionOk="0">
                  <a:moveTo>
                    <a:pt x="161" y="1"/>
                  </a:moveTo>
                  <a:cubicBezTo>
                    <a:pt x="48" y="1"/>
                    <a:pt x="1" y="174"/>
                    <a:pt x="124" y="205"/>
                  </a:cubicBezTo>
                  <a:cubicBezTo>
                    <a:pt x="457" y="305"/>
                    <a:pt x="3827" y="1405"/>
                    <a:pt x="3760" y="1505"/>
                  </a:cubicBezTo>
                  <a:cubicBezTo>
                    <a:pt x="3393" y="2406"/>
                    <a:pt x="3059" y="3273"/>
                    <a:pt x="2659" y="4174"/>
                  </a:cubicBezTo>
                  <a:cubicBezTo>
                    <a:pt x="2637" y="4263"/>
                    <a:pt x="2704" y="4337"/>
                    <a:pt x="2770" y="4337"/>
                  </a:cubicBezTo>
                  <a:cubicBezTo>
                    <a:pt x="2804" y="4337"/>
                    <a:pt x="2837" y="4319"/>
                    <a:pt x="2859" y="4274"/>
                  </a:cubicBezTo>
                  <a:cubicBezTo>
                    <a:pt x="3259" y="3307"/>
                    <a:pt x="3660" y="2339"/>
                    <a:pt x="4027" y="1405"/>
                  </a:cubicBezTo>
                  <a:cubicBezTo>
                    <a:pt x="4060" y="1339"/>
                    <a:pt x="4027" y="1272"/>
                    <a:pt x="3960" y="1272"/>
                  </a:cubicBezTo>
                  <a:lnTo>
                    <a:pt x="191" y="4"/>
                  </a:lnTo>
                  <a:cubicBezTo>
                    <a:pt x="180" y="2"/>
                    <a:pt x="171" y="1"/>
                    <a:pt x="161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 rot="5400000">
              <a:off x="5048621" y="4713760"/>
              <a:ext cx="228179" cy="270968"/>
            </a:xfrm>
            <a:custGeom>
              <a:avLst/>
              <a:gdLst/>
              <a:ahLst/>
              <a:cxnLst/>
              <a:rect l="l" t="t" r="r" b="b"/>
              <a:pathLst>
                <a:path w="5356" h="6360" extrusionOk="0">
                  <a:moveTo>
                    <a:pt x="138" y="0"/>
                  </a:moveTo>
                  <a:cubicBezTo>
                    <a:pt x="58" y="0"/>
                    <a:pt x="1" y="131"/>
                    <a:pt x="85" y="216"/>
                  </a:cubicBezTo>
                  <a:cubicBezTo>
                    <a:pt x="1286" y="949"/>
                    <a:pt x="2753" y="1183"/>
                    <a:pt x="3954" y="1917"/>
                  </a:cubicBezTo>
                  <a:cubicBezTo>
                    <a:pt x="5355" y="2751"/>
                    <a:pt x="4955" y="4852"/>
                    <a:pt x="4655" y="6220"/>
                  </a:cubicBezTo>
                  <a:cubicBezTo>
                    <a:pt x="4634" y="6302"/>
                    <a:pt x="4703" y="6359"/>
                    <a:pt x="4766" y="6359"/>
                  </a:cubicBezTo>
                  <a:cubicBezTo>
                    <a:pt x="4805" y="6359"/>
                    <a:pt x="4842" y="6338"/>
                    <a:pt x="4855" y="6287"/>
                  </a:cubicBezTo>
                  <a:cubicBezTo>
                    <a:pt x="4988" y="5519"/>
                    <a:pt x="5055" y="4752"/>
                    <a:pt x="5088" y="3985"/>
                  </a:cubicBezTo>
                  <a:cubicBezTo>
                    <a:pt x="5155" y="3451"/>
                    <a:pt x="5155" y="2784"/>
                    <a:pt x="4788" y="2350"/>
                  </a:cubicBezTo>
                  <a:cubicBezTo>
                    <a:pt x="3621" y="1016"/>
                    <a:pt x="1619" y="916"/>
                    <a:pt x="185" y="15"/>
                  </a:cubicBezTo>
                  <a:cubicBezTo>
                    <a:pt x="169" y="5"/>
                    <a:pt x="153" y="0"/>
                    <a:pt x="13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 rot="5400000">
              <a:off x="5181693" y="4916488"/>
              <a:ext cx="194566" cy="230578"/>
            </a:xfrm>
            <a:custGeom>
              <a:avLst/>
              <a:gdLst/>
              <a:ahLst/>
              <a:cxnLst/>
              <a:rect l="l" t="t" r="r" b="b"/>
              <a:pathLst>
                <a:path w="4567" h="5412" extrusionOk="0">
                  <a:moveTo>
                    <a:pt x="132" y="0"/>
                  </a:moveTo>
                  <a:cubicBezTo>
                    <a:pt x="57" y="0"/>
                    <a:pt x="1" y="94"/>
                    <a:pt x="76" y="169"/>
                  </a:cubicBezTo>
                  <a:cubicBezTo>
                    <a:pt x="910" y="936"/>
                    <a:pt x="1977" y="1303"/>
                    <a:pt x="3045" y="1670"/>
                  </a:cubicBezTo>
                  <a:cubicBezTo>
                    <a:pt x="3345" y="1803"/>
                    <a:pt x="3612" y="1937"/>
                    <a:pt x="3912" y="2070"/>
                  </a:cubicBezTo>
                  <a:cubicBezTo>
                    <a:pt x="4212" y="2237"/>
                    <a:pt x="4079" y="3038"/>
                    <a:pt x="4079" y="3304"/>
                  </a:cubicBezTo>
                  <a:cubicBezTo>
                    <a:pt x="4112" y="3972"/>
                    <a:pt x="4179" y="4672"/>
                    <a:pt x="4345" y="5339"/>
                  </a:cubicBezTo>
                  <a:cubicBezTo>
                    <a:pt x="4358" y="5390"/>
                    <a:pt x="4395" y="5412"/>
                    <a:pt x="4434" y="5412"/>
                  </a:cubicBezTo>
                  <a:cubicBezTo>
                    <a:pt x="4498" y="5412"/>
                    <a:pt x="4566" y="5355"/>
                    <a:pt x="4546" y="5273"/>
                  </a:cubicBezTo>
                  <a:cubicBezTo>
                    <a:pt x="4345" y="4238"/>
                    <a:pt x="4245" y="3171"/>
                    <a:pt x="4279" y="2104"/>
                  </a:cubicBezTo>
                  <a:cubicBezTo>
                    <a:pt x="4279" y="2070"/>
                    <a:pt x="4279" y="2037"/>
                    <a:pt x="4245" y="2004"/>
                  </a:cubicBezTo>
                  <a:cubicBezTo>
                    <a:pt x="2911" y="1270"/>
                    <a:pt x="1343" y="1070"/>
                    <a:pt x="209" y="35"/>
                  </a:cubicBezTo>
                  <a:cubicBezTo>
                    <a:pt x="184" y="10"/>
                    <a:pt x="157" y="0"/>
                    <a:pt x="1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6"/>
          <p:cNvGrpSpPr/>
          <p:nvPr/>
        </p:nvGrpSpPr>
        <p:grpSpPr>
          <a:xfrm>
            <a:off x="800404" y="4504491"/>
            <a:ext cx="568303" cy="710729"/>
            <a:chOff x="3291645" y="4438907"/>
            <a:chExt cx="662976" cy="829031"/>
          </a:xfrm>
        </p:grpSpPr>
        <p:sp>
          <p:nvSpPr>
            <p:cNvPr id="734" name="Google Shape;734;p6"/>
            <p:cNvSpPr/>
            <p:nvPr/>
          </p:nvSpPr>
          <p:spPr>
            <a:xfrm rot="5400000">
              <a:off x="3252321" y="4576246"/>
              <a:ext cx="731016" cy="652368"/>
            </a:xfrm>
            <a:custGeom>
              <a:avLst/>
              <a:gdLst/>
              <a:ahLst/>
              <a:cxnLst/>
              <a:rect l="l" t="t" r="r" b="b"/>
              <a:pathLst>
                <a:path w="17159" h="15312" extrusionOk="0">
                  <a:moveTo>
                    <a:pt x="119" y="1"/>
                  </a:moveTo>
                  <a:cubicBezTo>
                    <a:pt x="64" y="1"/>
                    <a:pt x="1" y="44"/>
                    <a:pt x="1" y="119"/>
                  </a:cubicBezTo>
                  <a:cubicBezTo>
                    <a:pt x="601" y="4155"/>
                    <a:pt x="2603" y="8258"/>
                    <a:pt x="5905" y="10760"/>
                  </a:cubicBezTo>
                  <a:cubicBezTo>
                    <a:pt x="9108" y="13228"/>
                    <a:pt x="13411" y="13562"/>
                    <a:pt x="16946" y="15296"/>
                  </a:cubicBezTo>
                  <a:cubicBezTo>
                    <a:pt x="16968" y="15307"/>
                    <a:pt x="16989" y="15312"/>
                    <a:pt x="17008" y="15312"/>
                  </a:cubicBezTo>
                  <a:cubicBezTo>
                    <a:pt x="17106" y="15312"/>
                    <a:pt x="17158" y="15186"/>
                    <a:pt x="17047" y="15130"/>
                  </a:cubicBezTo>
                  <a:cubicBezTo>
                    <a:pt x="13677" y="13462"/>
                    <a:pt x="9808" y="12995"/>
                    <a:pt x="6606" y="10993"/>
                  </a:cubicBezTo>
                  <a:cubicBezTo>
                    <a:pt x="2970" y="8725"/>
                    <a:pt x="835" y="4188"/>
                    <a:pt x="201" y="86"/>
                  </a:cubicBezTo>
                  <a:cubicBezTo>
                    <a:pt x="201" y="27"/>
                    <a:pt x="163" y="1"/>
                    <a:pt x="11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"/>
            <p:cNvSpPr/>
            <p:nvPr/>
          </p:nvSpPr>
          <p:spPr>
            <a:xfrm rot="5400000">
              <a:off x="3791468" y="4526543"/>
              <a:ext cx="78218" cy="220140"/>
            </a:xfrm>
            <a:custGeom>
              <a:avLst/>
              <a:gdLst/>
              <a:ahLst/>
              <a:cxnLst/>
              <a:rect l="l" t="t" r="r" b="b"/>
              <a:pathLst>
                <a:path w="1836" h="5167" extrusionOk="0">
                  <a:moveTo>
                    <a:pt x="1703" y="1"/>
                  </a:moveTo>
                  <a:cubicBezTo>
                    <a:pt x="1664" y="1"/>
                    <a:pt x="1627" y="22"/>
                    <a:pt x="1614" y="73"/>
                  </a:cubicBezTo>
                  <a:cubicBezTo>
                    <a:pt x="1047" y="1708"/>
                    <a:pt x="847" y="3476"/>
                    <a:pt x="47" y="5010"/>
                  </a:cubicBezTo>
                  <a:cubicBezTo>
                    <a:pt x="0" y="5080"/>
                    <a:pt x="68" y="5166"/>
                    <a:pt x="135" y="5166"/>
                  </a:cubicBezTo>
                  <a:cubicBezTo>
                    <a:pt x="164" y="5166"/>
                    <a:pt x="193" y="5150"/>
                    <a:pt x="213" y="5110"/>
                  </a:cubicBezTo>
                  <a:cubicBezTo>
                    <a:pt x="1047" y="3542"/>
                    <a:pt x="1248" y="1774"/>
                    <a:pt x="1815" y="140"/>
                  </a:cubicBezTo>
                  <a:cubicBezTo>
                    <a:pt x="1835" y="57"/>
                    <a:pt x="1767" y="1"/>
                    <a:pt x="170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"/>
            <p:cNvSpPr/>
            <p:nvPr/>
          </p:nvSpPr>
          <p:spPr>
            <a:xfrm rot="5400000">
              <a:off x="3448582" y="4551744"/>
              <a:ext cx="266393" cy="82100"/>
            </a:xfrm>
            <a:custGeom>
              <a:avLst/>
              <a:gdLst/>
              <a:ahLst/>
              <a:cxnLst/>
              <a:rect l="l" t="t" r="r" b="b"/>
              <a:pathLst>
                <a:path w="6253" h="1927" extrusionOk="0">
                  <a:moveTo>
                    <a:pt x="187" y="1"/>
                  </a:moveTo>
                  <a:cubicBezTo>
                    <a:pt x="95" y="1"/>
                    <a:pt x="0" y="104"/>
                    <a:pt x="81" y="185"/>
                  </a:cubicBezTo>
                  <a:cubicBezTo>
                    <a:pt x="1522" y="1438"/>
                    <a:pt x="3873" y="1926"/>
                    <a:pt x="5756" y="1926"/>
                  </a:cubicBezTo>
                  <a:cubicBezTo>
                    <a:pt x="5879" y="1926"/>
                    <a:pt x="6000" y="1924"/>
                    <a:pt x="6119" y="1920"/>
                  </a:cubicBezTo>
                  <a:cubicBezTo>
                    <a:pt x="6252" y="1920"/>
                    <a:pt x="6252" y="1686"/>
                    <a:pt x="6119" y="1686"/>
                  </a:cubicBezTo>
                  <a:cubicBezTo>
                    <a:pt x="5997" y="1691"/>
                    <a:pt x="5873" y="1693"/>
                    <a:pt x="5746" y="1693"/>
                  </a:cubicBezTo>
                  <a:cubicBezTo>
                    <a:pt x="3921" y="1693"/>
                    <a:pt x="1589" y="1235"/>
                    <a:pt x="248" y="19"/>
                  </a:cubicBezTo>
                  <a:cubicBezTo>
                    <a:pt x="229" y="6"/>
                    <a:pt x="208" y="1"/>
                    <a:pt x="18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 rot="5400000">
              <a:off x="3581733" y="4679999"/>
              <a:ext cx="36297" cy="251838"/>
            </a:xfrm>
            <a:custGeom>
              <a:avLst/>
              <a:gdLst/>
              <a:ahLst/>
              <a:cxnLst/>
              <a:rect l="l" t="t" r="r" b="b"/>
              <a:pathLst>
                <a:path w="852" h="5911" extrusionOk="0">
                  <a:moveTo>
                    <a:pt x="105" y="0"/>
                  </a:moveTo>
                  <a:cubicBezTo>
                    <a:pt x="51" y="0"/>
                    <a:pt x="1" y="34"/>
                    <a:pt x="17" y="101"/>
                  </a:cubicBezTo>
                  <a:cubicBezTo>
                    <a:pt x="117" y="2002"/>
                    <a:pt x="618" y="3870"/>
                    <a:pt x="184" y="5771"/>
                  </a:cubicBezTo>
                  <a:cubicBezTo>
                    <a:pt x="163" y="5854"/>
                    <a:pt x="232" y="5911"/>
                    <a:pt x="295" y="5911"/>
                  </a:cubicBezTo>
                  <a:cubicBezTo>
                    <a:pt x="334" y="5911"/>
                    <a:pt x="371" y="5889"/>
                    <a:pt x="384" y="5838"/>
                  </a:cubicBezTo>
                  <a:cubicBezTo>
                    <a:pt x="851" y="3903"/>
                    <a:pt x="317" y="2002"/>
                    <a:pt x="217" y="101"/>
                  </a:cubicBezTo>
                  <a:cubicBezTo>
                    <a:pt x="217" y="34"/>
                    <a:pt x="159" y="0"/>
                    <a:pt x="10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 rot="5400000">
              <a:off x="3260319" y="4788575"/>
              <a:ext cx="219872" cy="80396"/>
            </a:xfrm>
            <a:custGeom>
              <a:avLst/>
              <a:gdLst/>
              <a:ahLst/>
              <a:cxnLst/>
              <a:rect l="l" t="t" r="r" b="b"/>
              <a:pathLst>
                <a:path w="5161" h="1887" extrusionOk="0">
                  <a:moveTo>
                    <a:pt x="5000" y="0"/>
                  </a:moveTo>
                  <a:cubicBezTo>
                    <a:pt x="4991" y="0"/>
                    <a:pt x="4981" y="1"/>
                    <a:pt x="4971" y="4"/>
                  </a:cubicBezTo>
                  <a:cubicBezTo>
                    <a:pt x="3418" y="501"/>
                    <a:pt x="2154" y="1692"/>
                    <a:pt x="506" y="1692"/>
                  </a:cubicBezTo>
                  <a:cubicBezTo>
                    <a:pt x="384" y="1692"/>
                    <a:pt x="260" y="1685"/>
                    <a:pt x="134" y="1672"/>
                  </a:cubicBezTo>
                  <a:cubicBezTo>
                    <a:pt x="1" y="1672"/>
                    <a:pt x="1" y="1872"/>
                    <a:pt x="134" y="1872"/>
                  </a:cubicBezTo>
                  <a:cubicBezTo>
                    <a:pt x="245" y="1882"/>
                    <a:pt x="355" y="1886"/>
                    <a:pt x="462" y="1886"/>
                  </a:cubicBezTo>
                  <a:cubicBezTo>
                    <a:pt x="2162" y="1886"/>
                    <a:pt x="3438" y="706"/>
                    <a:pt x="5038" y="204"/>
                  </a:cubicBezTo>
                  <a:cubicBezTo>
                    <a:pt x="5161" y="173"/>
                    <a:pt x="5113" y="0"/>
                    <a:pt x="50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 rot="5400000">
              <a:off x="3917087" y="4647263"/>
              <a:ext cx="35573" cy="39495"/>
            </a:xfrm>
            <a:custGeom>
              <a:avLst/>
              <a:gdLst/>
              <a:ahLst/>
              <a:cxnLst/>
              <a:rect l="l" t="t" r="r" b="b"/>
              <a:pathLst>
                <a:path w="835" h="927" extrusionOk="0">
                  <a:moveTo>
                    <a:pt x="434" y="1"/>
                  </a:moveTo>
                  <a:cubicBezTo>
                    <a:pt x="200" y="1"/>
                    <a:pt x="0" y="201"/>
                    <a:pt x="0" y="435"/>
                  </a:cubicBezTo>
                  <a:lnTo>
                    <a:pt x="0" y="501"/>
                  </a:lnTo>
                  <a:cubicBezTo>
                    <a:pt x="0" y="785"/>
                    <a:pt x="209" y="927"/>
                    <a:pt x="417" y="927"/>
                  </a:cubicBezTo>
                  <a:cubicBezTo>
                    <a:pt x="626" y="927"/>
                    <a:pt x="834" y="785"/>
                    <a:pt x="834" y="501"/>
                  </a:cubicBezTo>
                  <a:lnTo>
                    <a:pt x="834" y="435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 rot="5400000">
              <a:off x="3909100" y="4531276"/>
              <a:ext cx="46905" cy="35533"/>
            </a:xfrm>
            <a:custGeom>
              <a:avLst/>
              <a:gdLst/>
              <a:ahLst/>
              <a:cxnLst/>
              <a:rect l="l" t="t" r="r" b="b"/>
              <a:pathLst>
                <a:path w="1101" h="834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cubicBezTo>
                    <a:pt x="1101" y="834"/>
                    <a:pt x="1101" y="0"/>
                    <a:pt x="5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 rot="5400000">
              <a:off x="3600053" y="4436967"/>
              <a:ext cx="35573" cy="39452"/>
            </a:xfrm>
            <a:custGeom>
              <a:avLst/>
              <a:gdLst/>
              <a:ahLst/>
              <a:cxnLst/>
              <a:rect l="l" t="t" r="r" b="b"/>
              <a:pathLst>
                <a:path w="835" h="926" extrusionOk="0">
                  <a:moveTo>
                    <a:pt x="400" y="0"/>
                  </a:moveTo>
                  <a:cubicBezTo>
                    <a:pt x="167" y="0"/>
                    <a:pt x="0" y="167"/>
                    <a:pt x="0" y="401"/>
                  </a:cubicBezTo>
                  <a:lnTo>
                    <a:pt x="0" y="501"/>
                  </a:lnTo>
                  <a:cubicBezTo>
                    <a:pt x="0" y="784"/>
                    <a:pt x="209" y="926"/>
                    <a:pt x="417" y="926"/>
                  </a:cubicBezTo>
                  <a:cubicBezTo>
                    <a:pt x="626" y="926"/>
                    <a:pt x="834" y="784"/>
                    <a:pt x="834" y="501"/>
                  </a:cubicBezTo>
                  <a:lnTo>
                    <a:pt x="834" y="401"/>
                  </a:lnTo>
                  <a:cubicBezTo>
                    <a:pt x="834" y="167"/>
                    <a:pt x="634" y="0"/>
                    <a:pt x="4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 rot="5400000">
              <a:off x="3699450" y="4776414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lnTo>
                    <a:pt x="634" y="834"/>
                  </a:lnTo>
                  <a:cubicBezTo>
                    <a:pt x="1201" y="834"/>
                    <a:pt x="1201" y="0"/>
                    <a:pt x="6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 rot="5400000">
              <a:off x="3302986" y="4705352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lnTo>
                    <a:pt x="634" y="835"/>
                  </a:lnTo>
                  <a:cubicBezTo>
                    <a:pt x="1201" y="835"/>
                    <a:pt x="1201" y="1"/>
                    <a:pt x="6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6"/>
          <p:cNvGrpSpPr/>
          <p:nvPr/>
        </p:nvGrpSpPr>
        <p:grpSpPr>
          <a:xfrm>
            <a:off x="4052195" y="4632276"/>
            <a:ext cx="542885" cy="631814"/>
            <a:chOff x="7255010" y="4438892"/>
            <a:chExt cx="633323" cy="736981"/>
          </a:xfrm>
        </p:grpSpPr>
        <p:sp>
          <p:nvSpPr>
            <p:cNvPr id="745" name="Google Shape;745;p6"/>
            <p:cNvSpPr/>
            <p:nvPr/>
          </p:nvSpPr>
          <p:spPr>
            <a:xfrm rot="5400000">
              <a:off x="7203182" y="4490721"/>
              <a:ext cx="736981" cy="633323"/>
            </a:xfrm>
            <a:custGeom>
              <a:avLst/>
              <a:gdLst/>
              <a:ahLst/>
              <a:cxnLst/>
              <a:rect l="l" t="t" r="r" b="b"/>
              <a:pathLst>
                <a:path w="17299" h="14865" extrusionOk="0">
                  <a:moveTo>
                    <a:pt x="8956" y="1"/>
                  </a:moveTo>
                  <a:cubicBezTo>
                    <a:pt x="8127" y="1"/>
                    <a:pt x="7319" y="154"/>
                    <a:pt x="7072" y="736"/>
                  </a:cubicBezTo>
                  <a:cubicBezTo>
                    <a:pt x="6905" y="1270"/>
                    <a:pt x="7005" y="1837"/>
                    <a:pt x="7372" y="2270"/>
                  </a:cubicBezTo>
                  <a:cubicBezTo>
                    <a:pt x="7672" y="2637"/>
                    <a:pt x="8006" y="2938"/>
                    <a:pt x="8273" y="3305"/>
                  </a:cubicBezTo>
                  <a:cubicBezTo>
                    <a:pt x="8529" y="3680"/>
                    <a:pt x="8331" y="3776"/>
                    <a:pt x="8024" y="3776"/>
                  </a:cubicBezTo>
                  <a:cubicBezTo>
                    <a:pt x="7730" y="3776"/>
                    <a:pt x="7334" y="3688"/>
                    <a:pt x="7139" y="3671"/>
                  </a:cubicBezTo>
                  <a:cubicBezTo>
                    <a:pt x="6958" y="3661"/>
                    <a:pt x="6733" y="3651"/>
                    <a:pt x="6483" y="3651"/>
                  </a:cubicBezTo>
                  <a:cubicBezTo>
                    <a:pt x="5209" y="3651"/>
                    <a:pt x="3297" y="3889"/>
                    <a:pt x="3436" y="5339"/>
                  </a:cubicBezTo>
                  <a:cubicBezTo>
                    <a:pt x="3503" y="5940"/>
                    <a:pt x="4170" y="6440"/>
                    <a:pt x="4604" y="6774"/>
                  </a:cubicBezTo>
                  <a:lnTo>
                    <a:pt x="5104" y="7207"/>
                  </a:lnTo>
                  <a:cubicBezTo>
                    <a:pt x="5271" y="7307"/>
                    <a:pt x="5438" y="7307"/>
                    <a:pt x="5304" y="7341"/>
                  </a:cubicBezTo>
                  <a:cubicBezTo>
                    <a:pt x="5004" y="7407"/>
                    <a:pt x="4704" y="7508"/>
                    <a:pt x="4403" y="7608"/>
                  </a:cubicBezTo>
                  <a:cubicBezTo>
                    <a:pt x="3136" y="8075"/>
                    <a:pt x="1768" y="8675"/>
                    <a:pt x="834" y="9676"/>
                  </a:cubicBezTo>
                  <a:cubicBezTo>
                    <a:pt x="301" y="10176"/>
                    <a:pt x="0" y="11244"/>
                    <a:pt x="868" y="11611"/>
                  </a:cubicBezTo>
                  <a:cubicBezTo>
                    <a:pt x="1175" y="11742"/>
                    <a:pt x="1511" y="11795"/>
                    <a:pt x="1859" y="11795"/>
                  </a:cubicBezTo>
                  <a:cubicBezTo>
                    <a:pt x="2831" y="11795"/>
                    <a:pt x="3902" y="11380"/>
                    <a:pt x="4737" y="11110"/>
                  </a:cubicBezTo>
                  <a:cubicBezTo>
                    <a:pt x="5135" y="11011"/>
                    <a:pt x="5533" y="10878"/>
                    <a:pt x="5930" y="10778"/>
                  </a:cubicBezTo>
                  <a:lnTo>
                    <a:pt x="5930" y="10778"/>
                  </a:lnTo>
                  <a:cubicBezTo>
                    <a:pt x="5840" y="10825"/>
                    <a:pt x="5871" y="11716"/>
                    <a:pt x="5871" y="11911"/>
                  </a:cubicBezTo>
                  <a:cubicBezTo>
                    <a:pt x="5804" y="12745"/>
                    <a:pt x="5938" y="13579"/>
                    <a:pt x="6271" y="14312"/>
                  </a:cubicBezTo>
                  <a:cubicBezTo>
                    <a:pt x="6495" y="14718"/>
                    <a:pt x="6841" y="14865"/>
                    <a:pt x="7214" y="14865"/>
                  </a:cubicBezTo>
                  <a:cubicBezTo>
                    <a:pt x="7454" y="14865"/>
                    <a:pt x="7704" y="14804"/>
                    <a:pt x="7939" y="14713"/>
                  </a:cubicBezTo>
                  <a:cubicBezTo>
                    <a:pt x="9040" y="14279"/>
                    <a:pt x="9541" y="12978"/>
                    <a:pt x="9941" y="11977"/>
                  </a:cubicBezTo>
                  <a:cubicBezTo>
                    <a:pt x="10208" y="11410"/>
                    <a:pt x="10475" y="10843"/>
                    <a:pt x="10775" y="10310"/>
                  </a:cubicBezTo>
                  <a:cubicBezTo>
                    <a:pt x="10891" y="10154"/>
                    <a:pt x="10967" y="10089"/>
                    <a:pt x="11029" y="10089"/>
                  </a:cubicBezTo>
                  <a:cubicBezTo>
                    <a:pt x="11126" y="10089"/>
                    <a:pt x="11186" y="10252"/>
                    <a:pt x="11308" y="10476"/>
                  </a:cubicBezTo>
                  <a:cubicBezTo>
                    <a:pt x="11475" y="10743"/>
                    <a:pt x="11642" y="11010"/>
                    <a:pt x="11842" y="11310"/>
                  </a:cubicBezTo>
                  <a:cubicBezTo>
                    <a:pt x="12200" y="11835"/>
                    <a:pt x="12712" y="12275"/>
                    <a:pt x="13292" y="12275"/>
                  </a:cubicBezTo>
                  <a:cubicBezTo>
                    <a:pt x="13522" y="12275"/>
                    <a:pt x="13764" y="12205"/>
                    <a:pt x="14010" y="12044"/>
                  </a:cubicBezTo>
                  <a:cubicBezTo>
                    <a:pt x="14844" y="11477"/>
                    <a:pt x="15311" y="10310"/>
                    <a:pt x="15712" y="9409"/>
                  </a:cubicBezTo>
                  <a:cubicBezTo>
                    <a:pt x="16412" y="7708"/>
                    <a:pt x="16579" y="5840"/>
                    <a:pt x="17279" y="4138"/>
                  </a:cubicBezTo>
                  <a:cubicBezTo>
                    <a:pt x="17298" y="4064"/>
                    <a:pt x="17243" y="4020"/>
                    <a:pt x="17180" y="4020"/>
                  </a:cubicBezTo>
                  <a:cubicBezTo>
                    <a:pt x="17130" y="4020"/>
                    <a:pt x="17075" y="4047"/>
                    <a:pt x="17046" y="4105"/>
                  </a:cubicBezTo>
                  <a:cubicBezTo>
                    <a:pt x="16679" y="5139"/>
                    <a:pt x="16379" y="6240"/>
                    <a:pt x="16179" y="7341"/>
                  </a:cubicBezTo>
                  <a:cubicBezTo>
                    <a:pt x="15912" y="8375"/>
                    <a:pt x="15545" y="9376"/>
                    <a:pt x="15044" y="10310"/>
                  </a:cubicBezTo>
                  <a:cubicBezTo>
                    <a:pt x="14708" y="11011"/>
                    <a:pt x="14111" y="12067"/>
                    <a:pt x="13275" y="12067"/>
                  </a:cubicBezTo>
                  <a:cubicBezTo>
                    <a:pt x="13117" y="12067"/>
                    <a:pt x="12951" y="12029"/>
                    <a:pt x="12776" y="11944"/>
                  </a:cubicBezTo>
                  <a:cubicBezTo>
                    <a:pt x="11976" y="11544"/>
                    <a:pt x="11609" y="10443"/>
                    <a:pt x="11108" y="9776"/>
                  </a:cubicBezTo>
                  <a:cubicBezTo>
                    <a:pt x="11089" y="9737"/>
                    <a:pt x="11058" y="9721"/>
                    <a:pt x="11022" y="9721"/>
                  </a:cubicBezTo>
                  <a:cubicBezTo>
                    <a:pt x="10997" y="9721"/>
                    <a:pt x="10969" y="9729"/>
                    <a:pt x="10942" y="9743"/>
                  </a:cubicBezTo>
                  <a:cubicBezTo>
                    <a:pt x="9741" y="11177"/>
                    <a:pt x="9507" y="14379"/>
                    <a:pt x="7306" y="14679"/>
                  </a:cubicBezTo>
                  <a:cubicBezTo>
                    <a:pt x="7259" y="14685"/>
                    <a:pt x="7213" y="14688"/>
                    <a:pt x="7170" y="14688"/>
                  </a:cubicBezTo>
                  <a:cubicBezTo>
                    <a:pt x="5726" y="14688"/>
                    <a:pt x="6072" y="11551"/>
                    <a:pt x="6105" y="10677"/>
                  </a:cubicBezTo>
                  <a:cubicBezTo>
                    <a:pt x="6105" y="10622"/>
                    <a:pt x="6060" y="10568"/>
                    <a:pt x="6008" y="10568"/>
                  </a:cubicBezTo>
                  <a:cubicBezTo>
                    <a:pt x="5996" y="10568"/>
                    <a:pt x="5984" y="10570"/>
                    <a:pt x="5971" y="10576"/>
                  </a:cubicBezTo>
                  <a:cubicBezTo>
                    <a:pt x="5361" y="10685"/>
                    <a:pt x="3084" y="11563"/>
                    <a:pt x="1673" y="11563"/>
                  </a:cubicBezTo>
                  <a:cubicBezTo>
                    <a:pt x="924" y="11563"/>
                    <a:pt x="418" y="11316"/>
                    <a:pt x="534" y="10576"/>
                  </a:cubicBezTo>
                  <a:cubicBezTo>
                    <a:pt x="701" y="9609"/>
                    <a:pt x="2102" y="8942"/>
                    <a:pt x="2869" y="8542"/>
                  </a:cubicBezTo>
                  <a:cubicBezTo>
                    <a:pt x="3703" y="8075"/>
                    <a:pt x="4604" y="7741"/>
                    <a:pt x="5538" y="7508"/>
                  </a:cubicBezTo>
                  <a:cubicBezTo>
                    <a:pt x="5604" y="7474"/>
                    <a:pt x="5638" y="7374"/>
                    <a:pt x="5571" y="7307"/>
                  </a:cubicBezTo>
                  <a:cubicBezTo>
                    <a:pt x="4637" y="6473"/>
                    <a:pt x="2602" y="5273"/>
                    <a:pt x="4504" y="4172"/>
                  </a:cubicBezTo>
                  <a:cubicBezTo>
                    <a:pt x="5003" y="3886"/>
                    <a:pt x="5594" y="3802"/>
                    <a:pt x="6206" y="3802"/>
                  </a:cubicBezTo>
                  <a:cubicBezTo>
                    <a:pt x="7025" y="3802"/>
                    <a:pt x="7881" y="3953"/>
                    <a:pt x="8607" y="3972"/>
                  </a:cubicBezTo>
                  <a:cubicBezTo>
                    <a:pt x="8673" y="3972"/>
                    <a:pt x="8740" y="3905"/>
                    <a:pt x="8707" y="3838"/>
                  </a:cubicBezTo>
                  <a:cubicBezTo>
                    <a:pt x="8506" y="3038"/>
                    <a:pt x="7873" y="2637"/>
                    <a:pt x="7439" y="1970"/>
                  </a:cubicBezTo>
                  <a:cubicBezTo>
                    <a:pt x="6372" y="436"/>
                    <a:pt x="8540" y="269"/>
                    <a:pt x="9507" y="269"/>
                  </a:cubicBezTo>
                  <a:cubicBezTo>
                    <a:pt x="11609" y="269"/>
                    <a:pt x="14010" y="903"/>
                    <a:pt x="15678" y="2270"/>
                  </a:cubicBezTo>
                  <a:cubicBezTo>
                    <a:pt x="15697" y="2283"/>
                    <a:pt x="15718" y="2288"/>
                    <a:pt x="15739" y="2288"/>
                  </a:cubicBezTo>
                  <a:cubicBezTo>
                    <a:pt x="15830" y="2288"/>
                    <a:pt x="15920" y="2185"/>
                    <a:pt x="15812" y="2104"/>
                  </a:cubicBezTo>
                  <a:cubicBezTo>
                    <a:pt x="14344" y="1036"/>
                    <a:pt x="12643" y="369"/>
                    <a:pt x="10841" y="169"/>
                  </a:cubicBezTo>
                  <a:cubicBezTo>
                    <a:pt x="10449" y="122"/>
                    <a:pt x="9694" y="1"/>
                    <a:pt x="8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 rot="5400000">
              <a:off x="7324692" y="4704128"/>
              <a:ext cx="602612" cy="320091"/>
            </a:xfrm>
            <a:custGeom>
              <a:avLst/>
              <a:gdLst/>
              <a:ahLst/>
              <a:cxnLst/>
              <a:rect l="l" t="t" r="r" b="b"/>
              <a:pathLst>
                <a:path w="14145" h="7513" extrusionOk="0">
                  <a:moveTo>
                    <a:pt x="14013" y="1"/>
                  </a:moveTo>
                  <a:cubicBezTo>
                    <a:pt x="13988" y="1"/>
                    <a:pt x="13961" y="11"/>
                    <a:pt x="13936" y="36"/>
                  </a:cubicBezTo>
                  <a:cubicBezTo>
                    <a:pt x="12068" y="1838"/>
                    <a:pt x="9766" y="3072"/>
                    <a:pt x="7464" y="4173"/>
                  </a:cubicBezTo>
                  <a:cubicBezTo>
                    <a:pt x="5063" y="5307"/>
                    <a:pt x="2728" y="6708"/>
                    <a:pt x="92" y="7308"/>
                  </a:cubicBezTo>
                  <a:cubicBezTo>
                    <a:pt x="0" y="7339"/>
                    <a:pt x="21" y="7512"/>
                    <a:pt x="130" y="7512"/>
                  </a:cubicBezTo>
                  <a:cubicBezTo>
                    <a:pt x="139" y="7512"/>
                    <a:pt x="149" y="7511"/>
                    <a:pt x="159" y="7508"/>
                  </a:cubicBezTo>
                  <a:cubicBezTo>
                    <a:pt x="2794" y="6908"/>
                    <a:pt x="5129" y="5507"/>
                    <a:pt x="7565" y="4339"/>
                  </a:cubicBezTo>
                  <a:cubicBezTo>
                    <a:pt x="9866" y="3239"/>
                    <a:pt x="12201" y="2004"/>
                    <a:pt x="14069" y="170"/>
                  </a:cubicBezTo>
                  <a:cubicBezTo>
                    <a:pt x="14144" y="95"/>
                    <a:pt x="14088" y="1"/>
                    <a:pt x="14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 rot="5400000">
              <a:off x="7421931" y="4586653"/>
              <a:ext cx="196355" cy="309738"/>
            </a:xfrm>
            <a:custGeom>
              <a:avLst/>
              <a:gdLst/>
              <a:ahLst/>
              <a:cxnLst/>
              <a:rect l="l" t="t" r="r" b="b"/>
              <a:pathLst>
                <a:path w="4609" h="7270" extrusionOk="0">
                  <a:moveTo>
                    <a:pt x="167" y="0"/>
                  </a:moveTo>
                  <a:cubicBezTo>
                    <a:pt x="80" y="0"/>
                    <a:pt x="0" y="120"/>
                    <a:pt x="105" y="198"/>
                  </a:cubicBezTo>
                  <a:cubicBezTo>
                    <a:pt x="1239" y="1099"/>
                    <a:pt x="2507" y="1732"/>
                    <a:pt x="3908" y="2099"/>
                  </a:cubicBezTo>
                  <a:cubicBezTo>
                    <a:pt x="4608" y="2333"/>
                    <a:pt x="3774" y="4201"/>
                    <a:pt x="3607" y="4735"/>
                  </a:cubicBezTo>
                  <a:cubicBezTo>
                    <a:pt x="3341" y="5502"/>
                    <a:pt x="3174" y="6336"/>
                    <a:pt x="3174" y="7170"/>
                  </a:cubicBezTo>
                  <a:cubicBezTo>
                    <a:pt x="3174" y="7236"/>
                    <a:pt x="3224" y="7270"/>
                    <a:pt x="3274" y="7270"/>
                  </a:cubicBezTo>
                  <a:cubicBezTo>
                    <a:pt x="3324" y="7270"/>
                    <a:pt x="3374" y="7236"/>
                    <a:pt x="3374" y="7170"/>
                  </a:cubicBezTo>
                  <a:cubicBezTo>
                    <a:pt x="3374" y="5402"/>
                    <a:pt x="4275" y="3834"/>
                    <a:pt x="4475" y="2133"/>
                  </a:cubicBezTo>
                  <a:cubicBezTo>
                    <a:pt x="4475" y="2099"/>
                    <a:pt x="4441" y="2033"/>
                    <a:pt x="4408" y="2033"/>
                  </a:cubicBezTo>
                  <a:cubicBezTo>
                    <a:pt x="2873" y="1699"/>
                    <a:pt x="1439" y="998"/>
                    <a:pt x="238" y="31"/>
                  </a:cubicBezTo>
                  <a:cubicBezTo>
                    <a:pt x="217" y="9"/>
                    <a:pt x="192" y="0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 rot="5400000">
              <a:off x="7523475" y="4778472"/>
              <a:ext cx="222385" cy="337772"/>
            </a:xfrm>
            <a:custGeom>
              <a:avLst/>
              <a:gdLst/>
              <a:ahLst/>
              <a:cxnLst/>
              <a:rect l="l" t="t" r="r" b="b"/>
              <a:pathLst>
                <a:path w="5220" h="7928" extrusionOk="0">
                  <a:moveTo>
                    <a:pt x="99" y="0"/>
                  </a:moveTo>
                  <a:cubicBezTo>
                    <a:pt x="9" y="0"/>
                    <a:pt x="1" y="156"/>
                    <a:pt x="115" y="214"/>
                  </a:cubicBezTo>
                  <a:lnTo>
                    <a:pt x="82" y="214"/>
                  </a:lnTo>
                  <a:cubicBezTo>
                    <a:pt x="916" y="547"/>
                    <a:pt x="1750" y="881"/>
                    <a:pt x="2584" y="1248"/>
                  </a:cubicBezTo>
                  <a:cubicBezTo>
                    <a:pt x="3218" y="1548"/>
                    <a:pt x="4619" y="2048"/>
                    <a:pt x="4819" y="2816"/>
                  </a:cubicBezTo>
                  <a:cubicBezTo>
                    <a:pt x="4986" y="3583"/>
                    <a:pt x="4785" y="4650"/>
                    <a:pt x="4685" y="5451"/>
                  </a:cubicBezTo>
                  <a:cubicBezTo>
                    <a:pt x="4552" y="6251"/>
                    <a:pt x="4419" y="7019"/>
                    <a:pt x="4218" y="7819"/>
                  </a:cubicBezTo>
                  <a:cubicBezTo>
                    <a:pt x="4198" y="7879"/>
                    <a:pt x="4262" y="7927"/>
                    <a:pt x="4324" y="7927"/>
                  </a:cubicBezTo>
                  <a:cubicBezTo>
                    <a:pt x="4365" y="7927"/>
                    <a:pt x="4405" y="7906"/>
                    <a:pt x="4419" y="7853"/>
                  </a:cubicBezTo>
                  <a:cubicBezTo>
                    <a:pt x="4652" y="6952"/>
                    <a:pt x="4819" y="6051"/>
                    <a:pt x="4919" y="5117"/>
                  </a:cubicBezTo>
                  <a:cubicBezTo>
                    <a:pt x="5019" y="4350"/>
                    <a:pt x="5219" y="3349"/>
                    <a:pt x="4952" y="2582"/>
                  </a:cubicBezTo>
                  <a:cubicBezTo>
                    <a:pt x="4752" y="1948"/>
                    <a:pt x="3618" y="1515"/>
                    <a:pt x="3084" y="1248"/>
                  </a:cubicBezTo>
                  <a:cubicBezTo>
                    <a:pt x="2117" y="781"/>
                    <a:pt x="1116" y="414"/>
                    <a:pt x="149" y="14"/>
                  </a:cubicBezTo>
                  <a:cubicBezTo>
                    <a:pt x="130" y="4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 rot="5400000">
              <a:off x="7638679" y="4821466"/>
              <a:ext cx="80732" cy="61820"/>
            </a:xfrm>
            <a:custGeom>
              <a:avLst/>
              <a:gdLst/>
              <a:ahLst/>
              <a:cxnLst/>
              <a:rect l="l" t="t" r="r" b="b"/>
              <a:pathLst>
                <a:path w="1895" h="1451" extrusionOk="0">
                  <a:moveTo>
                    <a:pt x="158" y="0"/>
                  </a:moveTo>
                  <a:cubicBezTo>
                    <a:pt x="74" y="0"/>
                    <a:pt x="1" y="104"/>
                    <a:pt x="82" y="185"/>
                  </a:cubicBezTo>
                  <a:lnTo>
                    <a:pt x="82" y="152"/>
                  </a:lnTo>
                  <a:cubicBezTo>
                    <a:pt x="616" y="585"/>
                    <a:pt x="1183" y="952"/>
                    <a:pt x="1683" y="1419"/>
                  </a:cubicBezTo>
                  <a:cubicBezTo>
                    <a:pt x="1705" y="1441"/>
                    <a:pt x="1729" y="1450"/>
                    <a:pt x="1752" y="1450"/>
                  </a:cubicBezTo>
                  <a:cubicBezTo>
                    <a:pt x="1831" y="1450"/>
                    <a:pt x="1895" y="1338"/>
                    <a:pt x="1817" y="1286"/>
                  </a:cubicBezTo>
                  <a:cubicBezTo>
                    <a:pt x="1350" y="785"/>
                    <a:pt x="749" y="452"/>
                    <a:pt x="215" y="18"/>
                  </a:cubicBezTo>
                  <a:cubicBezTo>
                    <a:pt x="197" y="6"/>
                    <a:pt x="177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 rot="5400000">
              <a:off x="7544269" y="4908547"/>
              <a:ext cx="22792" cy="86786"/>
            </a:xfrm>
            <a:custGeom>
              <a:avLst/>
              <a:gdLst/>
              <a:ahLst/>
              <a:cxnLst/>
              <a:rect l="l" t="t" r="r" b="b"/>
              <a:pathLst>
                <a:path w="535" h="2037" extrusionOk="0">
                  <a:moveTo>
                    <a:pt x="405" y="1"/>
                  </a:moveTo>
                  <a:cubicBezTo>
                    <a:pt x="373" y="1"/>
                    <a:pt x="346" y="16"/>
                    <a:pt x="334" y="50"/>
                  </a:cubicBezTo>
                  <a:cubicBezTo>
                    <a:pt x="167" y="684"/>
                    <a:pt x="67" y="1285"/>
                    <a:pt x="0" y="1918"/>
                  </a:cubicBezTo>
                  <a:cubicBezTo>
                    <a:pt x="0" y="1993"/>
                    <a:pt x="53" y="2037"/>
                    <a:pt x="105" y="2037"/>
                  </a:cubicBezTo>
                  <a:cubicBezTo>
                    <a:pt x="146" y="2037"/>
                    <a:pt x="186" y="2010"/>
                    <a:pt x="201" y="1952"/>
                  </a:cubicBezTo>
                  <a:cubicBezTo>
                    <a:pt x="267" y="1351"/>
                    <a:pt x="367" y="718"/>
                    <a:pt x="534" y="117"/>
                  </a:cubicBezTo>
                  <a:cubicBezTo>
                    <a:pt x="534" y="52"/>
                    <a:pt x="463" y="1"/>
                    <a:pt x="4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 rot="5400000">
              <a:off x="7769023" y="4974816"/>
              <a:ext cx="82180" cy="43883"/>
            </a:xfrm>
            <a:custGeom>
              <a:avLst/>
              <a:gdLst/>
              <a:ahLst/>
              <a:cxnLst/>
              <a:rect l="l" t="t" r="r" b="b"/>
              <a:pathLst>
                <a:path w="1929" h="1030" extrusionOk="0">
                  <a:moveTo>
                    <a:pt x="163" y="0"/>
                  </a:moveTo>
                  <a:cubicBezTo>
                    <a:pt x="76" y="0"/>
                    <a:pt x="1" y="126"/>
                    <a:pt x="112" y="182"/>
                  </a:cubicBezTo>
                  <a:cubicBezTo>
                    <a:pt x="613" y="516"/>
                    <a:pt x="1147" y="783"/>
                    <a:pt x="1714" y="1016"/>
                  </a:cubicBezTo>
                  <a:cubicBezTo>
                    <a:pt x="1728" y="1026"/>
                    <a:pt x="1742" y="1030"/>
                    <a:pt x="1757" y="1030"/>
                  </a:cubicBezTo>
                  <a:cubicBezTo>
                    <a:pt x="1846" y="1030"/>
                    <a:pt x="1928" y="878"/>
                    <a:pt x="1814" y="849"/>
                  </a:cubicBezTo>
                  <a:cubicBezTo>
                    <a:pt x="1247" y="616"/>
                    <a:pt x="713" y="349"/>
                    <a:pt x="213" y="15"/>
                  </a:cubicBezTo>
                  <a:cubicBezTo>
                    <a:pt x="196" y="5"/>
                    <a:pt x="179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" name="Google Shape;752;p6"/>
          <p:cNvGrpSpPr/>
          <p:nvPr/>
        </p:nvGrpSpPr>
        <p:grpSpPr>
          <a:xfrm>
            <a:off x="1813113" y="4655152"/>
            <a:ext cx="553278" cy="586051"/>
            <a:chOff x="4174996" y="4517026"/>
            <a:chExt cx="645448" cy="683601"/>
          </a:xfrm>
        </p:grpSpPr>
        <p:sp>
          <p:nvSpPr>
            <p:cNvPr id="753" name="Google Shape;753;p6"/>
            <p:cNvSpPr/>
            <p:nvPr/>
          </p:nvSpPr>
          <p:spPr>
            <a:xfrm rot="5400000">
              <a:off x="4380180" y="4841227"/>
              <a:ext cx="437655" cy="274589"/>
            </a:xfrm>
            <a:custGeom>
              <a:avLst/>
              <a:gdLst/>
              <a:ahLst/>
              <a:cxnLst/>
              <a:rect l="l" t="t" r="r" b="b"/>
              <a:pathLst>
                <a:path w="10273" h="6445" extrusionOk="0">
                  <a:moveTo>
                    <a:pt x="134" y="1"/>
                  </a:moveTo>
                  <a:cubicBezTo>
                    <a:pt x="58" y="1"/>
                    <a:pt x="0" y="102"/>
                    <a:pt x="76" y="203"/>
                  </a:cubicBezTo>
                  <a:cubicBezTo>
                    <a:pt x="2644" y="3238"/>
                    <a:pt x="6414" y="5106"/>
                    <a:pt x="10116" y="6440"/>
                  </a:cubicBezTo>
                  <a:cubicBezTo>
                    <a:pt x="10126" y="6443"/>
                    <a:pt x="10136" y="6444"/>
                    <a:pt x="10145" y="6444"/>
                  </a:cubicBezTo>
                  <a:cubicBezTo>
                    <a:pt x="10254" y="6444"/>
                    <a:pt x="10273" y="6271"/>
                    <a:pt x="10150" y="6240"/>
                  </a:cubicBezTo>
                  <a:cubicBezTo>
                    <a:pt x="6480" y="4906"/>
                    <a:pt x="2778" y="3071"/>
                    <a:pt x="209" y="36"/>
                  </a:cubicBezTo>
                  <a:cubicBezTo>
                    <a:pt x="185" y="11"/>
                    <a:pt x="158" y="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"/>
            <p:cNvSpPr/>
            <p:nvPr/>
          </p:nvSpPr>
          <p:spPr>
            <a:xfrm rot="5400000">
              <a:off x="4500576" y="4689560"/>
              <a:ext cx="360204" cy="279531"/>
            </a:xfrm>
            <a:custGeom>
              <a:avLst/>
              <a:gdLst/>
              <a:ahLst/>
              <a:cxnLst/>
              <a:rect l="l" t="t" r="r" b="b"/>
              <a:pathLst>
                <a:path w="8455" h="6561" extrusionOk="0">
                  <a:moveTo>
                    <a:pt x="1533" y="171"/>
                  </a:moveTo>
                  <a:cubicBezTo>
                    <a:pt x="1777" y="171"/>
                    <a:pt x="2062" y="344"/>
                    <a:pt x="2235" y="443"/>
                  </a:cubicBezTo>
                  <a:cubicBezTo>
                    <a:pt x="2836" y="843"/>
                    <a:pt x="3403" y="1310"/>
                    <a:pt x="3903" y="1844"/>
                  </a:cubicBezTo>
                  <a:cubicBezTo>
                    <a:pt x="5249" y="3222"/>
                    <a:pt x="6472" y="4724"/>
                    <a:pt x="7809" y="6112"/>
                  </a:cubicBezTo>
                  <a:lnTo>
                    <a:pt x="7809" y="6112"/>
                  </a:lnTo>
                  <a:cubicBezTo>
                    <a:pt x="6655" y="5561"/>
                    <a:pt x="5425" y="5166"/>
                    <a:pt x="4270" y="4646"/>
                  </a:cubicBezTo>
                  <a:cubicBezTo>
                    <a:pt x="2902" y="4046"/>
                    <a:pt x="1168" y="3112"/>
                    <a:pt x="1001" y="1410"/>
                  </a:cubicBezTo>
                  <a:cubicBezTo>
                    <a:pt x="968" y="1043"/>
                    <a:pt x="934" y="476"/>
                    <a:pt x="1301" y="243"/>
                  </a:cubicBezTo>
                  <a:cubicBezTo>
                    <a:pt x="1370" y="192"/>
                    <a:pt x="1449" y="171"/>
                    <a:pt x="1533" y="171"/>
                  </a:cubicBezTo>
                  <a:close/>
                  <a:moveTo>
                    <a:pt x="1519" y="1"/>
                  </a:moveTo>
                  <a:cubicBezTo>
                    <a:pt x="1204" y="1"/>
                    <a:pt x="947" y="180"/>
                    <a:pt x="834" y="677"/>
                  </a:cubicBezTo>
                  <a:cubicBezTo>
                    <a:pt x="0" y="4312"/>
                    <a:pt x="6071" y="5347"/>
                    <a:pt x="8239" y="6547"/>
                  </a:cubicBezTo>
                  <a:cubicBezTo>
                    <a:pt x="8258" y="6557"/>
                    <a:pt x="8276" y="6561"/>
                    <a:pt x="8293" y="6561"/>
                  </a:cubicBezTo>
                  <a:cubicBezTo>
                    <a:pt x="8396" y="6561"/>
                    <a:pt x="8454" y="6405"/>
                    <a:pt x="8340" y="6347"/>
                  </a:cubicBezTo>
                  <a:lnTo>
                    <a:pt x="8340" y="6347"/>
                  </a:lnTo>
                  <a:lnTo>
                    <a:pt x="8340" y="6381"/>
                  </a:lnTo>
                  <a:cubicBezTo>
                    <a:pt x="8267" y="6341"/>
                    <a:pt x="8193" y="6303"/>
                    <a:pt x="8120" y="6265"/>
                  </a:cubicBezTo>
                  <a:lnTo>
                    <a:pt x="8120" y="6265"/>
                  </a:lnTo>
                  <a:cubicBezTo>
                    <a:pt x="8148" y="6223"/>
                    <a:pt x="8153" y="6161"/>
                    <a:pt x="8106" y="6114"/>
                  </a:cubicBezTo>
                  <a:cubicBezTo>
                    <a:pt x="6505" y="4446"/>
                    <a:pt x="5104" y="2611"/>
                    <a:pt x="3369" y="1043"/>
                  </a:cubicBezTo>
                  <a:cubicBezTo>
                    <a:pt x="2972" y="690"/>
                    <a:pt x="2136" y="1"/>
                    <a:pt x="151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"/>
            <p:cNvSpPr/>
            <p:nvPr/>
          </p:nvSpPr>
          <p:spPr>
            <a:xfrm rot="5400000">
              <a:off x="4078000" y="4835179"/>
              <a:ext cx="570405" cy="160493"/>
            </a:xfrm>
            <a:custGeom>
              <a:avLst/>
              <a:gdLst/>
              <a:ahLst/>
              <a:cxnLst/>
              <a:rect l="l" t="t" r="r" b="b"/>
              <a:pathLst>
                <a:path w="13389" h="3767" extrusionOk="0">
                  <a:moveTo>
                    <a:pt x="13255" y="0"/>
                  </a:moveTo>
                  <a:lnTo>
                    <a:pt x="13255" y="33"/>
                  </a:lnTo>
                  <a:cubicBezTo>
                    <a:pt x="13114" y="30"/>
                    <a:pt x="12973" y="28"/>
                    <a:pt x="12832" y="28"/>
                  </a:cubicBezTo>
                  <a:cubicBezTo>
                    <a:pt x="10505" y="28"/>
                    <a:pt x="8181" y="531"/>
                    <a:pt x="5917" y="1034"/>
                  </a:cubicBezTo>
                  <a:cubicBezTo>
                    <a:pt x="3849" y="1501"/>
                    <a:pt x="1680" y="2135"/>
                    <a:pt x="79" y="3569"/>
                  </a:cubicBezTo>
                  <a:cubicBezTo>
                    <a:pt x="1" y="3648"/>
                    <a:pt x="86" y="3767"/>
                    <a:pt x="175" y="3767"/>
                  </a:cubicBezTo>
                  <a:cubicBezTo>
                    <a:pt x="200" y="3767"/>
                    <a:pt x="224" y="3758"/>
                    <a:pt x="246" y="3736"/>
                  </a:cubicBezTo>
                  <a:cubicBezTo>
                    <a:pt x="1814" y="2302"/>
                    <a:pt x="3949" y="1701"/>
                    <a:pt x="5984" y="1234"/>
                  </a:cubicBezTo>
                  <a:cubicBezTo>
                    <a:pt x="8248" y="731"/>
                    <a:pt x="10512" y="228"/>
                    <a:pt x="12832" y="228"/>
                  </a:cubicBezTo>
                  <a:cubicBezTo>
                    <a:pt x="12973" y="228"/>
                    <a:pt x="13114" y="230"/>
                    <a:pt x="13255" y="234"/>
                  </a:cubicBezTo>
                  <a:cubicBezTo>
                    <a:pt x="13389" y="234"/>
                    <a:pt x="13389" y="0"/>
                    <a:pt x="1325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"/>
            <p:cNvSpPr/>
            <p:nvPr/>
          </p:nvSpPr>
          <p:spPr>
            <a:xfrm rot="5400000">
              <a:off x="4060530" y="4631492"/>
              <a:ext cx="483198" cy="254267"/>
            </a:xfrm>
            <a:custGeom>
              <a:avLst/>
              <a:gdLst/>
              <a:ahLst/>
              <a:cxnLst/>
              <a:rect l="l" t="t" r="r" b="b"/>
              <a:pathLst>
                <a:path w="11342" h="5968" extrusionOk="0">
                  <a:moveTo>
                    <a:pt x="10304" y="184"/>
                  </a:moveTo>
                  <a:cubicBezTo>
                    <a:pt x="10513" y="184"/>
                    <a:pt x="10721" y="187"/>
                    <a:pt x="10929" y="192"/>
                  </a:cubicBezTo>
                  <a:lnTo>
                    <a:pt x="10929" y="192"/>
                  </a:lnTo>
                  <a:cubicBezTo>
                    <a:pt x="10654" y="372"/>
                    <a:pt x="10402" y="579"/>
                    <a:pt x="10175" y="835"/>
                  </a:cubicBezTo>
                  <a:cubicBezTo>
                    <a:pt x="9608" y="1335"/>
                    <a:pt x="8974" y="1802"/>
                    <a:pt x="8340" y="2202"/>
                  </a:cubicBezTo>
                  <a:cubicBezTo>
                    <a:pt x="7306" y="2903"/>
                    <a:pt x="6239" y="3470"/>
                    <a:pt x="5205" y="4170"/>
                  </a:cubicBezTo>
                  <a:cubicBezTo>
                    <a:pt x="4171" y="4837"/>
                    <a:pt x="3203" y="5638"/>
                    <a:pt x="1902" y="5738"/>
                  </a:cubicBezTo>
                  <a:cubicBezTo>
                    <a:pt x="1860" y="5740"/>
                    <a:pt x="1817" y="5741"/>
                    <a:pt x="1774" y="5741"/>
                  </a:cubicBezTo>
                  <a:cubicBezTo>
                    <a:pt x="1104" y="5741"/>
                    <a:pt x="364" y="5490"/>
                    <a:pt x="301" y="4737"/>
                  </a:cubicBezTo>
                  <a:cubicBezTo>
                    <a:pt x="335" y="4137"/>
                    <a:pt x="535" y="3603"/>
                    <a:pt x="902" y="3170"/>
                  </a:cubicBezTo>
                  <a:cubicBezTo>
                    <a:pt x="1969" y="1602"/>
                    <a:pt x="4004" y="968"/>
                    <a:pt x="5738" y="634"/>
                  </a:cubicBezTo>
                  <a:cubicBezTo>
                    <a:pt x="7244" y="328"/>
                    <a:pt x="8772" y="184"/>
                    <a:pt x="10304" y="184"/>
                  </a:cubicBezTo>
                  <a:close/>
                  <a:moveTo>
                    <a:pt x="11209" y="1"/>
                  </a:moveTo>
                  <a:lnTo>
                    <a:pt x="11209" y="34"/>
                  </a:lnTo>
                  <a:cubicBezTo>
                    <a:pt x="10853" y="17"/>
                    <a:pt x="10497" y="9"/>
                    <a:pt x="10142" y="9"/>
                  </a:cubicBezTo>
                  <a:cubicBezTo>
                    <a:pt x="8364" y="9"/>
                    <a:pt x="6595" y="217"/>
                    <a:pt x="4871" y="634"/>
                  </a:cubicBezTo>
                  <a:cubicBezTo>
                    <a:pt x="2970" y="1101"/>
                    <a:pt x="1002" y="2069"/>
                    <a:pt x="268" y="3970"/>
                  </a:cubicBezTo>
                  <a:cubicBezTo>
                    <a:pt x="1" y="4604"/>
                    <a:pt x="34" y="5271"/>
                    <a:pt x="635" y="5671"/>
                  </a:cubicBezTo>
                  <a:cubicBezTo>
                    <a:pt x="931" y="5885"/>
                    <a:pt x="1291" y="5968"/>
                    <a:pt x="1668" y="5968"/>
                  </a:cubicBezTo>
                  <a:cubicBezTo>
                    <a:pt x="2350" y="5968"/>
                    <a:pt x="3088" y="5696"/>
                    <a:pt x="3604" y="5438"/>
                  </a:cubicBezTo>
                  <a:cubicBezTo>
                    <a:pt x="4204" y="5104"/>
                    <a:pt x="4771" y="4737"/>
                    <a:pt x="5305" y="4337"/>
                  </a:cubicBezTo>
                  <a:cubicBezTo>
                    <a:pt x="6005" y="3870"/>
                    <a:pt x="6739" y="3470"/>
                    <a:pt x="7473" y="3036"/>
                  </a:cubicBezTo>
                  <a:cubicBezTo>
                    <a:pt x="8140" y="2603"/>
                    <a:pt x="8774" y="2202"/>
                    <a:pt x="9408" y="1735"/>
                  </a:cubicBezTo>
                  <a:cubicBezTo>
                    <a:pt x="10008" y="1268"/>
                    <a:pt x="10509" y="634"/>
                    <a:pt x="11176" y="301"/>
                  </a:cubicBezTo>
                  <a:cubicBezTo>
                    <a:pt x="11222" y="278"/>
                    <a:pt x="11236" y="238"/>
                    <a:pt x="11231" y="199"/>
                  </a:cubicBezTo>
                  <a:lnTo>
                    <a:pt x="11231" y="199"/>
                  </a:lnTo>
                  <a:cubicBezTo>
                    <a:pt x="11342" y="179"/>
                    <a:pt x="11335" y="1"/>
                    <a:pt x="1120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7" name="Google Shape;757;p6"/>
          <p:cNvSpPr/>
          <p:nvPr/>
        </p:nvSpPr>
        <p:spPr>
          <a:xfrm rot="5400000">
            <a:off x="3551716" y="4742580"/>
            <a:ext cx="262885" cy="234592"/>
          </a:xfrm>
          <a:custGeom>
            <a:avLst/>
            <a:gdLst/>
            <a:ahLst/>
            <a:cxnLst/>
            <a:rect l="l" t="t" r="r" b="b"/>
            <a:pathLst>
              <a:path w="6575" h="5867" extrusionOk="0">
                <a:moveTo>
                  <a:pt x="5235" y="0"/>
                </a:moveTo>
                <a:cubicBezTo>
                  <a:pt x="5063" y="0"/>
                  <a:pt x="4866" y="48"/>
                  <a:pt x="4639" y="156"/>
                </a:cubicBezTo>
                <a:cubicBezTo>
                  <a:pt x="3472" y="756"/>
                  <a:pt x="3639" y="2691"/>
                  <a:pt x="3639" y="3758"/>
                </a:cubicBezTo>
                <a:cubicBezTo>
                  <a:pt x="3038" y="3191"/>
                  <a:pt x="2204" y="2090"/>
                  <a:pt x="1370" y="1923"/>
                </a:cubicBezTo>
                <a:cubicBezTo>
                  <a:pt x="1253" y="1908"/>
                  <a:pt x="1145" y="1901"/>
                  <a:pt x="1047" y="1901"/>
                </a:cubicBezTo>
                <a:cubicBezTo>
                  <a:pt x="79" y="1901"/>
                  <a:pt x="1" y="2616"/>
                  <a:pt x="637" y="3525"/>
                </a:cubicBezTo>
                <a:cubicBezTo>
                  <a:pt x="1591" y="4893"/>
                  <a:pt x="3851" y="5866"/>
                  <a:pt x="5505" y="5866"/>
                </a:cubicBezTo>
                <a:cubicBezTo>
                  <a:pt x="5585" y="5866"/>
                  <a:pt x="5663" y="5864"/>
                  <a:pt x="5740" y="5860"/>
                </a:cubicBezTo>
                <a:lnTo>
                  <a:pt x="5840" y="5693"/>
                </a:lnTo>
                <a:cubicBezTo>
                  <a:pt x="6507" y="4692"/>
                  <a:pt x="6574" y="3091"/>
                  <a:pt x="6407" y="1823"/>
                </a:cubicBezTo>
                <a:cubicBezTo>
                  <a:pt x="6271" y="1002"/>
                  <a:pt x="6021" y="0"/>
                  <a:pt x="5235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6"/>
          <p:cNvSpPr/>
          <p:nvPr/>
        </p:nvSpPr>
        <p:spPr>
          <a:xfrm>
            <a:off x="-865825" y="-228700"/>
            <a:ext cx="8217273" cy="482986"/>
          </a:xfrm>
          <a:custGeom>
            <a:avLst/>
            <a:gdLst/>
            <a:ahLst/>
            <a:cxnLst/>
            <a:rect l="l" t="t" r="r" b="b"/>
            <a:pathLst>
              <a:path w="308167" h="51546" extrusionOk="0">
                <a:moveTo>
                  <a:pt x="283804" y="40079"/>
                </a:moveTo>
                <a:cubicBezTo>
                  <a:pt x="268806" y="44885"/>
                  <a:pt x="219328" y="30228"/>
                  <a:pt x="195142" y="32122"/>
                </a:cubicBezTo>
                <a:cubicBezTo>
                  <a:pt x="170956" y="34017"/>
                  <a:pt x="154853" y="53088"/>
                  <a:pt x="138687" y="51446"/>
                </a:cubicBezTo>
                <a:cubicBezTo>
                  <a:pt x="122521" y="49804"/>
                  <a:pt x="112669" y="24608"/>
                  <a:pt x="98145" y="22271"/>
                </a:cubicBezTo>
                <a:cubicBezTo>
                  <a:pt x="83621" y="19935"/>
                  <a:pt x="63666" y="38879"/>
                  <a:pt x="51541" y="37427"/>
                </a:cubicBezTo>
                <a:cubicBezTo>
                  <a:pt x="39416" y="35975"/>
                  <a:pt x="29783" y="18656"/>
                  <a:pt x="25397" y="13557"/>
                </a:cubicBezTo>
                <a:cubicBezTo>
                  <a:pt x="21011" y="8458"/>
                  <a:pt x="26502" y="8730"/>
                  <a:pt x="25224" y="6834"/>
                </a:cubicBezTo>
                <a:cubicBezTo>
                  <a:pt x="23946" y="4938"/>
                  <a:pt x="-25591" y="2773"/>
                  <a:pt x="17727" y="2182"/>
                </a:cubicBezTo>
                <a:cubicBezTo>
                  <a:pt x="61045" y="1591"/>
                  <a:pt x="240786" y="-3027"/>
                  <a:pt x="285132" y="3289"/>
                </a:cubicBezTo>
                <a:cubicBezTo>
                  <a:pt x="329478" y="9605"/>
                  <a:pt x="298802" y="35274"/>
                  <a:pt x="283804" y="400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759" name="Google Shape;759;p6"/>
          <p:cNvSpPr/>
          <p:nvPr/>
        </p:nvSpPr>
        <p:spPr>
          <a:xfrm>
            <a:off x="6192325" y="-1561600"/>
            <a:ext cx="6052187" cy="2454525"/>
          </a:xfrm>
          <a:custGeom>
            <a:avLst/>
            <a:gdLst/>
            <a:ahLst/>
            <a:cxnLst/>
            <a:rect l="l" t="t" r="r" b="b"/>
            <a:pathLst>
              <a:path w="226610" h="98181" extrusionOk="0">
                <a:moveTo>
                  <a:pt x="55" y="31732"/>
                </a:moveTo>
                <a:cubicBezTo>
                  <a:pt x="-1928" y="19227"/>
                  <a:pt x="50079" y="28011"/>
                  <a:pt x="69617" y="23067"/>
                </a:cubicBezTo>
                <a:cubicBezTo>
                  <a:pt x="89155" y="18123"/>
                  <a:pt x="104472" y="5216"/>
                  <a:pt x="117285" y="2066"/>
                </a:cubicBezTo>
                <a:cubicBezTo>
                  <a:pt x="130098" y="-1084"/>
                  <a:pt x="138137" y="-818"/>
                  <a:pt x="146496" y="4165"/>
                </a:cubicBezTo>
                <a:cubicBezTo>
                  <a:pt x="154855" y="9148"/>
                  <a:pt x="159149" y="26421"/>
                  <a:pt x="167438" y="31965"/>
                </a:cubicBezTo>
                <a:cubicBezTo>
                  <a:pt x="175727" y="37509"/>
                  <a:pt x="188967" y="35729"/>
                  <a:pt x="196229" y="37431"/>
                </a:cubicBezTo>
                <a:cubicBezTo>
                  <a:pt x="203491" y="39133"/>
                  <a:pt x="207398" y="40849"/>
                  <a:pt x="211009" y="42176"/>
                </a:cubicBezTo>
                <a:cubicBezTo>
                  <a:pt x="214620" y="43503"/>
                  <a:pt x="239478" y="36074"/>
                  <a:pt x="217896" y="45394"/>
                </a:cubicBezTo>
                <a:cubicBezTo>
                  <a:pt x="196314" y="54715"/>
                  <a:pt x="117824" y="100376"/>
                  <a:pt x="81517" y="98099"/>
                </a:cubicBezTo>
                <a:cubicBezTo>
                  <a:pt x="45210" y="95822"/>
                  <a:pt x="2038" y="44237"/>
                  <a:pt x="55" y="3173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760" name="Google Shape;760;p6"/>
          <p:cNvGrpSpPr/>
          <p:nvPr/>
        </p:nvGrpSpPr>
        <p:grpSpPr>
          <a:xfrm flipH="1">
            <a:off x="8302206" y="-128204"/>
            <a:ext cx="910774" cy="885126"/>
            <a:chOff x="-36607" y="-28910"/>
            <a:chExt cx="999532" cy="971385"/>
          </a:xfrm>
        </p:grpSpPr>
        <p:sp>
          <p:nvSpPr>
            <p:cNvPr id="761" name="Google Shape;761;p6"/>
            <p:cNvSpPr/>
            <p:nvPr/>
          </p:nvSpPr>
          <p:spPr>
            <a:xfrm rot="5400000">
              <a:off x="-101796" y="396574"/>
              <a:ext cx="611090" cy="480712"/>
            </a:xfrm>
            <a:custGeom>
              <a:avLst/>
              <a:gdLst/>
              <a:ahLst/>
              <a:cxnLst/>
              <a:rect l="l" t="t" r="r" b="b"/>
              <a:pathLst>
                <a:path w="14344" h="11283" extrusionOk="0">
                  <a:moveTo>
                    <a:pt x="8019" y="1"/>
                  </a:moveTo>
                  <a:cubicBezTo>
                    <a:pt x="7443" y="1"/>
                    <a:pt x="6848" y="633"/>
                    <a:pt x="6605" y="1142"/>
                  </a:cubicBezTo>
                  <a:cubicBezTo>
                    <a:pt x="6338" y="1809"/>
                    <a:pt x="6171" y="2543"/>
                    <a:pt x="6105" y="3277"/>
                  </a:cubicBezTo>
                  <a:cubicBezTo>
                    <a:pt x="6005" y="3611"/>
                    <a:pt x="5938" y="3944"/>
                    <a:pt x="5871" y="4278"/>
                  </a:cubicBezTo>
                  <a:cubicBezTo>
                    <a:pt x="5638" y="4078"/>
                    <a:pt x="5404" y="3844"/>
                    <a:pt x="5137" y="3644"/>
                  </a:cubicBezTo>
                  <a:cubicBezTo>
                    <a:pt x="4661" y="3239"/>
                    <a:pt x="3998" y="2716"/>
                    <a:pt x="3367" y="2716"/>
                  </a:cubicBezTo>
                  <a:cubicBezTo>
                    <a:pt x="3113" y="2716"/>
                    <a:pt x="2865" y="2800"/>
                    <a:pt x="2636" y="3010"/>
                  </a:cubicBezTo>
                  <a:cubicBezTo>
                    <a:pt x="1632" y="3920"/>
                    <a:pt x="2220" y="5890"/>
                    <a:pt x="2572" y="7065"/>
                  </a:cubicBezTo>
                  <a:lnTo>
                    <a:pt x="2572" y="7065"/>
                  </a:lnTo>
                  <a:cubicBezTo>
                    <a:pt x="2159" y="6871"/>
                    <a:pt x="1501" y="6617"/>
                    <a:pt x="974" y="6617"/>
                  </a:cubicBezTo>
                  <a:cubicBezTo>
                    <a:pt x="578" y="6617"/>
                    <a:pt x="256" y="6760"/>
                    <a:pt x="167" y="7180"/>
                  </a:cubicBezTo>
                  <a:cubicBezTo>
                    <a:pt x="0" y="7814"/>
                    <a:pt x="301" y="8448"/>
                    <a:pt x="567" y="9015"/>
                  </a:cubicBezTo>
                  <a:cubicBezTo>
                    <a:pt x="801" y="9482"/>
                    <a:pt x="1168" y="10282"/>
                    <a:pt x="1735" y="10449"/>
                  </a:cubicBezTo>
                  <a:cubicBezTo>
                    <a:pt x="1749" y="10458"/>
                    <a:pt x="1762" y="10462"/>
                    <a:pt x="1774" y="10462"/>
                  </a:cubicBezTo>
                  <a:cubicBezTo>
                    <a:pt x="1850" y="10462"/>
                    <a:pt x="1883" y="10306"/>
                    <a:pt x="1768" y="10249"/>
                  </a:cubicBezTo>
                  <a:cubicBezTo>
                    <a:pt x="1034" y="10015"/>
                    <a:pt x="534" y="8548"/>
                    <a:pt x="367" y="7847"/>
                  </a:cubicBezTo>
                  <a:cubicBezTo>
                    <a:pt x="193" y="7102"/>
                    <a:pt x="561" y="6870"/>
                    <a:pt x="1066" y="6870"/>
                  </a:cubicBezTo>
                  <a:cubicBezTo>
                    <a:pt x="1625" y="6870"/>
                    <a:pt x="2352" y="7154"/>
                    <a:pt x="2702" y="7347"/>
                  </a:cubicBezTo>
                  <a:cubicBezTo>
                    <a:pt x="2720" y="7353"/>
                    <a:pt x="2737" y="7355"/>
                    <a:pt x="2752" y="7355"/>
                  </a:cubicBezTo>
                  <a:cubicBezTo>
                    <a:pt x="2824" y="7355"/>
                    <a:pt x="2869" y="7296"/>
                    <a:pt x="2869" y="7213"/>
                  </a:cubicBezTo>
                  <a:cubicBezTo>
                    <a:pt x="2535" y="6179"/>
                    <a:pt x="1635" y="3544"/>
                    <a:pt x="3136" y="2944"/>
                  </a:cubicBezTo>
                  <a:cubicBezTo>
                    <a:pt x="3238" y="2902"/>
                    <a:pt x="3344" y="2883"/>
                    <a:pt x="3452" y="2883"/>
                  </a:cubicBezTo>
                  <a:cubicBezTo>
                    <a:pt x="4301" y="2883"/>
                    <a:pt x="5305" y="4038"/>
                    <a:pt x="5838" y="4511"/>
                  </a:cubicBezTo>
                  <a:cubicBezTo>
                    <a:pt x="5851" y="4537"/>
                    <a:pt x="5873" y="4548"/>
                    <a:pt x="5898" y="4548"/>
                  </a:cubicBezTo>
                  <a:cubicBezTo>
                    <a:pt x="5938" y="4548"/>
                    <a:pt x="5984" y="4519"/>
                    <a:pt x="6005" y="4478"/>
                  </a:cubicBezTo>
                  <a:cubicBezTo>
                    <a:pt x="6538" y="3244"/>
                    <a:pt x="6271" y="1643"/>
                    <a:pt x="7205" y="609"/>
                  </a:cubicBezTo>
                  <a:cubicBezTo>
                    <a:pt x="7480" y="307"/>
                    <a:pt x="7729" y="182"/>
                    <a:pt x="7950" y="182"/>
                  </a:cubicBezTo>
                  <a:cubicBezTo>
                    <a:pt x="8829" y="182"/>
                    <a:pt x="9287" y="2157"/>
                    <a:pt x="9340" y="2877"/>
                  </a:cubicBezTo>
                  <a:cubicBezTo>
                    <a:pt x="9340" y="2931"/>
                    <a:pt x="9385" y="2986"/>
                    <a:pt x="9437" y="2986"/>
                  </a:cubicBezTo>
                  <a:cubicBezTo>
                    <a:pt x="9449" y="2986"/>
                    <a:pt x="9462" y="2983"/>
                    <a:pt x="9474" y="2977"/>
                  </a:cubicBezTo>
                  <a:cubicBezTo>
                    <a:pt x="10141" y="2710"/>
                    <a:pt x="10575" y="2076"/>
                    <a:pt x="11108" y="1609"/>
                  </a:cubicBezTo>
                  <a:cubicBezTo>
                    <a:pt x="11442" y="1309"/>
                    <a:pt x="11775" y="1042"/>
                    <a:pt x="12142" y="809"/>
                  </a:cubicBezTo>
                  <a:cubicBezTo>
                    <a:pt x="12329" y="688"/>
                    <a:pt x="12520" y="628"/>
                    <a:pt x="12687" y="628"/>
                  </a:cubicBezTo>
                  <a:cubicBezTo>
                    <a:pt x="13026" y="628"/>
                    <a:pt x="13266" y="873"/>
                    <a:pt x="13176" y="1342"/>
                  </a:cubicBezTo>
                  <a:cubicBezTo>
                    <a:pt x="12910" y="2510"/>
                    <a:pt x="11875" y="3544"/>
                    <a:pt x="11108" y="4411"/>
                  </a:cubicBezTo>
                  <a:cubicBezTo>
                    <a:pt x="11075" y="4445"/>
                    <a:pt x="11075" y="4545"/>
                    <a:pt x="11142" y="4578"/>
                  </a:cubicBezTo>
                  <a:cubicBezTo>
                    <a:pt x="11875" y="4945"/>
                    <a:pt x="13076" y="4845"/>
                    <a:pt x="13577" y="5545"/>
                  </a:cubicBezTo>
                  <a:cubicBezTo>
                    <a:pt x="14344" y="6613"/>
                    <a:pt x="10741" y="7313"/>
                    <a:pt x="10208" y="7647"/>
                  </a:cubicBezTo>
                  <a:cubicBezTo>
                    <a:pt x="10141" y="7680"/>
                    <a:pt x="10141" y="7780"/>
                    <a:pt x="10208" y="7814"/>
                  </a:cubicBezTo>
                  <a:cubicBezTo>
                    <a:pt x="10708" y="8181"/>
                    <a:pt x="11308" y="8247"/>
                    <a:pt x="11875" y="8414"/>
                  </a:cubicBezTo>
                  <a:cubicBezTo>
                    <a:pt x="13477" y="8948"/>
                    <a:pt x="11275" y="10049"/>
                    <a:pt x="10775" y="10182"/>
                  </a:cubicBezTo>
                  <a:cubicBezTo>
                    <a:pt x="8940" y="10816"/>
                    <a:pt x="6905" y="10849"/>
                    <a:pt x="4971" y="11049"/>
                  </a:cubicBezTo>
                  <a:cubicBezTo>
                    <a:pt x="4837" y="11049"/>
                    <a:pt x="4837" y="11283"/>
                    <a:pt x="4971" y="11283"/>
                  </a:cubicBezTo>
                  <a:lnTo>
                    <a:pt x="4971" y="11250"/>
                  </a:lnTo>
                  <a:cubicBezTo>
                    <a:pt x="7039" y="11016"/>
                    <a:pt x="9307" y="10983"/>
                    <a:pt x="11275" y="10216"/>
                  </a:cubicBezTo>
                  <a:cubicBezTo>
                    <a:pt x="12042" y="9915"/>
                    <a:pt x="13343" y="8981"/>
                    <a:pt x="12109" y="8281"/>
                  </a:cubicBezTo>
                  <a:cubicBezTo>
                    <a:pt x="11775" y="8147"/>
                    <a:pt x="11442" y="8047"/>
                    <a:pt x="11108" y="7981"/>
                  </a:cubicBezTo>
                  <a:cubicBezTo>
                    <a:pt x="10875" y="7914"/>
                    <a:pt x="10641" y="7814"/>
                    <a:pt x="10441" y="7714"/>
                  </a:cubicBezTo>
                  <a:cubicBezTo>
                    <a:pt x="10608" y="7647"/>
                    <a:pt x="10808" y="7580"/>
                    <a:pt x="11008" y="7480"/>
                  </a:cubicBezTo>
                  <a:cubicBezTo>
                    <a:pt x="11742" y="7247"/>
                    <a:pt x="12609" y="7213"/>
                    <a:pt x="13210" y="6713"/>
                  </a:cubicBezTo>
                  <a:cubicBezTo>
                    <a:pt x="14177" y="5912"/>
                    <a:pt x="13810" y="5212"/>
                    <a:pt x="12809" y="4845"/>
                  </a:cubicBezTo>
                  <a:cubicBezTo>
                    <a:pt x="12509" y="4745"/>
                    <a:pt x="12209" y="4678"/>
                    <a:pt x="11909" y="4611"/>
                  </a:cubicBezTo>
                  <a:cubicBezTo>
                    <a:pt x="11709" y="4578"/>
                    <a:pt x="11542" y="4511"/>
                    <a:pt x="11342" y="4445"/>
                  </a:cubicBezTo>
                  <a:cubicBezTo>
                    <a:pt x="11709" y="4044"/>
                    <a:pt x="12042" y="3611"/>
                    <a:pt x="12376" y="3177"/>
                  </a:cubicBezTo>
                  <a:cubicBezTo>
                    <a:pt x="12676" y="2743"/>
                    <a:pt x="13877" y="1242"/>
                    <a:pt x="13243" y="609"/>
                  </a:cubicBezTo>
                  <a:cubicBezTo>
                    <a:pt x="13082" y="440"/>
                    <a:pt x="12894" y="371"/>
                    <a:pt x="12693" y="371"/>
                  </a:cubicBezTo>
                  <a:cubicBezTo>
                    <a:pt x="11938" y="371"/>
                    <a:pt x="10996" y="1355"/>
                    <a:pt x="10575" y="1776"/>
                  </a:cubicBezTo>
                  <a:cubicBezTo>
                    <a:pt x="10408" y="1943"/>
                    <a:pt x="10241" y="2110"/>
                    <a:pt x="10074" y="2310"/>
                  </a:cubicBezTo>
                  <a:cubicBezTo>
                    <a:pt x="9974" y="2435"/>
                    <a:pt x="9725" y="2784"/>
                    <a:pt x="9592" y="2784"/>
                  </a:cubicBezTo>
                  <a:cubicBezTo>
                    <a:pt x="9547" y="2784"/>
                    <a:pt x="9516" y="2744"/>
                    <a:pt x="9507" y="2643"/>
                  </a:cubicBezTo>
                  <a:cubicBezTo>
                    <a:pt x="9474" y="2377"/>
                    <a:pt x="9440" y="2143"/>
                    <a:pt x="9374" y="1876"/>
                  </a:cubicBezTo>
                  <a:cubicBezTo>
                    <a:pt x="9307" y="1276"/>
                    <a:pt x="9040" y="742"/>
                    <a:pt x="8640" y="308"/>
                  </a:cubicBezTo>
                  <a:cubicBezTo>
                    <a:pt x="8449" y="90"/>
                    <a:pt x="8235" y="1"/>
                    <a:pt x="8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"/>
            <p:cNvSpPr/>
            <p:nvPr/>
          </p:nvSpPr>
          <p:spPr>
            <a:xfrm rot="5400000">
              <a:off x="-21509" y="467066"/>
              <a:ext cx="325654" cy="321412"/>
            </a:xfrm>
            <a:custGeom>
              <a:avLst/>
              <a:gdLst/>
              <a:ahLst/>
              <a:cxnLst/>
              <a:rect l="l" t="t" r="r" b="b"/>
              <a:pathLst>
                <a:path w="7644" h="7544" extrusionOk="0">
                  <a:moveTo>
                    <a:pt x="7488" y="1"/>
                  </a:moveTo>
                  <a:cubicBezTo>
                    <a:pt x="7457" y="1"/>
                    <a:pt x="7426" y="13"/>
                    <a:pt x="7406" y="42"/>
                  </a:cubicBezTo>
                  <a:cubicBezTo>
                    <a:pt x="5338" y="2878"/>
                    <a:pt x="1969" y="4412"/>
                    <a:pt x="68" y="7381"/>
                  </a:cubicBezTo>
                  <a:cubicBezTo>
                    <a:pt x="1" y="7470"/>
                    <a:pt x="68" y="7544"/>
                    <a:pt x="139" y="7544"/>
                  </a:cubicBezTo>
                  <a:cubicBezTo>
                    <a:pt x="175" y="7544"/>
                    <a:pt x="212" y="7525"/>
                    <a:pt x="234" y="7481"/>
                  </a:cubicBezTo>
                  <a:cubicBezTo>
                    <a:pt x="2136" y="4512"/>
                    <a:pt x="5538" y="2978"/>
                    <a:pt x="7573" y="142"/>
                  </a:cubicBezTo>
                  <a:cubicBezTo>
                    <a:pt x="7644" y="72"/>
                    <a:pt x="7564" y="1"/>
                    <a:pt x="7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"/>
            <p:cNvSpPr/>
            <p:nvPr/>
          </p:nvSpPr>
          <p:spPr>
            <a:xfrm rot="5400000">
              <a:off x="181924" y="692655"/>
              <a:ext cx="139310" cy="115971"/>
            </a:xfrm>
            <a:custGeom>
              <a:avLst/>
              <a:gdLst/>
              <a:ahLst/>
              <a:cxnLst/>
              <a:rect l="l" t="t" r="r" b="b"/>
              <a:pathLst>
                <a:path w="3270" h="2722" extrusionOk="0">
                  <a:moveTo>
                    <a:pt x="119" y="1"/>
                  </a:moveTo>
                  <a:cubicBezTo>
                    <a:pt x="63" y="1"/>
                    <a:pt x="0" y="44"/>
                    <a:pt x="0" y="119"/>
                  </a:cubicBezTo>
                  <a:cubicBezTo>
                    <a:pt x="100" y="720"/>
                    <a:pt x="200" y="1320"/>
                    <a:pt x="267" y="1920"/>
                  </a:cubicBezTo>
                  <a:cubicBezTo>
                    <a:pt x="267" y="2087"/>
                    <a:pt x="334" y="2254"/>
                    <a:pt x="467" y="2387"/>
                  </a:cubicBezTo>
                  <a:cubicBezTo>
                    <a:pt x="667" y="2488"/>
                    <a:pt x="901" y="2554"/>
                    <a:pt x="1134" y="2554"/>
                  </a:cubicBezTo>
                  <a:cubicBezTo>
                    <a:pt x="1801" y="2621"/>
                    <a:pt x="2469" y="2654"/>
                    <a:pt x="3136" y="2721"/>
                  </a:cubicBezTo>
                  <a:cubicBezTo>
                    <a:pt x="3269" y="2721"/>
                    <a:pt x="3269" y="2521"/>
                    <a:pt x="3136" y="2521"/>
                  </a:cubicBezTo>
                  <a:cubicBezTo>
                    <a:pt x="2702" y="2454"/>
                    <a:pt x="2235" y="2454"/>
                    <a:pt x="1801" y="2421"/>
                  </a:cubicBezTo>
                  <a:cubicBezTo>
                    <a:pt x="1401" y="2421"/>
                    <a:pt x="1001" y="2354"/>
                    <a:pt x="634" y="2254"/>
                  </a:cubicBezTo>
                  <a:cubicBezTo>
                    <a:pt x="400" y="2121"/>
                    <a:pt x="467" y="1654"/>
                    <a:pt x="434" y="1453"/>
                  </a:cubicBezTo>
                  <a:cubicBezTo>
                    <a:pt x="334" y="986"/>
                    <a:pt x="300" y="519"/>
                    <a:pt x="200" y="86"/>
                  </a:cubicBezTo>
                  <a:cubicBezTo>
                    <a:pt x="200" y="27"/>
                    <a:pt x="162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"/>
            <p:cNvSpPr/>
            <p:nvPr/>
          </p:nvSpPr>
          <p:spPr>
            <a:xfrm rot="5400000">
              <a:off x="46190" y="542009"/>
              <a:ext cx="240278" cy="173147"/>
            </a:xfrm>
            <a:custGeom>
              <a:avLst/>
              <a:gdLst/>
              <a:ahLst/>
              <a:cxnLst/>
              <a:rect l="l" t="t" r="r" b="b"/>
              <a:pathLst>
                <a:path w="5640" h="4064" extrusionOk="0">
                  <a:moveTo>
                    <a:pt x="162" y="1"/>
                  </a:moveTo>
                  <a:cubicBezTo>
                    <a:pt x="84" y="1"/>
                    <a:pt x="1" y="87"/>
                    <a:pt x="47" y="157"/>
                  </a:cubicBezTo>
                  <a:cubicBezTo>
                    <a:pt x="548" y="1258"/>
                    <a:pt x="1415" y="2158"/>
                    <a:pt x="1749" y="3359"/>
                  </a:cubicBezTo>
                  <a:cubicBezTo>
                    <a:pt x="1782" y="3392"/>
                    <a:pt x="1815" y="3426"/>
                    <a:pt x="1849" y="3426"/>
                  </a:cubicBezTo>
                  <a:cubicBezTo>
                    <a:pt x="3049" y="3526"/>
                    <a:pt x="4317" y="3559"/>
                    <a:pt x="5418" y="4060"/>
                  </a:cubicBezTo>
                  <a:cubicBezTo>
                    <a:pt x="5430" y="4063"/>
                    <a:pt x="5441" y="4064"/>
                    <a:pt x="5453" y="4064"/>
                  </a:cubicBezTo>
                  <a:cubicBezTo>
                    <a:pt x="5567" y="4064"/>
                    <a:pt x="5639" y="3920"/>
                    <a:pt x="5518" y="3859"/>
                  </a:cubicBezTo>
                  <a:lnTo>
                    <a:pt x="5518" y="3859"/>
                  </a:lnTo>
                  <a:lnTo>
                    <a:pt x="5518" y="3893"/>
                  </a:lnTo>
                  <a:cubicBezTo>
                    <a:pt x="4517" y="3426"/>
                    <a:pt x="3350" y="3359"/>
                    <a:pt x="2282" y="3259"/>
                  </a:cubicBezTo>
                  <a:cubicBezTo>
                    <a:pt x="1782" y="3226"/>
                    <a:pt x="1515" y="2292"/>
                    <a:pt x="1282" y="1891"/>
                  </a:cubicBezTo>
                  <a:cubicBezTo>
                    <a:pt x="881" y="1291"/>
                    <a:pt x="548" y="691"/>
                    <a:pt x="247" y="57"/>
                  </a:cubicBezTo>
                  <a:cubicBezTo>
                    <a:pt x="227" y="17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"/>
            <p:cNvSpPr/>
            <p:nvPr/>
          </p:nvSpPr>
          <p:spPr>
            <a:xfrm rot="5400000">
              <a:off x="-61381" y="464473"/>
              <a:ext cx="213737" cy="99994"/>
            </a:xfrm>
            <a:custGeom>
              <a:avLst/>
              <a:gdLst/>
              <a:ahLst/>
              <a:cxnLst/>
              <a:rect l="l" t="t" r="r" b="b"/>
              <a:pathLst>
                <a:path w="5017" h="2347" extrusionOk="0">
                  <a:moveTo>
                    <a:pt x="159" y="0"/>
                  </a:moveTo>
                  <a:cubicBezTo>
                    <a:pt x="86" y="0"/>
                    <a:pt x="1" y="119"/>
                    <a:pt x="79" y="198"/>
                  </a:cubicBezTo>
                  <a:cubicBezTo>
                    <a:pt x="413" y="598"/>
                    <a:pt x="713" y="1032"/>
                    <a:pt x="1047" y="1465"/>
                  </a:cubicBezTo>
                  <a:cubicBezTo>
                    <a:pt x="1213" y="1666"/>
                    <a:pt x="1514" y="2233"/>
                    <a:pt x="1814" y="2333"/>
                  </a:cubicBezTo>
                  <a:cubicBezTo>
                    <a:pt x="1852" y="2342"/>
                    <a:pt x="1900" y="2346"/>
                    <a:pt x="1956" y="2346"/>
                  </a:cubicBezTo>
                  <a:cubicBezTo>
                    <a:pt x="2292" y="2346"/>
                    <a:pt x="2900" y="2199"/>
                    <a:pt x="3215" y="2199"/>
                  </a:cubicBezTo>
                  <a:lnTo>
                    <a:pt x="4883" y="2199"/>
                  </a:lnTo>
                  <a:cubicBezTo>
                    <a:pt x="5016" y="2199"/>
                    <a:pt x="5016" y="1999"/>
                    <a:pt x="4883" y="1999"/>
                  </a:cubicBezTo>
                  <a:cubicBezTo>
                    <a:pt x="4632" y="1990"/>
                    <a:pt x="4382" y="1986"/>
                    <a:pt x="4132" y="1986"/>
                  </a:cubicBezTo>
                  <a:cubicBezTo>
                    <a:pt x="3448" y="1986"/>
                    <a:pt x="2764" y="2017"/>
                    <a:pt x="2081" y="2066"/>
                  </a:cubicBezTo>
                  <a:cubicBezTo>
                    <a:pt x="2067" y="2067"/>
                    <a:pt x="2052" y="2068"/>
                    <a:pt x="2038" y="2068"/>
                  </a:cubicBezTo>
                  <a:cubicBezTo>
                    <a:pt x="1351" y="2068"/>
                    <a:pt x="638" y="521"/>
                    <a:pt x="213" y="31"/>
                  </a:cubicBezTo>
                  <a:cubicBezTo>
                    <a:pt x="198" y="9"/>
                    <a:pt x="179" y="0"/>
                    <a:pt x="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"/>
            <p:cNvSpPr/>
            <p:nvPr/>
          </p:nvSpPr>
          <p:spPr>
            <a:xfrm rot="5400000">
              <a:off x="-99646" y="88869"/>
              <a:ext cx="773150" cy="593062"/>
            </a:xfrm>
            <a:custGeom>
              <a:avLst/>
              <a:gdLst/>
              <a:ahLst/>
              <a:cxnLst/>
              <a:rect l="l" t="t" r="r" b="b"/>
              <a:pathLst>
                <a:path w="18148" h="13920" extrusionOk="0">
                  <a:moveTo>
                    <a:pt x="15676" y="0"/>
                  </a:moveTo>
                  <a:cubicBezTo>
                    <a:pt x="8117" y="0"/>
                    <a:pt x="368" y="5685"/>
                    <a:pt x="67" y="13320"/>
                  </a:cubicBezTo>
                  <a:lnTo>
                    <a:pt x="67" y="13487"/>
                  </a:lnTo>
                  <a:lnTo>
                    <a:pt x="1" y="13653"/>
                  </a:lnTo>
                  <a:cubicBezTo>
                    <a:pt x="761" y="13832"/>
                    <a:pt x="1623" y="13919"/>
                    <a:pt x="2535" y="13919"/>
                  </a:cubicBezTo>
                  <a:cubicBezTo>
                    <a:pt x="5867" y="13919"/>
                    <a:pt x="9852" y="12761"/>
                    <a:pt x="11843" y="10718"/>
                  </a:cubicBezTo>
                  <a:cubicBezTo>
                    <a:pt x="14444" y="7849"/>
                    <a:pt x="16713" y="3746"/>
                    <a:pt x="18147" y="210"/>
                  </a:cubicBezTo>
                  <a:cubicBezTo>
                    <a:pt x="17332" y="69"/>
                    <a:pt x="16505" y="0"/>
                    <a:pt x="1567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"/>
            <p:cNvSpPr/>
            <p:nvPr/>
          </p:nvSpPr>
          <p:spPr>
            <a:xfrm rot="5400000">
              <a:off x="-89804" y="50613"/>
              <a:ext cx="700470" cy="541424"/>
            </a:xfrm>
            <a:custGeom>
              <a:avLst/>
              <a:gdLst/>
              <a:ahLst/>
              <a:cxnLst/>
              <a:rect l="l" t="t" r="r" b="b"/>
              <a:pathLst>
                <a:path w="16442" h="12708" extrusionOk="0">
                  <a:moveTo>
                    <a:pt x="16279" y="1"/>
                  </a:moveTo>
                  <a:cubicBezTo>
                    <a:pt x="16263" y="1"/>
                    <a:pt x="16246" y="6"/>
                    <a:pt x="16230" y="16"/>
                  </a:cubicBezTo>
                  <a:cubicBezTo>
                    <a:pt x="13294" y="1251"/>
                    <a:pt x="10926" y="3552"/>
                    <a:pt x="8657" y="5687"/>
                  </a:cubicBezTo>
                  <a:cubicBezTo>
                    <a:pt x="5989" y="8189"/>
                    <a:pt x="3220" y="10591"/>
                    <a:pt x="85" y="12525"/>
                  </a:cubicBezTo>
                  <a:cubicBezTo>
                    <a:pt x="1" y="12581"/>
                    <a:pt x="58" y="12708"/>
                    <a:pt x="137" y="12708"/>
                  </a:cubicBezTo>
                  <a:cubicBezTo>
                    <a:pt x="152" y="12708"/>
                    <a:pt x="169" y="12703"/>
                    <a:pt x="185" y="12692"/>
                  </a:cubicBezTo>
                  <a:cubicBezTo>
                    <a:pt x="3154" y="10824"/>
                    <a:pt x="5889" y="8623"/>
                    <a:pt x="8424" y="6187"/>
                  </a:cubicBezTo>
                  <a:cubicBezTo>
                    <a:pt x="10826" y="3953"/>
                    <a:pt x="13261" y="1517"/>
                    <a:pt x="16330" y="183"/>
                  </a:cubicBezTo>
                  <a:cubicBezTo>
                    <a:pt x="16442" y="127"/>
                    <a:pt x="16366" y="1"/>
                    <a:pt x="1627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"/>
            <p:cNvSpPr/>
            <p:nvPr/>
          </p:nvSpPr>
          <p:spPr>
            <a:xfrm rot="5400000">
              <a:off x="379198" y="496787"/>
              <a:ext cx="162060" cy="129647"/>
            </a:xfrm>
            <a:custGeom>
              <a:avLst/>
              <a:gdLst/>
              <a:ahLst/>
              <a:cxnLst/>
              <a:rect l="l" t="t" r="r" b="b"/>
              <a:pathLst>
                <a:path w="3804" h="3043" extrusionOk="0">
                  <a:moveTo>
                    <a:pt x="592" y="1"/>
                  </a:moveTo>
                  <a:cubicBezTo>
                    <a:pt x="551" y="1"/>
                    <a:pt x="514" y="23"/>
                    <a:pt x="501" y="74"/>
                  </a:cubicBezTo>
                  <a:cubicBezTo>
                    <a:pt x="401" y="941"/>
                    <a:pt x="234" y="1775"/>
                    <a:pt x="1" y="2575"/>
                  </a:cubicBezTo>
                  <a:cubicBezTo>
                    <a:pt x="1" y="2642"/>
                    <a:pt x="34" y="2709"/>
                    <a:pt x="101" y="2709"/>
                  </a:cubicBezTo>
                  <a:cubicBezTo>
                    <a:pt x="1268" y="2809"/>
                    <a:pt x="2469" y="2909"/>
                    <a:pt x="3603" y="3042"/>
                  </a:cubicBezTo>
                  <a:cubicBezTo>
                    <a:pt x="3737" y="3042"/>
                    <a:pt x="3804" y="2876"/>
                    <a:pt x="3670" y="2842"/>
                  </a:cubicBezTo>
                  <a:lnTo>
                    <a:pt x="3670" y="2842"/>
                  </a:lnTo>
                  <a:lnTo>
                    <a:pt x="3670" y="2876"/>
                  </a:lnTo>
                  <a:cubicBezTo>
                    <a:pt x="2736" y="2742"/>
                    <a:pt x="1769" y="2675"/>
                    <a:pt x="835" y="2575"/>
                  </a:cubicBezTo>
                  <a:cubicBezTo>
                    <a:pt x="816" y="2575"/>
                    <a:pt x="759" y="2578"/>
                    <a:pt x="687" y="2578"/>
                  </a:cubicBezTo>
                  <a:cubicBezTo>
                    <a:pt x="509" y="2578"/>
                    <a:pt x="244" y="2561"/>
                    <a:pt x="268" y="2442"/>
                  </a:cubicBezTo>
                  <a:cubicBezTo>
                    <a:pt x="334" y="2275"/>
                    <a:pt x="401" y="2008"/>
                    <a:pt x="434" y="1775"/>
                  </a:cubicBezTo>
                  <a:cubicBezTo>
                    <a:pt x="535" y="1241"/>
                    <a:pt x="601" y="674"/>
                    <a:pt x="735" y="140"/>
                  </a:cubicBezTo>
                  <a:cubicBezTo>
                    <a:pt x="735" y="58"/>
                    <a:pt x="658" y="1"/>
                    <a:pt x="59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"/>
            <p:cNvSpPr/>
            <p:nvPr/>
          </p:nvSpPr>
          <p:spPr>
            <a:xfrm rot="5400000">
              <a:off x="271922" y="356663"/>
              <a:ext cx="204236" cy="201990"/>
            </a:xfrm>
            <a:custGeom>
              <a:avLst/>
              <a:gdLst/>
              <a:ahLst/>
              <a:cxnLst/>
              <a:rect l="l" t="t" r="r" b="b"/>
              <a:pathLst>
                <a:path w="4794" h="4741" extrusionOk="0">
                  <a:moveTo>
                    <a:pt x="434" y="0"/>
                  </a:moveTo>
                  <a:cubicBezTo>
                    <a:pt x="384" y="0"/>
                    <a:pt x="334" y="34"/>
                    <a:pt x="334" y="100"/>
                  </a:cubicBezTo>
                  <a:cubicBezTo>
                    <a:pt x="167" y="1401"/>
                    <a:pt x="134" y="2702"/>
                    <a:pt x="0" y="3970"/>
                  </a:cubicBezTo>
                  <a:cubicBezTo>
                    <a:pt x="0" y="4037"/>
                    <a:pt x="34" y="4070"/>
                    <a:pt x="67" y="4070"/>
                  </a:cubicBezTo>
                  <a:cubicBezTo>
                    <a:pt x="1568" y="4303"/>
                    <a:pt x="3103" y="4370"/>
                    <a:pt x="4604" y="4737"/>
                  </a:cubicBezTo>
                  <a:cubicBezTo>
                    <a:pt x="4614" y="4740"/>
                    <a:pt x="4624" y="4741"/>
                    <a:pt x="4633" y="4741"/>
                  </a:cubicBezTo>
                  <a:cubicBezTo>
                    <a:pt x="4746" y="4741"/>
                    <a:pt x="4794" y="4568"/>
                    <a:pt x="4670" y="4537"/>
                  </a:cubicBezTo>
                  <a:cubicBezTo>
                    <a:pt x="3436" y="4270"/>
                    <a:pt x="2235" y="4103"/>
                    <a:pt x="1001" y="4003"/>
                  </a:cubicBezTo>
                  <a:cubicBezTo>
                    <a:pt x="434" y="3936"/>
                    <a:pt x="201" y="3970"/>
                    <a:pt x="267" y="3403"/>
                  </a:cubicBezTo>
                  <a:cubicBezTo>
                    <a:pt x="301" y="2969"/>
                    <a:pt x="334" y="2602"/>
                    <a:pt x="367" y="2202"/>
                  </a:cubicBezTo>
                  <a:cubicBezTo>
                    <a:pt x="401" y="1501"/>
                    <a:pt x="434" y="801"/>
                    <a:pt x="534" y="100"/>
                  </a:cubicBezTo>
                  <a:cubicBezTo>
                    <a:pt x="534" y="34"/>
                    <a:pt x="484" y="0"/>
                    <a:pt x="4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"/>
            <p:cNvSpPr/>
            <p:nvPr/>
          </p:nvSpPr>
          <p:spPr>
            <a:xfrm rot="5400000">
              <a:off x="144027" y="218799"/>
              <a:ext cx="234058" cy="226190"/>
            </a:xfrm>
            <a:custGeom>
              <a:avLst/>
              <a:gdLst/>
              <a:ahLst/>
              <a:cxnLst/>
              <a:rect l="l" t="t" r="r" b="b"/>
              <a:pathLst>
                <a:path w="5494" h="5309" extrusionOk="0">
                  <a:moveTo>
                    <a:pt x="634" y="1"/>
                  </a:moveTo>
                  <a:cubicBezTo>
                    <a:pt x="584" y="1"/>
                    <a:pt x="534" y="34"/>
                    <a:pt x="534" y="101"/>
                  </a:cubicBezTo>
                  <a:cubicBezTo>
                    <a:pt x="434" y="1101"/>
                    <a:pt x="234" y="2102"/>
                    <a:pt x="100" y="3103"/>
                  </a:cubicBezTo>
                  <a:cubicBezTo>
                    <a:pt x="0" y="3537"/>
                    <a:pt x="100" y="4004"/>
                    <a:pt x="367" y="4370"/>
                  </a:cubicBezTo>
                  <a:cubicBezTo>
                    <a:pt x="834" y="4804"/>
                    <a:pt x="1668" y="4938"/>
                    <a:pt x="2268" y="5038"/>
                  </a:cubicBezTo>
                  <a:cubicBezTo>
                    <a:pt x="3269" y="5171"/>
                    <a:pt x="4303" y="5138"/>
                    <a:pt x="5304" y="5304"/>
                  </a:cubicBezTo>
                  <a:cubicBezTo>
                    <a:pt x="5314" y="5307"/>
                    <a:pt x="5324" y="5308"/>
                    <a:pt x="5333" y="5308"/>
                  </a:cubicBezTo>
                  <a:cubicBezTo>
                    <a:pt x="5446" y="5308"/>
                    <a:pt x="5494" y="5135"/>
                    <a:pt x="5371" y="5104"/>
                  </a:cubicBezTo>
                  <a:lnTo>
                    <a:pt x="5371" y="5104"/>
                  </a:lnTo>
                  <a:lnTo>
                    <a:pt x="5371" y="5138"/>
                  </a:lnTo>
                  <a:cubicBezTo>
                    <a:pt x="3836" y="4871"/>
                    <a:pt x="2168" y="5104"/>
                    <a:pt x="767" y="4404"/>
                  </a:cubicBezTo>
                  <a:cubicBezTo>
                    <a:pt x="100" y="4070"/>
                    <a:pt x="300" y="3270"/>
                    <a:pt x="367" y="2703"/>
                  </a:cubicBezTo>
                  <a:cubicBezTo>
                    <a:pt x="500" y="1835"/>
                    <a:pt x="634" y="968"/>
                    <a:pt x="734" y="101"/>
                  </a:cubicBezTo>
                  <a:cubicBezTo>
                    <a:pt x="734" y="34"/>
                    <a:pt x="684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"/>
            <p:cNvSpPr/>
            <p:nvPr/>
          </p:nvSpPr>
          <p:spPr>
            <a:xfrm rot="5400000">
              <a:off x="46680" y="108160"/>
              <a:ext cx="195205" cy="186908"/>
            </a:xfrm>
            <a:custGeom>
              <a:avLst/>
              <a:gdLst/>
              <a:ahLst/>
              <a:cxnLst/>
              <a:rect l="l" t="t" r="r" b="b"/>
              <a:pathLst>
                <a:path w="4582" h="4387" extrusionOk="0">
                  <a:moveTo>
                    <a:pt x="288" y="1"/>
                  </a:moveTo>
                  <a:cubicBezTo>
                    <a:pt x="242" y="1"/>
                    <a:pt x="200" y="34"/>
                    <a:pt x="200" y="101"/>
                  </a:cubicBezTo>
                  <a:cubicBezTo>
                    <a:pt x="200" y="1002"/>
                    <a:pt x="0" y="2303"/>
                    <a:pt x="634" y="3103"/>
                  </a:cubicBezTo>
                  <a:cubicBezTo>
                    <a:pt x="1535" y="4237"/>
                    <a:pt x="3169" y="3804"/>
                    <a:pt x="4370" y="4371"/>
                  </a:cubicBezTo>
                  <a:cubicBezTo>
                    <a:pt x="4386" y="4382"/>
                    <a:pt x="4403" y="4386"/>
                    <a:pt x="4420" y="4386"/>
                  </a:cubicBezTo>
                  <a:cubicBezTo>
                    <a:pt x="4506" y="4386"/>
                    <a:pt x="4582" y="4260"/>
                    <a:pt x="4470" y="4204"/>
                  </a:cubicBezTo>
                  <a:cubicBezTo>
                    <a:pt x="3436" y="3704"/>
                    <a:pt x="2202" y="3937"/>
                    <a:pt x="1168" y="3337"/>
                  </a:cubicBezTo>
                  <a:cubicBezTo>
                    <a:pt x="167" y="2770"/>
                    <a:pt x="400" y="1068"/>
                    <a:pt x="400" y="101"/>
                  </a:cubicBezTo>
                  <a:cubicBezTo>
                    <a:pt x="384" y="34"/>
                    <a:pt x="334" y="1"/>
                    <a:pt x="28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"/>
            <p:cNvSpPr/>
            <p:nvPr/>
          </p:nvSpPr>
          <p:spPr>
            <a:xfrm rot="5400000">
              <a:off x="209648" y="-106511"/>
              <a:ext cx="592729" cy="754066"/>
            </a:xfrm>
            <a:custGeom>
              <a:avLst/>
              <a:gdLst/>
              <a:ahLst/>
              <a:cxnLst/>
              <a:rect l="l" t="t" r="r" b="b"/>
              <a:pathLst>
                <a:path w="13913" h="17699" extrusionOk="0">
                  <a:moveTo>
                    <a:pt x="13752" y="0"/>
                  </a:moveTo>
                  <a:cubicBezTo>
                    <a:pt x="13742" y="0"/>
                    <a:pt x="13733" y="1"/>
                    <a:pt x="13722" y="4"/>
                  </a:cubicBezTo>
                  <a:cubicBezTo>
                    <a:pt x="10187" y="1205"/>
                    <a:pt x="7218" y="4107"/>
                    <a:pt x="5483" y="7376"/>
                  </a:cubicBezTo>
                  <a:cubicBezTo>
                    <a:pt x="3649" y="10812"/>
                    <a:pt x="3682" y="15215"/>
                    <a:pt x="113" y="17483"/>
                  </a:cubicBezTo>
                  <a:cubicBezTo>
                    <a:pt x="1" y="17567"/>
                    <a:pt x="77" y="17698"/>
                    <a:pt x="164" y="17698"/>
                  </a:cubicBezTo>
                  <a:cubicBezTo>
                    <a:pt x="180" y="17698"/>
                    <a:pt x="197" y="17694"/>
                    <a:pt x="213" y="17683"/>
                  </a:cubicBezTo>
                  <a:cubicBezTo>
                    <a:pt x="3315" y="15682"/>
                    <a:pt x="3815" y="12079"/>
                    <a:pt x="5050" y="8843"/>
                  </a:cubicBezTo>
                  <a:cubicBezTo>
                    <a:pt x="6484" y="5007"/>
                    <a:pt x="9853" y="1538"/>
                    <a:pt x="13789" y="204"/>
                  </a:cubicBezTo>
                  <a:cubicBezTo>
                    <a:pt x="13912" y="173"/>
                    <a:pt x="13865" y="0"/>
                    <a:pt x="1375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"/>
            <p:cNvSpPr/>
            <p:nvPr/>
          </p:nvSpPr>
          <p:spPr>
            <a:xfrm rot="5400000">
              <a:off x="587700" y="418058"/>
              <a:ext cx="245476" cy="24668"/>
            </a:xfrm>
            <a:custGeom>
              <a:avLst/>
              <a:gdLst/>
              <a:ahLst/>
              <a:cxnLst/>
              <a:rect l="l" t="t" r="r" b="b"/>
              <a:pathLst>
                <a:path w="5762" h="579" extrusionOk="0">
                  <a:moveTo>
                    <a:pt x="2662" y="1"/>
                  </a:moveTo>
                  <a:cubicBezTo>
                    <a:pt x="1808" y="1"/>
                    <a:pt x="955" y="93"/>
                    <a:pt x="124" y="278"/>
                  </a:cubicBezTo>
                  <a:cubicBezTo>
                    <a:pt x="0" y="309"/>
                    <a:pt x="19" y="482"/>
                    <a:pt x="128" y="482"/>
                  </a:cubicBezTo>
                  <a:cubicBezTo>
                    <a:pt x="137" y="482"/>
                    <a:pt x="147" y="481"/>
                    <a:pt x="157" y="478"/>
                  </a:cubicBezTo>
                  <a:cubicBezTo>
                    <a:pt x="988" y="293"/>
                    <a:pt x="1834" y="201"/>
                    <a:pt x="2677" y="201"/>
                  </a:cubicBezTo>
                  <a:cubicBezTo>
                    <a:pt x="3661" y="201"/>
                    <a:pt x="4642" y="327"/>
                    <a:pt x="5594" y="578"/>
                  </a:cubicBezTo>
                  <a:cubicBezTo>
                    <a:pt x="5694" y="578"/>
                    <a:pt x="5761" y="411"/>
                    <a:pt x="5628" y="378"/>
                  </a:cubicBezTo>
                  <a:cubicBezTo>
                    <a:pt x="4658" y="127"/>
                    <a:pt x="3659" y="1"/>
                    <a:pt x="266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"/>
            <p:cNvSpPr/>
            <p:nvPr/>
          </p:nvSpPr>
          <p:spPr>
            <a:xfrm rot="5400000">
              <a:off x="712840" y="68048"/>
              <a:ext cx="80093" cy="274206"/>
            </a:xfrm>
            <a:custGeom>
              <a:avLst/>
              <a:gdLst/>
              <a:ahLst/>
              <a:cxnLst/>
              <a:rect l="l" t="t" r="r" b="b"/>
              <a:pathLst>
                <a:path w="1880" h="6436" extrusionOk="0">
                  <a:moveTo>
                    <a:pt x="668" y="0"/>
                  </a:moveTo>
                  <a:cubicBezTo>
                    <a:pt x="618" y="0"/>
                    <a:pt x="568" y="33"/>
                    <a:pt x="568" y="100"/>
                  </a:cubicBezTo>
                  <a:cubicBezTo>
                    <a:pt x="434" y="2135"/>
                    <a:pt x="1" y="4837"/>
                    <a:pt x="1635" y="6405"/>
                  </a:cubicBezTo>
                  <a:cubicBezTo>
                    <a:pt x="1657" y="6427"/>
                    <a:pt x="1683" y="6436"/>
                    <a:pt x="1708" y="6436"/>
                  </a:cubicBezTo>
                  <a:cubicBezTo>
                    <a:pt x="1796" y="6436"/>
                    <a:pt x="1880" y="6323"/>
                    <a:pt x="1802" y="6271"/>
                  </a:cubicBezTo>
                  <a:cubicBezTo>
                    <a:pt x="201" y="4737"/>
                    <a:pt x="634" y="2102"/>
                    <a:pt x="768" y="100"/>
                  </a:cubicBezTo>
                  <a:cubicBezTo>
                    <a:pt x="768" y="33"/>
                    <a:pt x="718" y="0"/>
                    <a:pt x="66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"/>
            <p:cNvSpPr/>
            <p:nvPr/>
          </p:nvSpPr>
          <p:spPr>
            <a:xfrm rot="5400000">
              <a:off x="592981" y="439912"/>
              <a:ext cx="215696" cy="105490"/>
            </a:xfrm>
            <a:custGeom>
              <a:avLst/>
              <a:gdLst/>
              <a:ahLst/>
              <a:cxnLst/>
              <a:rect l="l" t="t" r="r" b="b"/>
              <a:pathLst>
                <a:path w="5063" h="2476" extrusionOk="0">
                  <a:moveTo>
                    <a:pt x="2300" y="129"/>
                  </a:moveTo>
                  <a:cubicBezTo>
                    <a:pt x="3105" y="129"/>
                    <a:pt x="3927" y="309"/>
                    <a:pt x="4250" y="567"/>
                  </a:cubicBezTo>
                  <a:cubicBezTo>
                    <a:pt x="4651" y="1268"/>
                    <a:pt x="4584" y="1768"/>
                    <a:pt x="4017" y="2002"/>
                  </a:cubicBezTo>
                  <a:cubicBezTo>
                    <a:pt x="3750" y="2135"/>
                    <a:pt x="3483" y="2235"/>
                    <a:pt x="3216" y="2235"/>
                  </a:cubicBezTo>
                  <a:cubicBezTo>
                    <a:pt x="3130" y="2243"/>
                    <a:pt x="3043" y="2247"/>
                    <a:pt x="2956" y="2247"/>
                  </a:cubicBezTo>
                  <a:cubicBezTo>
                    <a:pt x="2676" y="2247"/>
                    <a:pt x="2396" y="2204"/>
                    <a:pt x="2115" y="2102"/>
                  </a:cubicBezTo>
                  <a:cubicBezTo>
                    <a:pt x="1438" y="1917"/>
                    <a:pt x="817" y="1505"/>
                    <a:pt x="332" y="943"/>
                  </a:cubicBezTo>
                  <a:lnTo>
                    <a:pt x="332" y="943"/>
                  </a:lnTo>
                  <a:cubicBezTo>
                    <a:pt x="364" y="931"/>
                    <a:pt x="395" y="906"/>
                    <a:pt x="414" y="868"/>
                  </a:cubicBezTo>
                  <a:cubicBezTo>
                    <a:pt x="604" y="334"/>
                    <a:pt x="1442" y="129"/>
                    <a:pt x="2300" y="129"/>
                  </a:cubicBezTo>
                  <a:close/>
                  <a:moveTo>
                    <a:pt x="2516" y="0"/>
                  </a:moveTo>
                  <a:cubicBezTo>
                    <a:pt x="2460" y="0"/>
                    <a:pt x="2405" y="0"/>
                    <a:pt x="2349" y="0"/>
                  </a:cubicBezTo>
                  <a:cubicBezTo>
                    <a:pt x="1589" y="0"/>
                    <a:pt x="534" y="0"/>
                    <a:pt x="222" y="812"/>
                  </a:cubicBezTo>
                  <a:lnTo>
                    <a:pt x="222" y="812"/>
                  </a:lnTo>
                  <a:cubicBezTo>
                    <a:pt x="220" y="808"/>
                    <a:pt x="217" y="804"/>
                    <a:pt x="214" y="801"/>
                  </a:cubicBezTo>
                  <a:cubicBezTo>
                    <a:pt x="195" y="772"/>
                    <a:pt x="166" y="759"/>
                    <a:pt x="138" y="759"/>
                  </a:cubicBezTo>
                  <a:cubicBezTo>
                    <a:pt x="70" y="759"/>
                    <a:pt x="0" y="830"/>
                    <a:pt x="47" y="901"/>
                  </a:cubicBezTo>
                  <a:cubicBezTo>
                    <a:pt x="714" y="1768"/>
                    <a:pt x="1682" y="2335"/>
                    <a:pt x="2783" y="2469"/>
                  </a:cubicBezTo>
                  <a:cubicBezTo>
                    <a:pt x="2829" y="2473"/>
                    <a:pt x="2880" y="2475"/>
                    <a:pt x="2933" y="2475"/>
                  </a:cubicBezTo>
                  <a:cubicBezTo>
                    <a:pt x="3687" y="2475"/>
                    <a:pt x="5062" y="2035"/>
                    <a:pt x="4751" y="1101"/>
                  </a:cubicBezTo>
                  <a:cubicBezTo>
                    <a:pt x="4404" y="30"/>
                    <a:pt x="3462" y="0"/>
                    <a:pt x="251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"/>
            <p:cNvSpPr/>
            <p:nvPr/>
          </p:nvSpPr>
          <p:spPr>
            <a:xfrm rot="5400000">
              <a:off x="745734" y="454290"/>
              <a:ext cx="230267" cy="132203"/>
            </a:xfrm>
            <a:custGeom>
              <a:avLst/>
              <a:gdLst/>
              <a:ahLst/>
              <a:cxnLst/>
              <a:rect l="l" t="t" r="r" b="b"/>
              <a:pathLst>
                <a:path w="5405" h="3103" extrusionOk="0">
                  <a:moveTo>
                    <a:pt x="3553" y="226"/>
                  </a:moveTo>
                  <a:cubicBezTo>
                    <a:pt x="3829" y="226"/>
                    <a:pt x="4104" y="251"/>
                    <a:pt x="4371" y="301"/>
                  </a:cubicBezTo>
                  <a:cubicBezTo>
                    <a:pt x="5105" y="501"/>
                    <a:pt x="5038" y="1368"/>
                    <a:pt x="4604" y="1802"/>
                  </a:cubicBezTo>
                  <a:cubicBezTo>
                    <a:pt x="3642" y="2857"/>
                    <a:pt x="1756" y="2555"/>
                    <a:pt x="397" y="2830"/>
                  </a:cubicBezTo>
                  <a:lnTo>
                    <a:pt x="397" y="2830"/>
                  </a:lnTo>
                  <a:cubicBezTo>
                    <a:pt x="552" y="2106"/>
                    <a:pt x="704" y="1600"/>
                    <a:pt x="1268" y="1035"/>
                  </a:cubicBezTo>
                  <a:cubicBezTo>
                    <a:pt x="1669" y="635"/>
                    <a:pt x="2169" y="401"/>
                    <a:pt x="2736" y="301"/>
                  </a:cubicBezTo>
                  <a:cubicBezTo>
                    <a:pt x="3003" y="251"/>
                    <a:pt x="3278" y="226"/>
                    <a:pt x="3553" y="226"/>
                  </a:cubicBezTo>
                  <a:close/>
                  <a:moveTo>
                    <a:pt x="3687" y="0"/>
                  </a:moveTo>
                  <a:cubicBezTo>
                    <a:pt x="3378" y="0"/>
                    <a:pt x="3082" y="36"/>
                    <a:pt x="2870" y="67"/>
                  </a:cubicBezTo>
                  <a:cubicBezTo>
                    <a:pt x="2303" y="134"/>
                    <a:pt x="1769" y="368"/>
                    <a:pt x="1302" y="701"/>
                  </a:cubicBezTo>
                  <a:cubicBezTo>
                    <a:pt x="968" y="968"/>
                    <a:pt x="701" y="1302"/>
                    <a:pt x="468" y="1635"/>
                  </a:cubicBezTo>
                  <a:cubicBezTo>
                    <a:pt x="401" y="1735"/>
                    <a:pt x="134" y="2836"/>
                    <a:pt x="234" y="2836"/>
                  </a:cubicBezTo>
                  <a:cubicBezTo>
                    <a:pt x="193" y="2836"/>
                    <a:pt x="165" y="2858"/>
                    <a:pt x="149" y="2889"/>
                  </a:cubicBezTo>
                  <a:lnTo>
                    <a:pt x="149" y="2889"/>
                  </a:lnTo>
                  <a:cubicBezTo>
                    <a:pt x="133" y="2894"/>
                    <a:pt x="117" y="2898"/>
                    <a:pt x="101" y="2903"/>
                  </a:cubicBezTo>
                  <a:cubicBezTo>
                    <a:pt x="1" y="2936"/>
                    <a:pt x="34" y="3103"/>
                    <a:pt x="168" y="3103"/>
                  </a:cubicBezTo>
                  <a:lnTo>
                    <a:pt x="201" y="3103"/>
                  </a:lnTo>
                  <a:cubicBezTo>
                    <a:pt x="1502" y="2736"/>
                    <a:pt x="5405" y="3103"/>
                    <a:pt x="5138" y="868"/>
                  </a:cubicBezTo>
                  <a:cubicBezTo>
                    <a:pt x="5070" y="163"/>
                    <a:pt x="4349" y="0"/>
                    <a:pt x="368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"/>
            <p:cNvSpPr/>
            <p:nvPr/>
          </p:nvSpPr>
          <p:spPr>
            <a:xfrm rot="5400000">
              <a:off x="799986" y="87455"/>
              <a:ext cx="123675" cy="202203"/>
            </a:xfrm>
            <a:custGeom>
              <a:avLst/>
              <a:gdLst/>
              <a:ahLst/>
              <a:cxnLst/>
              <a:rect l="l" t="t" r="r" b="b"/>
              <a:pathLst>
                <a:path w="2903" h="4746" extrusionOk="0">
                  <a:moveTo>
                    <a:pt x="1573" y="177"/>
                  </a:moveTo>
                  <a:cubicBezTo>
                    <a:pt x="2669" y="177"/>
                    <a:pt x="2668" y="1621"/>
                    <a:pt x="2536" y="2379"/>
                  </a:cubicBezTo>
                  <a:cubicBezTo>
                    <a:pt x="2375" y="3216"/>
                    <a:pt x="1842" y="3835"/>
                    <a:pt x="1355" y="4506"/>
                  </a:cubicBezTo>
                  <a:lnTo>
                    <a:pt x="1355" y="4506"/>
                  </a:lnTo>
                  <a:cubicBezTo>
                    <a:pt x="736" y="3913"/>
                    <a:pt x="365" y="3111"/>
                    <a:pt x="301" y="2279"/>
                  </a:cubicBezTo>
                  <a:cubicBezTo>
                    <a:pt x="268" y="1479"/>
                    <a:pt x="535" y="244"/>
                    <a:pt x="1535" y="178"/>
                  </a:cubicBezTo>
                  <a:cubicBezTo>
                    <a:pt x="1548" y="177"/>
                    <a:pt x="1561" y="177"/>
                    <a:pt x="1573" y="177"/>
                  </a:cubicBezTo>
                  <a:close/>
                  <a:moveTo>
                    <a:pt x="1391" y="0"/>
                  </a:moveTo>
                  <a:cubicBezTo>
                    <a:pt x="563" y="0"/>
                    <a:pt x="229" y="1080"/>
                    <a:pt x="134" y="1712"/>
                  </a:cubicBezTo>
                  <a:cubicBezTo>
                    <a:pt x="1" y="2846"/>
                    <a:pt x="435" y="3980"/>
                    <a:pt x="1302" y="4714"/>
                  </a:cubicBezTo>
                  <a:cubicBezTo>
                    <a:pt x="1324" y="4736"/>
                    <a:pt x="1348" y="4745"/>
                    <a:pt x="1370" y="4745"/>
                  </a:cubicBezTo>
                  <a:cubicBezTo>
                    <a:pt x="1393" y="4745"/>
                    <a:pt x="1414" y="4736"/>
                    <a:pt x="1432" y="4722"/>
                  </a:cubicBezTo>
                  <a:lnTo>
                    <a:pt x="1432" y="4722"/>
                  </a:lnTo>
                  <a:cubicBezTo>
                    <a:pt x="1459" y="4719"/>
                    <a:pt x="1485" y="4706"/>
                    <a:pt x="1502" y="4681"/>
                  </a:cubicBezTo>
                  <a:cubicBezTo>
                    <a:pt x="2202" y="3680"/>
                    <a:pt x="2836" y="2846"/>
                    <a:pt x="2836" y="1579"/>
                  </a:cubicBezTo>
                  <a:cubicBezTo>
                    <a:pt x="2903" y="778"/>
                    <a:pt x="2303" y="78"/>
                    <a:pt x="1535" y="11"/>
                  </a:cubicBezTo>
                  <a:cubicBezTo>
                    <a:pt x="1486" y="4"/>
                    <a:pt x="1437" y="0"/>
                    <a:pt x="139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6"/>
          <p:cNvGrpSpPr/>
          <p:nvPr/>
        </p:nvGrpSpPr>
        <p:grpSpPr>
          <a:xfrm rot="3620603" flipH="1">
            <a:off x="-232917" y="-65553"/>
            <a:ext cx="968764" cy="759838"/>
            <a:chOff x="2246497" y="-36012"/>
            <a:chExt cx="829747" cy="650802"/>
          </a:xfrm>
        </p:grpSpPr>
        <p:sp>
          <p:nvSpPr>
            <p:cNvPr id="779" name="Google Shape;779;p6"/>
            <p:cNvSpPr/>
            <p:nvPr/>
          </p:nvSpPr>
          <p:spPr>
            <a:xfrm rot="5400000">
              <a:off x="2438739" y="-148100"/>
              <a:ext cx="525417" cy="749592"/>
            </a:xfrm>
            <a:custGeom>
              <a:avLst/>
              <a:gdLst/>
              <a:ahLst/>
              <a:cxnLst/>
              <a:rect l="l" t="t" r="r" b="b"/>
              <a:pathLst>
                <a:path w="12333" h="17594" extrusionOk="0">
                  <a:moveTo>
                    <a:pt x="133" y="0"/>
                  </a:moveTo>
                  <a:cubicBezTo>
                    <a:pt x="60" y="0"/>
                    <a:pt x="1" y="71"/>
                    <a:pt x="24" y="142"/>
                  </a:cubicBezTo>
                  <a:cubicBezTo>
                    <a:pt x="1692" y="3211"/>
                    <a:pt x="4494" y="5546"/>
                    <a:pt x="7062" y="7847"/>
                  </a:cubicBezTo>
                  <a:cubicBezTo>
                    <a:pt x="8363" y="9015"/>
                    <a:pt x="9664" y="10182"/>
                    <a:pt x="10632" y="11683"/>
                  </a:cubicBezTo>
                  <a:cubicBezTo>
                    <a:pt x="11766" y="13451"/>
                    <a:pt x="11833" y="15486"/>
                    <a:pt x="12099" y="17521"/>
                  </a:cubicBezTo>
                  <a:cubicBezTo>
                    <a:pt x="12112" y="17572"/>
                    <a:pt x="12149" y="17594"/>
                    <a:pt x="12190" y="17594"/>
                  </a:cubicBezTo>
                  <a:cubicBezTo>
                    <a:pt x="12256" y="17594"/>
                    <a:pt x="12333" y="17537"/>
                    <a:pt x="12333" y="17454"/>
                  </a:cubicBezTo>
                  <a:cubicBezTo>
                    <a:pt x="12066" y="15586"/>
                    <a:pt x="11966" y="13718"/>
                    <a:pt x="11065" y="12017"/>
                  </a:cubicBezTo>
                  <a:cubicBezTo>
                    <a:pt x="10298" y="10516"/>
                    <a:pt x="9031" y="9348"/>
                    <a:pt x="7796" y="8248"/>
                  </a:cubicBezTo>
                  <a:cubicBezTo>
                    <a:pt x="5094" y="5746"/>
                    <a:pt x="2026" y="3344"/>
                    <a:pt x="224" y="42"/>
                  </a:cubicBezTo>
                  <a:cubicBezTo>
                    <a:pt x="195" y="12"/>
                    <a:pt x="163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"/>
            <p:cNvSpPr/>
            <p:nvPr/>
          </p:nvSpPr>
          <p:spPr>
            <a:xfrm rot="5400000">
              <a:off x="2638833" y="109259"/>
              <a:ext cx="33060" cy="241911"/>
            </a:xfrm>
            <a:custGeom>
              <a:avLst/>
              <a:gdLst/>
              <a:ahLst/>
              <a:cxnLst/>
              <a:rect l="l" t="t" r="r" b="b"/>
              <a:pathLst>
                <a:path w="776" h="5678" extrusionOk="0">
                  <a:moveTo>
                    <a:pt x="632" y="1"/>
                  </a:moveTo>
                  <a:cubicBezTo>
                    <a:pt x="589" y="1"/>
                    <a:pt x="547" y="22"/>
                    <a:pt x="534" y="73"/>
                  </a:cubicBezTo>
                  <a:cubicBezTo>
                    <a:pt x="1" y="1908"/>
                    <a:pt x="201" y="3709"/>
                    <a:pt x="368" y="5577"/>
                  </a:cubicBezTo>
                  <a:cubicBezTo>
                    <a:pt x="368" y="5644"/>
                    <a:pt x="426" y="5677"/>
                    <a:pt x="480" y="5677"/>
                  </a:cubicBezTo>
                  <a:cubicBezTo>
                    <a:pt x="534" y="5677"/>
                    <a:pt x="584" y="5644"/>
                    <a:pt x="568" y="5577"/>
                  </a:cubicBezTo>
                  <a:cubicBezTo>
                    <a:pt x="434" y="3709"/>
                    <a:pt x="201" y="1941"/>
                    <a:pt x="734" y="140"/>
                  </a:cubicBezTo>
                  <a:cubicBezTo>
                    <a:pt x="776" y="58"/>
                    <a:pt x="702" y="1"/>
                    <a:pt x="63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"/>
            <p:cNvSpPr/>
            <p:nvPr/>
          </p:nvSpPr>
          <p:spPr>
            <a:xfrm rot="5400000">
              <a:off x="2570077" y="421287"/>
              <a:ext cx="225069" cy="38131"/>
            </a:xfrm>
            <a:custGeom>
              <a:avLst/>
              <a:gdLst/>
              <a:ahLst/>
              <a:cxnLst/>
              <a:rect l="l" t="t" r="r" b="b"/>
              <a:pathLst>
                <a:path w="5283" h="895" extrusionOk="0">
                  <a:moveTo>
                    <a:pt x="1891" y="0"/>
                  </a:moveTo>
                  <a:cubicBezTo>
                    <a:pt x="1301" y="0"/>
                    <a:pt x="708" y="63"/>
                    <a:pt x="124" y="189"/>
                  </a:cubicBezTo>
                  <a:cubicBezTo>
                    <a:pt x="0" y="220"/>
                    <a:pt x="48" y="393"/>
                    <a:pt x="161" y="393"/>
                  </a:cubicBezTo>
                  <a:cubicBezTo>
                    <a:pt x="170" y="393"/>
                    <a:pt x="180" y="392"/>
                    <a:pt x="190" y="390"/>
                  </a:cubicBezTo>
                  <a:cubicBezTo>
                    <a:pt x="752" y="263"/>
                    <a:pt x="1322" y="200"/>
                    <a:pt x="1890" y="200"/>
                  </a:cubicBezTo>
                  <a:cubicBezTo>
                    <a:pt x="2975" y="200"/>
                    <a:pt x="4054" y="430"/>
                    <a:pt x="5060" y="890"/>
                  </a:cubicBezTo>
                  <a:cubicBezTo>
                    <a:pt x="5072" y="893"/>
                    <a:pt x="5084" y="894"/>
                    <a:pt x="5095" y="894"/>
                  </a:cubicBezTo>
                  <a:cubicBezTo>
                    <a:pt x="5210" y="894"/>
                    <a:pt x="5282" y="750"/>
                    <a:pt x="5161" y="690"/>
                  </a:cubicBezTo>
                  <a:cubicBezTo>
                    <a:pt x="4132" y="230"/>
                    <a:pt x="3017" y="0"/>
                    <a:pt x="189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"/>
            <p:cNvSpPr/>
            <p:nvPr/>
          </p:nvSpPr>
          <p:spPr>
            <a:xfrm rot="5400000">
              <a:off x="2427673" y="306534"/>
              <a:ext cx="108210" cy="159556"/>
            </a:xfrm>
            <a:custGeom>
              <a:avLst/>
              <a:gdLst/>
              <a:ahLst/>
              <a:cxnLst/>
              <a:rect l="l" t="t" r="r" b="b"/>
              <a:pathLst>
                <a:path w="2540" h="3745" extrusionOk="0">
                  <a:moveTo>
                    <a:pt x="2400" y="1"/>
                  </a:moveTo>
                  <a:cubicBezTo>
                    <a:pt x="2374" y="1"/>
                    <a:pt x="2347" y="11"/>
                    <a:pt x="2322" y="36"/>
                  </a:cubicBezTo>
                  <a:cubicBezTo>
                    <a:pt x="1288" y="1070"/>
                    <a:pt x="454" y="2137"/>
                    <a:pt x="21" y="3605"/>
                  </a:cubicBezTo>
                  <a:cubicBezTo>
                    <a:pt x="0" y="3688"/>
                    <a:pt x="69" y="3745"/>
                    <a:pt x="132" y="3745"/>
                  </a:cubicBezTo>
                  <a:cubicBezTo>
                    <a:pt x="171" y="3745"/>
                    <a:pt x="208" y="3723"/>
                    <a:pt x="221" y="3672"/>
                  </a:cubicBezTo>
                  <a:cubicBezTo>
                    <a:pt x="621" y="2238"/>
                    <a:pt x="1455" y="1203"/>
                    <a:pt x="2489" y="169"/>
                  </a:cubicBezTo>
                  <a:cubicBezTo>
                    <a:pt x="2539" y="94"/>
                    <a:pt x="2477" y="1"/>
                    <a:pt x="240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"/>
            <p:cNvSpPr/>
            <p:nvPr/>
          </p:nvSpPr>
          <p:spPr>
            <a:xfrm rot="5400000">
              <a:off x="2307723" y="382686"/>
              <a:ext cx="96196" cy="218649"/>
            </a:xfrm>
            <a:custGeom>
              <a:avLst/>
              <a:gdLst/>
              <a:ahLst/>
              <a:cxnLst/>
              <a:rect l="l" t="t" r="r" b="b"/>
              <a:pathLst>
                <a:path w="2258" h="5132" extrusionOk="0">
                  <a:moveTo>
                    <a:pt x="636" y="338"/>
                  </a:moveTo>
                  <a:lnTo>
                    <a:pt x="636" y="338"/>
                  </a:lnTo>
                  <a:cubicBezTo>
                    <a:pt x="1060" y="1026"/>
                    <a:pt x="1424" y="1770"/>
                    <a:pt x="1702" y="2543"/>
                  </a:cubicBezTo>
                  <a:cubicBezTo>
                    <a:pt x="1904" y="3093"/>
                    <a:pt x="2258" y="4951"/>
                    <a:pt x="1365" y="4951"/>
                  </a:cubicBezTo>
                  <a:cubicBezTo>
                    <a:pt x="1230" y="4951"/>
                    <a:pt x="1066" y="4908"/>
                    <a:pt x="868" y="4811"/>
                  </a:cubicBezTo>
                  <a:cubicBezTo>
                    <a:pt x="134" y="4478"/>
                    <a:pt x="234" y="3043"/>
                    <a:pt x="267" y="2376"/>
                  </a:cubicBezTo>
                  <a:cubicBezTo>
                    <a:pt x="301" y="1742"/>
                    <a:pt x="301" y="875"/>
                    <a:pt x="634" y="341"/>
                  </a:cubicBezTo>
                  <a:cubicBezTo>
                    <a:pt x="635" y="340"/>
                    <a:pt x="636" y="339"/>
                    <a:pt x="636" y="338"/>
                  </a:cubicBezTo>
                  <a:close/>
                  <a:moveTo>
                    <a:pt x="607" y="1"/>
                  </a:moveTo>
                  <a:cubicBezTo>
                    <a:pt x="525" y="1"/>
                    <a:pt x="453" y="79"/>
                    <a:pt x="501" y="175"/>
                  </a:cubicBezTo>
                  <a:lnTo>
                    <a:pt x="534" y="175"/>
                  </a:lnTo>
                  <a:cubicBezTo>
                    <a:pt x="535" y="176"/>
                    <a:pt x="536" y="177"/>
                    <a:pt x="537" y="179"/>
                  </a:cubicBezTo>
                  <a:lnTo>
                    <a:pt x="537" y="179"/>
                  </a:lnTo>
                  <a:cubicBezTo>
                    <a:pt x="535" y="178"/>
                    <a:pt x="533" y="178"/>
                    <a:pt x="530" y="178"/>
                  </a:cubicBezTo>
                  <a:cubicBezTo>
                    <a:pt x="493" y="178"/>
                    <a:pt x="456" y="197"/>
                    <a:pt x="434" y="241"/>
                  </a:cubicBezTo>
                  <a:cubicBezTo>
                    <a:pt x="34" y="909"/>
                    <a:pt x="34" y="2076"/>
                    <a:pt x="34" y="2843"/>
                  </a:cubicBezTo>
                  <a:cubicBezTo>
                    <a:pt x="0" y="3577"/>
                    <a:pt x="67" y="4811"/>
                    <a:pt x="968" y="5078"/>
                  </a:cubicBezTo>
                  <a:cubicBezTo>
                    <a:pt x="1081" y="5115"/>
                    <a:pt x="1187" y="5131"/>
                    <a:pt x="1283" y="5131"/>
                  </a:cubicBezTo>
                  <a:cubicBezTo>
                    <a:pt x="1984" y="5131"/>
                    <a:pt x="2257" y="4255"/>
                    <a:pt x="2169" y="3610"/>
                  </a:cubicBezTo>
                  <a:cubicBezTo>
                    <a:pt x="1935" y="2343"/>
                    <a:pt x="1435" y="1142"/>
                    <a:pt x="701" y="41"/>
                  </a:cubicBezTo>
                  <a:cubicBezTo>
                    <a:pt x="673" y="13"/>
                    <a:pt x="639" y="1"/>
                    <a:pt x="60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"/>
            <p:cNvSpPr/>
            <p:nvPr/>
          </p:nvSpPr>
          <p:spPr>
            <a:xfrm rot="5400000">
              <a:off x="2323935" y="218984"/>
              <a:ext cx="160398" cy="164029"/>
            </a:xfrm>
            <a:custGeom>
              <a:avLst/>
              <a:gdLst/>
              <a:ahLst/>
              <a:cxnLst/>
              <a:rect l="l" t="t" r="r" b="b"/>
              <a:pathLst>
                <a:path w="3765" h="3850" extrusionOk="0">
                  <a:moveTo>
                    <a:pt x="3499" y="480"/>
                  </a:moveTo>
                  <a:cubicBezTo>
                    <a:pt x="3557" y="1506"/>
                    <a:pt x="3459" y="3074"/>
                    <a:pt x="2636" y="3603"/>
                  </a:cubicBezTo>
                  <a:cubicBezTo>
                    <a:pt x="2559" y="3652"/>
                    <a:pt x="2474" y="3673"/>
                    <a:pt x="2386" y="3673"/>
                  </a:cubicBezTo>
                  <a:cubicBezTo>
                    <a:pt x="2050" y="3673"/>
                    <a:pt x="1667" y="3367"/>
                    <a:pt x="1535" y="3103"/>
                  </a:cubicBezTo>
                  <a:cubicBezTo>
                    <a:pt x="1268" y="2702"/>
                    <a:pt x="1602" y="2169"/>
                    <a:pt x="1835" y="1802"/>
                  </a:cubicBezTo>
                  <a:cubicBezTo>
                    <a:pt x="2228" y="1179"/>
                    <a:pt x="2815" y="717"/>
                    <a:pt x="3499" y="480"/>
                  </a:cubicBezTo>
                  <a:close/>
                  <a:moveTo>
                    <a:pt x="3590" y="1"/>
                  </a:moveTo>
                  <a:cubicBezTo>
                    <a:pt x="3536" y="1"/>
                    <a:pt x="3486" y="34"/>
                    <a:pt x="3503" y="101"/>
                  </a:cubicBezTo>
                  <a:lnTo>
                    <a:pt x="3470" y="101"/>
                  </a:lnTo>
                  <a:cubicBezTo>
                    <a:pt x="3474" y="143"/>
                    <a:pt x="3478" y="188"/>
                    <a:pt x="3482" y="235"/>
                  </a:cubicBezTo>
                  <a:lnTo>
                    <a:pt x="3482" y="235"/>
                  </a:lnTo>
                  <a:cubicBezTo>
                    <a:pt x="3478" y="234"/>
                    <a:pt x="3474" y="234"/>
                    <a:pt x="3470" y="234"/>
                  </a:cubicBezTo>
                  <a:cubicBezTo>
                    <a:pt x="2335" y="534"/>
                    <a:pt x="0" y="3069"/>
                    <a:pt x="2002" y="3770"/>
                  </a:cubicBezTo>
                  <a:cubicBezTo>
                    <a:pt x="2148" y="3824"/>
                    <a:pt x="2281" y="3849"/>
                    <a:pt x="2404" y="3849"/>
                  </a:cubicBezTo>
                  <a:cubicBezTo>
                    <a:pt x="3714" y="3849"/>
                    <a:pt x="3764" y="985"/>
                    <a:pt x="3703" y="101"/>
                  </a:cubicBezTo>
                  <a:cubicBezTo>
                    <a:pt x="3703" y="34"/>
                    <a:pt x="3645" y="1"/>
                    <a:pt x="359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6"/>
            <p:cNvSpPr/>
            <p:nvPr/>
          </p:nvSpPr>
          <p:spPr>
            <a:xfrm rot="5400000">
              <a:off x="2572738" y="453771"/>
              <a:ext cx="207346" cy="114693"/>
            </a:xfrm>
            <a:custGeom>
              <a:avLst/>
              <a:gdLst/>
              <a:ahLst/>
              <a:cxnLst/>
              <a:rect l="l" t="t" r="r" b="b"/>
              <a:pathLst>
                <a:path w="4867" h="2692" extrusionOk="0">
                  <a:moveTo>
                    <a:pt x="2455" y="194"/>
                  </a:moveTo>
                  <a:cubicBezTo>
                    <a:pt x="3531" y="194"/>
                    <a:pt x="4556" y="616"/>
                    <a:pt x="4592" y="1643"/>
                  </a:cubicBezTo>
                  <a:cubicBezTo>
                    <a:pt x="4612" y="2233"/>
                    <a:pt x="4306" y="2453"/>
                    <a:pt x="3846" y="2453"/>
                  </a:cubicBezTo>
                  <a:cubicBezTo>
                    <a:pt x="2806" y="2453"/>
                    <a:pt x="979" y="1328"/>
                    <a:pt x="352" y="821"/>
                  </a:cubicBezTo>
                  <a:lnTo>
                    <a:pt x="352" y="821"/>
                  </a:lnTo>
                  <a:cubicBezTo>
                    <a:pt x="823" y="428"/>
                    <a:pt x="1653" y="194"/>
                    <a:pt x="2455" y="194"/>
                  </a:cubicBezTo>
                  <a:close/>
                  <a:moveTo>
                    <a:pt x="2523" y="1"/>
                  </a:moveTo>
                  <a:cubicBezTo>
                    <a:pt x="1623" y="1"/>
                    <a:pt x="685" y="262"/>
                    <a:pt x="186" y="684"/>
                  </a:cubicBezTo>
                  <a:lnTo>
                    <a:pt x="186" y="684"/>
                  </a:lnTo>
                  <a:cubicBezTo>
                    <a:pt x="175" y="680"/>
                    <a:pt x="163" y="678"/>
                    <a:pt x="152" y="678"/>
                  </a:cubicBezTo>
                  <a:cubicBezTo>
                    <a:pt x="75" y="678"/>
                    <a:pt x="1" y="767"/>
                    <a:pt x="33" y="842"/>
                  </a:cubicBezTo>
                  <a:lnTo>
                    <a:pt x="33" y="842"/>
                  </a:lnTo>
                  <a:cubicBezTo>
                    <a:pt x="2" y="909"/>
                    <a:pt x="68" y="978"/>
                    <a:pt x="140" y="978"/>
                  </a:cubicBezTo>
                  <a:cubicBezTo>
                    <a:pt x="150" y="978"/>
                    <a:pt x="159" y="977"/>
                    <a:pt x="169" y="974"/>
                  </a:cubicBezTo>
                  <a:lnTo>
                    <a:pt x="169" y="974"/>
                  </a:lnTo>
                  <a:cubicBezTo>
                    <a:pt x="835" y="1530"/>
                    <a:pt x="2630" y="2692"/>
                    <a:pt x="3778" y="2692"/>
                  </a:cubicBezTo>
                  <a:cubicBezTo>
                    <a:pt x="4342" y="2692"/>
                    <a:pt x="4750" y="2412"/>
                    <a:pt x="4793" y="1643"/>
                  </a:cubicBezTo>
                  <a:cubicBezTo>
                    <a:pt x="4866" y="469"/>
                    <a:pt x="3728" y="1"/>
                    <a:pt x="252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"/>
            <p:cNvSpPr/>
            <p:nvPr/>
          </p:nvSpPr>
          <p:spPr>
            <a:xfrm rot="5400000">
              <a:off x="2473045" y="151329"/>
              <a:ext cx="188899" cy="217243"/>
            </a:xfrm>
            <a:custGeom>
              <a:avLst/>
              <a:gdLst/>
              <a:ahLst/>
              <a:cxnLst/>
              <a:rect l="l" t="t" r="r" b="b"/>
              <a:pathLst>
                <a:path w="4434" h="5099" extrusionOk="0">
                  <a:moveTo>
                    <a:pt x="1532" y="0"/>
                  </a:moveTo>
                  <a:cubicBezTo>
                    <a:pt x="1453" y="0"/>
                    <a:pt x="1385" y="86"/>
                    <a:pt x="1432" y="156"/>
                  </a:cubicBezTo>
                  <a:cubicBezTo>
                    <a:pt x="1999" y="1057"/>
                    <a:pt x="3934" y="4159"/>
                    <a:pt x="2299" y="4826"/>
                  </a:cubicBezTo>
                  <a:cubicBezTo>
                    <a:pt x="2112" y="4902"/>
                    <a:pt x="1948" y="4937"/>
                    <a:pt x="1805" y="4937"/>
                  </a:cubicBezTo>
                  <a:cubicBezTo>
                    <a:pt x="379" y="4937"/>
                    <a:pt x="1107" y="1445"/>
                    <a:pt x="1532" y="657"/>
                  </a:cubicBezTo>
                  <a:cubicBezTo>
                    <a:pt x="1555" y="586"/>
                    <a:pt x="1496" y="515"/>
                    <a:pt x="1423" y="515"/>
                  </a:cubicBezTo>
                  <a:cubicBezTo>
                    <a:pt x="1393" y="515"/>
                    <a:pt x="1361" y="527"/>
                    <a:pt x="1332" y="557"/>
                  </a:cubicBezTo>
                  <a:cubicBezTo>
                    <a:pt x="810" y="1568"/>
                    <a:pt x="1" y="5099"/>
                    <a:pt x="1899" y="5099"/>
                  </a:cubicBezTo>
                  <a:cubicBezTo>
                    <a:pt x="1942" y="5099"/>
                    <a:pt x="1986" y="5097"/>
                    <a:pt x="2032" y="5093"/>
                  </a:cubicBezTo>
                  <a:cubicBezTo>
                    <a:pt x="4434" y="4893"/>
                    <a:pt x="2199" y="990"/>
                    <a:pt x="1632" y="56"/>
                  </a:cubicBezTo>
                  <a:cubicBezTo>
                    <a:pt x="1602" y="16"/>
                    <a:pt x="1566" y="0"/>
                    <a:pt x="15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6"/>
          <p:cNvGrpSpPr/>
          <p:nvPr/>
        </p:nvGrpSpPr>
        <p:grpSpPr>
          <a:xfrm flipH="1">
            <a:off x="8738208" y="595418"/>
            <a:ext cx="576735" cy="672391"/>
            <a:chOff x="1258903" y="17252"/>
            <a:chExt cx="632940" cy="737918"/>
          </a:xfrm>
        </p:grpSpPr>
        <p:sp>
          <p:nvSpPr>
            <p:cNvPr id="788" name="Google Shape;788;p6"/>
            <p:cNvSpPr/>
            <p:nvPr/>
          </p:nvSpPr>
          <p:spPr>
            <a:xfrm rot="5400000">
              <a:off x="1206414" y="69741"/>
              <a:ext cx="737918" cy="632940"/>
            </a:xfrm>
            <a:custGeom>
              <a:avLst/>
              <a:gdLst/>
              <a:ahLst/>
              <a:cxnLst/>
              <a:rect l="l" t="t" r="r" b="b"/>
              <a:pathLst>
                <a:path w="17321" h="14856" extrusionOk="0">
                  <a:moveTo>
                    <a:pt x="10048" y="1"/>
                  </a:moveTo>
                  <a:cubicBezTo>
                    <a:pt x="9816" y="1"/>
                    <a:pt x="9575" y="56"/>
                    <a:pt x="9348" y="144"/>
                  </a:cubicBezTo>
                  <a:cubicBezTo>
                    <a:pt x="8247" y="577"/>
                    <a:pt x="7780" y="1912"/>
                    <a:pt x="7346" y="2879"/>
                  </a:cubicBezTo>
                  <a:cubicBezTo>
                    <a:pt x="7113" y="3446"/>
                    <a:pt x="6813" y="4013"/>
                    <a:pt x="6512" y="4547"/>
                  </a:cubicBezTo>
                  <a:cubicBezTo>
                    <a:pt x="6408" y="4716"/>
                    <a:pt x="6335" y="4784"/>
                    <a:pt x="6272" y="4784"/>
                  </a:cubicBezTo>
                  <a:cubicBezTo>
                    <a:pt x="6173" y="4784"/>
                    <a:pt x="6101" y="4617"/>
                    <a:pt x="5979" y="4414"/>
                  </a:cubicBezTo>
                  <a:cubicBezTo>
                    <a:pt x="5812" y="4113"/>
                    <a:pt x="5645" y="3846"/>
                    <a:pt x="5445" y="3580"/>
                  </a:cubicBezTo>
                  <a:cubicBezTo>
                    <a:pt x="5086" y="3030"/>
                    <a:pt x="4573" y="2582"/>
                    <a:pt x="4004" y="2582"/>
                  </a:cubicBezTo>
                  <a:cubicBezTo>
                    <a:pt x="3779" y="2582"/>
                    <a:pt x="3546" y="2652"/>
                    <a:pt x="3310" y="2812"/>
                  </a:cubicBezTo>
                  <a:cubicBezTo>
                    <a:pt x="2443" y="3379"/>
                    <a:pt x="1976" y="4580"/>
                    <a:pt x="1609" y="5481"/>
                  </a:cubicBezTo>
                  <a:cubicBezTo>
                    <a:pt x="875" y="7149"/>
                    <a:pt x="708" y="9017"/>
                    <a:pt x="41" y="10718"/>
                  </a:cubicBezTo>
                  <a:cubicBezTo>
                    <a:pt x="1" y="10799"/>
                    <a:pt x="58" y="10843"/>
                    <a:pt x="125" y="10843"/>
                  </a:cubicBezTo>
                  <a:cubicBezTo>
                    <a:pt x="168" y="10843"/>
                    <a:pt x="215" y="10824"/>
                    <a:pt x="241" y="10785"/>
                  </a:cubicBezTo>
                  <a:cubicBezTo>
                    <a:pt x="608" y="9717"/>
                    <a:pt x="908" y="8617"/>
                    <a:pt x="1109" y="7516"/>
                  </a:cubicBezTo>
                  <a:cubicBezTo>
                    <a:pt x="1375" y="6482"/>
                    <a:pt x="1776" y="5481"/>
                    <a:pt x="2243" y="4547"/>
                  </a:cubicBezTo>
                  <a:cubicBezTo>
                    <a:pt x="2607" y="3846"/>
                    <a:pt x="3208" y="2790"/>
                    <a:pt x="4045" y="2790"/>
                  </a:cubicBezTo>
                  <a:cubicBezTo>
                    <a:pt x="4203" y="2790"/>
                    <a:pt x="4369" y="2828"/>
                    <a:pt x="4544" y="2912"/>
                  </a:cubicBezTo>
                  <a:cubicBezTo>
                    <a:pt x="5312" y="3313"/>
                    <a:pt x="5678" y="4414"/>
                    <a:pt x="6179" y="5081"/>
                  </a:cubicBezTo>
                  <a:cubicBezTo>
                    <a:pt x="6198" y="5120"/>
                    <a:pt x="6229" y="5136"/>
                    <a:pt x="6265" y="5136"/>
                  </a:cubicBezTo>
                  <a:cubicBezTo>
                    <a:pt x="6290" y="5136"/>
                    <a:pt x="6318" y="5128"/>
                    <a:pt x="6346" y="5114"/>
                  </a:cubicBezTo>
                  <a:cubicBezTo>
                    <a:pt x="7580" y="3680"/>
                    <a:pt x="7780" y="477"/>
                    <a:pt x="9982" y="177"/>
                  </a:cubicBezTo>
                  <a:cubicBezTo>
                    <a:pt x="10029" y="171"/>
                    <a:pt x="10076" y="168"/>
                    <a:pt x="10120" y="168"/>
                  </a:cubicBezTo>
                  <a:cubicBezTo>
                    <a:pt x="11593" y="168"/>
                    <a:pt x="11216" y="3306"/>
                    <a:pt x="11216" y="4180"/>
                  </a:cubicBezTo>
                  <a:cubicBezTo>
                    <a:pt x="11216" y="4235"/>
                    <a:pt x="11260" y="4289"/>
                    <a:pt x="11313" y="4289"/>
                  </a:cubicBezTo>
                  <a:cubicBezTo>
                    <a:pt x="11325" y="4289"/>
                    <a:pt x="11337" y="4286"/>
                    <a:pt x="11349" y="4280"/>
                  </a:cubicBezTo>
                  <a:cubicBezTo>
                    <a:pt x="11940" y="4193"/>
                    <a:pt x="14224" y="3316"/>
                    <a:pt x="15632" y="3316"/>
                  </a:cubicBezTo>
                  <a:cubicBezTo>
                    <a:pt x="16370" y="3316"/>
                    <a:pt x="16868" y="3557"/>
                    <a:pt x="16753" y="4280"/>
                  </a:cubicBezTo>
                  <a:cubicBezTo>
                    <a:pt x="16620" y="5247"/>
                    <a:pt x="15219" y="5948"/>
                    <a:pt x="14451" y="6315"/>
                  </a:cubicBezTo>
                  <a:cubicBezTo>
                    <a:pt x="13584" y="6782"/>
                    <a:pt x="12683" y="7115"/>
                    <a:pt x="11783" y="7349"/>
                  </a:cubicBezTo>
                  <a:cubicBezTo>
                    <a:pt x="11683" y="7382"/>
                    <a:pt x="11683" y="7482"/>
                    <a:pt x="11716" y="7549"/>
                  </a:cubicBezTo>
                  <a:cubicBezTo>
                    <a:pt x="12650" y="8383"/>
                    <a:pt x="14718" y="9584"/>
                    <a:pt x="12817" y="10685"/>
                  </a:cubicBezTo>
                  <a:cubicBezTo>
                    <a:pt x="12317" y="10970"/>
                    <a:pt x="11720" y="11054"/>
                    <a:pt x="11101" y="11054"/>
                  </a:cubicBezTo>
                  <a:cubicBezTo>
                    <a:pt x="10273" y="11054"/>
                    <a:pt x="9406" y="10904"/>
                    <a:pt x="8681" y="10885"/>
                  </a:cubicBezTo>
                  <a:cubicBezTo>
                    <a:pt x="8614" y="10885"/>
                    <a:pt x="8581" y="10952"/>
                    <a:pt x="8581" y="11018"/>
                  </a:cubicBezTo>
                  <a:cubicBezTo>
                    <a:pt x="8781" y="11819"/>
                    <a:pt x="9414" y="12219"/>
                    <a:pt x="9848" y="12886"/>
                  </a:cubicBezTo>
                  <a:cubicBezTo>
                    <a:pt x="10949" y="14421"/>
                    <a:pt x="8747" y="14588"/>
                    <a:pt x="7813" y="14588"/>
                  </a:cubicBezTo>
                  <a:cubicBezTo>
                    <a:pt x="5678" y="14554"/>
                    <a:pt x="3277" y="13954"/>
                    <a:pt x="1642" y="12586"/>
                  </a:cubicBezTo>
                  <a:cubicBezTo>
                    <a:pt x="1617" y="12574"/>
                    <a:pt x="1592" y="12568"/>
                    <a:pt x="1569" y="12568"/>
                  </a:cubicBezTo>
                  <a:cubicBezTo>
                    <a:pt x="1467" y="12568"/>
                    <a:pt x="1394" y="12672"/>
                    <a:pt x="1475" y="12753"/>
                  </a:cubicBezTo>
                  <a:lnTo>
                    <a:pt x="1509" y="12753"/>
                  </a:lnTo>
                  <a:cubicBezTo>
                    <a:pt x="2943" y="13854"/>
                    <a:pt x="4644" y="14521"/>
                    <a:pt x="6446" y="14688"/>
                  </a:cubicBezTo>
                  <a:cubicBezTo>
                    <a:pt x="6838" y="14735"/>
                    <a:pt x="7601" y="14856"/>
                    <a:pt x="8343" y="14856"/>
                  </a:cubicBezTo>
                  <a:cubicBezTo>
                    <a:pt x="9177" y="14856"/>
                    <a:pt x="9986" y="14703"/>
                    <a:pt x="10215" y="14121"/>
                  </a:cubicBezTo>
                  <a:cubicBezTo>
                    <a:pt x="10382" y="13587"/>
                    <a:pt x="10282" y="13020"/>
                    <a:pt x="9915" y="12586"/>
                  </a:cubicBezTo>
                  <a:cubicBezTo>
                    <a:pt x="9648" y="12253"/>
                    <a:pt x="9281" y="11952"/>
                    <a:pt x="9014" y="11552"/>
                  </a:cubicBezTo>
                  <a:cubicBezTo>
                    <a:pt x="8758" y="11177"/>
                    <a:pt x="8965" y="11081"/>
                    <a:pt x="9281" y="11081"/>
                  </a:cubicBezTo>
                  <a:cubicBezTo>
                    <a:pt x="9583" y="11081"/>
                    <a:pt x="9986" y="11169"/>
                    <a:pt x="10182" y="11185"/>
                  </a:cubicBezTo>
                  <a:cubicBezTo>
                    <a:pt x="10357" y="11196"/>
                    <a:pt x="10578" y="11205"/>
                    <a:pt x="10826" y="11205"/>
                  </a:cubicBezTo>
                  <a:cubicBezTo>
                    <a:pt x="12087" y="11205"/>
                    <a:pt x="14018" y="10967"/>
                    <a:pt x="13851" y="9517"/>
                  </a:cubicBezTo>
                  <a:cubicBezTo>
                    <a:pt x="13784" y="8917"/>
                    <a:pt x="13117" y="8450"/>
                    <a:pt x="12717" y="8083"/>
                  </a:cubicBezTo>
                  <a:lnTo>
                    <a:pt x="12183" y="7683"/>
                  </a:lnTo>
                  <a:cubicBezTo>
                    <a:pt x="12050" y="7549"/>
                    <a:pt x="11883" y="7582"/>
                    <a:pt x="12016" y="7549"/>
                  </a:cubicBezTo>
                  <a:cubicBezTo>
                    <a:pt x="12317" y="7449"/>
                    <a:pt x="12583" y="7349"/>
                    <a:pt x="12884" y="7249"/>
                  </a:cubicBezTo>
                  <a:cubicBezTo>
                    <a:pt x="14151" y="6782"/>
                    <a:pt x="15519" y="6181"/>
                    <a:pt x="16486" y="5214"/>
                  </a:cubicBezTo>
                  <a:cubicBezTo>
                    <a:pt x="16987" y="4680"/>
                    <a:pt x="17320" y="3613"/>
                    <a:pt x="16419" y="3246"/>
                  </a:cubicBezTo>
                  <a:cubicBezTo>
                    <a:pt x="16124" y="3128"/>
                    <a:pt x="15804" y="3080"/>
                    <a:pt x="15471" y="3080"/>
                  </a:cubicBezTo>
                  <a:cubicBezTo>
                    <a:pt x="14489" y="3080"/>
                    <a:pt x="13406" y="3497"/>
                    <a:pt x="12583" y="3746"/>
                  </a:cubicBezTo>
                  <a:cubicBezTo>
                    <a:pt x="12150" y="3880"/>
                    <a:pt x="11783" y="4013"/>
                    <a:pt x="11383" y="4080"/>
                  </a:cubicBezTo>
                  <a:cubicBezTo>
                    <a:pt x="11483" y="4047"/>
                    <a:pt x="11449" y="3146"/>
                    <a:pt x="11449" y="2979"/>
                  </a:cubicBezTo>
                  <a:cubicBezTo>
                    <a:pt x="11516" y="2145"/>
                    <a:pt x="11349" y="1311"/>
                    <a:pt x="11016" y="544"/>
                  </a:cubicBezTo>
                  <a:cubicBezTo>
                    <a:pt x="10787" y="150"/>
                    <a:pt x="10430" y="1"/>
                    <a:pt x="10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6"/>
            <p:cNvSpPr/>
            <p:nvPr/>
          </p:nvSpPr>
          <p:spPr>
            <a:xfrm rot="5400000">
              <a:off x="1219265" y="169078"/>
              <a:ext cx="603933" cy="320049"/>
            </a:xfrm>
            <a:custGeom>
              <a:avLst/>
              <a:gdLst/>
              <a:ahLst/>
              <a:cxnLst/>
              <a:rect l="l" t="t" r="r" b="b"/>
              <a:pathLst>
                <a:path w="14176" h="7512" extrusionOk="0">
                  <a:moveTo>
                    <a:pt x="14015" y="1"/>
                  </a:moveTo>
                  <a:cubicBezTo>
                    <a:pt x="14006" y="1"/>
                    <a:pt x="13996" y="2"/>
                    <a:pt x="13986" y="4"/>
                  </a:cubicBezTo>
                  <a:cubicBezTo>
                    <a:pt x="11351" y="605"/>
                    <a:pt x="9016" y="2039"/>
                    <a:pt x="6614" y="3173"/>
                  </a:cubicBezTo>
                  <a:cubicBezTo>
                    <a:pt x="4279" y="4274"/>
                    <a:pt x="1944" y="5508"/>
                    <a:pt x="76" y="7343"/>
                  </a:cubicBezTo>
                  <a:cubicBezTo>
                    <a:pt x="1" y="7418"/>
                    <a:pt x="76" y="7512"/>
                    <a:pt x="160" y="7512"/>
                  </a:cubicBezTo>
                  <a:cubicBezTo>
                    <a:pt x="189" y="7512"/>
                    <a:pt x="218" y="7501"/>
                    <a:pt x="243" y="7476"/>
                  </a:cubicBezTo>
                  <a:cubicBezTo>
                    <a:pt x="2077" y="5675"/>
                    <a:pt x="4412" y="4474"/>
                    <a:pt x="6714" y="3373"/>
                  </a:cubicBezTo>
                  <a:cubicBezTo>
                    <a:pt x="9116" y="2206"/>
                    <a:pt x="11451" y="805"/>
                    <a:pt x="14053" y="204"/>
                  </a:cubicBezTo>
                  <a:cubicBezTo>
                    <a:pt x="14176" y="174"/>
                    <a:pt x="14128" y="1"/>
                    <a:pt x="14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"/>
            <p:cNvSpPr/>
            <p:nvPr/>
          </p:nvSpPr>
          <p:spPr>
            <a:xfrm rot="5400000">
              <a:off x="1528284" y="296911"/>
              <a:ext cx="196611" cy="308716"/>
            </a:xfrm>
            <a:custGeom>
              <a:avLst/>
              <a:gdLst/>
              <a:ahLst/>
              <a:cxnLst/>
              <a:rect l="l" t="t" r="r" b="b"/>
              <a:pathLst>
                <a:path w="4615" h="7246" extrusionOk="0">
                  <a:moveTo>
                    <a:pt x="1322" y="1"/>
                  </a:moveTo>
                  <a:cubicBezTo>
                    <a:pt x="1276" y="1"/>
                    <a:pt x="1234" y="26"/>
                    <a:pt x="1234" y="76"/>
                  </a:cubicBezTo>
                  <a:cubicBezTo>
                    <a:pt x="1268" y="1844"/>
                    <a:pt x="367" y="3412"/>
                    <a:pt x="133" y="5113"/>
                  </a:cubicBezTo>
                  <a:cubicBezTo>
                    <a:pt x="133" y="5180"/>
                    <a:pt x="167" y="5213"/>
                    <a:pt x="200" y="5213"/>
                  </a:cubicBezTo>
                  <a:cubicBezTo>
                    <a:pt x="1735" y="5580"/>
                    <a:pt x="3169" y="6247"/>
                    <a:pt x="4370" y="7214"/>
                  </a:cubicBezTo>
                  <a:cubicBezTo>
                    <a:pt x="4399" y="7237"/>
                    <a:pt x="4429" y="7246"/>
                    <a:pt x="4456" y="7246"/>
                  </a:cubicBezTo>
                  <a:cubicBezTo>
                    <a:pt x="4551" y="7246"/>
                    <a:pt x="4615" y="7133"/>
                    <a:pt x="4537" y="7081"/>
                  </a:cubicBezTo>
                  <a:lnTo>
                    <a:pt x="4503" y="7081"/>
                  </a:lnTo>
                  <a:cubicBezTo>
                    <a:pt x="3402" y="6180"/>
                    <a:pt x="2102" y="5513"/>
                    <a:pt x="701" y="5146"/>
                  </a:cubicBezTo>
                  <a:cubicBezTo>
                    <a:pt x="0" y="4946"/>
                    <a:pt x="867" y="3078"/>
                    <a:pt x="1034" y="2544"/>
                  </a:cubicBezTo>
                  <a:cubicBezTo>
                    <a:pt x="1301" y="1744"/>
                    <a:pt x="1434" y="910"/>
                    <a:pt x="1434" y="76"/>
                  </a:cubicBezTo>
                  <a:cubicBezTo>
                    <a:pt x="1418" y="26"/>
                    <a:pt x="1368" y="1"/>
                    <a:pt x="1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6"/>
            <p:cNvSpPr/>
            <p:nvPr/>
          </p:nvSpPr>
          <p:spPr>
            <a:xfrm rot="5400000">
              <a:off x="1400623" y="77142"/>
              <a:ext cx="223748" cy="337687"/>
            </a:xfrm>
            <a:custGeom>
              <a:avLst/>
              <a:gdLst/>
              <a:ahLst/>
              <a:cxnLst/>
              <a:rect l="l" t="t" r="r" b="b"/>
              <a:pathLst>
                <a:path w="5252" h="7926" extrusionOk="0">
                  <a:moveTo>
                    <a:pt x="890" y="0"/>
                  </a:moveTo>
                  <a:cubicBezTo>
                    <a:pt x="850" y="0"/>
                    <a:pt x="813" y="22"/>
                    <a:pt x="801" y="73"/>
                  </a:cubicBezTo>
                  <a:cubicBezTo>
                    <a:pt x="567" y="974"/>
                    <a:pt x="400" y="1874"/>
                    <a:pt x="300" y="2808"/>
                  </a:cubicBezTo>
                  <a:cubicBezTo>
                    <a:pt x="200" y="3609"/>
                    <a:pt x="0" y="4576"/>
                    <a:pt x="267" y="5343"/>
                  </a:cubicBezTo>
                  <a:cubicBezTo>
                    <a:pt x="500" y="5977"/>
                    <a:pt x="1635" y="6411"/>
                    <a:pt x="2168" y="6678"/>
                  </a:cubicBezTo>
                  <a:cubicBezTo>
                    <a:pt x="3102" y="7145"/>
                    <a:pt x="4103" y="7512"/>
                    <a:pt x="5070" y="7912"/>
                  </a:cubicBezTo>
                  <a:cubicBezTo>
                    <a:pt x="5089" y="7921"/>
                    <a:pt x="5106" y="7925"/>
                    <a:pt x="5122" y="7925"/>
                  </a:cubicBezTo>
                  <a:cubicBezTo>
                    <a:pt x="5218" y="7925"/>
                    <a:pt x="5252" y="7769"/>
                    <a:pt x="5137" y="7712"/>
                  </a:cubicBezTo>
                  <a:lnTo>
                    <a:pt x="5137" y="7712"/>
                  </a:lnTo>
                  <a:lnTo>
                    <a:pt x="5170" y="7745"/>
                  </a:lnTo>
                  <a:cubicBezTo>
                    <a:pt x="4336" y="7378"/>
                    <a:pt x="3503" y="7045"/>
                    <a:pt x="2669" y="6678"/>
                  </a:cubicBezTo>
                  <a:cubicBezTo>
                    <a:pt x="2001" y="6378"/>
                    <a:pt x="600" y="5911"/>
                    <a:pt x="434" y="5110"/>
                  </a:cubicBezTo>
                  <a:cubicBezTo>
                    <a:pt x="234" y="4343"/>
                    <a:pt x="434" y="3275"/>
                    <a:pt x="567" y="2475"/>
                  </a:cubicBezTo>
                  <a:cubicBezTo>
                    <a:pt x="667" y="1674"/>
                    <a:pt x="801" y="907"/>
                    <a:pt x="1001" y="140"/>
                  </a:cubicBezTo>
                  <a:cubicBezTo>
                    <a:pt x="1021" y="57"/>
                    <a:pt x="953" y="0"/>
                    <a:pt x="8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6"/>
            <p:cNvSpPr/>
            <p:nvPr/>
          </p:nvSpPr>
          <p:spPr>
            <a:xfrm rot="5400000">
              <a:off x="1427596" y="308996"/>
              <a:ext cx="80604" cy="62374"/>
            </a:xfrm>
            <a:custGeom>
              <a:avLst/>
              <a:gdLst/>
              <a:ahLst/>
              <a:cxnLst/>
              <a:rect l="l" t="t" r="r" b="b"/>
              <a:pathLst>
                <a:path w="1892" h="1464" extrusionOk="0">
                  <a:moveTo>
                    <a:pt x="145" y="1"/>
                  </a:moveTo>
                  <a:cubicBezTo>
                    <a:pt x="65" y="1"/>
                    <a:pt x="0" y="120"/>
                    <a:pt x="79" y="198"/>
                  </a:cubicBezTo>
                  <a:cubicBezTo>
                    <a:pt x="546" y="665"/>
                    <a:pt x="1146" y="1032"/>
                    <a:pt x="1680" y="1432"/>
                  </a:cubicBezTo>
                  <a:cubicBezTo>
                    <a:pt x="1702" y="1454"/>
                    <a:pt x="1726" y="1464"/>
                    <a:pt x="1748" y="1464"/>
                  </a:cubicBezTo>
                  <a:cubicBezTo>
                    <a:pt x="1827" y="1464"/>
                    <a:pt x="1891" y="1351"/>
                    <a:pt x="1813" y="1299"/>
                  </a:cubicBezTo>
                  <a:cubicBezTo>
                    <a:pt x="1279" y="865"/>
                    <a:pt x="712" y="498"/>
                    <a:pt x="212" y="31"/>
                  </a:cubicBezTo>
                  <a:cubicBezTo>
                    <a:pt x="190" y="10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"/>
            <p:cNvSpPr/>
            <p:nvPr/>
          </p:nvSpPr>
          <p:spPr>
            <a:xfrm rot="5400000">
              <a:off x="1579283" y="197823"/>
              <a:ext cx="24241" cy="87170"/>
            </a:xfrm>
            <a:custGeom>
              <a:avLst/>
              <a:gdLst/>
              <a:ahLst/>
              <a:cxnLst/>
              <a:rect l="l" t="t" r="r" b="b"/>
              <a:pathLst>
                <a:path w="569" h="2046" extrusionOk="0">
                  <a:moveTo>
                    <a:pt x="450" y="1"/>
                  </a:moveTo>
                  <a:cubicBezTo>
                    <a:pt x="406" y="1"/>
                    <a:pt x="368" y="27"/>
                    <a:pt x="368" y="86"/>
                  </a:cubicBezTo>
                  <a:cubicBezTo>
                    <a:pt x="268" y="686"/>
                    <a:pt x="168" y="1320"/>
                    <a:pt x="1" y="1920"/>
                  </a:cubicBezTo>
                  <a:cubicBezTo>
                    <a:pt x="1" y="2001"/>
                    <a:pt x="62" y="2045"/>
                    <a:pt x="125" y="2045"/>
                  </a:cubicBezTo>
                  <a:cubicBezTo>
                    <a:pt x="166" y="2045"/>
                    <a:pt x="208" y="2027"/>
                    <a:pt x="234" y="1987"/>
                  </a:cubicBezTo>
                  <a:cubicBezTo>
                    <a:pt x="368" y="1387"/>
                    <a:pt x="468" y="753"/>
                    <a:pt x="568" y="119"/>
                  </a:cubicBezTo>
                  <a:cubicBezTo>
                    <a:pt x="568" y="44"/>
                    <a:pt x="505" y="1"/>
                    <a:pt x="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6"/>
            <p:cNvSpPr/>
            <p:nvPr/>
          </p:nvSpPr>
          <p:spPr>
            <a:xfrm rot="5400000">
              <a:off x="1295932" y="174136"/>
              <a:ext cx="81073" cy="45247"/>
            </a:xfrm>
            <a:custGeom>
              <a:avLst/>
              <a:gdLst/>
              <a:ahLst/>
              <a:cxnLst/>
              <a:rect l="l" t="t" r="r" b="b"/>
              <a:pathLst>
                <a:path w="1903" h="1062" extrusionOk="0">
                  <a:moveTo>
                    <a:pt x="162" y="1"/>
                  </a:moveTo>
                  <a:cubicBezTo>
                    <a:pt x="58" y="1"/>
                    <a:pt x="0" y="157"/>
                    <a:pt x="115" y="215"/>
                  </a:cubicBezTo>
                  <a:cubicBezTo>
                    <a:pt x="649" y="415"/>
                    <a:pt x="1182" y="715"/>
                    <a:pt x="1683" y="1048"/>
                  </a:cubicBezTo>
                  <a:cubicBezTo>
                    <a:pt x="1701" y="1058"/>
                    <a:pt x="1719" y="1062"/>
                    <a:pt x="1736" y="1062"/>
                  </a:cubicBezTo>
                  <a:cubicBezTo>
                    <a:pt x="1840" y="1062"/>
                    <a:pt x="1902" y="906"/>
                    <a:pt x="1816" y="848"/>
                  </a:cubicBezTo>
                  <a:cubicBezTo>
                    <a:pt x="1282" y="515"/>
                    <a:pt x="749" y="248"/>
                    <a:pt x="215" y="14"/>
                  </a:cubicBezTo>
                  <a:cubicBezTo>
                    <a:pt x="196" y="5"/>
                    <a:pt x="178" y="1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5" name="Google Shape;795;p6"/>
          <p:cNvSpPr/>
          <p:nvPr/>
        </p:nvSpPr>
        <p:spPr>
          <a:xfrm rot="-1120937">
            <a:off x="6601915" y="4688056"/>
            <a:ext cx="239317" cy="207120"/>
          </a:xfrm>
          <a:custGeom>
            <a:avLst/>
            <a:gdLst/>
            <a:ahLst/>
            <a:cxnLst/>
            <a:rect l="l" t="t" r="r" b="b"/>
            <a:pathLst>
              <a:path w="9975" h="8633" extrusionOk="0">
                <a:moveTo>
                  <a:pt x="7366" y="0"/>
                </a:moveTo>
                <a:cubicBezTo>
                  <a:pt x="7250" y="0"/>
                  <a:pt x="7130" y="8"/>
                  <a:pt x="7006" y="24"/>
                </a:cubicBezTo>
                <a:cubicBezTo>
                  <a:pt x="6372" y="91"/>
                  <a:pt x="5105" y="558"/>
                  <a:pt x="5105" y="1659"/>
                </a:cubicBezTo>
                <a:cubicBezTo>
                  <a:pt x="4971" y="658"/>
                  <a:pt x="3737" y="224"/>
                  <a:pt x="3103" y="224"/>
                </a:cubicBezTo>
                <a:cubicBezTo>
                  <a:pt x="1535" y="224"/>
                  <a:pt x="368" y="1158"/>
                  <a:pt x="201" y="2759"/>
                </a:cubicBezTo>
                <a:cubicBezTo>
                  <a:pt x="1" y="4594"/>
                  <a:pt x="1702" y="5962"/>
                  <a:pt x="3003" y="6929"/>
                </a:cubicBezTo>
                <a:cubicBezTo>
                  <a:pt x="3603" y="7363"/>
                  <a:pt x="4137" y="7796"/>
                  <a:pt x="4704" y="8197"/>
                </a:cubicBezTo>
                <a:cubicBezTo>
                  <a:pt x="4938" y="8363"/>
                  <a:pt x="5171" y="8497"/>
                  <a:pt x="5438" y="8630"/>
                </a:cubicBezTo>
                <a:cubicBezTo>
                  <a:pt x="5449" y="8632"/>
                  <a:pt x="5459" y="8633"/>
                  <a:pt x="5470" y="8633"/>
                </a:cubicBezTo>
                <a:cubicBezTo>
                  <a:pt x="5673" y="8633"/>
                  <a:pt x="5984" y="8355"/>
                  <a:pt x="6205" y="8197"/>
                </a:cubicBezTo>
                <a:cubicBezTo>
                  <a:pt x="7473" y="7296"/>
                  <a:pt x="8540" y="6128"/>
                  <a:pt x="9374" y="4794"/>
                </a:cubicBezTo>
                <a:cubicBezTo>
                  <a:pt x="9875" y="3827"/>
                  <a:pt x="9975" y="2659"/>
                  <a:pt x="9608" y="1625"/>
                </a:cubicBezTo>
                <a:cubicBezTo>
                  <a:pt x="9185" y="690"/>
                  <a:pt x="8463" y="0"/>
                  <a:pt x="736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6" name="Google Shape;796;p6"/>
          <p:cNvGrpSpPr/>
          <p:nvPr/>
        </p:nvGrpSpPr>
        <p:grpSpPr>
          <a:xfrm rot="-4535497" flipH="1">
            <a:off x="2536107" y="4740484"/>
            <a:ext cx="774622" cy="607565"/>
            <a:chOff x="2246497" y="-36012"/>
            <a:chExt cx="829747" cy="650802"/>
          </a:xfrm>
        </p:grpSpPr>
        <p:sp>
          <p:nvSpPr>
            <p:cNvPr id="797" name="Google Shape;797;p6"/>
            <p:cNvSpPr/>
            <p:nvPr/>
          </p:nvSpPr>
          <p:spPr>
            <a:xfrm rot="5400000">
              <a:off x="2438739" y="-148100"/>
              <a:ext cx="525417" cy="749592"/>
            </a:xfrm>
            <a:custGeom>
              <a:avLst/>
              <a:gdLst/>
              <a:ahLst/>
              <a:cxnLst/>
              <a:rect l="l" t="t" r="r" b="b"/>
              <a:pathLst>
                <a:path w="12333" h="17594" extrusionOk="0">
                  <a:moveTo>
                    <a:pt x="133" y="0"/>
                  </a:moveTo>
                  <a:cubicBezTo>
                    <a:pt x="60" y="0"/>
                    <a:pt x="1" y="71"/>
                    <a:pt x="24" y="142"/>
                  </a:cubicBezTo>
                  <a:cubicBezTo>
                    <a:pt x="1692" y="3211"/>
                    <a:pt x="4494" y="5546"/>
                    <a:pt x="7062" y="7847"/>
                  </a:cubicBezTo>
                  <a:cubicBezTo>
                    <a:pt x="8363" y="9015"/>
                    <a:pt x="9664" y="10182"/>
                    <a:pt x="10632" y="11683"/>
                  </a:cubicBezTo>
                  <a:cubicBezTo>
                    <a:pt x="11766" y="13451"/>
                    <a:pt x="11833" y="15486"/>
                    <a:pt x="12099" y="17521"/>
                  </a:cubicBezTo>
                  <a:cubicBezTo>
                    <a:pt x="12112" y="17572"/>
                    <a:pt x="12149" y="17594"/>
                    <a:pt x="12190" y="17594"/>
                  </a:cubicBezTo>
                  <a:cubicBezTo>
                    <a:pt x="12256" y="17594"/>
                    <a:pt x="12333" y="17537"/>
                    <a:pt x="12333" y="17454"/>
                  </a:cubicBezTo>
                  <a:cubicBezTo>
                    <a:pt x="12066" y="15586"/>
                    <a:pt x="11966" y="13718"/>
                    <a:pt x="11065" y="12017"/>
                  </a:cubicBezTo>
                  <a:cubicBezTo>
                    <a:pt x="10298" y="10516"/>
                    <a:pt x="9031" y="9348"/>
                    <a:pt x="7796" y="8248"/>
                  </a:cubicBezTo>
                  <a:cubicBezTo>
                    <a:pt x="5094" y="5746"/>
                    <a:pt x="2026" y="3344"/>
                    <a:pt x="224" y="42"/>
                  </a:cubicBezTo>
                  <a:cubicBezTo>
                    <a:pt x="195" y="12"/>
                    <a:pt x="163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6"/>
            <p:cNvSpPr/>
            <p:nvPr/>
          </p:nvSpPr>
          <p:spPr>
            <a:xfrm rot="5400000">
              <a:off x="2638833" y="109259"/>
              <a:ext cx="33060" cy="241911"/>
            </a:xfrm>
            <a:custGeom>
              <a:avLst/>
              <a:gdLst/>
              <a:ahLst/>
              <a:cxnLst/>
              <a:rect l="l" t="t" r="r" b="b"/>
              <a:pathLst>
                <a:path w="776" h="5678" extrusionOk="0">
                  <a:moveTo>
                    <a:pt x="632" y="1"/>
                  </a:moveTo>
                  <a:cubicBezTo>
                    <a:pt x="589" y="1"/>
                    <a:pt x="547" y="22"/>
                    <a:pt x="534" y="73"/>
                  </a:cubicBezTo>
                  <a:cubicBezTo>
                    <a:pt x="1" y="1908"/>
                    <a:pt x="201" y="3709"/>
                    <a:pt x="368" y="5577"/>
                  </a:cubicBezTo>
                  <a:cubicBezTo>
                    <a:pt x="368" y="5644"/>
                    <a:pt x="426" y="5677"/>
                    <a:pt x="480" y="5677"/>
                  </a:cubicBezTo>
                  <a:cubicBezTo>
                    <a:pt x="534" y="5677"/>
                    <a:pt x="584" y="5644"/>
                    <a:pt x="568" y="5577"/>
                  </a:cubicBezTo>
                  <a:cubicBezTo>
                    <a:pt x="434" y="3709"/>
                    <a:pt x="201" y="1941"/>
                    <a:pt x="734" y="140"/>
                  </a:cubicBezTo>
                  <a:cubicBezTo>
                    <a:pt x="776" y="58"/>
                    <a:pt x="702" y="1"/>
                    <a:pt x="63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6"/>
            <p:cNvSpPr/>
            <p:nvPr/>
          </p:nvSpPr>
          <p:spPr>
            <a:xfrm rot="5400000">
              <a:off x="2570077" y="421287"/>
              <a:ext cx="225069" cy="38131"/>
            </a:xfrm>
            <a:custGeom>
              <a:avLst/>
              <a:gdLst/>
              <a:ahLst/>
              <a:cxnLst/>
              <a:rect l="l" t="t" r="r" b="b"/>
              <a:pathLst>
                <a:path w="5283" h="895" extrusionOk="0">
                  <a:moveTo>
                    <a:pt x="1891" y="0"/>
                  </a:moveTo>
                  <a:cubicBezTo>
                    <a:pt x="1301" y="0"/>
                    <a:pt x="708" y="63"/>
                    <a:pt x="124" y="189"/>
                  </a:cubicBezTo>
                  <a:cubicBezTo>
                    <a:pt x="0" y="220"/>
                    <a:pt x="48" y="393"/>
                    <a:pt x="161" y="393"/>
                  </a:cubicBezTo>
                  <a:cubicBezTo>
                    <a:pt x="170" y="393"/>
                    <a:pt x="180" y="392"/>
                    <a:pt x="190" y="390"/>
                  </a:cubicBezTo>
                  <a:cubicBezTo>
                    <a:pt x="752" y="263"/>
                    <a:pt x="1322" y="200"/>
                    <a:pt x="1890" y="200"/>
                  </a:cubicBezTo>
                  <a:cubicBezTo>
                    <a:pt x="2975" y="200"/>
                    <a:pt x="4054" y="430"/>
                    <a:pt x="5060" y="890"/>
                  </a:cubicBezTo>
                  <a:cubicBezTo>
                    <a:pt x="5072" y="893"/>
                    <a:pt x="5084" y="894"/>
                    <a:pt x="5095" y="894"/>
                  </a:cubicBezTo>
                  <a:cubicBezTo>
                    <a:pt x="5210" y="894"/>
                    <a:pt x="5282" y="750"/>
                    <a:pt x="5161" y="690"/>
                  </a:cubicBezTo>
                  <a:cubicBezTo>
                    <a:pt x="4132" y="230"/>
                    <a:pt x="3017" y="0"/>
                    <a:pt x="189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6"/>
            <p:cNvSpPr/>
            <p:nvPr/>
          </p:nvSpPr>
          <p:spPr>
            <a:xfrm rot="5400000">
              <a:off x="2427673" y="306534"/>
              <a:ext cx="108210" cy="159556"/>
            </a:xfrm>
            <a:custGeom>
              <a:avLst/>
              <a:gdLst/>
              <a:ahLst/>
              <a:cxnLst/>
              <a:rect l="l" t="t" r="r" b="b"/>
              <a:pathLst>
                <a:path w="2540" h="3745" extrusionOk="0">
                  <a:moveTo>
                    <a:pt x="2400" y="1"/>
                  </a:moveTo>
                  <a:cubicBezTo>
                    <a:pt x="2374" y="1"/>
                    <a:pt x="2347" y="11"/>
                    <a:pt x="2322" y="36"/>
                  </a:cubicBezTo>
                  <a:cubicBezTo>
                    <a:pt x="1288" y="1070"/>
                    <a:pt x="454" y="2137"/>
                    <a:pt x="21" y="3605"/>
                  </a:cubicBezTo>
                  <a:cubicBezTo>
                    <a:pt x="0" y="3688"/>
                    <a:pt x="69" y="3745"/>
                    <a:pt x="132" y="3745"/>
                  </a:cubicBezTo>
                  <a:cubicBezTo>
                    <a:pt x="171" y="3745"/>
                    <a:pt x="208" y="3723"/>
                    <a:pt x="221" y="3672"/>
                  </a:cubicBezTo>
                  <a:cubicBezTo>
                    <a:pt x="621" y="2238"/>
                    <a:pt x="1455" y="1203"/>
                    <a:pt x="2489" y="169"/>
                  </a:cubicBezTo>
                  <a:cubicBezTo>
                    <a:pt x="2539" y="94"/>
                    <a:pt x="2477" y="1"/>
                    <a:pt x="240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6"/>
            <p:cNvSpPr/>
            <p:nvPr/>
          </p:nvSpPr>
          <p:spPr>
            <a:xfrm rot="5400000">
              <a:off x="2307723" y="382686"/>
              <a:ext cx="96196" cy="218649"/>
            </a:xfrm>
            <a:custGeom>
              <a:avLst/>
              <a:gdLst/>
              <a:ahLst/>
              <a:cxnLst/>
              <a:rect l="l" t="t" r="r" b="b"/>
              <a:pathLst>
                <a:path w="2258" h="5132" extrusionOk="0">
                  <a:moveTo>
                    <a:pt x="636" y="338"/>
                  </a:moveTo>
                  <a:lnTo>
                    <a:pt x="636" y="338"/>
                  </a:lnTo>
                  <a:cubicBezTo>
                    <a:pt x="1060" y="1026"/>
                    <a:pt x="1424" y="1770"/>
                    <a:pt x="1702" y="2543"/>
                  </a:cubicBezTo>
                  <a:cubicBezTo>
                    <a:pt x="1904" y="3093"/>
                    <a:pt x="2258" y="4951"/>
                    <a:pt x="1365" y="4951"/>
                  </a:cubicBezTo>
                  <a:cubicBezTo>
                    <a:pt x="1230" y="4951"/>
                    <a:pt x="1066" y="4908"/>
                    <a:pt x="868" y="4811"/>
                  </a:cubicBezTo>
                  <a:cubicBezTo>
                    <a:pt x="134" y="4478"/>
                    <a:pt x="234" y="3043"/>
                    <a:pt x="267" y="2376"/>
                  </a:cubicBezTo>
                  <a:cubicBezTo>
                    <a:pt x="301" y="1742"/>
                    <a:pt x="301" y="875"/>
                    <a:pt x="634" y="341"/>
                  </a:cubicBezTo>
                  <a:cubicBezTo>
                    <a:pt x="635" y="340"/>
                    <a:pt x="636" y="339"/>
                    <a:pt x="636" y="338"/>
                  </a:cubicBezTo>
                  <a:close/>
                  <a:moveTo>
                    <a:pt x="607" y="1"/>
                  </a:moveTo>
                  <a:cubicBezTo>
                    <a:pt x="525" y="1"/>
                    <a:pt x="453" y="79"/>
                    <a:pt x="501" y="175"/>
                  </a:cubicBezTo>
                  <a:lnTo>
                    <a:pt x="534" y="175"/>
                  </a:lnTo>
                  <a:cubicBezTo>
                    <a:pt x="535" y="176"/>
                    <a:pt x="536" y="177"/>
                    <a:pt x="537" y="179"/>
                  </a:cubicBezTo>
                  <a:lnTo>
                    <a:pt x="537" y="179"/>
                  </a:lnTo>
                  <a:cubicBezTo>
                    <a:pt x="535" y="178"/>
                    <a:pt x="533" y="178"/>
                    <a:pt x="530" y="178"/>
                  </a:cubicBezTo>
                  <a:cubicBezTo>
                    <a:pt x="493" y="178"/>
                    <a:pt x="456" y="197"/>
                    <a:pt x="434" y="241"/>
                  </a:cubicBezTo>
                  <a:cubicBezTo>
                    <a:pt x="34" y="909"/>
                    <a:pt x="34" y="2076"/>
                    <a:pt x="34" y="2843"/>
                  </a:cubicBezTo>
                  <a:cubicBezTo>
                    <a:pt x="0" y="3577"/>
                    <a:pt x="67" y="4811"/>
                    <a:pt x="968" y="5078"/>
                  </a:cubicBezTo>
                  <a:cubicBezTo>
                    <a:pt x="1081" y="5115"/>
                    <a:pt x="1187" y="5131"/>
                    <a:pt x="1283" y="5131"/>
                  </a:cubicBezTo>
                  <a:cubicBezTo>
                    <a:pt x="1984" y="5131"/>
                    <a:pt x="2257" y="4255"/>
                    <a:pt x="2169" y="3610"/>
                  </a:cubicBezTo>
                  <a:cubicBezTo>
                    <a:pt x="1935" y="2343"/>
                    <a:pt x="1435" y="1142"/>
                    <a:pt x="701" y="41"/>
                  </a:cubicBezTo>
                  <a:cubicBezTo>
                    <a:pt x="673" y="13"/>
                    <a:pt x="639" y="1"/>
                    <a:pt x="60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6"/>
            <p:cNvSpPr/>
            <p:nvPr/>
          </p:nvSpPr>
          <p:spPr>
            <a:xfrm rot="5400000">
              <a:off x="2323935" y="218984"/>
              <a:ext cx="160398" cy="164029"/>
            </a:xfrm>
            <a:custGeom>
              <a:avLst/>
              <a:gdLst/>
              <a:ahLst/>
              <a:cxnLst/>
              <a:rect l="l" t="t" r="r" b="b"/>
              <a:pathLst>
                <a:path w="3765" h="3850" extrusionOk="0">
                  <a:moveTo>
                    <a:pt x="3499" y="480"/>
                  </a:moveTo>
                  <a:cubicBezTo>
                    <a:pt x="3557" y="1506"/>
                    <a:pt x="3459" y="3074"/>
                    <a:pt x="2636" y="3603"/>
                  </a:cubicBezTo>
                  <a:cubicBezTo>
                    <a:pt x="2559" y="3652"/>
                    <a:pt x="2474" y="3673"/>
                    <a:pt x="2386" y="3673"/>
                  </a:cubicBezTo>
                  <a:cubicBezTo>
                    <a:pt x="2050" y="3673"/>
                    <a:pt x="1667" y="3367"/>
                    <a:pt x="1535" y="3103"/>
                  </a:cubicBezTo>
                  <a:cubicBezTo>
                    <a:pt x="1268" y="2702"/>
                    <a:pt x="1602" y="2169"/>
                    <a:pt x="1835" y="1802"/>
                  </a:cubicBezTo>
                  <a:cubicBezTo>
                    <a:pt x="2228" y="1179"/>
                    <a:pt x="2815" y="717"/>
                    <a:pt x="3499" y="480"/>
                  </a:cubicBezTo>
                  <a:close/>
                  <a:moveTo>
                    <a:pt x="3590" y="1"/>
                  </a:moveTo>
                  <a:cubicBezTo>
                    <a:pt x="3536" y="1"/>
                    <a:pt x="3486" y="34"/>
                    <a:pt x="3503" y="101"/>
                  </a:cubicBezTo>
                  <a:lnTo>
                    <a:pt x="3470" y="101"/>
                  </a:lnTo>
                  <a:cubicBezTo>
                    <a:pt x="3474" y="143"/>
                    <a:pt x="3478" y="188"/>
                    <a:pt x="3482" y="235"/>
                  </a:cubicBezTo>
                  <a:lnTo>
                    <a:pt x="3482" y="235"/>
                  </a:lnTo>
                  <a:cubicBezTo>
                    <a:pt x="3478" y="234"/>
                    <a:pt x="3474" y="234"/>
                    <a:pt x="3470" y="234"/>
                  </a:cubicBezTo>
                  <a:cubicBezTo>
                    <a:pt x="2335" y="534"/>
                    <a:pt x="0" y="3069"/>
                    <a:pt x="2002" y="3770"/>
                  </a:cubicBezTo>
                  <a:cubicBezTo>
                    <a:pt x="2148" y="3824"/>
                    <a:pt x="2281" y="3849"/>
                    <a:pt x="2404" y="3849"/>
                  </a:cubicBezTo>
                  <a:cubicBezTo>
                    <a:pt x="3714" y="3849"/>
                    <a:pt x="3764" y="985"/>
                    <a:pt x="3703" y="101"/>
                  </a:cubicBezTo>
                  <a:cubicBezTo>
                    <a:pt x="3703" y="34"/>
                    <a:pt x="3645" y="1"/>
                    <a:pt x="359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"/>
            <p:cNvSpPr/>
            <p:nvPr/>
          </p:nvSpPr>
          <p:spPr>
            <a:xfrm rot="5400000">
              <a:off x="2572738" y="453771"/>
              <a:ext cx="207346" cy="114693"/>
            </a:xfrm>
            <a:custGeom>
              <a:avLst/>
              <a:gdLst/>
              <a:ahLst/>
              <a:cxnLst/>
              <a:rect l="l" t="t" r="r" b="b"/>
              <a:pathLst>
                <a:path w="4867" h="2692" extrusionOk="0">
                  <a:moveTo>
                    <a:pt x="2455" y="194"/>
                  </a:moveTo>
                  <a:cubicBezTo>
                    <a:pt x="3531" y="194"/>
                    <a:pt x="4556" y="616"/>
                    <a:pt x="4592" y="1643"/>
                  </a:cubicBezTo>
                  <a:cubicBezTo>
                    <a:pt x="4612" y="2233"/>
                    <a:pt x="4306" y="2453"/>
                    <a:pt x="3846" y="2453"/>
                  </a:cubicBezTo>
                  <a:cubicBezTo>
                    <a:pt x="2806" y="2453"/>
                    <a:pt x="979" y="1328"/>
                    <a:pt x="352" y="821"/>
                  </a:cubicBezTo>
                  <a:lnTo>
                    <a:pt x="352" y="821"/>
                  </a:lnTo>
                  <a:cubicBezTo>
                    <a:pt x="823" y="428"/>
                    <a:pt x="1653" y="194"/>
                    <a:pt x="2455" y="194"/>
                  </a:cubicBezTo>
                  <a:close/>
                  <a:moveTo>
                    <a:pt x="2523" y="1"/>
                  </a:moveTo>
                  <a:cubicBezTo>
                    <a:pt x="1623" y="1"/>
                    <a:pt x="685" y="262"/>
                    <a:pt x="186" y="684"/>
                  </a:cubicBezTo>
                  <a:lnTo>
                    <a:pt x="186" y="684"/>
                  </a:lnTo>
                  <a:cubicBezTo>
                    <a:pt x="175" y="680"/>
                    <a:pt x="163" y="678"/>
                    <a:pt x="152" y="678"/>
                  </a:cubicBezTo>
                  <a:cubicBezTo>
                    <a:pt x="75" y="678"/>
                    <a:pt x="1" y="767"/>
                    <a:pt x="33" y="842"/>
                  </a:cubicBezTo>
                  <a:lnTo>
                    <a:pt x="33" y="842"/>
                  </a:lnTo>
                  <a:cubicBezTo>
                    <a:pt x="2" y="909"/>
                    <a:pt x="68" y="978"/>
                    <a:pt x="140" y="978"/>
                  </a:cubicBezTo>
                  <a:cubicBezTo>
                    <a:pt x="150" y="978"/>
                    <a:pt x="159" y="977"/>
                    <a:pt x="169" y="974"/>
                  </a:cubicBezTo>
                  <a:lnTo>
                    <a:pt x="169" y="974"/>
                  </a:lnTo>
                  <a:cubicBezTo>
                    <a:pt x="835" y="1530"/>
                    <a:pt x="2630" y="2692"/>
                    <a:pt x="3778" y="2692"/>
                  </a:cubicBezTo>
                  <a:cubicBezTo>
                    <a:pt x="4342" y="2692"/>
                    <a:pt x="4750" y="2412"/>
                    <a:pt x="4793" y="1643"/>
                  </a:cubicBezTo>
                  <a:cubicBezTo>
                    <a:pt x="4866" y="469"/>
                    <a:pt x="3728" y="1"/>
                    <a:pt x="252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"/>
            <p:cNvSpPr/>
            <p:nvPr/>
          </p:nvSpPr>
          <p:spPr>
            <a:xfrm rot="5400000">
              <a:off x="2473045" y="151329"/>
              <a:ext cx="188899" cy="217243"/>
            </a:xfrm>
            <a:custGeom>
              <a:avLst/>
              <a:gdLst/>
              <a:ahLst/>
              <a:cxnLst/>
              <a:rect l="l" t="t" r="r" b="b"/>
              <a:pathLst>
                <a:path w="4434" h="5099" extrusionOk="0">
                  <a:moveTo>
                    <a:pt x="1532" y="0"/>
                  </a:moveTo>
                  <a:cubicBezTo>
                    <a:pt x="1453" y="0"/>
                    <a:pt x="1385" y="86"/>
                    <a:pt x="1432" y="156"/>
                  </a:cubicBezTo>
                  <a:cubicBezTo>
                    <a:pt x="1999" y="1057"/>
                    <a:pt x="3934" y="4159"/>
                    <a:pt x="2299" y="4826"/>
                  </a:cubicBezTo>
                  <a:cubicBezTo>
                    <a:pt x="2112" y="4902"/>
                    <a:pt x="1948" y="4937"/>
                    <a:pt x="1805" y="4937"/>
                  </a:cubicBezTo>
                  <a:cubicBezTo>
                    <a:pt x="379" y="4937"/>
                    <a:pt x="1107" y="1445"/>
                    <a:pt x="1532" y="657"/>
                  </a:cubicBezTo>
                  <a:cubicBezTo>
                    <a:pt x="1555" y="586"/>
                    <a:pt x="1496" y="515"/>
                    <a:pt x="1423" y="515"/>
                  </a:cubicBezTo>
                  <a:cubicBezTo>
                    <a:pt x="1393" y="515"/>
                    <a:pt x="1361" y="527"/>
                    <a:pt x="1332" y="557"/>
                  </a:cubicBezTo>
                  <a:cubicBezTo>
                    <a:pt x="810" y="1568"/>
                    <a:pt x="1" y="5099"/>
                    <a:pt x="1899" y="5099"/>
                  </a:cubicBezTo>
                  <a:cubicBezTo>
                    <a:pt x="1942" y="5099"/>
                    <a:pt x="1986" y="5097"/>
                    <a:pt x="2032" y="5093"/>
                  </a:cubicBezTo>
                  <a:cubicBezTo>
                    <a:pt x="4434" y="4893"/>
                    <a:pt x="2199" y="990"/>
                    <a:pt x="1632" y="56"/>
                  </a:cubicBezTo>
                  <a:cubicBezTo>
                    <a:pt x="1602" y="16"/>
                    <a:pt x="1566" y="0"/>
                    <a:pt x="15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6"/>
          <p:cNvSpPr txBox="1">
            <a:spLocks noGrp="1"/>
          </p:cNvSpPr>
          <p:nvPr>
            <p:ph type="title"/>
          </p:nvPr>
        </p:nvSpPr>
        <p:spPr>
          <a:xfrm>
            <a:off x="560850" y="377050"/>
            <a:ext cx="80223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74247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>
            <a:spLocks noGrp="1"/>
          </p:cNvSpPr>
          <p:nvPr>
            <p:ph type="title" hasCustomPrompt="1"/>
          </p:nvPr>
        </p:nvSpPr>
        <p:spPr>
          <a:xfrm>
            <a:off x="866975" y="1378200"/>
            <a:ext cx="3354600" cy="12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None/>
              <a:defRPr sz="7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body" idx="1"/>
          </p:nvPr>
        </p:nvSpPr>
        <p:spPr>
          <a:xfrm>
            <a:off x="1089773" y="2395213"/>
            <a:ext cx="2909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2" hasCustomPrompt="1"/>
          </p:nvPr>
        </p:nvSpPr>
        <p:spPr>
          <a:xfrm>
            <a:off x="4911575" y="1378200"/>
            <a:ext cx="3354600" cy="12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9" name="Google Shape;169;p13"/>
          <p:cNvSpPr txBox="1">
            <a:spLocks noGrp="1"/>
          </p:cNvSpPr>
          <p:nvPr>
            <p:ph type="body" idx="3"/>
          </p:nvPr>
        </p:nvSpPr>
        <p:spPr>
          <a:xfrm>
            <a:off x="5134373" y="2395213"/>
            <a:ext cx="2909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4" hasCustomPrompt="1"/>
          </p:nvPr>
        </p:nvSpPr>
        <p:spPr>
          <a:xfrm>
            <a:off x="2894700" y="3073650"/>
            <a:ext cx="3354600" cy="12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body" idx="5"/>
          </p:nvPr>
        </p:nvSpPr>
        <p:spPr>
          <a:xfrm>
            <a:off x="2698850" y="4090675"/>
            <a:ext cx="37464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2" name="Google Shape;172;p13"/>
          <p:cNvSpPr/>
          <p:nvPr/>
        </p:nvSpPr>
        <p:spPr>
          <a:xfrm flipH="1">
            <a:off x="-53628" y="2424098"/>
            <a:ext cx="1330476" cy="289853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13"/>
          <p:cNvGrpSpPr/>
          <p:nvPr/>
        </p:nvGrpSpPr>
        <p:grpSpPr>
          <a:xfrm flipH="1">
            <a:off x="6828751" y="3197468"/>
            <a:ext cx="1654287" cy="2252213"/>
            <a:chOff x="3928500" y="2793213"/>
            <a:chExt cx="751300" cy="1022850"/>
          </a:xfrm>
        </p:grpSpPr>
        <p:sp>
          <p:nvSpPr>
            <p:cNvPr id="174" name="Google Shape;174;p13"/>
            <p:cNvSpPr/>
            <p:nvPr/>
          </p:nvSpPr>
          <p:spPr>
            <a:xfrm>
              <a:off x="4383600" y="2829213"/>
              <a:ext cx="296200" cy="755800"/>
            </a:xfrm>
            <a:custGeom>
              <a:avLst/>
              <a:gdLst/>
              <a:ahLst/>
              <a:cxnLst/>
              <a:rect l="l" t="t" r="r" b="b"/>
              <a:pathLst>
                <a:path w="11848" h="30232" extrusionOk="0">
                  <a:moveTo>
                    <a:pt x="8085" y="1"/>
                  </a:moveTo>
                  <a:cubicBezTo>
                    <a:pt x="8085" y="1"/>
                    <a:pt x="6871" y="644"/>
                    <a:pt x="3358" y="8430"/>
                  </a:cubicBezTo>
                  <a:cubicBezTo>
                    <a:pt x="1" y="16134"/>
                    <a:pt x="2692" y="25170"/>
                    <a:pt x="4216" y="29147"/>
                  </a:cubicBezTo>
                  <a:cubicBezTo>
                    <a:pt x="4491" y="29848"/>
                    <a:pt x="5150" y="30232"/>
                    <a:pt x="5814" y="30232"/>
                  </a:cubicBezTo>
                  <a:cubicBezTo>
                    <a:pt x="6301" y="30232"/>
                    <a:pt x="6790" y="30026"/>
                    <a:pt x="7133" y="29588"/>
                  </a:cubicBezTo>
                  <a:cubicBezTo>
                    <a:pt x="10062" y="25861"/>
                    <a:pt x="11848" y="16812"/>
                    <a:pt x="11217" y="11228"/>
                  </a:cubicBezTo>
                  <a:cubicBezTo>
                    <a:pt x="10478" y="4442"/>
                    <a:pt x="8085" y="1"/>
                    <a:pt x="8085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4518150" y="2829213"/>
              <a:ext cx="67600" cy="754000"/>
            </a:xfrm>
            <a:custGeom>
              <a:avLst/>
              <a:gdLst/>
              <a:ahLst/>
              <a:cxnLst/>
              <a:rect l="l" t="t" r="r" b="b"/>
              <a:pathLst>
                <a:path w="2704" h="30160" extrusionOk="0">
                  <a:moveTo>
                    <a:pt x="2703" y="1"/>
                  </a:moveTo>
                  <a:cubicBezTo>
                    <a:pt x="2703" y="2"/>
                    <a:pt x="2655" y="478"/>
                    <a:pt x="2548" y="1298"/>
                  </a:cubicBezTo>
                  <a:cubicBezTo>
                    <a:pt x="2465" y="2120"/>
                    <a:pt x="2322" y="3299"/>
                    <a:pt x="2191" y="4704"/>
                  </a:cubicBezTo>
                  <a:cubicBezTo>
                    <a:pt x="2132" y="5406"/>
                    <a:pt x="2048" y="6180"/>
                    <a:pt x="1965" y="6990"/>
                  </a:cubicBezTo>
                  <a:cubicBezTo>
                    <a:pt x="1882" y="7787"/>
                    <a:pt x="1786" y="8657"/>
                    <a:pt x="1715" y="9526"/>
                  </a:cubicBezTo>
                  <a:cubicBezTo>
                    <a:pt x="1548" y="11300"/>
                    <a:pt x="1394" y="13181"/>
                    <a:pt x="1215" y="15062"/>
                  </a:cubicBezTo>
                  <a:cubicBezTo>
                    <a:pt x="1048" y="16943"/>
                    <a:pt x="882" y="18836"/>
                    <a:pt x="739" y="20598"/>
                  </a:cubicBezTo>
                  <a:cubicBezTo>
                    <a:pt x="572" y="22373"/>
                    <a:pt x="465" y="24027"/>
                    <a:pt x="346" y="25444"/>
                  </a:cubicBezTo>
                  <a:cubicBezTo>
                    <a:pt x="227" y="26849"/>
                    <a:pt x="155" y="28028"/>
                    <a:pt x="96" y="28861"/>
                  </a:cubicBezTo>
                  <a:cubicBezTo>
                    <a:pt x="36" y="29683"/>
                    <a:pt x="0" y="30159"/>
                    <a:pt x="0" y="30159"/>
                  </a:cubicBezTo>
                  <a:cubicBezTo>
                    <a:pt x="0" y="30159"/>
                    <a:pt x="60" y="29683"/>
                    <a:pt x="155" y="28861"/>
                  </a:cubicBezTo>
                  <a:cubicBezTo>
                    <a:pt x="239" y="28040"/>
                    <a:pt x="381" y="26873"/>
                    <a:pt x="512" y="25456"/>
                  </a:cubicBezTo>
                  <a:cubicBezTo>
                    <a:pt x="643" y="24039"/>
                    <a:pt x="822" y="22408"/>
                    <a:pt x="989" y="20634"/>
                  </a:cubicBezTo>
                  <a:cubicBezTo>
                    <a:pt x="1155" y="18860"/>
                    <a:pt x="1310" y="16991"/>
                    <a:pt x="1489" y="15098"/>
                  </a:cubicBezTo>
                  <a:cubicBezTo>
                    <a:pt x="1655" y="13217"/>
                    <a:pt x="1822" y="11335"/>
                    <a:pt x="1965" y="9561"/>
                  </a:cubicBezTo>
                  <a:cubicBezTo>
                    <a:pt x="2048" y="8680"/>
                    <a:pt x="2120" y="7823"/>
                    <a:pt x="2179" y="7013"/>
                  </a:cubicBezTo>
                  <a:cubicBezTo>
                    <a:pt x="2239" y="6192"/>
                    <a:pt x="2298" y="5442"/>
                    <a:pt x="2358" y="4727"/>
                  </a:cubicBezTo>
                  <a:cubicBezTo>
                    <a:pt x="2477" y="3311"/>
                    <a:pt x="2548" y="2132"/>
                    <a:pt x="2608" y="1298"/>
                  </a:cubicBezTo>
                  <a:cubicBezTo>
                    <a:pt x="2667" y="478"/>
                    <a:pt x="2703" y="2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4494050" y="3019713"/>
              <a:ext cx="65200" cy="74450"/>
            </a:xfrm>
            <a:custGeom>
              <a:avLst/>
              <a:gdLst/>
              <a:ahLst/>
              <a:cxnLst/>
              <a:rect l="l" t="t" r="r" b="b"/>
              <a:pathLst>
                <a:path w="2608" h="2978" extrusionOk="0">
                  <a:moveTo>
                    <a:pt x="0" y="1"/>
                  </a:moveTo>
                  <a:cubicBezTo>
                    <a:pt x="2" y="2"/>
                    <a:pt x="49" y="49"/>
                    <a:pt x="107" y="120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08"/>
                    <a:pt x="619" y="798"/>
                    <a:pt x="774" y="977"/>
                  </a:cubicBezTo>
                  <a:cubicBezTo>
                    <a:pt x="917" y="1156"/>
                    <a:pt x="1084" y="1334"/>
                    <a:pt x="1250" y="1525"/>
                  </a:cubicBezTo>
                  <a:cubicBezTo>
                    <a:pt x="1417" y="1715"/>
                    <a:pt x="1584" y="1906"/>
                    <a:pt x="1738" y="2072"/>
                  </a:cubicBezTo>
                  <a:cubicBezTo>
                    <a:pt x="1893" y="2239"/>
                    <a:pt x="2036" y="2394"/>
                    <a:pt x="2179" y="2537"/>
                  </a:cubicBezTo>
                  <a:cubicBezTo>
                    <a:pt x="2286" y="2680"/>
                    <a:pt x="2405" y="2787"/>
                    <a:pt x="2488" y="2858"/>
                  </a:cubicBezTo>
                  <a:lnTo>
                    <a:pt x="2608" y="2977"/>
                  </a:lnTo>
                  <a:cubicBezTo>
                    <a:pt x="2608" y="2977"/>
                    <a:pt x="2560" y="2930"/>
                    <a:pt x="2500" y="2846"/>
                  </a:cubicBezTo>
                  <a:cubicBezTo>
                    <a:pt x="2441" y="2751"/>
                    <a:pt x="2358" y="2632"/>
                    <a:pt x="2238" y="2489"/>
                  </a:cubicBezTo>
                  <a:cubicBezTo>
                    <a:pt x="2119" y="2358"/>
                    <a:pt x="1977" y="2180"/>
                    <a:pt x="1834" y="2001"/>
                  </a:cubicBezTo>
                  <a:cubicBezTo>
                    <a:pt x="1679" y="1822"/>
                    <a:pt x="1524" y="1644"/>
                    <a:pt x="1357" y="1441"/>
                  </a:cubicBezTo>
                  <a:cubicBezTo>
                    <a:pt x="1191" y="1275"/>
                    <a:pt x="1024" y="1072"/>
                    <a:pt x="869" y="906"/>
                  </a:cubicBezTo>
                  <a:cubicBezTo>
                    <a:pt x="714" y="751"/>
                    <a:pt x="572" y="584"/>
                    <a:pt x="429" y="453"/>
                  </a:cubicBezTo>
                  <a:cubicBezTo>
                    <a:pt x="310" y="298"/>
                    <a:pt x="191" y="203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4481550" y="3157238"/>
              <a:ext cx="64900" cy="74425"/>
            </a:xfrm>
            <a:custGeom>
              <a:avLst/>
              <a:gdLst/>
              <a:ahLst/>
              <a:cxnLst/>
              <a:rect l="l" t="t" r="r" b="b"/>
              <a:pathLst>
                <a:path w="2596" h="2977" extrusionOk="0">
                  <a:moveTo>
                    <a:pt x="0" y="0"/>
                  </a:moveTo>
                  <a:cubicBezTo>
                    <a:pt x="0" y="0"/>
                    <a:pt x="24" y="60"/>
                    <a:pt x="95" y="119"/>
                  </a:cubicBezTo>
                  <a:cubicBezTo>
                    <a:pt x="155" y="203"/>
                    <a:pt x="250" y="322"/>
                    <a:pt x="369" y="477"/>
                  </a:cubicBezTo>
                  <a:cubicBezTo>
                    <a:pt x="488" y="608"/>
                    <a:pt x="619" y="786"/>
                    <a:pt x="774" y="965"/>
                  </a:cubicBezTo>
                  <a:cubicBezTo>
                    <a:pt x="917" y="1143"/>
                    <a:pt x="1083" y="1322"/>
                    <a:pt x="1250" y="1512"/>
                  </a:cubicBezTo>
                  <a:cubicBezTo>
                    <a:pt x="1405" y="1703"/>
                    <a:pt x="1572" y="1905"/>
                    <a:pt x="1738" y="2060"/>
                  </a:cubicBezTo>
                  <a:cubicBezTo>
                    <a:pt x="1881" y="2227"/>
                    <a:pt x="2036" y="2394"/>
                    <a:pt x="2167" y="2524"/>
                  </a:cubicBezTo>
                  <a:cubicBezTo>
                    <a:pt x="2286" y="2679"/>
                    <a:pt x="2405" y="2775"/>
                    <a:pt x="2477" y="2858"/>
                  </a:cubicBezTo>
                  <a:lnTo>
                    <a:pt x="2596" y="2977"/>
                  </a:lnTo>
                  <a:cubicBezTo>
                    <a:pt x="2596" y="2977"/>
                    <a:pt x="2560" y="2929"/>
                    <a:pt x="2500" y="2834"/>
                  </a:cubicBezTo>
                  <a:cubicBezTo>
                    <a:pt x="2441" y="2751"/>
                    <a:pt x="2346" y="2632"/>
                    <a:pt x="2226" y="2477"/>
                  </a:cubicBezTo>
                  <a:cubicBezTo>
                    <a:pt x="2107" y="2346"/>
                    <a:pt x="1976" y="2167"/>
                    <a:pt x="1822" y="1989"/>
                  </a:cubicBezTo>
                  <a:cubicBezTo>
                    <a:pt x="1679" y="1810"/>
                    <a:pt x="1512" y="1632"/>
                    <a:pt x="1345" y="1441"/>
                  </a:cubicBezTo>
                  <a:cubicBezTo>
                    <a:pt x="1191" y="1262"/>
                    <a:pt x="1024" y="1060"/>
                    <a:pt x="857" y="905"/>
                  </a:cubicBezTo>
                  <a:cubicBezTo>
                    <a:pt x="714" y="739"/>
                    <a:pt x="560" y="572"/>
                    <a:pt x="429" y="441"/>
                  </a:cubicBezTo>
                  <a:cubicBezTo>
                    <a:pt x="310" y="298"/>
                    <a:pt x="191" y="191"/>
                    <a:pt x="119" y="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4468750" y="3294763"/>
              <a:ext cx="65200" cy="74425"/>
            </a:xfrm>
            <a:custGeom>
              <a:avLst/>
              <a:gdLst/>
              <a:ahLst/>
              <a:cxnLst/>
              <a:rect l="l" t="t" r="r" b="b"/>
              <a:pathLst>
                <a:path w="2608" h="2977" extrusionOk="0">
                  <a:moveTo>
                    <a:pt x="0" y="0"/>
                  </a:moveTo>
                  <a:cubicBezTo>
                    <a:pt x="0" y="0"/>
                    <a:pt x="36" y="48"/>
                    <a:pt x="107" y="119"/>
                  </a:cubicBezTo>
                  <a:cubicBezTo>
                    <a:pt x="167" y="214"/>
                    <a:pt x="250" y="333"/>
                    <a:pt x="369" y="476"/>
                  </a:cubicBezTo>
                  <a:cubicBezTo>
                    <a:pt x="488" y="607"/>
                    <a:pt x="631" y="786"/>
                    <a:pt x="774" y="964"/>
                  </a:cubicBezTo>
                  <a:cubicBezTo>
                    <a:pt x="929" y="1143"/>
                    <a:pt x="1084" y="1322"/>
                    <a:pt x="1250" y="1524"/>
                  </a:cubicBezTo>
                  <a:cubicBezTo>
                    <a:pt x="1417" y="1715"/>
                    <a:pt x="1584" y="1905"/>
                    <a:pt x="1738" y="2072"/>
                  </a:cubicBezTo>
                  <a:cubicBezTo>
                    <a:pt x="1893" y="2238"/>
                    <a:pt x="2036" y="2393"/>
                    <a:pt x="2179" y="2536"/>
                  </a:cubicBezTo>
                  <a:cubicBezTo>
                    <a:pt x="2298" y="2679"/>
                    <a:pt x="2417" y="2786"/>
                    <a:pt x="2488" y="2858"/>
                  </a:cubicBezTo>
                  <a:lnTo>
                    <a:pt x="2608" y="2977"/>
                  </a:lnTo>
                  <a:cubicBezTo>
                    <a:pt x="2608" y="2977"/>
                    <a:pt x="2560" y="2929"/>
                    <a:pt x="2500" y="2846"/>
                  </a:cubicBezTo>
                  <a:cubicBezTo>
                    <a:pt x="2441" y="2750"/>
                    <a:pt x="2357" y="2631"/>
                    <a:pt x="2238" y="2488"/>
                  </a:cubicBezTo>
                  <a:cubicBezTo>
                    <a:pt x="2119" y="2357"/>
                    <a:pt x="1976" y="2179"/>
                    <a:pt x="1834" y="2000"/>
                  </a:cubicBezTo>
                  <a:cubicBezTo>
                    <a:pt x="1679" y="1810"/>
                    <a:pt x="1524" y="1631"/>
                    <a:pt x="1357" y="1441"/>
                  </a:cubicBezTo>
                  <a:cubicBezTo>
                    <a:pt x="1191" y="1262"/>
                    <a:pt x="1024" y="1072"/>
                    <a:pt x="869" y="905"/>
                  </a:cubicBezTo>
                  <a:cubicBezTo>
                    <a:pt x="714" y="750"/>
                    <a:pt x="572" y="583"/>
                    <a:pt x="429" y="452"/>
                  </a:cubicBezTo>
                  <a:cubicBezTo>
                    <a:pt x="310" y="298"/>
                    <a:pt x="191" y="191"/>
                    <a:pt x="119" y="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4562500" y="3033113"/>
              <a:ext cx="78600" cy="61350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0"/>
                  </a:moveTo>
                  <a:lnTo>
                    <a:pt x="3144" y="0"/>
                  </a:lnTo>
                  <a:cubicBezTo>
                    <a:pt x="3144" y="1"/>
                    <a:pt x="3084" y="48"/>
                    <a:pt x="2989" y="96"/>
                  </a:cubicBezTo>
                  <a:cubicBezTo>
                    <a:pt x="2906" y="155"/>
                    <a:pt x="2775" y="239"/>
                    <a:pt x="2620" y="346"/>
                  </a:cubicBezTo>
                  <a:cubicBezTo>
                    <a:pt x="2453" y="453"/>
                    <a:pt x="2275" y="584"/>
                    <a:pt x="2096" y="715"/>
                  </a:cubicBezTo>
                  <a:cubicBezTo>
                    <a:pt x="1906" y="858"/>
                    <a:pt x="1715" y="1013"/>
                    <a:pt x="1525" y="1167"/>
                  </a:cubicBezTo>
                  <a:cubicBezTo>
                    <a:pt x="1322" y="1334"/>
                    <a:pt x="1132" y="1477"/>
                    <a:pt x="953" y="1632"/>
                  </a:cubicBezTo>
                  <a:cubicBezTo>
                    <a:pt x="763" y="1775"/>
                    <a:pt x="608" y="1929"/>
                    <a:pt x="465" y="2048"/>
                  </a:cubicBezTo>
                  <a:cubicBezTo>
                    <a:pt x="310" y="2156"/>
                    <a:pt x="191" y="2263"/>
                    <a:pt x="120" y="2346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43" y="2370"/>
                  </a:cubicBezTo>
                  <a:cubicBezTo>
                    <a:pt x="239" y="2310"/>
                    <a:pt x="370" y="2227"/>
                    <a:pt x="524" y="2120"/>
                  </a:cubicBezTo>
                  <a:cubicBezTo>
                    <a:pt x="679" y="2013"/>
                    <a:pt x="858" y="1882"/>
                    <a:pt x="1036" y="1751"/>
                  </a:cubicBezTo>
                  <a:cubicBezTo>
                    <a:pt x="1239" y="1608"/>
                    <a:pt x="1429" y="1453"/>
                    <a:pt x="1620" y="1298"/>
                  </a:cubicBezTo>
                  <a:cubicBezTo>
                    <a:pt x="1810" y="1132"/>
                    <a:pt x="2013" y="989"/>
                    <a:pt x="2191" y="834"/>
                  </a:cubicBezTo>
                  <a:cubicBezTo>
                    <a:pt x="2382" y="691"/>
                    <a:pt x="2525" y="536"/>
                    <a:pt x="2679" y="417"/>
                  </a:cubicBezTo>
                  <a:cubicBezTo>
                    <a:pt x="2822" y="298"/>
                    <a:pt x="2941" y="203"/>
                    <a:pt x="3025" y="120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4549400" y="3170938"/>
              <a:ext cx="78600" cy="61325"/>
            </a:xfrm>
            <a:custGeom>
              <a:avLst/>
              <a:gdLst/>
              <a:ahLst/>
              <a:cxnLst/>
              <a:rect l="l" t="t" r="r" b="b"/>
              <a:pathLst>
                <a:path w="3144" h="2453" extrusionOk="0">
                  <a:moveTo>
                    <a:pt x="3144" y="0"/>
                  </a:moveTo>
                  <a:cubicBezTo>
                    <a:pt x="3144" y="0"/>
                    <a:pt x="3096" y="24"/>
                    <a:pt x="3001" y="83"/>
                  </a:cubicBezTo>
                  <a:cubicBezTo>
                    <a:pt x="2906" y="143"/>
                    <a:pt x="2775" y="238"/>
                    <a:pt x="2620" y="345"/>
                  </a:cubicBezTo>
                  <a:cubicBezTo>
                    <a:pt x="2465" y="441"/>
                    <a:pt x="2275" y="583"/>
                    <a:pt x="2108" y="714"/>
                  </a:cubicBezTo>
                  <a:cubicBezTo>
                    <a:pt x="1906" y="845"/>
                    <a:pt x="1715" y="1012"/>
                    <a:pt x="1525" y="1155"/>
                  </a:cubicBezTo>
                  <a:cubicBezTo>
                    <a:pt x="1322" y="1322"/>
                    <a:pt x="1132" y="1476"/>
                    <a:pt x="953" y="1619"/>
                  </a:cubicBezTo>
                  <a:cubicBezTo>
                    <a:pt x="763" y="1774"/>
                    <a:pt x="608" y="1917"/>
                    <a:pt x="465" y="2036"/>
                  </a:cubicBezTo>
                  <a:cubicBezTo>
                    <a:pt x="310" y="2155"/>
                    <a:pt x="191" y="2262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55" y="2369"/>
                  </a:cubicBezTo>
                  <a:cubicBezTo>
                    <a:pt x="239" y="2298"/>
                    <a:pt x="370" y="2215"/>
                    <a:pt x="525" y="2107"/>
                  </a:cubicBezTo>
                  <a:cubicBezTo>
                    <a:pt x="691" y="2000"/>
                    <a:pt x="870" y="1869"/>
                    <a:pt x="1048" y="1738"/>
                  </a:cubicBezTo>
                  <a:cubicBezTo>
                    <a:pt x="1239" y="1607"/>
                    <a:pt x="1429" y="1441"/>
                    <a:pt x="1620" y="1298"/>
                  </a:cubicBezTo>
                  <a:cubicBezTo>
                    <a:pt x="1822" y="1131"/>
                    <a:pt x="2013" y="976"/>
                    <a:pt x="2191" y="833"/>
                  </a:cubicBezTo>
                  <a:cubicBezTo>
                    <a:pt x="2382" y="679"/>
                    <a:pt x="2537" y="536"/>
                    <a:pt x="2680" y="417"/>
                  </a:cubicBezTo>
                  <a:cubicBezTo>
                    <a:pt x="2834" y="298"/>
                    <a:pt x="2953" y="191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4536900" y="3308138"/>
              <a:ext cx="78600" cy="61350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1"/>
                  </a:moveTo>
                  <a:cubicBezTo>
                    <a:pt x="3144" y="1"/>
                    <a:pt x="3096" y="37"/>
                    <a:pt x="2989" y="84"/>
                  </a:cubicBezTo>
                  <a:cubicBezTo>
                    <a:pt x="2906" y="156"/>
                    <a:pt x="2763" y="239"/>
                    <a:pt x="2620" y="346"/>
                  </a:cubicBezTo>
                  <a:cubicBezTo>
                    <a:pt x="2453" y="453"/>
                    <a:pt x="2275" y="584"/>
                    <a:pt x="2096" y="715"/>
                  </a:cubicBezTo>
                  <a:cubicBezTo>
                    <a:pt x="1906" y="846"/>
                    <a:pt x="1715" y="1013"/>
                    <a:pt x="1513" y="1168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63" y="1775"/>
                    <a:pt x="608" y="1918"/>
                    <a:pt x="465" y="2037"/>
                  </a:cubicBezTo>
                  <a:cubicBezTo>
                    <a:pt x="310" y="2156"/>
                    <a:pt x="191" y="2263"/>
                    <a:pt x="120" y="2334"/>
                  </a:cubicBezTo>
                  <a:lnTo>
                    <a:pt x="1" y="2454"/>
                  </a:lnTo>
                  <a:cubicBezTo>
                    <a:pt x="1" y="2454"/>
                    <a:pt x="60" y="2430"/>
                    <a:pt x="143" y="2370"/>
                  </a:cubicBezTo>
                  <a:cubicBezTo>
                    <a:pt x="239" y="2311"/>
                    <a:pt x="370" y="2215"/>
                    <a:pt x="513" y="2108"/>
                  </a:cubicBezTo>
                  <a:cubicBezTo>
                    <a:pt x="679" y="2013"/>
                    <a:pt x="858" y="1870"/>
                    <a:pt x="1036" y="1739"/>
                  </a:cubicBezTo>
                  <a:cubicBezTo>
                    <a:pt x="1227" y="1608"/>
                    <a:pt x="1429" y="1441"/>
                    <a:pt x="1620" y="1299"/>
                  </a:cubicBezTo>
                  <a:cubicBezTo>
                    <a:pt x="1810" y="1132"/>
                    <a:pt x="2013" y="977"/>
                    <a:pt x="2179" y="834"/>
                  </a:cubicBezTo>
                  <a:cubicBezTo>
                    <a:pt x="2382" y="679"/>
                    <a:pt x="2525" y="537"/>
                    <a:pt x="2679" y="418"/>
                  </a:cubicBezTo>
                  <a:cubicBezTo>
                    <a:pt x="2822" y="298"/>
                    <a:pt x="2941" y="191"/>
                    <a:pt x="3025" y="120"/>
                  </a:cubicBezTo>
                  <a:lnTo>
                    <a:pt x="3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3928500" y="2793213"/>
              <a:ext cx="694450" cy="1022850"/>
            </a:xfrm>
            <a:custGeom>
              <a:avLst/>
              <a:gdLst/>
              <a:ahLst/>
              <a:cxnLst/>
              <a:rect l="l" t="t" r="r" b="b"/>
              <a:pathLst>
                <a:path w="27778" h="40914" extrusionOk="0">
                  <a:moveTo>
                    <a:pt x="929" y="0"/>
                  </a:moveTo>
                  <a:cubicBezTo>
                    <a:pt x="929" y="0"/>
                    <a:pt x="0" y="1953"/>
                    <a:pt x="2893" y="15097"/>
                  </a:cubicBezTo>
                  <a:cubicBezTo>
                    <a:pt x="5894" y="28015"/>
                    <a:pt x="17812" y="36909"/>
                    <a:pt x="23467" y="40493"/>
                  </a:cubicBezTo>
                  <a:cubicBezTo>
                    <a:pt x="23924" y="40782"/>
                    <a:pt x="24420" y="40914"/>
                    <a:pt x="24903" y="40914"/>
                  </a:cubicBezTo>
                  <a:cubicBezTo>
                    <a:pt x="26274" y="40914"/>
                    <a:pt x="27549" y="39857"/>
                    <a:pt x="27575" y="38326"/>
                  </a:cubicBezTo>
                  <a:cubicBezTo>
                    <a:pt x="27777" y="30837"/>
                    <a:pt x="21503" y="17717"/>
                    <a:pt x="15466" y="11228"/>
                  </a:cubicBezTo>
                  <a:cubicBezTo>
                    <a:pt x="8144" y="3346"/>
                    <a:pt x="929" y="0"/>
                    <a:pt x="929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3952000" y="2793488"/>
              <a:ext cx="625700" cy="1015350"/>
            </a:xfrm>
            <a:custGeom>
              <a:avLst/>
              <a:gdLst/>
              <a:ahLst/>
              <a:cxnLst/>
              <a:rect l="l" t="t" r="r" b="b"/>
              <a:pathLst>
                <a:path w="25028" h="40614" extrusionOk="0">
                  <a:moveTo>
                    <a:pt x="1" y="1"/>
                  </a:moveTo>
                  <a:cubicBezTo>
                    <a:pt x="1" y="2"/>
                    <a:pt x="370" y="645"/>
                    <a:pt x="1037" y="1763"/>
                  </a:cubicBezTo>
                  <a:cubicBezTo>
                    <a:pt x="1382" y="2323"/>
                    <a:pt x="1787" y="3001"/>
                    <a:pt x="2251" y="3787"/>
                  </a:cubicBezTo>
                  <a:cubicBezTo>
                    <a:pt x="2704" y="4561"/>
                    <a:pt x="3227" y="5454"/>
                    <a:pt x="3811" y="6407"/>
                  </a:cubicBezTo>
                  <a:cubicBezTo>
                    <a:pt x="4394" y="7359"/>
                    <a:pt x="5013" y="8395"/>
                    <a:pt x="5668" y="9502"/>
                  </a:cubicBezTo>
                  <a:cubicBezTo>
                    <a:pt x="6323" y="10598"/>
                    <a:pt x="7025" y="11764"/>
                    <a:pt x="7752" y="12955"/>
                  </a:cubicBezTo>
                  <a:cubicBezTo>
                    <a:pt x="8478" y="14146"/>
                    <a:pt x="9240" y="15384"/>
                    <a:pt x="10002" y="16634"/>
                  </a:cubicBezTo>
                  <a:cubicBezTo>
                    <a:pt x="10764" y="17884"/>
                    <a:pt x="11550" y="19158"/>
                    <a:pt x="12324" y="20420"/>
                  </a:cubicBezTo>
                  <a:cubicBezTo>
                    <a:pt x="13098" y="21694"/>
                    <a:pt x="13883" y="22956"/>
                    <a:pt x="14657" y="24206"/>
                  </a:cubicBezTo>
                  <a:cubicBezTo>
                    <a:pt x="15431" y="25456"/>
                    <a:pt x="16193" y="26671"/>
                    <a:pt x="16931" y="27862"/>
                  </a:cubicBezTo>
                  <a:cubicBezTo>
                    <a:pt x="18420" y="30243"/>
                    <a:pt x="19825" y="32445"/>
                    <a:pt x="21015" y="34339"/>
                  </a:cubicBezTo>
                  <a:cubicBezTo>
                    <a:pt x="21611" y="35291"/>
                    <a:pt x="22158" y="36160"/>
                    <a:pt x="22646" y="36910"/>
                  </a:cubicBezTo>
                  <a:cubicBezTo>
                    <a:pt x="23147" y="37672"/>
                    <a:pt x="23563" y="38339"/>
                    <a:pt x="23920" y="38899"/>
                  </a:cubicBezTo>
                  <a:cubicBezTo>
                    <a:pt x="24635" y="39994"/>
                    <a:pt x="25028" y="40613"/>
                    <a:pt x="25028" y="40613"/>
                  </a:cubicBezTo>
                  <a:cubicBezTo>
                    <a:pt x="25028" y="40613"/>
                    <a:pt x="24647" y="39982"/>
                    <a:pt x="23992" y="38851"/>
                  </a:cubicBezTo>
                  <a:cubicBezTo>
                    <a:pt x="23647" y="38279"/>
                    <a:pt x="23242" y="37613"/>
                    <a:pt x="22789" y="36827"/>
                  </a:cubicBezTo>
                  <a:cubicBezTo>
                    <a:pt x="22325" y="36053"/>
                    <a:pt x="21801" y="35160"/>
                    <a:pt x="21218" y="34208"/>
                  </a:cubicBezTo>
                  <a:cubicBezTo>
                    <a:pt x="20063" y="32279"/>
                    <a:pt x="18741" y="30052"/>
                    <a:pt x="17277" y="27659"/>
                  </a:cubicBezTo>
                  <a:cubicBezTo>
                    <a:pt x="16550" y="26469"/>
                    <a:pt x="15788" y="25230"/>
                    <a:pt x="15026" y="23980"/>
                  </a:cubicBezTo>
                  <a:cubicBezTo>
                    <a:pt x="14276" y="22730"/>
                    <a:pt x="13479" y="21456"/>
                    <a:pt x="12705" y="20182"/>
                  </a:cubicBezTo>
                  <a:cubicBezTo>
                    <a:pt x="11931" y="18920"/>
                    <a:pt x="11145" y="17658"/>
                    <a:pt x="10371" y="16408"/>
                  </a:cubicBezTo>
                  <a:cubicBezTo>
                    <a:pt x="9597" y="15158"/>
                    <a:pt x="8835" y="13931"/>
                    <a:pt x="8097" y="12741"/>
                  </a:cubicBezTo>
                  <a:cubicBezTo>
                    <a:pt x="7371" y="11562"/>
                    <a:pt x="6633" y="10419"/>
                    <a:pt x="5954" y="9335"/>
                  </a:cubicBezTo>
                  <a:cubicBezTo>
                    <a:pt x="5263" y="8252"/>
                    <a:pt x="4609" y="7240"/>
                    <a:pt x="4013" y="6287"/>
                  </a:cubicBezTo>
                  <a:cubicBezTo>
                    <a:pt x="3418" y="5335"/>
                    <a:pt x="2870" y="4466"/>
                    <a:pt x="2382" y="3704"/>
                  </a:cubicBezTo>
                  <a:cubicBezTo>
                    <a:pt x="1894" y="2954"/>
                    <a:pt x="1477" y="2287"/>
                    <a:pt x="1120" y="1727"/>
                  </a:cubicBezTo>
                  <a:cubicBezTo>
                    <a:pt x="406" y="633"/>
                    <a:pt x="1" y="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4015700" y="3120338"/>
              <a:ext cx="152425" cy="33050"/>
            </a:xfrm>
            <a:custGeom>
              <a:avLst/>
              <a:gdLst/>
              <a:ahLst/>
              <a:cxnLst/>
              <a:rect l="l" t="t" r="r" b="b"/>
              <a:pathLst>
                <a:path w="6097" h="1322" extrusionOk="0">
                  <a:moveTo>
                    <a:pt x="1" y="0"/>
                  </a:moveTo>
                  <a:cubicBezTo>
                    <a:pt x="1" y="0"/>
                    <a:pt x="370" y="119"/>
                    <a:pt x="953" y="286"/>
                  </a:cubicBezTo>
                  <a:cubicBezTo>
                    <a:pt x="1227" y="369"/>
                    <a:pt x="1560" y="441"/>
                    <a:pt x="1918" y="536"/>
                  </a:cubicBezTo>
                  <a:cubicBezTo>
                    <a:pt x="2275" y="619"/>
                    <a:pt x="2644" y="702"/>
                    <a:pt x="3037" y="786"/>
                  </a:cubicBezTo>
                  <a:cubicBezTo>
                    <a:pt x="3215" y="833"/>
                    <a:pt x="3406" y="857"/>
                    <a:pt x="3596" y="905"/>
                  </a:cubicBezTo>
                  <a:cubicBezTo>
                    <a:pt x="3775" y="941"/>
                    <a:pt x="3966" y="976"/>
                    <a:pt x="4144" y="1012"/>
                  </a:cubicBezTo>
                  <a:cubicBezTo>
                    <a:pt x="4501" y="1083"/>
                    <a:pt x="4847" y="1143"/>
                    <a:pt x="5132" y="1191"/>
                  </a:cubicBezTo>
                  <a:cubicBezTo>
                    <a:pt x="5716" y="1274"/>
                    <a:pt x="6097" y="1322"/>
                    <a:pt x="6097" y="1322"/>
                  </a:cubicBezTo>
                  <a:cubicBezTo>
                    <a:pt x="6097" y="1322"/>
                    <a:pt x="5728" y="1203"/>
                    <a:pt x="5156" y="1060"/>
                  </a:cubicBezTo>
                  <a:cubicBezTo>
                    <a:pt x="4870" y="964"/>
                    <a:pt x="4549" y="893"/>
                    <a:pt x="4192" y="798"/>
                  </a:cubicBezTo>
                  <a:cubicBezTo>
                    <a:pt x="4013" y="762"/>
                    <a:pt x="3835" y="714"/>
                    <a:pt x="3644" y="667"/>
                  </a:cubicBezTo>
                  <a:cubicBezTo>
                    <a:pt x="3465" y="619"/>
                    <a:pt x="3275" y="583"/>
                    <a:pt x="3073" y="536"/>
                  </a:cubicBezTo>
                  <a:cubicBezTo>
                    <a:pt x="2692" y="464"/>
                    <a:pt x="2299" y="381"/>
                    <a:pt x="1941" y="310"/>
                  </a:cubicBezTo>
                  <a:cubicBezTo>
                    <a:pt x="1584" y="238"/>
                    <a:pt x="1251" y="179"/>
                    <a:pt x="965" y="131"/>
                  </a:cubicBezTo>
                  <a:cubicBezTo>
                    <a:pt x="382" y="4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4129125" y="3306063"/>
              <a:ext cx="152400" cy="33075"/>
            </a:xfrm>
            <a:custGeom>
              <a:avLst/>
              <a:gdLst/>
              <a:ahLst/>
              <a:cxnLst/>
              <a:rect l="l" t="t" r="r" b="b"/>
              <a:pathLst>
                <a:path w="6096" h="1323" extrusionOk="0">
                  <a:moveTo>
                    <a:pt x="0" y="0"/>
                  </a:moveTo>
                  <a:cubicBezTo>
                    <a:pt x="0" y="1"/>
                    <a:pt x="369" y="131"/>
                    <a:pt x="953" y="274"/>
                  </a:cubicBezTo>
                  <a:cubicBezTo>
                    <a:pt x="1238" y="370"/>
                    <a:pt x="1560" y="441"/>
                    <a:pt x="1917" y="536"/>
                  </a:cubicBezTo>
                  <a:cubicBezTo>
                    <a:pt x="2274" y="620"/>
                    <a:pt x="2643" y="691"/>
                    <a:pt x="3036" y="786"/>
                  </a:cubicBezTo>
                  <a:cubicBezTo>
                    <a:pt x="3215" y="834"/>
                    <a:pt x="3405" y="858"/>
                    <a:pt x="3596" y="905"/>
                  </a:cubicBezTo>
                  <a:cubicBezTo>
                    <a:pt x="3774" y="929"/>
                    <a:pt x="3977" y="977"/>
                    <a:pt x="4155" y="1013"/>
                  </a:cubicBezTo>
                  <a:cubicBezTo>
                    <a:pt x="4512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67" y="1048"/>
                  </a:cubicBezTo>
                  <a:cubicBezTo>
                    <a:pt x="4882" y="965"/>
                    <a:pt x="4548" y="893"/>
                    <a:pt x="4191" y="798"/>
                  </a:cubicBezTo>
                  <a:cubicBezTo>
                    <a:pt x="4012" y="751"/>
                    <a:pt x="3834" y="715"/>
                    <a:pt x="3643" y="667"/>
                  </a:cubicBezTo>
                  <a:cubicBezTo>
                    <a:pt x="3465" y="620"/>
                    <a:pt x="3274" y="572"/>
                    <a:pt x="3084" y="536"/>
                  </a:cubicBezTo>
                  <a:cubicBezTo>
                    <a:pt x="2691" y="453"/>
                    <a:pt x="2310" y="381"/>
                    <a:pt x="1953" y="310"/>
                  </a:cubicBezTo>
                  <a:cubicBezTo>
                    <a:pt x="1595" y="239"/>
                    <a:pt x="1250" y="179"/>
                    <a:pt x="964" y="131"/>
                  </a:cubicBezTo>
                  <a:cubicBezTo>
                    <a:pt x="381" y="36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4242225" y="3492088"/>
              <a:ext cx="152425" cy="3307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1"/>
                  </a:moveTo>
                  <a:cubicBezTo>
                    <a:pt x="0" y="1"/>
                    <a:pt x="370" y="120"/>
                    <a:pt x="953" y="275"/>
                  </a:cubicBezTo>
                  <a:cubicBezTo>
                    <a:pt x="1239" y="370"/>
                    <a:pt x="1560" y="441"/>
                    <a:pt x="1917" y="537"/>
                  </a:cubicBezTo>
                  <a:cubicBezTo>
                    <a:pt x="2274" y="620"/>
                    <a:pt x="2644" y="691"/>
                    <a:pt x="3036" y="787"/>
                  </a:cubicBezTo>
                  <a:cubicBezTo>
                    <a:pt x="3215" y="834"/>
                    <a:pt x="3406" y="858"/>
                    <a:pt x="3596" y="906"/>
                  </a:cubicBezTo>
                  <a:cubicBezTo>
                    <a:pt x="3775" y="930"/>
                    <a:pt x="3977" y="977"/>
                    <a:pt x="4156" y="1013"/>
                  </a:cubicBezTo>
                  <a:cubicBezTo>
                    <a:pt x="4513" y="1084"/>
                    <a:pt x="4846" y="1144"/>
                    <a:pt x="5132" y="1191"/>
                  </a:cubicBezTo>
                  <a:cubicBezTo>
                    <a:pt x="5715" y="1275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68" y="1049"/>
                  </a:cubicBezTo>
                  <a:cubicBezTo>
                    <a:pt x="4882" y="965"/>
                    <a:pt x="4549" y="894"/>
                    <a:pt x="4191" y="799"/>
                  </a:cubicBezTo>
                  <a:cubicBezTo>
                    <a:pt x="4013" y="751"/>
                    <a:pt x="3834" y="715"/>
                    <a:pt x="3644" y="668"/>
                  </a:cubicBezTo>
                  <a:cubicBezTo>
                    <a:pt x="3465" y="620"/>
                    <a:pt x="3275" y="572"/>
                    <a:pt x="3084" y="537"/>
                  </a:cubicBezTo>
                  <a:cubicBezTo>
                    <a:pt x="2691" y="453"/>
                    <a:pt x="2310" y="382"/>
                    <a:pt x="1953" y="310"/>
                  </a:cubicBezTo>
                  <a:cubicBezTo>
                    <a:pt x="1596" y="239"/>
                    <a:pt x="1251" y="179"/>
                    <a:pt x="965" y="132"/>
                  </a:cubicBezTo>
                  <a:cubicBezTo>
                    <a:pt x="382" y="3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4173475" y="2999488"/>
              <a:ext cx="40500" cy="151225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0"/>
                  </a:moveTo>
                  <a:lnTo>
                    <a:pt x="1619" y="0"/>
                  </a:lnTo>
                  <a:cubicBezTo>
                    <a:pt x="1619" y="0"/>
                    <a:pt x="1464" y="369"/>
                    <a:pt x="1310" y="929"/>
                  </a:cubicBezTo>
                  <a:cubicBezTo>
                    <a:pt x="1214" y="1203"/>
                    <a:pt x="1107" y="1524"/>
                    <a:pt x="1012" y="1881"/>
                  </a:cubicBezTo>
                  <a:cubicBezTo>
                    <a:pt x="905" y="2227"/>
                    <a:pt x="798" y="2619"/>
                    <a:pt x="691" y="2989"/>
                  </a:cubicBezTo>
                  <a:cubicBezTo>
                    <a:pt x="655" y="3179"/>
                    <a:pt x="595" y="3358"/>
                    <a:pt x="548" y="3548"/>
                  </a:cubicBezTo>
                  <a:cubicBezTo>
                    <a:pt x="500" y="3751"/>
                    <a:pt x="452" y="3929"/>
                    <a:pt x="417" y="4108"/>
                  </a:cubicBezTo>
                  <a:cubicBezTo>
                    <a:pt x="322" y="4465"/>
                    <a:pt x="250" y="4798"/>
                    <a:pt x="191" y="5084"/>
                  </a:cubicBezTo>
                  <a:cubicBezTo>
                    <a:pt x="60" y="5667"/>
                    <a:pt x="0" y="6048"/>
                    <a:pt x="0" y="6048"/>
                  </a:cubicBezTo>
                  <a:cubicBezTo>
                    <a:pt x="0" y="6048"/>
                    <a:pt x="131" y="5691"/>
                    <a:pt x="310" y="5132"/>
                  </a:cubicBezTo>
                  <a:cubicBezTo>
                    <a:pt x="393" y="4858"/>
                    <a:pt x="500" y="4536"/>
                    <a:pt x="607" y="4179"/>
                  </a:cubicBezTo>
                  <a:cubicBezTo>
                    <a:pt x="667" y="4001"/>
                    <a:pt x="726" y="3798"/>
                    <a:pt x="774" y="3620"/>
                  </a:cubicBezTo>
                  <a:cubicBezTo>
                    <a:pt x="810" y="3429"/>
                    <a:pt x="869" y="3250"/>
                    <a:pt x="917" y="3060"/>
                  </a:cubicBezTo>
                  <a:cubicBezTo>
                    <a:pt x="1024" y="2679"/>
                    <a:pt x="1107" y="2298"/>
                    <a:pt x="1203" y="1941"/>
                  </a:cubicBezTo>
                  <a:cubicBezTo>
                    <a:pt x="1286" y="1584"/>
                    <a:pt x="1369" y="1250"/>
                    <a:pt x="1429" y="964"/>
                  </a:cubicBezTo>
                  <a:cubicBezTo>
                    <a:pt x="1560" y="381"/>
                    <a:pt x="1619" y="0"/>
                    <a:pt x="1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4286575" y="3184913"/>
              <a:ext cx="40500" cy="151525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1"/>
                  </a:moveTo>
                  <a:cubicBezTo>
                    <a:pt x="1620" y="1"/>
                    <a:pt x="1489" y="382"/>
                    <a:pt x="1310" y="941"/>
                  </a:cubicBezTo>
                  <a:cubicBezTo>
                    <a:pt x="1215" y="1215"/>
                    <a:pt x="1108" y="1537"/>
                    <a:pt x="1012" y="1894"/>
                  </a:cubicBezTo>
                  <a:cubicBezTo>
                    <a:pt x="905" y="2239"/>
                    <a:pt x="798" y="2620"/>
                    <a:pt x="691" y="3001"/>
                  </a:cubicBezTo>
                  <a:cubicBezTo>
                    <a:pt x="655" y="3192"/>
                    <a:pt x="596" y="3370"/>
                    <a:pt x="548" y="3561"/>
                  </a:cubicBezTo>
                  <a:cubicBezTo>
                    <a:pt x="500" y="3751"/>
                    <a:pt x="453" y="3930"/>
                    <a:pt x="417" y="4108"/>
                  </a:cubicBezTo>
                  <a:cubicBezTo>
                    <a:pt x="322" y="4465"/>
                    <a:pt x="250" y="4811"/>
                    <a:pt x="191" y="5097"/>
                  </a:cubicBezTo>
                  <a:cubicBezTo>
                    <a:pt x="60" y="5680"/>
                    <a:pt x="0" y="6061"/>
                    <a:pt x="0" y="6061"/>
                  </a:cubicBezTo>
                  <a:cubicBezTo>
                    <a:pt x="0" y="6061"/>
                    <a:pt x="131" y="5704"/>
                    <a:pt x="310" y="5144"/>
                  </a:cubicBezTo>
                  <a:cubicBezTo>
                    <a:pt x="393" y="4870"/>
                    <a:pt x="500" y="4549"/>
                    <a:pt x="608" y="4192"/>
                  </a:cubicBezTo>
                  <a:cubicBezTo>
                    <a:pt x="667" y="4013"/>
                    <a:pt x="727" y="3811"/>
                    <a:pt x="774" y="3632"/>
                  </a:cubicBezTo>
                  <a:cubicBezTo>
                    <a:pt x="810" y="3442"/>
                    <a:pt x="870" y="3263"/>
                    <a:pt x="917" y="3072"/>
                  </a:cubicBezTo>
                  <a:cubicBezTo>
                    <a:pt x="1024" y="2680"/>
                    <a:pt x="1108" y="2310"/>
                    <a:pt x="1203" y="1953"/>
                  </a:cubicBezTo>
                  <a:cubicBezTo>
                    <a:pt x="1286" y="1596"/>
                    <a:pt x="1370" y="1251"/>
                    <a:pt x="1429" y="977"/>
                  </a:cubicBezTo>
                  <a:cubicBezTo>
                    <a:pt x="1560" y="394"/>
                    <a:pt x="1620" y="1"/>
                    <a:pt x="1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4399975" y="3370963"/>
              <a:ext cx="40500" cy="151525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lnTo>
                    <a:pt x="1620" y="0"/>
                  </a:lnTo>
                  <a:cubicBezTo>
                    <a:pt x="1620" y="0"/>
                    <a:pt x="1489" y="357"/>
                    <a:pt x="1310" y="941"/>
                  </a:cubicBezTo>
                  <a:cubicBezTo>
                    <a:pt x="1215" y="1214"/>
                    <a:pt x="1120" y="1536"/>
                    <a:pt x="1013" y="1893"/>
                  </a:cubicBezTo>
                  <a:cubicBezTo>
                    <a:pt x="906" y="2238"/>
                    <a:pt x="798" y="2619"/>
                    <a:pt x="703" y="3000"/>
                  </a:cubicBezTo>
                  <a:cubicBezTo>
                    <a:pt x="656" y="3191"/>
                    <a:pt x="596" y="3370"/>
                    <a:pt x="548" y="3560"/>
                  </a:cubicBezTo>
                  <a:cubicBezTo>
                    <a:pt x="501" y="3751"/>
                    <a:pt x="465" y="3929"/>
                    <a:pt x="417" y="4108"/>
                  </a:cubicBezTo>
                  <a:cubicBezTo>
                    <a:pt x="322" y="4465"/>
                    <a:pt x="251" y="4810"/>
                    <a:pt x="191" y="5096"/>
                  </a:cubicBezTo>
                  <a:cubicBezTo>
                    <a:pt x="60" y="5679"/>
                    <a:pt x="1" y="6060"/>
                    <a:pt x="1" y="6060"/>
                  </a:cubicBezTo>
                  <a:cubicBezTo>
                    <a:pt x="1" y="6060"/>
                    <a:pt x="132" y="5703"/>
                    <a:pt x="310" y="5144"/>
                  </a:cubicBezTo>
                  <a:cubicBezTo>
                    <a:pt x="406" y="4870"/>
                    <a:pt x="501" y="4548"/>
                    <a:pt x="608" y="4191"/>
                  </a:cubicBezTo>
                  <a:cubicBezTo>
                    <a:pt x="667" y="4012"/>
                    <a:pt x="727" y="3810"/>
                    <a:pt x="775" y="3631"/>
                  </a:cubicBezTo>
                  <a:cubicBezTo>
                    <a:pt x="822" y="3441"/>
                    <a:pt x="882" y="3262"/>
                    <a:pt x="917" y="3072"/>
                  </a:cubicBezTo>
                  <a:cubicBezTo>
                    <a:pt x="1025" y="2679"/>
                    <a:pt x="1120" y="2310"/>
                    <a:pt x="1203" y="1953"/>
                  </a:cubicBezTo>
                  <a:cubicBezTo>
                    <a:pt x="1298" y="1595"/>
                    <a:pt x="1370" y="1250"/>
                    <a:pt x="1429" y="976"/>
                  </a:cubicBezTo>
                  <a:cubicBezTo>
                    <a:pt x="1560" y="393"/>
                    <a:pt x="1620" y="0"/>
                    <a:pt x="1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13"/>
          <p:cNvSpPr/>
          <p:nvPr/>
        </p:nvSpPr>
        <p:spPr>
          <a:xfrm rot="5400000" flipH="1">
            <a:off x="3998220" y="-4117746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 flipH="1">
            <a:off x="7438875" y="-181683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49161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14"/>
          <p:cNvSpPr/>
          <p:nvPr/>
        </p:nvSpPr>
        <p:spPr>
          <a:xfrm rot="-7285291" flipH="1">
            <a:off x="-3970471" y="282380"/>
            <a:ext cx="7066630" cy="6204556"/>
          </a:xfrm>
          <a:custGeom>
            <a:avLst/>
            <a:gdLst/>
            <a:ahLst/>
            <a:cxnLst/>
            <a:rect l="l" t="t" r="r" b="b"/>
            <a:pathLst>
              <a:path w="134136" h="139519" extrusionOk="0">
                <a:moveTo>
                  <a:pt x="95999" y="0"/>
                </a:moveTo>
                <a:cubicBezTo>
                  <a:pt x="89168" y="0"/>
                  <a:pt x="82471" y="2747"/>
                  <a:pt x="75962" y="5144"/>
                </a:cubicBezTo>
                <a:cubicBezTo>
                  <a:pt x="70807" y="7025"/>
                  <a:pt x="66449" y="8061"/>
                  <a:pt x="62734" y="8418"/>
                </a:cubicBezTo>
                <a:cubicBezTo>
                  <a:pt x="61305" y="13680"/>
                  <a:pt x="61865" y="19502"/>
                  <a:pt x="64877" y="24086"/>
                </a:cubicBezTo>
                <a:cubicBezTo>
                  <a:pt x="69616" y="31313"/>
                  <a:pt x="78760" y="34826"/>
                  <a:pt x="83249" y="42208"/>
                </a:cubicBezTo>
                <a:cubicBezTo>
                  <a:pt x="88940" y="51554"/>
                  <a:pt x="85034" y="64377"/>
                  <a:pt x="77200" y="71997"/>
                </a:cubicBezTo>
                <a:cubicBezTo>
                  <a:pt x="69354" y="79617"/>
                  <a:pt x="58531" y="83213"/>
                  <a:pt x="48030" y="86296"/>
                </a:cubicBezTo>
                <a:cubicBezTo>
                  <a:pt x="37517" y="89380"/>
                  <a:pt x="26634" y="92297"/>
                  <a:pt x="17978" y="98988"/>
                </a:cubicBezTo>
                <a:cubicBezTo>
                  <a:pt x="9549" y="105513"/>
                  <a:pt x="3917" y="115252"/>
                  <a:pt x="1381" y="125611"/>
                </a:cubicBezTo>
                <a:cubicBezTo>
                  <a:pt x="441" y="129445"/>
                  <a:pt x="0" y="133755"/>
                  <a:pt x="1679" y="137064"/>
                </a:cubicBezTo>
                <a:cubicBezTo>
                  <a:pt x="5341" y="138772"/>
                  <a:pt x="9519" y="139519"/>
                  <a:pt x="13708" y="139519"/>
                </a:cubicBezTo>
                <a:cubicBezTo>
                  <a:pt x="20999" y="139519"/>
                  <a:pt x="28325" y="137257"/>
                  <a:pt x="33028" y="133862"/>
                </a:cubicBezTo>
                <a:cubicBezTo>
                  <a:pt x="45268" y="125003"/>
                  <a:pt x="47042" y="107632"/>
                  <a:pt x="66151" y="98334"/>
                </a:cubicBezTo>
                <a:cubicBezTo>
                  <a:pt x="80320" y="91428"/>
                  <a:pt x="97917" y="93488"/>
                  <a:pt x="111288" y="85165"/>
                </a:cubicBezTo>
                <a:cubicBezTo>
                  <a:pt x="132124" y="72199"/>
                  <a:pt x="134136" y="37767"/>
                  <a:pt x="127826" y="23693"/>
                </a:cubicBezTo>
                <a:cubicBezTo>
                  <a:pt x="123694" y="14466"/>
                  <a:pt x="110812" y="1715"/>
                  <a:pt x="99131" y="202"/>
                </a:cubicBezTo>
                <a:cubicBezTo>
                  <a:pt x="98084" y="64"/>
                  <a:pt x="97040" y="0"/>
                  <a:pt x="959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" name="Google Shape;195;p14"/>
          <p:cNvGrpSpPr/>
          <p:nvPr/>
        </p:nvGrpSpPr>
        <p:grpSpPr>
          <a:xfrm>
            <a:off x="7229371" y="3634190"/>
            <a:ext cx="1844677" cy="1509301"/>
            <a:chOff x="13138250" y="-3963750"/>
            <a:chExt cx="867675" cy="709925"/>
          </a:xfrm>
        </p:grpSpPr>
        <p:sp>
          <p:nvSpPr>
            <p:cNvPr id="196" name="Google Shape;196;p14"/>
            <p:cNvSpPr/>
            <p:nvPr/>
          </p:nvSpPr>
          <p:spPr>
            <a:xfrm>
              <a:off x="13138250" y="-3963750"/>
              <a:ext cx="867675" cy="709925"/>
            </a:xfrm>
            <a:custGeom>
              <a:avLst/>
              <a:gdLst/>
              <a:ahLst/>
              <a:cxnLst/>
              <a:rect l="l" t="t" r="r" b="b"/>
              <a:pathLst>
                <a:path w="34707" h="28397" extrusionOk="0">
                  <a:moveTo>
                    <a:pt x="15919" y="26754"/>
                  </a:moveTo>
                  <a:cubicBezTo>
                    <a:pt x="16966" y="25266"/>
                    <a:pt x="19633" y="21706"/>
                    <a:pt x="22503" y="19455"/>
                  </a:cubicBezTo>
                  <a:cubicBezTo>
                    <a:pt x="31480" y="12335"/>
                    <a:pt x="34707" y="24706"/>
                    <a:pt x="25134" y="26635"/>
                  </a:cubicBezTo>
                  <a:cubicBezTo>
                    <a:pt x="22169" y="27230"/>
                    <a:pt x="18574" y="26932"/>
                    <a:pt x="15812" y="27385"/>
                  </a:cubicBezTo>
                  <a:cubicBezTo>
                    <a:pt x="15752" y="27730"/>
                    <a:pt x="15716" y="28063"/>
                    <a:pt x="15669" y="28397"/>
                  </a:cubicBezTo>
                  <a:lnTo>
                    <a:pt x="15073" y="28349"/>
                  </a:lnTo>
                  <a:cubicBezTo>
                    <a:pt x="15204" y="27444"/>
                    <a:pt x="15371" y="26492"/>
                    <a:pt x="15585" y="25492"/>
                  </a:cubicBezTo>
                  <a:cubicBezTo>
                    <a:pt x="13323" y="23872"/>
                    <a:pt x="10001" y="22515"/>
                    <a:pt x="7644" y="20658"/>
                  </a:cubicBezTo>
                  <a:cubicBezTo>
                    <a:pt x="0" y="14598"/>
                    <a:pt x="8453" y="5025"/>
                    <a:pt x="13240" y="15431"/>
                  </a:cubicBezTo>
                  <a:cubicBezTo>
                    <a:pt x="14704" y="18586"/>
                    <a:pt x="15454" y="22706"/>
                    <a:pt x="15776" y="24646"/>
                  </a:cubicBezTo>
                  <a:cubicBezTo>
                    <a:pt x="16204" y="22813"/>
                    <a:pt x="16800" y="20860"/>
                    <a:pt x="17621" y="18884"/>
                  </a:cubicBezTo>
                  <a:cubicBezTo>
                    <a:pt x="17681" y="17396"/>
                    <a:pt x="17931" y="13145"/>
                    <a:pt x="19062" y="9847"/>
                  </a:cubicBezTo>
                  <a:cubicBezTo>
                    <a:pt x="22419" y="1"/>
                    <a:pt x="30968" y="7871"/>
                    <a:pt x="24610" y="14062"/>
                  </a:cubicBezTo>
                  <a:cubicBezTo>
                    <a:pt x="22800" y="15836"/>
                    <a:pt x="20181" y="17288"/>
                    <a:pt x="18288" y="18824"/>
                  </a:cubicBezTo>
                  <a:cubicBezTo>
                    <a:pt x="17085" y="21575"/>
                    <a:pt x="16371" y="24313"/>
                    <a:pt x="15919" y="267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13518650" y="-3512800"/>
              <a:ext cx="350950" cy="240225"/>
            </a:xfrm>
            <a:custGeom>
              <a:avLst/>
              <a:gdLst/>
              <a:ahLst/>
              <a:cxnLst/>
              <a:rect l="l" t="t" r="r" b="b"/>
              <a:pathLst>
                <a:path w="14038" h="9609" extrusionOk="0">
                  <a:moveTo>
                    <a:pt x="345" y="9549"/>
                  </a:moveTo>
                  <a:cubicBezTo>
                    <a:pt x="262" y="9609"/>
                    <a:pt x="143" y="9597"/>
                    <a:pt x="72" y="9525"/>
                  </a:cubicBezTo>
                  <a:cubicBezTo>
                    <a:pt x="0" y="9430"/>
                    <a:pt x="24" y="9311"/>
                    <a:pt x="95" y="9240"/>
                  </a:cubicBezTo>
                  <a:cubicBezTo>
                    <a:pt x="107" y="9240"/>
                    <a:pt x="1405" y="8228"/>
                    <a:pt x="3310" y="6966"/>
                  </a:cubicBezTo>
                  <a:cubicBezTo>
                    <a:pt x="3417" y="6644"/>
                    <a:pt x="3655" y="5930"/>
                    <a:pt x="3715" y="5668"/>
                  </a:cubicBezTo>
                  <a:cubicBezTo>
                    <a:pt x="3727" y="5596"/>
                    <a:pt x="3798" y="5549"/>
                    <a:pt x="3858" y="5561"/>
                  </a:cubicBezTo>
                  <a:cubicBezTo>
                    <a:pt x="3929" y="5573"/>
                    <a:pt x="3977" y="5656"/>
                    <a:pt x="3965" y="5715"/>
                  </a:cubicBezTo>
                  <a:cubicBezTo>
                    <a:pt x="3917" y="5918"/>
                    <a:pt x="3774" y="6382"/>
                    <a:pt x="3667" y="6727"/>
                  </a:cubicBezTo>
                  <a:cubicBezTo>
                    <a:pt x="4155" y="6394"/>
                    <a:pt x="4679" y="6073"/>
                    <a:pt x="5239" y="5727"/>
                  </a:cubicBezTo>
                  <a:cubicBezTo>
                    <a:pt x="5298" y="5370"/>
                    <a:pt x="5465" y="4441"/>
                    <a:pt x="5572" y="3906"/>
                  </a:cubicBezTo>
                  <a:cubicBezTo>
                    <a:pt x="5584" y="3834"/>
                    <a:pt x="5656" y="3787"/>
                    <a:pt x="5715" y="3810"/>
                  </a:cubicBezTo>
                  <a:cubicBezTo>
                    <a:pt x="5799" y="3822"/>
                    <a:pt x="5834" y="3894"/>
                    <a:pt x="5822" y="3953"/>
                  </a:cubicBezTo>
                  <a:cubicBezTo>
                    <a:pt x="5739" y="4382"/>
                    <a:pt x="5620" y="5096"/>
                    <a:pt x="5537" y="5549"/>
                  </a:cubicBezTo>
                  <a:cubicBezTo>
                    <a:pt x="6168" y="5180"/>
                    <a:pt x="6822" y="4787"/>
                    <a:pt x="7489" y="4430"/>
                  </a:cubicBezTo>
                  <a:cubicBezTo>
                    <a:pt x="7644" y="3894"/>
                    <a:pt x="8156" y="1989"/>
                    <a:pt x="8442" y="1513"/>
                  </a:cubicBezTo>
                  <a:cubicBezTo>
                    <a:pt x="8477" y="1453"/>
                    <a:pt x="8561" y="1429"/>
                    <a:pt x="8620" y="1465"/>
                  </a:cubicBezTo>
                  <a:cubicBezTo>
                    <a:pt x="8680" y="1501"/>
                    <a:pt x="8716" y="1584"/>
                    <a:pt x="8668" y="1644"/>
                  </a:cubicBezTo>
                  <a:cubicBezTo>
                    <a:pt x="8430" y="2048"/>
                    <a:pt x="8001" y="3548"/>
                    <a:pt x="7799" y="4263"/>
                  </a:cubicBezTo>
                  <a:cubicBezTo>
                    <a:pt x="8632" y="3822"/>
                    <a:pt x="9489" y="3418"/>
                    <a:pt x="10335" y="3060"/>
                  </a:cubicBezTo>
                  <a:cubicBezTo>
                    <a:pt x="10454" y="2560"/>
                    <a:pt x="10859" y="846"/>
                    <a:pt x="11109" y="96"/>
                  </a:cubicBezTo>
                  <a:cubicBezTo>
                    <a:pt x="11133" y="24"/>
                    <a:pt x="11216" y="0"/>
                    <a:pt x="11275" y="24"/>
                  </a:cubicBezTo>
                  <a:cubicBezTo>
                    <a:pt x="11347" y="60"/>
                    <a:pt x="11371" y="131"/>
                    <a:pt x="11347" y="191"/>
                  </a:cubicBezTo>
                  <a:cubicBezTo>
                    <a:pt x="11121" y="846"/>
                    <a:pt x="10775" y="2286"/>
                    <a:pt x="10621" y="2941"/>
                  </a:cubicBezTo>
                  <a:cubicBezTo>
                    <a:pt x="11109" y="2739"/>
                    <a:pt x="11597" y="2560"/>
                    <a:pt x="12085" y="2406"/>
                  </a:cubicBezTo>
                  <a:cubicBezTo>
                    <a:pt x="12204" y="2025"/>
                    <a:pt x="12537" y="977"/>
                    <a:pt x="12609" y="655"/>
                  </a:cubicBezTo>
                  <a:cubicBezTo>
                    <a:pt x="12621" y="572"/>
                    <a:pt x="12704" y="536"/>
                    <a:pt x="12764" y="548"/>
                  </a:cubicBezTo>
                  <a:cubicBezTo>
                    <a:pt x="12835" y="560"/>
                    <a:pt x="12883" y="631"/>
                    <a:pt x="12859" y="715"/>
                  </a:cubicBezTo>
                  <a:cubicBezTo>
                    <a:pt x="12799" y="1012"/>
                    <a:pt x="12537" y="1858"/>
                    <a:pt x="12383" y="2322"/>
                  </a:cubicBezTo>
                  <a:cubicBezTo>
                    <a:pt x="12883" y="2167"/>
                    <a:pt x="13359" y="2048"/>
                    <a:pt x="13800" y="1977"/>
                  </a:cubicBezTo>
                  <a:cubicBezTo>
                    <a:pt x="13907" y="1965"/>
                    <a:pt x="14014" y="2025"/>
                    <a:pt x="14026" y="2144"/>
                  </a:cubicBezTo>
                  <a:cubicBezTo>
                    <a:pt x="14038" y="2239"/>
                    <a:pt x="13978" y="2346"/>
                    <a:pt x="13859" y="2358"/>
                  </a:cubicBezTo>
                  <a:cubicBezTo>
                    <a:pt x="12942" y="2525"/>
                    <a:pt x="11954" y="2834"/>
                    <a:pt x="10954" y="3239"/>
                  </a:cubicBezTo>
                  <a:cubicBezTo>
                    <a:pt x="11597" y="3548"/>
                    <a:pt x="12966" y="4251"/>
                    <a:pt x="13788" y="4787"/>
                  </a:cubicBezTo>
                  <a:cubicBezTo>
                    <a:pt x="13847" y="4834"/>
                    <a:pt x="13859" y="4906"/>
                    <a:pt x="13811" y="4965"/>
                  </a:cubicBezTo>
                  <a:cubicBezTo>
                    <a:pt x="13776" y="5025"/>
                    <a:pt x="13692" y="5037"/>
                    <a:pt x="13633" y="5001"/>
                  </a:cubicBezTo>
                  <a:cubicBezTo>
                    <a:pt x="12728" y="4382"/>
                    <a:pt x="11109" y="3584"/>
                    <a:pt x="10632" y="3358"/>
                  </a:cubicBezTo>
                  <a:cubicBezTo>
                    <a:pt x="10180" y="3537"/>
                    <a:pt x="9728" y="3751"/>
                    <a:pt x="9275" y="3965"/>
                  </a:cubicBezTo>
                  <a:cubicBezTo>
                    <a:pt x="9799" y="4358"/>
                    <a:pt x="11061" y="5334"/>
                    <a:pt x="11668" y="6037"/>
                  </a:cubicBezTo>
                  <a:cubicBezTo>
                    <a:pt x="11716" y="6096"/>
                    <a:pt x="11716" y="6168"/>
                    <a:pt x="11656" y="6215"/>
                  </a:cubicBezTo>
                  <a:cubicBezTo>
                    <a:pt x="11597" y="6263"/>
                    <a:pt x="11525" y="6263"/>
                    <a:pt x="11478" y="6204"/>
                  </a:cubicBezTo>
                  <a:cubicBezTo>
                    <a:pt x="10823" y="5477"/>
                    <a:pt x="9430" y="4406"/>
                    <a:pt x="9013" y="4084"/>
                  </a:cubicBezTo>
                  <a:cubicBezTo>
                    <a:pt x="8358" y="4418"/>
                    <a:pt x="7704" y="4763"/>
                    <a:pt x="7061" y="5120"/>
                  </a:cubicBezTo>
                  <a:cubicBezTo>
                    <a:pt x="7382" y="5382"/>
                    <a:pt x="8025" y="5918"/>
                    <a:pt x="8358" y="6251"/>
                  </a:cubicBezTo>
                  <a:cubicBezTo>
                    <a:pt x="8394" y="6287"/>
                    <a:pt x="8418" y="6382"/>
                    <a:pt x="8358" y="6430"/>
                  </a:cubicBezTo>
                  <a:cubicBezTo>
                    <a:pt x="8311" y="6466"/>
                    <a:pt x="8216" y="6489"/>
                    <a:pt x="8180" y="6430"/>
                  </a:cubicBezTo>
                  <a:cubicBezTo>
                    <a:pt x="7823" y="6085"/>
                    <a:pt x="7108" y="5489"/>
                    <a:pt x="6822" y="5251"/>
                  </a:cubicBezTo>
                  <a:cubicBezTo>
                    <a:pt x="6596" y="5382"/>
                    <a:pt x="6370" y="5501"/>
                    <a:pt x="6156" y="5632"/>
                  </a:cubicBezTo>
                  <a:cubicBezTo>
                    <a:pt x="6692" y="6049"/>
                    <a:pt x="8085" y="7180"/>
                    <a:pt x="8382" y="7537"/>
                  </a:cubicBezTo>
                  <a:cubicBezTo>
                    <a:pt x="8430" y="7597"/>
                    <a:pt x="8430" y="7680"/>
                    <a:pt x="8370" y="7716"/>
                  </a:cubicBezTo>
                  <a:cubicBezTo>
                    <a:pt x="8311" y="7763"/>
                    <a:pt x="8239" y="7763"/>
                    <a:pt x="8192" y="7704"/>
                  </a:cubicBezTo>
                  <a:cubicBezTo>
                    <a:pt x="7894" y="7335"/>
                    <a:pt x="6358" y="6132"/>
                    <a:pt x="5918" y="5775"/>
                  </a:cubicBezTo>
                  <a:cubicBezTo>
                    <a:pt x="5382" y="6085"/>
                    <a:pt x="4870" y="6406"/>
                    <a:pt x="4394" y="6704"/>
                  </a:cubicBezTo>
                  <a:cubicBezTo>
                    <a:pt x="4787" y="7001"/>
                    <a:pt x="5596" y="7644"/>
                    <a:pt x="6037" y="8073"/>
                  </a:cubicBezTo>
                  <a:cubicBezTo>
                    <a:pt x="6072" y="8120"/>
                    <a:pt x="6096" y="8216"/>
                    <a:pt x="6037" y="8251"/>
                  </a:cubicBezTo>
                  <a:cubicBezTo>
                    <a:pt x="5989" y="8299"/>
                    <a:pt x="5894" y="8311"/>
                    <a:pt x="5858" y="8251"/>
                  </a:cubicBezTo>
                  <a:cubicBezTo>
                    <a:pt x="5406" y="7811"/>
                    <a:pt x="4501" y="7108"/>
                    <a:pt x="4167" y="6858"/>
                  </a:cubicBezTo>
                  <a:cubicBezTo>
                    <a:pt x="3655" y="7204"/>
                    <a:pt x="3155" y="7525"/>
                    <a:pt x="2715" y="7823"/>
                  </a:cubicBezTo>
                  <a:cubicBezTo>
                    <a:pt x="2941" y="7918"/>
                    <a:pt x="3251" y="8073"/>
                    <a:pt x="3608" y="8371"/>
                  </a:cubicBezTo>
                  <a:cubicBezTo>
                    <a:pt x="3667" y="8418"/>
                    <a:pt x="3667" y="8513"/>
                    <a:pt x="3620" y="8549"/>
                  </a:cubicBezTo>
                  <a:cubicBezTo>
                    <a:pt x="3572" y="8609"/>
                    <a:pt x="3489" y="8609"/>
                    <a:pt x="3441" y="8573"/>
                  </a:cubicBezTo>
                  <a:cubicBezTo>
                    <a:pt x="2965" y="8180"/>
                    <a:pt x="2620" y="8049"/>
                    <a:pt x="2441" y="8001"/>
                  </a:cubicBezTo>
                  <a:cubicBezTo>
                    <a:pt x="1179" y="8894"/>
                    <a:pt x="369" y="9537"/>
                    <a:pt x="345" y="9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13572525" y="-3803025"/>
              <a:ext cx="211650" cy="329550"/>
            </a:xfrm>
            <a:custGeom>
              <a:avLst/>
              <a:gdLst/>
              <a:ahLst/>
              <a:cxnLst/>
              <a:rect l="l" t="t" r="r" b="b"/>
              <a:pathLst>
                <a:path w="8466" h="13182" extrusionOk="0">
                  <a:moveTo>
                    <a:pt x="369" y="13038"/>
                  </a:moveTo>
                  <a:cubicBezTo>
                    <a:pt x="334" y="13122"/>
                    <a:pt x="238" y="13181"/>
                    <a:pt x="143" y="13145"/>
                  </a:cubicBezTo>
                  <a:cubicBezTo>
                    <a:pt x="60" y="13110"/>
                    <a:pt x="0" y="13002"/>
                    <a:pt x="36" y="12919"/>
                  </a:cubicBezTo>
                  <a:cubicBezTo>
                    <a:pt x="36" y="12907"/>
                    <a:pt x="548" y="11502"/>
                    <a:pt x="1381" y="9597"/>
                  </a:cubicBezTo>
                  <a:cubicBezTo>
                    <a:pt x="1310" y="9312"/>
                    <a:pt x="1143" y="8645"/>
                    <a:pt x="1048" y="8407"/>
                  </a:cubicBezTo>
                  <a:cubicBezTo>
                    <a:pt x="1024" y="8347"/>
                    <a:pt x="1048" y="8276"/>
                    <a:pt x="1131" y="8264"/>
                  </a:cubicBezTo>
                  <a:cubicBezTo>
                    <a:pt x="1191" y="8228"/>
                    <a:pt x="1262" y="8264"/>
                    <a:pt x="1274" y="8335"/>
                  </a:cubicBezTo>
                  <a:cubicBezTo>
                    <a:pt x="1346" y="8514"/>
                    <a:pt x="1453" y="8931"/>
                    <a:pt x="1548" y="9252"/>
                  </a:cubicBezTo>
                  <a:cubicBezTo>
                    <a:pt x="1762" y="8764"/>
                    <a:pt x="2000" y="8264"/>
                    <a:pt x="2262" y="7728"/>
                  </a:cubicBezTo>
                  <a:cubicBezTo>
                    <a:pt x="2143" y="7430"/>
                    <a:pt x="1798" y="6633"/>
                    <a:pt x="1619" y="6180"/>
                  </a:cubicBezTo>
                  <a:cubicBezTo>
                    <a:pt x="1584" y="6121"/>
                    <a:pt x="1619" y="6037"/>
                    <a:pt x="1679" y="6025"/>
                  </a:cubicBezTo>
                  <a:cubicBezTo>
                    <a:pt x="1739" y="6002"/>
                    <a:pt x="1810" y="6025"/>
                    <a:pt x="1822" y="6085"/>
                  </a:cubicBezTo>
                  <a:cubicBezTo>
                    <a:pt x="1977" y="6454"/>
                    <a:pt x="2227" y="7073"/>
                    <a:pt x="2393" y="7442"/>
                  </a:cubicBezTo>
                  <a:cubicBezTo>
                    <a:pt x="2691" y="6847"/>
                    <a:pt x="3001" y="6240"/>
                    <a:pt x="3334" y="5621"/>
                  </a:cubicBezTo>
                  <a:cubicBezTo>
                    <a:pt x="3179" y="5144"/>
                    <a:pt x="2643" y="3418"/>
                    <a:pt x="2632" y="2918"/>
                  </a:cubicBezTo>
                  <a:cubicBezTo>
                    <a:pt x="2632" y="2858"/>
                    <a:pt x="2679" y="2799"/>
                    <a:pt x="2751" y="2799"/>
                  </a:cubicBezTo>
                  <a:cubicBezTo>
                    <a:pt x="2810" y="2799"/>
                    <a:pt x="2870" y="2846"/>
                    <a:pt x="2870" y="2918"/>
                  </a:cubicBezTo>
                  <a:cubicBezTo>
                    <a:pt x="2882" y="3335"/>
                    <a:pt x="3298" y="4704"/>
                    <a:pt x="3489" y="5335"/>
                  </a:cubicBezTo>
                  <a:cubicBezTo>
                    <a:pt x="3905" y="4597"/>
                    <a:pt x="4358" y="3870"/>
                    <a:pt x="4834" y="3168"/>
                  </a:cubicBezTo>
                  <a:cubicBezTo>
                    <a:pt x="4667" y="2727"/>
                    <a:pt x="4132" y="1215"/>
                    <a:pt x="3965" y="525"/>
                  </a:cubicBezTo>
                  <a:cubicBezTo>
                    <a:pt x="3953" y="465"/>
                    <a:pt x="4001" y="382"/>
                    <a:pt x="4060" y="370"/>
                  </a:cubicBezTo>
                  <a:cubicBezTo>
                    <a:pt x="4120" y="358"/>
                    <a:pt x="4191" y="406"/>
                    <a:pt x="4203" y="465"/>
                  </a:cubicBezTo>
                  <a:cubicBezTo>
                    <a:pt x="4358" y="1072"/>
                    <a:pt x="4798" y="2346"/>
                    <a:pt x="5013" y="2918"/>
                  </a:cubicBezTo>
                  <a:cubicBezTo>
                    <a:pt x="5299" y="2513"/>
                    <a:pt x="5572" y="2132"/>
                    <a:pt x="5870" y="1763"/>
                  </a:cubicBezTo>
                  <a:cubicBezTo>
                    <a:pt x="5787" y="1406"/>
                    <a:pt x="5513" y="465"/>
                    <a:pt x="5418" y="179"/>
                  </a:cubicBezTo>
                  <a:cubicBezTo>
                    <a:pt x="5382" y="120"/>
                    <a:pt x="5429" y="37"/>
                    <a:pt x="5489" y="25"/>
                  </a:cubicBezTo>
                  <a:cubicBezTo>
                    <a:pt x="5549" y="1"/>
                    <a:pt x="5620" y="37"/>
                    <a:pt x="5632" y="96"/>
                  </a:cubicBezTo>
                  <a:cubicBezTo>
                    <a:pt x="5739" y="358"/>
                    <a:pt x="5953" y="1132"/>
                    <a:pt x="6072" y="1561"/>
                  </a:cubicBezTo>
                  <a:cubicBezTo>
                    <a:pt x="6370" y="1203"/>
                    <a:pt x="6680" y="894"/>
                    <a:pt x="6977" y="596"/>
                  </a:cubicBezTo>
                  <a:cubicBezTo>
                    <a:pt x="7049" y="513"/>
                    <a:pt x="7156" y="537"/>
                    <a:pt x="7227" y="608"/>
                  </a:cubicBezTo>
                  <a:cubicBezTo>
                    <a:pt x="7299" y="680"/>
                    <a:pt x="7287" y="787"/>
                    <a:pt x="7215" y="858"/>
                  </a:cubicBezTo>
                  <a:cubicBezTo>
                    <a:pt x="6584" y="1442"/>
                    <a:pt x="5989" y="2156"/>
                    <a:pt x="5429" y="2954"/>
                  </a:cubicBezTo>
                  <a:cubicBezTo>
                    <a:pt x="6072" y="2882"/>
                    <a:pt x="7454" y="2739"/>
                    <a:pt x="8347" y="2751"/>
                  </a:cubicBezTo>
                  <a:cubicBezTo>
                    <a:pt x="8406" y="2751"/>
                    <a:pt x="8466" y="2811"/>
                    <a:pt x="8466" y="2870"/>
                  </a:cubicBezTo>
                  <a:cubicBezTo>
                    <a:pt x="8466" y="2930"/>
                    <a:pt x="8406" y="2989"/>
                    <a:pt x="8347" y="2989"/>
                  </a:cubicBezTo>
                  <a:cubicBezTo>
                    <a:pt x="7346" y="2977"/>
                    <a:pt x="5715" y="3156"/>
                    <a:pt x="5239" y="3216"/>
                  </a:cubicBezTo>
                  <a:cubicBezTo>
                    <a:pt x="4977" y="3573"/>
                    <a:pt x="4739" y="3954"/>
                    <a:pt x="4501" y="4347"/>
                  </a:cubicBezTo>
                  <a:cubicBezTo>
                    <a:pt x="5096" y="4382"/>
                    <a:pt x="6549" y="4525"/>
                    <a:pt x="7358" y="4740"/>
                  </a:cubicBezTo>
                  <a:cubicBezTo>
                    <a:pt x="7418" y="4763"/>
                    <a:pt x="7465" y="4835"/>
                    <a:pt x="7454" y="4894"/>
                  </a:cubicBezTo>
                  <a:cubicBezTo>
                    <a:pt x="7442" y="4954"/>
                    <a:pt x="7358" y="5001"/>
                    <a:pt x="7299" y="4978"/>
                  </a:cubicBezTo>
                  <a:cubicBezTo>
                    <a:pt x="6442" y="4740"/>
                    <a:pt x="4846" y="4609"/>
                    <a:pt x="4370" y="4585"/>
                  </a:cubicBezTo>
                  <a:cubicBezTo>
                    <a:pt x="4025" y="5144"/>
                    <a:pt x="3703" y="5728"/>
                    <a:pt x="3394" y="6323"/>
                  </a:cubicBezTo>
                  <a:cubicBezTo>
                    <a:pt x="3775" y="6371"/>
                    <a:pt x="4525" y="6454"/>
                    <a:pt x="4941" y="6549"/>
                  </a:cubicBezTo>
                  <a:cubicBezTo>
                    <a:pt x="5001" y="6561"/>
                    <a:pt x="5037" y="6621"/>
                    <a:pt x="5025" y="6680"/>
                  </a:cubicBezTo>
                  <a:cubicBezTo>
                    <a:pt x="5013" y="6740"/>
                    <a:pt x="4953" y="6787"/>
                    <a:pt x="4894" y="6764"/>
                  </a:cubicBezTo>
                  <a:cubicBezTo>
                    <a:pt x="4441" y="6680"/>
                    <a:pt x="3608" y="6573"/>
                    <a:pt x="3274" y="6525"/>
                  </a:cubicBezTo>
                  <a:lnTo>
                    <a:pt x="2953" y="7157"/>
                  </a:lnTo>
                  <a:cubicBezTo>
                    <a:pt x="3572" y="7216"/>
                    <a:pt x="5191" y="7383"/>
                    <a:pt x="5608" y="7514"/>
                  </a:cubicBezTo>
                  <a:cubicBezTo>
                    <a:pt x="5668" y="7526"/>
                    <a:pt x="5715" y="7597"/>
                    <a:pt x="5680" y="7657"/>
                  </a:cubicBezTo>
                  <a:cubicBezTo>
                    <a:pt x="5668" y="7716"/>
                    <a:pt x="5596" y="7764"/>
                    <a:pt x="5537" y="7740"/>
                  </a:cubicBezTo>
                  <a:cubicBezTo>
                    <a:pt x="5120" y="7597"/>
                    <a:pt x="3358" y="7418"/>
                    <a:pt x="2834" y="7383"/>
                  </a:cubicBezTo>
                  <a:cubicBezTo>
                    <a:pt x="2584" y="7883"/>
                    <a:pt x="2346" y="8371"/>
                    <a:pt x="2143" y="8847"/>
                  </a:cubicBezTo>
                  <a:cubicBezTo>
                    <a:pt x="2572" y="8895"/>
                    <a:pt x="3524" y="8990"/>
                    <a:pt x="4060" y="9085"/>
                  </a:cubicBezTo>
                  <a:cubicBezTo>
                    <a:pt x="4120" y="9109"/>
                    <a:pt x="4167" y="9169"/>
                    <a:pt x="4144" y="9228"/>
                  </a:cubicBezTo>
                  <a:cubicBezTo>
                    <a:pt x="4132" y="9288"/>
                    <a:pt x="4072" y="9323"/>
                    <a:pt x="4013" y="9312"/>
                  </a:cubicBezTo>
                  <a:cubicBezTo>
                    <a:pt x="3453" y="9192"/>
                    <a:pt x="2417" y="9109"/>
                    <a:pt x="2036" y="9073"/>
                  </a:cubicBezTo>
                  <a:cubicBezTo>
                    <a:pt x="1798" y="9597"/>
                    <a:pt x="1584" y="10085"/>
                    <a:pt x="1393" y="10538"/>
                  </a:cubicBezTo>
                  <a:cubicBezTo>
                    <a:pt x="1608" y="10490"/>
                    <a:pt x="1917" y="10455"/>
                    <a:pt x="2346" y="10502"/>
                  </a:cubicBezTo>
                  <a:cubicBezTo>
                    <a:pt x="2405" y="10502"/>
                    <a:pt x="2465" y="10562"/>
                    <a:pt x="2453" y="10633"/>
                  </a:cubicBezTo>
                  <a:cubicBezTo>
                    <a:pt x="2453" y="10693"/>
                    <a:pt x="2393" y="10752"/>
                    <a:pt x="2322" y="10740"/>
                  </a:cubicBezTo>
                  <a:cubicBezTo>
                    <a:pt x="1762" y="10681"/>
                    <a:pt x="1441" y="10752"/>
                    <a:pt x="1274" y="10800"/>
                  </a:cubicBezTo>
                  <a:cubicBezTo>
                    <a:pt x="691" y="12121"/>
                    <a:pt x="381" y="13014"/>
                    <a:pt x="369" y="130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13281125" y="-3660150"/>
              <a:ext cx="260450" cy="345325"/>
            </a:xfrm>
            <a:custGeom>
              <a:avLst/>
              <a:gdLst/>
              <a:ahLst/>
              <a:cxnLst/>
              <a:rect l="l" t="t" r="r" b="b"/>
              <a:pathLst>
                <a:path w="10418" h="13813" extrusionOk="0">
                  <a:moveTo>
                    <a:pt x="10013" y="13669"/>
                  </a:moveTo>
                  <a:cubicBezTo>
                    <a:pt x="10061" y="13776"/>
                    <a:pt x="10180" y="13812"/>
                    <a:pt x="10287" y="13764"/>
                  </a:cubicBezTo>
                  <a:cubicBezTo>
                    <a:pt x="10382" y="13717"/>
                    <a:pt x="10418" y="13598"/>
                    <a:pt x="10370" y="13491"/>
                  </a:cubicBezTo>
                  <a:cubicBezTo>
                    <a:pt x="10370" y="13479"/>
                    <a:pt x="9668" y="12002"/>
                    <a:pt x="8525" y="10014"/>
                  </a:cubicBezTo>
                  <a:cubicBezTo>
                    <a:pt x="8573" y="9681"/>
                    <a:pt x="8692" y="8942"/>
                    <a:pt x="8763" y="8669"/>
                  </a:cubicBezTo>
                  <a:cubicBezTo>
                    <a:pt x="8775" y="8597"/>
                    <a:pt x="8751" y="8526"/>
                    <a:pt x="8680" y="8514"/>
                  </a:cubicBezTo>
                  <a:cubicBezTo>
                    <a:pt x="8596" y="8490"/>
                    <a:pt x="8525" y="8526"/>
                    <a:pt x="8513" y="8597"/>
                  </a:cubicBezTo>
                  <a:cubicBezTo>
                    <a:pt x="8453" y="8811"/>
                    <a:pt x="8382" y="9288"/>
                    <a:pt x="8322" y="9645"/>
                  </a:cubicBezTo>
                  <a:cubicBezTo>
                    <a:pt x="8025" y="9133"/>
                    <a:pt x="7703" y="8597"/>
                    <a:pt x="7370" y="8049"/>
                  </a:cubicBezTo>
                  <a:cubicBezTo>
                    <a:pt x="7465" y="7704"/>
                    <a:pt x="7739" y="6799"/>
                    <a:pt x="7882" y="6275"/>
                  </a:cubicBezTo>
                  <a:cubicBezTo>
                    <a:pt x="7906" y="6204"/>
                    <a:pt x="7870" y="6133"/>
                    <a:pt x="7799" y="6109"/>
                  </a:cubicBezTo>
                  <a:cubicBezTo>
                    <a:pt x="7727" y="6097"/>
                    <a:pt x="7644" y="6133"/>
                    <a:pt x="7632" y="6204"/>
                  </a:cubicBezTo>
                  <a:cubicBezTo>
                    <a:pt x="7513" y="6633"/>
                    <a:pt x="7310" y="7323"/>
                    <a:pt x="7168" y="7752"/>
                  </a:cubicBezTo>
                  <a:cubicBezTo>
                    <a:pt x="6787" y="7121"/>
                    <a:pt x="6370" y="6502"/>
                    <a:pt x="5941" y="5871"/>
                  </a:cubicBezTo>
                  <a:cubicBezTo>
                    <a:pt x="6060" y="5323"/>
                    <a:pt x="6441" y="3394"/>
                    <a:pt x="6394" y="2835"/>
                  </a:cubicBezTo>
                  <a:cubicBezTo>
                    <a:pt x="6394" y="2763"/>
                    <a:pt x="6334" y="2704"/>
                    <a:pt x="6263" y="2715"/>
                  </a:cubicBezTo>
                  <a:cubicBezTo>
                    <a:pt x="6191" y="2715"/>
                    <a:pt x="6132" y="2775"/>
                    <a:pt x="6144" y="2858"/>
                  </a:cubicBezTo>
                  <a:cubicBezTo>
                    <a:pt x="6167" y="3311"/>
                    <a:pt x="5870" y="4859"/>
                    <a:pt x="5727" y="5573"/>
                  </a:cubicBezTo>
                  <a:cubicBezTo>
                    <a:pt x="5191" y="4799"/>
                    <a:pt x="4608" y="4061"/>
                    <a:pt x="4012" y="3358"/>
                  </a:cubicBezTo>
                  <a:cubicBezTo>
                    <a:pt x="4131" y="2858"/>
                    <a:pt x="4548" y="1144"/>
                    <a:pt x="4655" y="370"/>
                  </a:cubicBezTo>
                  <a:cubicBezTo>
                    <a:pt x="4667" y="299"/>
                    <a:pt x="4608" y="239"/>
                    <a:pt x="4536" y="215"/>
                  </a:cubicBezTo>
                  <a:cubicBezTo>
                    <a:pt x="4465" y="203"/>
                    <a:pt x="4405" y="263"/>
                    <a:pt x="4382" y="334"/>
                  </a:cubicBezTo>
                  <a:cubicBezTo>
                    <a:pt x="4298" y="1025"/>
                    <a:pt x="3953" y="2465"/>
                    <a:pt x="3786" y="3120"/>
                  </a:cubicBezTo>
                  <a:cubicBezTo>
                    <a:pt x="3429" y="2715"/>
                    <a:pt x="3072" y="2334"/>
                    <a:pt x="2727" y="1977"/>
                  </a:cubicBezTo>
                  <a:cubicBezTo>
                    <a:pt x="2786" y="1584"/>
                    <a:pt x="2953" y="501"/>
                    <a:pt x="3048" y="179"/>
                  </a:cubicBezTo>
                  <a:cubicBezTo>
                    <a:pt x="3060" y="96"/>
                    <a:pt x="3024" y="25"/>
                    <a:pt x="2953" y="13"/>
                  </a:cubicBezTo>
                  <a:cubicBezTo>
                    <a:pt x="2881" y="1"/>
                    <a:pt x="2810" y="37"/>
                    <a:pt x="2798" y="96"/>
                  </a:cubicBezTo>
                  <a:cubicBezTo>
                    <a:pt x="2727" y="394"/>
                    <a:pt x="2572" y="1263"/>
                    <a:pt x="2488" y="1739"/>
                  </a:cubicBezTo>
                  <a:cubicBezTo>
                    <a:pt x="2107" y="1382"/>
                    <a:pt x="1738" y="1072"/>
                    <a:pt x="1369" y="787"/>
                  </a:cubicBezTo>
                  <a:cubicBezTo>
                    <a:pt x="1274" y="727"/>
                    <a:pt x="1155" y="739"/>
                    <a:pt x="1083" y="834"/>
                  </a:cubicBezTo>
                  <a:cubicBezTo>
                    <a:pt x="1024" y="918"/>
                    <a:pt x="1036" y="1037"/>
                    <a:pt x="1131" y="1108"/>
                  </a:cubicBezTo>
                  <a:cubicBezTo>
                    <a:pt x="1869" y="1680"/>
                    <a:pt x="2619" y="2394"/>
                    <a:pt x="3334" y="3216"/>
                  </a:cubicBezTo>
                  <a:cubicBezTo>
                    <a:pt x="2619" y="3192"/>
                    <a:pt x="1083" y="3192"/>
                    <a:pt x="119" y="3311"/>
                  </a:cubicBezTo>
                  <a:cubicBezTo>
                    <a:pt x="48" y="3335"/>
                    <a:pt x="0" y="3394"/>
                    <a:pt x="0" y="3466"/>
                  </a:cubicBezTo>
                  <a:cubicBezTo>
                    <a:pt x="12" y="3537"/>
                    <a:pt x="71" y="3585"/>
                    <a:pt x="143" y="3585"/>
                  </a:cubicBezTo>
                  <a:cubicBezTo>
                    <a:pt x="1238" y="3454"/>
                    <a:pt x="3048" y="3477"/>
                    <a:pt x="3572" y="3477"/>
                  </a:cubicBezTo>
                  <a:cubicBezTo>
                    <a:pt x="3881" y="3847"/>
                    <a:pt x="4191" y="4239"/>
                    <a:pt x="4512" y="4620"/>
                  </a:cubicBezTo>
                  <a:cubicBezTo>
                    <a:pt x="3870" y="4740"/>
                    <a:pt x="2286" y="5037"/>
                    <a:pt x="1429" y="5382"/>
                  </a:cubicBezTo>
                  <a:cubicBezTo>
                    <a:pt x="1357" y="5418"/>
                    <a:pt x="1322" y="5490"/>
                    <a:pt x="1357" y="5549"/>
                  </a:cubicBezTo>
                  <a:cubicBezTo>
                    <a:pt x="1381" y="5621"/>
                    <a:pt x="1453" y="5656"/>
                    <a:pt x="1512" y="5621"/>
                  </a:cubicBezTo>
                  <a:cubicBezTo>
                    <a:pt x="2429" y="5263"/>
                    <a:pt x="4155" y="4942"/>
                    <a:pt x="4667" y="4847"/>
                  </a:cubicBezTo>
                  <a:cubicBezTo>
                    <a:pt x="5120" y="5430"/>
                    <a:pt x="5536" y="6037"/>
                    <a:pt x="5953" y="6633"/>
                  </a:cubicBezTo>
                  <a:cubicBezTo>
                    <a:pt x="5536" y="6728"/>
                    <a:pt x="4727" y="6918"/>
                    <a:pt x="4286" y="7049"/>
                  </a:cubicBezTo>
                  <a:cubicBezTo>
                    <a:pt x="4215" y="7061"/>
                    <a:pt x="4179" y="7145"/>
                    <a:pt x="4191" y="7216"/>
                  </a:cubicBezTo>
                  <a:cubicBezTo>
                    <a:pt x="4215" y="7287"/>
                    <a:pt x="4286" y="7323"/>
                    <a:pt x="4358" y="7299"/>
                  </a:cubicBezTo>
                  <a:cubicBezTo>
                    <a:pt x="4834" y="7157"/>
                    <a:pt x="5739" y="6942"/>
                    <a:pt x="6096" y="6871"/>
                  </a:cubicBezTo>
                  <a:cubicBezTo>
                    <a:pt x="6251" y="7085"/>
                    <a:pt x="6382" y="7299"/>
                    <a:pt x="6513" y="7514"/>
                  </a:cubicBezTo>
                  <a:cubicBezTo>
                    <a:pt x="5846" y="7645"/>
                    <a:pt x="4096" y="8014"/>
                    <a:pt x="3655" y="8216"/>
                  </a:cubicBezTo>
                  <a:cubicBezTo>
                    <a:pt x="3596" y="8240"/>
                    <a:pt x="3572" y="8311"/>
                    <a:pt x="3584" y="8395"/>
                  </a:cubicBezTo>
                  <a:cubicBezTo>
                    <a:pt x="3620" y="8454"/>
                    <a:pt x="3691" y="8478"/>
                    <a:pt x="3762" y="8466"/>
                  </a:cubicBezTo>
                  <a:cubicBezTo>
                    <a:pt x="4191" y="8276"/>
                    <a:pt x="6096" y="7883"/>
                    <a:pt x="6668" y="7764"/>
                  </a:cubicBezTo>
                  <a:cubicBezTo>
                    <a:pt x="6989" y="8288"/>
                    <a:pt x="7310" y="8811"/>
                    <a:pt x="7608" y="9300"/>
                  </a:cubicBezTo>
                  <a:cubicBezTo>
                    <a:pt x="7132" y="9383"/>
                    <a:pt x="6096" y="9597"/>
                    <a:pt x="5536" y="9776"/>
                  </a:cubicBezTo>
                  <a:cubicBezTo>
                    <a:pt x="5465" y="9788"/>
                    <a:pt x="5429" y="9859"/>
                    <a:pt x="5441" y="9943"/>
                  </a:cubicBezTo>
                  <a:cubicBezTo>
                    <a:pt x="5465" y="10014"/>
                    <a:pt x="5536" y="10038"/>
                    <a:pt x="5608" y="10026"/>
                  </a:cubicBezTo>
                  <a:cubicBezTo>
                    <a:pt x="6215" y="9835"/>
                    <a:pt x="7334" y="9609"/>
                    <a:pt x="7739" y="9538"/>
                  </a:cubicBezTo>
                  <a:cubicBezTo>
                    <a:pt x="8049" y="10074"/>
                    <a:pt x="8346" y="10597"/>
                    <a:pt x="8596" y="11050"/>
                  </a:cubicBezTo>
                  <a:cubicBezTo>
                    <a:pt x="8358" y="11038"/>
                    <a:pt x="8025" y="11038"/>
                    <a:pt x="7560" y="11133"/>
                  </a:cubicBezTo>
                  <a:cubicBezTo>
                    <a:pt x="7489" y="11145"/>
                    <a:pt x="7441" y="11217"/>
                    <a:pt x="7453" y="11276"/>
                  </a:cubicBezTo>
                  <a:cubicBezTo>
                    <a:pt x="7465" y="11347"/>
                    <a:pt x="7549" y="11395"/>
                    <a:pt x="7608" y="11383"/>
                  </a:cubicBezTo>
                  <a:cubicBezTo>
                    <a:pt x="8203" y="11252"/>
                    <a:pt x="8573" y="11288"/>
                    <a:pt x="8751" y="11324"/>
                  </a:cubicBezTo>
                  <a:cubicBezTo>
                    <a:pt x="9573" y="12717"/>
                    <a:pt x="10013" y="13657"/>
                    <a:pt x="10013" y="136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558742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"/>
          <p:cNvSpPr/>
          <p:nvPr/>
        </p:nvSpPr>
        <p:spPr>
          <a:xfrm>
            <a:off x="0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5"/>
          <p:cNvSpPr/>
          <p:nvPr/>
        </p:nvSpPr>
        <p:spPr>
          <a:xfrm>
            <a:off x="2996675" y="-624472"/>
            <a:ext cx="6049154" cy="5917595"/>
          </a:xfrm>
          <a:custGeom>
            <a:avLst/>
            <a:gdLst/>
            <a:ahLst/>
            <a:cxnLst/>
            <a:rect l="l" t="t" r="r" b="b"/>
            <a:pathLst>
              <a:path w="107169" h="56915" extrusionOk="0">
                <a:moveTo>
                  <a:pt x="69490" y="1"/>
                </a:moveTo>
                <a:cubicBezTo>
                  <a:pt x="57730" y="1"/>
                  <a:pt x="46140" y="6439"/>
                  <a:pt x="39993" y="16469"/>
                </a:cubicBezTo>
                <a:cubicBezTo>
                  <a:pt x="35112" y="24458"/>
                  <a:pt x="33409" y="34495"/>
                  <a:pt x="26682" y="41008"/>
                </a:cubicBezTo>
                <a:cubicBezTo>
                  <a:pt x="21705" y="45830"/>
                  <a:pt x="14764" y="47889"/>
                  <a:pt x="8632" y="51128"/>
                </a:cubicBezTo>
                <a:cubicBezTo>
                  <a:pt x="5572" y="52747"/>
                  <a:pt x="2667" y="54700"/>
                  <a:pt x="0" y="56914"/>
                </a:cubicBezTo>
                <a:lnTo>
                  <a:pt x="107156" y="56914"/>
                </a:lnTo>
                <a:lnTo>
                  <a:pt x="107156" y="14540"/>
                </a:lnTo>
                <a:lnTo>
                  <a:pt x="107168" y="14540"/>
                </a:lnTo>
                <a:cubicBezTo>
                  <a:pt x="95322" y="8384"/>
                  <a:pt x="83927" y="562"/>
                  <a:pt x="70771" y="26"/>
                </a:cubicBezTo>
                <a:cubicBezTo>
                  <a:pt x="70344" y="9"/>
                  <a:pt x="69917" y="1"/>
                  <a:pt x="6949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5"/>
          <p:cNvSpPr/>
          <p:nvPr/>
        </p:nvSpPr>
        <p:spPr>
          <a:xfrm>
            <a:off x="3094725" y="-624472"/>
            <a:ext cx="6049154" cy="5917595"/>
          </a:xfrm>
          <a:custGeom>
            <a:avLst/>
            <a:gdLst/>
            <a:ahLst/>
            <a:cxnLst/>
            <a:rect l="l" t="t" r="r" b="b"/>
            <a:pathLst>
              <a:path w="107169" h="56915" extrusionOk="0">
                <a:moveTo>
                  <a:pt x="69490" y="1"/>
                </a:moveTo>
                <a:cubicBezTo>
                  <a:pt x="57730" y="1"/>
                  <a:pt x="46140" y="6439"/>
                  <a:pt x="39993" y="16469"/>
                </a:cubicBezTo>
                <a:cubicBezTo>
                  <a:pt x="35112" y="24458"/>
                  <a:pt x="33409" y="34495"/>
                  <a:pt x="26682" y="41008"/>
                </a:cubicBezTo>
                <a:cubicBezTo>
                  <a:pt x="21705" y="45830"/>
                  <a:pt x="14764" y="47889"/>
                  <a:pt x="8632" y="51128"/>
                </a:cubicBezTo>
                <a:cubicBezTo>
                  <a:pt x="5572" y="52747"/>
                  <a:pt x="2667" y="54700"/>
                  <a:pt x="0" y="56914"/>
                </a:cubicBezTo>
                <a:lnTo>
                  <a:pt x="107156" y="56914"/>
                </a:lnTo>
                <a:lnTo>
                  <a:pt x="107156" y="14540"/>
                </a:lnTo>
                <a:lnTo>
                  <a:pt x="107168" y="14540"/>
                </a:lnTo>
                <a:cubicBezTo>
                  <a:pt x="95322" y="8384"/>
                  <a:pt x="83927" y="562"/>
                  <a:pt x="70771" y="26"/>
                </a:cubicBezTo>
                <a:cubicBezTo>
                  <a:pt x="70344" y="9"/>
                  <a:pt x="69917" y="1"/>
                  <a:pt x="6949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title"/>
          </p:nvPr>
        </p:nvSpPr>
        <p:spPr>
          <a:xfrm>
            <a:off x="720000" y="2303250"/>
            <a:ext cx="3985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subTitle" idx="1"/>
          </p:nvPr>
        </p:nvSpPr>
        <p:spPr>
          <a:xfrm>
            <a:off x="6115050" y="419100"/>
            <a:ext cx="17049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5"/>
          <p:cNvSpPr txBox="1">
            <a:spLocks noGrp="1"/>
          </p:cNvSpPr>
          <p:nvPr>
            <p:ph type="subTitle" idx="2"/>
          </p:nvPr>
        </p:nvSpPr>
        <p:spPr>
          <a:xfrm>
            <a:off x="6115050" y="695325"/>
            <a:ext cx="20448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5"/>
          <p:cNvSpPr txBox="1">
            <a:spLocks noGrp="1"/>
          </p:cNvSpPr>
          <p:nvPr>
            <p:ph type="subTitle" idx="3"/>
          </p:nvPr>
        </p:nvSpPr>
        <p:spPr>
          <a:xfrm>
            <a:off x="6115050" y="1927988"/>
            <a:ext cx="17049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5"/>
          <p:cNvSpPr txBox="1">
            <a:spLocks noGrp="1"/>
          </p:cNvSpPr>
          <p:nvPr>
            <p:ph type="subTitle" idx="4"/>
          </p:nvPr>
        </p:nvSpPr>
        <p:spPr>
          <a:xfrm>
            <a:off x="6115050" y="2204213"/>
            <a:ext cx="20448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5"/>
          <p:cNvSpPr txBox="1">
            <a:spLocks noGrp="1"/>
          </p:cNvSpPr>
          <p:nvPr>
            <p:ph type="subTitle" idx="5"/>
          </p:nvPr>
        </p:nvSpPr>
        <p:spPr>
          <a:xfrm>
            <a:off x="6115050" y="3424363"/>
            <a:ext cx="17049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5"/>
          <p:cNvSpPr txBox="1">
            <a:spLocks noGrp="1"/>
          </p:cNvSpPr>
          <p:nvPr>
            <p:ph type="subTitle" idx="6"/>
          </p:nvPr>
        </p:nvSpPr>
        <p:spPr>
          <a:xfrm>
            <a:off x="6115050" y="3700588"/>
            <a:ext cx="20448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0108565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"/>
          <p:cNvSpPr txBox="1">
            <a:spLocks noGrp="1"/>
          </p:cNvSpPr>
          <p:nvPr>
            <p:ph type="subTitle" idx="1"/>
          </p:nvPr>
        </p:nvSpPr>
        <p:spPr>
          <a:xfrm>
            <a:off x="1863000" y="17526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6"/>
          <p:cNvSpPr txBox="1">
            <a:spLocks noGrp="1"/>
          </p:cNvSpPr>
          <p:nvPr>
            <p:ph type="subTitle" idx="2"/>
          </p:nvPr>
        </p:nvSpPr>
        <p:spPr>
          <a:xfrm>
            <a:off x="1922475" y="20383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6"/>
          <p:cNvSpPr txBox="1">
            <a:spLocks noGrp="1"/>
          </p:cNvSpPr>
          <p:nvPr>
            <p:ph type="subTitle" idx="3"/>
          </p:nvPr>
        </p:nvSpPr>
        <p:spPr>
          <a:xfrm>
            <a:off x="1863000" y="31242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subTitle" idx="4"/>
          </p:nvPr>
        </p:nvSpPr>
        <p:spPr>
          <a:xfrm>
            <a:off x="1922475" y="34099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ubTitle" idx="5"/>
          </p:nvPr>
        </p:nvSpPr>
        <p:spPr>
          <a:xfrm>
            <a:off x="4167150" y="17526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subTitle" idx="6"/>
          </p:nvPr>
        </p:nvSpPr>
        <p:spPr>
          <a:xfrm>
            <a:off x="4224300" y="20383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6"/>
          <p:cNvSpPr txBox="1">
            <a:spLocks noGrp="1"/>
          </p:cNvSpPr>
          <p:nvPr>
            <p:ph type="subTitle" idx="7"/>
          </p:nvPr>
        </p:nvSpPr>
        <p:spPr>
          <a:xfrm>
            <a:off x="4167150" y="31242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8"/>
          </p:nvPr>
        </p:nvSpPr>
        <p:spPr>
          <a:xfrm>
            <a:off x="4224300" y="34099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9"/>
          </p:nvPr>
        </p:nvSpPr>
        <p:spPr>
          <a:xfrm>
            <a:off x="6471300" y="17526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13"/>
          </p:nvPr>
        </p:nvSpPr>
        <p:spPr>
          <a:xfrm>
            <a:off x="6526125" y="20383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14"/>
          </p:nvPr>
        </p:nvSpPr>
        <p:spPr>
          <a:xfrm>
            <a:off x="6471300" y="31242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6"/>
          <p:cNvSpPr txBox="1">
            <a:spLocks noGrp="1"/>
          </p:cNvSpPr>
          <p:nvPr>
            <p:ph type="subTitle" idx="15"/>
          </p:nvPr>
        </p:nvSpPr>
        <p:spPr>
          <a:xfrm>
            <a:off x="6526125" y="34099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6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16"/>
          <p:cNvSpPr/>
          <p:nvPr/>
        </p:nvSpPr>
        <p:spPr>
          <a:xfrm flipH="1">
            <a:off x="7438875" y="-181683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6"/>
          <p:cNvSpPr/>
          <p:nvPr/>
        </p:nvSpPr>
        <p:spPr>
          <a:xfrm rot="5400000">
            <a:off x="3998220" y="-35821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16"/>
          <p:cNvGrpSpPr/>
          <p:nvPr/>
        </p:nvGrpSpPr>
        <p:grpSpPr>
          <a:xfrm rot="-648881" flipH="1">
            <a:off x="-890137" y="2203948"/>
            <a:ext cx="2577288" cy="3057444"/>
            <a:chOff x="2773225" y="3609500"/>
            <a:chExt cx="785550" cy="931900"/>
          </a:xfrm>
        </p:grpSpPr>
        <p:sp>
          <p:nvSpPr>
            <p:cNvPr id="228" name="Google Shape;228;p16"/>
            <p:cNvSpPr/>
            <p:nvPr/>
          </p:nvSpPr>
          <p:spPr>
            <a:xfrm>
              <a:off x="2773225" y="3609500"/>
              <a:ext cx="785550" cy="931900"/>
            </a:xfrm>
            <a:custGeom>
              <a:avLst/>
              <a:gdLst/>
              <a:ahLst/>
              <a:cxnLst/>
              <a:rect l="l" t="t" r="r" b="b"/>
              <a:pathLst>
                <a:path w="31422" h="37276" extrusionOk="0">
                  <a:moveTo>
                    <a:pt x="7895" y="1"/>
                  </a:moveTo>
                  <a:cubicBezTo>
                    <a:pt x="8050" y="1096"/>
                    <a:pt x="7680" y="2215"/>
                    <a:pt x="7645" y="3334"/>
                  </a:cubicBezTo>
                  <a:cubicBezTo>
                    <a:pt x="7633" y="4120"/>
                    <a:pt x="7800" y="4906"/>
                    <a:pt x="7942" y="5704"/>
                  </a:cubicBezTo>
                  <a:cubicBezTo>
                    <a:pt x="7978" y="5858"/>
                    <a:pt x="8014" y="6037"/>
                    <a:pt x="8050" y="6204"/>
                  </a:cubicBezTo>
                  <a:cubicBezTo>
                    <a:pt x="7383" y="5382"/>
                    <a:pt x="6680" y="4573"/>
                    <a:pt x="5978" y="3775"/>
                  </a:cubicBezTo>
                  <a:cubicBezTo>
                    <a:pt x="5713" y="3482"/>
                    <a:pt x="5335" y="3168"/>
                    <a:pt x="4974" y="3168"/>
                  </a:cubicBezTo>
                  <a:cubicBezTo>
                    <a:pt x="4865" y="3168"/>
                    <a:pt x="4758" y="3197"/>
                    <a:pt x="4656" y="3263"/>
                  </a:cubicBezTo>
                  <a:cubicBezTo>
                    <a:pt x="5716" y="4477"/>
                    <a:pt x="6788" y="5680"/>
                    <a:pt x="7811" y="6930"/>
                  </a:cubicBezTo>
                  <a:cubicBezTo>
                    <a:pt x="7764" y="6906"/>
                    <a:pt x="7740" y="6871"/>
                    <a:pt x="7692" y="6835"/>
                  </a:cubicBezTo>
                  <a:cubicBezTo>
                    <a:pt x="7383" y="6573"/>
                    <a:pt x="7097" y="6299"/>
                    <a:pt x="6788" y="6037"/>
                  </a:cubicBezTo>
                  <a:cubicBezTo>
                    <a:pt x="5895" y="5347"/>
                    <a:pt x="4823" y="4882"/>
                    <a:pt x="3692" y="4727"/>
                  </a:cubicBezTo>
                  <a:cubicBezTo>
                    <a:pt x="3444" y="4696"/>
                    <a:pt x="3194" y="4680"/>
                    <a:pt x="2943" y="4680"/>
                  </a:cubicBezTo>
                  <a:cubicBezTo>
                    <a:pt x="2059" y="4680"/>
                    <a:pt x="1170" y="4876"/>
                    <a:pt x="382" y="5275"/>
                  </a:cubicBezTo>
                  <a:cubicBezTo>
                    <a:pt x="1227" y="5477"/>
                    <a:pt x="2085" y="5668"/>
                    <a:pt x="2942" y="5882"/>
                  </a:cubicBezTo>
                  <a:cubicBezTo>
                    <a:pt x="3168" y="5942"/>
                    <a:pt x="3394" y="5989"/>
                    <a:pt x="3609" y="6061"/>
                  </a:cubicBezTo>
                  <a:cubicBezTo>
                    <a:pt x="4609" y="6382"/>
                    <a:pt x="5454" y="7037"/>
                    <a:pt x="6430" y="7394"/>
                  </a:cubicBezTo>
                  <a:cubicBezTo>
                    <a:pt x="7097" y="7633"/>
                    <a:pt x="7800" y="7728"/>
                    <a:pt x="8490" y="7752"/>
                  </a:cubicBezTo>
                  <a:cubicBezTo>
                    <a:pt x="9669" y="9204"/>
                    <a:pt x="10800" y="10704"/>
                    <a:pt x="11824" y="12252"/>
                  </a:cubicBezTo>
                  <a:cubicBezTo>
                    <a:pt x="11729" y="12193"/>
                    <a:pt x="11633" y="12145"/>
                    <a:pt x="11586" y="12121"/>
                  </a:cubicBezTo>
                  <a:cubicBezTo>
                    <a:pt x="10312" y="11359"/>
                    <a:pt x="9359" y="10133"/>
                    <a:pt x="8121" y="9299"/>
                  </a:cubicBezTo>
                  <a:cubicBezTo>
                    <a:pt x="6984" y="8545"/>
                    <a:pt x="5613" y="8140"/>
                    <a:pt x="4220" y="8140"/>
                  </a:cubicBezTo>
                  <a:cubicBezTo>
                    <a:pt x="4009" y="8140"/>
                    <a:pt x="3797" y="8149"/>
                    <a:pt x="3585" y="8168"/>
                  </a:cubicBezTo>
                  <a:cubicBezTo>
                    <a:pt x="2627" y="8254"/>
                    <a:pt x="1655" y="8528"/>
                    <a:pt x="715" y="8528"/>
                  </a:cubicBezTo>
                  <a:cubicBezTo>
                    <a:pt x="475" y="8528"/>
                    <a:pt x="236" y="8510"/>
                    <a:pt x="1" y="8466"/>
                  </a:cubicBezTo>
                  <a:lnTo>
                    <a:pt x="1" y="8466"/>
                  </a:lnTo>
                  <a:cubicBezTo>
                    <a:pt x="299" y="8704"/>
                    <a:pt x="608" y="8930"/>
                    <a:pt x="930" y="9121"/>
                  </a:cubicBezTo>
                  <a:cubicBezTo>
                    <a:pt x="2656" y="10109"/>
                    <a:pt x="4906" y="9752"/>
                    <a:pt x="6788" y="10419"/>
                  </a:cubicBezTo>
                  <a:cubicBezTo>
                    <a:pt x="7764" y="10764"/>
                    <a:pt x="8609" y="11383"/>
                    <a:pt x="9490" y="11907"/>
                  </a:cubicBezTo>
                  <a:cubicBezTo>
                    <a:pt x="10121" y="12276"/>
                    <a:pt x="10776" y="12609"/>
                    <a:pt x="11502" y="12776"/>
                  </a:cubicBezTo>
                  <a:cubicBezTo>
                    <a:pt x="11592" y="12786"/>
                    <a:pt x="11880" y="12871"/>
                    <a:pt x="12105" y="12871"/>
                  </a:cubicBezTo>
                  <a:cubicBezTo>
                    <a:pt x="12149" y="12871"/>
                    <a:pt x="12191" y="12867"/>
                    <a:pt x="12229" y="12859"/>
                  </a:cubicBezTo>
                  <a:cubicBezTo>
                    <a:pt x="12348" y="13050"/>
                    <a:pt x="12467" y="13228"/>
                    <a:pt x="12586" y="13431"/>
                  </a:cubicBezTo>
                  <a:cubicBezTo>
                    <a:pt x="13288" y="14574"/>
                    <a:pt x="13931" y="15753"/>
                    <a:pt x="14527" y="16955"/>
                  </a:cubicBezTo>
                  <a:cubicBezTo>
                    <a:pt x="14503" y="16943"/>
                    <a:pt x="14491" y="16943"/>
                    <a:pt x="14479" y="16919"/>
                  </a:cubicBezTo>
                  <a:cubicBezTo>
                    <a:pt x="13729" y="16419"/>
                    <a:pt x="12991" y="15895"/>
                    <a:pt x="12241" y="15395"/>
                  </a:cubicBezTo>
                  <a:cubicBezTo>
                    <a:pt x="10967" y="14514"/>
                    <a:pt x="9657" y="13621"/>
                    <a:pt x="8216" y="13050"/>
                  </a:cubicBezTo>
                  <a:cubicBezTo>
                    <a:pt x="6168" y="12252"/>
                    <a:pt x="3882" y="12097"/>
                    <a:pt x="2001" y="10990"/>
                  </a:cubicBezTo>
                  <a:lnTo>
                    <a:pt x="2001" y="10990"/>
                  </a:lnTo>
                  <a:cubicBezTo>
                    <a:pt x="3692" y="13990"/>
                    <a:pt x="6799" y="16134"/>
                    <a:pt x="10193" y="16657"/>
                  </a:cubicBezTo>
                  <a:cubicBezTo>
                    <a:pt x="11145" y="16800"/>
                    <a:pt x="12098" y="16824"/>
                    <a:pt x="13038" y="17027"/>
                  </a:cubicBezTo>
                  <a:cubicBezTo>
                    <a:pt x="13646" y="17157"/>
                    <a:pt x="14253" y="17384"/>
                    <a:pt x="14777" y="17753"/>
                  </a:cubicBezTo>
                  <a:cubicBezTo>
                    <a:pt x="14824" y="17789"/>
                    <a:pt x="14908" y="17872"/>
                    <a:pt x="15015" y="17979"/>
                  </a:cubicBezTo>
                  <a:cubicBezTo>
                    <a:pt x="15729" y="19515"/>
                    <a:pt x="16396" y="21087"/>
                    <a:pt x="17027" y="22670"/>
                  </a:cubicBezTo>
                  <a:cubicBezTo>
                    <a:pt x="17027" y="22682"/>
                    <a:pt x="17027" y="22682"/>
                    <a:pt x="17039" y="22694"/>
                  </a:cubicBezTo>
                  <a:cubicBezTo>
                    <a:pt x="16467" y="22372"/>
                    <a:pt x="15955" y="21920"/>
                    <a:pt x="15479" y="21479"/>
                  </a:cubicBezTo>
                  <a:cubicBezTo>
                    <a:pt x="14896" y="20944"/>
                    <a:pt x="14324" y="20372"/>
                    <a:pt x="13729" y="19872"/>
                  </a:cubicBezTo>
                  <a:cubicBezTo>
                    <a:pt x="12026" y="18431"/>
                    <a:pt x="9943" y="17443"/>
                    <a:pt x="7740" y="17074"/>
                  </a:cubicBezTo>
                  <a:cubicBezTo>
                    <a:pt x="7110" y="16972"/>
                    <a:pt x="6471" y="16920"/>
                    <a:pt x="5832" y="16920"/>
                  </a:cubicBezTo>
                  <a:cubicBezTo>
                    <a:pt x="4238" y="16920"/>
                    <a:pt x="2645" y="17241"/>
                    <a:pt x="1192" y="17896"/>
                  </a:cubicBezTo>
                  <a:cubicBezTo>
                    <a:pt x="2858" y="18348"/>
                    <a:pt x="4502" y="18812"/>
                    <a:pt x="6168" y="19277"/>
                  </a:cubicBezTo>
                  <a:cubicBezTo>
                    <a:pt x="6609" y="19396"/>
                    <a:pt x="7049" y="19515"/>
                    <a:pt x="7466" y="19682"/>
                  </a:cubicBezTo>
                  <a:cubicBezTo>
                    <a:pt x="9407" y="20372"/>
                    <a:pt x="11026" y="21741"/>
                    <a:pt x="12931" y="22503"/>
                  </a:cubicBezTo>
                  <a:cubicBezTo>
                    <a:pt x="14253" y="23039"/>
                    <a:pt x="15682" y="23265"/>
                    <a:pt x="17110" y="23349"/>
                  </a:cubicBezTo>
                  <a:cubicBezTo>
                    <a:pt x="17158" y="23349"/>
                    <a:pt x="17229" y="23373"/>
                    <a:pt x="17325" y="23373"/>
                  </a:cubicBezTo>
                  <a:cubicBezTo>
                    <a:pt x="17741" y="24456"/>
                    <a:pt x="18170" y="25539"/>
                    <a:pt x="18599" y="26611"/>
                  </a:cubicBezTo>
                  <a:cubicBezTo>
                    <a:pt x="18360" y="26504"/>
                    <a:pt x="18134" y="26432"/>
                    <a:pt x="18051" y="26385"/>
                  </a:cubicBezTo>
                  <a:cubicBezTo>
                    <a:pt x="16074" y="25539"/>
                    <a:pt x="14443" y="23968"/>
                    <a:pt x="12514" y="23027"/>
                  </a:cubicBezTo>
                  <a:cubicBezTo>
                    <a:pt x="11155" y="22367"/>
                    <a:pt x="9651" y="22029"/>
                    <a:pt x="8121" y="22029"/>
                  </a:cubicBezTo>
                  <a:cubicBezTo>
                    <a:pt x="7333" y="22029"/>
                    <a:pt x="6537" y="22119"/>
                    <a:pt x="5752" y="22301"/>
                  </a:cubicBezTo>
                  <a:cubicBezTo>
                    <a:pt x="4141" y="22661"/>
                    <a:pt x="2563" y="23416"/>
                    <a:pt x="936" y="23416"/>
                  </a:cubicBezTo>
                  <a:cubicBezTo>
                    <a:pt x="842" y="23416"/>
                    <a:pt x="749" y="23413"/>
                    <a:pt x="656" y="23408"/>
                  </a:cubicBezTo>
                  <a:lnTo>
                    <a:pt x="656" y="23408"/>
                  </a:lnTo>
                  <a:cubicBezTo>
                    <a:pt x="1132" y="23682"/>
                    <a:pt x="1620" y="23968"/>
                    <a:pt x="2120" y="24158"/>
                  </a:cubicBezTo>
                  <a:cubicBezTo>
                    <a:pt x="3249" y="24610"/>
                    <a:pt x="4462" y="24702"/>
                    <a:pt x="5701" y="24702"/>
                  </a:cubicBezTo>
                  <a:cubicBezTo>
                    <a:pt x="6555" y="24702"/>
                    <a:pt x="7420" y="24658"/>
                    <a:pt x="8278" y="24658"/>
                  </a:cubicBezTo>
                  <a:cubicBezTo>
                    <a:pt x="9129" y="24658"/>
                    <a:pt x="9972" y="24701"/>
                    <a:pt x="10788" y="24873"/>
                  </a:cubicBezTo>
                  <a:cubicBezTo>
                    <a:pt x="12264" y="25182"/>
                    <a:pt x="13598" y="25897"/>
                    <a:pt x="14967" y="26480"/>
                  </a:cubicBezTo>
                  <a:cubicBezTo>
                    <a:pt x="15932" y="26897"/>
                    <a:pt x="16944" y="27242"/>
                    <a:pt x="18015" y="27325"/>
                  </a:cubicBezTo>
                  <a:cubicBezTo>
                    <a:pt x="18111" y="27335"/>
                    <a:pt x="18415" y="27368"/>
                    <a:pt x="18698" y="27368"/>
                  </a:cubicBezTo>
                  <a:cubicBezTo>
                    <a:pt x="18766" y="27368"/>
                    <a:pt x="18833" y="27366"/>
                    <a:pt x="18896" y="27361"/>
                  </a:cubicBezTo>
                  <a:cubicBezTo>
                    <a:pt x="19265" y="28218"/>
                    <a:pt x="19670" y="29088"/>
                    <a:pt x="20099" y="29921"/>
                  </a:cubicBezTo>
                  <a:cubicBezTo>
                    <a:pt x="19789" y="29778"/>
                    <a:pt x="19468" y="29695"/>
                    <a:pt x="19122" y="29599"/>
                  </a:cubicBezTo>
                  <a:cubicBezTo>
                    <a:pt x="17956" y="29302"/>
                    <a:pt x="16789" y="29004"/>
                    <a:pt x="15622" y="28707"/>
                  </a:cubicBezTo>
                  <a:cubicBezTo>
                    <a:pt x="13610" y="28206"/>
                    <a:pt x="11574" y="27683"/>
                    <a:pt x="9502" y="27635"/>
                  </a:cubicBezTo>
                  <a:cubicBezTo>
                    <a:pt x="9403" y="27633"/>
                    <a:pt x="9304" y="27632"/>
                    <a:pt x="9205" y="27632"/>
                  </a:cubicBezTo>
                  <a:cubicBezTo>
                    <a:pt x="7075" y="27632"/>
                    <a:pt x="4940" y="28079"/>
                    <a:pt x="2832" y="28079"/>
                  </a:cubicBezTo>
                  <a:cubicBezTo>
                    <a:pt x="2151" y="28079"/>
                    <a:pt x="1473" y="28032"/>
                    <a:pt x="799" y="27909"/>
                  </a:cubicBezTo>
                  <a:lnTo>
                    <a:pt x="799" y="27909"/>
                  </a:lnTo>
                  <a:cubicBezTo>
                    <a:pt x="3542" y="30250"/>
                    <a:pt x="7133" y="31530"/>
                    <a:pt x="10730" y="31530"/>
                  </a:cubicBezTo>
                  <a:cubicBezTo>
                    <a:pt x="11707" y="31530"/>
                    <a:pt x="12684" y="31436"/>
                    <a:pt x="13646" y="31243"/>
                  </a:cubicBezTo>
                  <a:cubicBezTo>
                    <a:pt x="14896" y="30993"/>
                    <a:pt x="16110" y="30576"/>
                    <a:pt x="17384" y="30409"/>
                  </a:cubicBezTo>
                  <a:cubicBezTo>
                    <a:pt x="17729" y="30365"/>
                    <a:pt x="18079" y="30339"/>
                    <a:pt x="18428" y="30339"/>
                  </a:cubicBezTo>
                  <a:cubicBezTo>
                    <a:pt x="18922" y="30339"/>
                    <a:pt x="19415" y="30391"/>
                    <a:pt x="19896" y="30516"/>
                  </a:cubicBezTo>
                  <a:cubicBezTo>
                    <a:pt x="20015" y="30540"/>
                    <a:pt x="20325" y="30707"/>
                    <a:pt x="20599" y="30790"/>
                  </a:cubicBezTo>
                  <a:cubicBezTo>
                    <a:pt x="20599" y="30814"/>
                    <a:pt x="20611" y="30814"/>
                    <a:pt x="20611" y="30826"/>
                  </a:cubicBezTo>
                  <a:cubicBezTo>
                    <a:pt x="20777" y="31112"/>
                    <a:pt x="21373" y="32028"/>
                    <a:pt x="22063" y="32981"/>
                  </a:cubicBezTo>
                  <a:cubicBezTo>
                    <a:pt x="20802" y="32712"/>
                    <a:pt x="19512" y="32530"/>
                    <a:pt x="18222" y="32530"/>
                  </a:cubicBezTo>
                  <a:cubicBezTo>
                    <a:pt x="17855" y="32530"/>
                    <a:pt x="17488" y="32544"/>
                    <a:pt x="17122" y="32576"/>
                  </a:cubicBezTo>
                  <a:cubicBezTo>
                    <a:pt x="14610" y="32814"/>
                    <a:pt x="12217" y="33862"/>
                    <a:pt x="9681" y="34005"/>
                  </a:cubicBezTo>
                  <a:cubicBezTo>
                    <a:pt x="9334" y="34027"/>
                    <a:pt x="8982" y="34036"/>
                    <a:pt x="8628" y="34036"/>
                  </a:cubicBezTo>
                  <a:cubicBezTo>
                    <a:pt x="8424" y="34036"/>
                    <a:pt x="8219" y="34033"/>
                    <a:pt x="8014" y="34029"/>
                  </a:cubicBezTo>
                  <a:cubicBezTo>
                    <a:pt x="5895" y="33981"/>
                    <a:pt x="3775" y="33945"/>
                    <a:pt x="1644" y="33910"/>
                  </a:cubicBezTo>
                  <a:lnTo>
                    <a:pt x="1644" y="33910"/>
                  </a:lnTo>
                  <a:cubicBezTo>
                    <a:pt x="3728" y="35695"/>
                    <a:pt x="6371" y="36827"/>
                    <a:pt x="9085" y="37160"/>
                  </a:cubicBezTo>
                  <a:cubicBezTo>
                    <a:pt x="9695" y="37237"/>
                    <a:pt x="10308" y="37275"/>
                    <a:pt x="10922" y="37275"/>
                  </a:cubicBezTo>
                  <a:cubicBezTo>
                    <a:pt x="13054" y="37275"/>
                    <a:pt x="15189" y="36817"/>
                    <a:pt x="17158" y="35957"/>
                  </a:cubicBezTo>
                  <a:cubicBezTo>
                    <a:pt x="18051" y="35576"/>
                    <a:pt x="18896" y="35100"/>
                    <a:pt x="19777" y="34683"/>
                  </a:cubicBezTo>
                  <a:cubicBezTo>
                    <a:pt x="20551" y="34302"/>
                    <a:pt x="21337" y="33945"/>
                    <a:pt x="22182" y="33755"/>
                  </a:cubicBezTo>
                  <a:cubicBezTo>
                    <a:pt x="22278" y="33743"/>
                    <a:pt x="22456" y="33731"/>
                    <a:pt x="22647" y="33707"/>
                  </a:cubicBezTo>
                  <a:cubicBezTo>
                    <a:pt x="23430" y="34715"/>
                    <a:pt x="24245" y="35587"/>
                    <a:pt x="24682" y="35587"/>
                  </a:cubicBezTo>
                  <a:cubicBezTo>
                    <a:pt x="24777" y="35587"/>
                    <a:pt x="24854" y="35546"/>
                    <a:pt x="24909" y="35457"/>
                  </a:cubicBezTo>
                  <a:cubicBezTo>
                    <a:pt x="25326" y="34755"/>
                    <a:pt x="23849" y="33564"/>
                    <a:pt x="23361" y="32993"/>
                  </a:cubicBezTo>
                  <a:cubicBezTo>
                    <a:pt x="23373" y="32933"/>
                    <a:pt x="23397" y="32862"/>
                    <a:pt x="23409" y="32778"/>
                  </a:cubicBezTo>
                  <a:cubicBezTo>
                    <a:pt x="23528" y="31719"/>
                    <a:pt x="24087" y="30754"/>
                    <a:pt x="24790" y="29957"/>
                  </a:cubicBezTo>
                  <a:cubicBezTo>
                    <a:pt x="25492" y="29171"/>
                    <a:pt x="26350" y="28516"/>
                    <a:pt x="27171" y="27849"/>
                  </a:cubicBezTo>
                  <a:cubicBezTo>
                    <a:pt x="28612" y="26682"/>
                    <a:pt x="30040" y="25409"/>
                    <a:pt x="30791" y="23694"/>
                  </a:cubicBezTo>
                  <a:cubicBezTo>
                    <a:pt x="31314" y="22337"/>
                    <a:pt x="31422" y="20813"/>
                    <a:pt x="31148" y="19348"/>
                  </a:cubicBezTo>
                  <a:cubicBezTo>
                    <a:pt x="30886" y="17896"/>
                    <a:pt x="30267" y="16526"/>
                    <a:pt x="29481" y="15276"/>
                  </a:cubicBezTo>
                  <a:lnTo>
                    <a:pt x="29481" y="15276"/>
                  </a:lnTo>
                  <a:cubicBezTo>
                    <a:pt x="29671" y="17443"/>
                    <a:pt x="28814" y="19574"/>
                    <a:pt x="27683" y="21432"/>
                  </a:cubicBezTo>
                  <a:cubicBezTo>
                    <a:pt x="26552" y="23289"/>
                    <a:pt x="25147" y="24992"/>
                    <a:pt x="24123" y="26897"/>
                  </a:cubicBezTo>
                  <a:cubicBezTo>
                    <a:pt x="23480" y="28075"/>
                    <a:pt x="22980" y="29349"/>
                    <a:pt x="22801" y="30671"/>
                  </a:cubicBezTo>
                  <a:cubicBezTo>
                    <a:pt x="22730" y="31195"/>
                    <a:pt x="22706" y="31731"/>
                    <a:pt x="22754" y="32255"/>
                  </a:cubicBezTo>
                  <a:cubicBezTo>
                    <a:pt x="22147" y="31385"/>
                    <a:pt x="21599" y="30481"/>
                    <a:pt x="21087" y="29564"/>
                  </a:cubicBezTo>
                  <a:cubicBezTo>
                    <a:pt x="21063" y="29516"/>
                    <a:pt x="21039" y="29469"/>
                    <a:pt x="21027" y="29445"/>
                  </a:cubicBezTo>
                  <a:cubicBezTo>
                    <a:pt x="21039" y="29361"/>
                    <a:pt x="21075" y="29302"/>
                    <a:pt x="21087" y="29278"/>
                  </a:cubicBezTo>
                  <a:cubicBezTo>
                    <a:pt x="21385" y="28635"/>
                    <a:pt x="21813" y="28052"/>
                    <a:pt x="22254" y="27492"/>
                  </a:cubicBezTo>
                  <a:cubicBezTo>
                    <a:pt x="22742" y="26849"/>
                    <a:pt x="23278" y="26254"/>
                    <a:pt x="23742" y="25599"/>
                  </a:cubicBezTo>
                  <a:cubicBezTo>
                    <a:pt x="25064" y="23754"/>
                    <a:pt x="25909" y="21563"/>
                    <a:pt x="26099" y="19301"/>
                  </a:cubicBezTo>
                  <a:cubicBezTo>
                    <a:pt x="26302" y="17038"/>
                    <a:pt x="25849" y="14717"/>
                    <a:pt x="24766" y="12728"/>
                  </a:cubicBezTo>
                  <a:cubicBezTo>
                    <a:pt x="24421" y="14455"/>
                    <a:pt x="24099" y="16169"/>
                    <a:pt x="23754" y="17896"/>
                  </a:cubicBezTo>
                  <a:cubicBezTo>
                    <a:pt x="23659" y="18336"/>
                    <a:pt x="23575" y="18801"/>
                    <a:pt x="23456" y="19229"/>
                  </a:cubicBezTo>
                  <a:cubicBezTo>
                    <a:pt x="22885" y="21241"/>
                    <a:pt x="21635" y="22992"/>
                    <a:pt x="21016" y="24992"/>
                  </a:cubicBezTo>
                  <a:cubicBezTo>
                    <a:pt x="20670" y="26075"/>
                    <a:pt x="20539" y="27218"/>
                    <a:pt x="20492" y="28349"/>
                  </a:cubicBezTo>
                  <a:cubicBezTo>
                    <a:pt x="20123" y="27599"/>
                    <a:pt x="19777" y="26825"/>
                    <a:pt x="19432" y="26051"/>
                  </a:cubicBezTo>
                  <a:cubicBezTo>
                    <a:pt x="19527" y="25873"/>
                    <a:pt x="19599" y="25694"/>
                    <a:pt x="19611" y="25611"/>
                  </a:cubicBezTo>
                  <a:cubicBezTo>
                    <a:pt x="19956" y="24801"/>
                    <a:pt x="20075" y="23920"/>
                    <a:pt x="20146" y="23039"/>
                  </a:cubicBezTo>
                  <a:cubicBezTo>
                    <a:pt x="20242" y="21801"/>
                    <a:pt x="20230" y="20539"/>
                    <a:pt x="20551" y="19348"/>
                  </a:cubicBezTo>
                  <a:cubicBezTo>
                    <a:pt x="21194" y="17027"/>
                    <a:pt x="23087" y="15074"/>
                    <a:pt x="23313" y="12693"/>
                  </a:cubicBezTo>
                  <a:cubicBezTo>
                    <a:pt x="23361" y="12240"/>
                    <a:pt x="23349" y="11788"/>
                    <a:pt x="23313" y="11323"/>
                  </a:cubicBezTo>
                  <a:cubicBezTo>
                    <a:pt x="22742" y="12621"/>
                    <a:pt x="21492" y="13550"/>
                    <a:pt x="20551" y="14657"/>
                  </a:cubicBezTo>
                  <a:cubicBezTo>
                    <a:pt x="19289" y="16145"/>
                    <a:pt x="18575" y="18027"/>
                    <a:pt x="18527" y="19920"/>
                  </a:cubicBezTo>
                  <a:cubicBezTo>
                    <a:pt x="18503" y="21587"/>
                    <a:pt x="18956" y="23230"/>
                    <a:pt x="18932" y="24885"/>
                  </a:cubicBezTo>
                  <a:cubicBezTo>
                    <a:pt x="18432" y="23742"/>
                    <a:pt x="17956" y="22575"/>
                    <a:pt x="17456" y="21444"/>
                  </a:cubicBezTo>
                  <a:cubicBezTo>
                    <a:pt x="17229" y="20932"/>
                    <a:pt x="16991" y="20420"/>
                    <a:pt x="16741" y="19920"/>
                  </a:cubicBezTo>
                  <a:cubicBezTo>
                    <a:pt x="16753" y="19443"/>
                    <a:pt x="16848" y="18967"/>
                    <a:pt x="16979" y="18515"/>
                  </a:cubicBezTo>
                  <a:cubicBezTo>
                    <a:pt x="17265" y="17550"/>
                    <a:pt x="17741" y="16646"/>
                    <a:pt x="18098" y="15693"/>
                  </a:cubicBezTo>
                  <a:cubicBezTo>
                    <a:pt x="19361" y="12264"/>
                    <a:pt x="18968" y="8264"/>
                    <a:pt x="17051" y="5168"/>
                  </a:cubicBezTo>
                  <a:lnTo>
                    <a:pt x="17051" y="5168"/>
                  </a:lnTo>
                  <a:cubicBezTo>
                    <a:pt x="17110" y="7490"/>
                    <a:pt x="16074" y="9692"/>
                    <a:pt x="15777" y="12002"/>
                  </a:cubicBezTo>
                  <a:cubicBezTo>
                    <a:pt x="15551" y="13633"/>
                    <a:pt x="15717" y="15300"/>
                    <a:pt x="15860" y="16955"/>
                  </a:cubicBezTo>
                  <a:cubicBezTo>
                    <a:pt x="15908" y="17455"/>
                    <a:pt x="15955" y="17955"/>
                    <a:pt x="16015" y="18455"/>
                  </a:cubicBezTo>
                  <a:cubicBezTo>
                    <a:pt x="15562" y="17574"/>
                    <a:pt x="15098" y="16717"/>
                    <a:pt x="14622" y="15848"/>
                  </a:cubicBezTo>
                  <a:cubicBezTo>
                    <a:pt x="14610" y="15788"/>
                    <a:pt x="14598" y="15741"/>
                    <a:pt x="14586" y="15717"/>
                  </a:cubicBezTo>
                  <a:cubicBezTo>
                    <a:pt x="14479" y="15157"/>
                    <a:pt x="14539" y="14574"/>
                    <a:pt x="14658" y="14002"/>
                  </a:cubicBezTo>
                  <a:cubicBezTo>
                    <a:pt x="14848" y="13157"/>
                    <a:pt x="15193" y="12359"/>
                    <a:pt x="15431" y="11526"/>
                  </a:cubicBezTo>
                  <a:cubicBezTo>
                    <a:pt x="16313" y="8525"/>
                    <a:pt x="15717" y="5132"/>
                    <a:pt x="13884" y="2608"/>
                  </a:cubicBezTo>
                  <a:lnTo>
                    <a:pt x="13884" y="2608"/>
                  </a:lnTo>
                  <a:cubicBezTo>
                    <a:pt x="14074" y="4585"/>
                    <a:pt x="13336" y="6513"/>
                    <a:pt x="13217" y="8514"/>
                  </a:cubicBezTo>
                  <a:cubicBezTo>
                    <a:pt x="13122" y="9930"/>
                    <a:pt x="13360" y="11347"/>
                    <a:pt x="13598" y="12728"/>
                  </a:cubicBezTo>
                  <a:cubicBezTo>
                    <a:pt x="13705" y="13359"/>
                    <a:pt x="13812" y="13990"/>
                    <a:pt x="13931" y="14633"/>
                  </a:cubicBezTo>
                  <a:cubicBezTo>
                    <a:pt x="13455" y="13824"/>
                    <a:pt x="12979" y="13038"/>
                    <a:pt x="12467" y="12264"/>
                  </a:cubicBezTo>
                  <a:cubicBezTo>
                    <a:pt x="12514" y="12085"/>
                    <a:pt x="12526" y="11835"/>
                    <a:pt x="12538" y="11776"/>
                  </a:cubicBezTo>
                  <a:cubicBezTo>
                    <a:pt x="12598" y="11133"/>
                    <a:pt x="12503" y="10514"/>
                    <a:pt x="12348" y="9895"/>
                  </a:cubicBezTo>
                  <a:cubicBezTo>
                    <a:pt x="12145" y="9037"/>
                    <a:pt x="11860" y="8168"/>
                    <a:pt x="11824" y="7275"/>
                  </a:cubicBezTo>
                  <a:cubicBezTo>
                    <a:pt x="11764" y="5549"/>
                    <a:pt x="12645" y="3799"/>
                    <a:pt x="12288" y="2108"/>
                  </a:cubicBezTo>
                  <a:cubicBezTo>
                    <a:pt x="12217" y="1787"/>
                    <a:pt x="12110" y="1489"/>
                    <a:pt x="11991" y="1179"/>
                  </a:cubicBezTo>
                  <a:cubicBezTo>
                    <a:pt x="11872" y="2191"/>
                    <a:pt x="11217" y="3096"/>
                    <a:pt x="10812" y="4049"/>
                  </a:cubicBezTo>
                  <a:cubicBezTo>
                    <a:pt x="10276" y="5347"/>
                    <a:pt x="10193" y="6775"/>
                    <a:pt x="10562" y="8085"/>
                  </a:cubicBezTo>
                  <a:cubicBezTo>
                    <a:pt x="10895" y="9228"/>
                    <a:pt x="11574" y="10276"/>
                    <a:pt x="11919" y="11419"/>
                  </a:cubicBezTo>
                  <a:cubicBezTo>
                    <a:pt x="10848" y="9823"/>
                    <a:pt x="9728" y="8275"/>
                    <a:pt x="8526" y="6775"/>
                  </a:cubicBezTo>
                  <a:cubicBezTo>
                    <a:pt x="8526" y="6632"/>
                    <a:pt x="8538" y="6513"/>
                    <a:pt x="8573" y="6382"/>
                  </a:cubicBezTo>
                  <a:cubicBezTo>
                    <a:pt x="8657" y="5906"/>
                    <a:pt x="8835" y="5442"/>
                    <a:pt x="8954" y="4966"/>
                  </a:cubicBezTo>
                  <a:cubicBezTo>
                    <a:pt x="9383" y="3275"/>
                    <a:pt x="8990" y="1382"/>
                    <a:pt x="78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3356050" y="4153025"/>
              <a:ext cx="149750" cy="228625"/>
            </a:xfrm>
            <a:custGeom>
              <a:avLst/>
              <a:gdLst/>
              <a:ahLst/>
              <a:cxnLst/>
              <a:rect l="l" t="t" r="r" b="b"/>
              <a:pathLst>
                <a:path w="5990" h="9145" extrusionOk="0">
                  <a:moveTo>
                    <a:pt x="5965" y="0"/>
                  </a:moveTo>
                  <a:cubicBezTo>
                    <a:pt x="5930" y="0"/>
                    <a:pt x="5918" y="0"/>
                    <a:pt x="5906" y="36"/>
                  </a:cubicBezTo>
                  <a:cubicBezTo>
                    <a:pt x="5263" y="1715"/>
                    <a:pt x="4322" y="3298"/>
                    <a:pt x="3084" y="4691"/>
                  </a:cubicBezTo>
                  <a:cubicBezTo>
                    <a:pt x="2846" y="4965"/>
                    <a:pt x="2596" y="5227"/>
                    <a:pt x="2358" y="5501"/>
                  </a:cubicBezTo>
                  <a:cubicBezTo>
                    <a:pt x="1370" y="6573"/>
                    <a:pt x="346" y="7668"/>
                    <a:pt x="0" y="9085"/>
                  </a:cubicBezTo>
                  <a:cubicBezTo>
                    <a:pt x="0" y="9109"/>
                    <a:pt x="24" y="9144"/>
                    <a:pt x="48" y="9144"/>
                  </a:cubicBezTo>
                  <a:cubicBezTo>
                    <a:pt x="72" y="9144"/>
                    <a:pt x="84" y="9132"/>
                    <a:pt x="96" y="9097"/>
                  </a:cubicBezTo>
                  <a:cubicBezTo>
                    <a:pt x="429" y="7716"/>
                    <a:pt x="1453" y="6608"/>
                    <a:pt x="2429" y="5561"/>
                  </a:cubicBezTo>
                  <a:cubicBezTo>
                    <a:pt x="2667" y="5287"/>
                    <a:pt x="2929" y="5013"/>
                    <a:pt x="3167" y="4751"/>
                  </a:cubicBezTo>
                  <a:cubicBezTo>
                    <a:pt x="4394" y="3334"/>
                    <a:pt x="5346" y="1763"/>
                    <a:pt x="5989" y="60"/>
                  </a:cubicBezTo>
                  <a:cubicBezTo>
                    <a:pt x="5989" y="36"/>
                    <a:pt x="5989" y="24"/>
                    <a:pt x="5965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3296825" y="4060150"/>
              <a:ext cx="90200" cy="242625"/>
            </a:xfrm>
            <a:custGeom>
              <a:avLst/>
              <a:gdLst/>
              <a:ahLst/>
              <a:cxnLst/>
              <a:rect l="l" t="t" r="r" b="b"/>
              <a:pathLst>
                <a:path w="3608" h="9705" extrusionOk="0">
                  <a:moveTo>
                    <a:pt x="3465" y="1"/>
                  </a:moveTo>
                  <a:cubicBezTo>
                    <a:pt x="3429" y="1"/>
                    <a:pt x="3417" y="13"/>
                    <a:pt x="3417" y="48"/>
                  </a:cubicBezTo>
                  <a:cubicBezTo>
                    <a:pt x="3524" y="1489"/>
                    <a:pt x="3155" y="3049"/>
                    <a:pt x="2238" y="4989"/>
                  </a:cubicBezTo>
                  <a:cubicBezTo>
                    <a:pt x="1977" y="5549"/>
                    <a:pt x="1679" y="6120"/>
                    <a:pt x="1393" y="6668"/>
                  </a:cubicBezTo>
                  <a:cubicBezTo>
                    <a:pt x="905" y="7621"/>
                    <a:pt x="381" y="8621"/>
                    <a:pt x="0" y="9645"/>
                  </a:cubicBezTo>
                  <a:cubicBezTo>
                    <a:pt x="0" y="9668"/>
                    <a:pt x="0" y="9692"/>
                    <a:pt x="24" y="9704"/>
                  </a:cubicBezTo>
                  <a:lnTo>
                    <a:pt x="36" y="9704"/>
                  </a:lnTo>
                  <a:cubicBezTo>
                    <a:pt x="60" y="9704"/>
                    <a:pt x="83" y="9704"/>
                    <a:pt x="72" y="9668"/>
                  </a:cubicBezTo>
                  <a:cubicBezTo>
                    <a:pt x="453" y="8656"/>
                    <a:pt x="976" y="7668"/>
                    <a:pt x="1465" y="6716"/>
                  </a:cubicBezTo>
                  <a:cubicBezTo>
                    <a:pt x="1750" y="6156"/>
                    <a:pt x="2048" y="5597"/>
                    <a:pt x="2322" y="5025"/>
                  </a:cubicBezTo>
                  <a:cubicBezTo>
                    <a:pt x="3239" y="3096"/>
                    <a:pt x="3608" y="1501"/>
                    <a:pt x="3512" y="48"/>
                  </a:cubicBezTo>
                  <a:cubicBezTo>
                    <a:pt x="3512" y="13"/>
                    <a:pt x="3489" y="1"/>
                    <a:pt x="3465" y="1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3247700" y="4004975"/>
              <a:ext cx="31275" cy="173375"/>
            </a:xfrm>
            <a:custGeom>
              <a:avLst/>
              <a:gdLst/>
              <a:ahLst/>
              <a:cxnLst/>
              <a:rect l="l" t="t" r="r" b="b"/>
              <a:pathLst>
                <a:path w="1251" h="6935" extrusionOk="0">
                  <a:moveTo>
                    <a:pt x="1200" y="0"/>
                  </a:moveTo>
                  <a:cubicBezTo>
                    <a:pt x="1184" y="0"/>
                    <a:pt x="1164" y="8"/>
                    <a:pt x="1155" y="17"/>
                  </a:cubicBezTo>
                  <a:cubicBezTo>
                    <a:pt x="608" y="1065"/>
                    <a:pt x="262" y="2112"/>
                    <a:pt x="143" y="3124"/>
                  </a:cubicBezTo>
                  <a:cubicBezTo>
                    <a:pt x="1" y="4398"/>
                    <a:pt x="179" y="5660"/>
                    <a:pt x="358" y="6899"/>
                  </a:cubicBezTo>
                  <a:cubicBezTo>
                    <a:pt x="358" y="6923"/>
                    <a:pt x="382" y="6934"/>
                    <a:pt x="393" y="6934"/>
                  </a:cubicBezTo>
                  <a:cubicBezTo>
                    <a:pt x="429" y="6934"/>
                    <a:pt x="441" y="6923"/>
                    <a:pt x="441" y="6875"/>
                  </a:cubicBezTo>
                  <a:cubicBezTo>
                    <a:pt x="262" y="5660"/>
                    <a:pt x="84" y="4398"/>
                    <a:pt x="239" y="3148"/>
                  </a:cubicBezTo>
                  <a:cubicBezTo>
                    <a:pt x="358" y="2148"/>
                    <a:pt x="679" y="1100"/>
                    <a:pt x="1227" y="65"/>
                  </a:cubicBezTo>
                  <a:cubicBezTo>
                    <a:pt x="1251" y="53"/>
                    <a:pt x="1227" y="17"/>
                    <a:pt x="1215" y="5"/>
                  </a:cubicBezTo>
                  <a:cubicBezTo>
                    <a:pt x="1211" y="2"/>
                    <a:pt x="1206" y="0"/>
                    <a:pt x="1200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3184900" y="3845550"/>
              <a:ext cx="17275" cy="192000"/>
            </a:xfrm>
            <a:custGeom>
              <a:avLst/>
              <a:gdLst/>
              <a:ahLst/>
              <a:cxnLst/>
              <a:rect l="l" t="t" r="r" b="b"/>
              <a:pathLst>
                <a:path w="691" h="7680" extrusionOk="0">
                  <a:moveTo>
                    <a:pt x="619" y="0"/>
                  </a:moveTo>
                  <a:cubicBezTo>
                    <a:pt x="584" y="0"/>
                    <a:pt x="572" y="12"/>
                    <a:pt x="572" y="36"/>
                  </a:cubicBezTo>
                  <a:cubicBezTo>
                    <a:pt x="596" y="2572"/>
                    <a:pt x="405" y="5132"/>
                    <a:pt x="0" y="7632"/>
                  </a:cubicBezTo>
                  <a:cubicBezTo>
                    <a:pt x="0" y="7644"/>
                    <a:pt x="24" y="7680"/>
                    <a:pt x="48" y="7680"/>
                  </a:cubicBezTo>
                  <a:cubicBezTo>
                    <a:pt x="84" y="7680"/>
                    <a:pt x="96" y="7656"/>
                    <a:pt x="96" y="7644"/>
                  </a:cubicBezTo>
                  <a:cubicBezTo>
                    <a:pt x="500" y="5144"/>
                    <a:pt x="691" y="2584"/>
                    <a:pt x="667" y="36"/>
                  </a:cubicBezTo>
                  <a:cubicBezTo>
                    <a:pt x="667" y="12"/>
                    <a:pt x="643" y="0"/>
                    <a:pt x="619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3124175" y="3816675"/>
              <a:ext cx="15500" cy="130400"/>
            </a:xfrm>
            <a:custGeom>
              <a:avLst/>
              <a:gdLst/>
              <a:ahLst/>
              <a:cxnLst/>
              <a:rect l="l" t="t" r="r" b="b"/>
              <a:pathLst>
                <a:path w="620" h="5216" extrusionOk="0">
                  <a:moveTo>
                    <a:pt x="572" y="0"/>
                  </a:moveTo>
                  <a:cubicBezTo>
                    <a:pt x="548" y="0"/>
                    <a:pt x="536" y="24"/>
                    <a:pt x="536" y="48"/>
                  </a:cubicBezTo>
                  <a:cubicBezTo>
                    <a:pt x="381" y="1762"/>
                    <a:pt x="203" y="3477"/>
                    <a:pt x="0" y="5168"/>
                  </a:cubicBezTo>
                  <a:cubicBezTo>
                    <a:pt x="0" y="5180"/>
                    <a:pt x="12" y="5215"/>
                    <a:pt x="36" y="5215"/>
                  </a:cubicBezTo>
                  <a:cubicBezTo>
                    <a:pt x="72" y="5215"/>
                    <a:pt x="84" y="5203"/>
                    <a:pt x="84" y="5168"/>
                  </a:cubicBezTo>
                  <a:cubicBezTo>
                    <a:pt x="298" y="3477"/>
                    <a:pt x="477" y="1751"/>
                    <a:pt x="620" y="48"/>
                  </a:cubicBezTo>
                  <a:cubicBezTo>
                    <a:pt x="620" y="36"/>
                    <a:pt x="608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3041725" y="3761000"/>
              <a:ext cx="34250" cy="114325"/>
            </a:xfrm>
            <a:custGeom>
              <a:avLst/>
              <a:gdLst/>
              <a:ahLst/>
              <a:cxnLst/>
              <a:rect l="l" t="t" r="r" b="b"/>
              <a:pathLst>
                <a:path w="1370" h="4573" extrusionOk="0">
                  <a:moveTo>
                    <a:pt x="274" y="1"/>
                  </a:moveTo>
                  <a:cubicBezTo>
                    <a:pt x="239" y="1"/>
                    <a:pt x="215" y="1"/>
                    <a:pt x="215" y="25"/>
                  </a:cubicBezTo>
                  <a:cubicBezTo>
                    <a:pt x="0" y="680"/>
                    <a:pt x="48" y="1477"/>
                    <a:pt x="346" y="2370"/>
                  </a:cubicBezTo>
                  <a:cubicBezTo>
                    <a:pt x="500" y="2799"/>
                    <a:pt x="691" y="3227"/>
                    <a:pt x="870" y="3632"/>
                  </a:cubicBezTo>
                  <a:cubicBezTo>
                    <a:pt x="1012" y="3930"/>
                    <a:pt x="1143" y="4228"/>
                    <a:pt x="1262" y="4537"/>
                  </a:cubicBezTo>
                  <a:cubicBezTo>
                    <a:pt x="1286" y="4549"/>
                    <a:pt x="1298" y="4573"/>
                    <a:pt x="1310" y="4573"/>
                  </a:cubicBezTo>
                  <a:lnTo>
                    <a:pt x="1334" y="4561"/>
                  </a:lnTo>
                  <a:cubicBezTo>
                    <a:pt x="1358" y="4549"/>
                    <a:pt x="1370" y="4537"/>
                    <a:pt x="1358" y="4501"/>
                  </a:cubicBezTo>
                  <a:cubicBezTo>
                    <a:pt x="1239" y="4204"/>
                    <a:pt x="1096" y="3894"/>
                    <a:pt x="953" y="3597"/>
                  </a:cubicBezTo>
                  <a:cubicBezTo>
                    <a:pt x="774" y="3192"/>
                    <a:pt x="584" y="2775"/>
                    <a:pt x="441" y="2346"/>
                  </a:cubicBezTo>
                  <a:cubicBezTo>
                    <a:pt x="143" y="1465"/>
                    <a:pt x="96" y="691"/>
                    <a:pt x="298" y="60"/>
                  </a:cubicBezTo>
                  <a:cubicBezTo>
                    <a:pt x="298" y="25"/>
                    <a:pt x="298" y="13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2978925" y="3671725"/>
              <a:ext cx="6275" cy="88125"/>
            </a:xfrm>
            <a:custGeom>
              <a:avLst/>
              <a:gdLst/>
              <a:ahLst/>
              <a:cxnLst/>
              <a:rect l="l" t="t" r="r" b="b"/>
              <a:pathLst>
                <a:path w="251" h="3525" extrusionOk="0">
                  <a:moveTo>
                    <a:pt x="107" y="0"/>
                  </a:moveTo>
                  <a:cubicBezTo>
                    <a:pt x="72" y="0"/>
                    <a:pt x="60" y="12"/>
                    <a:pt x="60" y="48"/>
                  </a:cubicBezTo>
                  <a:cubicBezTo>
                    <a:pt x="167" y="1191"/>
                    <a:pt x="155" y="2334"/>
                    <a:pt x="0" y="3477"/>
                  </a:cubicBezTo>
                  <a:cubicBezTo>
                    <a:pt x="0" y="3500"/>
                    <a:pt x="12" y="3524"/>
                    <a:pt x="48" y="3524"/>
                  </a:cubicBezTo>
                  <a:cubicBezTo>
                    <a:pt x="72" y="3524"/>
                    <a:pt x="95" y="3512"/>
                    <a:pt x="95" y="3512"/>
                  </a:cubicBezTo>
                  <a:cubicBezTo>
                    <a:pt x="238" y="2369"/>
                    <a:pt x="250" y="1191"/>
                    <a:pt x="155" y="48"/>
                  </a:cubicBezTo>
                  <a:cubicBezTo>
                    <a:pt x="155" y="12"/>
                    <a:pt x="131" y="0"/>
                    <a:pt x="107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2865800" y="3734825"/>
              <a:ext cx="98250" cy="48525"/>
            </a:xfrm>
            <a:custGeom>
              <a:avLst/>
              <a:gdLst/>
              <a:ahLst/>
              <a:cxnLst/>
              <a:rect l="l" t="t" r="r" b="b"/>
              <a:pathLst>
                <a:path w="3930" h="1941" extrusionOk="0">
                  <a:moveTo>
                    <a:pt x="60" y="0"/>
                  </a:moveTo>
                  <a:cubicBezTo>
                    <a:pt x="37" y="0"/>
                    <a:pt x="13" y="0"/>
                    <a:pt x="1" y="36"/>
                  </a:cubicBezTo>
                  <a:cubicBezTo>
                    <a:pt x="1" y="60"/>
                    <a:pt x="1" y="83"/>
                    <a:pt x="37" y="95"/>
                  </a:cubicBezTo>
                  <a:cubicBezTo>
                    <a:pt x="691" y="357"/>
                    <a:pt x="1322" y="679"/>
                    <a:pt x="1918" y="1048"/>
                  </a:cubicBezTo>
                  <a:cubicBezTo>
                    <a:pt x="2001" y="1096"/>
                    <a:pt x="2084" y="1155"/>
                    <a:pt x="2156" y="1191"/>
                  </a:cubicBezTo>
                  <a:cubicBezTo>
                    <a:pt x="2692" y="1536"/>
                    <a:pt x="3239" y="1881"/>
                    <a:pt x="3882" y="1941"/>
                  </a:cubicBezTo>
                  <a:cubicBezTo>
                    <a:pt x="3918" y="1941"/>
                    <a:pt x="3930" y="1929"/>
                    <a:pt x="3930" y="1881"/>
                  </a:cubicBezTo>
                  <a:cubicBezTo>
                    <a:pt x="3930" y="1869"/>
                    <a:pt x="3918" y="1834"/>
                    <a:pt x="3882" y="1834"/>
                  </a:cubicBezTo>
                  <a:cubicBezTo>
                    <a:pt x="3275" y="1786"/>
                    <a:pt x="2727" y="1429"/>
                    <a:pt x="2203" y="1107"/>
                  </a:cubicBezTo>
                  <a:cubicBezTo>
                    <a:pt x="2132" y="1060"/>
                    <a:pt x="2037" y="1000"/>
                    <a:pt x="1965" y="953"/>
                  </a:cubicBezTo>
                  <a:cubicBezTo>
                    <a:pt x="1358" y="584"/>
                    <a:pt x="715" y="274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2927125" y="3839775"/>
              <a:ext cx="144100" cy="78125"/>
            </a:xfrm>
            <a:custGeom>
              <a:avLst/>
              <a:gdLst/>
              <a:ahLst/>
              <a:cxnLst/>
              <a:rect l="l" t="t" r="r" b="b"/>
              <a:pathLst>
                <a:path w="5764" h="3125" extrusionOk="0">
                  <a:moveTo>
                    <a:pt x="49" y="0"/>
                  </a:moveTo>
                  <a:cubicBezTo>
                    <a:pt x="37" y="0"/>
                    <a:pt x="24" y="11"/>
                    <a:pt x="24" y="29"/>
                  </a:cubicBezTo>
                  <a:cubicBezTo>
                    <a:pt x="1" y="53"/>
                    <a:pt x="24" y="76"/>
                    <a:pt x="48" y="76"/>
                  </a:cubicBezTo>
                  <a:cubicBezTo>
                    <a:pt x="1155" y="231"/>
                    <a:pt x="2084" y="946"/>
                    <a:pt x="2977" y="1612"/>
                  </a:cubicBezTo>
                  <a:cubicBezTo>
                    <a:pt x="3811" y="2232"/>
                    <a:pt x="4680" y="2886"/>
                    <a:pt x="5704" y="3124"/>
                  </a:cubicBezTo>
                  <a:cubicBezTo>
                    <a:pt x="5739" y="3124"/>
                    <a:pt x="5751" y="3113"/>
                    <a:pt x="5751" y="3113"/>
                  </a:cubicBezTo>
                  <a:cubicBezTo>
                    <a:pt x="5763" y="3089"/>
                    <a:pt x="5751" y="3053"/>
                    <a:pt x="5716" y="3053"/>
                  </a:cubicBezTo>
                  <a:cubicBezTo>
                    <a:pt x="4727" y="2815"/>
                    <a:pt x="3870" y="2172"/>
                    <a:pt x="3037" y="1553"/>
                  </a:cubicBezTo>
                  <a:cubicBezTo>
                    <a:pt x="2132" y="862"/>
                    <a:pt x="1191" y="172"/>
                    <a:pt x="60" y="5"/>
                  </a:cubicBezTo>
                  <a:cubicBezTo>
                    <a:pt x="57" y="2"/>
                    <a:pt x="53" y="0"/>
                    <a:pt x="49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2942600" y="3950950"/>
              <a:ext cx="186350" cy="78275"/>
            </a:xfrm>
            <a:custGeom>
              <a:avLst/>
              <a:gdLst/>
              <a:ahLst/>
              <a:cxnLst/>
              <a:rect l="l" t="t" r="r" b="b"/>
              <a:pathLst>
                <a:path w="7454" h="3131" extrusionOk="0">
                  <a:moveTo>
                    <a:pt x="56" y="1"/>
                  </a:moveTo>
                  <a:cubicBezTo>
                    <a:pt x="40" y="1"/>
                    <a:pt x="21" y="15"/>
                    <a:pt x="13" y="23"/>
                  </a:cubicBezTo>
                  <a:cubicBezTo>
                    <a:pt x="1" y="35"/>
                    <a:pt x="13" y="70"/>
                    <a:pt x="24" y="82"/>
                  </a:cubicBezTo>
                  <a:cubicBezTo>
                    <a:pt x="1096" y="916"/>
                    <a:pt x="2441" y="1273"/>
                    <a:pt x="3727" y="1618"/>
                  </a:cubicBezTo>
                  <a:cubicBezTo>
                    <a:pt x="5013" y="1952"/>
                    <a:pt x="6335" y="2297"/>
                    <a:pt x="7394" y="3118"/>
                  </a:cubicBezTo>
                  <a:cubicBezTo>
                    <a:pt x="7406" y="3130"/>
                    <a:pt x="7406" y="3130"/>
                    <a:pt x="7418" y="3130"/>
                  </a:cubicBezTo>
                  <a:cubicBezTo>
                    <a:pt x="7442" y="3130"/>
                    <a:pt x="7442" y="3130"/>
                    <a:pt x="7442" y="3107"/>
                  </a:cubicBezTo>
                  <a:cubicBezTo>
                    <a:pt x="7454" y="3083"/>
                    <a:pt x="7442" y="3059"/>
                    <a:pt x="7418" y="3047"/>
                  </a:cubicBezTo>
                  <a:cubicBezTo>
                    <a:pt x="6370" y="2226"/>
                    <a:pt x="5025" y="1868"/>
                    <a:pt x="3727" y="1523"/>
                  </a:cubicBezTo>
                  <a:cubicBezTo>
                    <a:pt x="2453" y="1178"/>
                    <a:pt x="1132" y="821"/>
                    <a:pt x="72" y="11"/>
                  </a:cubicBezTo>
                  <a:cubicBezTo>
                    <a:pt x="68" y="4"/>
                    <a:pt x="62" y="1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2997975" y="4067300"/>
              <a:ext cx="180700" cy="106575"/>
            </a:xfrm>
            <a:custGeom>
              <a:avLst/>
              <a:gdLst/>
              <a:ahLst/>
              <a:cxnLst/>
              <a:rect l="l" t="t" r="r" b="b"/>
              <a:pathLst>
                <a:path w="7228" h="4263" extrusionOk="0">
                  <a:moveTo>
                    <a:pt x="60" y="0"/>
                  </a:moveTo>
                  <a:cubicBezTo>
                    <a:pt x="24" y="0"/>
                    <a:pt x="12" y="0"/>
                    <a:pt x="0" y="24"/>
                  </a:cubicBezTo>
                  <a:cubicBezTo>
                    <a:pt x="0" y="60"/>
                    <a:pt x="0" y="72"/>
                    <a:pt x="24" y="84"/>
                  </a:cubicBezTo>
                  <a:cubicBezTo>
                    <a:pt x="1143" y="489"/>
                    <a:pt x="2096" y="1274"/>
                    <a:pt x="3024" y="2048"/>
                  </a:cubicBezTo>
                  <a:cubicBezTo>
                    <a:pt x="3167" y="2179"/>
                    <a:pt x="3322" y="2298"/>
                    <a:pt x="3465" y="2417"/>
                  </a:cubicBezTo>
                  <a:cubicBezTo>
                    <a:pt x="4513" y="3275"/>
                    <a:pt x="5763" y="4168"/>
                    <a:pt x="7192" y="4263"/>
                  </a:cubicBezTo>
                  <a:cubicBezTo>
                    <a:pt x="7215" y="4263"/>
                    <a:pt x="7227" y="4251"/>
                    <a:pt x="7227" y="4215"/>
                  </a:cubicBezTo>
                  <a:cubicBezTo>
                    <a:pt x="7227" y="4203"/>
                    <a:pt x="7215" y="4179"/>
                    <a:pt x="7192" y="4179"/>
                  </a:cubicBezTo>
                  <a:cubicBezTo>
                    <a:pt x="5787" y="4072"/>
                    <a:pt x="4548" y="3191"/>
                    <a:pt x="3524" y="2346"/>
                  </a:cubicBezTo>
                  <a:cubicBezTo>
                    <a:pt x="3382" y="2215"/>
                    <a:pt x="3227" y="2096"/>
                    <a:pt x="3084" y="1977"/>
                  </a:cubicBezTo>
                  <a:cubicBezTo>
                    <a:pt x="2155" y="1203"/>
                    <a:pt x="1203" y="393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2997375" y="4188150"/>
              <a:ext cx="242025" cy="98250"/>
            </a:xfrm>
            <a:custGeom>
              <a:avLst/>
              <a:gdLst/>
              <a:ahLst/>
              <a:cxnLst/>
              <a:rect l="l" t="t" r="r" b="b"/>
              <a:pathLst>
                <a:path w="9681" h="3930" extrusionOk="0">
                  <a:moveTo>
                    <a:pt x="48" y="0"/>
                  </a:moveTo>
                  <a:cubicBezTo>
                    <a:pt x="24" y="0"/>
                    <a:pt x="0" y="12"/>
                    <a:pt x="0" y="48"/>
                  </a:cubicBezTo>
                  <a:cubicBezTo>
                    <a:pt x="0" y="72"/>
                    <a:pt x="24" y="84"/>
                    <a:pt x="48" y="84"/>
                  </a:cubicBezTo>
                  <a:cubicBezTo>
                    <a:pt x="2239" y="131"/>
                    <a:pt x="4251" y="1322"/>
                    <a:pt x="6120" y="2524"/>
                  </a:cubicBezTo>
                  <a:cubicBezTo>
                    <a:pt x="7132" y="3179"/>
                    <a:pt x="8299" y="3929"/>
                    <a:pt x="9561" y="3929"/>
                  </a:cubicBezTo>
                  <a:cubicBezTo>
                    <a:pt x="9597" y="3929"/>
                    <a:pt x="9621" y="3929"/>
                    <a:pt x="9633" y="3917"/>
                  </a:cubicBezTo>
                  <a:cubicBezTo>
                    <a:pt x="9668" y="3917"/>
                    <a:pt x="9680" y="3894"/>
                    <a:pt x="9680" y="3870"/>
                  </a:cubicBezTo>
                  <a:cubicBezTo>
                    <a:pt x="9680" y="3834"/>
                    <a:pt x="9668" y="3822"/>
                    <a:pt x="9633" y="3822"/>
                  </a:cubicBezTo>
                  <a:lnTo>
                    <a:pt x="9561" y="3822"/>
                  </a:lnTo>
                  <a:cubicBezTo>
                    <a:pt x="8311" y="3822"/>
                    <a:pt x="7180" y="3096"/>
                    <a:pt x="6168" y="2441"/>
                  </a:cubicBezTo>
                  <a:cubicBezTo>
                    <a:pt x="4275" y="1239"/>
                    <a:pt x="2274" y="48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3032200" y="4338025"/>
              <a:ext cx="220575" cy="19800"/>
            </a:xfrm>
            <a:custGeom>
              <a:avLst/>
              <a:gdLst/>
              <a:ahLst/>
              <a:cxnLst/>
              <a:rect l="l" t="t" r="r" b="b"/>
              <a:pathLst>
                <a:path w="8823" h="792" extrusionOk="0">
                  <a:moveTo>
                    <a:pt x="1755" y="0"/>
                  </a:moveTo>
                  <a:cubicBezTo>
                    <a:pt x="1185" y="0"/>
                    <a:pt x="616" y="14"/>
                    <a:pt x="48" y="42"/>
                  </a:cubicBezTo>
                  <a:cubicBezTo>
                    <a:pt x="12" y="42"/>
                    <a:pt x="0" y="66"/>
                    <a:pt x="0" y="89"/>
                  </a:cubicBezTo>
                  <a:cubicBezTo>
                    <a:pt x="0" y="125"/>
                    <a:pt x="12" y="137"/>
                    <a:pt x="48" y="137"/>
                  </a:cubicBezTo>
                  <a:cubicBezTo>
                    <a:pt x="613" y="112"/>
                    <a:pt x="1179" y="99"/>
                    <a:pt x="1744" y="99"/>
                  </a:cubicBezTo>
                  <a:cubicBezTo>
                    <a:pt x="4098" y="99"/>
                    <a:pt x="6450" y="321"/>
                    <a:pt x="8763" y="792"/>
                  </a:cubicBezTo>
                  <a:cubicBezTo>
                    <a:pt x="8799" y="792"/>
                    <a:pt x="8811" y="780"/>
                    <a:pt x="8811" y="744"/>
                  </a:cubicBezTo>
                  <a:cubicBezTo>
                    <a:pt x="8823" y="732"/>
                    <a:pt x="8811" y="697"/>
                    <a:pt x="8775" y="697"/>
                  </a:cubicBezTo>
                  <a:cubicBezTo>
                    <a:pt x="6465" y="236"/>
                    <a:pt x="4108" y="0"/>
                    <a:pt x="1755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3052150" y="4441250"/>
              <a:ext cx="270575" cy="49050"/>
            </a:xfrm>
            <a:custGeom>
              <a:avLst/>
              <a:gdLst/>
              <a:ahLst/>
              <a:cxnLst/>
              <a:rect l="l" t="t" r="r" b="b"/>
              <a:pathLst>
                <a:path w="10823" h="1962" extrusionOk="0">
                  <a:moveTo>
                    <a:pt x="8927" y="0"/>
                  </a:moveTo>
                  <a:cubicBezTo>
                    <a:pt x="7386" y="0"/>
                    <a:pt x="5847" y="264"/>
                    <a:pt x="4394" y="782"/>
                  </a:cubicBezTo>
                  <a:cubicBezTo>
                    <a:pt x="4108" y="890"/>
                    <a:pt x="3834" y="1009"/>
                    <a:pt x="3548" y="1116"/>
                  </a:cubicBezTo>
                  <a:cubicBezTo>
                    <a:pt x="2588" y="1490"/>
                    <a:pt x="1601" y="1881"/>
                    <a:pt x="596" y="1881"/>
                  </a:cubicBezTo>
                  <a:cubicBezTo>
                    <a:pt x="418" y="1881"/>
                    <a:pt x="239" y="1869"/>
                    <a:pt x="60" y="1842"/>
                  </a:cubicBezTo>
                  <a:cubicBezTo>
                    <a:pt x="56" y="1839"/>
                    <a:pt x="52" y="1837"/>
                    <a:pt x="48" y="1837"/>
                  </a:cubicBezTo>
                  <a:cubicBezTo>
                    <a:pt x="37" y="1837"/>
                    <a:pt x="24" y="1848"/>
                    <a:pt x="24" y="1866"/>
                  </a:cubicBezTo>
                  <a:cubicBezTo>
                    <a:pt x="0" y="1890"/>
                    <a:pt x="24" y="1914"/>
                    <a:pt x="48" y="1914"/>
                  </a:cubicBezTo>
                  <a:cubicBezTo>
                    <a:pt x="238" y="1949"/>
                    <a:pt x="417" y="1961"/>
                    <a:pt x="595" y="1961"/>
                  </a:cubicBezTo>
                  <a:cubicBezTo>
                    <a:pt x="1607" y="1961"/>
                    <a:pt x="2608" y="1568"/>
                    <a:pt x="3596" y="1199"/>
                  </a:cubicBezTo>
                  <a:cubicBezTo>
                    <a:pt x="3870" y="1080"/>
                    <a:pt x="4155" y="973"/>
                    <a:pt x="4441" y="878"/>
                  </a:cubicBezTo>
                  <a:cubicBezTo>
                    <a:pt x="5879" y="353"/>
                    <a:pt x="7401" y="93"/>
                    <a:pt x="8921" y="93"/>
                  </a:cubicBezTo>
                  <a:cubicBezTo>
                    <a:pt x="9541" y="93"/>
                    <a:pt x="10161" y="137"/>
                    <a:pt x="10775" y="223"/>
                  </a:cubicBezTo>
                  <a:cubicBezTo>
                    <a:pt x="10799" y="223"/>
                    <a:pt x="10823" y="199"/>
                    <a:pt x="10823" y="175"/>
                  </a:cubicBezTo>
                  <a:cubicBezTo>
                    <a:pt x="10823" y="163"/>
                    <a:pt x="10811" y="128"/>
                    <a:pt x="10775" y="128"/>
                  </a:cubicBezTo>
                  <a:cubicBezTo>
                    <a:pt x="10162" y="42"/>
                    <a:pt x="9545" y="0"/>
                    <a:pt x="8927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631710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5" name="Google Shape;245;p17"/>
          <p:cNvSpPr/>
          <p:nvPr/>
        </p:nvSpPr>
        <p:spPr>
          <a:xfrm flipH="1">
            <a:off x="7438875" y="-181683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76368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8"/>
          <p:cNvGrpSpPr/>
          <p:nvPr/>
        </p:nvGrpSpPr>
        <p:grpSpPr>
          <a:xfrm>
            <a:off x="-1476835" y="2080672"/>
            <a:ext cx="7039957" cy="4120130"/>
            <a:chOff x="-1476835" y="2080672"/>
            <a:chExt cx="7039957" cy="4120130"/>
          </a:xfrm>
        </p:grpSpPr>
        <p:grpSp>
          <p:nvGrpSpPr>
            <p:cNvPr id="248" name="Google Shape;248;p18"/>
            <p:cNvGrpSpPr/>
            <p:nvPr/>
          </p:nvGrpSpPr>
          <p:grpSpPr>
            <a:xfrm>
              <a:off x="-1476835" y="2080672"/>
              <a:ext cx="7039957" cy="4120130"/>
              <a:chOff x="-1476835" y="2080672"/>
              <a:chExt cx="7039957" cy="4120130"/>
            </a:xfrm>
          </p:grpSpPr>
          <p:sp>
            <p:nvSpPr>
              <p:cNvPr id="249" name="Google Shape;249;p18"/>
              <p:cNvSpPr/>
              <p:nvPr/>
            </p:nvSpPr>
            <p:spPr>
              <a:xfrm flipH="1">
                <a:off x="-486032" y="2080672"/>
                <a:ext cx="6049154" cy="3212425"/>
              </a:xfrm>
              <a:custGeom>
                <a:avLst/>
                <a:gdLst/>
                <a:ahLst/>
                <a:cxnLst/>
                <a:rect l="l" t="t" r="r" b="b"/>
                <a:pathLst>
                  <a:path w="107169" h="56915" extrusionOk="0">
                    <a:moveTo>
                      <a:pt x="69490" y="1"/>
                    </a:moveTo>
                    <a:cubicBezTo>
                      <a:pt x="57730" y="1"/>
                      <a:pt x="46140" y="6439"/>
                      <a:pt x="39993" y="16469"/>
                    </a:cubicBezTo>
                    <a:cubicBezTo>
                      <a:pt x="35112" y="24458"/>
                      <a:pt x="33409" y="34495"/>
                      <a:pt x="26682" y="41008"/>
                    </a:cubicBezTo>
                    <a:cubicBezTo>
                      <a:pt x="21705" y="45830"/>
                      <a:pt x="14764" y="47889"/>
                      <a:pt x="8632" y="51128"/>
                    </a:cubicBezTo>
                    <a:cubicBezTo>
                      <a:pt x="5572" y="52747"/>
                      <a:pt x="2667" y="54700"/>
                      <a:pt x="0" y="56914"/>
                    </a:cubicBezTo>
                    <a:lnTo>
                      <a:pt x="107156" y="56914"/>
                    </a:lnTo>
                    <a:lnTo>
                      <a:pt x="107156" y="14540"/>
                    </a:lnTo>
                    <a:lnTo>
                      <a:pt x="107168" y="14540"/>
                    </a:lnTo>
                    <a:cubicBezTo>
                      <a:pt x="95322" y="8384"/>
                      <a:pt x="83927" y="562"/>
                      <a:pt x="70771" y="26"/>
                    </a:cubicBezTo>
                    <a:cubicBezTo>
                      <a:pt x="70344" y="9"/>
                      <a:pt x="69917" y="1"/>
                      <a:pt x="694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8"/>
              <p:cNvSpPr/>
              <p:nvPr/>
            </p:nvSpPr>
            <p:spPr>
              <a:xfrm flipH="1">
                <a:off x="1136845" y="2225289"/>
                <a:ext cx="557846" cy="1025842"/>
              </a:xfrm>
              <a:custGeom>
                <a:avLst/>
                <a:gdLst/>
                <a:ahLst/>
                <a:cxnLst/>
                <a:rect l="l" t="t" r="r" b="b"/>
                <a:pathLst>
                  <a:path w="9883" h="18175" extrusionOk="0">
                    <a:moveTo>
                      <a:pt x="1" y="0"/>
                    </a:moveTo>
                    <a:cubicBezTo>
                      <a:pt x="60" y="2346"/>
                      <a:pt x="155" y="4846"/>
                      <a:pt x="1227" y="6870"/>
                    </a:cubicBezTo>
                    <a:cubicBezTo>
                      <a:pt x="1965" y="8251"/>
                      <a:pt x="3096" y="9287"/>
                      <a:pt x="4144" y="10371"/>
                    </a:cubicBezTo>
                    <a:cubicBezTo>
                      <a:pt x="5180" y="11454"/>
                      <a:pt x="6192" y="12704"/>
                      <a:pt x="6573" y="14288"/>
                    </a:cubicBezTo>
                    <a:cubicBezTo>
                      <a:pt x="6716" y="14919"/>
                      <a:pt x="6775" y="15657"/>
                      <a:pt x="7192" y="16133"/>
                    </a:cubicBezTo>
                    <a:cubicBezTo>
                      <a:pt x="7323" y="16276"/>
                      <a:pt x="7478" y="16383"/>
                      <a:pt x="7585" y="16562"/>
                    </a:cubicBezTo>
                    <a:cubicBezTo>
                      <a:pt x="7763" y="16860"/>
                      <a:pt x="7692" y="17264"/>
                      <a:pt x="7763" y="17622"/>
                    </a:cubicBezTo>
                    <a:cubicBezTo>
                      <a:pt x="7810" y="17898"/>
                      <a:pt x="8041" y="18175"/>
                      <a:pt x="8249" y="18175"/>
                    </a:cubicBezTo>
                    <a:cubicBezTo>
                      <a:pt x="8309" y="18175"/>
                      <a:pt x="8367" y="18151"/>
                      <a:pt x="8418" y="18098"/>
                    </a:cubicBezTo>
                    <a:cubicBezTo>
                      <a:pt x="8561" y="17943"/>
                      <a:pt x="8716" y="16383"/>
                      <a:pt x="8847" y="16038"/>
                    </a:cubicBezTo>
                    <a:cubicBezTo>
                      <a:pt x="9049" y="15514"/>
                      <a:pt x="9204" y="15121"/>
                      <a:pt x="9323" y="14550"/>
                    </a:cubicBezTo>
                    <a:cubicBezTo>
                      <a:pt x="9621" y="13192"/>
                      <a:pt x="9883" y="11871"/>
                      <a:pt x="9454" y="10502"/>
                    </a:cubicBezTo>
                    <a:cubicBezTo>
                      <a:pt x="9192" y="9644"/>
                      <a:pt x="8692" y="8894"/>
                      <a:pt x="8144" y="8228"/>
                    </a:cubicBezTo>
                    <a:cubicBezTo>
                      <a:pt x="5644" y="5191"/>
                      <a:pt x="1906" y="3572"/>
                      <a:pt x="1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8"/>
              <p:cNvSpPr/>
              <p:nvPr/>
            </p:nvSpPr>
            <p:spPr>
              <a:xfrm flipH="1">
                <a:off x="1218123" y="2443907"/>
                <a:ext cx="387834" cy="656426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11630" extrusionOk="0">
                    <a:moveTo>
                      <a:pt x="48" y="1"/>
                    </a:moveTo>
                    <a:cubicBezTo>
                      <a:pt x="38" y="1"/>
                      <a:pt x="29" y="4"/>
                      <a:pt x="24" y="9"/>
                    </a:cubicBezTo>
                    <a:cubicBezTo>
                      <a:pt x="0" y="21"/>
                      <a:pt x="0" y="56"/>
                      <a:pt x="12" y="68"/>
                    </a:cubicBezTo>
                    <a:cubicBezTo>
                      <a:pt x="726" y="1140"/>
                      <a:pt x="1667" y="1973"/>
                      <a:pt x="2584" y="2771"/>
                    </a:cubicBezTo>
                    <a:cubicBezTo>
                      <a:pt x="3453" y="3521"/>
                      <a:pt x="4322" y="4307"/>
                      <a:pt x="5013" y="5271"/>
                    </a:cubicBezTo>
                    <a:cubicBezTo>
                      <a:pt x="6251" y="7033"/>
                      <a:pt x="6787" y="9379"/>
                      <a:pt x="6430" y="11582"/>
                    </a:cubicBezTo>
                    <a:cubicBezTo>
                      <a:pt x="6430" y="11605"/>
                      <a:pt x="6441" y="11629"/>
                      <a:pt x="6465" y="11629"/>
                    </a:cubicBezTo>
                    <a:cubicBezTo>
                      <a:pt x="6501" y="11629"/>
                      <a:pt x="6513" y="11617"/>
                      <a:pt x="6513" y="11617"/>
                    </a:cubicBezTo>
                    <a:cubicBezTo>
                      <a:pt x="6870" y="9403"/>
                      <a:pt x="6334" y="7010"/>
                      <a:pt x="5084" y="5236"/>
                    </a:cubicBezTo>
                    <a:cubicBezTo>
                      <a:pt x="4382" y="4247"/>
                      <a:pt x="3513" y="3473"/>
                      <a:pt x="2643" y="2723"/>
                    </a:cubicBezTo>
                    <a:cubicBezTo>
                      <a:pt x="1727" y="1914"/>
                      <a:pt x="786" y="1092"/>
                      <a:pt x="84" y="21"/>
                    </a:cubicBezTo>
                    <a:cubicBezTo>
                      <a:pt x="77" y="7"/>
                      <a:pt x="61" y="1"/>
                      <a:pt x="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8"/>
              <p:cNvSpPr/>
              <p:nvPr/>
            </p:nvSpPr>
            <p:spPr>
              <a:xfrm flipH="1">
                <a:off x="928490" y="2080785"/>
                <a:ext cx="317898" cy="1123827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19911" extrusionOk="0">
                    <a:moveTo>
                      <a:pt x="2238" y="0"/>
                    </a:moveTo>
                    <a:lnTo>
                      <a:pt x="2238" y="0"/>
                    </a:lnTo>
                    <a:cubicBezTo>
                      <a:pt x="1155" y="2096"/>
                      <a:pt x="36" y="4311"/>
                      <a:pt x="12" y="6608"/>
                    </a:cubicBezTo>
                    <a:cubicBezTo>
                      <a:pt x="0" y="8168"/>
                      <a:pt x="488" y="9621"/>
                      <a:pt x="869" y="11073"/>
                    </a:cubicBezTo>
                    <a:cubicBezTo>
                      <a:pt x="1262" y="12526"/>
                      <a:pt x="1548" y="14121"/>
                      <a:pt x="1107" y="15669"/>
                    </a:cubicBezTo>
                    <a:cubicBezTo>
                      <a:pt x="929" y="16312"/>
                      <a:pt x="619" y="16979"/>
                      <a:pt x="774" y="17586"/>
                    </a:cubicBezTo>
                    <a:cubicBezTo>
                      <a:pt x="810" y="17776"/>
                      <a:pt x="893" y="17943"/>
                      <a:pt x="905" y="18157"/>
                    </a:cubicBezTo>
                    <a:cubicBezTo>
                      <a:pt x="905" y="18515"/>
                      <a:pt x="667" y="18824"/>
                      <a:pt x="548" y="19169"/>
                    </a:cubicBezTo>
                    <a:cubicBezTo>
                      <a:pt x="440" y="19472"/>
                      <a:pt x="547" y="19911"/>
                      <a:pt x="807" y="19911"/>
                    </a:cubicBezTo>
                    <a:cubicBezTo>
                      <a:pt x="834" y="19911"/>
                      <a:pt x="863" y="19906"/>
                      <a:pt x="893" y="19896"/>
                    </a:cubicBezTo>
                    <a:cubicBezTo>
                      <a:pt x="1095" y="19836"/>
                      <a:pt x="1976" y="18538"/>
                      <a:pt x="2262" y="18312"/>
                    </a:cubicBezTo>
                    <a:cubicBezTo>
                      <a:pt x="2691" y="17955"/>
                      <a:pt x="3012" y="17681"/>
                      <a:pt x="3393" y="17241"/>
                    </a:cubicBezTo>
                    <a:cubicBezTo>
                      <a:pt x="4298" y="16193"/>
                      <a:pt x="5155" y="15157"/>
                      <a:pt x="5453" y="13752"/>
                    </a:cubicBezTo>
                    <a:cubicBezTo>
                      <a:pt x="5632" y="12871"/>
                      <a:pt x="5572" y="11966"/>
                      <a:pt x="5417" y="11133"/>
                    </a:cubicBezTo>
                    <a:cubicBezTo>
                      <a:pt x="4679" y="7263"/>
                      <a:pt x="2203" y="4049"/>
                      <a:pt x="2238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8"/>
              <p:cNvSpPr/>
              <p:nvPr/>
            </p:nvSpPr>
            <p:spPr>
              <a:xfrm flipH="1">
                <a:off x="1025911" y="2313966"/>
                <a:ext cx="123050" cy="752040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13324" extrusionOk="0">
                    <a:moveTo>
                      <a:pt x="36" y="1"/>
                    </a:moveTo>
                    <a:cubicBezTo>
                      <a:pt x="12" y="1"/>
                      <a:pt x="0" y="13"/>
                      <a:pt x="0" y="49"/>
                    </a:cubicBezTo>
                    <a:cubicBezTo>
                      <a:pt x="84" y="1323"/>
                      <a:pt x="512" y="2513"/>
                      <a:pt x="929" y="3668"/>
                    </a:cubicBezTo>
                    <a:cubicBezTo>
                      <a:pt x="1322" y="4740"/>
                      <a:pt x="1715" y="5847"/>
                      <a:pt x="1858" y="7026"/>
                    </a:cubicBezTo>
                    <a:cubicBezTo>
                      <a:pt x="2096" y="9169"/>
                      <a:pt x="1429" y="11490"/>
                      <a:pt x="60" y="13253"/>
                    </a:cubicBezTo>
                    <a:cubicBezTo>
                      <a:pt x="36" y="13264"/>
                      <a:pt x="60" y="13288"/>
                      <a:pt x="72" y="13312"/>
                    </a:cubicBezTo>
                    <a:cubicBezTo>
                      <a:pt x="84" y="13324"/>
                      <a:pt x="84" y="13324"/>
                      <a:pt x="96" y="13324"/>
                    </a:cubicBezTo>
                    <a:cubicBezTo>
                      <a:pt x="96" y="13324"/>
                      <a:pt x="120" y="13324"/>
                      <a:pt x="108" y="13288"/>
                    </a:cubicBezTo>
                    <a:cubicBezTo>
                      <a:pt x="1501" y="11526"/>
                      <a:pt x="2179" y="9169"/>
                      <a:pt x="1941" y="7014"/>
                    </a:cubicBezTo>
                    <a:cubicBezTo>
                      <a:pt x="1810" y="5823"/>
                      <a:pt x="1405" y="4704"/>
                      <a:pt x="1024" y="3632"/>
                    </a:cubicBezTo>
                    <a:cubicBezTo>
                      <a:pt x="608" y="2501"/>
                      <a:pt x="191" y="1311"/>
                      <a:pt x="84" y="49"/>
                    </a:cubicBezTo>
                    <a:cubicBezTo>
                      <a:pt x="84" y="13"/>
                      <a:pt x="72" y="1"/>
                      <a:pt x="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8"/>
              <p:cNvSpPr/>
              <p:nvPr/>
            </p:nvSpPr>
            <p:spPr>
              <a:xfrm flipH="1">
                <a:off x="575652" y="2403378"/>
                <a:ext cx="641836" cy="936325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6589" extrusionOk="0">
                    <a:moveTo>
                      <a:pt x="11370" y="0"/>
                    </a:moveTo>
                    <a:lnTo>
                      <a:pt x="11370" y="0"/>
                    </a:lnTo>
                    <a:cubicBezTo>
                      <a:pt x="9394" y="1274"/>
                      <a:pt x="7310" y="2644"/>
                      <a:pt x="6156" y="4620"/>
                    </a:cubicBezTo>
                    <a:cubicBezTo>
                      <a:pt x="5358" y="5977"/>
                      <a:pt x="5060" y="7478"/>
                      <a:pt x="4679" y="8942"/>
                    </a:cubicBezTo>
                    <a:cubicBezTo>
                      <a:pt x="4286" y="10406"/>
                      <a:pt x="3750" y="11919"/>
                      <a:pt x="2607" y="13050"/>
                    </a:cubicBezTo>
                    <a:cubicBezTo>
                      <a:pt x="2131" y="13514"/>
                      <a:pt x="1536" y="13943"/>
                      <a:pt x="1357" y="14538"/>
                    </a:cubicBezTo>
                    <a:cubicBezTo>
                      <a:pt x="1298" y="14717"/>
                      <a:pt x="1286" y="14907"/>
                      <a:pt x="1191" y="15086"/>
                    </a:cubicBezTo>
                    <a:cubicBezTo>
                      <a:pt x="1024" y="15407"/>
                      <a:pt x="655" y="15550"/>
                      <a:pt x="393" y="15788"/>
                    </a:cubicBezTo>
                    <a:cubicBezTo>
                      <a:pt x="119" y="16026"/>
                      <a:pt x="0" y="16514"/>
                      <a:pt x="333" y="16586"/>
                    </a:cubicBezTo>
                    <a:cubicBezTo>
                      <a:pt x="340" y="16587"/>
                      <a:pt x="348" y="16588"/>
                      <a:pt x="358" y="16588"/>
                    </a:cubicBezTo>
                    <a:cubicBezTo>
                      <a:pt x="630" y="16588"/>
                      <a:pt x="1965" y="15953"/>
                      <a:pt x="2310" y="15895"/>
                    </a:cubicBezTo>
                    <a:cubicBezTo>
                      <a:pt x="2858" y="15800"/>
                      <a:pt x="3286" y="15717"/>
                      <a:pt x="3822" y="15514"/>
                    </a:cubicBezTo>
                    <a:cubicBezTo>
                      <a:pt x="5120" y="15086"/>
                      <a:pt x="6394" y="14609"/>
                      <a:pt x="7346" y="13538"/>
                    </a:cubicBezTo>
                    <a:cubicBezTo>
                      <a:pt x="7941" y="12871"/>
                      <a:pt x="8322" y="12050"/>
                      <a:pt x="8608" y="11228"/>
                    </a:cubicBezTo>
                    <a:cubicBezTo>
                      <a:pt x="9882" y="7513"/>
                      <a:pt x="9335" y="3489"/>
                      <a:pt x="11370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8"/>
              <p:cNvSpPr/>
              <p:nvPr/>
            </p:nvSpPr>
            <p:spPr>
              <a:xfrm flipH="1">
                <a:off x="713429" y="2593321"/>
                <a:ext cx="373722" cy="654846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1602" extrusionOk="0">
                    <a:moveTo>
                      <a:pt x="6573" y="0"/>
                    </a:moveTo>
                    <a:cubicBezTo>
                      <a:pt x="6555" y="0"/>
                      <a:pt x="6546" y="11"/>
                      <a:pt x="6537" y="29"/>
                    </a:cubicBezTo>
                    <a:cubicBezTo>
                      <a:pt x="5990" y="1184"/>
                      <a:pt x="5775" y="2422"/>
                      <a:pt x="5573" y="3624"/>
                    </a:cubicBezTo>
                    <a:cubicBezTo>
                      <a:pt x="5371" y="4756"/>
                      <a:pt x="5180" y="5922"/>
                      <a:pt x="4704" y="7006"/>
                    </a:cubicBezTo>
                    <a:cubicBezTo>
                      <a:pt x="3847" y="8982"/>
                      <a:pt x="2096" y="10661"/>
                      <a:pt x="48" y="11518"/>
                    </a:cubicBezTo>
                    <a:cubicBezTo>
                      <a:pt x="13" y="11530"/>
                      <a:pt x="1" y="11542"/>
                      <a:pt x="13" y="11578"/>
                    </a:cubicBezTo>
                    <a:cubicBezTo>
                      <a:pt x="37" y="11590"/>
                      <a:pt x="48" y="11602"/>
                      <a:pt x="60" y="11602"/>
                    </a:cubicBezTo>
                    <a:cubicBezTo>
                      <a:pt x="2144" y="10744"/>
                      <a:pt x="3906" y="9042"/>
                      <a:pt x="4763" y="7053"/>
                    </a:cubicBezTo>
                    <a:cubicBezTo>
                      <a:pt x="5240" y="5946"/>
                      <a:pt x="5454" y="4791"/>
                      <a:pt x="5644" y="3660"/>
                    </a:cubicBezTo>
                    <a:cubicBezTo>
                      <a:pt x="5847" y="2446"/>
                      <a:pt x="6073" y="1219"/>
                      <a:pt x="6609" y="64"/>
                    </a:cubicBezTo>
                    <a:cubicBezTo>
                      <a:pt x="6621" y="41"/>
                      <a:pt x="6609" y="29"/>
                      <a:pt x="6597" y="5"/>
                    </a:cubicBezTo>
                    <a:cubicBezTo>
                      <a:pt x="6587" y="2"/>
                      <a:pt x="6579" y="0"/>
                      <a:pt x="65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8"/>
              <p:cNvSpPr/>
              <p:nvPr/>
            </p:nvSpPr>
            <p:spPr>
              <a:xfrm flipH="1">
                <a:off x="713444" y="4868520"/>
                <a:ext cx="778264" cy="825076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14618" extrusionOk="0">
                    <a:moveTo>
                      <a:pt x="0" y="0"/>
                    </a:moveTo>
                    <a:cubicBezTo>
                      <a:pt x="798" y="2227"/>
                      <a:pt x="1679" y="4561"/>
                      <a:pt x="3346" y="6132"/>
                    </a:cubicBezTo>
                    <a:cubicBezTo>
                      <a:pt x="4489" y="7204"/>
                      <a:pt x="5882" y="7835"/>
                      <a:pt x="7215" y="8537"/>
                    </a:cubicBezTo>
                    <a:cubicBezTo>
                      <a:pt x="8549" y="9228"/>
                      <a:pt x="9906" y="10097"/>
                      <a:pt x="10752" y="11466"/>
                    </a:cubicBezTo>
                    <a:cubicBezTo>
                      <a:pt x="11097" y="12026"/>
                      <a:pt x="11383" y="12704"/>
                      <a:pt x="11930" y="13014"/>
                    </a:cubicBezTo>
                    <a:cubicBezTo>
                      <a:pt x="12097" y="13097"/>
                      <a:pt x="12288" y="13157"/>
                      <a:pt x="12418" y="13300"/>
                    </a:cubicBezTo>
                    <a:cubicBezTo>
                      <a:pt x="12692" y="13538"/>
                      <a:pt x="12752" y="13919"/>
                      <a:pt x="12930" y="14240"/>
                    </a:cubicBezTo>
                    <a:cubicBezTo>
                      <a:pt x="13050" y="14448"/>
                      <a:pt x="13298" y="14618"/>
                      <a:pt x="13488" y="14618"/>
                    </a:cubicBezTo>
                    <a:cubicBezTo>
                      <a:pt x="13582" y="14618"/>
                      <a:pt x="13661" y="14577"/>
                      <a:pt x="13704" y="14478"/>
                    </a:cubicBezTo>
                    <a:cubicBezTo>
                      <a:pt x="13788" y="14276"/>
                      <a:pt x="13454" y="12752"/>
                      <a:pt x="13466" y="12383"/>
                    </a:cubicBezTo>
                    <a:cubicBezTo>
                      <a:pt x="13490" y="11835"/>
                      <a:pt x="13514" y="11395"/>
                      <a:pt x="13454" y="10823"/>
                    </a:cubicBezTo>
                    <a:cubicBezTo>
                      <a:pt x="13300" y="9490"/>
                      <a:pt x="13121" y="8144"/>
                      <a:pt x="12288" y="6966"/>
                    </a:cubicBezTo>
                    <a:cubicBezTo>
                      <a:pt x="11764" y="6239"/>
                      <a:pt x="11049" y="5680"/>
                      <a:pt x="10323" y="5227"/>
                    </a:cubicBezTo>
                    <a:cubicBezTo>
                      <a:pt x="6989" y="3144"/>
                      <a:pt x="2941" y="2787"/>
                      <a:pt x="0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8"/>
              <p:cNvSpPr/>
              <p:nvPr/>
            </p:nvSpPr>
            <p:spPr>
              <a:xfrm flipH="1">
                <a:off x="781963" y="5046666"/>
                <a:ext cx="556548" cy="508716"/>
              </a:xfrm>
              <a:custGeom>
                <a:avLst/>
                <a:gdLst/>
                <a:ahLst/>
                <a:cxnLst/>
                <a:rect l="l" t="t" r="r" b="b"/>
                <a:pathLst>
                  <a:path w="9860" h="9013" extrusionOk="0">
                    <a:moveTo>
                      <a:pt x="70" y="1"/>
                    </a:moveTo>
                    <a:cubicBezTo>
                      <a:pt x="57" y="1"/>
                      <a:pt x="43" y="10"/>
                      <a:pt x="37" y="23"/>
                    </a:cubicBezTo>
                    <a:cubicBezTo>
                      <a:pt x="1" y="35"/>
                      <a:pt x="25" y="59"/>
                      <a:pt x="37" y="83"/>
                    </a:cubicBezTo>
                    <a:cubicBezTo>
                      <a:pt x="1037" y="881"/>
                      <a:pt x="2204" y="1357"/>
                      <a:pt x="3323" y="1833"/>
                    </a:cubicBezTo>
                    <a:cubicBezTo>
                      <a:pt x="4382" y="2286"/>
                      <a:pt x="5466" y="2738"/>
                      <a:pt x="6418" y="3441"/>
                    </a:cubicBezTo>
                    <a:cubicBezTo>
                      <a:pt x="8157" y="4703"/>
                      <a:pt x="9407" y="6786"/>
                      <a:pt x="9764" y="8977"/>
                    </a:cubicBezTo>
                    <a:cubicBezTo>
                      <a:pt x="9764" y="9001"/>
                      <a:pt x="9800" y="9013"/>
                      <a:pt x="9812" y="9013"/>
                    </a:cubicBezTo>
                    <a:cubicBezTo>
                      <a:pt x="9847" y="9013"/>
                      <a:pt x="9859" y="8977"/>
                      <a:pt x="9859" y="8965"/>
                    </a:cubicBezTo>
                    <a:cubicBezTo>
                      <a:pt x="9502" y="6750"/>
                      <a:pt x="8240" y="4667"/>
                      <a:pt x="6478" y="3369"/>
                    </a:cubicBezTo>
                    <a:cubicBezTo>
                      <a:pt x="5513" y="2655"/>
                      <a:pt x="4430" y="2202"/>
                      <a:pt x="3370" y="1762"/>
                    </a:cubicBezTo>
                    <a:cubicBezTo>
                      <a:pt x="2251" y="1286"/>
                      <a:pt x="1096" y="809"/>
                      <a:pt x="96" y="23"/>
                    </a:cubicBezTo>
                    <a:cubicBezTo>
                      <a:pt x="91" y="7"/>
                      <a:pt x="81" y="1"/>
                      <a:pt x="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8"/>
              <p:cNvSpPr/>
              <p:nvPr/>
            </p:nvSpPr>
            <p:spPr>
              <a:xfrm flipH="1">
                <a:off x="565541" y="4549314"/>
                <a:ext cx="468494" cy="1092049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9348" extrusionOk="0">
                    <a:moveTo>
                      <a:pt x="727" y="0"/>
                    </a:moveTo>
                    <a:cubicBezTo>
                      <a:pt x="358" y="2322"/>
                      <a:pt x="0" y="4798"/>
                      <a:pt x="691" y="6989"/>
                    </a:cubicBezTo>
                    <a:cubicBezTo>
                      <a:pt x="1167" y="8477"/>
                      <a:pt x="2108" y="9692"/>
                      <a:pt x="2941" y="10942"/>
                    </a:cubicBezTo>
                    <a:cubicBezTo>
                      <a:pt x="3775" y="12192"/>
                      <a:pt x="4549" y="13621"/>
                      <a:pt x="4620" y="15228"/>
                    </a:cubicBezTo>
                    <a:cubicBezTo>
                      <a:pt x="4656" y="15883"/>
                      <a:pt x="4584" y="16609"/>
                      <a:pt x="4906" y="17157"/>
                    </a:cubicBezTo>
                    <a:cubicBezTo>
                      <a:pt x="5013" y="17312"/>
                      <a:pt x="5144" y="17455"/>
                      <a:pt x="5203" y="17645"/>
                    </a:cubicBezTo>
                    <a:cubicBezTo>
                      <a:pt x="5323" y="17967"/>
                      <a:pt x="5192" y="18359"/>
                      <a:pt x="5192" y="18717"/>
                    </a:cubicBezTo>
                    <a:cubicBezTo>
                      <a:pt x="5192" y="19012"/>
                      <a:pt x="5395" y="19348"/>
                      <a:pt x="5613" y="19348"/>
                    </a:cubicBezTo>
                    <a:cubicBezTo>
                      <a:pt x="5659" y="19348"/>
                      <a:pt x="5706" y="19333"/>
                      <a:pt x="5751" y="19300"/>
                    </a:cubicBezTo>
                    <a:cubicBezTo>
                      <a:pt x="5930" y="19181"/>
                      <a:pt x="6370" y="17657"/>
                      <a:pt x="6561" y="17359"/>
                    </a:cubicBezTo>
                    <a:cubicBezTo>
                      <a:pt x="6858" y="16883"/>
                      <a:pt x="7085" y="16514"/>
                      <a:pt x="7287" y="15978"/>
                    </a:cubicBezTo>
                    <a:cubicBezTo>
                      <a:pt x="7811" y="14704"/>
                      <a:pt x="8299" y="13454"/>
                      <a:pt x="8144" y="12025"/>
                    </a:cubicBezTo>
                    <a:cubicBezTo>
                      <a:pt x="8037" y="11132"/>
                      <a:pt x="7680" y="10299"/>
                      <a:pt x="7263" y="9561"/>
                    </a:cubicBezTo>
                    <a:cubicBezTo>
                      <a:pt x="5334" y="6120"/>
                      <a:pt x="1965" y="3858"/>
                      <a:pt x="727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8"/>
              <p:cNvSpPr/>
              <p:nvPr/>
            </p:nvSpPr>
            <p:spPr>
              <a:xfrm flipH="1">
                <a:off x="659632" y="4780237"/>
                <a:ext cx="287023" cy="711966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12614" extrusionOk="0">
                    <a:moveTo>
                      <a:pt x="64" y="0"/>
                    </a:moveTo>
                    <a:cubicBezTo>
                      <a:pt x="59" y="0"/>
                      <a:pt x="54" y="2"/>
                      <a:pt x="48" y="5"/>
                    </a:cubicBezTo>
                    <a:cubicBezTo>
                      <a:pt x="12" y="17"/>
                      <a:pt x="0" y="40"/>
                      <a:pt x="12" y="64"/>
                    </a:cubicBezTo>
                    <a:cubicBezTo>
                      <a:pt x="524" y="1255"/>
                      <a:pt x="1298" y="2243"/>
                      <a:pt x="2048" y="3196"/>
                    </a:cubicBezTo>
                    <a:cubicBezTo>
                      <a:pt x="2751" y="4089"/>
                      <a:pt x="3477" y="4993"/>
                      <a:pt x="3989" y="6077"/>
                    </a:cubicBezTo>
                    <a:cubicBezTo>
                      <a:pt x="4894" y="8041"/>
                      <a:pt x="5001" y="10458"/>
                      <a:pt x="4251" y="12554"/>
                    </a:cubicBezTo>
                    <a:cubicBezTo>
                      <a:pt x="4251" y="12578"/>
                      <a:pt x="4251" y="12602"/>
                      <a:pt x="4298" y="12613"/>
                    </a:cubicBezTo>
                    <a:cubicBezTo>
                      <a:pt x="4334" y="12613"/>
                      <a:pt x="4346" y="12602"/>
                      <a:pt x="4346" y="12602"/>
                    </a:cubicBezTo>
                    <a:cubicBezTo>
                      <a:pt x="5084" y="10482"/>
                      <a:pt x="4989" y="8041"/>
                      <a:pt x="4072" y="6065"/>
                    </a:cubicBezTo>
                    <a:cubicBezTo>
                      <a:pt x="3572" y="4958"/>
                      <a:pt x="2846" y="4041"/>
                      <a:pt x="2131" y="3148"/>
                    </a:cubicBezTo>
                    <a:cubicBezTo>
                      <a:pt x="1381" y="2196"/>
                      <a:pt x="596" y="1207"/>
                      <a:pt x="107" y="40"/>
                    </a:cubicBezTo>
                    <a:cubicBezTo>
                      <a:pt x="90" y="14"/>
                      <a:pt x="78" y="0"/>
                      <a:pt x="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8"/>
              <p:cNvSpPr/>
              <p:nvPr/>
            </p:nvSpPr>
            <p:spPr>
              <a:xfrm flipH="1">
                <a:off x="319598" y="4683036"/>
                <a:ext cx="369433" cy="1087421"/>
              </a:xfrm>
              <a:custGeom>
                <a:avLst/>
                <a:gdLst/>
                <a:ahLst/>
                <a:cxnLst/>
                <a:rect l="l" t="t" r="r" b="b"/>
                <a:pathLst>
                  <a:path w="6545" h="19266" extrusionOk="0">
                    <a:moveTo>
                      <a:pt x="5568" y="0"/>
                    </a:moveTo>
                    <a:lnTo>
                      <a:pt x="5568" y="0"/>
                    </a:lnTo>
                    <a:cubicBezTo>
                      <a:pt x="4092" y="1846"/>
                      <a:pt x="2568" y="3798"/>
                      <a:pt x="2080" y="6049"/>
                    </a:cubicBezTo>
                    <a:cubicBezTo>
                      <a:pt x="1758" y="7573"/>
                      <a:pt x="1973" y="9097"/>
                      <a:pt x="2068" y="10597"/>
                    </a:cubicBezTo>
                    <a:cubicBezTo>
                      <a:pt x="2175" y="12097"/>
                      <a:pt x="2151" y="13728"/>
                      <a:pt x="1413" y="15157"/>
                    </a:cubicBezTo>
                    <a:cubicBezTo>
                      <a:pt x="1116" y="15752"/>
                      <a:pt x="687" y="16348"/>
                      <a:pt x="699" y="16967"/>
                    </a:cubicBezTo>
                    <a:cubicBezTo>
                      <a:pt x="699" y="17157"/>
                      <a:pt x="758" y="17336"/>
                      <a:pt x="711" y="17550"/>
                    </a:cubicBezTo>
                    <a:cubicBezTo>
                      <a:pt x="651" y="17895"/>
                      <a:pt x="354" y="18157"/>
                      <a:pt x="187" y="18467"/>
                    </a:cubicBezTo>
                    <a:cubicBezTo>
                      <a:pt x="1" y="18781"/>
                      <a:pt x="42" y="19265"/>
                      <a:pt x="355" y="19265"/>
                    </a:cubicBezTo>
                    <a:cubicBezTo>
                      <a:pt x="362" y="19265"/>
                      <a:pt x="370" y="19265"/>
                      <a:pt x="377" y="19265"/>
                    </a:cubicBezTo>
                    <a:cubicBezTo>
                      <a:pt x="580" y="19241"/>
                      <a:pt x="1711" y="18145"/>
                      <a:pt x="2020" y="17979"/>
                    </a:cubicBezTo>
                    <a:cubicBezTo>
                      <a:pt x="2520" y="17717"/>
                      <a:pt x="2901" y="17503"/>
                      <a:pt x="3354" y="17145"/>
                    </a:cubicBezTo>
                    <a:cubicBezTo>
                      <a:pt x="4425" y="16288"/>
                      <a:pt x="5485" y="15443"/>
                      <a:pt x="6045" y="14121"/>
                    </a:cubicBezTo>
                    <a:cubicBezTo>
                      <a:pt x="6402" y="13288"/>
                      <a:pt x="6509" y="12395"/>
                      <a:pt x="6509" y="11538"/>
                    </a:cubicBezTo>
                    <a:cubicBezTo>
                      <a:pt x="6545" y="7597"/>
                      <a:pt x="4735" y="3965"/>
                      <a:pt x="5568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 flipH="1">
                <a:off x="411656" y="4908823"/>
                <a:ext cx="179495" cy="737252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13062" extrusionOk="0">
                    <a:moveTo>
                      <a:pt x="2549" y="1"/>
                    </a:moveTo>
                    <a:cubicBezTo>
                      <a:pt x="2537" y="1"/>
                      <a:pt x="2513" y="25"/>
                      <a:pt x="2513" y="48"/>
                    </a:cubicBezTo>
                    <a:cubicBezTo>
                      <a:pt x="2358" y="1311"/>
                      <a:pt x="2549" y="2561"/>
                      <a:pt x="2727" y="3775"/>
                    </a:cubicBezTo>
                    <a:cubicBezTo>
                      <a:pt x="2918" y="4882"/>
                      <a:pt x="3096" y="6049"/>
                      <a:pt x="2989" y="7240"/>
                    </a:cubicBezTo>
                    <a:cubicBezTo>
                      <a:pt x="2811" y="9383"/>
                      <a:pt x="1691" y="11526"/>
                      <a:pt x="13" y="12979"/>
                    </a:cubicBezTo>
                    <a:cubicBezTo>
                      <a:pt x="1" y="13002"/>
                      <a:pt x="1" y="13026"/>
                      <a:pt x="13" y="13038"/>
                    </a:cubicBezTo>
                    <a:cubicBezTo>
                      <a:pt x="13" y="13062"/>
                      <a:pt x="24" y="13062"/>
                      <a:pt x="36" y="13062"/>
                    </a:cubicBezTo>
                    <a:cubicBezTo>
                      <a:pt x="36" y="13062"/>
                      <a:pt x="47" y="13051"/>
                      <a:pt x="58" y="13051"/>
                    </a:cubicBezTo>
                    <a:cubicBezTo>
                      <a:pt x="63" y="13051"/>
                      <a:pt x="68" y="13054"/>
                      <a:pt x="72" y="13062"/>
                    </a:cubicBezTo>
                    <a:cubicBezTo>
                      <a:pt x="1763" y="11586"/>
                      <a:pt x="2894" y="9431"/>
                      <a:pt x="3072" y="7252"/>
                    </a:cubicBezTo>
                    <a:cubicBezTo>
                      <a:pt x="3180" y="6049"/>
                      <a:pt x="3001" y="4882"/>
                      <a:pt x="2822" y="3751"/>
                    </a:cubicBezTo>
                    <a:cubicBezTo>
                      <a:pt x="2644" y="2549"/>
                      <a:pt x="2453" y="1311"/>
                      <a:pt x="2596" y="48"/>
                    </a:cubicBezTo>
                    <a:cubicBezTo>
                      <a:pt x="2596" y="37"/>
                      <a:pt x="2584" y="1"/>
                      <a:pt x="2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 flipH="1">
                <a:off x="2946085" y="4288530"/>
                <a:ext cx="2043083" cy="1912272"/>
              </a:xfrm>
              <a:custGeom>
                <a:avLst/>
                <a:gdLst/>
                <a:ahLst/>
                <a:cxnLst/>
                <a:rect l="l" t="t" r="r" b="b"/>
                <a:pathLst>
                  <a:path w="36196" h="33880" extrusionOk="0">
                    <a:moveTo>
                      <a:pt x="8096" y="0"/>
                    </a:moveTo>
                    <a:lnTo>
                      <a:pt x="8096" y="0"/>
                    </a:lnTo>
                    <a:cubicBezTo>
                      <a:pt x="8477" y="941"/>
                      <a:pt x="8358" y="2048"/>
                      <a:pt x="8477" y="3072"/>
                    </a:cubicBezTo>
                    <a:cubicBezTo>
                      <a:pt x="8644" y="4477"/>
                      <a:pt x="9263" y="5775"/>
                      <a:pt x="10251" y="6727"/>
                    </a:cubicBezTo>
                    <a:cubicBezTo>
                      <a:pt x="11097" y="7561"/>
                      <a:pt x="12204" y="8120"/>
                      <a:pt x="13049" y="8954"/>
                    </a:cubicBezTo>
                    <a:cubicBezTo>
                      <a:pt x="11335" y="8097"/>
                      <a:pt x="9597" y="7299"/>
                      <a:pt x="7823" y="6585"/>
                    </a:cubicBezTo>
                    <a:cubicBezTo>
                      <a:pt x="7763" y="6465"/>
                      <a:pt x="7715" y="6346"/>
                      <a:pt x="7680" y="6227"/>
                    </a:cubicBezTo>
                    <a:cubicBezTo>
                      <a:pt x="7513" y="5775"/>
                      <a:pt x="7453" y="5275"/>
                      <a:pt x="7322" y="4822"/>
                    </a:cubicBezTo>
                    <a:cubicBezTo>
                      <a:pt x="6858" y="3120"/>
                      <a:pt x="5572" y="1679"/>
                      <a:pt x="3953" y="1012"/>
                    </a:cubicBezTo>
                    <a:lnTo>
                      <a:pt x="3953" y="1012"/>
                    </a:lnTo>
                    <a:cubicBezTo>
                      <a:pt x="4620" y="1905"/>
                      <a:pt x="4846" y="3048"/>
                      <a:pt x="5370" y="4025"/>
                    </a:cubicBezTo>
                    <a:cubicBezTo>
                      <a:pt x="5739" y="4727"/>
                      <a:pt x="6275" y="5346"/>
                      <a:pt x="6799" y="5942"/>
                    </a:cubicBezTo>
                    <a:cubicBezTo>
                      <a:pt x="6918" y="6073"/>
                      <a:pt x="7025" y="6192"/>
                      <a:pt x="7144" y="6323"/>
                    </a:cubicBezTo>
                    <a:cubicBezTo>
                      <a:pt x="6144" y="5942"/>
                      <a:pt x="5144" y="5561"/>
                      <a:pt x="4132" y="5239"/>
                    </a:cubicBezTo>
                    <a:cubicBezTo>
                      <a:pt x="3907" y="5162"/>
                      <a:pt x="3644" y="5101"/>
                      <a:pt x="3401" y="5101"/>
                    </a:cubicBezTo>
                    <a:cubicBezTo>
                      <a:pt x="3115" y="5101"/>
                      <a:pt x="2856" y="5185"/>
                      <a:pt x="2715" y="5430"/>
                    </a:cubicBezTo>
                    <a:cubicBezTo>
                      <a:pt x="4228" y="5962"/>
                      <a:pt x="5729" y="6493"/>
                      <a:pt x="7241" y="7072"/>
                    </a:cubicBezTo>
                    <a:lnTo>
                      <a:pt x="7241" y="7072"/>
                    </a:lnTo>
                    <a:cubicBezTo>
                      <a:pt x="7201" y="7060"/>
                      <a:pt x="7157" y="7058"/>
                      <a:pt x="7120" y="7049"/>
                    </a:cubicBezTo>
                    <a:cubicBezTo>
                      <a:pt x="6739" y="6977"/>
                      <a:pt x="6334" y="6870"/>
                      <a:pt x="5953" y="6811"/>
                    </a:cubicBezTo>
                    <a:cubicBezTo>
                      <a:pt x="5629" y="6759"/>
                      <a:pt x="5299" y="6733"/>
                      <a:pt x="4969" y="6733"/>
                    </a:cubicBezTo>
                    <a:cubicBezTo>
                      <a:pt x="4162" y="6733"/>
                      <a:pt x="3355" y="6887"/>
                      <a:pt x="2620" y="7192"/>
                    </a:cubicBezTo>
                    <a:cubicBezTo>
                      <a:pt x="1560" y="7620"/>
                      <a:pt x="631" y="8347"/>
                      <a:pt x="0" y="9275"/>
                    </a:cubicBezTo>
                    <a:cubicBezTo>
                      <a:pt x="845" y="9037"/>
                      <a:pt x="1679" y="8799"/>
                      <a:pt x="2524" y="8549"/>
                    </a:cubicBezTo>
                    <a:lnTo>
                      <a:pt x="3191" y="8382"/>
                    </a:lnTo>
                    <a:cubicBezTo>
                      <a:pt x="4227" y="8168"/>
                      <a:pt x="5275" y="8335"/>
                      <a:pt x="6310" y="8156"/>
                    </a:cubicBezTo>
                    <a:cubicBezTo>
                      <a:pt x="7001" y="8037"/>
                      <a:pt x="7656" y="7763"/>
                      <a:pt x="8287" y="7442"/>
                    </a:cubicBezTo>
                    <a:cubicBezTo>
                      <a:pt x="10025" y="8120"/>
                      <a:pt x="11740" y="8871"/>
                      <a:pt x="13407" y="9716"/>
                    </a:cubicBezTo>
                    <a:lnTo>
                      <a:pt x="13121" y="9716"/>
                    </a:lnTo>
                    <a:cubicBezTo>
                      <a:pt x="11633" y="9668"/>
                      <a:pt x="10204" y="9097"/>
                      <a:pt x="8716" y="8978"/>
                    </a:cubicBezTo>
                    <a:cubicBezTo>
                      <a:pt x="8537" y="8963"/>
                      <a:pt x="8359" y="8956"/>
                      <a:pt x="8180" y="8956"/>
                    </a:cubicBezTo>
                    <a:cubicBezTo>
                      <a:pt x="6785" y="8956"/>
                      <a:pt x="5396" y="9405"/>
                      <a:pt x="4203" y="10228"/>
                    </a:cubicBezTo>
                    <a:cubicBezTo>
                      <a:pt x="3215" y="10907"/>
                      <a:pt x="2346" y="11859"/>
                      <a:pt x="1226" y="12252"/>
                    </a:cubicBezTo>
                    <a:cubicBezTo>
                      <a:pt x="1607" y="12311"/>
                      <a:pt x="1988" y="12347"/>
                      <a:pt x="2358" y="12347"/>
                    </a:cubicBezTo>
                    <a:cubicBezTo>
                      <a:pt x="4358" y="12347"/>
                      <a:pt x="6132" y="10942"/>
                      <a:pt x="8096" y="10597"/>
                    </a:cubicBezTo>
                    <a:cubicBezTo>
                      <a:pt x="8518" y="10523"/>
                      <a:pt x="8940" y="10500"/>
                      <a:pt x="9364" y="10500"/>
                    </a:cubicBezTo>
                    <a:cubicBezTo>
                      <a:pt x="9968" y="10500"/>
                      <a:pt x="10576" y="10547"/>
                      <a:pt x="11192" y="10561"/>
                    </a:cubicBezTo>
                    <a:cubicBezTo>
                      <a:pt x="11315" y="10565"/>
                      <a:pt x="11437" y="10568"/>
                      <a:pt x="11560" y="10568"/>
                    </a:cubicBezTo>
                    <a:cubicBezTo>
                      <a:pt x="12166" y="10568"/>
                      <a:pt x="12775" y="10511"/>
                      <a:pt x="13359" y="10323"/>
                    </a:cubicBezTo>
                    <a:cubicBezTo>
                      <a:pt x="13466" y="10299"/>
                      <a:pt x="13871" y="10192"/>
                      <a:pt x="14026" y="10049"/>
                    </a:cubicBezTo>
                    <a:lnTo>
                      <a:pt x="14609" y="10359"/>
                    </a:lnTo>
                    <a:cubicBezTo>
                      <a:pt x="15788" y="11014"/>
                      <a:pt x="16919" y="11728"/>
                      <a:pt x="18014" y="12490"/>
                    </a:cubicBezTo>
                    <a:lnTo>
                      <a:pt x="17979" y="12490"/>
                    </a:lnTo>
                    <a:cubicBezTo>
                      <a:pt x="17086" y="12407"/>
                      <a:pt x="16169" y="12323"/>
                      <a:pt x="15276" y="12252"/>
                    </a:cubicBezTo>
                    <a:cubicBezTo>
                      <a:pt x="14316" y="12163"/>
                      <a:pt x="13348" y="12079"/>
                      <a:pt x="12384" y="12079"/>
                    </a:cubicBezTo>
                    <a:cubicBezTo>
                      <a:pt x="11793" y="12079"/>
                      <a:pt x="11204" y="12111"/>
                      <a:pt x="10621" y="12192"/>
                    </a:cubicBezTo>
                    <a:cubicBezTo>
                      <a:pt x="8492" y="12485"/>
                      <a:pt x="6455" y="13443"/>
                      <a:pt x="4319" y="13443"/>
                    </a:cubicBezTo>
                    <a:cubicBezTo>
                      <a:pt x="4280" y="13443"/>
                      <a:pt x="4242" y="13443"/>
                      <a:pt x="4203" y="13443"/>
                    </a:cubicBezTo>
                    <a:lnTo>
                      <a:pt x="4203" y="13443"/>
                    </a:lnTo>
                    <a:cubicBezTo>
                      <a:pt x="5980" y="14522"/>
                      <a:pt x="8062" y="15071"/>
                      <a:pt x="10140" y="15071"/>
                    </a:cubicBezTo>
                    <a:cubicBezTo>
                      <a:pt x="11501" y="15071"/>
                      <a:pt x="12861" y="14835"/>
                      <a:pt x="14133" y="14359"/>
                    </a:cubicBezTo>
                    <a:cubicBezTo>
                      <a:pt x="15026" y="14014"/>
                      <a:pt x="15871" y="13574"/>
                      <a:pt x="16800" y="13288"/>
                    </a:cubicBezTo>
                    <a:cubicBezTo>
                      <a:pt x="17283" y="13143"/>
                      <a:pt x="17797" y="13045"/>
                      <a:pt x="18311" y="13045"/>
                    </a:cubicBezTo>
                    <a:cubicBezTo>
                      <a:pt x="18430" y="13045"/>
                      <a:pt x="18550" y="13050"/>
                      <a:pt x="18669" y="13062"/>
                    </a:cubicBezTo>
                    <a:cubicBezTo>
                      <a:pt x="18729" y="13062"/>
                      <a:pt x="18848" y="13109"/>
                      <a:pt x="18991" y="13145"/>
                    </a:cubicBezTo>
                    <a:cubicBezTo>
                      <a:pt x="20372" y="14121"/>
                      <a:pt x="21705" y="15181"/>
                      <a:pt x="23039" y="16241"/>
                    </a:cubicBezTo>
                    <a:lnTo>
                      <a:pt x="23051" y="16252"/>
                    </a:lnTo>
                    <a:cubicBezTo>
                      <a:pt x="22396" y="16241"/>
                      <a:pt x="21729" y="16098"/>
                      <a:pt x="21086" y="15967"/>
                    </a:cubicBezTo>
                    <a:cubicBezTo>
                      <a:pt x="20312" y="15788"/>
                      <a:pt x="19550" y="15586"/>
                      <a:pt x="18776" y="15431"/>
                    </a:cubicBezTo>
                    <a:cubicBezTo>
                      <a:pt x="17999" y="15283"/>
                      <a:pt x="17209" y="15209"/>
                      <a:pt x="16419" y="15209"/>
                    </a:cubicBezTo>
                    <a:cubicBezTo>
                      <a:pt x="14980" y="15209"/>
                      <a:pt x="13540" y="15455"/>
                      <a:pt x="12180" y="15955"/>
                    </a:cubicBezTo>
                    <a:cubicBezTo>
                      <a:pt x="10085" y="16717"/>
                      <a:pt x="8215" y="18098"/>
                      <a:pt x="6882" y="19896"/>
                    </a:cubicBezTo>
                    <a:cubicBezTo>
                      <a:pt x="8573" y="19479"/>
                      <a:pt x="10240" y="19062"/>
                      <a:pt x="11918" y="18646"/>
                    </a:cubicBezTo>
                    <a:cubicBezTo>
                      <a:pt x="12347" y="18538"/>
                      <a:pt x="12799" y="18419"/>
                      <a:pt x="13240" y="18348"/>
                    </a:cubicBezTo>
                    <a:cubicBezTo>
                      <a:pt x="13935" y="18229"/>
                      <a:pt x="14637" y="18199"/>
                      <a:pt x="15342" y="18199"/>
                    </a:cubicBezTo>
                    <a:cubicBezTo>
                      <a:pt x="16069" y="18199"/>
                      <a:pt x="16800" y="18231"/>
                      <a:pt x="17528" y="18231"/>
                    </a:cubicBezTo>
                    <a:cubicBezTo>
                      <a:pt x="18149" y="18231"/>
                      <a:pt x="18768" y="18208"/>
                      <a:pt x="19384" y="18122"/>
                    </a:cubicBezTo>
                    <a:cubicBezTo>
                      <a:pt x="20800" y="17931"/>
                      <a:pt x="22158" y="17431"/>
                      <a:pt x="23455" y="16812"/>
                    </a:cubicBezTo>
                    <a:cubicBezTo>
                      <a:pt x="23491" y="16800"/>
                      <a:pt x="23551" y="16776"/>
                      <a:pt x="23646" y="16729"/>
                    </a:cubicBezTo>
                    <a:cubicBezTo>
                      <a:pt x="24551" y="17455"/>
                      <a:pt x="25444" y="18205"/>
                      <a:pt x="26349" y="18919"/>
                    </a:cubicBezTo>
                    <a:cubicBezTo>
                      <a:pt x="26099" y="18943"/>
                      <a:pt x="25861" y="18991"/>
                      <a:pt x="25753" y="19003"/>
                    </a:cubicBezTo>
                    <a:cubicBezTo>
                      <a:pt x="25382" y="19044"/>
                      <a:pt x="25010" y="19061"/>
                      <a:pt x="24638" y="19061"/>
                    </a:cubicBezTo>
                    <a:cubicBezTo>
                      <a:pt x="23100" y="19061"/>
                      <a:pt x="21553" y="18777"/>
                      <a:pt x="20010" y="18777"/>
                    </a:cubicBezTo>
                    <a:cubicBezTo>
                      <a:pt x="19770" y="18777"/>
                      <a:pt x="19529" y="18784"/>
                      <a:pt x="19288" y="18800"/>
                    </a:cubicBezTo>
                    <a:cubicBezTo>
                      <a:pt x="17002" y="18931"/>
                      <a:pt x="14788" y="19884"/>
                      <a:pt x="13049" y="21479"/>
                    </a:cubicBezTo>
                    <a:cubicBezTo>
                      <a:pt x="11752" y="22646"/>
                      <a:pt x="10692" y="24194"/>
                      <a:pt x="9168" y="24956"/>
                    </a:cubicBezTo>
                    <a:cubicBezTo>
                      <a:pt x="9716" y="24956"/>
                      <a:pt x="10263" y="24956"/>
                      <a:pt x="10811" y="24884"/>
                    </a:cubicBezTo>
                    <a:cubicBezTo>
                      <a:pt x="13669" y="24492"/>
                      <a:pt x="15955" y="22110"/>
                      <a:pt x="18717" y="21253"/>
                    </a:cubicBezTo>
                    <a:cubicBezTo>
                      <a:pt x="20146" y="20801"/>
                      <a:pt x="21670" y="20765"/>
                      <a:pt x="23158" y="20598"/>
                    </a:cubicBezTo>
                    <a:cubicBezTo>
                      <a:pt x="24194" y="20479"/>
                      <a:pt x="25253" y="20289"/>
                      <a:pt x="26230" y="19836"/>
                    </a:cubicBezTo>
                    <a:cubicBezTo>
                      <a:pt x="26349" y="19789"/>
                      <a:pt x="26753" y="19610"/>
                      <a:pt x="27004" y="19419"/>
                    </a:cubicBezTo>
                    <a:cubicBezTo>
                      <a:pt x="27754" y="19991"/>
                      <a:pt x="28528" y="20539"/>
                      <a:pt x="29313" y="21063"/>
                    </a:cubicBezTo>
                    <a:cubicBezTo>
                      <a:pt x="28968" y="21086"/>
                      <a:pt x="28647" y="21182"/>
                      <a:pt x="28301" y="21265"/>
                    </a:cubicBezTo>
                    <a:lnTo>
                      <a:pt x="24825" y="22206"/>
                    </a:lnTo>
                    <a:cubicBezTo>
                      <a:pt x="22813" y="22741"/>
                      <a:pt x="20800" y="23289"/>
                      <a:pt x="18967" y="24277"/>
                    </a:cubicBezTo>
                    <a:cubicBezTo>
                      <a:pt x="16395" y="25646"/>
                      <a:pt x="14264" y="27825"/>
                      <a:pt x="11513" y="28778"/>
                    </a:cubicBezTo>
                    <a:cubicBezTo>
                      <a:pt x="12445" y="28960"/>
                      <a:pt x="13392" y="29049"/>
                      <a:pt x="14339" y="29049"/>
                    </a:cubicBezTo>
                    <a:cubicBezTo>
                      <a:pt x="17966" y="29049"/>
                      <a:pt x="21591" y="27742"/>
                      <a:pt x="24348" y="25373"/>
                    </a:cubicBezTo>
                    <a:cubicBezTo>
                      <a:pt x="25313" y="24539"/>
                      <a:pt x="26158" y="23587"/>
                      <a:pt x="27182" y="22813"/>
                    </a:cubicBezTo>
                    <a:cubicBezTo>
                      <a:pt x="27861" y="22313"/>
                      <a:pt x="28599" y="21896"/>
                      <a:pt x="29420" y="21670"/>
                    </a:cubicBezTo>
                    <a:cubicBezTo>
                      <a:pt x="29540" y="21634"/>
                      <a:pt x="29897" y="21622"/>
                      <a:pt x="30159" y="21574"/>
                    </a:cubicBezTo>
                    <a:cubicBezTo>
                      <a:pt x="30182" y="21574"/>
                      <a:pt x="30182" y="21598"/>
                      <a:pt x="30194" y="21598"/>
                    </a:cubicBezTo>
                    <a:cubicBezTo>
                      <a:pt x="30480" y="21753"/>
                      <a:pt x="31445" y="22265"/>
                      <a:pt x="32516" y="22753"/>
                    </a:cubicBezTo>
                    <a:cubicBezTo>
                      <a:pt x="30933" y="23241"/>
                      <a:pt x="29385" y="23884"/>
                      <a:pt x="28016" y="24837"/>
                    </a:cubicBezTo>
                    <a:cubicBezTo>
                      <a:pt x="25932" y="26277"/>
                      <a:pt x="24372" y="28361"/>
                      <a:pt x="22241" y="29754"/>
                    </a:cubicBezTo>
                    <a:cubicBezTo>
                      <a:pt x="21789" y="30052"/>
                      <a:pt x="21289" y="30314"/>
                      <a:pt x="20800" y="30588"/>
                    </a:cubicBezTo>
                    <a:cubicBezTo>
                      <a:pt x="18931" y="31600"/>
                      <a:pt x="17062" y="32612"/>
                      <a:pt x="15193" y="33624"/>
                    </a:cubicBezTo>
                    <a:cubicBezTo>
                      <a:pt x="16057" y="33796"/>
                      <a:pt x="16938" y="33879"/>
                      <a:pt x="17820" y="33879"/>
                    </a:cubicBezTo>
                    <a:cubicBezTo>
                      <a:pt x="19685" y="33879"/>
                      <a:pt x="21555" y="33505"/>
                      <a:pt x="23277" y="32802"/>
                    </a:cubicBezTo>
                    <a:cubicBezTo>
                      <a:pt x="25813" y="31754"/>
                      <a:pt x="28051" y="29992"/>
                      <a:pt x="29706" y="27801"/>
                    </a:cubicBezTo>
                    <a:cubicBezTo>
                      <a:pt x="30278" y="27028"/>
                      <a:pt x="30802" y="26194"/>
                      <a:pt x="31349" y="25384"/>
                    </a:cubicBezTo>
                    <a:cubicBezTo>
                      <a:pt x="31849" y="24694"/>
                      <a:pt x="32349" y="23980"/>
                      <a:pt x="32992" y="23408"/>
                    </a:cubicBezTo>
                    <a:cubicBezTo>
                      <a:pt x="33064" y="23349"/>
                      <a:pt x="33219" y="23241"/>
                      <a:pt x="33361" y="23146"/>
                    </a:cubicBezTo>
                    <a:cubicBezTo>
                      <a:pt x="34301" y="23537"/>
                      <a:pt x="35219" y="23841"/>
                      <a:pt x="35745" y="23841"/>
                    </a:cubicBezTo>
                    <a:cubicBezTo>
                      <a:pt x="36019" y="23841"/>
                      <a:pt x="36187" y="23759"/>
                      <a:pt x="36195" y="23563"/>
                    </a:cubicBezTo>
                    <a:cubicBezTo>
                      <a:pt x="36183" y="22694"/>
                      <a:pt x="34302" y="22360"/>
                      <a:pt x="33588" y="22134"/>
                    </a:cubicBezTo>
                    <a:cubicBezTo>
                      <a:pt x="33576" y="22063"/>
                      <a:pt x="33540" y="21991"/>
                      <a:pt x="33516" y="21920"/>
                    </a:cubicBezTo>
                    <a:cubicBezTo>
                      <a:pt x="33100" y="20932"/>
                      <a:pt x="33111" y="19824"/>
                      <a:pt x="33338" y="18777"/>
                    </a:cubicBezTo>
                    <a:cubicBezTo>
                      <a:pt x="33564" y="17741"/>
                      <a:pt x="33992" y="16752"/>
                      <a:pt x="34373" y="15776"/>
                    </a:cubicBezTo>
                    <a:cubicBezTo>
                      <a:pt x="35064" y="14050"/>
                      <a:pt x="35671" y="12228"/>
                      <a:pt x="35493" y="10383"/>
                    </a:cubicBezTo>
                    <a:cubicBezTo>
                      <a:pt x="35350" y="8906"/>
                      <a:pt x="34671" y="7525"/>
                      <a:pt x="33742" y="6394"/>
                    </a:cubicBezTo>
                    <a:cubicBezTo>
                      <a:pt x="32802" y="5263"/>
                      <a:pt x="31576" y="4370"/>
                      <a:pt x="30290" y="3668"/>
                    </a:cubicBezTo>
                    <a:lnTo>
                      <a:pt x="30290" y="3668"/>
                    </a:lnTo>
                    <a:cubicBezTo>
                      <a:pt x="31516" y="5453"/>
                      <a:pt x="31802" y="7751"/>
                      <a:pt x="31742" y="9918"/>
                    </a:cubicBezTo>
                    <a:cubicBezTo>
                      <a:pt x="31683" y="12097"/>
                      <a:pt x="31302" y="14252"/>
                      <a:pt x="31325" y="16443"/>
                    </a:cubicBezTo>
                    <a:cubicBezTo>
                      <a:pt x="31337" y="17776"/>
                      <a:pt x="31540" y="19134"/>
                      <a:pt x="32040" y="20384"/>
                    </a:cubicBezTo>
                    <a:cubicBezTo>
                      <a:pt x="32230" y="20872"/>
                      <a:pt x="32492" y="21348"/>
                      <a:pt x="32790" y="21789"/>
                    </a:cubicBezTo>
                    <a:cubicBezTo>
                      <a:pt x="31826" y="21336"/>
                      <a:pt x="30897" y="20812"/>
                      <a:pt x="30004" y="20253"/>
                    </a:cubicBezTo>
                    <a:cubicBezTo>
                      <a:pt x="29956" y="20217"/>
                      <a:pt x="29932" y="20193"/>
                      <a:pt x="29885" y="20181"/>
                    </a:cubicBezTo>
                    <a:cubicBezTo>
                      <a:pt x="29873" y="20098"/>
                      <a:pt x="29849" y="20039"/>
                      <a:pt x="29849" y="20003"/>
                    </a:cubicBezTo>
                    <a:cubicBezTo>
                      <a:pt x="29790" y="19300"/>
                      <a:pt x="29885" y="18574"/>
                      <a:pt x="29992" y="17872"/>
                    </a:cubicBezTo>
                    <a:cubicBezTo>
                      <a:pt x="30111" y="17086"/>
                      <a:pt x="30266" y="16288"/>
                      <a:pt x="30361" y="15490"/>
                    </a:cubicBezTo>
                    <a:cubicBezTo>
                      <a:pt x="30611" y="13228"/>
                      <a:pt x="30266" y="10907"/>
                      <a:pt x="29313" y="8835"/>
                    </a:cubicBezTo>
                    <a:cubicBezTo>
                      <a:pt x="28385" y="6763"/>
                      <a:pt x="26849" y="4965"/>
                      <a:pt x="24908" y="3775"/>
                    </a:cubicBezTo>
                    <a:lnTo>
                      <a:pt x="24908" y="3775"/>
                    </a:lnTo>
                    <a:lnTo>
                      <a:pt x="26563" y="8775"/>
                    </a:lnTo>
                    <a:cubicBezTo>
                      <a:pt x="26718" y="9204"/>
                      <a:pt x="26849" y="9656"/>
                      <a:pt x="26968" y="10097"/>
                    </a:cubicBezTo>
                    <a:cubicBezTo>
                      <a:pt x="27468" y="12121"/>
                      <a:pt x="27230" y="14288"/>
                      <a:pt x="27670" y="16324"/>
                    </a:cubicBezTo>
                    <a:cubicBezTo>
                      <a:pt x="27908" y="17443"/>
                      <a:pt x="28337" y="18491"/>
                      <a:pt x="28873" y="19503"/>
                    </a:cubicBezTo>
                    <a:cubicBezTo>
                      <a:pt x="28170" y="19027"/>
                      <a:pt x="27492" y="18527"/>
                      <a:pt x="26813" y="18015"/>
                    </a:cubicBezTo>
                    <a:cubicBezTo>
                      <a:pt x="26801" y="17824"/>
                      <a:pt x="26777" y="17634"/>
                      <a:pt x="26777" y="17562"/>
                    </a:cubicBezTo>
                    <a:cubicBezTo>
                      <a:pt x="26670" y="16681"/>
                      <a:pt x="26337" y="15848"/>
                      <a:pt x="25968" y="15062"/>
                    </a:cubicBezTo>
                    <a:cubicBezTo>
                      <a:pt x="25444" y="13931"/>
                      <a:pt x="24813" y="12859"/>
                      <a:pt x="24491" y="11633"/>
                    </a:cubicBezTo>
                    <a:cubicBezTo>
                      <a:pt x="23908" y="9299"/>
                      <a:pt x="24598" y="6668"/>
                      <a:pt x="23634" y="4477"/>
                    </a:cubicBezTo>
                    <a:cubicBezTo>
                      <a:pt x="23455" y="4060"/>
                      <a:pt x="23194" y="3668"/>
                      <a:pt x="22955" y="3287"/>
                    </a:cubicBezTo>
                    <a:lnTo>
                      <a:pt x="22955" y="3287"/>
                    </a:lnTo>
                    <a:cubicBezTo>
                      <a:pt x="23098" y="4703"/>
                      <a:pt x="22467" y="6108"/>
                      <a:pt x="22181" y="7537"/>
                    </a:cubicBezTo>
                    <a:cubicBezTo>
                      <a:pt x="21824" y="9466"/>
                      <a:pt x="22110" y="11442"/>
                      <a:pt x="23003" y="13109"/>
                    </a:cubicBezTo>
                    <a:cubicBezTo>
                      <a:pt x="23789" y="14562"/>
                      <a:pt x="25015" y="15788"/>
                      <a:pt x="25789" y="17241"/>
                    </a:cubicBezTo>
                    <a:cubicBezTo>
                      <a:pt x="24813" y="16491"/>
                      <a:pt x="23825" y="15717"/>
                      <a:pt x="22824" y="14967"/>
                    </a:cubicBezTo>
                    <a:cubicBezTo>
                      <a:pt x="22384" y="14621"/>
                      <a:pt x="21920" y="14300"/>
                      <a:pt x="21455" y="13966"/>
                    </a:cubicBezTo>
                    <a:cubicBezTo>
                      <a:pt x="21229" y="13550"/>
                      <a:pt x="21086" y="13097"/>
                      <a:pt x="20979" y="12633"/>
                    </a:cubicBezTo>
                    <a:cubicBezTo>
                      <a:pt x="20753" y="11633"/>
                      <a:pt x="20717" y="10621"/>
                      <a:pt x="20562" y="9609"/>
                    </a:cubicBezTo>
                    <a:cubicBezTo>
                      <a:pt x="19979" y="6013"/>
                      <a:pt x="17681" y="2715"/>
                      <a:pt x="14478" y="965"/>
                    </a:cubicBezTo>
                    <a:lnTo>
                      <a:pt x="14478" y="965"/>
                    </a:lnTo>
                    <a:cubicBezTo>
                      <a:pt x="15669" y="2953"/>
                      <a:pt x="15847" y="5382"/>
                      <a:pt x="16705" y="7537"/>
                    </a:cubicBezTo>
                    <a:cubicBezTo>
                      <a:pt x="17324" y="9073"/>
                      <a:pt x="18276" y="10442"/>
                      <a:pt x="19229" y="11799"/>
                    </a:cubicBezTo>
                    <a:cubicBezTo>
                      <a:pt x="19503" y="12216"/>
                      <a:pt x="19800" y="12621"/>
                      <a:pt x="20086" y="13038"/>
                    </a:cubicBezTo>
                    <a:cubicBezTo>
                      <a:pt x="19264" y="12478"/>
                      <a:pt x="18431" y="11966"/>
                      <a:pt x="17598" y="11454"/>
                    </a:cubicBezTo>
                    <a:lnTo>
                      <a:pt x="17514" y="11371"/>
                    </a:lnTo>
                    <a:cubicBezTo>
                      <a:pt x="17145" y="10918"/>
                      <a:pt x="16907" y="10383"/>
                      <a:pt x="16740" y="9847"/>
                    </a:cubicBezTo>
                    <a:cubicBezTo>
                      <a:pt x="16490" y="9013"/>
                      <a:pt x="16395" y="8156"/>
                      <a:pt x="16193" y="7299"/>
                    </a:cubicBezTo>
                    <a:cubicBezTo>
                      <a:pt x="15478" y="4263"/>
                      <a:pt x="13299" y="1608"/>
                      <a:pt x="10454" y="298"/>
                    </a:cubicBezTo>
                    <a:lnTo>
                      <a:pt x="10454" y="298"/>
                    </a:lnTo>
                    <a:cubicBezTo>
                      <a:pt x="11609" y="1917"/>
                      <a:pt x="11906" y="3989"/>
                      <a:pt x="12764" y="5775"/>
                    </a:cubicBezTo>
                    <a:cubicBezTo>
                      <a:pt x="13395" y="7037"/>
                      <a:pt x="14288" y="8156"/>
                      <a:pt x="15181" y="9252"/>
                    </a:cubicBezTo>
                    <a:cubicBezTo>
                      <a:pt x="15574" y="9764"/>
                      <a:pt x="15978" y="10252"/>
                      <a:pt x="16395" y="10752"/>
                    </a:cubicBezTo>
                    <a:cubicBezTo>
                      <a:pt x="15597" y="10299"/>
                      <a:pt x="14776" y="9847"/>
                      <a:pt x="13954" y="9418"/>
                    </a:cubicBezTo>
                    <a:cubicBezTo>
                      <a:pt x="13907" y="9240"/>
                      <a:pt x="13811" y="9013"/>
                      <a:pt x="13776" y="8954"/>
                    </a:cubicBezTo>
                    <a:cubicBezTo>
                      <a:pt x="13514" y="8370"/>
                      <a:pt x="13109" y="7870"/>
                      <a:pt x="12692" y="7406"/>
                    </a:cubicBezTo>
                    <a:cubicBezTo>
                      <a:pt x="12085" y="6751"/>
                      <a:pt x="11406" y="6144"/>
                      <a:pt x="10954" y="5382"/>
                    </a:cubicBezTo>
                    <a:cubicBezTo>
                      <a:pt x="10037" y="3906"/>
                      <a:pt x="9954" y="1965"/>
                      <a:pt x="8811" y="667"/>
                    </a:cubicBezTo>
                    <a:cubicBezTo>
                      <a:pt x="8585" y="417"/>
                      <a:pt x="8346" y="203"/>
                      <a:pt x="8096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 flipH="1">
                <a:off x="3093227" y="4819468"/>
                <a:ext cx="81337" cy="61290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0859" extrusionOk="0">
                    <a:moveTo>
                      <a:pt x="1131" y="0"/>
                    </a:moveTo>
                    <a:cubicBezTo>
                      <a:pt x="1107" y="0"/>
                      <a:pt x="1095" y="12"/>
                      <a:pt x="1095" y="48"/>
                    </a:cubicBezTo>
                    <a:cubicBezTo>
                      <a:pt x="1369" y="1834"/>
                      <a:pt x="1310" y="3656"/>
                      <a:pt x="941" y="5489"/>
                    </a:cubicBezTo>
                    <a:cubicBezTo>
                      <a:pt x="857" y="5834"/>
                      <a:pt x="786" y="6203"/>
                      <a:pt x="702" y="6549"/>
                    </a:cubicBezTo>
                    <a:cubicBezTo>
                      <a:pt x="357" y="7954"/>
                      <a:pt x="0" y="9430"/>
                      <a:pt x="405" y="10835"/>
                    </a:cubicBezTo>
                    <a:cubicBezTo>
                      <a:pt x="417" y="10847"/>
                      <a:pt x="429" y="10859"/>
                      <a:pt x="441" y="10859"/>
                    </a:cubicBezTo>
                    <a:cubicBezTo>
                      <a:pt x="488" y="10859"/>
                      <a:pt x="500" y="10835"/>
                      <a:pt x="476" y="10799"/>
                    </a:cubicBezTo>
                    <a:cubicBezTo>
                      <a:pt x="83" y="9418"/>
                      <a:pt x="429" y="7978"/>
                      <a:pt x="774" y="6561"/>
                    </a:cubicBezTo>
                    <a:cubicBezTo>
                      <a:pt x="845" y="6215"/>
                      <a:pt x="941" y="5858"/>
                      <a:pt x="1012" y="5501"/>
                    </a:cubicBezTo>
                    <a:cubicBezTo>
                      <a:pt x="1393" y="3667"/>
                      <a:pt x="1441" y="1822"/>
                      <a:pt x="1167" y="24"/>
                    </a:cubicBezTo>
                    <a:cubicBezTo>
                      <a:pt x="1167" y="12"/>
                      <a:pt x="1155" y="0"/>
                      <a:pt x="11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 flipH="1">
                <a:off x="3349949" y="4770641"/>
                <a:ext cx="104197" cy="57306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0153" extrusionOk="0">
                    <a:moveTo>
                      <a:pt x="44" y="1"/>
                    </a:moveTo>
                    <a:cubicBezTo>
                      <a:pt x="36" y="1"/>
                      <a:pt x="28" y="4"/>
                      <a:pt x="24" y="8"/>
                    </a:cubicBezTo>
                    <a:cubicBezTo>
                      <a:pt x="0" y="32"/>
                      <a:pt x="0" y="56"/>
                      <a:pt x="12" y="80"/>
                    </a:cubicBezTo>
                    <a:cubicBezTo>
                      <a:pt x="810" y="1282"/>
                      <a:pt x="1262" y="2830"/>
                      <a:pt x="1405" y="4949"/>
                    </a:cubicBezTo>
                    <a:cubicBezTo>
                      <a:pt x="1453" y="5580"/>
                      <a:pt x="1488" y="6223"/>
                      <a:pt x="1500" y="6830"/>
                    </a:cubicBezTo>
                    <a:cubicBezTo>
                      <a:pt x="1524" y="7902"/>
                      <a:pt x="1572" y="9021"/>
                      <a:pt x="1738" y="10105"/>
                    </a:cubicBezTo>
                    <a:cubicBezTo>
                      <a:pt x="1738" y="10128"/>
                      <a:pt x="1762" y="10152"/>
                      <a:pt x="1786" y="10152"/>
                    </a:cubicBezTo>
                    <a:cubicBezTo>
                      <a:pt x="1822" y="10152"/>
                      <a:pt x="1845" y="10128"/>
                      <a:pt x="1822" y="10105"/>
                    </a:cubicBezTo>
                    <a:cubicBezTo>
                      <a:pt x="1667" y="9021"/>
                      <a:pt x="1619" y="7902"/>
                      <a:pt x="1584" y="6830"/>
                    </a:cubicBezTo>
                    <a:cubicBezTo>
                      <a:pt x="1572" y="6223"/>
                      <a:pt x="1548" y="5580"/>
                      <a:pt x="1500" y="4949"/>
                    </a:cubicBezTo>
                    <a:cubicBezTo>
                      <a:pt x="1345" y="2806"/>
                      <a:pt x="893" y="1246"/>
                      <a:pt x="83" y="32"/>
                    </a:cubicBezTo>
                    <a:cubicBezTo>
                      <a:pt x="76" y="9"/>
                      <a:pt x="59" y="1"/>
                      <a:pt x="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 flipH="1">
                <a:off x="3143649" y="5595441"/>
                <a:ext cx="486612" cy="386744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852" extrusionOk="0">
                    <a:moveTo>
                      <a:pt x="8568" y="0"/>
                    </a:moveTo>
                    <a:cubicBezTo>
                      <a:pt x="8562" y="0"/>
                      <a:pt x="8556" y="2"/>
                      <a:pt x="8549" y="5"/>
                    </a:cubicBezTo>
                    <a:cubicBezTo>
                      <a:pt x="6537" y="791"/>
                      <a:pt x="4727" y="2065"/>
                      <a:pt x="3311" y="3708"/>
                    </a:cubicBezTo>
                    <a:cubicBezTo>
                      <a:pt x="3120" y="3934"/>
                      <a:pt x="2918" y="4172"/>
                      <a:pt x="2727" y="4410"/>
                    </a:cubicBezTo>
                    <a:cubicBezTo>
                      <a:pt x="1953" y="5363"/>
                      <a:pt x="1167" y="6327"/>
                      <a:pt x="48" y="6756"/>
                    </a:cubicBezTo>
                    <a:cubicBezTo>
                      <a:pt x="24" y="6768"/>
                      <a:pt x="1" y="6792"/>
                      <a:pt x="24" y="6815"/>
                    </a:cubicBezTo>
                    <a:cubicBezTo>
                      <a:pt x="36" y="6827"/>
                      <a:pt x="48" y="6851"/>
                      <a:pt x="60" y="6851"/>
                    </a:cubicBezTo>
                    <a:cubicBezTo>
                      <a:pt x="60" y="6851"/>
                      <a:pt x="72" y="6851"/>
                      <a:pt x="84" y="6839"/>
                    </a:cubicBezTo>
                    <a:cubicBezTo>
                      <a:pt x="1215" y="6399"/>
                      <a:pt x="2013" y="5422"/>
                      <a:pt x="2787" y="4470"/>
                    </a:cubicBezTo>
                    <a:cubicBezTo>
                      <a:pt x="2977" y="4232"/>
                      <a:pt x="3180" y="3994"/>
                      <a:pt x="3370" y="3767"/>
                    </a:cubicBezTo>
                    <a:cubicBezTo>
                      <a:pt x="4787" y="2148"/>
                      <a:pt x="6585" y="886"/>
                      <a:pt x="8573" y="88"/>
                    </a:cubicBezTo>
                    <a:cubicBezTo>
                      <a:pt x="8609" y="76"/>
                      <a:pt x="8621" y="65"/>
                      <a:pt x="8609" y="29"/>
                    </a:cubicBezTo>
                    <a:cubicBezTo>
                      <a:pt x="8600" y="11"/>
                      <a:pt x="8585" y="0"/>
                      <a:pt x="85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8"/>
              <p:cNvSpPr/>
              <p:nvPr/>
            </p:nvSpPr>
            <p:spPr>
              <a:xfrm flipH="1">
                <a:off x="2071681" y="3674954"/>
                <a:ext cx="990666" cy="1967529"/>
              </a:xfrm>
              <a:custGeom>
                <a:avLst/>
                <a:gdLst/>
                <a:ahLst/>
                <a:cxnLst/>
                <a:rect l="l" t="t" r="r" b="b"/>
                <a:pathLst>
                  <a:path w="17551" h="34859" extrusionOk="0">
                    <a:moveTo>
                      <a:pt x="3894" y="0"/>
                    </a:moveTo>
                    <a:lnTo>
                      <a:pt x="3894" y="0"/>
                    </a:lnTo>
                    <a:cubicBezTo>
                      <a:pt x="2644" y="2477"/>
                      <a:pt x="1358" y="5024"/>
                      <a:pt x="703" y="7703"/>
                    </a:cubicBezTo>
                    <a:cubicBezTo>
                      <a:pt x="1262" y="9894"/>
                      <a:pt x="2775" y="11751"/>
                      <a:pt x="4346" y="13383"/>
                    </a:cubicBezTo>
                    <a:cubicBezTo>
                      <a:pt x="2870" y="12704"/>
                      <a:pt x="1512" y="11823"/>
                      <a:pt x="262" y="10775"/>
                    </a:cubicBezTo>
                    <a:lnTo>
                      <a:pt x="262" y="10775"/>
                    </a:lnTo>
                    <a:cubicBezTo>
                      <a:pt x="227" y="11466"/>
                      <a:pt x="0" y="12490"/>
                      <a:pt x="1072" y="13704"/>
                    </a:cubicBezTo>
                    <a:cubicBezTo>
                      <a:pt x="2143" y="14930"/>
                      <a:pt x="3334" y="15835"/>
                      <a:pt x="4156" y="17062"/>
                    </a:cubicBezTo>
                    <a:cubicBezTo>
                      <a:pt x="3013" y="16371"/>
                      <a:pt x="1846" y="15704"/>
                      <a:pt x="691" y="15026"/>
                    </a:cubicBezTo>
                    <a:lnTo>
                      <a:pt x="691" y="15026"/>
                    </a:lnTo>
                    <a:cubicBezTo>
                      <a:pt x="1167" y="17062"/>
                      <a:pt x="1965" y="19038"/>
                      <a:pt x="3203" y="20562"/>
                    </a:cubicBezTo>
                    <a:cubicBezTo>
                      <a:pt x="4441" y="22074"/>
                      <a:pt x="7108" y="24193"/>
                      <a:pt x="7918" y="26706"/>
                    </a:cubicBezTo>
                    <a:cubicBezTo>
                      <a:pt x="6692" y="25944"/>
                      <a:pt x="5858" y="24944"/>
                      <a:pt x="4572" y="24265"/>
                    </a:cubicBezTo>
                    <a:lnTo>
                      <a:pt x="4572" y="24265"/>
                    </a:lnTo>
                    <a:cubicBezTo>
                      <a:pt x="5180" y="25479"/>
                      <a:pt x="5715" y="26730"/>
                      <a:pt x="6013" y="28075"/>
                    </a:cubicBezTo>
                    <a:cubicBezTo>
                      <a:pt x="6346" y="29504"/>
                      <a:pt x="6346" y="31051"/>
                      <a:pt x="5870" y="32433"/>
                    </a:cubicBezTo>
                    <a:cubicBezTo>
                      <a:pt x="5680" y="33016"/>
                      <a:pt x="4965" y="33754"/>
                      <a:pt x="4906" y="34314"/>
                    </a:cubicBezTo>
                    <a:cubicBezTo>
                      <a:pt x="4860" y="34687"/>
                      <a:pt x="5044" y="34858"/>
                      <a:pt x="5283" y="34858"/>
                    </a:cubicBezTo>
                    <a:cubicBezTo>
                      <a:pt x="5478" y="34858"/>
                      <a:pt x="5710" y="34743"/>
                      <a:pt x="5882" y="34528"/>
                    </a:cubicBezTo>
                    <a:cubicBezTo>
                      <a:pt x="6096" y="34278"/>
                      <a:pt x="6192" y="33957"/>
                      <a:pt x="6394" y="33683"/>
                    </a:cubicBezTo>
                    <a:cubicBezTo>
                      <a:pt x="6942" y="32897"/>
                      <a:pt x="8013" y="32718"/>
                      <a:pt x="8954" y="32480"/>
                    </a:cubicBezTo>
                    <a:cubicBezTo>
                      <a:pt x="9513" y="32325"/>
                      <a:pt x="10085" y="32135"/>
                      <a:pt x="10621" y="31897"/>
                    </a:cubicBezTo>
                    <a:cubicBezTo>
                      <a:pt x="10621" y="31897"/>
                      <a:pt x="9549" y="31813"/>
                      <a:pt x="9156" y="31528"/>
                    </a:cubicBezTo>
                    <a:cubicBezTo>
                      <a:pt x="10156" y="31504"/>
                      <a:pt x="11276" y="31313"/>
                      <a:pt x="12645" y="30528"/>
                    </a:cubicBezTo>
                    <a:cubicBezTo>
                      <a:pt x="14014" y="29742"/>
                      <a:pt x="15812" y="27611"/>
                      <a:pt x="16669" y="25479"/>
                    </a:cubicBezTo>
                    <a:lnTo>
                      <a:pt x="16669" y="25479"/>
                    </a:lnTo>
                    <a:cubicBezTo>
                      <a:pt x="15812" y="25694"/>
                      <a:pt x="14883" y="25729"/>
                      <a:pt x="14014" y="25765"/>
                    </a:cubicBezTo>
                    <a:cubicBezTo>
                      <a:pt x="15943" y="24146"/>
                      <a:pt x="17050" y="20836"/>
                      <a:pt x="17300" y="19479"/>
                    </a:cubicBezTo>
                    <a:cubicBezTo>
                      <a:pt x="17550" y="18109"/>
                      <a:pt x="16764" y="16181"/>
                      <a:pt x="16157" y="14895"/>
                    </a:cubicBezTo>
                    <a:cubicBezTo>
                      <a:pt x="15407" y="16204"/>
                      <a:pt x="14383" y="17359"/>
                      <a:pt x="13145" y="18217"/>
                    </a:cubicBezTo>
                    <a:cubicBezTo>
                      <a:pt x="13954" y="16371"/>
                      <a:pt x="14169" y="14502"/>
                      <a:pt x="14145" y="13156"/>
                    </a:cubicBezTo>
                    <a:cubicBezTo>
                      <a:pt x="14133" y="11823"/>
                      <a:pt x="13276" y="10787"/>
                      <a:pt x="12681" y="10251"/>
                    </a:cubicBezTo>
                    <a:cubicBezTo>
                      <a:pt x="11597" y="9275"/>
                      <a:pt x="10359" y="8442"/>
                      <a:pt x="9228" y="7501"/>
                    </a:cubicBezTo>
                    <a:cubicBezTo>
                      <a:pt x="8894" y="8346"/>
                      <a:pt x="8656" y="9263"/>
                      <a:pt x="8561" y="10168"/>
                    </a:cubicBezTo>
                    <a:cubicBezTo>
                      <a:pt x="8013" y="8751"/>
                      <a:pt x="7620" y="7275"/>
                      <a:pt x="7418" y="5775"/>
                    </a:cubicBezTo>
                    <a:cubicBezTo>
                      <a:pt x="6513" y="4763"/>
                      <a:pt x="5703" y="3631"/>
                      <a:pt x="4918" y="2524"/>
                    </a:cubicBezTo>
                    <a:cubicBezTo>
                      <a:pt x="4394" y="1762"/>
                      <a:pt x="3846" y="929"/>
                      <a:pt x="38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8"/>
              <p:cNvSpPr/>
              <p:nvPr/>
            </p:nvSpPr>
            <p:spPr>
              <a:xfrm flipH="1">
                <a:off x="2442687" y="3778421"/>
                <a:ext cx="409960" cy="1684809"/>
              </a:xfrm>
              <a:custGeom>
                <a:avLst/>
                <a:gdLst/>
                <a:ahLst/>
                <a:cxnLst/>
                <a:rect l="l" t="t" r="r" b="b"/>
                <a:pathLst>
                  <a:path w="7263" h="29850" extrusionOk="0">
                    <a:moveTo>
                      <a:pt x="262" y="1"/>
                    </a:moveTo>
                    <a:cubicBezTo>
                      <a:pt x="250" y="1"/>
                      <a:pt x="214" y="12"/>
                      <a:pt x="214" y="48"/>
                    </a:cubicBezTo>
                    <a:cubicBezTo>
                      <a:pt x="0" y="1727"/>
                      <a:pt x="0" y="3203"/>
                      <a:pt x="203" y="4525"/>
                    </a:cubicBezTo>
                    <a:cubicBezTo>
                      <a:pt x="667" y="7394"/>
                      <a:pt x="2143" y="9990"/>
                      <a:pt x="3584" y="12490"/>
                    </a:cubicBezTo>
                    <a:lnTo>
                      <a:pt x="3810" y="12871"/>
                    </a:lnTo>
                    <a:cubicBezTo>
                      <a:pt x="5370" y="15610"/>
                      <a:pt x="6799" y="18324"/>
                      <a:pt x="6977" y="21313"/>
                    </a:cubicBezTo>
                    <a:cubicBezTo>
                      <a:pt x="7168" y="24456"/>
                      <a:pt x="5810" y="27694"/>
                      <a:pt x="3453" y="29778"/>
                    </a:cubicBezTo>
                    <a:cubicBezTo>
                      <a:pt x="3429" y="29790"/>
                      <a:pt x="3429" y="29826"/>
                      <a:pt x="3453" y="29838"/>
                    </a:cubicBezTo>
                    <a:cubicBezTo>
                      <a:pt x="3453" y="29849"/>
                      <a:pt x="3465" y="29849"/>
                      <a:pt x="3477" y="29849"/>
                    </a:cubicBezTo>
                    <a:cubicBezTo>
                      <a:pt x="3489" y="29849"/>
                      <a:pt x="3489" y="29849"/>
                      <a:pt x="3501" y="29826"/>
                    </a:cubicBezTo>
                    <a:cubicBezTo>
                      <a:pt x="5882" y="27730"/>
                      <a:pt x="7263" y="24456"/>
                      <a:pt x="7061" y="21277"/>
                    </a:cubicBezTo>
                    <a:cubicBezTo>
                      <a:pt x="6870" y="18277"/>
                      <a:pt x="5453" y="15550"/>
                      <a:pt x="3882" y="12812"/>
                    </a:cubicBezTo>
                    <a:lnTo>
                      <a:pt x="3655" y="12431"/>
                    </a:lnTo>
                    <a:cubicBezTo>
                      <a:pt x="2227" y="9930"/>
                      <a:pt x="738" y="7347"/>
                      <a:pt x="298" y="4489"/>
                    </a:cubicBezTo>
                    <a:cubicBezTo>
                      <a:pt x="83" y="3168"/>
                      <a:pt x="95" y="1715"/>
                      <a:pt x="310" y="48"/>
                    </a:cubicBezTo>
                    <a:cubicBezTo>
                      <a:pt x="310" y="24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8"/>
              <p:cNvSpPr/>
              <p:nvPr/>
            </p:nvSpPr>
            <p:spPr>
              <a:xfrm flipH="1">
                <a:off x="-23072" y="2722584"/>
                <a:ext cx="926714" cy="1652298"/>
              </a:xfrm>
              <a:custGeom>
                <a:avLst/>
                <a:gdLst/>
                <a:ahLst/>
                <a:cxnLst/>
                <a:rect l="l" t="t" r="r" b="b"/>
                <a:pathLst>
                  <a:path w="16418" h="29274" extrusionOk="0">
                    <a:moveTo>
                      <a:pt x="596" y="1"/>
                    </a:moveTo>
                    <a:cubicBezTo>
                      <a:pt x="0" y="7395"/>
                      <a:pt x="2977" y="15003"/>
                      <a:pt x="8430" y="20015"/>
                    </a:cubicBezTo>
                    <a:cubicBezTo>
                      <a:pt x="9954" y="21396"/>
                      <a:pt x="11645" y="22623"/>
                      <a:pt x="13073" y="24111"/>
                    </a:cubicBezTo>
                    <a:cubicBezTo>
                      <a:pt x="14014" y="25087"/>
                      <a:pt x="14847" y="26218"/>
                      <a:pt x="15324" y="27516"/>
                    </a:cubicBezTo>
                    <a:cubicBezTo>
                      <a:pt x="15443" y="27826"/>
                      <a:pt x="15586" y="29183"/>
                      <a:pt x="15943" y="29266"/>
                    </a:cubicBezTo>
                    <a:cubicBezTo>
                      <a:pt x="15962" y="29271"/>
                      <a:pt x="15981" y="29274"/>
                      <a:pt x="15999" y="29274"/>
                    </a:cubicBezTo>
                    <a:cubicBezTo>
                      <a:pt x="16408" y="29274"/>
                      <a:pt x="16418" y="28028"/>
                      <a:pt x="16395" y="27754"/>
                    </a:cubicBezTo>
                    <a:cubicBezTo>
                      <a:pt x="16336" y="27028"/>
                      <a:pt x="16050" y="26326"/>
                      <a:pt x="15788" y="25647"/>
                    </a:cubicBezTo>
                    <a:cubicBezTo>
                      <a:pt x="15074" y="23837"/>
                      <a:pt x="14335" y="22027"/>
                      <a:pt x="13621" y="20206"/>
                    </a:cubicBezTo>
                    <a:cubicBezTo>
                      <a:pt x="12395" y="17086"/>
                      <a:pt x="11133" y="13931"/>
                      <a:pt x="9228" y="11157"/>
                    </a:cubicBezTo>
                    <a:cubicBezTo>
                      <a:pt x="6549" y="7288"/>
                      <a:pt x="2632" y="4251"/>
                      <a:pt x="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 flipH="1">
                <a:off x="78300" y="2920204"/>
                <a:ext cx="729947" cy="1214360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21515" extrusionOk="0">
                    <a:moveTo>
                      <a:pt x="37" y="0"/>
                    </a:moveTo>
                    <a:cubicBezTo>
                      <a:pt x="1" y="12"/>
                      <a:pt x="1" y="24"/>
                      <a:pt x="1" y="60"/>
                    </a:cubicBezTo>
                    <a:cubicBezTo>
                      <a:pt x="811" y="2846"/>
                      <a:pt x="2608" y="5251"/>
                      <a:pt x="4347" y="7549"/>
                    </a:cubicBezTo>
                    <a:lnTo>
                      <a:pt x="4752" y="8097"/>
                    </a:lnTo>
                    <a:cubicBezTo>
                      <a:pt x="8585" y="13216"/>
                      <a:pt x="11086" y="17348"/>
                      <a:pt x="12836" y="21479"/>
                    </a:cubicBezTo>
                    <a:cubicBezTo>
                      <a:pt x="12848" y="21503"/>
                      <a:pt x="12860" y="21515"/>
                      <a:pt x="12872" y="21515"/>
                    </a:cubicBezTo>
                    <a:cubicBezTo>
                      <a:pt x="12872" y="21515"/>
                      <a:pt x="12895" y="21515"/>
                      <a:pt x="12895" y="21503"/>
                    </a:cubicBezTo>
                    <a:cubicBezTo>
                      <a:pt x="12919" y="21491"/>
                      <a:pt x="12931" y="21467"/>
                      <a:pt x="12919" y="21443"/>
                    </a:cubicBezTo>
                    <a:cubicBezTo>
                      <a:pt x="11169" y="17300"/>
                      <a:pt x="8681" y="13169"/>
                      <a:pt x="4823" y="8037"/>
                    </a:cubicBezTo>
                    <a:lnTo>
                      <a:pt x="4418" y="7501"/>
                    </a:lnTo>
                    <a:cubicBezTo>
                      <a:pt x="2680" y="5191"/>
                      <a:pt x="882" y="2810"/>
                      <a:pt x="96" y="24"/>
                    </a:cubicBezTo>
                    <a:cubicBezTo>
                      <a:pt x="72" y="0"/>
                      <a:pt x="60" y="0"/>
                      <a:pt x="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 flipH="1">
                <a:off x="1952801" y="2654058"/>
                <a:ext cx="926770" cy="1652975"/>
              </a:xfrm>
              <a:custGeom>
                <a:avLst/>
                <a:gdLst/>
                <a:ahLst/>
                <a:cxnLst/>
                <a:rect l="l" t="t" r="r" b="b"/>
                <a:pathLst>
                  <a:path w="16419" h="29286" extrusionOk="0">
                    <a:moveTo>
                      <a:pt x="596" y="0"/>
                    </a:moveTo>
                    <a:lnTo>
                      <a:pt x="596" y="0"/>
                    </a:lnTo>
                    <a:cubicBezTo>
                      <a:pt x="1" y="7406"/>
                      <a:pt x="2977" y="15002"/>
                      <a:pt x="8430" y="20027"/>
                    </a:cubicBezTo>
                    <a:cubicBezTo>
                      <a:pt x="9954" y="21408"/>
                      <a:pt x="11645" y="22622"/>
                      <a:pt x="13074" y="24111"/>
                    </a:cubicBezTo>
                    <a:cubicBezTo>
                      <a:pt x="14015" y="25099"/>
                      <a:pt x="14836" y="26230"/>
                      <a:pt x="15324" y="27528"/>
                    </a:cubicBezTo>
                    <a:cubicBezTo>
                      <a:pt x="15443" y="27837"/>
                      <a:pt x="15586" y="29195"/>
                      <a:pt x="15943" y="29278"/>
                    </a:cubicBezTo>
                    <a:cubicBezTo>
                      <a:pt x="15963" y="29283"/>
                      <a:pt x="15981" y="29285"/>
                      <a:pt x="15999" y="29285"/>
                    </a:cubicBezTo>
                    <a:cubicBezTo>
                      <a:pt x="16409" y="29285"/>
                      <a:pt x="16419" y="28028"/>
                      <a:pt x="16396" y="27766"/>
                    </a:cubicBezTo>
                    <a:cubicBezTo>
                      <a:pt x="16336" y="27028"/>
                      <a:pt x="16050" y="26337"/>
                      <a:pt x="15789" y="25646"/>
                    </a:cubicBezTo>
                    <a:cubicBezTo>
                      <a:pt x="15074" y="23849"/>
                      <a:pt x="14336" y="22027"/>
                      <a:pt x="13622" y="20217"/>
                    </a:cubicBezTo>
                    <a:cubicBezTo>
                      <a:pt x="12395" y="17086"/>
                      <a:pt x="11121" y="13931"/>
                      <a:pt x="9228" y="11169"/>
                    </a:cubicBezTo>
                    <a:cubicBezTo>
                      <a:pt x="6549" y="7299"/>
                      <a:pt x="2632" y="4263"/>
                      <a:pt x="5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8"/>
              <p:cNvSpPr/>
              <p:nvPr/>
            </p:nvSpPr>
            <p:spPr>
              <a:xfrm flipH="1">
                <a:off x="2054907" y="2851622"/>
                <a:ext cx="729890" cy="1215094"/>
              </a:xfrm>
              <a:custGeom>
                <a:avLst/>
                <a:gdLst/>
                <a:ahLst/>
                <a:cxnLst/>
                <a:rect l="l" t="t" r="r" b="b"/>
                <a:pathLst>
                  <a:path w="12931" h="21528" extrusionOk="0">
                    <a:moveTo>
                      <a:pt x="24" y="1"/>
                    </a:moveTo>
                    <a:cubicBezTo>
                      <a:pt x="1" y="13"/>
                      <a:pt x="1" y="37"/>
                      <a:pt x="1" y="60"/>
                    </a:cubicBezTo>
                    <a:cubicBezTo>
                      <a:pt x="798" y="2858"/>
                      <a:pt x="2608" y="5252"/>
                      <a:pt x="4346" y="7561"/>
                    </a:cubicBezTo>
                    <a:lnTo>
                      <a:pt x="4751" y="8097"/>
                    </a:lnTo>
                    <a:cubicBezTo>
                      <a:pt x="8585" y="13217"/>
                      <a:pt x="11085" y="17360"/>
                      <a:pt x="12824" y="21492"/>
                    </a:cubicBezTo>
                    <a:cubicBezTo>
                      <a:pt x="12847" y="21504"/>
                      <a:pt x="12859" y="21527"/>
                      <a:pt x="12871" y="21527"/>
                    </a:cubicBezTo>
                    <a:cubicBezTo>
                      <a:pt x="12883" y="21527"/>
                      <a:pt x="12883" y="21527"/>
                      <a:pt x="12883" y="21515"/>
                    </a:cubicBezTo>
                    <a:cubicBezTo>
                      <a:pt x="12919" y="21492"/>
                      <a:pt x="12931" y="21480"/>
                      <a:pt x="12919" y="21456"/>
                    </a:cubicBezTo>
                    <a:cubicBezTo>
                      <a:pt x="11157" y="17313"/>
                      <a:pt x="8680" y="13181"/>
                      <a:pt x="4823" y="8038"/>
                    </a:cubicBezTo>
                    <a:lnTo>
                      <a:pt x="4418" y="7502"/>
                    </a:lnTo>
                    <a:cubicBezTo>
                      <a:pt x="2680" y="5192"/>
                      <a:pt x="882" y="2811"/>
                      <a:pt x="84" y="37"/>
                    </a:cubicBezTo>
                    <a:cubicBezTo>
                      <a:pt x="72" y="1"/>
                      <a:pt x="60" y="1"/>
                      <a:pt x="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8"/>
              <p:cNvSpPr/>
              <p:nvPr/>
            </p:nvSpPr>
            <p:spPr>
              <a:xfrm flipH="1">
                <a:off x="1866703" y="2598289"/>
                <a:ext cx="473178" cy="1854136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32850" extrusionOk="0">
                    <a:moveTo>
                      <a:pt x="3180" y="0"/>
                    </a:moveTo>
                    <a:cubicBezTo>
                      <a:pt x="1" y="6703"/>
                      <a:pt x="108" y="14883"/>
                      <a:pt x="3453" y="21503"/>
                    </a:cubicBezTo>
                    <a:cubicBezTo>
                      <a:pt x="4394" y="23348"/>
                      <a:pt x="5561" y="25075"/>
                      <a:pt x="6359" y="26980"/>
                    </a:cubicBezTo>
                    <a:cubicBezTo>
                      <a:pt x="6882" y="28242"/>
                      <a:pt x="7251" y="29587"/>
                      <a:pt x="7251" y="30933"/>
                    </a:cubicBezTo>
                    <a:cubicBezTo>
                      <a:pt x="7251" y="31278"/>
                      <a:pt x="6918" y="32600"/>
                      <a:pt x="7216" y="32814"/>
                    </a:cubicBezTo>
                    <a:cubicBezTo>
                      <a:pt x="7253" y="32838"/>
                      <a:pt x="7290" y="32850"/>
                      <a:pt x="7329" y="32850"/>
                    </a:cubicBezTo>
                    <a:cubicBezTo>
                      <a:pt x="7697" y="32850"/>
                      <a:pt x="8105" y="31800"/>
                      <a:pt x="8180" y="31552"/>
                    </a:cubicBezTo>
                    <a:cubicBezTo>
                      <a:pt x="8383" y="30837"/>
                      <a:pt x="8371" y="30087"/>
                      <a:pt x="8359" y="29361"/>
                    </a:cubicBezTo>
                    <a:cubicBezTo>
                      <a:pt x="8323" y="27408"/>
                      <a:pt x="8275" y="25468"/>
                      <a:pt x="8252" y="23515"/>
                    </a:cubicBezTo>
                    <a:cubicBezTo>
                      <a:pt x="8192" y="20146"/>
                      <a:pt x="8133" y="16752"/>
                      <a:pt x="7311" y="13490"/>
                    </a:cubicBezTo>
                    <a:cubicBezTo>
                      <a:pt x="6180" y="8906"/>
                      <a:pt x="3572" y="4703"/>
                      <a:pt x="3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8"/>
              <p:cNvSpPr/>
              <p:nvPr/>
            </p:nvSpPr>
            <p:spPr>
              <a:xfrm flipH="1">
                <a:off x="1917780" y="2806634"/>
                <a:ext cx="270880" cy="1392436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24670" extrusionOk="0">
                    <a:moveTo>
                      <a:pt x="286" y="0"/>
                    </a:moveTo>
                    <a:cubicBezTo>
                      <a:pt x="274" y="0"/>
                      <a:pt x="239" y="12"/>
                      <a:pt x="239" y="36"/>
                    </a:cubicBezTo>
                    <a:cubicBezTo>
                      <a:pt x="0" y="2941"/>
                      <a:pt x="858" y="5810"/>
                      <a:pt x="1667" y="8596"/>
                    </a:cubicBezTo>
                    <a:cubicBezTo>
                      <a:pt x="1751" y="8811"/>
                      <a:pt x="1810" y="9025"/>
                      <a:pt x="1870" y="9239"/>
                    </a:cubicBezTo>
                    <a:cubicBezTo>
                      <a:pt x="3668" y="15383"/>
                      <a:pt x="4525" y="20134"/>
                      <a:pt x="4703" y="24622"/>
                    </a:cubicBezTo>
                    <a:cubicBezTo>
                      <a:pt x="4703" y="24658"/>
                      <a:pt x="4727" y="24670"/>
                      <a:pt x="4751" y="24670"/>
                    </a:cubicBezTo>
                    <a:cubicBezTo>
                      <a:pt x="4787" y="24670"/>
                      <a:pt x="4799" y="24646"/>
                      <a:pt x="4787" y="24610"/>
                    </a:cubicBezTo>
                    <a:cubicBezTo>
                      <a:pt x="4620" y="20122"/>
                      <a:pt x="3739" y="15371"/>
                      <a:pt x="1941" y="9204"/>
                    </a:cubicBezTo>
                    <a:cubicBezTo>
                      <a:pt x="1870" y="9001"/>
                      <a:pt x="1810" y="8775"/>
                      <a:pt x="1751" y="8573"/>
                    </a:cubicBezTo>
                    <a:cubicBezTo>
                      <a:pt x="941" y="5787"/>
                      <a:pt x="96" y="2929"/>
                      <a:pt x="334" y="36"/>
                    </a:cubicBezTo>
                    <a:cubicBezTo>
                      <a:pt x="334" y="24"/>
                      <a:pt x="322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8"/>
              <p:cNvSpPr/>
              <p:nvPr/>
            </p:nvSpPr>
            <p:spPr>
              <a:xfrm flipH="1">
                <a:off x="1388877" y="2724504"/>
                <a:ext cx="436884" cy="1195678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21184" extrusionOk="0">
                    <a:moveTo>
                      <a:pt x="1491" y="0"/>
                    </a:moveTo>
                    <a:cubicBezTo>
                      <a:pt x="1424" y="0"/>
                      <a:pt x="1355" y="9"/>
                      <a:pt x="1287" y="26"/>
                    </a:cubicBezTo>
                    <a:cubicBezTo>
                      <a:pt x="870" y="110"/>
                      <a:pt x="596" y="527"/>
                      <a:pt x="453" y="919"/>
                    </a:cubicBezTo>
                    <a:cubicBezTo>
                      <a:pt x="1" y="1991"/>
                      <a:pt x="37" y="3194"/>
                      <a:pt x="168" y="4348"/>
                    </a:cubicBezTo>
                    <a:cubicBezTo>
                      <a:pt x="656" y="8682"/>
                      <a:pt x="2489" y="12730"/>
                      <a:pt x="4370" y="16659"/>
                    </a:cubicBezTo>
                    <a:cubicBezTo>
                      <a:pt x="4990" y="17981"/>
                      <a:pt x="5644" y="19326"/>
                      <a:pt x="5871" y="20767"/>
                    </a:cubicBezTo>
                    <a:lnTo>
                      <a:pt x="6549" y="21184"/>
                    </a:lnTo>
                    <a:cubicBezTo>
                      <a:pt x="7740" y="15945"/>
                      <a:pt x="6014" y="9801"/>
                      <a:pt x="4430" y="4670"/>
                    </a:cubicBezTo>
                    <a:cubicBezTo>
                      <a:pt x="4013" y="3313"/>
                      <a:pt x="3501" y="1955"/>
                      <a:pt x="2668" y="812"/>
                    </a:cubicBezTo>
                    <a:cubicBezTo>
                      <a:pt x="2387" y="406"/>
                      <a:pt x="1960" y="0"/>
                      <a:pt x="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8"/>
              <p:cNvSpPr/>
              <p:nvPr/>
            </p:nvSpPr>
            <p:spPr>
              <a:xfrm flipH="1">
                <a:off x="1047426" y="2774911"/>
                <a:ext cx="361643" cy="1201096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21280" extrusionOk="0">
                    <a:moveTo>
                      <a:pt x="5090" y="0"/>
                    </a:moveTo>
                    <a:cubicBezTo>
                      <a:pt x="4746" y="0"/>
                      <a:pt x="4414" y="205"/>
                      <a:pt x="4156" y="443"/>
                    </a:cubicBezTo>
                    <a:cubicBezTo>
                      <a:pt x="3275" y="1205"/>
                      <a:pt x="2751" y="2289"/>
                      <a:pt x="2358" y="3372"/>
                    </a:cubicBezTo>
                    <a:cubicBezTo>
                      <a:pt x="834" y="7444"/>
                      <a:pt x="632" y="11885"/>
                      <a:pt x="525" y="16243"/>
                    </a:cubicBezTo>
                    <a:cubicBezTo>
                      <a:pt x="501" y="17707"/>
                      <a:pt x="465" y="19195"/>
                      <a:pt x="1" y="20588"/>
                    </a:cubicBezTo>
                    <a:lnTo>
                      <a:pt x="417" y="21279"/>
                    </a:lnTo>
                    <a:cubicBezTo>
                      <a:pt x="3858" y="17136"/>
                      <a:pt x="5097" y="10873"/>
                      <a:pt x="6001" y="5587"/>
                    </a:cubicBezTo>
                    <a:cubicBezTo>
                      <a:pt x="6240" y="4194"/>
                      <a:pt x="6406" y="2741"/>
                      <a:pt x="6180" y="1348"/>
                    </a:cubicBezTo>
                    <a:cubicBezTo>
                      <a:pt x="6097" y="800"/>
                      <a:pt x="5859" y="157"/>
                      <a:pt x="5299" y="26"/>
                    </a:cubicBezTo>
                    <a:cubicBezTo>
                      <a:pt x="5229" y="8"/>
                      <a:pt x="5160" y="0"/>
                      <a:pt x="50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8"/>
              <p:cNvSpPr/>
              <p:nvPr/>
            </p:nvSpPr>
            <p:spPr>
              <a:xfrm flipH="1">
                <a:off x="1472863" y="2880522"/>
                <a:ext cx="230578" cy="944283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16730" extrusionOk="0">
                    <a:moveTo>
                      <a:pt x="25" y="1"/>
                    </a:moveTo>
                    <a:cubicBezTo>
                      <a:pt x="13" y="1"/>
                      <a:pt x="1" y="13"/>
                      <a:pt x="1" y="37"/>
                    </a:cubicBezTo>
                    <a:cubicBezTo>
                      <a:pt x="429" y="2227"/>
                      <a:pt x="1132" y="4418"/>
                      <a:pt x="1799" y="6525"/>
                    </a:cubicBezTo>
                    <a:cubicBezTo>
                      <a:pt x="2858" y="9800"/>
                      <a:pt x="3942" y="13193"/>
                      <a:pt x="4001" y="16681"/>
                    </a:cubicBezTo>
                    <a:cubicBezTo>
                      <a:pt x="4001" y="16705"/>
                      <a:pt x="4013" y="16729"/>
                      <a:pt x="4049" y="16729"/>
                    </a:cubicBezTo>
                    <a:cubicBezTo>
                      <a:pt x="4073" y="16729"/>
                      <a:pt x="4085" y="16705"/>
                      <a:pt x="4073" y="16693"/>
                    </a:cubicBezTo>
                    <a:cubicBezTo>
                      <a:pt x="4013" y="13193"/>
                      <a:pt x="2930" y="9800"/>
                      <a:pt x="1870" y="6514"/>
                    </a:cubicBezTo>
                    <a:cubicBezTo>
                      <a:pt x="1191" y="4406"/>
                      <a:pt x="501" y="2215"/>
                      <a:pt x="72" y="25"/>
                    </a:cubicBezTo>
                    <a:cubicBezTo>
                      <a:pt x="72" y="13"/>
                      <a:pt x="60" y="1"/>
                      <a:pt x="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8"/>
              <p:cNvSpPr/>
              <p:nvPr/>
            </p:nvSpPr>
            <p:spPr>
              <a:xfrm flipH="1">
                <a:off x="1155629" y="2965644"/>
                <a:ext cx="211104" cy="92165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6329" extrusionOk="0">
                    <a:moveTo>
                      <a:pt x="3667" y="1"/>
                    </a:moveTo>
                    <a:cubicBezTo>
                      <a:pt x="3646" y="1"/>
                      <a:pt x="3632" y="14"/>
                      <a:pt x="3632" y="41"/>
                    </a:cubicBezTo>
                    <a:cubicBezTo>
                      <a:pt x="3275" y="1779"/>
                      <a:pt x="3037" y="3565"/>
                      <a:pt x="2811" y="5291"/>
                    </a:cubicBezTo>
                    <a:cubicBezTo>
                      <a:pt x="2680" y="6291"/>
                      <a:pt x="2561" y="7315"/>
                      <a:pt x="2394" y="8316"/>
                    </a:cubicBezTo>
                    <a:cubicBezTo>
                      <a:pt x="2025" y="10625"/>
                      <a:pt x="1430" y="13614"/>
                      <a:pt x="13" y="16281"/>
                    </a:cubicBezTo>
                    <a:cubicBezTo>
                      <a:pt x="1" y="16293"/>
                      <a:pt x="13" y="16316"/>
                      <a:pt x="25" y="16328"/>
                    </a:cubicBezTo>
                    <a:lnTo>
                      <a:pt x="48" y="16328"/>
                    </a:lnTo>
                    <a:cubicBezTo>
                      <a:pt x="60" y="16328"/>
                      <a:pt x="72" y="16316"/>
                      <a:pt x="108" y="16316"/>
                    </a:cubicBezTo>
                    <a:cubicBezTo>
                      <a:pt x="1537" y="13638"/>
                      <a:pt x="2132" y="10649"/>
                      <a:pt x="2489" y="8327"/>
                    </a:cubicBezTo>
                    <a:cubicBezTo>
                      <a:pt x="2632" y="7315"/>
                      <a:pt x="2763" y="6303"/>
                      <a:pt x="2906" y="5303"/>
                    </a:cubicBezTo>
                    <a:cubicBezTo>
                      <a:pt x="3120" y="3577"/>
                      <a:pt x="3358" y="1791"/>
                      <a:pt x="3716" y="64"/>
                    </a:cubicBezTo>
                    <a:cubicBezTo>
                      <a:pt x="3739" y="41"/>
                      <a:pt x="3716" y="5"/>
                      <a:pt x="3692" y="5"/>
                    </a:cubicBezTo>
                    <a:cubicBezTo>
                      <a:pt x="3683" y="2"/>
                      <a:pt x="3675" y="1"/>
                      <a:pt x="36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8"/>
              <p:cNvSpPr/>
              <p:nvPr/>
            </p:nvSpPr>
            <p:spPr>
              <a:xfrm flipH="1">
                <a:off x="1058913" y="3300599"/>
                <a:ext cx="1135786" cy="1516779"/>
              </a:xfrm>
              <a:custGeom>
                <a:avLst/>
                <a:gdLst/>
                <a:ahLst/>
                <a:cxnLst/>
                <a:rect l="l" t="t" r="r" b="b"/>
                <a:pathLst>
                  <a:path w="20122" h="26873" extrusionOk="0">
                    <a:moveTo>
                      <a:pt x="13526" y="0"/>
                    </a:moveTo>
                    <a:cubicBezTo>
                      <a:pt x="12359" y="1858"/>
                      <a:pt x="10692" y="3251"/>
                      <a:pt x="8918" y="4584"/>
                    </a:cubicBezTo>
                    <a:cubicBezTo>
                      <a:pt x="8775" y="6215"/>
                      <a:pt x="9156" y="7894"/>
                      <a:pt x="10049" y="9287"/>
                    </a:cubicBezTo>
                    <a:cubicBezTo>
                      <a:pt x="8859" y="8347"/>
                      <a:pt x="7978" y="7037"/>
                      <a:pt x="7537" y="5596"/>
                    </a:cubicBezTo>
                    <a:cubicBezTo>
                      <a:pt x="6454" y="6394"/>
                      <a:pt x="5346" y="7215"/>
                      <a:pt x="4370" y="8120"/>
                    </a:cubicBezTo>
                    <a:cubicBezTo>
                      <a:pt x="3846" y="8597"/>
                      <a:pt x="3358" y="9120"/>
                      <a:pt x="2905" y="9656"/>
                    </a:cubicBezTo>
                    <a:cubicBezTo>
                      <a:pt x="3144" y="11645"/>
                      <a:pt x="3798" y="13585"/>
                      <a:pt x="4834" y="15312"/>
                    </a:cubicBezTo>
                    <a:cubicBezTo>
                      <a:pt x="3394" y="14526"/>
                      <a:pt x="2191" y="13335"/>
                      <a:pt x="1370" y="11930"/>
                    </a:cubicBezTo>
                    <a:cubicBezTo>
                      <a:pt x="1191" y="12276"/>
                      <a:pt x="1036" y="12645"/>
                      <a:pt x="881" y="13026"/>
                    </a:cubicBezTo>
                    <a:cubicBezTo>
                      <a:pt x="155" y="14895"/>
                      <a:pt x="0" y="17038"/>
                      <a:pt x="703" y="18943"/>
                    </a:cubicBezTo>
                    <a:cubicBezTo>
                      <a:pt x="1120" y="20086"/>
                      <a:pt x="1822" y="21086"/>
                      <a:pt x="2703" y="21932"/>
                    </a:cubicBezTo>
                    <a:cubicBezTo>
                      <a:pt x="2774" y="21967"/>
                      <a:pt x="2834" y="21979"/>
                      <a:pt x="2905" y="21991"/>
                    </a:cubicBezTo>
                    <a:cubicBezTo>
                      <a:pt x="4013" y="22277"/>
                      <a:pt x="5132" y="22563"/>
                      <a:pt x="6239" y="22836"/>
                    </a:cubicBezTo>
                    <a:cubicBezTo>
                      <a:pt x="5727" y="23075"/>
                      <a:pt x="5203" y="23277"/>
                      <a:pt x="4656" y="23408"/>
                    </a:cubicBezTo>
                    <a:cubicBezTo>
                      <a:pt x="5322" y="23813"/>
                      <a:pt x="6049" y="24146"/>
                      <a:pt x="6775" y="24420"/>
                    </a:cubicBezTo>
                    <a:cubicBezTo>
                      <a:pt x="7418" y="24646"/>
                      <a:pt x="8144" y="24920"/>
                      <a:pt x="8359" y="25563"/>
                    </a:cubicBezTo>
                    <a:cubicBezTo>
                      <a:pt x="8489" y="26015"/>
                      <a:pt x="8359" y="26587"/>
                      <a:pt x="8728" y="26873"/>
                    </a:cubicBezTo>
                    <a:cubicBezTo>
                      <a:pt x="9299" y="25968"/>
                      <a:pt x="10394" y="25515"/>
                      <a:pt x="11454" y="25361"/>
                    </a:cubicBezTo>
                    <a:cubicBezTo>
                      <a:pt x="12407" y="25230"/>
                      <a:pt x="17479" y="24563"/>
                      <a:pt x="19610" y="20038"/>
                    </a:cubicBezTo>
                    <a:cubicBezTo>
                      <a:pt x="19622" y="20015"/>
                      <a:pt x="19622" y="20003"/>
                      <a:pt x="19634" y="19967"/>
                    </a:cubicBezTo>
                    <a:lnTo>
                      <a:pt x="19634" y="19967"/>
                    </a:lnTo>
                    <a:cubicBezTo>
                      <a:pt x="18975" y="20115"/>
                      <a:pt x="18298" y="20186"/>
                      <a:pt x="17620" y="20186"/>
                    </a:cubicBezTo>
                    <a:cubicBezTo>
                      <a:pt x="16985" y="20186"/>
                      <a:pt x="16350" y="20124"/>
                      <a:pt x="15728" y="20003"/>
                    </a:cubicBezTo>
                    <a:cubicBezTo>
                      <a:pt x="17431" y="19348"/>
                      <a:pt x="18967" y="18241"/>
                      <a:pt x="20122" y="16824"/>
                    </a:cubicBezTo>
                    <a:cubicBezTo>
                      <a:pt x="20027" y="15490"/>
                      <a:pt x="19610" y="14121"/>
                      <a:pt x="19050" y="12883"/>
                    </a:cubicBezTo>
                    <a:cubicBezTo>
                      <a:pt x="18503" y="11656"/>
                      <a:pt x="17824" y="10490"/>
                      <a:pt x="17145" y="9323"/>
                    </a:cubicBezTo>
                    <a:cubicBezTo>
                      <a:pt x="16145" y="9942"/>
                      <a:pt x="14978" y="10323"/>
                      <a:pt x="13800" y="10394"/>
                    </a:cubicBezTo>
                    <a:cubicBezTo>
                      <a:pt x="14633" y="9311"/>
                      <a:pt x="15312" y="8073"/>
                      <a:pt x="15764" y="6787"/>
                    </a:cubicBezTo>
                    <a:cubicBezTo>
                      <a:pt x="15705" y="6644"/>
                      <a:pt x="15633" y="6501"/>
                      <a:pt x="15574" y="6370"/>
                    </a:cubicBezTo>
                    <a:cubicBezTo>
                      <a:pt x="14657" y="4322"/>
                      <a:pt x="14085" y="2155"/>
                      <a:pt x="13526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8"/>
              <p:cNvSpPr/>
              <p:nvPr/>
            </p:nvSpPr>
            <p:spPr>
              <a:xfrm flipH="1">
                <a:off x="1430547" y="3299922"/>
                <a:ext cx="763475" cy="1509385"/>
              </a:xfrm>
              <a:custGeom>
                <a:avLst/>
                <a:gdLst/>
                <a:ahLst/>
                <a:cxnLst/>
                <a:rect l="l" t="t" r="r" b="b"/>
                <a:pathLst>
                  <a:path w="13526" h="26742" extrusionOk="0">
                    <a:moveTo>
                      <a:pt x="13514" y="0"/>
                    </a:moveTo>
                    <a:cubicBezTo>
                      <a:pt x="12347" y="1858"/>
                      <a:pt x="10680" y="3251"/>
                      <a:pt x="8906" y="4584"/>
                    </a:cubicBezTo>
                    <a:cubicBezTo>
                      <a:pt x="8763" y="6215"/>
                      <a:pt x="9144" y="7894"/>
                      <a:pt x="10037" y="9287"/>
                    </a:cubicBezTo>
                    <a:cubicBezTo>
                      <a:pt x="8870" y="8347"/>
                      <a:pt x="7977" y="7037"/>
                      <a:pt x="7525" y="5596"/>
                    </a:cubicBezTo>
                    <a:cubicBezTo>
                      <a:pt x="6430" y="6394"/>
                      <a:pt x="5334" y="7216"/>
                      <a:pt x="4358" y="8120"/>
                    </a:cubicBezTo>
                    <a:cubicBezTo>
                      <a:pt x="3834" y="8597"/>
                      <a:pt x="3358" y="9109"/>
                      <a:pt x="2893" y="9656"/>
                    </a:cubicBezTo>
                    <a:cubicBezTo>
                      <a:pt x="3132" y="11645"/>
                      <a:pt x="3786" y="13585"/>
                      <a:pt x="4822" y="15312"/>
                    </a:cubicBezTo>
                    <a:cubicBezTo>
                      <a:pt x="3394" y="14538"/>
                      <a:pt x="2179" y="13347"/>
                      <a:pt x="1369" y="11930"/>
                    </a:cubicBezTo>
                    <a:cubicBezTo>
                      <a:pt x="1191" y="12288"/>
                      <a:pt x="1012" y="12645"/>
                      <a:pt x="869" y="13014"/>
                    </a:cubicBezTo>
                    <a:cubicBezTo>
                      <a:pt x="143" y="14907"/>
                      <a:pt x="0" y="17050"/>
                      <a:pt x="691" y="18943"/>
                    </a:cubicBezTo>
                    <a:cubicBezTo>
                      <a:pt x="1108" y="20086"/>
                      <a:pt x="1810" y="21086"/>
                      <a:pt x="2691" y="21932"/>
                    </a:cubicBezTo>
                    <a:cubicBezTo>
                      <a:pt x="2762" y="21944"/>
                      <a:pt x="2822" y="21967"/>
                      <a:pt x="2893" y="21991"/>
                    </a:cubicBezTo>
                    <a:cubicBezTo>
                      <a:pt x="4013" y="22277"/>
                      <a:pt x="5120" y="22563"/>
                      <a:pt x="6227" y="22836"/>
                    </a:cubicBezTo>
                    <a:cubicBezTo>
                      <a:pt x="5727" y="23075"/>
                      <a:pt x="5191" y="23253"/>
                      <a:pt x="4644" y="23408"/>
                    </a:cubicBezTo>
                    <a:cubicBezTo>
                      <a:pt x="5322" y="23813"/>
                      <a:pt x="6037" y="24146"/>
                      <a:pt x="6763" y="24420"/>
                    </a:cubicBezTo>
                    <a:cubicBezTo>
                      <a:pt x="7406" y="24658"/>
                      <a:pt x="8156" y="24920"/>
                      <a:pt x="8347" y="25563"/>
                    </a:cubicBezTo>
                    <a:cubicBezTo>
                      <a:pt x="8466" y="25956"/>
                      <a:pt x="8370" y="26432"/>
                      <a:pt x="8597" y="26742"/>
                    </a:cubicBezTo>
                    <a:cubicBezTo>
                      <a:pt x="8692" y="25373"/>
                      <a:pt x="8775" y="23991"/>
                      <a:pt x="8870" y="22622"/>
                    </a:cubicBezTo>
                    <a:cubicBezTo>
                      <a:pt x="8930" y="21753"/>
                      <a:pt x="8989" y="20884"/>
                      <a:pt x="9132" y="20027"/>
                    </a:cubicBezTo>
                    <a:cubicBezTo>
                      <a:pt x="9287" y="19181"/>
                      <a:pt x="9525" y="18348"/>
                      <a:pt x="9716" y="17491"/>
                    </a:cubicBezTo>
                    <a:cubicBezTo>
                      <a:pt x="10621" y="13550"/>
                      <a:pt x="10621" y="9394"/>
                      <a:pt x="11978" y="5596"/>
                    </a:cubicBezTo>
                    <a:cubicBezTo>
                      <a:pt x="12299" y="4680"/>
                      <a:pt x="12704" y="3787"/>
                      <a:pt x="12930" y="2834"/>
                    </a:cubicBezTo>
                    <a:cubicBezTo>
                      <a:pt x="13157" y="1893"/>
                      <a:pt x="13192" y="905"/>
                      <a:pt x="13526" y="24"/>
                    </a:cubicBezTo>
                    <a:cubicBezTo>
                      <a:pt x="13526" y="12"/>
                      <a:pt x="13526" y="12"/>
                      <a:pt x="13514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8"/>
              <p:cNvSpPr/>
              <p:nvPr/>
            </p:nvSpPr>
            <p:spPr>
              <a:xfrm flipH="1">
                <a:off x="1464791" y="3439684"/>
                <a:ext cx="229900" cy="1324649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23469" extrusionOk="0">
                    <a:moveTo>
                      <a:pt x="4025" y="1"/>
                    </a:moveTo>
                    <a:cubicBezTo>
                      <a:pt x="4013" y="1"/>
                      <a:pt x="3977" y="25"/>
                      <a:pt x="3977" y="48"/>
                    </a:cubicBezTo>
                    <a:cubicBezTo>
                      <a:pt x="3751" y="2644"/>
                      <a:pt x="3060" y="5216"/>
                      <a:pt x="2382" y="7704"/>
                    </a:cubicBezTo>
                    <a:cubicBezTo>
                      <a:pt x="2132" y="8633"/>
                      <a:pt x="1882" y="9609"/>
                      <a:pt x="1644" y="10562"/>
                    </a:cubicBezTo>
                    <a:cubicBezTo>
                      <a:pt x="620" y="14765"/>
                      <a:pt x="60" y="19098"/>
                      <a:pt x="1" y="23432"/>
                    </a:cubicBezTo>
                    <a:cubicBezTo>
                      <a:pt x="1" y="23456"/>
                      <a:pt x="24" y="23468"/>
                      <a:pt x="48" y="23468"/>
                    </a:cubicBezTo>
                    <a:cubicBezTo>
                      <a:pt x="84" y="23468"/>
                      <a:pt x="96" y="23456"/>
                      <a:pt x="108" y="23420"/>
                    </a:cubicBezTo>
                    <a:cubicBezTo>
                      <a:pt x="155" y="19098"/>
                      <a:pt x="703" y="14765"/>
                      <a:pt x="1727" y="10574"/>
                    </a:cubicBezTo>
                    <a:cubicBezTo>
                      <a:pt x="1953" y="9621"/>
                      <a:pt x="2227" y="8657"/>
                      <a:pt x="2477" y="7716"/>
                    </a:cubicBezTo>
                    <a:cubicBezTo>
                      <a:pt x="3144" y="5228"/>
                      <a:pt x="3846" y="2656"/>
                      <a:pt x="4073" y="48"/>
                    </a:cubicBezTo>
                    <a:cubicBezTo>
                      <a:pt x="4073" y="37"/>
                      <a:pt x="4049" y="1"/>
                      <a:pt x="40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8"/>
              <p:cNvSpPr/>
              <p:nvPr/>
            </p:nvSpPr>
            <p:spPr>
              <a:xfrm flipH="1">
                <a:off x="1795455" y="4309528"/>
                <a:ext cx="158667" cy="14438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558" extrusionOk="0">
                    <a:moveTo>
                      <a:pt x="388" y="0"/>
                    </a:moveTo>
                    <a:cubicBezTo>
                      <a:pt x="376" y="0"/>
                      <a:pt x="364" y="3"/>
                      <a:pt x="358" y="9"/>
                    </a:cubicBezTo>
                    <a:cubicBezTo>
                      <a:pt x="346" y="21"/>
                      <a:pt x="346" y="57"/>
                      <a:pt x="358" y="69"/>
                    </a:cubicBezTo>
                    <a:cubicBezTo>
                      <a:pt x="668" y="426"/>
                      <a:pt x="1049" y="736"/>
                      <a:pt x="1418" y="1033"/>
                    </a:cubicBezTo>
                    <a:cubicBezTo>
                      <a:pt x="1834" y="1379"/>
                      <a:pt x="2263" y="1724"/>
                      <a:pt x="2596" y="2153"/>
                    </a:cubicBezTo>
                    <a:cubicBezTo>
                      <a:pt x="2656" y="2212"/>
                      <a:pt x="2727" y="2343"/>
                      <a:pt x="2668" y="2426"/>
                    </a:cubicBezTo>
                    <a:cubicBezTo>
                      <a:pt x="2645" y="2464"/>
                      <a:pt x="2605" y="2482"/>
                      <a:pt x="2545" y="2482"/>
                    </a:cubicBezTo>
                    <a:cubicBezTo>
                      <a:pt x="2509" y="2482"/>
                      <a:pt x="2467" y="2475"/>
                      <a:pt x="2418" y="2462"/>
                    </a:cubicBezTo>
                    <a:cubicBezTo>
                      <a:pt x="1584" y="2295"/>
                      <a:pt x="810" y="1998"/>
                      <a:pt x="72" y="1569"/>
                    </a:cubicBezTo>
                    <a:cubicBezTo>
                      <a:pt x="69" y="1566"/>
                      <a:pt x="65" y="1564"/>
                      <a:pt x="60" y="1564"/>
                    </a:cubicBezTo>
                    <a:cubicBezTo>
                      <a:pt x="48" y="1564"/>
                      <a:pt x="30" y="1576"/>
                      <a:pt x="13" y="1593"/>
                    </a:cubicBezTo>
                    <a:cubicBezTo>
                      <a:pt x="1" y="1605"/>
                      <a:pt x="13" y="1629"/>
                      <a:pt x="36" y="1652"/>
                    </a:cubicBezTo>
                    <a:cubicBezTo>
                      <a:pt x="763" y="2069"/>
                      <a:pt x="1549" y="2367"/>
                      <a:pt x="2382" y="2545"/>
                    </a:cubicBezTo>
                    <a:cubicBezTo>
                      <a:pt x="2418" y="2545"/>
                      <a:pt x="2453" y="2557"/>
                      <a:pt x="2513" y="2557"/>
                    </a:cubicBezTo>
                    <a:cubicBezTo>
                      <a:pt x="2596" y="2557"/>
                      <a:pt x="2668" y="2545"/>
                      <a:pt x="2739" y="2450"/>
                    </a:cubicBezTo>
                    <a:cubicBezTo>
                      <a:pt x="2811" y="2367"/>
                      <a:pt x="2787" y="2224"/>
                      <a:pt x="2668" y="2081"/>
                    </a:cubicBezTo>
                    <a:cubicBezTo>
                      <a:pt x="2322" y="1652"/>
                      <a:pt x="1894" y="1307"/>
                      <a:pt x="1477" y="962"/>
                    </a:cubicBezTo>
                    <a:cubicBezTo>
                      <a:pt x="1108" y="676"/>
                      <a:pt x="727" y="367"/>
                      <a:pt x="417" y="9"/>
                    </a:cubicBezTo>
                    <a:cubicBezTo>
                      <a:pt x="412" y="3"/>
                      <a:pt x="400" y="0"/>
                      <a:pt x="3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8"/>
              <p:cNvSpPr/>
              <p:nvPr/>
            </p:nvSpPr>
            <p:spPr>
              <a:xfrm flipH="1">
                <a:off x="1729579" y="3978807"/>
                <a:ext cx="89465" cy="158547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2809" extrusionOk="0">
                    <a:moveTo>
                      <a:pt x="74" y="1"/>
                    </a:moveTo>
                    <a:cubicBezTo>
                      <a:pt x="67" y="1"/>
                      <a:pt x="59" y="4"/>
                      <a:pt x="49" y="11"/>
                    </a:cubicBezTo>
                    <a:cubicBezTo>
                      <a:pt x="25" y="22"/>
                      <a:pt x="1" y="34"/>
                      <a:pt x="25" y="70"/>
                    </a:cubicBezTo>
                    <a:cubicBezTo>
                      <a:pt x="346" y="1011"/>
                      <a:pt x="739" y="2047"/>
                      <a:pt x="1489" y="2785"/>
                    </a:cubicBezTo>
                    <a:cubicBezTo>
                      <a:pt x="1513" y="2809"/>
                      <a:pt x="1513" y="2809"/>
                      <a:pt x="1525" y="2809"/>
                    </a:cubicBezTo>
                    <a:cubicBezTo>
                      <a:pt x="1537" y="2809"/>
                      <a:pt x="1537" y="2785"/>
                      <a:pt x="1573" y="2773"/>
                    </a:cubicBezTo>
                    <a:cubicBezTo>
                      <a:pt x="1584" y="2761"/>
                      <a:pt x="1584" y="2725"/>
                      <a:pt x="1573" y="2713"/>
                    </a:cubicBezTo>
                    <a:cubicBezTo>
                      <a:pt x="811" y="1987"/>
                      <a:pt x="441" y="963"/>
                      <a:pt x="108" y="34"/>
                    </a:cubicBezTo>
                    <a:cubicBezTo>
                      <a:pt x="100" y="18"/>
                      <a:pt x="91" y="1"/>
                      <a:pt x="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8"/>
              <p:cNvSpPr/>
              <p:nvPr/>
            </p:nvSpPr>
            <p:spPr>
              <a:xfrm flipH="1">
                <a:off x="1320285" y="4051679"/>
                <a:ext cx="194284" cy="167013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959" extrusionOk="0">
                    <a:moveTo>
                      <a:pt x="2547" y="1"/>
                    </a:moveTo>
                    <a:cubicBezTo>
                      <a:pt x="2531" y="1"/>
                      <a:pt x="2509" y="12"/>
                      <a:pt x="2501" y="29"/>
                    </a:cubicBezTo>
                    <a:cubicBezTo>
                      <a:pt x="2048" y="625"/>
                      <a:pt x="1501" y="1137"/>
                      <a:pt x="965" y="1648"/>
                    </a:cubicBezTo>
                    <a:cubicBezTo>
                      <a:pt x="679" y="1910"/>
                      <a:pt x="381" y="2196"/>
                      <a:pt x="108" y="2482"/>
                    </a:cubicBezTo>
                    <a:cubicBezTo>
                      <a:pt x="48" y="2541"/>
                      <a:pt x="0" y="2601"/>
                      <a:pt x="0" y="2672"/>
                    </a:cubicBezTo>
                    <a:cubicBezTo>
                      <a:pt x="0" y="2791"/>
                      <a:pt x="84" y="2863"/>
                      <a:pt x="250" y="2911"/>
                    </a:cubicBezTo>
                    <a:cubicBezTo>
                      <a:pt x="370" y="2946"/>
                      <a:pt x="501" y="2958"/>
                      <a:pt x="643" y="2958"/>
                    </a:cubicBezTo>
                    <a:cubicBezTo>
                      <a:pt x="858" y="2958"/>
                      <a:pt x="1120" y="2911"/>
                      <a:pt x="1370" y="2827"/>
                    </a:cubicBezTo>
                    <a:cubicBezTo>
                      <a:pt x="2155" y="2589"/>
                      <a:pt x="2870" y="2137"/>
                      <a:pt x="3418" y="1541"/>
                    </a:cubicBezTo>
                    <a:cubicBezTo>
                      <a:pt x="3441" y="1529"/>
                      <a:pt x="3441" y="1494"/>
                      <a:pt x="3418" y="1482"/>
                    </a:cubicBezTo>
                    <a:cubicBezTo>
                      <a:pt x="3412" y="1476"/>
                      <a:pt x="3403" y="1473"/>
                      <a:pt x="3392" y="1473"/>
                    </a:cubicBezTo>
                    <a:cubicBezTo>
                      <a:pt x="3382" y="1473"/>
                      <a:pt x="3370" y="1476"/>
                      <a:pt x="3358" y="1482"/>
                    </a:cubicBezTo>
                    <a:cubicBezTo>
                      <a:pt x="2810" y="2077"/>
                      <a:pt x="2132" y="2506"/>
                      <a:pt x="1358" y="2732"/>
                    </a:cubicBezTo>
                    <a:cubicBezTo>
                      <a:pt x="1080" y="2807"/>
                      <a:pt x="836" y="2849"/>
                      <a:pt x="619" y="2849"/>
                    </a:cubicBezTo>
                    <a:cubicBezTo>
                      <a:pt x="491" y="2849"/>
                      <a:pt x="373" y="2834"/>
                      <a:pt x="262" y="2803"/>
                    </a:cubicBezTo>
                    <a:cubicBezTo>
                      <a:pt x="179" y="2780"/>
                      <a:pt x="84" y="2732"/>
                      <a:pt x="84" y="2661"/>
                    </a:cubicBezTo>
                    <a:cubicBezTo>
                      <a:pt x="84" y="2613"/>
                      <a:pt x="120" y="2565"/>
                      <a:pt x="167" y="2530"/>
                    </a:cubicBezTo>
                    <a:cubicBezTo>
                      <a:pt x="441" y="2244"/>
                      <a:pt x="739" y="1958"/>
                      <a:pt x="1024" y="1696"/>
                    </a:cubicBezTo>
                    <a:cubicBezTo>
                      <a:pt x="1560" y="1184"/>
                      <a:pt x="2132" y="660"/>
                      <a:pt x="2572" y="65"/>
                    </a:cubicBezTo>
                    <a:cubicBezTo>
                      <a:pt x="2584" y="53"/>
                      <a:pt x="2572" y="29"/>
                      <a:pt x="2560" y="5"/>
                    </a:cubicBezTo>
                    <a:cubicBezTo>
                      <a:pt x="2557" y="2"/>
                      <a:pt x="2552" y="1"/>
                      <a:pt x="25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8"/>
              <p:cNvSpPr/>
              <p:nvPr/>
            </p:nvSpPr>
            <p:spPr>
              <a:xfrm flipH="1">
                <a:off x="1390165" y="4521316"/>
                <a:ext cx="164086" cy="4148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735" extrusionOk="0">
                    <a:moveTo>
                      <a:pt x="2852" y="0"/>
                    </a:moveTo>
                    <a:cubicBezTo>
                      <a:pt x="2842" y="0"/>
                      <a:pt x="2833" y="3"/>
                      <a:pt x="2823" y="8"/>
                    </a:cubicBezTo>
                    <a:cubicBezTo>
                      <a:pt x="2198" y="427"/>
                      <a:pt x="1442" y="657"/>
                      <a:pt x="687" y="657"/>
                    </a:cubicBezTo>
                    <a:cubicBezTo>
                      <a:pt x="477" y="657"/>
                      <a:pt x="267" y="639"/>
                      <a:pt x="61" y="603"/>
                    </a:cubicBezTo>
                    <a:cubicBezTo>
                      <a:pt x="58" y="600"/>
                      <a:pt x="53" y="599"/>
                      <a:pt x="48" y="599"/>
                    </a:cubicBezTo>
                    <a:cubicBezTo>
                      <a:pt x="33" y="599"/>
                      <a:pt x="13" y="612"/>
                      <a:pt x="13" y="639"/>
                    </a:cubicBezTo>
                    <a:cubicBezTo>
                      <a:pt x="1" y="651"/>
                      <a:pt x="13" y="675"/>
                      <a:pt x="49" y="675"/>
                    </a:cubicBezTo>
                    <a:cubicBezTo>
                      <a:pt x="251" y="722"/>
                      <a:pt x="477" y="734"/>
                      <a:pt x="692" y="734"/>
                    </a:cubicBezTo>
                    <a:cubicBezTo>
                      <a:pt x="1465" y="734"/>
                      <a:pt x="2239" y="520"/>
                      <a:pt x="2870" y="79"/>
                    </a:cubicBezTo>
                    <a:cubicBezTo>
                      <a:pt x="2906" y="67"/>
                      <a:pt x="2906" y="44"/>
                      <a:pt x="2894" y="20"/>
                    </a:cubicBezTo>
                    <a:cubicBezTo>
                      <a:pt x="2880" y="6"/>
                      <a:pt x="2866" y="0"/>
                      <a:pt x="28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8"/>
              <p:cNvSpPr/>
              <p:nvPr/>
            </p:nvSpPr>
            <p:spPr>
              <a:xfrm flipH="1">
                <a:off x="1473535" y="4479489"/>
                <a:ext cx="95448" cy="2951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523" extrusionOk="0">
                    <a:moveTo>
                      <a:pt x="1636" y="1"/>
                    </a:moveTo>
                    <a:cubicBezTo>
                      <a:pt x="1629" y="1"/>
                      <a:pt x="1623" y="3"/>
                      <a:pt x="1619" y="11"/>
                    </a:cubicBezTo>
                    <a:cubicBezTo>
                      <a:pt x="1143" y="273"/>
                      <a:pt x="595" y="427"/>
                      <a:pt x="36" y="439"/>
                    </a:cubicBezTo>
                    <a:cubicBezTo>
                      <a:pt x="12" y="439"/>
                      <a:pt x="0" y="451"/>
                      <a:pt x="0" y="487"/>
                    </a:cubicBezTo>
                    <a:cubicBezTo>
                      <a:pt x="0" y="511"/>
                      <a:pt x="12" y="523"/>
                      <a:pt x="36" y="523"/>
                    </a:cubicBezTo>
                    <a:cubicBezTo>
                      <a:pt x="607" y="511"/>
                      <a:pt x="1167" y="368"/>
                      <a:pt x="1667" y="82"/>
                    </a:cubicBezTo>
                    <a:cubicBezTo>
                      <a:pt x="1679" y="70"/>
                      <a:pt x="1691" y="35"/>
                      <a:pt x="1679" y="23"/>
                    </a:cubicBezTo>
                    <a:cubicBezTo>
                      <a:pt x="1671" y="14"/>
                      <a:pt x="1651" y="1"/>
                      <a:pt x="16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8"/>
              <p:cNvSpPr/>
              <p:nvPr/>
            </p:nvSpPr>
            <p:spPr>
              <a:xfrm flipH="1">
                <a:off x="1681879" y="4017021"/>
                <a:ext cx="43745" cy="93469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56" extrusionOk="0">
                    <a:moveTo>
                      <a:pt x="37" y="0"/>
                    </a:moveTo>
                    <a:cubicBezTo>
                      <a:pt x="13" y="12"/>
                      <a:pt x="1" y="36"/>
                      <a:pt x="1" y="60"/>
                    </a:cubicBezTo>
                    <a:cubicBezTo>
                      <a:pt x="156" y="608"/>
                      <a:pt x="394" y="1143"/>
                      <a:pt x="691" y="1631"/>
                    </a:cubicBezTo>
                    <a:cubicBezTo>
                      <a:pt x="703" y="1655"/>
                      <a:pt x="715" y="1655"/>
                      <a:pt x="727" y="1655"/>
                    </a:cubicBezTo>
                    <a:cubicBezTo>
                      <a:pt x="743" y="1655"/>
                      <a:pt x="748" y="1645"/>
                      <a:pt x="750" y="1645"/>
                    </a:cubicBezTo>
                    <a:cubicBezTo>
                      <a:pt x="751" y="1645"/>
                      <a:pt x="751" y="1647"/>
                      <a:pt x="751" y="1655"/>
                    </a:cubicBezTo>
                    <a:cubicBezTo>
                      <a:pt x="763" y="1643"/>
                      <a:pt x="775" y="1608"/>
                      <a:pt x="763" y="1596"/>
                    </a:cubicBezTo>
                    <a:cubicBezTo>
                      <a:pt x="465" y="1096"/>
                      <a:pt x="239" y="584"/>
                      <a:pt x="96" y="36"/>
                    </a:cubicBezTo>
                    <a:cubicBezTo>
                      <a:pt x="72" y="12"/>
                      <a:pt x="60" y="0"/>
                      <a:pt x="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8"/>
              <p:cNvSpPr/>
              <p:nvPr/>
            </p:nvSpPr>
            <p:spPr>
              <a:xfrm flipH="1">
                <a:off x="1563565" y="3632562"/>
                <a:ext cx="20885" cy="108934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930" extrusionOk="0">
                    <a:moveTo>
                      <a:pt x="95" y="1"/>
                    </a:moveTo>
                    <a:cubicBezTo>
                      <a:pt x="60" y="1"/>
                      <a:pt x="48" y="13"/>
                      <a:pt x="48" y="37"/>
                    </a:cubicBezTo>
                    <a:cubicBezTo>
                      <a:pt x="0" y="668"/>
                      <a:pt x="72" y="1311"/>
                      <a:pt x="286" y="1906"/>
                    </a:cubicBezTo>
                    <a:cubicBezTo>
                      <a:pt x="298" y="1918"/>
                      <a:pt x="310" y="1930"/>
                      <a:pt x="334" y="1930"/>
                    </a:cubicBezTo>
                    <a:cubicBezTo>
                      <a:pt x="357" y="1918"/>
                      <a:pt x="369" y="1894"/>
                      <a:pt x="369" y="1858"/>
                    </a:cubicBezTo>
                    <a:cubicBezTo>
                      <a:pt x="179" y="1275"/>
                      <a:pt x="95" y="656"/>
                      <a:pt x="131" y="37"/>
                    </a:cubicBezTo>
                    <a:cubicBezTo>
                      <a:pt x="131" y="25"/>
                      <a:pt x="119" y="1"/>
                      <a:pt x="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8"/>
              <p:cNvSpPr/>
              <p:nvPr/>
            </p:nvSpPr>
            <p:spPr>
              <a:xfrm flipH="1">
                <a:off x="1397556" y="3655197"/>
                <a:ext cx="66605" cy="109837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946" extrusionOk="0">
                    <a:moveTo>
                      <a:pt x="1130" y="0"/>
                    </a:moveTo>
                    <a:cubicBezTo>
                      <a:pt x="1114" y="0"/>
                      <a:pt x="1093" y="11"/>
                      <a:pt x="1084" y="29"/>
                    </a:cubicBezTo>
                    <a:lnTo>
                      <a:pt x="12" y="1886"/>
                    </a:lnTo>
                    <a:cubicBezTo>
                      <a:pt x="0" y="1898"/>
                      <a:pt x="12" y="1934"/>
                      <a:pt x="24" y="1945"/>
                    </a:cubicBezTo>
                    <a:lnTo>
                      <a:pt x="48" y="1945"/>
                    </a:lnTo>
                    <a:cubicBezTo>
                      <a:pt x="60" y="1945"/>
                      <a:pt x="72" y="1934"/>
                      <a:pt x="84" y="1934"/>
                    </a:cubicBezTo>
                    <a:lnTo>
                      <a:pt x="1155" y="64"/>
                    </a:lnTo>
                    <a:cubicBezTo>
                      <a:pt x="1179" y="52"/>
                      <a:pt x="1155" y="29"/>
                      <a:pt x="1143" y="5"/>
                    </a:cubicBezTo>
                    <a:cubicBezTo>
                      <a:pt x="1140" y="2"/>
                      <a:pt x="1135" y="0"/>
                      <a:pt x="1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8"/>
              <p:cNvSpPr/>
              <p:nvPr/>
            </p:nvSpPr>
            <p:spPr>
              <a:xfrm flipH="1">
                <a:off x="-558144" y="2512941"/>
                <a:ext cx="640538" cy="668787"/>
              </a:xfrm>
              <a:custGeom>
                <a:avLst/>
                <a:gdLst/>
                <a:ahLst/>
                <a:cxnLst/>
                <a:rect l="l" t="t" r="r" b="b"/>
                <a:pathLst>
                  <a:path w="11348" h="11849" extrusionOk="0">
                    <a:moveTo>
                      <a:pt x="3239" y="0"/>
                    </a:moveTo>
                    <a:cubicBezTo>
                      <a:pt x="3144" y="24"/>
                      <a:pt x="3072" y="119"/>
                      <a:pt x="3013" y="214"/>
                    </a:cubicBezTo>
                    <a:cubicBezTo>
                      <a:pt x="2668" y="798"/>
                      <a:pt x="2572" y="1512"/>
                      <a:pt x="2549" y="2191"/>
                    </a:cubicBezTo>
                    <a:cubicBezTo>
                      <a:pt x="2477" y="4191"/>
                      <a:pt x="2965" y="6215"/>
                      <a:pt x="3942" y="7954"/>
                    </a:cubicBezTo>
                    <a:cubicBezTo>
                      <a:pt x="4394" y="8751"/>
                      <a:pt x="4954" y="9525"/>
                      <a:pt x="5239" y="10406"/>
                    </a:cubicBezTo>
                    <a:cubicBezTo>
                      <a:pt x="3823" y="8680"/>
                      <a:pt x="2310" y="7049"/>
                      <a:pt x="715" y="5465"/>
                    </a:cubicBezTo>
                    <a:cubicBezTo>
                      <a:pt x="611" y="5361"/>
                      <a:pt x="454" y="5235"/>
                      <a:pt x="305" y="5235"/>
                    </a:cubicBezTo>
                    <a:cubicBezTo>
                      <a:pt x="266" y="5235"/>
                      <a:pt x="228" y="5243"/>
                      <a:pt x="191" y="5263"/>
                    </a:cubicBezTo>
                    <a:cubicBezTo>
                      <a:pt x="36" y="5334"/>
                      <a:pt x="1" y="5572"/>
                      <a:pt x="13" y="5763"/>
                    </a:cubicBezTo>
                    <a:cubicBezTo>
                      <a:pt x="72" y="6656"/>
                      <a:pt x="465" y="7501"/>
                      <a:pt x="906" y="8275"/>
                    </a:cubicBezTo>
                    <a:cubicBezTo>
                      <a:pt x="1418" y="9168"/>
                      <a:pt x="2037" y="10025"/>
                      <a:pt x="2834" y="10680"/>
                    </a:cubicBezTo>
                    <a:cubicBezTo>
                      <a:pt x="3501" y="11228"/>
                      <a:pt x="4382" y="11752"/>
                      <a:pt x="5239" y="11835"/>
                    </a:cubicBezTo>
                    <a:cubicBezTo>
                      <a:pt x="5317" y="11844"/>
                      <a:pt x="5395" y="11849"/>
                      <a:pt x="5474" y="11849"/>
                    </a:cubicBezTo>
                    <a:cubicBezTo>
                      <a:pt x="6199" y="11849"/>
                      <a:pt x="6985" y="11477"/>
                      <a:pt x="7597" y="11144"/>
                    </a:cubicBezTo>
                    <a:cubicBezTo>
                      <a:pt x="8752" y="10501"/>
                      <a:pt x="9883" y="9775"/>
                      <a:pt x="10954" y="8977"/>
                    </a:cubicBezTo>
                    <a:cubicBezTo>
                      <a:pt x="11133" y="8835"/>
                      <a:pt x="11347" y="8644"/>
                      <a:pt x="11288" y="8418"/>
                    </a:cubicBezTo>
                    <a:cubicBezTo>
                      <a:pt x="11240" y="8227"/>
                      <a:pt x="11026" y="8132"/>
                      <a:pt x="10835" y="8108"/>
                    </a:cubicBezTo>
                    <a:cubicBezTo>
                      <a:pt x="10731" y="8088"/>
                      <a:pt x="10626" y="8079"/>
                      <a:pt x="10520" y="8079"/>
                    </a:cubicBezTo>
                    <a:cubicBezTo>
                      <a:pt x="10123" y="8079"/>
                      <a:pt x="9726" y="8208"/>
                      <a:pt x="9359" y="8358"/>
                    </a:cubicBezTo>
                    <a:cubicBezTo>
                      <a:pt x="8728" y="8644"/>
                      <a:pt x="8133" y="9025"/>
                      <a:pt x="7621" y="9513"/>
                    </a:cubicBezTo>
                    <a:cubicBezTo>
                      <a:pt x="8037" y="8168"/>
                      <a:pt x="8466" y="6811"/>
                      <a:pt x="8704" y="5429"/>
                    </a:cubicBezTo>
                    <a:cubicBezTo>
                      <a:pt x="8859" y="4560"/>
                      <a:pt x="8942" y="3679"/>
                      <a:pt x="8823" y="2822"/>
                    </a:cubicBezTo>
                    <a:cubicBezTo>
                      <a:pt x="8764" y="2358"/>
                      <a:pt x="8621" y="1858"/>
                      <a:pt x="8240" y="1560"/>
                    </a:cubicBezTo>
                    <a:cubicBezTo>
                      <a:pt x="8169" y="1489"/>
                      <a:pt x="8073" y="1436"/>
                      <a:pt x="7972" y="1436"/>
                    </a:cubicBezTo>
                    <a:cubicBezTo>
                      <a:pt x="7954" y="1436"/>
                      <a:pt x="7936" y="1437"/>
                      <a:pt x="7918" y="1441"/>
                    </a:cubicBezTo>
                    <a:cubicBezTo>
                      <a:pt x="7740" y="1453"/>
                      <a:pt x="7633" y="1631"/>
                      <a:pt x="7549" y="1774"/>
                    </a:cubicBezTo>
                    <a:cubicBezTo>
                      <a:pt x="6299" y="4013"/>
                      <a:pt x="6132" y="6680"/>
                      <a:pt x="5978" y="9239"/>
                    </a:cubicBezTo>
                    <a:cubicBezTo>
                      <a:pt x="5644" y="7692"/>
                      <a:pt x="5549" y="6096"/>
                      <a:pt x="5263" y="4536"/>
                    </a:cubicBezTo>
                    <a:cubicBezTo>
                      <a:pt x="4989" y="2965"/>
                      <a:pt x="4513" y="1405"/>
                      <a:pt x="3513" y="167"/>
                    </a:cubicBezTo>
                    <a:cubicBezTo>
                      <a:pt x="3442" y="95"/>
                      <a:pt x="3346" y="0"/>
                      <a:pt x="3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8"/>
              <p:cNvSpPr/>
              <p:nvPr/>
            </p:nvSpPr>
            <p:spPr>
              <a:xfrm flipH="1">
                <a:off x="-189843" y="2924607"/>
                <a:ext cx="197614" cy="210023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721" extrusionOk="0">
                    <a:moveTo>
                      <a:pt x="51" y="1"/>
                    </a:moveTo>
                    <a:cubicBezTo>
                      <a:pt x="45" y="1"/>
                      <a:pt x="39" y="2"/>
                      <a:pt x="36" y="6"/>
                    </a:cubicBezTo>
                    <a:cubicBezTo>
                      <a:pt x="24" y="18"/>
                      <a:pt x="0" y="53"/>
                      <a:pt x="24" y="65"/>
                    </a:cubicBezTo>
                    <a:cubicBezTo>
                      <a:pt x="762" y="1577"/>
                      <a:pt x="1965" y="2875"/>
                      <a:pt x="3429" y="3720"/>
                    </a:cubicBezTo>
                    <a:lnTo>
                      <a:pt x="3441" y="3720"/>
                    </a:lnTo>
                    <a:cubicBezTo>
                      <a:pt x="3453" y="3720"/>
                      <a:pt x="3477" y="3720"/>
                      <a:pt x="3489" y="3697"/>
                    </a:cubicBezTo>
                    <a:cubicBezTo>
                      <a:pt x="3501" y="3685"/>
                      <a:pt x="3489" y="3649"/>
                      <a:pt x="3477" y="3637"/>
                    </a:cubicBezTo>
                    <a:cubicBezTo>
                      <a:pt x="2012" y="2804"/>
                      <a:pt x="822" y="1518"/>
                      <a:pt x="96" y="18"/>
                    </a:cubicBezTo>
                    <a:cubicBezTo>
                      <a:pt x="87" y="9"/>
                      <a:pt x="67" y="1"/>
                      <a:pt x="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8"/>
              <p:cNvSpPr/>
              <p:nvPr/>
            </p:nvSpPr>
            <p:spPr>
              <a:xfrm flipH="1">
                <a:off x="-239576" y="2711182"/>
                <a:ext cx="111592" cy="367666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6514" extrusionOk="0">
                    <a:moveTo>
                      <a:pt x="36" y="1"/>
                    </a:moveTo>
                    <a:cubicBezTo>
                      <a:pt x="12" y="1"/>
                      <a:pt x="0" y="24"/>
                      <a:pt x="0" y="48"/>
                    </a:cubicBezTo>
                    <a:cubicBezTo>
                      <a:pt x="215" y="2310"/>
                      <a:pt x="1072" y="4430"/>
                      <a:pt x="1882" y="6477"/>
                    </a:cubicBezTo>
                    <a:cubicBezTo>
                      <a:pt x="1905" y="6489"/>
                      <a:pt x="1917" y="6513"/>
                      <a:pt x="1929" y="6513"/>
                    </a:cubicBezTo>
                    <a:cubicBezTo>
                      <a:pt x="1965" y="6489"/>
                      <a:pt x="1977" y="6477"/>
                      <a:pt x="1965" y="6454"/>
                    </a:cubicBezTo>
                    <a:cubicBezTo>
                      <a:pt x="1143" y="4406"/>
                      <a:pt x="298" y="2298"/>
                      <a:pt x="84" y="48"/>
                    </a:cubicBezTo>
                    <a:cubicBezTo>
                      <a:pt x="84" y="24"/>
                      <a:pt x="72" y="1"/>
                      <a:pt x="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8"/>
              <p:cNvSpPr/>
              <p:nvPr/>
            </p:nvSpPr>
            <p:spPr>
              <a:xfrm flipH="1">
                <a:off x="-361898" y="2735511"/>
                <a:ext cx="88732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6690" extrusionOk="0">
                    <a:moveTo>
                      <a:pt x="1516" y="0"/>
                    </a:moveTo>
                    <a:cubicBezTo>
                      <a:pt x="1500" y="0"/>
                      <a:pt x="1488" y="17"/>
                      <a:pt x="1488" y="34"/>
                    </a:cubicBezTo>
                    <a:cubicBezTo>
                      <a:pt x="1084" y="2260"/>
                      <a:pt x="595" y="4475"/>
                      <a:pt x="0" y="6630"/>
                    </a:cubicBezTo>
                    <a:cubicBezTo>
                      <a:pt x="0" y="6654"/>
                      <a:pt x="12" y="6678"/>
                      <a:pt x="48" y="6689"/>
                    </a:cubicBezTo>
                    <a:cubicBezTo>
                      <a:pt x="60" y="6689"/>
                      <a:pt x="72" y="6678"/>
                      <a:pt x="72" y="6642"/>
                    </a:cubicBezTo>
                    <a:cubicBezTo>
                      <a:pt x="667" y="4487"/>
                      <a:pt x="1179" y="2272"/>
                      <a:pt x="1560" y="58"/>
                    </a:cubicBezTo>
                    <a:cubicBezTo>
                      <a:pt x="1572" y="34"/>
                      <a:pt x="1560" y="10"/>
                      <a:pt x="1536" y="10"/>
                    </a:cubicBezTo>
                    <a:cubicBezTo>
                      <a:pt x="1529" y="3"/>
                      <a:pt x="1522" y="0"/>
                      <a:pt x="15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8"/>
              <p:cNvSpPr/>
              <p:nvPr/>
            </p:nvSpPr>
            <p:spPr>
              <a:xfrm flipH="1">
                <a:off x="-451987" y="3027453"/>
                <a:ext cx="114301" cy="73601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1304" extrusionOk="0">
                    <a:moveTo>
                      <a:pt x="1979" y="1"/>
                    </a:moveTo>
                    <a:cubicBezTo>
                      <a:pt x="1968" y="1"/>
                      <a:pt x="1958" y="7"/>
                      <a:pt x="1953" y="17"/>
                    </a:cubicBezTo>
                    <a:cubicBezTo>
                      <a:pt x="1345" y="446"/>
                      <a:pt x="691" y="863"/>
                      <a:pt x="36" y="1220"/>
                    </a:cubicBezTo>
                    <a:cubicBezTo>
                      <a:pt x="12" y="1232"/>
                      <a:pt x="0" y="1267"/>
                      <a:pt x="12" y="1279"/>
                    </a:cubicBezTo>
                    <a:cubicBezTo>
                      <a:pt x="36" y="1291"/>
                      <a:pt x="48" y="1303"/>
                      <a:pt x="60" y="1303"/>
                    </a:cubicBezTo>
                    <a:cubicBezTo>
                      <a:pt x="60" y="1303"/>
                      <a:pt x="72" y="1303"/>
                      <a:pt x="60" y="1291"/>
                    </a:cubicBezTo>
                    <a:cubicBezTo>
                      <a:pt x="726" y="922"/>
                      <a:pt x="1369" y="517"/>
                      <a:pt x="2000" y="89"/>
                    </a:cubicBezTo>
                    <a:cubicBezTo>
                      <a:pt x="2024" y="77"/>
                      <a:pt x="2024" y="41"/>
                      <a:pt x="2012" y="29"/>
                    </a:cubicBezTo>
                    <a:cubicBezTo>
                      <a:pt x="2006" y="9"/>
                      <a:pt x="1992" y="1"/>
                      <a:pt x="1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8"/>
              <p:cNvSpPr/>
              <p:nvPr/>
            </p:nvSpPr>
            <p:spPr>
              <a:xfrm flipH="1">
                <a:off x="-1476835" y="2842252"/>
                <a:ext cx="1781686" cy="2069408"/>
              </a:xfrm>
              <a:custGeom>
                <a:avLst/>
                <a:gdLst/>
                <a:ahLst/>
                <a:cxnLst/>
                <a:rect l="l" t="t" r="r" b="b"/>
                <a:pathLst>
                  <a:path w="31565" h="36664" extrusionOk="0">
                    <a:moveTo>
                      <a:pt x="1" y="0"/>
                    </a:moveTo>
                    <a:cubicBezTo>
                      <a:pt x="906" y="798"/>
                      <a:pt x="1191" y="2072"/>
                      <a:pt x="1394" y="3251"/>
                    </a:cubicBezTo>
                    <a:cubicBezTo>
                      <a:pt x="1715" y="5025"/>
                      <a:pt x="2013" y="6811"/>
                      <a:pt x="2096" y="8597"/>
                    </a:cubicBezTo>
                    <a:cubicBezTo>
                      <a:pt x="3299" y="10180"/>
                      <a:pt x="4311" y="11906"/>
                      <a:pt x="5108" y="13740"/>
                    </a:cubicBezTo>
                    <a:cubicBezTo>
                      <a:pt x="4168" y="12978"/>
                      <a:pt x="3120" y="12359"/>
                      <a:pt x="2025" y="11895"/>
                    </a:cubicBezTo>
                    <a:cubicBezTo>
                      <a:pt x="1846" y="13811"/>
                      <a:pt x="1477" y="15716"/>
                      <a:pt x="1370" y="17657"/>
                    </a:cubicBezTo>
                    <a:cubicBezTo>
                      <a:pt x="1310" y="18717"/>
                      <a:pt x="1489" y="20443"/>
                      <a:pt x="2703" y="21705"/>
                    </a:cubicBezTo>
                    <a:cubicBezTo>
                      <a:pt x="3930" y="22967"/>
                      <a:pt x="5882" y="24503"/>
                      <a:pt x="8335" y="25468"/>
                    </a:cubicBezTo>
                    <a:cubicBezTo>
                      <a:pt x="7582" y="25601"/>
                      <a:pt x="6819" y="25667"/>
                      <a:pt x="6056" y="25667"/>
                    </a:cubicBezTo>
                    <a:cubicBezTo>
                      <a:pt x="4840" y="25667"/>
                      <a:pt x="3624" y="25499"/>
                      <a:pt x="2453" y="25170"/>
                    </a:cubicBezTo>
                    <a:lnTo>
                      <a:pt x="2453" y="25170"/>
                    </a:lnTo>
                    <a:cubicBezTo>
                      <a:pt x="3084" y="26932"/>
                      <a:pt x="4132" y="29456"/>
                      <a:pt x="5644" y="30480"/>
                    </a:cubicBezTo>
                    <a:cubicBezTo>
                      <a:pt x="7044" y="31447"/>
                      <a:pt x="10682" y="33284"/>
                      <a:pt x="13852" y="33284"/>
                    </a:cubicBezTo>
                    <a:cubicBezTo>
                      <a:pt x="14080" y="33284"/>
                      <a:pt x="14305" y="33274"/>
                      <a:pt x="14526" y="33254"/>
                    </a:cubicBezTo>
                    <a:lnTo>
                      <a:pt x="14526" y="33254"/>
                    </a:lnTo>
                    <a:cubicBezTo>
                      <a:pt x="13681" y="34040"/>
                      <a:pt x="12788" y="34862"/>
                      <a:pt x="11788" y="35469"/>
                    </a:cubicBezTo>
                    <a:cubicBezTo>
                      <a:pt x="13693" y="36267"/>
                      <a:pt x="15988" y="36664"/>
                      <a:pt x="17888" y="36664"/>
                    </a:cubicBezTo>
                    <a:cubicBezTo>
                      <a:pt x="18767" y="36664"/>
                      <a:pt x="19561" y="36579"/>
                      <a:pt x="20194" y="36409"/>
                    </a:cubicBezTo>
                    <a:cubicBezTo>
                      <a:pt x="22194" y="35874"/>
                      <a:pt x="23408" y="35028"/>
                      <a:pt x="24349" y="34100"/>
                    </a:cubicBezTo>
                    <a:lnTo>
                      <a:pt x="24349" y="34100"/>
                    </a:lnTo>
                    <a:cubicBezTo>
                      <a:pt x="24254" y="34731"/>
                      <a:pt x="23349" y="35802"/>
                      <a:pt x="23349" y="35802"/>
                    </a:cubicBezTo>
                    <a:cubicBezTo>
                      <a:pt x="24075" y="35528"/>
                      <a:pt x="24778" y="35183"/>
                      <a:pt x="25444" y="34790"/>
                    </a:cubicBezTo>
                    <a:cubicBezTo>
                      <a:pt x="26402" y="34211"/>
                      <a:pt x="27416" y="33502"/>
                      <a:pt x="28503" y="33502"/>
                    </a:cubicBezTo>
                    <a:cubicBezTo>
                      <a:pt x="28645" y="33502"/>
                      <a:pt x="28788" y="33514"/>
                      <a:pt x="28933" y="33540"/>
                    </a:cubicBezTo>
                    <a:cubicBezTo>
                      <a:pt x="29362" y="33611"/>
                      <a:pt x="29766" y="33814"/>
                      <a:pt x="30195" y="33862"/>
                    </a:cubicBezTo>
                    <a:cubicBezTo>
                      <a:pt x="30249" y="33868"/>
                      <a:pt x="30302" y="33871"/>
                      <a:pt x="30355" y="33871"/>
                    </a:cubicBezTo>
                    <a:cubicBezTo>
                      <a:pt x="31080" y="33871"/>
                      <a:pt x="31565" y="33276"/>
                      <a:pt x="30909" y="32742"/>
                    </a:cubicBezTo>
                    <a:cubicBezTo>
                      <a:pt x="30350" y="32290"/>
                      <a:pt x="28992" y="32254"/>
                      <a:pt x="28278" y="31909"/>
                    </a:cubicBezTo>
                    <a:cubicBezTo>
                      <a:pt x="26552" y="31064"/>
                      <a:pt x="25123" y="29635"/>
                      <a:pt x="24099" y="28016"/>
                    </a:cubicBezTo>
                    <a:cubicBezTo>
                      <a:pt x="23123" y="26492"/>
                      <a:pt x="22468" y="24849"/>
                      <a:pt x="21896" y="23134"/>
                    </a:cubicBezTo>
                    <a:cubicBezTo>
                      <a:pt x="21337" y="24944"/>
                      <a:pt x="21491" y="26658"/>
                      <a:pt x="21063" y="28516"/>
                    </a:cubicBezTo>
                    <a:cubicBezTo>
                      <a:pt x="19479" y="25444"/>
                      <a:pt x="19991" y="20991"/>
                      <a:pt x="19729" y="18431"/>
                    </a:cubicBezTo>
                    <a:cubicBezTo>
                      <a:pt x="19479" y="15871"/>
                      <a:pt x="18384" y="13276"/>
                      <a:pt x="16919" y="10954"/>
                    </a:cubicBezTo>
                    <a:cubicBezTo>
                      <a:pt x="16479" y="12668"/>
                      <a:pt x="16038" y="14371"/>
                      <a:pt x="15598" y="16074"/>
                    </a:cubicBezTo>
                    <a:cubicBezTo>
                      <a:pt x="15217" y="14204"/>
                      <a:pt x="15491" y="12240"/>
                      <a:pt x="15336" y="10097"/>
                    </a:cubicBezTo>
                    <a:cubicBezTo>
                      <a:pt x="15193" y="7965"/>
                      <a:pt x="14026" y="7227"/>
                      <a:pt x="13371" y="6608"/>
                    </a:cubicBezTo>
                    <a:cubicBezTo>
                      <a:pt x="13181" y="8727"/>
                      <a:pt x="12717" y="10823"/>
                      <a:pt x="11990" y="12835"/>
                    </a:cubicBezTo>
                    <a:cubicBezTo>
                      <a:pt x="11943" y="9847"/>
                      <a:pt x="11621" y="6751"/>
                      <a:pt x="10097" y="4191"/>
                    </a:cubicBezTo>
                    <a:cubicBezTo>
                      <a:pt x="7002" y="2310"/>
                      <a:pt x="3465" y="1131"/>
                      <a:pt x="1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8"/>
              <p:cNvSpPr/>
              <p:nvPr/>
            </p:nvSpPr>
            <p:spPr>
              <a:xfrm flipH="1">
                <a:off x="-1465038" y="2842252"/>
                <a:ext cx="1769889" cy="2069408"/>
              </a:xfrm>
              <a:custGeom>
                <a:avLst/>
                <a:gdLst/>
                <a:ahLst/>
                <a:cxnLst/>
                <a:rect l="l" t="t" r="r" b="b"/>
                <a:pathLst>
                  <a:path w="31356" h="36664" extrusionOk="0">
                    <a:moveTo>
                      <a:pt x="1" y="0"/>
                    </a:moveTo>
                    <a:cubicBezTo>
                      <a:pt x="917" y="774"/>
                      <a:pt x="1191" y="2060"/>
                      <a:pt x="1394" y="3251"/>
                    </a:cubicBezTo>
                    <a:cubicBezTo>
                      <a:pt x="1715" y="5025"/>
                      <a:pt x="2013" y="6811"/>
                      <a:pt x="2096" y="8597"/>
                    </a:cubicBezTo>
                    <a:cubicBezTo>
                      <a:pt x="3299" y="10180"/>
                      <a:pt x="4311" y="11918"/>
                      <a:pt x="5108" y="13740"/>
                    </a:cubicBezTo>
                    <a:cubicBezTo>
                      <a:pt x="4168" y="12978"/>
                      <a:pt x="3120" y="12359"/>
                      <a:pt x="2025" y="11895"/>
                    </a:cubicBezTo>
                    <a:cubicBezTo>
                      <a:pt x="1846" y="13823"/>
                      <a:pt x="1477" y="15728"/>
                      <a:pt x="1370" y="17657"/>
                    </a:cubicBezTo>
                    <a:cubicBezTo>
                      <a:pt x="1310" y="18717"/>
                      <a:pt x="1489" y="20443"/>
                      <a:pt x="2703" y="21705"/>
                    </a:cubicBezTo>
                    <a:cubicBezTo>
                      <a:pt x="3930" y="22967"/>
                      <a:pt x="5882" y="24503"/>
                      <a:pt x="8335" y="25468"/>
                    </a:cubicBezTo>
                    <a:cubicBezTo>
                      <a:pt x="7582" y="25601"/>
                      <a:pt x="6819" y="25667"/>
                      <a:pt x="6056" y="25667"/>
                    </a:cubicBezTo>
                    <a:cubicBezTo>
                      <a:pt x="4840" y="25667"/>
                      <a:pt x="3624" y="25499"/>
                      <a:pt x="2453" y="25170"/>
                    </a:cubicBezTo>
                    <a:lnTo>
                      <a:pt x="2453" y="25170"/>
                    </a:lnTo>
                    <a:cubicBezTo>
                      <a:pt x="3084" y="26932"/>
                      <a:pt x="4132" y="29456"/>
                      <a:pt x="5644" y="30492"/>
                    </a:cubicBezTo>
                    <a:cubicBezTo>
                      <a:pt x="7044" y="31447"/>
                      <a:pt x="10682" y="33284"/>
                      <a:pt x="13852" y="33284"/>
                    </a:cubicBezTo>
                    <a:cubicBezTo>
                      <a:pt x="14079" y="33284"/>
                      <a:pt x="14305" y="33274"/>
                      <a:pt x="14526" y="33254"/>
                    </a:cubicBezTo>
                    <a:lnTo>
                      <a:pt x="14526" y="33254"/>
                    </a:lnTo>
                    <a:cubicBezTo>
                      <a:pt x="13681" y="34040"/>
                      <a:pt x="12788" y="34862"/>
                      <a:pt x="11788" y="35469"/>
                    </a:cubicBezTo>
                    <a:cubicBezTo>
                      <a:pt x="13693" y="36267"/>
                      <a:pt x="15993" y="36664"/>
                      <a:pt x="17893" y="36664"/>
                    </a:cubicBezTo>
                    <a:cubicBezTo>
                      <a:pt x="18772" y="36664"/>
                      <a:pt x="19565" y="36579"/>
                      <a:pt x="20194" y="36409"/>
                    </a:cubicBezTo>
                    <a:cubicBezTo>
                      <a:pt x="22194" y="35874"/>
                      <a:pt x="23408" y="35028"/>
                      <a:pt x="24349" y="34100"/>
                    </a:cubicBezTo>
                    <a:lnTo>
                      <a:pt x="24349" y="34100"/>
                    </a:lnTo>
                    <a:cubicBezTo>
                      <a:pt x="24254" y="34731"/>
                      <a:pt x="23349" y="35802"/>
                      <a:pt x="23349" y="35802"/>
                    </a:cubicBezTo>
                    <a:cubicBezTo>
                      <a:pt x="24075" y="35528"/>
                      <a:pt x="24778" y="35195"/>
                      <a:pt x="25444" y="34790"/>
                    </a:cubicBezTo>
                    <a:cubicBezTo>
                      <a:pt x="26413" y="34211"/>
                      <a:pt x="27419" y="33502"/>
                      <a:pt x="28503" y="33502"/>
                    </a:cubicBezTo>
                    <a:cubicBezTo>
                      <a:pt x="28645" y="33502"/>
                      <a:pt x="28788" y="33514"/>
                      <a:pt x="28933" y="33540"/>
                    </a:cubicBezTo>
                    <a:cubicBezTo>
                      <a:pt x="29362" y="33611"/>
                      <a:pt x="29766" y="33826"/>
                      <a:pt x="30195" y="33862"/>
                    </a:cubicBezTo>
                    <a:cubicBezTo>
                      <a:pt x="30251" y="33869"/>
                      <a:pt x="30305" y="33872"/>
                      <a:pt x="30358" y="33872"/>
                    </a:cubicBezTo>
                    <a:cubicBezTo>
                      <a:pt x="30933" y="33872"/>
                      <a:pt x="31355" y="33478"/>
                      <a:pt x="31159" y="33064"/>
                    </a:cubicBezTo>
                    <a:cubicBezTo>
                      <a:pt x="29159" y="32480"/>
                      <a:pt x="26849" y="32659"/>
                      <a:pt x="24706" y="32445"/>
                    </a:cubicBezTo>
                    <a:cubicBezTo>
                      <a:pt x="19170" y="31909"/>
                      <a:pt x="14062" y="28218"/>
                      <a:pt x="11788" y="23158"/>
                    </a:cubicBezTo>
                    <a:cubicBezTo>
                      <a:pt x="9823" y="18776"/>
                      <a:pt x="9907" y="13669"/>
                      <a:pt x="7871" y="9323"/>
                    </a:cubicBezTo>
                    <a:cubicBezTo>
                      <a:pt x="7228" y="7965"/>
                      <a:pt x="6394" y="6715"/>
                      <a:pt x="5585" y="5465"/>
                    </a:cubicBezTo>
                    <a:cubicBezTo>
                      <a:pt x="4394" y="3667"/>
                      <a:pt x="3096" y="1810"/>
                      <a:pt x="1429" y="476"/>
                    </a:cubicBezTo>
                    <a:cubicBezTo>
                      <a:pt x="953" y="322"/>
                      <a:pt x="477" y="167"/>
                      <a:pt x="1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8"/>
              <p:cNvSpPr/>
              <p:nvPr/>
            </p:nvSpPr>
            <p:spPr>
              <a:xfrm flipH="1">
                <a:off x="-1183832" y="2942783"/>
                <a:ext cx="1396619" cy="1732107"/>
              </a:xfrm>
              <a:custGeom>
                <a:avLst/>
                <a:gdLst/>
                <a:ahLst/>
                <a:cxnLst/>
                <a:rect l="l" t="t" r="r" b="b"/>
                <a:pathLst>
                  <a:path w="24743" h="30688" extrusionOk="0">
                    <a:moveTo>
                      <a:pt x="65" y="0"/>
                    </a:moveTo>
                    <a:cubicBezTo>
                      <a:pt x="48" y="0"/>
                      <a:pt x="33" y="12"/>
                      <a:pt x="25" y="29"/>
                    </a:cubicBezTo>
                    <a:cubicBezTo>
                      <a:pt x="1" y="41"/>
                      <a:pt x="25" y="65"/>
                      <a:pt x="37" y="88"/>
                    </a:cubicBezTo>
                    <a:cubicBezTo>
                      <a:pt x="1775" y="1434"/>
                      <a:pt x="3132" y="2791"/>
                      <a:pt x="4168" y="4208"/>
                    </a:cubicBezTo>
                    <a:cubicBezTo>
                      <a:pt x="6406" y="7256"/>
                      <a:pt x="7430" y="11042"/>
                      <a:pt x="8419" y="14686"/>
                    </a:cubicBezTo>
                    <a:lnTo>
                      <a:pt x="8561" y="15233"/>
                    </a:lnTo>
                    <a:cubicBezTo>
                      <a:pt x="9645" y="19234"/>
                      <a:pt x="10859" y="23079"/>
                      <a:pt x="13479" y="26044"/>
                    </a:cubicBezTo>
                    <a:cubicBezTo>
                      <a:pt x="16050" y="28961"/>
                      <a:pt x="19968" y="30687"/>
                      <a:pt x="23849" y="30687"/>
                    </a:cubicBezTo>
                    <a:cubicBezTo>
                      <a:pt x="24135" y="30687"/>
                      <a:pt x="24409" y="30664"/>
                      <a:pt x="24694" y="30652"/>
                    </a:cubicBezTo>
                    <a:cubicBezTo>
                      <a:pt x="24730" y="30652"/>
                      <a:pt x="24742" y="30640"/>
                      <a:pt x="24742" y="30604"/>
                    </a:cubicBezTo>
                    <a:cubicBezTo>
                      <a:pt x="24742" y="30580"/>
                      <a:pt x="24730" y="30568"/>
                      <a:pt x="24694" y="30568"/>
                    </a:cubicBezTo>
                    <a:cubicBezTo>
                      <a:pt x="24423" y="30586"/>
                      <a:pt x="24152" y="30594"/>
                      <a:pt x="23879" y="30594"/>
                    </a:cubicBezTo>
                    <a:cubicBezTo>
                      <a:pt x="20017" y="30594"/>
                      <a:pt x="16108" y="28876"/>
                      <a:pt x="13550" y="25985"/>
                    </a:cubicBezTo>
                    <a:cubicBezTo>
                      <a:pt x="10931" y="23032"/>
                      <a:pt x="9740" y="19198"/>
                      <a:pt x="8657" y="15209"/>
                    </a:cubicBezTo>
                    <a:lnTo>
                      <a:pt x="8502" y="14650"/>
                    </a:lnTo>
                    <a:cubicBezTo>
                      <a:pt x="7526" y="11007"/>
                      <a:pt x="6490" y="7232"/>
                      <a:pt x="4251" y="4149"/>
                    </a:cubicBezTo>
                    <a:cubicBezTo>
                      <a:pt x="3204" y="2720"/>
                      <a:pt x="1834" y="1362"/>
                      <a:pt x="84" y="5"/>
                    </a:cubicBezTo>
                    <a:cubicBezTo>
                      <a:pt x="78" y="2"/>
                      <a:pt x="71" y="0"/>
                      <a:pt x="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 flipH="1">
                <a:off x="1367378" y="4464587"/>
                <a:ext cx="633764" cy="1084035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19206" extrusionOk="0">
                    <a:moveTo>
                      <a:pt x="1125" y="0"/>
                    </a:moveTo>
                    <a:cubicBezTo>
                      <a:pt x="989" y="0"/>
                      <a:pt x="854" y="29"/>
                      <a:pt x="727" y="96"/>
                    </a:cubicBezTo>
                    <a:cubicBezTo>
                      <a:pt x="358" y="287"/>
                      <a:pt x="191" y="751"/>
                      <a:pt x="155" y="1168"/>
                    </a:cubicBezTo>
                    <a:cubicBezTo>
                      <a:pt x="0" y="2311"/>
                      <a:pt x="334" y="3466"/>
                      <a:pt x="762" y="4561"/>
                    </a:cubicBezTo>
                    <a:cubicBezTo>
                      <a:pt x="2334" y="8621"/>
                      <a:pt x="5132" y="12074"/>
                      <a:pt x="7954" y="15372"/>
                    </a:cubicBezTo>
                    <a:cubicBezTo>
                      <a:pt x="8906" y="16491"/>
                      <a:pt x="9871" y="17622"/>
                      <a:pt x="10442" y="18967"/>
                    </a:cubicBezTo>
                    <a:lnTo>
                      <a:pt x="11228" y="19206"/>
                    </a:lnTo>
                    <a:cubicBezTo>
                      <a:pt x="11026" y="13848"/>
                      <a:pt x="7787" y="8335"/>
                      <a:pt x="4953" y="3787"/>
                    </a:cubicBezTo>
                    <a:cubicBezTo>
                      <a:pt x="4215" y="2573"/>
                      <a:pt x="3370" y="1406"/>
                      <a:pt x="2263" y="513"/>
                    </a:cubicBezTo>
                    <a:cubicBezTo>
                      <a:pt x="1943" y="247"/>
                      <a:pt x="1525" y="0"/>
                      <a:pt x="1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 flipH="1">
                <a:off x="1157665" y="4354403"/>
                <a:ext cx="305142" cy="1231180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21813" extrusionOk="0">
                    <a:moveTo>
                      <a:pt x="2459" y="0"/>
                    </a:moveTo>
                    <a:cubicBezTo>
                      <a:pt x="2453" y="0"/>
                      <a:pt x="2447" y="0"/>
                      <a:pt x="2441" y="0"/>
                    </a:cubicBezTo>
                    <a:cubicBezTo>
                      <a:pt x="2012" y="0"/>
                      <a:pt x="1667" y="346"/>
                      <a:pt x="1429" y="703"/>
                    </a:cubicBezTo>
                    <a:cubicBezTo>
                      <a:pt x="774" y="1655"/>
                      <a:pt x="560" y="2846"/>
                      <a:pt x="441" y="4013"/>
                    </a:cubicBezTo>
                    <a:cubicBezTo>
                      <a:pt x="0" y="8335"/>
                      <a:pt x="941" y="12680"/>
                      <a:pt x="1953" y="16931"/>
                    </a:cubicBezTo>
                    <a:cubicBezTo>
                      <a:pt x="2298" y="18360"/>
                      <a:pt x="2655" y="19800"/>
                      <a:pt x="2548" y="21253"/>
                    </a:cubicBezTo>
                    <a:lnTo>
                      <a:pt x="3132" y="21812"/>
                    </a:lnTo>
                    <a:cubicBezTo>
                      <a:pt x="5406" y="16931"/>
                      <a:pt x="5001" y="10537"/>
                      <a:pt x="4548" y="5203"/>
                    </a:cubicBezTo>
                    <a:cubicBezTo>
                      <a:pt x="4429" y="3786"/>
                      <a:pt x="4203" y="2358"/>
                      <a:pt x="3632" y="1060"/>
                    </a:cubicBezTo>
                    <a:cubicBezTo>
                      <a:pt x="3420" y="542"/>
                      <a:pt x="3021" y="0"/>
                      <a:pt x="24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8"/>
              <p:cNvSpPr/>
              <p:nvPr/>
            </p:nvSpPr>
            <p:spPr>
              <a:xfrm flipH="1">
                <a:off x="1335103" y="4952569"/>
                <a:ext cx="968483" cy="801032"/>
              </a:xfrm>
              <a:custGeom>
                <a:avLst/>
                <a:gdLst/>
                <a:ahLst/>
                <a:cxnLst/>
                <a:rect l="l" t="t" r="r" b="b"/>
                <a:pathLst>
                  <a:path w="17158" h="14192" extrusionOk="0">
                    <a:moveTo>
                      <a:pt x="1081" y="0"/>
                    </a:moveTo>
                    <a:cubicBezTo>
                      <a:pt x="766" y="0"/>
                      <a:pt x="471" y="85"/>
                      <a:pt x="274" y="321"/>
                    </a:cubicBezTo>
                    <a:cubicBezTo>
                      <a:pt x="1" y="643"/>
                      <a:pt x="12" y="1119"/>
                      <a:pt x="131" y="1536"/>
                    </a:cubicBezTo>
                    <a:cubicBezTo>
                      <a:pt x="429" y="2667"/>
                      <a:pt x="1179" y="3607"/>
                      <a:pt x="1965" y="4453"/>
                    </a:cubicBezTo>
                    <a:cubicBezTo>
                      <a:pt x="4954" y="7632"/>
                      <a:pt x="8847" y="9787"/>
                      <a:pt x="12693" y="11799"/>
                    </a:cubicBezTo>
                    <a:cubicBezTo>
                      <a:pt x="13990" y="12477"/>
                      <a:pt x="15312" y="13168"/>
                      <a:pt x="16360" y="14192"/>
                    </a:cubicBezTo>
                    <a:lnTo>
                      <a:pt x="17157" y="14121"/>
                    </a:lnTo>
                    <a:cubicBezTo>
                      <a:pt x="14979" y="9203"/>
                      <a:pt x="9895" y="5322"/>
                      <a:pt x="5573" y="2167"/>
                    </a:cubicBezTo>
                    <a:cubicBezTo>
                      <a:pt x="4418" y="1333"/>
                      <a:pt x="3203" y="536"/>
                      <a:pt x="1846" y="131"/>
                    </a:cubicBezTo>
                    <a:cubicBezTo>
                      <a:pt x="1606" y="56"/>
                      <a:pt x="1337" y="0"/>
                      <a:pt x="10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8"/>
              <p:cNvSpPr/>
              <p:nvPr/>
            </p:nvSpPr>
            <p:spPr>
              <a:xfrm flipH="1">
                <a:off x="1434552" y="5084372"/>
                <a:ext cx="694274" cy="600718"/>
              </a:xfrm>
              <a:custGeom>
                <a:avLst/>
                <a:gdLst/>
                <a:ahLst/>
                <a:cxnLst/>
                <a:rect l="l" t="t" r="r" b="b"/>
                <a:pathLst>
                  <a:path w="12300" h="10643" extrusionOk="0">
                    <a:moveTo>
                      <a:pt x="55" y="0"/>
                    </a:moveTo>
                    <a:cubicBezTo>
                      <a:pt x="40" y="0"/>
                      <a:pt x="20" y="14"/>
                      <a:pt x="12" y="22"/>
                    </a:cubicBezTo>
                    <a:cubicBezTo>
                      <a:pt x="0" y="34"/>
                      <a:pt x="12" y="70"/>
                      <a:pt x="24" y="82"/>
                    </a:cubicBezTo>
                    <a:cubicBezTo>
                      <a:pt x="4644" y="2939"/>
                      <a:pt x="8739" y="6475"/>
                      <a:pt x="12216" y="10631"/>
                    </a:cubicBezTo>
                    <a:cubicBezTo>
                      <a:pt x="12216" y="10643"/>
                      <a:pt x="12240" y="10643"/>
                      <a:pt x="12252" y="10643"/>
                    </a:cubicBezTo>
                    <a:cubicBezTo>
                      <a:pt x="12252" y="10643"/>
                      <a:pt x="12264" y="10643"/>
                      <a:pt x="12275" y="10631"/>
                    </a:cubicBezTo>
                    <a:cubicBezTo>
                      <a:pt x="12299" y="10619"/>
                      <a:pt x="12299" y="10583"/>
                      <a:pt x="12275" y="10571"/>
                    </a:cubicBezTo>
                    <a:cubicBezTo>
                      <a:pt x="8799" y="6404"/>
                      <a:pt x="4691" y="2868"/>
                      <a:pt x="72" y="10"/>
                    </a:cubicBezTo>
                    <a:cubicBezTo>
                      <a:pt x="68" y="3"/>
                      <a:pt x="62" y="0"/>
                      <a:pt x="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8"/>
              <p:cNvSpPr/>
              <p:nvPr/>
            </p:nvSpPr>
            <p:spPr>
              <a:xfrm flipH="1">
                <a:off x="1409030" y="4605478"/>
                <a:ext cx="463752" cy="856458"/>
              </a:xfrm>
              <a:custGeom>
                <a:avLst/>
                <a:gdLst/>
                <a:ahLst/>
                <a:cxnLst/>
                <a:rect l="l" t="t" r="r" b="b"/>
                <a:pathLst>
                  <a:path w="8216" h="15174" extrusionOk="0">
                    <a:moveTo>
                      <a:pt x="52" y="0"/>
                    </a:moveTo>
                    <a:cubicBezTo>
                      <a:pt x="45" y="0"/>
                      <a:pt x="40" y="2"/>
                      <a:pt x="36" y="5"/>
                    </a:cubicBezTo>
                    <a:cubicBezTo>
                      <a:pt x="24" y="17"/>
                      <a:pt x="0" y="53"/>
                      <a:pt x="24" y="65"/>
                    </a:cubicBezTo>
                    <a:cubicBezTo>
                      <a:pt x="989" y="2077"/>
                      <a:pt x="2227" y="4006"/>
                      <a:pt x="3418" y="5887"/>
                    </a:cubicBezTo>
                    <a:cubicBezTo>
                      <a:pt x="5275" y="8792"/>
                      <a:pt x="7180" y="11792"/>
                      <a:pt x="8132" y="15138"/>
                    </a:cubicBezTo>
                    <a:cubicBezTo>
                      <a:pt x="8144" y="15162"/>
                      <a:pt x="8156" y="15174"/>
                      <a:pt x="8180" y="15174"/>
                    </a:cubicBezTo>
                    <a:cubicBezTo>
                      <a:pt x="8204" y="15162"/>
                      <a:pt x="8216" y="15138"/>
                      <a:pt x="8204" y="15126"/>
                    </a:cubicBezTo>
                    <a:cubicBezTo>
                      <a:pt x="7251" y="11769"/>
                      <a:pt x="5346" y="8756"/>
                      <a:pt x="3489" y="5839"/>
                    </a:cubicBezTo>
                    <a:cubicBezTo>
                      <a:pt x="2298" y="3970"/>
                      <a:pt x="1060" y="2029"/>
                      <a:pt x="96" y="17"/>
                    </a:cubicBezTo>
                    <a:cubicBezTo>
                      <a:pt x="87" y="9"/>
                      <a:pt x="67" y="0"/>
                      <a:pt x="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8"/>
              <p:cNvSpPr/>
              <p:nvPr/>
            </p:nvSpPr>
            <p:spPr>
              <a:xfrm flipH="1">
                <a:off x="1245714" y="4550612"/>
                <a:ext cx="81337" cy="942928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6706" extrusionOk="0">
                    <a:moveTo>
                      <a:pt x="36" y="1"/>
                    </a:moveTo>
                    <a:cubicBezTo>
                      <a:pt x="12" y="1"/>
                      <a:pt x="0" y="13"/>
                      <a:pt x="0" y="37"/>
                    </a:cubicBezTo>
                    <a:cubicBezTo>
                      <a:pt x="84" y="1811"/>
                      <a:pt x="322" y="3597"/>
                      <a:pt x="548" y="5323"/>
                    </a:cubicBezTo>
                    <a:cubicBezTo>
                      <a:pt x="679" y="6311"/>
                      <a:pt x="810" y="7335"/>
                      <a:pt x="917" y="8347"/>
                    </a:cubicBezTo>
                    <a:cubicBezTo>
                      <a:pt x="1155" y="10669"/>
                      <a:pt x="1346" y="13717"/>
                      <a:pt x="655" y="16646"/>
                    </a:cubicBezTo>
                    <a:cubicBezTo>
                      <a:pt x="655" y="16681"/>
                      <a:pt x="667" y="16705"/>
                      <a:pt x="691" y="16705"/>
                    </a:cubicBezTo>
                    <a:cubicBezTo>
                      <a:pt x="715" y="16705"/>
                      <a:pt x="727" y="16693"/>
                      <a:pt x="738" y="16681"/>
                    </a:cubicBezTo>
                    <a:cubicBezTo>
                      <a:pt x="1441" y="13729"/>
                      <a:pt x="1250" y="10681"/>
                      <a:pt x="1012" y="8347"/>
                    </a:cubicBezTo>
                    <a:cubicBezTo>
                      <a:pt x="905" y="7335"/>
                      <a:pt x="774" y="6323"/>
                      <a:pt x="631" y="5323"/>
                    </a:cubicBezTo>
                    <a:cubicBezTo>
                      <a:pt x="417" y="3597"/>
                      <a:pt x="179" y="1811"/>
                      <a:pt x="84" y="37"/>
                    </a:cubicBezTo>
                    <a:cubicBezTo>
                      <a:pt x="84" y="13"/>
                      <a:pt x="72" y="1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8"/>
              <p:cNvSpPr/>
              <p:nvPr/>
            </p:nvSpPr>
            <p:spPr>
              <a:xfrm flipH="1">
                <a:off x="-398809" y="3406098"/>
                <a:ext cx="1772260" cy="2103894"/>
              </a:xfrm>
              <a:custGeom>
                <a:avLst/>
                <a:gdLst/>
                <a:ahLst/>
                <a:cxnLst/>
                <a:rect l="l" t="t" r="r" b="b"/>
                <a:pathLst>
                  <a:path w="31398" h="37275" extrusionOk="0">
                    <a:moveTo>
                      <a:pt x="7895" y="1"/>
                    </a:moveTo>
                    <a:cubicBezTo>
                      <a:pt x="8049" y="1108"/>
                      <a:pt x="7680" y="2215"/>
                      <a:pt x="7645" y="3334"/>
                    </a:cubicBezTo>
                    <a:cubicBezTo>
                      <a:pt x="7633" y="4120"/>
                      <a:pt x="7799" y="4918"/>
                      <a:pt x="7942" y="5704"/>
                    </a:cubicBezTo>
                    <a:cubicBezTo>
                      <a:pt x="7978" y="5870"/>
                      <a:pt x="8014" y="6049"/>
                      <a:pt x="8049" y="6204"/>
                    </a:cubicBezTo>
                    <a:cubicBezTo>
                      <a:pt x="7383" y="5394"/>
                      <a:pt x="6680" y="4573"/>
                      <a:pt x="5978" y="3787"/>
                    </a:cubicBezTo>
                    <a:cubicBezTo>
                      <a:pt x="5712" y="3485"/>
                      <a:pt x="5334" y="3168"/>
                      <a:pt x="4973" y="3168"/>
                    </a:cubicBezTo>
                    <a:cubicBezTo>
                      <a:pt x="4865" y="3168"/>
                      <a:pt x="4758" y="3197"/>
                      <a:pt x="4656" y="3263"/>
                    </a:cubicBezTo>
                    <a:cubicBezTo>
                      <a:pt x="5716" y="4477"/>
                      <a:pt x="6787" y="5692"/>
                      <a:pt x="7811" y="6942"/>
                    </a:cubicBezTo>
                    <a:cubicBezTo>
                      <a:pt x="7764" y="6906"/>
                      <a:pt x="7740" y="6882"/>
                      <a:pt x="7692" y="6835"/>
                    </a:cubicBezTo>
                    <a:cubicBezTo>
                      <a:pt x="7383" y="6585"/>
                      <a:pt x="7097" y="6299"/>
                      <a:pt x="6787" y="6049"/>
                    </a:cubicBezTo>
                    <a:cubicBezTo>
                      <a:pt x="5894" y="5346"/>
                      <a:pt x="4823" y="4882"/>
                      <a:pt x="3692" y="4739"/>
                    </a:cubicBezTo>
                    <a:cubicBezTo>
                      <a:pt x="3432" y="4703"/>
                      <a:pt x="3169" y="4685"/>
                      <a:pt x="2905" y="4685"/>
                    </a:cubicBezTo>
                    <a:cubicBezTo>
                      <a:pt x="2034" y="4685"/>
                      <a:pt x="1159" y="4882"/>
                      <a:pt x="382" y="5275"/>
                    </a:cubicBezTo>
                    <a:cubicBezTo>
                      <a:pt x="1227" y="5477"/>
                      <a:pt x="2084" y="5668"/>
                      <a:pt x="2942" y="5882"/>
                    </a:cubicBezTo>
                    <a:cubicBezTo>
                      <a:pt x="3168" y="5942"/>
                      <a:pt x="3394" y="5989"/>
                      <a:pt x="3608" y="6061"/>
                    </a:cubicBezTo>
                    <a:cubicBezTo>
                      <a:pt x="4608" y="6382"/>
                      <a:pt x="5466" y="7037"/>
                      <a:pt x="6430" y="7394"/>
                    </a:cubicBezTo>
                    <a:cubicBezTo>
                      <a:pt x="7097" y="7632"/>
                      <a:pt x="7799" y="7728"/>
                      <a:pt x="8502" y="7751"/>
                    </a:cubicBezTo>
                    <a:cubicBezTo>
                      <a:pt x="9669" y="9204"/>
                      <a:pt x="10800" y="10704"/>
                      <a:pt x="11836" y="12252"/>
                    </a:cubicBezTo>
                    <a:cubicBezTo>
                      <a:pt x="11728" y="12193"/>
                      <a:pt x="11633" y="12145"/>
                      <a:pt x="11597" y="12121"/>
                    </a:cubicBezTo>
                    <a:cubicBezTo>
                      <a:pt x="10312" y="11359"/>
                      <a:pt x="9359" y="10133"/>
                      <a:pt x="8121" y="9299"/>
                    </a:cubicBezTo>
                    <a:cubicBezTo>
                      <a:pt x="6984" y="8545"/>
                      <a:pt x="5613" y="8140"/>
                      <a:pt x="4220" y="8140"/>
                    </a:cubicBezTo>
                    <a:cubicBezTo>
                      <a:pt x="4008" y="8140"/>
                      <a:pt x="3796" y="8149"/>
                      <a:pt x="3585" y="8168"/>
                    </a:cubicBezTo>
                    <a:cubicBezTo>
                      <a:pt x="2627" y="8254"/>
                      <a:pt x="1655" y="8528"/>
                      <a:pt x="715" y="8528"/>
                    </a:cubicBezTo>
                    <a:cubicBezTo>
                      <a:pt x="475" y="8528"/>
                      <a:pt x="236" y="8510"/>
                      <a:pt x="1" y="8466"/>
                    </a:cubicBezTo>
                    <a:lnTo>
                      <a:pt x="1" y="8466"/>
                    </a:lnTo>
                    <a:cubicBezTo>
                      <a:pt x="298" y="8704"/>
                      <a:pt x="608" y="8930"/>
                      <a:pt x="941" y="9121"/>
                    </a:cubicBezTo>
                    <a:cubicBezTo>
                      <a:pt x="2668" y="10109"/>
                      <a:pt x="4906" y="9752"/>
                      <a:pt x="6787" y="10418"/>
                    </a:cubicBezTo>
                    <a:cubicBezTo>
                      <a:pt x="7764" y="10764"/>
                      <a:pt x="8621" y="11383"/>
                      <a:pt x="9490" y="11907"/>
                    </a:cubicBezTo>
                    <a:cubicBezTo>
                      <a:pt x="10121" y="12276"/>
                      <a:pt x="10776" y="12609"/>
                      <a:pt x="11502" y="12776"/>
                    </a:cubicBezTo>
                    <a:cubicBezTo>
                      <a:pt x="11592" y="12786"/>
                      <a:pt x="11888" y="12870"/>
                      <a:pt x="12109" y="12870"/>
                    </a:cubicBezTo>
                    <a:cubicBezTo>
                      <a:pt x="12152" y="12870"/>
                      <a:pt x="12193" y="12867"/>
                      <a:pt x="12228" y="12859"/>
                    </a:cubicBezTo>
                    <a:cubicBezTo>
                      <a:pt x="12348" y="13050"/>
                      <a:pt x="12467" y="13228"/>
                      <a:pt x="12586" y="13431"/>
                    </a:cubicBezTo>
                    <a:cubicBezTo>
                      <a:pt x="13288" y="14574"/>
                      <a:pt x="13931" y="15752"/>
                      <a:pt x="14526" y="16955"/>
                    </a:cubicBezTo>
                    <a:cubicBezTo>
                      <a:pt x="14514" y="16943"/>
                      <a:pt x="14491" y="16943"/>
                      <a:pt x="14479" y="16919"/>
                    </a:cubicBezTo>
                    <a:cubicBezTo>
                      <a:pt x="13741" y="16419"/>
                      <a:pt x="12990" y="15895"/>
                      <a:pt x="12252" y="15395"/>
                    </a:cubicBezTo>
                    <a:cubicBezTo>
                      <a:pt x="10966" y="14514"/>
                      <a:pt x="9657" y="13621"/>
                      <a:pt x="8216" y="13050"/>
                    </a:cubicBezTo>
                    <a:cubicBezTo>
                      <a:pt x="6180" y="12252"/>
                      <a:pt x="3882" y="12097"/>
                      <a:pt x="2013" y="10990"/>
                    </a:cubicBezTo>
                    <a:lnTo>
                      <a:pt x="2013" y="10990"/>
                    </a:lnTo>
                    <a:cubicBezTo>
                      <a:pt x="3692" y="13990"/>
                      <a:pt x="6799" y="16133"/>
                      <a:pt x="10193" y="16657"/>
                    </a:cubicBezTo>
                    <a:cubicBezTo>
                      <a:pt x="11145" y="16800"/>
                      <a:pt x="12098" y="16824"/>
                      <a:pt x="13038" y="17026"/>
                    </a:cubicBezTo>
                    <a:cubicBezTo>
                      <a:pt x="13645" y="17157"/>
                      <a:pt x="14253" y="17384"/>
                      <a:pt x="14776" y="17753"/>
                    </a:cubicBezTo>
                    <a:cubicBezTo>
                      <a:pt x="14824" y="17788"/>
                      <a:pt x="14907" y="17872"/>
                      <a:pt x="15015" y="17979"/>
                    </a:cubicBezTo>
                    <a:cubicBezTo>
                      <a:pt x="15729" y="19515"/>
                      <a:pt x="16396" y="21086"/>
                      <a:pt x="17027" y="22670"/>
                    </a:cubicBezTo>
                    <a:cubicBezTo>
                      <a:pt x="17027" y="22682"/>
                      <a:pt x="17027" y="22682"/>
                      <a:pt x="17039" y="22694"/>
                    </a:cubicBezTo>
                    <a:cubicBezTo>
                      <a:pt x="16479" y="22372"/>
                      <a:pt x="15955" y="21920"/>
                      <a:pt x="15479" y="21479"/>
                    </a:cubicBezTo>
                    <a:cubicBezTo>
                      <a:pt x="14895" y="20944"/>
                      <a:pt x="14336" y="20372"/>
                      <a:pt x="13741" y="19872"/>
                    </a:cubicBezTo>
                    <a:cubicBezTo>
                      <a:pt x="12026" y="18431"/>
                      <a:pt x="9942" y="17443"/>
                      <a:pt x="7740" y="17074"/>
                    </a:cubicBezTo>
                    <a:cubicBezTo>
                      <a:pt x="7110" y="16972"/>
                      <a:pt x="6471" y="16920"/>
                      <a:pt x="5832" y="16920"/>
                    </a:cubicBezTo>
                    <a:cubicBezTo>
                      <a:pt x="4238" y="16920"/>
                      <a:pt x="2645" y="17241"/>
                      <a:pt x="1191" y="17896"/>
                    </a:cubicBezTo>
                    <a:cubicBezTo>
                      <a:pt x="2858" y="18348"/>
                      <a:pt x="4513" y="18812"/>
                      <a:pt x="6180" y="19277"/>
                    </a:cubicBezTo>
                    <a:cubicBezTo>
                      <a:pt x="6609" y="19396"/>
                      <a:pt x="7049" y="19515"/>
                      <a:pt x="7466" y="19682"/>
                    </a:cubicBezTo>
                    <a:cubicBezTo>
                      <a:pt x="9407" y="20372"/>
                      <a:pt x="11026" y="21741"/>
                      <a:pt x="12931" y="22503"/>
                    </a:cubicBezTo>
                    <a:cubicBezTo>
                      <a:pt x="14253" y="23039"/>
                      <a:pt x="15681" y="23265"/>
                      <a:pt x="17110" y="23349"/>
                    </a:cubicBezTo>
                    <a:cubicBezTo>
                      <a:pt x="17158" y="23349"/>
                      <a:pt x="17229" y="23372"/>
                      <a:pt x="17324" y="23372"/>
                    </a:cubicBezTo>
                    <a:cubicBezTo>
                      <a:pt x="17741" y="24456"/>
                      <a:pt x="18170" y="25539"/>
                      <a:pt x="18598" y="26611"/>
                    </a:cubicBezTo>
                    <a:cubicBezTo>
                      <a:pt x="18360" y="26504"/>
                      <a:pt x="18146" y="26432"/>
                      <a:pt x="18051" y="26385"/>
                    </a:cubicBezTo>
                    <a:cubicBezTo>
                      <a:pt x="16074" y="25539"/>
                      <a:pt x="14455" y="23968"/>
                      <a:pt x="12514" y="23027"/>
                    </a:cubicBezTo>
                    <a:cubicBezTo>
                      <a:pt x="11163" y="22367"/>
                      <a:pt x="9656" y="22029"/>
                      <a:pt x="8127" y="22029"/>
                    </a:cubicBezTo>
                    <a:cubicBezTo>
                      <a:pt x="7339" y="22029"/>
                      <a:pt x="6545" y="22119"/>
                      <a:pt x="5763" y="22301"/>
                    </a:cubicBezTo>
                    <a:cubicBezTo>
                      <a:pt x="4142" y="22661"/>
                      <a:pt x="2563" y="23416"/>
                      <a:pt x="935" y="23416"/>
                    </a:cubicBezTo>
                    <a:cubicBezTo>
                      <a:pt x="842" y="23416"/>
                      <a:pt x="749" y="23413"/>
                      <a:pt x="656" y="23408"/>
                    </a:cubicBezTo>
                    <a:lnTo>
                      <a:pt x="656" y="23408"/>
                    </a:lnTo>
                    <a:cubicBezTo>
                      <a:pt x="1132" y="23682"/>
                      <a:pt x="1620" y="23968"/>
                      <a:pt x="2132" y="24158"/>
                    </a:cubicBezTo>
                    <a:cubicBezTo>
                      <a:pt x="3261" y="24610"/>
                      <a:pt x="4474" y="24702"/>
                      <a:pt x="5712" y="24702"/>
                    </a:cubicBezTo>
                    <a:cubicBezTo>
                      <a:pt x="6565" y="24702"/>
                      <a:pt x="7430" y="24658"/>
                      <a:pt x="8286" y="24658"/>
                    </a:cubicBezTo>
                    <a:cubicBezTo>
                      <a:pt x="9135" y="24658"/>
                      <a:pt x="9975" y="24701"/>
                      <a:pt x="10788" y="24873"/>
                    </a:cubicBezTo>
                    <a:cubicBezTo>
                      <a:pt x="12264" y="25182"/>
                      <a:pt x="13598" y="25897"/>
                      <a:pt x="14967" y="26480"/>
                    </a:cubicBezTo>
                    <a:cubicBezTo>
                      <a:pt x="15943" y="26897"/>
                      <a:pt x="16955" y="27242"/>
                      <a:pt x="18027" y="27325"/>
                    </a:cubicBezTo>
                    <a:cubicBezTo>
                      <a:pt x="18123" y="27335"/>
                      <a:pt x="18419" y="27368"/>
                      <a:pt x="18699" y="27368"/>
                    </a:cubicBezTo>
                    <a:cubicBezTo>
                      <a:pt x="18766" y="27368"/>
                      <a:pt x="18833" y="27366"/>
                      <a:pt x="18896" y="27361"/>
                    </a:cubicBezTo>
                    <a:cubicBezTo>
                      <a:pt x="19277" y="28218"/>
                      <a:pt x="19670" y="29087"/>
                      <a:pt x="20110" y="29921"/>
                    </a:cubicBezTo>
                    <a:cubicBezTo>
                      <a:pt x="19789" y="29778"/>
                      <a:pt x="19467" y="29695"/>
                      <a:pt x="19122" y="29599"/>
                    </a:cubicBezTo>
                    <a:cubicBezTo>
                      <a:pt x="17967" y="29302"/>
                      <a:pt x="16789" y="29004"/>
                      <a:pt x="15622" y="28706"/>
                    </a:cubicBezTo>
                    <a:cubicBezTo>
                      <a:pt x="13622" y="28206"/>
                      <a:pt x="11574" y="27683"/>
                      <a:pt x="9514" y="27635"/>
                    </a:cubicBezTo>
                    <a:cubicBezTo>
                      <a:pt x="9415" y="27633"/>
                      <a:pt x="9316" y="27632"/>
                      <a:pt x="9217" y="27632"/>
                    </a:cubicBezTo>
                    <a:cubicBezTo>
                      <a:pt x="7086" y="27632"/>
                      <a:pt x="4945" y="28079"/>
                      <a:pt x="2834" y="28079"/>
                    </a:cubicBezTo>
                    <a:cubicBezTo>
                      <a:pt x="2152" y="28079"/>
                      <a:pt x="1473" y="28032"/>
                      <a:pt x="798" y="27909"/>
                    </a:cubicBezTo>
                    <a:lnTo>
                      <a:pt x="798" y="27909"/>
                    </a:lnTo>
                    <a:cubicBezTo>
                      <a:pt x="3542" y="30250"/>
                      <a:pt x="7140" y="31530"/>
                      <a:pt x="10735" y="31530"/>
                    </a:cubicBezTo>
                    <a:cubicBezTo>
                      <a:pt x="11711" y="31530"/>
                      <a:pt x="12687" y="31436"/>
                      <a:pt x="13645" y="31242"/>
                    </a:cubicBezTo>
                    <a:cubicBezTo>
                      <a:pt x="14895" y="30992"/>
                      <a:pt x="16122" y="30576"/>
                      <a:pt x="17384" y="30409"/>
                    </a:cubicBezTo>
                    <a:cubicBezTo>
                      <a:pt x="17729" y="30365"/>
                      <a:pt x="18078" y="30339"/>
                      <a:pt x="18428" y="30339"/>
                    </a:cubicBezTo>
                    <a:cubicBezTo>
                      <a:pt x="18921" y="30339"/>
                      <a:pt x="19415" y="30391"/>
                      <a:pt x="19896" y="30516"/>
                    </a:cubicBezTo>
                    <a:cubicBezTo>
                      <a:pt x="20015" y="30540"/>
                      <a:pt x="20325" y="30707"/>
                      <a:pt x="20599" y="30790"/>
                    </a:cubicBezTo>
                    <a:cubicBezTo>
                      <a:pt x="20599" y="30814"/>
                      <a:pt x="20610" y="30814"/>
                      <a:pt x="20610" y="30826"/>
                    </a:cubicBezTo>
                    <a:cubicBezTo>
                      <a:pt x="20777" y="31112"/>
                      <a:pt x="21372" y="32028"/>
                      <a:pt x="22075" y="32981"/>
                    </a:cubicBezTo>
                    <a:cubicBezTo>
                      <a:pt x="20805" y="32712"/>
                      <a:pt x="19513" y="32530"/>
                      <a:pt x="18227" y="32530"/>
                    </a:cubicBezTo>
                    <a:cubicBezTo>
                      <a:pt x="17862" y="32530"/>
                      <a:pt x="17497" y="32544"/>
                      <a:pt x="17134" y="32576"/>
                    </a:cubicBezTo>
                    <a:cubicBezTo>
                      <a:pt x="14610" y="32814"/>
                      <a:pt x="12217" y="33862"/>
                      <a:pt x="9692" y="34005"/>
                    </a:cubicBezTo>
                    <a:cubicBezTo>
                      <a:pt x="9338" y="34027"/>
                      <a:pt x="8983" y="34036"/>
                      <a:pt x="8631" y="34036"/>
                    </a:cubicBezTo>
                    <a:cubicBezTo>
                      <a:pt x="8428" y="34036"/>
                      <a:pt x="8226" y="34033"/>
                      <a:pt x="8026" y="34029"/>
                    </a:cubicBezTo>
                    <a:cubicBezTo>
                      <a:pt x="5894" y="33981"/>
                      <a:pt x="3775" y="33945"/>
                      <a:pt x="1656" y="33909"/>
                    </a:cubicBezTo>
                    <a:lnTo>
                      <a:pt x="1656" y="33909"/>
                    </a:lnTo>
                    <a:cubicBezTo>
                      <a:pt x="3739" y="35695"/>
                      <a:pt x="6371" y="36826"/>
                      <a:pt x="9097" y="37160"/>
                    </a:cubicBezTo>
                    <a:cubicBezTo>
                      <a:pt x="9704" y="37237"/>
                      <a:pt x="10316" y="37275"/>
                      <a:pt x="10929" y="37275"/>
                    </a:cubicBezTo>
                    <a:cubicBezTo>
                      <a:pt x="13058" y="37275"/>
                      <a:pt x="15198" y="36817"/>
                      <a:pt x="17158" y="35957"/>
                    </a:cubicBezTo>
                    <a:cubicBezTo>
                      <a:pt x="18051" y="35576"/>
                      <a:pt x="18896" y="35100"/>
                      <a:pt x="19777" y="34683"/>
                    </a:cubicBezTo>
                    <a:cubicBezTo>
                      <a:pt x="20551" y="34302"/>
                      <a:pt x="21337" y="33945"/>
                      <a:pt x="22194" y="33755"/>
                    </a:cubicBezTo>
                    <a:cubicBezTo>
                      <a:pt x="22277" y="33743"/>
                      <a:pt x="22456" y="33731"/>
                      <a:pt x="22646" y="33707"/>
                    </a:cubicBezTo>
                    <a:cubicBezTo>
                      <a:pt x="23430" y="34715"/>
                      <a:pt x="24245" y="35587"/>
                      <a:pt x="24682" y="35587"/>
                    </a:cubicBezTo>
                    <a:cubicBezTo>
                      <a:pt x="24777" y="35587"/>
                      <a:pt x="24854" y="35546"/>
                      <a:pt x="24909" y="35457"/>
                    </a:cubicBezTo>
                    <a:cubicBezTo>
                      <a:pt x="25325" y="34755"/>
                      <a:pt x="23861" y="33564"/>
                      <a:pt x="23361" y="32993"/>
                    </a:cubicBezTo>
                    <a:cubicBezTo>
                      <a:pt x="23385" y="32933"/>
                      <a:pt x="23397" y="32862"/>
                      <a:pt x="23408" y="32778"/>
                    </a:cubicBezTo>
                    <a:cubicBezTo>
                      <a:pt x="23528" y="31719"/>
                      <a:pt x="24099" y="30754"/>
                      <a:pt x="24790" y="29957"/>
                    </a:cubicBezTo>
                    <a:cubicBezTo>
                      <a:pt x="25492" y="29171"/>
                      <a:pt x="26361" y="28516"/>
                      <a:pt x="27171" y="27849"/>
                    </a:cubicBezTo>
                    <a:cubicBezTo>
                      <a:pt x="28623" y="26682"/>
                      <a:pt x="30052" y="25408"/>
                      <a:pt x="30790" y="23694"/>
                    </a:cubicBezTo>
                    <a:cubicBezTo>
                      <a:pt x="31314" y="22337"/>
                      <a:pt x="31398" y="20813"/>
                      <a:pt x="31148" y="19348"/>
                    </a:cubicBezTo>
                    <a:cubicBezTo>
                      <a:pt x="30886" y="17896"/>
                      <a:pt x="30266" y="16526"/>
                      <a:pt x="29481" y="15276"/>
                    </a:cubicBezTo>
                    <a:lnTo>
                      <a:pt x="29481" y="15276"/>
                    </a:lnTo>
                    <a:cubicBezTo>
                      <a:pt x="29671" y="17443"/>
                      <a:pt x="28814" y="19574"/>
                      <a:pt x="27683" y="21432"/>
                    </a:cubicBezTo>
                    <a:cubicBezTo>
                      <a:pt x="26552" y="23289"/>
                      <a:pt x="25147" y="24992"/>
                      <a:pt x="24123" y="26897"/>
                    </a:cubicBezTo>
                    <a:cubicBezTo>
                      <a:pt x="23480" y="28075"/>
                      <a:pt x="22980" y="29349"/>
                      <a:pt x="22801" y="30671"/>
                    </a:cubicBezTo>
                    <a:cubicBezTo>
                      <a:pt x="22730" y="31195"/>
                      <a:pt x="22706" y="31731"/>
                      <a:pt x="22754" y="32255"/>
                    </a:cubicBezTo>
                    <a:cubicBezTo>
                      <a:pt x="22146" y="31385"/>
                      <a:pt x="21599" y="30480"/>
                      <a:pt x="21087" y="29564"/>
                    </a:cubicBezTo>
                    <a:cubicBezTo>
                      <a:pt x="21051" y="29516"/>
                      <a:pt x="21039" y="29468"/>
                      <a:pt x="21027" y="29445"/>
                    </a:cubicBezTo>
                    <a:cubicBezTo>
                      <a:pt x="21039" y="29361"/>
                      <a:pt x="21075" y="29302"/>
                      <a:pt x="21087" y="29278"/>
                    </a:cubicBezTo>
                    <a:cubicBezTo>
                      <a:pt x="21384" y="28635"/>
                      <a:pt x="21813" y="28052"/>
                      <a:pt x="22242" y="27492"/>
                    </a:cubicBezTo>
                    <a:cubicBezTo>
                      <a:pt x="22742" y="26849"/>
                      <a:pt x="23277" y="26254"/>
                      <a:pt x="23730" y="25599"/>
                    </a:cubicBezTo>
                    <a:cubicBezTo>
                      <a:pt x="25063" y="23753"/>
                      <a:pt x="25909" y="21563"/>
                      <a:pt x="26099" y="19301"/>
                    </a:cubicBezTo>
                    <a:cubicBezTo>
                      <a:pt x="26302" y="17038"/>
                      <a:pt x="25849" y="14717"/>
                      <a:pt x="24766" y="12728"/>
                    </a:cubicBezTo>
                    <a:cubicBezTo>
                      <a:pt x="24420" y="14455"/>
                      <a:pt x="24099" y="16169"/>
                      <a:pt x="23754" y="17896"/>
                    </a:cubicBezTo>
                    <a:cubicBezTo>
                      <a:pt x="23658" y="18336"/>
                      <a:pt x="23575" y="18800"/>
                      <a:pt x="23456" y="19229"/>
                    </a:cubicBezTo>
                    <a:cubicBezTo>
                      <a:pt x="22885" y="21241"/>
                      <a:pt x="21634" y="22991"/>
                      <a:pt x="21015" y="24992"/>
                    </a:cubicBezTo>
                    <a:cubicBezTo>
                      <a:pt x="20670" y="26075"/>
                      <a:pt x="20539" y="27218"/>
                      <a:pt x="20491" y="28349"/>
                    </a:cubicBezTo>
                    <a:cubicBezTo>
                      <a:pt x="20122" y="27599"/>
                      <a:pt x="19777" y="26825"/>
                      <a:pt x="19432" y="26051"/>
                    </a:cubicBezTo>
                    <a:cubicBezTo>
                      <a:pt x="19527" y="25873"/>
                      <a:pt x="19598" y="25694"/>
                      <a:pt x="19610" y="25611"/>
                    </a:cubicBezTo>
                    <a:cubicBezTo>
                      <a:pt x="19956" y="24801"/>
                      <a:pt x="20075" y="23920"/>
                      <a:pt x="20146" y="23039"/>
                    </a:cubicBezTo>
                    <a:cubicBezTo>
                      <a:pt x="20241" y="21801"/>
                      <a:pt x="20229" y="20539"/>
                      <a:pt x="20551" y="19348"/>
                    </a:cubicBezTo>
                    <a:cubicBezTo>
                      <a:pt x="21194" y="17026"/>
                      <a:pt x="23087" y="15074"/>
                      <a:pt x="23325" y="12693"/>
                    </a:cubicBezTo>
                    <a:cubicBezTo>
                      <a:pt x="23361" y="12240"/>
                      <a:pt x="23349" y="11788"/>
                      <a:pt x="23325" y="11323"/>
                    </a:cubicBezTo>
                    <a:cubicBezTo>
                      <a:pt x="22742" y="12621"/>
                      <a:pt x="21492" y="13550"/>
                      <a:pt x="20551" y="14657"/>
                    </a:cubicBezTo>
                    <a:cubicBezTo>
                      <a:pt x="19289" y="16145"/>
                      <a:pt x="18575" y="18027"/>
                      <a:pt x="18527" y="19920"/>
                    </a:cubicBezTo>
                    <a:cubicBezTo>
                      <a:pt x="18503" y="21587"/>
                      <a:pt x="18956" y="23230"/>
                      <a:pt x="18932" y="24885"/>
                    </a:cubicBezTo>
                    <a:cubicBezTo>
                      <a:pt x="18444" y="23742"/>
                      <a:pt x="17967" y="22575"/>
                      <a:pt x="17455" y="21444"/>
                    </a:cubicBezTo>
                    <a:cubicBezTo>
                      <a:pt x="17229" y="20932"/>
                      <a:pt x="16991" y="20420"/>
                      <a:pt x="16741" y="19920"/>
                    </a:cubicBezTo>
                    <a:cubicBezTo>
                      <a:pt x="16753" y="19443"/>
                      <a:pt x="16848" y="18967"/>
                      <a:pt x="16979" y="18515"/>
                    </a:cubicBezTo>
                    <a:cubicBezTo>
                      <a:pt x="17265" y="17550"/>
                      <a:pt x="17741" y="16645"/>
                      <a:pt x="18098" y="15693"/>
                    </a:cubicBezTo>
                    <a:cubicBezTo>
                      <a:pt x="19360" y="12264"/>
                      <a:pt x="18979" y="8263"/>
                      <a:pt x="17051" y="5168"/>
                    </a:cubicBezTo>
                    <a:lnTo>
                      <a:pt x="17051" y="5168"/>
                    </a:lnTo>
                    <a:cubicBezTo>
                      <a:pt x="17110" y="7490"/>
                      <a:pt x="16074" y="9692"/>
                      <a:pt x="15777" y="12002"/>
                    </a:cubicBezTo>
                    <a:cubicBezTo>
                      <a:pt x="15550" y="13633"/>
                      <a:pt x="15717" y="15300"/>
                      <a:pt x="15860" y="16955"/>
                    </a:cubicBezTo>
                    <a:cubicBezTo>
                      <a:pt x="15908" y="17455"/>
                      <a:pt x="15955" y="17955"/>
                      <a:pt x="16015" y="18455"/>
                    </a:cubicBezTo>
                    <a:cubicBezTo>
                      <a:pt x="15562" y="17574"/>
                      <a:pt x="15110" y="16717"/>
                      <a:pt x="14634" y="15848"/>
                    </a:cubicBezTo>
                    <a:cubicBezTo>
                      <a:pt x="14610" y="15788"/>
                      <a:pt x="14598" y="15752"/>
                      <a:pt x="14586" y="15717"/>
                    </a:cubicBezTo>
                    <a:cubicBezTo>
                      <a:pt x="14479" y="15157"/>
                      <a:pt x="14538" y="14574"/>
                      <a:pt x="14657" y="14002"/>
                    </a:cubicBezTo>
                    <a:cubicBezTo>
                      <a:pt x="14848" y="13157"/>
                      <a:pt x="15193" y="12359"/>
                      <a:pt x="15431" y="11526"/>
                    </a:cubicBezTo>
                    <a:cubicBezTo>
                      <a:pt x="16312" y="8525"/>
                      <a:pt x="15717" y="5132"/>
                      <a:pt x="13883" y="2608"/>
                    </a:cubicBezTo>
                    <a:lnTo>
                      <a:pt x="13883" y="2608"/>
                    </a:lnTo>
                    <a:cubicBezTo>
                      <a:pt x="14074" y="4584"/>
                      <a:pt x="13336" y="6525"/>
                      <a:pt x="13217" y="8513"/>
                    </a:cubicBezTo>
                    <a:cubicBezTo>
                      <a:pt x="13121" y="9930"/>
                      <a:pt x="13360" y="11347"/>
                      <a:pt x="13598" y="12728"/>
                    </a:cubicBezTo>
                    <a:cubicBezTo>
                      <a:pt x="13705" y="13371"/>
                      <a:pt x="13812" y="13990"/>
                      <a:pt x="13931" y="14633"/>
                    </a:cubicBezTo>
                    <a:cubicBezTo>
                      <a:pt x="13455" y="13824"/>
                      <a:pt x="12979" y="13038"/>
                      <a:pt x="12467" y="12264"/>
                    </a:cubicBezTo>
                    <a:cubicBezTo>
                      <a:pt x="12514" y="12085"/>
                      <a:pt x="12526" y="11835"/>
                      <a:pt x="12550" y="11776"/>
                    </a:cubicBezTo>
                    <a:cubicBezTo>
                      <a:pt x="12609" y="11133"/>
                      <a:pt x="12502" y="10514"/>
                      <a:pt x="12348" y="9895"/>
                    </a:cubicBezTo>
                    <a:cubicBezTo>
                      <a:pt x="12145" y="9037"/>
                      <a:pt x="11859" y="8168"/>
                      <a:pt x="11836" y="7275"/>
                    </a:cubicBezTo>
                    <a:cubicBezTo>
                      <a:pt x="11776" y="5549"/>
                      <a:pt x="12645" y="3799"/>
                      <a:pt x="12288" y="2120"/>
                    </a:cubicBezTo>
                    <a:cubicBezTo>
                      <a:pt x="12217" y="1786"/>
                      <a:pt x="12109" y="1489"/>
                      <a:pt x="11990" y="1179"/>
                    </a:cubicBezTo>
                    <a:cubicBezTo>
                      <a:pt x="11871" y="2191"/>
                      <a:pt x="11216" y="3096"/>
                      <a:pt x="10824" y="4049"/>
                    </a:cubicBezTo>
                    <a:cubicBezTo>
                      <a:pt x="10288" y="5346"/>
                      <a:pt x="10193" y="6775"/>
                      <a:pt x="10562" y="8085"/>
                    </a:cubicBezTo>
                    <a:cubicBezTo>
                      <a:pt x="10895" y="9228"/>
                      <a:pt x="11574" y="10276"/>
                      <a:pt x="11919" y="11419"/>
                    </a:cubicBezTo>
                    <a:cubicBezTo>
                      <a:pt x="10847" y="9823"/>
                      <a:pt x="9728" y="8275"/>
                      <a:pt x="8526" y="6775"/>
                    </a:cubicBezTo>
                    <a:cubicBezTo>
                      <a:pt x="8526" y="6644"/>
                      <a:pt x="8538" y="6525"/>
                      <a:pt x="8573" y="6382"/>
                    </a:cubicBezTo>
                    <a:cubicBezTo>
                      <a:pt x="8657" y="5906"/>
                      <a:pt x="8835" y="5454"/>
                      <a:pt x="8954" y="4977"/>
                    </a:cubicBezTo>
                    <a:cubicBezTo>
                      <a:pt x="9383" y="3275"/>
                      <a:pt x="8990" y="1382"/>
                      <a:pt x="7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8"/>
              <p:cNvSpPr/>
              <p:nvPr/>
            </p:nvSpPr>
            <p:spPr>
              <a:xfrm flipH="1">
                <a:off x="-279928" y="4633307"/>
                <a:ext cx="338106" cy="516167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9145" extrusionOk="0">
                    <a:moveTo>
                      <a:pt x="5953" y="0"/>
                    </a:moveTo>
                    <a:cubicBezTo>
                      <a:pt x="5930" y="0"/>
                      <a:pt x="5918" y="0"/>
                      <a:pt x="5894" y="36"/>
                    </a:cubicBezTo>
                    <a:cubicBezTo>
                      <a:pt x="5263" y="1715"/>
                      <a:pt x="4322" y="3298"/>
                      <a:pt x="3084" y="4691"/>
                    </a:cubicBezTo>
                    <a:cubicBezTo>
                      <a:pt x="2846" y="4965"/>
                      <a:pt x="2596" y="5227"/>
                      <a:pt x="2358" y="5501"/>
                    </a:cubicBezTo>
                    <a:cubicBezTo>
                      <a:pt x="1370" y="6573"/>
                      <a:pt x="346" y="7668"/>
                      <a:pt x="0" y="9085"/>
                    </a:cubicBezTo>
                    <a:cubicBezTo>
                      <a:pt x="0" y="9109"/>
                      <a:pt x="24" y="9144"/>
                      <a:pt x="48" y="9144"/>
                    </a:cubicBezTo>
                    <a:cubicBezTo>
                      <a:pt x="60" y="9144"/>
                      <a:pt x="96" y="9132"/>
                      <a:pt x="96" y="9097"/>
                    </a:cubicBezTo>
                    <a:cubicBezTo>
                      <a:pt x="417" y="7716"/>
                      <a:pt x="1453" y="6608"/>
                      <a:pt x="2429" y="5561"/>
                    </a:cubicBezTo>
                    <a:cubicBezTo>
                      <a:pt x="2667" y="5287"/>
                      <a:pt x="2917" y="5025"/>
                      <a:pt x="3155" y="4751"/>
                    </a:cubicBezTo>
                    <a:cubicBezTo>
                      <a:pt x="4394" y="3334"/>
                      <a:pt x="5346" y="1762"/>
                      <a:pt x="5989" y="60"/>
                    </a:cubicBezTo>
                    <a:cubicBezTo>
                      <a:pt x="5989" y="36"/>
                      <a:pt x="5989" y="24"/>
                      <a:pt x="5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8"/>
              <p:cNvSpPr/>
              <p:nvPr/>
            </p:nvSpPr>
            <p:spPr>
              <a:xfrm flipH="1">
                <a:off x="-12430" y="4423607"/>
                <a:ext cx="203710" cy="547774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9705" extrusionOk="0">
                    <a:moveTo>
                      <a:pt x="3466" y="1"/>
                    </a:moveTo>
                    <a:cubicBezTo>
                      <a:pt x="3430" y="1"/>
                      <a:pt x="3418" y="12"/>
                      <a:pt x="3418" y="48"/>
                    </a:cubicBezTo>
                    <a:cubicBezTo>
                      <a:pt x="3525" y="1489"/>
                      <a:pt x="3156" y="3049"/>
                      <a:pt x="2239" y="4989"/>
                    </a:cubicBezTo>
                    <a:cubicBezTo>
                      <a:pt x="1977" y="5549"/>
                      <a:pt x="1680" y="6120"/>
                      <a:pt x="1394" y="6668"/>
                    </a:cubicBezTo>
                    <a:cubicBezTo>
                      <a:pt x="906" y="7621"/>
                      <a:pt x="382" y="8621"/>
                      <a:pt x="1" y="9645"/>
                    </a:cubicBezTo>
                    <a:cubicBezTo>
                      <a:pt x="1" y="9680"/>
                      <a:pt x="1" y="9692"/>
                      <a:pt x="25" y="9704"/>
                    </a:cubicBezTo>
                    <a:lnTo>
                      <a:pt x="37" y="9704"/>
                    </a:lnTo>
                    <a:cubicBezTo>
                      <a:pt x="60" y="9704"/>
                      <a:pt x="72" y="9692"/>
                      <a:pt x="72" y="9668"/>
                    </a:cubicBezTo>
                    <a:cubicBezTo>
                      <a:pt x="453" y="8656"/>
                      <a:pt x="977" y="7668"/>
                      <a:pt x="1465" y="6716"/>
                    </a:cubicBezTo>
                    <a:cubicBezTo>
                      <a:pt x="1751" y="6156"/>
                      <a:pt x="2049" y="5596"/>
                      <a:pt x="2323" y="5025"/>
                    </a:cubicBezTo>
                    <a:cubicBezTo>
                      <a:pt x="3239" y="3096"/>
                      <a:pt x="3608" y="1501"/>
                      <a:pt x="3513" y="48"/>
                    </a:cubicBezTo>
                    <a:cubicBezTo>
                      <a:pt x="3513" y="12"/>
                      <a:pt x="3489" y="1"/>
                      <a:pt x="34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8"/>
              <p:cNvSpPr/>
              <p:nvPr/>
            </p:nvSpPr>
            <p:spPr>
              <a:xfrm flipH="1">
                <a:off x="232884" y="4298972"/>
                <a:ext cx="70613" cy="39148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6936" extrusionOk="0">
                    <a:moveTo>
                      <a:pt x="1206" y="1"/>
                    </a:moveTo>
                    <a:cubicBezTo>
                      <a:pt x="1190" y="1"/>
                      <a:pt x="1176" y="9"/>
                      <a:pt x="1167" y="18"/>
                    </a:cubicBezTo>
                    <a:cubicBezTo>
                      <a:pt x="608" y="1066"/>
                      <a:pt x="274" y="2113"/>
                      <a:pt x="155" y="3125"/>
                    </a:cubicBezTo>
                    <a:cubicBezTo>
                      <a:pt x="1" y="4399"/>
                      <a:pt x="179" y="5661"/>
                      <a:pt x="358" y="6900"/>
                    </a:cubicBezTo>
                    <a:cubicBezTo>
                      <a:pt x="358" y="6923"/>
                      <a:pt x="393" y="6935"/>
                      <a:pt x="405" y="6935"/>
                    </a:cubicBezTo>
                    <a:cubicBezTo>
                      <a:pt x="441" y="6935"/>
                      <a:pt x="453" y="6923"/>
                      <a:pt x="453" y="6876"/>
                    </a:cubicBezTo>
                    <a:cubicBezTo>
                      <a:pt x="274" y="5661"/>
                      <a:pt x="96" y="4399"/>
                      <a:pt x="239" y="3149"/>
                    </a:cubicBezTo>
                    <a:cubicBezTo>
                      <a:pt x="358" y="2149"/>
                      <a:pt x="691" y="1101"/>
                      <a:pt x="1239" y="65"/>
                    </a:cubicBezTo>
                    <a:cubicBezTo>
                      <a:pt x="1251" y="54"/>
                      <a:pt x="1239" y="18"/>
                      <a:pt x="1227" y="6"/>
                    </a:cubicBezTo>
                    <a:cubicBezTo>
                      <a:pt x="1220" y="2"/>
                      <a:pt x="1213" y="1"/>
                      <a:pt x="1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8"/>
              <p:cNvSpPr/>
              <p:nvPr/>
            </p:nvSpPr>
            <p:spPr>
              <a:xfrm flipH="1">
                <a:off x="405611" y="3937713"/>
                <a:ext cx="39003" cy="43347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7680" extrusionOk="0">
                    <a:moveTo>
                      <a:pt x="619" y="0"/>
                    </a:moveTo>
                    <a:cubicBezTo>
                      <a:pt x="584" y="0"/>
                      <a:pt x="572" y="24"/>
                      <a:pt x="572" y="48"/>
                    </a:cubicBezTo>
                    <a:cubicBezTo>
                      <a:pt x="596" y="2584"/>
                      <a:pt x="405" y="5144"/>
                      <a:pt x="0" y="7644"/>
                    </a:cubicBezTo>
                    <a:cubicBezTo>
                      <a:pt x="0" y="7656"/>
                      <a:pt x="24" y="7680"/>
                      <a:pt x="48" y="7680"/>
                    </a:cubicBezTo>
                    <a:cubicBezTo>
                      <a:pt x="84" y="7680"/>
                      <a:pt x="95" y="7668"/>
                      <a:pt x="95" y="7656"/>
                    </a:cubicBezTo>
                    <a:cubicBezTo>
                      <a:pt x="500" y="5156"/>
                      <a:pt x="691" y="2596"/>
                      <a:pt x="655" y="48"/>
                    </a:cubicBezTo>
                    <a:cubicBezTo>
                      <a:pt x="655" y="24"/>
                      <a:pt x="643" y="0"/>
                      <a:pt x="6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8"/>
              <p:cNvSpPr/>
              <p:nvPr/>
            </p:nvSpPr>
            <p:spPr>
              <a:xfrm flipH="1">
                <a:off x="546051" y="3873872"/>
                <a:ext cx="34996" cy="294404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16" extrusionOk="0">
                    <a:moveTo>
                      <a:pt x="572" y="0"/>
                    </a:moveTo>
                    <a:cubicBezTo>
                      <a:pt x="548" y="0"/>
                      <a:pt x="536" y="24"/>
                      <a:pt x="536" y="48"/>
                    </a:cubicBezTo>
                    <a:cubicBezTo>
                      <a:pt x="381" y="1762"/>
                      <a:pt x="203" y="3477"/>
                      <a:pt x="0" y="5168"/>
                    </a:cubicBezTo>
                    <a:cubicBezTo>
                      <a:pt x="0" y="5179"/>
                      <a:pt x="12" y="5215"/>
                      <a:pt x="36" y="5215"/>
                    </a:cubicBezTo>
                    <a:cubicBezTo>
                      <a:pt x="60" y="5215"/>
                      <a:pt x="72" y="5203"/>
                      <a:pt x="84" y="5168"/>
                    </a:cubicBezTo>
                    <a:cubicBezTo>
                      <a:pt x="286" y="3477"/>
                      <a:pt x="465" y="1750"/>
                      <a:pt x="619" y="48"/>
                    </a:cubicBezTo>
                    <a:cubicBezTo>
                      <a:pt x="619" y="36"/>
                      <a:pt x="60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8"/>
              <p:cNvSpPr/>
              <p:nvPr/>
            </p:nvSpPr>
            <p:spPr>
              <a:xfrm flipH="1">
                <a:off x="690557" y="3748165"/>
                <a:ext cx="77330" cy="258112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573" extrusionOk="0">
                    <a:moveTo>
                      <a:pt x="274" y="1"/>
                    </a:moveTo>
                    <a:cubicBezTo>
                      <a:pt x="238" y="1"/>
                      <a:pt x="203" y="1"/>
                      <a:pt x="203" y="37"/>
                    </a:cubicBezTo>
                    <a:cubicBezTo>
                      <a:pt x="0" y="679"/>
                      <a:pt x="48" y="1477"/>
                      <a:pt x="346" y="2370"/>
                    </a:cubicBezTo>
                    <a:cubicBezTo>
                      <a:pt x="488" y="2799"/>
                      <a:pt x="691" y="3227"/>
                      <a:pt x="869" y="3632"/>
                    </a:cubicBezTo>
                    <a:cubicBezTo>
                      <a:pt x="1012" y="3930"/>
                      <a:pt x="1143" y="4228"/>
                      <a:pt x="1262" y="4537"/>
                    </a:cubicBezTo>
                    <a:cubicBezTo>
                      <a:pt x="1286" y="4549"/>
                      <a:pt x="1298" y="4573"/>
                      <a:pt x="1310" y="4573"/>
                    </a:cubicBezTo>
                    <a:lnTo>
                      <a:pt x="1322" y="4573"/>
                    </a:lnTo>
                    <a:cubicBezTo>
                      <a:pt x="1358" y="4549"/>
                      <a:pt x="1370" y="4537"/>
                      <a:pt x="1358" y="4513"/>
                    </a:cubicBezTo>
                    <a:cubicBezTo>
                      <a:pt x="1239" y="4216"/>
                      <a:pt x="1084" y="3894"/>
                      <a:pt x="953" y="3596"/>
                    </a:cubicBezTo>
                    <a:cubicBezTo>
                      <a:pt x="774" y="3204"/>
                      <a:pt x="584" y="2787"/>
                      <a:pt x="429" y="2346"/>
                    </a:cubicBezTo>
                    <a:cubicBezTo>
                      <a:pt x="131" y="1477"/>
                      <a:pt x="96" y="703"/>
                      <a:pt x="298" y="60"/>
                    </a:cubicBezTo>
                    <a:cubicBezTo>
                      <a:pt x="298" y="37"/>
                      <a:pt x="298" y="13"/>
                      <a:pt x="2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8"/>
              <p:cNvSpPr/>
              <p:nvPr/>
            </p:nvSpPr>
            <p:spPr>
              <a:xfrm flipH="1">
                <a:off x="894893" y="3546537"/>
                <a:ext cx="14168" cy="19901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526" extrusionOk="0">
                    <a:moveTo>
                      <a:pt x="108" y="1"/>
                    </a:moveTo>
                    <a:cubicBezTo>
                      <a:pt x="72" y="1"/>
                      <a:pt x="61" y="13"/>
                      <a:pt x="61" y="49"/>
                    </a:cubicBezTo>
                    <a:cubicBezTo>
                      <a:pt x="168" y="1192"/>
                      <a:pt x="156" y="2335"/>
                      <a:pt x="1" y="3478"/>
                    </a:cubicBezTo>
                    <a:cubicBezTo>
                      <a:pt x="1" y="3501"/>
                      <a:pt x="13" y="3525"/>
                      <a:pt x="49" y="3525"/>
                    </a:cubicBezTo>
                    <a:cubicBezTo>
                      <a:pt x="61" y="3525"/>
                      <a:pt x="72" y="3513"/>
                      <a:pt x="96" y="3513"/>
                    </a:cubicBezTo>
                    <a:cubicBezTo>
                      <a:pt x="239" y="2370"/>
                      <a:pt x="251" y="1192"/>
                      <a:pt x="156" y="49"/>
                    </a:cubicBezTo>
                    <a:cubicBezTo>
                      <a:pt x="156" y="13"/>
                      <a:pt x="132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8"/>
              <p:cNvSpPr/>
              <p:nvPr/>
            </p:nvSpPr>
            <p:spPr>
              <a:xfrm flipH="1">
                <a:off x="942599" y="3689686"/>
                <a:ext cx="221829" cy="108934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930" extrusionOk="0">
                    <a:moveTo>
                      <a:pt x="60" y="1"/>
                    </a:moveTo>
                    <a:cubicBezTo>
                      <a:pt x="36" y="1"/>
                      <a:pt x="13" y="1"/>
                      <a:pt x="1" y="25"/>
                    </a:cubicBezTo>
                    <a:cubicBezTo>
                      <a:pt x="1" y="49"/>
                      <a:pt x="1" y="72"/>
                      <a:pt x="36" y="84"/>
                    </a:cubicBezTo>
                    <a:cubicBezTo>
                      <a:pt x="691" y="346"/>
                      <a:pt x="1322" y="668"/>
                      <a:pt x="1918" y="1037"/>
                    </a:cubicBezTo>
                    <a:cubicBezTo>
                      <a:pt x="2001" y="1084"/>
                      <a:pt x="2084" y="1144"/>
                      <a:pt x="2156" y="1180"/>
                    </a:cubicBezTo>
                    <a:cubicBezTo>
                      <a:pt x="2691" y="1525"/>
                      <a:pt x="3251" y="1870"/>
                      <a:pt x="3882" y="1930"/>
                    </a:cubicBezTo>
                    <a:cubicBezTo>
                      <a:pt x="3906" y="1930"/>
                      <a:pt x="3918" y="1918"/>
                      <a:pt x="3930" y="1870"/>
                    </a:cubicBezTo>
                    <a:cubicBezTo>
                      <a:pt x="3930" y="1858"/>
                      <a:pt x="3918" y="1823"/>
                      <a:pt x="3882" y="1823"/>
                    </a:cubicBezTo>
                    <a:cubicBezTo>
                      <a:pt x="3275" y="1787"/>
                      <a:pt x="2727" y="1418"/>
                      <a:pt x="2203" y="1096"/>
                    </a:cubicBezTo>
                    <a:cubicBezTo>
                      <a:pt x="2132" y="1049"/>
                      <a:pt x="2037" y="989"/>
                      <a:pt x="1965" y="942"/>
                    </a:cubicBezTo>
                    <a:cubicBezTo>
                      <a:pt x="1358" y="572"/>
                      <a:pt x="715" y="263"/>
                      <a:pt x="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8"/>
              <p:cNvSpPr/>
              <p:nvPr/>
            </p:nvSpPr>
            <p:spPr>
              <a:xfrm flipH="1">
                <a:off x="700670" y="3926029"/>
                <a:ext cx="325293" cy="176383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3125" extrusionOk="0">
                    <a:moveTo>
                      <a:pt x="48" y="0"/>
                    </a:moveTo>
                    <a:cubicBezTo>
                      <a:pt x="37" y="0"/>
                      <a:pt x="24" y="11"/>
                      <a:pt x="24" y="29"/>
                    </a:cubicBezTo>
                    <a:cubicBezTo>
                      <a:pt x="0" y="53"/>
                      <a:pt x="24" y="76"/>
                      <a:pt x="48" y="76"/>
                    </a:cubicBezTo>
                    <a:cubicBezTo>
                      <a:pt x="1155" y="231"/>
                      <a:pt x="2084" y="946"/>
                      <a:pt x="2977" y="1612"/>
                    </a:cubicBezTo>
                    <a:cubicBezTo>
                      <a:pt x="3810" y="2231"/>
                      <a:pt x="4679" y="2886"/>
                      <a:pt x="5703" y="3124"/>
                    </a:cubicBezTo>
                    <a:cubicBezTo>
                      <a:pt x="5715" y="3124"/>
                      <a:pt x="5739" y="3112"/>
                      <a:pt x="5751" y="3112"/>
                    </a:cubicBezTo>
                    <a:cubicBezTo>
                      <a:pt x="5763" y="3089"/>
                      <a:pt x="5751" y="3053"/>
                      <a:pt x="5715" y="3053"/>
                    </a:cubicBezTo>
                    <a:cubicBezTo>
                      <a:pt x="4727" y="2815"/>
                      <a:pt x="3870" y="2172"/>
                      <a:pt x="3036" y="1553"/>
                    </a:cubicBezTo>
                    <a:cubicBezTo>
                      <a:pt x="2132" y="862"/>
                      <a:pt x="1191" y="172"/>
                      <a:pt x="60" y="5"/>
                    </a:cubicBezTo>
                    <a:cubicBezTo>
                      <a:pt x="57" y="2"/>
                      <a:pt x="53" y="0"/>
                      <a:pt x="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8"/>
              <p:cNvSpPr/>
              <p:nvPr/>
            </p:nvSpPr>
            <p:spPr>
              <a:xfrm flipH="1">
                <a:off x="570958" y="4177048"/>
                <a:ext cx="421418" cy="176721"/>
              </a:xfrm>
              <a:custGeom>
                <a:avLst/>
                <a:gdLst/>
                <a:ahLst/>
                <a:cxnLst/>
                <a:rect l="l" t="t" r="r" b="b"/>
                <a:pathLst>
                  <a:path w="7466" h="3131" extrusionOk="0">
                    <a:moveTo>
                      <a:pt x="62" y="1"/>
                    </a:moveTo>
                    <a:cubicBezTo>
                      <a:pt x="47" y="1"/>
                      <a:pt x="33" y="15"/>
                      <a:pt x="24" y="23"/>
                    </a:cubicBezTo>
                    <a:cubicBezTo>
                      <a:pt x="1" y="35"/>
                      <a:pt x="24" y="70"/>
                      <a:pt x="36" y="82"/>
                    </a:cubicBezTo>
                    <a:cubicBezTo>
                      <a:pt x="1108" y="916"/>
                      <a:pt x="2441" y="1273"/>
                      <a:pt x="3739" y="1618"/>
                    </a:cubicBezTo>
                    <a:cubicBezTo>
                      <a:pt x="5025" y="1952"/>
                      <a:pt x="6347" y="2297"/>
                      <a:pt x="7406" y="3118"/>
                    </a:cubicBezTo>
                    <a:cubicBezTo>
                      <a:pt x="7418" y="3130"/>
                      <a:pt x="7418" y="3130"/>
                      <a:pt x="7430" y="3130"/>
                    </a:cubicBezTo>
                    <a:cubicBezTo>
                      <a:pt x="7442" y="3130"/>
                      <a:pt x="7466" y="3118"/>
                      <a:pt x="7442" y="3107"/>
                    </a:cubicBezTo>
                    <a:cubicBezTo>
                      <a:pt x="7466" y="3083"/>
                      <a:pt x="7442" y="3059"/>
                      <a:pt x="7430" y="3047"/>
                    </a:cubicBezTo>
                    <a:cubicBezTo>
                      <a:pt x="6370" y="2225"/>
                      <a:pt x="5037" y="1868"/>
                      <a:pt x="3739" y="1523"/>
                    </a:cubicBezTo>
                    <a:cubicBezTo>
                      <a:pt x="2465" y="1178"/>
                      <a:pt x="1132" y="821"/>
                      <a:pt x="84" y="11"/>
                    </a:cubicBezTo>
                    <a:cubicBezTo>
                      <a:pt x="77" y="4"/>
                      <a:pt x="69" y="1"/>
                      <a:pt x="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8"/>
              <p:cNvSpPr/>
              <p:nvPr/>
            </p:nvSpPr>
            <p:spPr>
              <a:xfrm flipH="1">
                <a:off x="458685" y="4439751"/>
                <a:ext cx="407984" cy="240614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4263" extrusionOk="0">
                    <a:moveTo>
                      <a:pt x="60" y="0"/>
                    </a:moveTo>
                    <a:cubicBezTo>
                      <a:pt x="24" y="0"/>
                      <a:pt x="12" y="0"/>
                      <a:pt x="0" y="24"/>
                    </a:cubicBezTo>
                    <a:cubicBezTo>
                      <a:pt x="0" y="60"/>
                      <a:pt x="0" y="72"/>
                      <a:pt x="24" y="84"/>
                    </a:cubicBezTo>
                    <a:cubicBezTo>
                      <a:pt x="1143" y="488"/>
                      <a:pt x="2096" y="1274"/>
                      <a:pt x="3012" y="2048"/>
                    </a:cubicBezTo>
                    <a:cubicBezTo>
                      <a:pt x="3167" y="2179"/>
                      <a:pt x="3310" y="2298"/>
                      <a:pt x="3465" y="2417"/>
                    </a:cubicBezTo>
                    <a:cubicBezTo>
                      <a:pt x="4501" y="3275"/>
                      <a:pt x="5751" y="4167"/>
                      <a:pt x="7180" y="4263"/>
                    </a:cubicBezTo>
                    <a:cubicBezTo>
                      <a:pt x="7215" y="4263"/>
                      <a:pt x="7227" y="4251"/>
                      <a:pt x="7227" y="4227"/>
                    </a:cubicBezTo>
                    <a:cubicBezTo>
                      <a:pt x="7227" y="4215"/>
                      <a:pt x="7215" y="4179"/>
                      <a:pt x="7180" y="4179"/>
                    </a:cubicBezTo>
                    <a:cubicBezTo>
                      <a:pt x="5787" y="4072"/>
                      <a:pt x="4548" y="3191"/>
                      <a:pt x="3524" y="2346"/>
                    </a:cubicBezTo>
                    <a:cubicBezTo>
                      <a:pt x="3370" y="2215"/>
                      <a:pt x="3227" y="2096"/>
                      <a:pt x="3072" y="1977"/>
                    </a:cubicBezTo>
                    <a:cubicBezTo>
                      <a:pt x="2155" y="1203"/>
                      <a:pt x="1203" y="393"/>
                      <a:pt x="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8"/>
              <p:cNvSpPr/>
              <p:nvPr/>
            </p:nvSpPr>
            <p:spPr>
              <a:xfrm flipH="1">
                <a:off x="320959" y="4712614"/>
                <a:ext cx="545710" cy="221819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3930" extrusionOk="0">
                    <a:moveTo>
                      <a:pt x="36" y="0"/>
                    </a:moveTo>
                    <a:cubicBezTo>
                      <a:pt x="12" y="0"/>
                      <a:pt x="0" y="12"/>
                      <a:pt x="0" y="48"/>
                    </a:cubicBezTo>
                    <a:cubicBezTo>
                      <a:pt x="0" y="72"/>
                      <a:pt x="12" y="84"/>
                      <a:pt x="36" y="84"/>
                    </a:cubicBezTo>
                    <a:cubicBezTo>
                      <a:pt x="2227" y="131"/>
                      <a:pt x="4239" y="1322"/>
                      <a:pt x="6108" y="2524"/>
                    </a:cubicBezTo>
                    <a:cubicBezTo>
                      <a:pt x="7120" y="3179"/>
                      <a:pt x="8287" y="3929"/>
                      <a:pt x="9549" y="3929"/>
                    </a:cubicBezTo>
                    <a:cubicBezTo>
                      <a:pt x="9585" y="3929"/>
                      <a:pt x="9597" y="3929"/>
                      <a:pt x="9620" y="3917"/>
                    </a:cubicBezTo>
                    <a:cubicBezTo>
                      <a:pt x="9656" y="3917"/>
                      <a:pt x="9668" y="3894"/>
                      <a:pt x="9668" y="3870"/>
                    </a:cubicBezTo>
                    <a:cubicBezTo>
                      <a:pt x="9668" y="3834"/>
                      <a:pt x="9656" y="3822"/>
                      <a:pt x="9620" y="3822"/>
                    </a:cubicBezTo>
                    <a:lnTo>
                      <a:pt x="9549" y="3822"/>
                    </a:lnTo>
                    <a:cubicBezTo>
                      <a:pt x="8299" y="3822"/>
                      <a:pt x="7168" y="3096"/>
                      <a:pt x="6156" y="2441"/>
                    </a:cubicBezTo>
                    <a:cubicBezTo>
                      <a:pt x="4263" y="1238"/>
                      <a:pt x="2262" y="48"/>
                      <a:pt x="36" y="0"/>
                    </a:cubicBezTo>
                    <a:close/>
                  </a:path>
                </a:pathLst>
              </a:custGeom>
              <a:solidFill>
                <a:srgbClr val="1475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8"/>
              <p:cNvSpPr/>
              <p:nvPr/>
            </p:nvSpPr>
            <p:spPr>
              <a:xfrm flipH="1">
                <a:off x="290702" y="5051012"/>
                <a:ext cx="498014" cy="44702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792" extrusionOk="0">
                    <a:moveTo>
                      <a:pt x="1754" y="0"/>
                    </a:moveTo>
                    <a:cubicBezTo>
                      <a:pt x="1185" y="0"/>
                      <a:pt x="616" y="14"/>
                      <a:pt x="48" y="42"/>
                    </a:cubicBezTo>
                    <a:cubicBezTo>
                      <a:pt x="12" y="42"/>
                      <a:pt x="0" y="66"/>
                      <a:pt x="0" y="89"/>
                    </a:cubicBezTo>
                    <a:cubicBezTo>
                      <a:pt x="0" y="125"/>
                      <a:pt x="12" y="137"/>
                      <a:pt x="48" y="137"/>
                    </a:cubicBezTo>
                    <a:cubicBezTo>
                      <a:pt x="613" y="112"/>
                      <a:pt x="1179" y="99"/>
                      <a:pt x="1744" y="99"/>
                    </a:cubicBezTo>
                    <a:cubicBezTo>
                      <a:pt x="4098" y="99"/>
                      <a:pt x="6450" y="321"/>
                      <a:pt x="8763" y="792"/>
                    </a:cubicBezTo>
                    <a:cubicBezTo>
                      <a:pt x="8775" y="792"/>
                      <a:pt x="8799" y="780"/>
                      <a:pt x="8811" y="744"/>
                    </a:cubicBezTo>
                    <a:cubicBezTo>
                      <a:pt x="8823" y="732"/>
                      <a:pt x="8811" y="697"/>
                      <a:pt x="8775" y="697"/>
                    </a:cubicBezTo>
                    <a:cubicBezTo>
                      <a:pt x="6465" y="236"/>
                      <a:pt x="4108" y="0"/>
                      <a:pt x="17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8"/>
              <p:cNvSpPr/>
              <p:nvPr/>
            </p:nvSpPr>
            <p:spPr>
              <a:xfrm flipH="1">
                <a:off x="133444" y="5284081"/>
                <a:ext cx="610904" cy="11074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1962" extrusionOk="0">
                    <a:moveTo>
                      <a:pt x="8927" y="0"/>
                    </a:moveTo>
                    <a:cubicBezTo>
                      <a:pt x="7386" y="0"/>
                      <a:pt x="5847" y="264"/>
                      <a:pt x="4393" y="782"/>
                    </a:cubicBezTo>
                    <a:cubicBezTo>
                      <a:pt x="4108" y="890"/>
                      <a:pt x="3822" y="1009"/>
                      <a:pt x="3548" y="1116"/>
                    </a:cubicBezTo>
                    <a:cubicBezTo>
                      <a:pt x="2577" y="1490"/>
                      <a:pt x="1598" y="1881"/>
                      <a:pt x="595" y="1881"/>
                    </a:cubicBezTo>
                    <a:cubicBezTo>
                      <a:pt x="417" y="1881"/>
                      <a:pt x="239" y="1869"/>
                      <a:pt x="60" y="1842"/>
                    </a:cubicBezTo>
                    <a:cubicBezTo>
                      <a:pt x="57" y="1839"/>
                      <a:pt x="52" y="1838"/>
                      <a:pt x="47" y="1838"/>
                    </a:cubicBezTo>
                    <a:cubicBezTo>
                      <a:pt x="32" y="1838"/>
                      <a:pt x="12" y="1851"/>
                      <a:pt x="12" y="1878"/>
                    </a:cubicBezTo>
                    <a:cubicBezTo>
                      <a:pt x="0" y="1890"/>
                      <a:pt x="12" y="1913"/>
                      <a:pt x="48" y="1913"/>
                    </a:cubicBezTo>
                    <a:cubicBezTo>
                      <a:pt x="238" y="1949"/>
                      <a:pt x="417" y="1961"/>
                      <a:pt x="595" y="1961"/>
                    </a:cubicBezTo>
                    <a:cubicBezTo>
                      <a:pt x="1619" y="1961"/>
                      <a:pt x="2619" y="1568"/>
                      <a:pt x="3584" y="1199"/>
                    </a:cubicBezTo>
                    <a:cubicBezTo>
                      <a:pt x="3870" y="1080"/>
                      <a:pt x="4155" y="973"/>
                      <a:pt x="4441" y="878"/>
                    </a:cubicBezTo>
                    <a:cubicBezTo>
                      <a:pt x="5879" y="353"/>
                      <a:pt x="7394" y="93"/>
                      <a:pt x="8916" y="93"/>
                    </a:cubicBezTo>
                    <a:cubicBezTo>
                      <a:pt x="9536" y="93"/>
                      <a:pt x="10158" y="137"/>
                      <a:pt x="10775" y="223"/>
                    </a:cubicBezTo>
                    <a:cubicBezTo>
                      <a:pt x="10787" y="223"/>
                      <a:pt x="10823" y="199"/>
                      <a:pt x="10823" y="175"/>
                    </a:cubicBezTo>
                    <a:cubicBezTo>
                      <a:pt x="10823" y="163"/>
                      <a:pt x="10811" y="128"/>
                      <a:pt x="10775" y="128"/>
                    </a:cubicBezTo>
                    <a:cubicBezTo>
                      <a:pt x="10162" y="42"/>
                      <a:pt x="9545" y="0"/>
                      <a:pt x="8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75" cap="flat" cmpd="sng">
                <a:solidFill>
                  <a:schemeClr val="dk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8"/>
              <p:cNvSpPr/>
              <p:nvPr/>
            </p:nvSpPr>
            <p:spPr>
              <a:xfrm flipH="1">
                <a:off x="-633387" y="4872471"/>
                <a:ext cx="664696" cy="611724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10838" extrusionOk="0">
                    <a:moveTo>
                      <a:pt x="6091" y="0"/>
                    </a:moveTo>
                    <a:cubicBezTo>
                      <a:pt x="6035" y="0"/>
                      <a:pt x="5980" y="10"/>
                      <a:pt x="5930" y="38"/>
                    </a:cubicBezTo>
                    <a:cubicBezTo>
                      <a:pt x="5775" y="133"/>
                      <a:pt x="5739" y="323"/>
                      <a:pt x="5704" y="502"/>
                    </a:cubicBezTo>
                    <a:cubicBezTo>
                      <a:pt x="5382" y="3050"/>
                      <a:pt x="6192" y="5598"/>
                      <a:pt x="7013" y="8015"/>
                    </a:cubicBezTo>
                    <a:cubicBezTo>
                      <a:pt x="6120" y="6705"/>
                      <a:pt x="5430" y="5264"/>
                      <a:pt x="4608" y="3931"/>
                    </a:cubicBezTo>
                    <a:cubicBezTo>
                      <a:pt x="3775" y="2586"/>
                      <a:pt x="2739" y="1300"/>
                      <a:pt x="1358" y="538"/>
                    </a:cubicBezTo>
                    <a:cubicBezTo>
                      <a:pt x="1279" y="485"/>
                      <a:pt x="1207" y="452"/>
                      <a:pt x="1132" y="452"/>
                    </a:cubicBezTo>
                    <a:cubicBezTo>
                      <a:pt x="1105" y="452"/>
                      <a:pt x="1077" y="457"/>
                      <a:pt x="1048" y="466"/>
                    </a:cubicBezTo>
                    <a:cubicBezTo>
                      <a:pt x="941" y="538"/>
                      <a:pt x="917" y="657"/>
                      <a:pt x="894" y="752"/>
                    </a:cubicBezTo>
                    <a:cubicBezTo>
                      <a:pt x="798" y="1431"/>
                      <a:pt x="953" y="2121"/>
                      <a:pt x="1191" y="2764"/>
                    </a:cubicBezTo>
                    <a:cubicBezTo>
                      <a:pt x="1882" y="4657"/>
                      <a:pt x="3084" y="6336"/>
                      <a:pt x="4632" y="7598"/>
                    </a:cubicBezTo>
                    <a:cubicBezTo>
                      <a:pt x="5346" y="8182"/>
                      <a:pt x="6156" y="8682"/>
                      <a:pt x="6751" y="9396"/>
                    </a:cubicBezTo>
                    <a:cubicBezTo>
                      <a:pt x="4787" y="8348"/>
                      <a:pt x="2763" y="7360"/>
                      <a:pt x="703" y="6503"/>
                    </a:cubicBezTo>
                    <a:cubicBezTo>
                      <a:pt x="601" y="6455"/>
                      <a:pt x="476" y="6412"/>
                      <a:pt x="363" y="6412"/>
                    </a:cubicBezTo>
                    <a:cubicBezTo>
                      <a:pt x="278" y="6412"/>
                      <a:pt x="200" y="6436"/>
                      <a:pt x="143" y="6503"/>
                    </a:cubicBezTo>
                    <a:cubicBezTo>
                      <a:pt x="1" y="6634"/>
                      <a:pt x="60" y="6860"/>
                      <a:pt x="155" y="7039"/>
                    </a:cubicBezTo>
                    <a:cubicBezTo>
                      <a:pt x="560" y="7836"/>
                      <a:pt x="1227" y="8491"/>
                      <a:pt x="1929" y="9039"/>
                    </a:cubicBezTo>
                    <a:cubicBezTo>
                      <a:pt x="2727" y="9682"/>
                      <a:pt x="3620" y="10229"/>
                      <a:pt x="4608" y="10551"/>
                    </a:cubicBezTo>
                    <a:cubicBezTo>
                      <a:pt x="5132" y="10716"/>
                      <a:pt x="5727" y="10838"/>
                      <a:pt x="6307" y="10838"/>
                    </a:cubicBezTo>
                    <a:cubicBezTo>
                      <a:pt x="6649" y="10838"/>
                      <a:pt x="6985" y="10795"/>
                      <a:pt x="7299" y="10694"/>
                    </a:cubicBezTo>
                    <a:cubicBezTo>
                      <a:pt x="8061" y="10479"/>
                      <a:pt x="8728" y="9765"/>
                      <a:pt x="9216" y="9170"/>
                    </a:cubicBezTo>
                    <a:cubicBezTo>
                      <a:pt x="10061" y="8122"/>
                      <a:pt x="10835" y="7039"/>
                      <a:pt x="11538" y="5907"/>
                    </a:cubicBezTo>
                    <a:cubicBezTo>
                      <a:pt x="11657" y="5717"/>
                      <a:pt x="11776" y="5455"/>
                      <a:pt x="11645" y="5264"/>
                    </a:cubicBezTo>
                    <a:cubicBezTo>
                      <a:pt x="11562" y="5165"/>
                      <a:pt x="11427" y="5123"/>
                      <a:pt x="11288" y="5123"/>
                    </a:cubicBezTo>
                    <a:cubicBezTo>
                      <a:pt x="11228" y="5123"/>
                      <a:pt x="11167" y="5131"/>
                      <a:pt x="11109" y="5145"/>
                    </a:cubicBezTo>
                    <a:cubicBezTo>
                      <a:pt x="10621" y="5253"/>
                      <a:pt x="10204" y="5562"/>
                      <a:pt x="9847" y="5919"/>
                    </a:cubicBezTo>
                    <a:cubicBezTo>
                      <a:pt x="9347" y="6431"/>
                      <a:pt x="8930" y="7003"/>
                      <a:pt x="8656" y="7646"/>
                    </a:cubicBezTo>
                    <a:cubicBezTo>
                      <a:pt x="8549" y="6253"/>
                      <a:pt x="8430" y="4836"/>
                      <a:pt x="8144" y="3455"/>
                    </a:cubicBezTo>
                    <a:cubicBezTo>
                      <a:pt x="7966" y="2597"/>
                      <a:pt x="7728" y="1752"/>
                      <a:pt x="7299" y="990"/>
                    </a:cubicBezTo>
                    <a:cubicBezTo>
                      <a:pt x="7061" y="573"/>
                      <a:pt x="6751" y="157"/>
                      <a:pt x="6287" y="26"/>
                    </a:cubicBezTo>
                    <a:cubicBezTo>
                      <a:pt x="6223" y="13"/>
                      <a:pt x="6156" y="0"/>
                      <a:pt x="6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8"/>
              <p:cNvSpPr/>
              <p:nvPr/>
            </p:nvSpPr>
            <p:spPr>
              <a:xfrm flipH="1">
                <a:off x="-339708" y="5320997"/>
                <a:ext cx="258800" cy="12423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01" extrusionOk="0">
                    <a:moveTo>
                      <a:pt x="38" y="0"/>
                    </a:moveTo>
                    <a:cubicBezTo>
                      <a:pt x="28" y="0"/>
                      <a:pt x="19" y="3"/>
                      <a:pt x="13" y="9"/>
                    </a:cubicBezTo>
                    <a:cubicBezTo>
                      <a:pt x="1" y="33"/>
                      <a:pt x="1" y="57"/>
                      <a:pt x="13" y="69"/>
                    </a:cubicBezTo>
                    <a:cubicBezTo>
                      <a:pt x="1263" y="1200"/>
                      <a:pt x="2858" y="1962"/>
                      <a:pt x="4537" y="2200"/>
                    </a:cubicBezTo>
                    <a:cubicBezTo>
                      <a:pt x="4549" y="2200"/>
                      <a:pt x="4561" y="2188"/>
                      <a:pt x="4585" y="2164"/>
                    </a:cubicBezTo>
                    <a:cubicBezTo>
                      <a:pt x="4585" y="2152"/>
                      <a:pt x="4561" y="2129"/>
                      <a:pt x="4537" y="2129"/>
                    </a:cubicBezTo>
                    <a:cubicBezTo>
                      <a:pt x="2894" y="1890"/>
                      <a:pt x="1311" y="1140"/>
                      <a:pt x="72" y="9"/>
                    </a:cubicBezTo>
                    <a:cubicBezTo>
                      <a:pt x="60" y="3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8"/>
              <p:cNvSpPr/>
              <p:nvPr/>
            </p:nvSpPr>
            <p:spPr>
              <a:xfrm flipH="1">
                <a:off x="-365280" y="5071898"/>
                <a:ext cx="237295" cy="302024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5351" extrusionOk="0">
                    <a:moveTo>
                      <a:pt x="40" y="0"/>
                    </a:moveTo>
                    <a:cubicBezTo>
                      <a:pt x="33" y="0"/>
                      <a:pt x="28" y="2"/>
                      <a:pt x="24" y="5"/>
                    </a:cubicBezTo>
                    <a:cubicBezTo>
                      <a:pt x="12" y="17"/>
                      <a:pt x="0" y="53"/>
                      <a:pt x="12" y="65"/>
                    </a:cubicBezTo>
                    <a:cubicBezTo>
                      <a:pt x="1036" y="2089"/>
                      <a:pt x="2620" y="3744"/>
                      <a:pt x="4132" y="5339"/>
                    </a:cubicBezTo>
                    <a:cubicBezTo>
                      <a:pt x="4132" y="5351"/>
                      <a:pt x="4144" y="5351"/>
                      <a:pt x="4168" y="5351"/>
                    </a:cubicBezTo>
                    <a:cubicBezTo>
                      <a:pt x="4168" y="5351"/>
                      <a:pt x="4179" y="5351"/>
                      <a:pt x="4191" y="5327"/>
                    </a:cubicBezTo>
                    <a:cubicBezTo>
                      <a:pt x="4203" y="5315"/>
                      <a:pt x="4203" y="5291"/>
                      <a:pt x="4191" y="5268"/>
                    </a:cubicBezTo>
                    <a:cubicBezTo>
                      <a:pt x="2691" y="3684"/>
                      <a:pt x="1108" y="2029"/>
                      <a:pt x="84" y="17"/>
                    </a:cubicBezTo>
                    <a:cubicBezTo>
                      <a:pt x="75" y="9"/>
                      <a:pt x="55" y="0"/>
                      <a:pt x="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8"/>
              <p:cNvSpPr/>
              <p:nvPr/>
            </p:nvSpPr>
            <p:spPr>
              <a:xfrm flipH="1">
                <a:off x="-413661" y="5009637"/>
                <a:ext cx="65250" cy="382454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6776" extrusionOk="0">
                    <a:moveTo>
                      <a:pt x="36" y="1"/>
                    </a:moveTo>
                    <a:cubicBezTo>
                      <a:pt x="24" y="25"/>
                      <a:pt x="1" y="37"/>
                      <a:pt x="1" y="60"/>
                    </a:cubicBezTo>
                    <a:cubicBezTo>
                      <a:pt x="453" y="2251"/>
                      <a:pt x="810" y="4501"/>
                      <a:pt x="1060" y="6728"/>
                    </a:cubicBezTo>
                    <a:cubicBezTo>
                      <a:pt x="1060" y="6764"/>
                      <a:pt x="1096" y="6775"/>
                      <a:pt x="1108" y="6775"/>
                    </a:cubicBezTo>
                    <a:cubicBezTo>
                      <a:pt x="1132" y="6764"/>
                      <a:pt x="1155" y="6752"/>
                      <a:pt x="1155" y="6716"/>
                    </a:cubicBezTo>
                    <a:cubicBezTo>
                      <a:pt x="894" y="4489"/>
                      <a:pt x="536" y="2239"/>
                      <a:pt x="96" y="37"/>
                    </a:cubicBezTo>
                    <a:cubicBezTo>
                      <a:pt x="84" y="25"/>
                      <a:pt x="60" y="1"/>
                      <a:pt x="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8"/>
              <p:cNvSpPr/>
              <p:nvPr/>
            </p:nvSpPr>
            <p:spPr>
              <a:xfrm flipH="1">
                <a:off x="-546029" y="5248350"/>
                <a:ext cx="81337" cy="108821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928" extrusionOk="0">
                    <a:moveTo>
                      <a:pt x="1395" y="0"/>
                    </a:moveTo>
                    <a:cubicBezTo>
                      <a:pt x="1380" y="0"/>
                      <a:pt x="1366" y="14"/>
                      <a:pt x="1358" y="22"/>
                    </a:cubicBezTo>
                    <a:cubicBezTo>
                      <a:pt x="941" y="653"/>
                      <a:pt x="489" y="1272"/>
                      <a:pt x="12" y="1844"/>
                    </a:cubicBezTo>
                    <a:cubicBezTo>
                      <a:pt x="0" y="1868"/>
                      <a:pt x="0" y="1892"/>
                      <a:pt x="12" y="1915"/>
                    </a:cubicBezTo>
                    <a:cubicBezTo>
                      <a:pt x="24" y="1927"/>
                      <a:pt x="24" y="1927"/>
                      <a:pt x="48" y="1927"/>
                    </a:cubicBezTo>
                    <a:cubicBezTo>
                      <a:pt x="60" y="1927"/>
                      <a:pt x="72" y="1904"/>
                      <a:pt x="72" y="1892"/>
                    </a:cubicBezTo>
                    <a:cubicBezTo>
                      <a:pt x="560" y="1320"/>
                      <a:pt x="1012" y="689"/>
                      <a:pt x="1429" y="70"/>
                    </a:cubicBezTo>
                    <a:cubicBezTo>
                      <a:pt x="1441" y="46"/>
                      <a:pt x="1429" y="22"/>
                      <a:pt x="1417" y="10"/>
                    </a:cubicBezTo>
                    <a:cubicBezTo>
                      <a:pt x="1410" y="3"/>
                      <a:pt x="1402" y="0"/>
                      <a:pt x="1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8"/>
              <p:cNvSpPr/>
              <p:nvPr/>
            </p:nvSpPr>
            <p:spPr>
              <a:xfrm flipH="1">
                <a:off x="2622150" y="4186361"/>
                <a:ext cx="903910" cy="1669964"/>
              </a:xfrm>
              <a:custGeom>
                <a:avLst/>
                <a:gdLst/>
                <a:ahLst/>
                <a:cxnLst/>
                <a:rect l="l" t="t" r="r" b="b"/>
                <a:pathLst>
                  <a:path w="16014" h="29587" extrusionOk="0">
                    <a:moveTo>
                      <a:pt x="15276" y="1"/>
                    </a:moveTo>
                    <a:cubicBezTo>
                      <a:pt x="13323" y="4311"/>
                      <a:pt x="9466" y="7406"/>
                      <a:pt x="6870" y="11347"/>
                    </a:cubicBezTo>
                    <a:cubicBezTo>
                      <a:pt x="5001" y="14145"/>
                      <a:pt x="3810" y="17336"/>
                      <a:pt x="2631" y="20491"/>
                    </a:cubicBezTo>
                    <a:cubicBezTo>
                      <a:pt x="1953" y="22313"/>
                      <a:pt x="1262" y="24135"/>
                      <a:pt x="583" y="25968"/>
                    </a:cubicBezTo>
                    <a:cubicBezTo>
                      <a:pt x="333" y="26647"/>
                      <a:pt x="60" y="27349"/>
                      <a:pt x="12" y="28076"/>
                    </a:cubicBezTo>
                    <a:cubicBezTo>
                      <a:pt x="1" y="28347"/>
                      <a:pt x="43" y="29586"/>
                      <a:pt x="436" y="29586"/>
                    </a:cubicBezTo>
                    <a:cubicBezTo>
                      <a:pt x="456" y="29586"/>
                      <a:pt x="478" y="29583"/>
                      <a:pt x="500" y="29576"/>
                    </a:cubicBezTo>
                    <a:cubicBezTo>
                      <a:pt x="857" y="29480"/>
                      <a:pt x="976" y="28123"/>
                      <a:pt x="1095" y="27814"/>
                    </a:cubicBezTo>
                    <a:cubicBezTo>
                      <a:pt x="1572" y="26492"/>
                      <a:pt x="2357" y="25349"/>
                      <a:pt x="3274" y="24349"/>
                    </a:cubicBezTo>
                    <a:cubicBezTo>
                      <a:pt x="4679" y="22837"/>
                      <a:pt x="6346" y="21587"/>
                      <a:pt x="7834" y="20170"/>
                    </a:cubicBezTo>
                    <a:cubicBezTo>
                      <a:pt x="13192" y="15038"/>
                      <a:pt x="16014" y="7383"/>
                      <a:pt x="152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8"/>
              <p:cNvSpPr/>
              <p:nvPr/>
            </p:nvSpPr>
            <p:spPr>
              <a:xfrm flipH="1">
                <a:off x="2720248" y="4385957"/>
                <a:ext cx="705675" cy="1227850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21754" extrusionOk="0">
                    <a:moveTo>
                      <a:pt x="12454" y="1"/>
                    </a:moveTo>
                    <a:cubicBezTo>
                      <a:pt x="12430" y="1"/>
                      <a:pt x="12394" y="1"/>
                      <a:pt x="12394" y="25"/>
                    </a:cubicBezTo>
                    <a:cubicBezTo>
                      <a:pt x="11656" y="2823"/>
                      <a:pt x="9918" y="5251"/>
                      <a:pt x="8215" y="7585"/>
                    </a:cubicBezTo>
                    <a:cubicBezTo>
                      <a:pt x="8084" y="7764"/>
                      <a:pt x="7965" y="7942"/>
                      <a:pt x="7834" y="8121"/>
                    </a:cubicBezTo>
                    <a:cubicBezTo>
                      <a:pt x="4084" y="13336"/>
                      <a:pt x="1667" y="17515"/>
                      <a:pt x="0" y="21694"/>
                    </a:cubicBezTo>
                    <a:cubicBezTo>
                      <a:pt x="0" y="21730"/>
                      <a:pt x="0" y="21742"/>
                      <a:pt x="36" y="21753"/>
                    </a:cubicBezTo>
                    <a:lnTo>
                      <a:pt x="48" y="21753"/>
                    </a:lnTo>
                    <a:cubicBezTo>
                      <a:pt x="60" y="21753"/>
                      <a:pt x="72" y="21742"/>
                      <a:pt x="95" y="21742"/>
                    </a:cubicBezTo>
                    <a:cubicBezTo>
                      <a:pt x="1738" y="17563"/>
                      <a:pt x="4155" y="13383"/>
                      <a:pt x="7906" y="8180"/>
                    </a:cubicBezTo>
                    <a:cubicBezTo>
                      <a:pt x="8037" y="8002"/>
                      <a:pt x="8156" y="7823"/>
                      <a:pt x="8287" y="7645"/>
                    </a:cubicBezTo>
                    <a:cubicBezTo>
                      <a:pt x="9989" y="5299"/>
                      <a:pt x="11740" y="2870"/>
                      <a:pt x="12490" y="60"/>
                    </a:cubicBezTo>
                    <a:cubicBezTo>
                      <a:pt x="12502" y="25"/>
                      <a:pt x="12490" y="1"/>
                      <a:pt x="12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8"/>
              <p:cNvSpPr/>
              <p:nvPr/>
            </p:nvSpPr>
            <p:spPr>
              <a:xfrm flipH="1">
                <a:off x="3111355" y="4104965"/>
                <a:ext cx="309544" cy="320481"/>
              </a:xfrm>
              <a:custGeom>
                <a:avLst/>
                <a:gdLst/>
                <a:ahLst/>
                <a:cxnLst/>
                <a:rect l="l" t="t" r="r" b="b"/>
                <a:pathLst>
                  <a:path w="5484" h="5678" extrusionOk="0">
                    <a:moveTo>
                      <a:pt x="3046" y="1"/>
                    </a:moveTo>
                    <a:cubicBezTo>
                      <a:pt x="3037" y="1"/>
                      <a:pt x="3028" y="1"/>
                      <a:pt x="3019" y="2"/>
                    </a:cubicBezTo>
                    <a:cubicBezTo>
                      <a:pt x="2923" y="26"/>
                      <a:pt x="2840" y="109"/>
                      <a:pt x="2804" y="193"/>
                    </a:cubicBezTo>
                    <a:cubicBezTo>
                      <a:pt x="2352" y="990"/>
                      <a:pt x="2411" y="1955"/>
                      <a:pt x="2483" y="2860"/>
                    </a:cubicBezTo>
                    <a:cubicBezTo>
                      <a:pt x="2340" y="2145"/>
                      <a:pt x="2090" y="1455"/>
                      <a:pt x="1757" y="788"/>
                    </a:cubicBezTo>
                    <a:cubicBezTo>
                      <a:pt x="1649" y="597"/>
                      <a:pt x="1518" y="395"/>
                      <a:pt x="1292" y="371"/>
                    </a:cubicBezTo>
                    <a:lnTo>
                      <a:pt x="1292" y="371"/>
                    </a:lnTo>
                    <a:cubicBezTo>
                      <a:pt x="1173" y="824"/>
                      <a:pt x="1340" y="1288"/>
                      <a:pt x="1530" y="1705"/>
                    </a:cubicBezTo>
                    <a:cubicBezTo>
                      <a:pt x="1673" y="2002"/>
                      <a:pt x="2066" y="2990"/>
                      <a:pt x="2066" y="2990"/>
                    </a:cubicBezTo>
                    <a:cubicBezTo>
                      <a:pt x="2066" y="2990"/>
                      <a:pt x="865" y="2754"/>
                      <a:pt x="302" y="2754"/>
                    </a:cubicBezTo>
                    <a:cubicBezTo>
                      <a:pt x="117" y="2754"/>
                      <a:pt x="1" y="2780"/>
                      <a:pt x="18" y="2848"/>
                    </a:cubicBezTo>
                    <a:cubicBezTo>
                      <a:pt x="78" y="3026"/>
                      <a:pt x="280" y="3145"/>
                      <a:pt x="483" y="3205"/>
                    </a:cubicBezTo>
                    <a:cubicBezTo>
                      <a:pt x="881" y="3351"/>
                      <a:pt x="1304" y="3417"/>
                      <a:pt x="1724" y="3417"/>
                    </a:cubicBezTo>
                    <a:cubicBezTo>
                      <a:pt x="1818" y="3417"/>
                      <a:pt x="1913" y="3414"/>
                      <a:pt x="2007" y="3407"/>
                    </a:cubicBezTo>
                    <a:lnTo>
                      <a:pt x="2007" y="3407"/>
                    </a:lnTo>
                    <a:cubicBezTo>
                      <a:pt x="1578" y="3574"/>
                      <a:pt x="1149" y="3788"/>
                      <a:pt x="745" y="4003"/>
                    </a:cubicBezTo>
                    <a:cubicBezTo>
                      <a:pt x="518" y="4145"/>
                      <a:pt x="280" y="4288"/>
                      <a:pt x="161" y="4514"/>
                    </a:cubicBezTo>
                    <a:cubicBezTo>
                      <a:pt x="125" y="4598"/>
                      <a:pt x="90" y="4717"/>
                      <a:pt x="149" y="4800"/>
                    </a:cubicBezTo>
                    <a:cubicBezTo>
                      <a:pt x="193" y="4858"/>
                      <a:pt x="272" y="4877"/>
                      <a:pt x="354" y="4877"/>
                    </a:cubicBezTo>
                    <a:cubicBezTo>
                      <a:pt x="406" y="4877"/>
                      <a:pt x="460" y="4869"/>
                      <a:pt x="506" y="4860"/>
                    </a:cubicBezTo>
                    <a:cubicBezTo>
                      <a:pt x="1209" y="4693"/>
                      <a:pt x="1792" y="4205"/>
                      <a:pt x="2066" y="3574"/>
                    </a:cubicBezTo>
                    <a:lnTo>
                      <a:pt x="2066" y="3574"/>
                    </a:lnTo>
                    <a:cubicBezTo>
                      <a:pt x="2054" y="4205"/>
                      <a:pt x="2173" y="4824"/>
                      <a:pt x="2423" y="5407"/>
                    </a:cubicBezTo>
                    <a:cubicBezTo>
                      <a:pt x="2476" y="5533"/>
                      <a:pt x="2574" y="5678"/>
                      <a:pt x="2711" y="5678"/>
                    </a:cubicBezTo>
                    <a:cubicBezTo>
                      <a:pt x="2730" y="5678"/>
                      <a:pt x="2749" y="5675"/>
                      <a:pt x="2769" y="5669"/>
                    </a:cubicBezTo>
                    <a:cubicBezTo>
                      <a:pt x="2923" y="5634"/>
                      <a:pt x="2947" y="5431"/>
                      <a:pt x="2935" y="5288"/>
                    </a:cubicBezTo>
                    <a:cubicBezTo>
                      <a:pt x="2888" y="4776"/>
                      <a:pt x="2769" y="4264"/>
                      <a:pt x="2578" y="3788"/>
                    </a:cubicBezTo>
                    <a:lnTo>
                      <a:pt x="2578" y="3788"/>
                    </a:lnTo>
                    <a:cubicBezTo>
                      <a:pt x="3256" y="4208"/>
                      <a:pt x="4242" y="4681"/>
                      <a:pt x="4774" y="4681"/>
                    </a:cubicBezTo>
                    <a:cubicBezTo>
                      <a:pt x="4951" y="4681"/>
                      <a:pt x="5078" y="4628"/>
                      <a:pt x="5126" y="4503"/>
                    </a:cubicBezTo>
                    <a:cubicBezTo>
                      <a:pt x="5293" y="3979"/>
                      <a:pt x="3959" y="3371"/>
                      <a:pt x="2900" y="3193"/>
                    </a:cubicBezTo>
                    <a:cubicBezTo>
                      <a:pt x="3793" y="2550"/>
                      <a:pt x="4602" y="1824"/>
                      <a:pt x="5317" y="1002"/>
                    </a:cubicBezTo>
                    <a:cubicBezTo>
                      <a:pt x="5424" y="895"/>
                      <a:pt x="5483" y="693"/>
                      <a:pt x="5340" y="645"/>
                    </a:cubicBezTo>
                    <a:cubicBezTo>
                      <a:pt x="5329" y="643"/>
                      <a:pt x="5318" y="642"/>
                      <a:pt x="5306" y="642"/>
                    </a:cubicBezTo>
                    <a:cubicBezTo>
                      <a:pt x="5259" y="642"/>
                      <a:pt x="5214" y="659"/>
                      <a:pt x="5186" y="669"/>
                    </a:cubicBezTo>
                    <a:cubicBezTo>
                      <a:pt x="4114" y="1121"/>
                      <a:pt x="3221" y="1943"/>
                      <a:pt x="2721" y="2955"/>
                    </a:cubicBezTo>
                    <a:cubicBezTo>
                      <a:pt x="3054" y="2157"/>
                      <a:pt x="3245" y="1324"/>
                      <a:pt x="3304" y="478"/>
                    </a:cubicBezTo>
                    <a:cubicBezTo>
                      <a:pt x="3316" y="261"/>
                      <a:pt x="3251" y="1"/>
                      <a:pt x="30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8"/>
              <p:cNvSpPr/>
              <p:nvPr/>
            </p:nvSpPr>
            <p:spPr>
              <a:xfrm flipH="1">
                <a:off x="98495" y="2387855"/>
                <a:ext cx="379762" cy="315288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5586" extrusionOk="0">
                    <a:moveTo>
                      <a:pt x="2532" y="0"/>
                    </a:moveTo>
                    <a:cubicBezTo>
                      <a:pt x="2478" y="0"/>
                      <a:pt x="2428" y="16"/>
                      <a:pt x="2382" y="49"/>
                    </a:cubicBezTo>
                    <a:cubicBezTo>
                      <a:pt x="1954" y="383"/>
                      <a:pt x="2727" y="1633"/>
                      <a:pt x="3513" y="2359"/>
                    </a:cubicBezTo>
                    <a:cubicBezTo>
                      <a:pt x="2430" y="2395"/>
                      <a:pt x="1346" y="2561"/>
                      <a:pt x="299" y="2859"/>
                    </a:cubicBezTo>
                    <a:cubicBezTo>
                      <a:pt x="168" y="2907"/>
                      <a:pt x="1" y="3026"/>
                      <a:pt x="96" y="3145"/>
                    </a:cubicBezTo>
                    <a:cubicBezTo>
                      <a:pt x="120" y="3192"/>
                      <a:pt x="179" y="3204"/>
                      <a:pt x="239" y="3216"/>
                    </a:cubicBezTo>
                    <a:cubicBezTo>
                      <a:pt x="529" y="3271"/>
                      <a:pt x="824" y="3298"/>
                      <a:pt x="1120" y="3298"/>
                    </a:cubicBezTo>
                    <a:cubicBezTo>
                      <a:pt x="1976" y="3298"/>
                      <a:pt x="2832" y="3073"/>
                      <a:pt x="3549" y="2657"/>
                    </a:cubicBezTo>
                    <a:lnTo>
                      <a:pt x="3549" y="2657"/>
                    </a:lnTo>
                    <a:cubicBezTo>
                      <a:pt x="2858" y="3145"/>
                      <a:pt x="2239" y="3740"/>
                      <a:pt x="1715" y="4407"/>
                    </a:cubicBezTo>
                    <a:cubicBezTo>
                      <a:pt x="1596" y="4574"/>
                      <a:pt x="1489" y="4871"/>
                      <a:pt x="1703" y="4955"/>
                    </a:cubicBezTo>
                    <a:cubicBezTo>
                      <a:pt x="1729" y="4969"/>
                      <a:pt x="1756" y="4975"/>
                      <a:pt x="1784" y="4975"/>
                    </a:cubicBezTo>
                    <a:cubicBezTo>
                      <a:pt x="1850" y="4975"/>
                      <a:pt x="1923" y="4944"/>
                      <a:pt x="1989" y="4919"/>
                    </a:cubicBezTo>
                    <a:cubicBezTo>
                      <a:pt x="2799" y="4502"/>
                      <a:pt x="3275" y="3669"/>
                      <a:pt x="3716" y="2859"/>
                    </a:cubicBezTo>
                    <a:lnTo>
                      <a:pt x="3716" y="2859"/>
                    </a:lnTo>
                    <a:cubicBezTo>
                      <a:pt x="3442" y="3550"/>
                      <a:pt x="3275" y="4264"/>
                      <a:pt x="3192" y="4990"/>
                    </a:cubicBezTo>
                    <a:cubicBezTo>
                      <a:pt x="3156" y="5193"/>
                      <a:pt x="3156" y="5455"/>
                      <a:pt x="3335" y="5586"/>
                    </a:cubicBezTo>
                    <a:cubicBezTo>
                      <a:pt x="3680" y="5288"/>
                      <a:pt x="3787" y="4812"/>
                      <a:pt x="3859" y="4347"/>
                    </a:cubicBezTo>
                    <a:cubicBezTo>
                      <a:pt x="3906" y="4038"/>
                      <a:pt x="4109" y="2966"/>
                      <a:pt x="4109" y="2966"/>
                    </a:cubicBezTo>
                    <a:cubicBezTo>
                      <a:pt x="4109" y="2966"/>
                      <a:pt x="5412" y="4249"/>
                      <a:pt x="5700" y="4249"/>
                    </a:cubicBezTo>
                    <a:cubicBezTo>
                      <a:pt x="5726" y="4249"/>
                      <a:pt x="5744" y="4239"/>
                      <a:pt x="5752" y="4216"/>
                    </a:cubicBezTo>
                    <a:cubicBezTo>
                      <a:pt x="5811" y="4038"/>
                      <a:pt x="5692" y="3835"/>
                      <a:pt x="5573" y="3669"/>
                    </a:cubicBezTo>
                    <a:cubicBezTo>
                      <a:pt x="5263" y="3252"/>
                      <a:pt x="4859" y="2907"/>
                      <a:pt x="4406" y="2657"/>
                    </a:cubicBezTo>
                    <a:lnTo>
                      <a:pt x="4406" y="2657"/>
                    </a:lnTo>
                    <a:cubicBezTo>
                      <a:pt x="4859" y="2764"/>
                      <a:pt x="5335" y="2823"/>
                      <a:pt x="5799" y="2847"/>
                    </a:cubicBezTo>
                    <a:cubicBezTo>
                      <a:pt x="5859" y="2850"/>
                      <a:pt x="5921" y="2852"/>
                      <a:pt x="5984" y="2852"/>
                    </a:cubicBezTo>
                    <a:cubicBezTo>
                      <a:pt x="6182" y="2852"/>
                      <a:pt x="6387" y="2831"/>
                      <a:pt x="6549" y="2740"/>
                    </a:cubicBezTo>
                    <a:cubicBezTo>
                      <a:pt x="6645" y="2681"/>
                      <a:pt x="6728" y="2609"/>
                      <a:pt x="6716" y="2502"/>
                    </a:cubicBezTo>
                    <a:cubicBezTo>
                      <a:pt x="6704" y="2383"/>
                      <a:pt x="6573" y="2311"/>
                      <a:pt x="6454" y="2264"/>
                    </a:cubicBezTo>
                    <a:cubicBezTo>
                      <a:pt x="6203" y="2176"/>
                      <a:pt x="5943" y="2133"/>
                      <a:pt x="5685" y="2133"/>
                    </a:cubicBezTo>
                    <a:cubicBezTo>
                      <a:pt x="5244" y="2133"/>
                      <a:pt x="4810" y="2257"/>
                      <a:pt x="4442" y="2490"/>
                    </a:cubicBezTo>
                    <a:cubicBezTo>
                      <a:pt x="4799" y="1966"/>
                      <a:pt x="5037" y="1383"/>
                      <a:pt x="5144" y="764"/>
                    </a:cubicBezTo>
                    <a:cubicBezTo>
                      <a:pt x="5156" y="597"/>
                      <a:pt x="5144" y="395"/>
                      <a:pt x="4990" y="347"/>
                    </a:cubicBezTo>
                    <a:cubicBezTo>
                      <a:pt x="4972" y="341"/>
                      <a:pt x="4954" y="338"/>
                      <a:pt x="4937" y="338"/>
                    </a:cubicBezTo>
                    <a:cubicBezTo>
                      <a:pt x="4817" y="338"/>
                      <a:pt x="4717" y="471"/>
                      <a:pt x="4644" y="585"/>
                    </a:cubicBezTo>
                    <a:cubicBezTo>
                      <a:pt x="4406" y="1049"/>
                      <a:pt x="4228" y="1538"/>
                      <a:pt x="4132" y="2049"/>
                    </a:cubicBezTo>
                    <a:cubicBezTo>
                      <a:pt x="3727" y="1164"/>
                      <a:pt x="2996" y="0"/>
                      <a:pt x="2532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8"/>
              <p:cNvSpPr/>
              <p:nvPr/>
            </p:nvSpPr>
            <p:spPr>
              <a:xfrm flipH="1">
                <a:off x="2347227" y="2367930"/>
                <a:ext cx="209072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4215" extrusionOk="0">
                    <a:moveTo>
                      <a:pt x="1201" y="1"/>
                    </a:moveTo>
                    <a:cubicBezTo>
                      <a:pt x="1180" y="1"/>
                      <a:pt x="1160" y="10"/>
                      <a:pt x="1144" y="33"/>
                    </a:cubicBezTo>
                    <a:cubicBezTo>
                      <a:pt x="1120" y="57"/>
                      <a:pt x="1120" y="105"/>
                      <a:pt x="1120" y="128"/>
                    </a:cubicBezTo>
                    <a:cubicBezTo>
                      <a:pt x="1132" y="902"/>
                      <a:pt x="1418" y="1640"/>
                      <a:pt x="1918" y="2188"/>
                    </a:cubicBezTo>
                    <a:cubicBezTo>
                      <a:pt x="1501" y="1819"/>
                      <a:pt x="1037" y="1486"/>
                      <a:pt x="537" y="1248"/>
                    </a:cubicBezTo>
                    <a:cubicBezTo>
                      <a:pt x="485" y="1222"/>
                      <a:pt x="415" y="1205"/>
                      <a:pt x="350" y="1205"/>
                    </a:cubicBezTo>
                    <a:cubicBezTo>
                      <a:pt x="267" y="1205"/>
                      <a:pt x="193" y="1233"/>
                      <a:pt x="179" y="1307"/>
                    </a:cubicBezTo>
                    <a:cubicBezTo>
                      <a:pt x="179" y="1367"/>
                      <a:pt x="203" y="1438"/>
                      <a:pt x="251" y="1486"/>
                    </a:cubicBezTo>
                    <a:cubicBezTo>
                      <a:pt x="644" y="1962"/>
                      <a:pt x="1251" y="2152"/>
                      <a:pt x="1811" y="2319"/>
                    </a:cubicBezTo>
                    <a:cubicBezTo>
                      <a:pt x="1505" y="2273"/>
                      <a:pt x="1195" y="2252"/>
                      <a:pt x="886" y="2252"/>
                    </a:cubicBezTo>
                    <a:cubicBezTo>
                      <a:pt x="713" y="2252"/>
                      <a:pt x="541" y="2259"/>
                      <a:pt x="370" y="2272"/>
                    </a:cubicBezTo>
                    <a:cubicBezTo>
                      <a:pt x="227" y="2295"/>
                      <a:pt x="60" y="2319"/>
                      <a:pt x="1" y="2450"/>
                    </a:cubicBezTo>
                    <a:cubicBezTo>
                      <a:pt x="190" y="2592"/>
                      <a:pt x="432" y="2621"/>
                      <a:pt x="673" y="2621"/>
                    </a:cubicBezTo>
                    <a:cubicBezTo>
                      <a:pt x="735" y="2621"/>
                      <a:pt x="797" y="2619"/>
                      <a:pt x="858" y="2617"/>
                    </a:cubicBezTo>
                    <a:cubicBezTo>
                      <a:pt x="1084" y="2617"/>
                      <a:pt x="1787" y="2605"/>
                      <a:pt x="1787" y="2605"/>
                    </a:cubicBezTo>
                    <a:lnTo>
                      <a:pt x="1787" y="2605"/>
                    </a:lnTo>
                    <a:cubicBezTo>
                      <a:pt x="1787" y="2605"/>
                      <a:pt x="1025" y="3807"/>
                      <a:pt x="1203" y="3819"/>
                    </a:cubicBezTo>
                    <a:cubicBezTo>
                      <a:pt x="1215" y="3822"/>
                      <a:pt x="1226" y="3823"/>
                      <a:pt x="1237" y="3823"/>
                    </a:cubicBezTo>
                    <a:cubicBezTo>
                      <a:pt x="1345" y="3823"/>
                      <a:pt x="1451" y="3726"/>
                      <a:pt x="1537" y="3629"/>
                    </a:cubicBezTo>
                    <a:cubicBezTo>
                      <a:pt x="1751" y="3367"/>
                      <a:pt x="1918" y="3069"/>
                      <a:pt x="2025" y="2736"/>
                    </a:cubicBezTo>
                    <a:cubicBezTo>
                      <a:pt x="2025" y="3045"/>
                      <a:pt x="2037" y="3367"/>
                      <a:pt x="2084" y="3665"/>
                    </a:cubicBezTo>
                    <a:cubicBezTo>
                      <a:pt x="2096" y="3819"/>
                      <a:pt x="2144" y="3998"/>
                      <a:pt x="2251" y="4141"/>
                    </a:cubicBezTo>
                    <a:cubicBezTo>
                      <a:pt x="2283" y="4173"/>
                      <a:pt x="2353" y="4214"/>
                      <a:pt x="2410" y="4214"/>
                    </a:cubicBezTo>
                    <a:cubicBezTo>
                      <a:pt x="2417" y="4214"/>
                      <a:pt x="2423" y="4214"/>
                      <a:pt x="2430" y="4212"/>
                    </a:cubicBezTo>
                    <a:cubicBezTo>
                      <a:pt x="2501" y="4177"/>
                      <a:pt x="2525" y="4093"/>
                      <a:pt x="2549" y="3998"/>
                    </a:cubicBezTo>
                    <a:cubicBezTo>
                      <a:pt x="2608" y="3545"/>
                      <a:pt x="2442" y="3045"/>
                      <a:pt x="2132" y="2736"/>
                    </a:cubicBezTo>
                    <a:lnTo>
                      <a:pt x="2132" y="2736"/>
                    </a:lnTo>
                    <a:cubicBezTo>
                      <a:pt x="2486" y="2891"/>
                      <a:pt x="2860" y="2963"/>
                      <a:pt x="3246" y="2963"/>
                    </a:cubicBezTo>
                    <a:cubicBezTo>
                      <a:pt x="3275" y="2963"/>
                      <a:pt x="3305" y="2963"/>
                      <a:pt x="3335" y="2962"/>
                    </a:cubicBezTo>
                    <a:cubicBezTo>
                      <a:pt x="3442" y="2962"/>
                      <a:pt x="3573" y="2914"/>
                      <a:pt x="3585" y="2807"/>
                    </a:cubicBezTo>
                    <a:cubicBezTo>
                      <a:pt x="3596" y="2712"/>
                      <a:pt x="3477" y="2653"/>
                      <a:pt x="3394" y="2617"/>
                    </a:cubicBezTo>
                    <a:cubicBezTo>
                      <a:pt x="3084" y="2510"/>
                      <a:pt x="2739" y="2474"/>
                      <a:pt x="2394" y="2474"/>
                    </a:cubicBezTo>
                    <a:cubicBezTo>
                      <a:pt x="2965" y="2057"/>
                      <a:pt x="3704" y="1307"/>
                      <a:pt x="3442" y="1081"/>
                    </a:cubicBezTo>
                    <a:cubicBezTo>
                      <a:pt x="3404" y="1048"/>
                      <a:pt x="3357" y="1033"/>
                      <a:pt x="3305" y="1033"/>
                    </a:cubicBezTo>
                    <a:cubicBezTo>
                      <a:pt x="2979" y="1033"/>
                      <a:pt x="2416" y="1616"/>
                      <a:pt x="2108" y="2129"/>
                    </a:cubicBezTo>
                    <a:cubicBezTo>
                      <a:pt x="1930" y="1426"/>
                      <a:pt x="1680" y="759"/>
                      <a:pt x="1358" y="128"/>
                    </a:cubicBezTo>
                    <a:cubicBezTo>
                      <a:pt x="1323" y="68"/>
                      <a:pt x="1257" y="1"/>
                      <a:pt x="12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8"/>
              <p:cNvSpPr/>
              <p:nvPr/>
            </p:nvSpPr>
            <p:spPr>
              <a:xfrm flipH="1">
                <a:off x="4681991" y="5176098"/>
                <a:ext cx="211782" cy="19856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3518" extrusionOk="0">
                    <a:moveTo>
                      <a:pt x="1444" y="1"/>
                    </a:moveTo>
                    <a:cubicBezTo>
                      <a:pt x="1439" y="1"/>
                      <a:pt x="1434" y="2"/>
                      <a:pt x="1430" y="5"/>
                    </a:cubicBezTo>
                    <a:cubicBezTo>
                      <a:pt x="1311" y="64"/>
                      <a:pt x="1287" y="219"/>
                      <a:pt x="1275" y="350"/>
                    </a:cubicBezTo>
                    <a:cubicBezTo>
                      <a:pt x="1239" y="695"/>
                      <a:pt x="1287" y="1028"/>
                      <a:pt x="1394" y="1362"/>
                    </a:cubicBezTo>
                    <a:cubicBezTo>
                      <a:pt x="1215" y="1112"/>
                      <a:pt x="1001" y="874"/>
                      <a:pt x="799" y="647"/>
                    </a:cubicBezTo>
                    <a:cubicBezTo>
                      <a:pt x="679" y="528"/>
                      <a:pt x="537" y="409"/>
                      <a:pt x="382" y="362"/>
                    </a:cubicBezTo>
                    <a:cubicBezTo>
                      <a:pt x="363" y="358"/>
                      <a:pt x="343" y="356"/>
                      <a:pt x="322" y="356"/>
                    </a:cubicBezTo>
                    <a:cubicBezTo>
                      <a:pt x="275" y="356"/>
                      <a:pt x="228" y="368"/>
                      <a:pt x="203" y="409"/>
                    </a:cubicBezTo>
                    <a:cubicBezTo>
                      <a:pt x="132" y="481"/>
                      <a:pt x="168" y="576"/>
                      <a:pt x="215" y="647"/>
                    </a:cubicBezTo>
                    <a:cubicBezTo>
                      <a:pt x="429" y="1064"/>
                      <a:pt x="834" y="1362"/>
                      <a:pt x="1287" y="1433"/>
                    </a:cubicBezTo>
                    <a:cubicBezTo>
                      <a:pt x="882" y="1529"/>
                      <a:pt x="513" y="1707"/>
                      <a:pt x="179" y="1957"/>
                    </a:cubicBezTo>
                    <a:cubicBezTo>
                      <a:pt x="96" y="2017"/>
                      <a:pt x="1" y="2136"/>
                      <a:pt x="60" y="2219"/>
                    </a:cubicBezTo>
                    <a:cubicBezTo>
                      <a:pt x="88" y="2274"/>
                      <a:pt x="142" y="2293"/>
                      <a:pt x="201" y="2293"/>
                    </a:cubicBezTo>
                    <a:cubicBezTo>
                      <a:pt x="246" y="2293"/>
                      <a:pt x="293" y="2282"/>
                      <a:pt x="334" y="2267"/>
                    </a:cubicBezTo>
                    <a:cubicBezTo>
                      <a:pt x="644" y="2148"/>
                      <a:pt x="941" y="1981"/>
                      <a:pt x="1227" y="1790"/>
                    </a:cubicBezTo>
                    <a:lnTo>
                      <a:pt x="1227" y="1790"/>
                    </a:lnTo>
                    <a:cubicBezTo>
                      <a:pt x="1001" y="2445"/>
                      <a:pt x="822" y="3493"/>
                      <a:pt x="1180" y="3517"/>
                    </a:cubicBezTo>
                    <a:cubicBezTo>
                      <a:pt x="1186" y="3518"/>
                      <a:pt x="1193" y="3518"/>
                      <a:pt x="1199" y="3518"/>
                    </a:cubicBezTo>
                    <a:cubicBezTo>
                      <a:pt x="1543" y="3518"/>
                      <a:pt x="1714" y="2587"/>
                      <a:pt x="1656" y="1898"/>
                    </a:cubicBezTo>
                    <a:lnTo>
                      <a:pt x="1656" y="1898"/>
                    </a:lnTo>
                    <a:cubicBezTo>
                      <a:pt x="2203" y="2362"/>
                      <a:pt x="2799" y="2743"/>
                      <a:pt x="3442" y="3076"/>
                    </a:cubicBezTo>
                    <a:cubicBezTo>
                      <a:pt x="3470" y="3090"/>
                      <a:pt x="3511" y="3099"/>
                      <a:pt x="3551" y="3099"/>
                    </a:cubicBezTo>
                    <a:cubicBezTo>
                      <a:pt x="3611" y="3099"/>
                      <a:pt x="3668" y="3079"/>
                      <a:pt x="3668" y="3029"/>
                    </a:cubicBezTo>
                    <a:cubicBezTo>
                      <a:pt x="3668" y="2981"/>
                      <a:pt x="3632" y="2957"/>
                      <a:pt x="3620" y="2922"/>
                    </a:cubicBezTo>
                    <a:cubicBezTo>
                      <a:pt x="3180" y="2314"/>
                      <a:pt x="2501" y="1886"/>
                      <a:pt x="1775" y="1731"/>
                    </a:cubicBezTo>
                    <a:lnTo>
                      <a:pt x="1775" y="1731"/>
                    </a:lnTo>
                    <a:cubicBezTo>
                      <a:pt x="2017" y="1763"/>
                      <a:pt x="2264" y="1778"/>
                      <a:pt x="2512" y="1778"/>
                    </a:cubicBezTo>
                    <a:cubicBezTo>
                      <a:pt x="2824" y="1778"/>
                      <a:pt x="3136" y="1754"/>
                      <a:pt x="3442" y="1707"/>
                    </a:cubicBezTo>
                    <a:cubicBezTo>
                      <a:pt x="3573" y="1683"/>
                      <a:pt x="3751" y="1588"/>
                      <a:pt x="3692" y="1445"/>
                    </a:cubicBezTo>
                    <a:cubicBezTo>
                      <a:pt x="3668" y="1386"/>
                      <a:pt x="3597" y="1362"/>
                      <a:pt x="3537" y="1350"/>
                    </a:cubicBezTo>
                    <a:cubicBezTo>
                      <a:pt x="3388" y="1310"/>
                      <a:pt x="3238" y="1293"/>
                      <a:pt x="3088" y="1293"/>
                    </a:cubicBezTo>
                    <a:cubicBezTo>
                      <a:pt x="2651" y="1293"/>
                      <a:pt x="2212" y="1437"/>
                      <a:pt x="1787" y="1588"/>
                    </a:cubicBezTo>
                    <a:cubicBezTo>
                      <a:pt x="2203" y="1374"/>
                      <a:pt x="2620" y="1088"/>
                      <a:pt x="2977" y="778"/>
                    </a:cubicBezTo>
                    <a:cubicBezTo>
                      <a:pt x="3085" y="683"/>
                      <a:pt x="3204" y="564"/>
                      <a:pt x="3180" y="421"/>
                    </a:cubicBezTo>
                    <a:cubicBezTo>
                      <a:pt x="2882" y="421"/>
                      <a:pt x="2608" y="600"/>
                      <a:pt x="2370" y="790"/>
                    </a:cubicBezTo>
                    <a:cubicBezTo>
                      <a:pt x="2203" y="921"/>
                      <a:pt x="1668" y="1326"/>
                      <a:pt x="1668" y="1326"/>
                    </a:cubicBezTo>
                    <a:cubicBezTo>
                      <a:pt x="1668" y="1326"/>
                      <a:pt x="1600" y="1"/>
                      <a:pt x="1444" y="1"/>
                    </a:cubicBezTo>
                    <a:close/>
                  </a:path>
                </a:pathLst>
              </a:custGeom>
              <a:solidFill>
                <a:srgbClr val="4DAA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9" name="Google Shape;329;p18"/>
            <p:cNvSpPr/>
            <p:nvPr/>
          </p:nvSpPr>
          <p:spPr>
            <a:xfrm flipH="1">
              <a:off x="3567724" y="4780463"/>
              <a:ext cx="155280" cy="363659"/>
            </a:xfrm>
            <a:custGeom>
              <a:avLst/>
              <a:gdLst/>
              <a:ahLst/>
              <a:cxnLst/>
              <a:rect l="l" t="t" r="r" b="b"/>
              <a:pathLst>
                <a:path w="2751" h="6443" extrusionOk="0">
                  <a:moveTo>
                    <a:pt x="36" y="1"/>
                  </a:moveTo>
                  <a:cubicBezTo>
                    <a:pt x="12" y="1"/>
                    <a:pt x="1" y="13"/>
                    <a:pt x="1" y="48"/>
                  </a:cubicBezTo>
                  <a:cubicBezTo>
                    <a:pt x="36" y="1239"/>
                    <a:pt x="262" y="2322"/>
                    <a:pt x="655" y="3263"/>
                  </a:cubicBezTo>
                  <a:cubicBezTo>
                    <a:pt x="1144" y="4418"/>
                    <a:pt x="1917" y="5454"/>
                    <a:pt x="2679" y="6430"/>
                  </a:cubicBezTo>
                  <a:cubicBezTo>
                    <a:pt x="2679" y="6442"/>
                    <a:pt x="2691" y="6442"/>
                    <a:pt x="2703" y="6442"/>
                  </a:cubicBezTo>
                  <a:lnTo>
                    <a:pt x="2715" y="6442"/>
                  </a:lnTo>
                  <a:cubicBezTo>
                    <a:pt x="2751" y="6430"/>
                    <a:pt x="2751" y="6406"/>
                    <a:pt x="2727" y="6383"/>
                  </a:cubicBezTo>
                  <a:cubicBezTo>
                    <a:pt x="1989" y="5406"/>
                    <a:pt x="1215" y="4394"/>
                    <a:pt x="727" y="3227"/>
                  </a:cubicBezTo>
                  <a:cubicBezTo>
                    <a:pt x="334" y="2299"/>
                    <a:pt x="131" y="1227"/>
                    <a:pt x="84" y="48"/>
                  </a:cubicBezTo>
                  <a:cubicBezTo>
                    <a:pt x="84" y="13"/>
                    <a:pt x="72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8"/>
            <p:cNvSpPr/>
            <p:nvPr/>
          </p:nvSpPr>
          <p:spPr>
            <a:xfrm flipH="1">
              <a:off x="3865540" y="4551685"/>
              <a:ext cx="188809" cy="394138"/>
            </a:xfrm>
            <a:custGeom>
              <a:avLst/>
              <a:gdLst/>
              <a:ahLst/>
              <a:cxnLst/>
              <a:rect l="l" t="t" r="r" b="b"/>
              <a:pathLst>
                <a:path w="3345" h="6983" extrusionOk="0">
                  <a:moveTo>
                    <a:pt x="50" y="1"/>
                  </a:moveTo>
                  <a:cubicBezTo>
                    <a:pt x="44" y="1"/>
                    <a:pt x="40" y="2"/>
                    <a:pt x="36" y="6"/>
                  </a:cubicBezTo>
                  <a:cubicBezTo>
                    <a:pt x="13" y="18"/>
                    <a:pt x="1" y="53"/>
                    <a:pt x="13" y="65"/>
                  </a:cubicBezTo>
                  <a:cubicBezTo>
                    <a:pt x="1299" y="2256"/>
                    <a:pt x="2382" y="4578"/>
                    <a:pt x="3263" y="6959"/>
                  </a:cubicBezTo>
                  <a:cubicBezTo>
                    <a:pt x="3275" y="6971"/>
                    <a:pt x="3287" y="6983"/>
                    <a:pt x="3311" y="6983"/>
                  </a:cubicBezTo>
                  <a:cubicBezTo>
                    <a:pt x="3317" y="6983"/>
                    <a:pt x="3320" y="6979"/>
                    <a:pt x="3320" y="6978"/>
                  </a:cubicBezTo>
                  <a:lnTo>
                    <a:pt x="3320" y="6978"/>
                  </a:lnTo>
                  <a:cubicBezTo>
                    <a:pt x="3337" y="6967"/>
                    <a:pt x="3345" y="6954"/>
                    <a:pt x="3334" y="6923"/>
                  </a:cubicBezTo>
                  <a:cubicBezTo>
                    <a:pt x="2453" y="4542"/>
                    <a:pt x="1370" y="2220"/>
                    <a:pt x="96" y="18"/>
                  </a:cubicBezTo>
                  <a:cubicBezTo>
                    <a:pt x="79" y="9"/>
                    <a:pt x="62" y="1"/>
                    <a:pt x="50" y="1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8"/>
            <p:cNvSpPr/>
            <p:nvPr/>
          </p:nvSpPr>
          <p:spPr>
            <a:xfrm flipH="1">
              <a:off x="4085173" y="4564441"/>
              <a:ext cx="121695" cy="271827"/>
            </a:xfrm>
            <a:custGeom>
              <a:avLst/>
              <a:gdLst/>
              <a:ahLst/>
              <a:cxnLst/>
              <a:rect l="l" t="t" r="r" b="b"/>
              <a:pathLst>
                <a:path w="2156" h="4816" extrusionOk="0">
                  <a:moveTo>
                    <a:pt x="39" y="1"/>
                  </a:moveTo>
                  <a:cubicBezTo>
                    <a:pt x="33" y="1"/>
                    <a:pt x="27" y="2"/>
                    <a:pt x="24" y="6"/>
                  </a:cubicBezTo>
                  <a:cubicBezTo>
                    <a:pt x="12" y="18"/>
                    <a:pt x="0" y="53"/>
                    <a:pt x="12" y="65"/>
                  </a:cubicBezTo>
                  <a:cubicBezTo>
                    <a:pt x="726" y="1625"/>
                    <a:pt x="1405" y="3209"/>
                    <a:pt x="2060" y="4780"/>
                  </a:cubicBezTo>
                  <a:cubicBezTo>
                    <a:pt x="2072" y="4804"/>
                    <a:pt x="2096" y="4816"/>
                    <a:pt x="2107" y="4816"/>
                  </a:cubicBezTo>
                  <a:cubicBezTo>
                    <a:pt x="2119" y="4816"/>
                    <a:pt x="2119" y="4816"/>
                    <a:pt x="2107" y="4804"/>
                  </a:cubicBezTo>
                  <a:cubicBezTo>
                    <a:pt x="2143" y="4780"/>
                    <a:pt x="2155" y="4768"/>
                    <a:pt x="2143" y="4733"/>
                  </a:cubicBezTo>
                  <a:cubicBezTo>
                    <a:pt x="1488" y="3161"/>
                    <a:pt x="798" y="1566"/>
                    <a:pt x="83" y="18"/>
                  </a:cubicBezTo>
                  <a:cubicBezTo>
                    <a:pt x="75" y="9"/>
                    <a:pt x="55" y="1"/>
                    <a:pt x="39" y="1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8"/>
            <p:cNvSpPr/>
            <p:nvPr/>
          </p:nvSpPr>
          <p:spPr>
            <a:xfrm flipH="1">
              <a:off x="4265298" y="4554676"/>
              <a:ext cx="179495" cy="196251"/>
            </a:xfrm>
            <a:custGeom>
              <a:avLst/>
              <a:gdLst/>
              <a:ahLst/>
              <a:cxnLst/>
              <a:rect l="l" t="t" r="r" b="b"/>
              <a:pathLst>
                <a:path w="3180" h="3477" extrusionOk="0">
                  <a:moveTo>
                    <a:pt x="24" y="0"/>
                  </a:moveTo>
                  <a:cubicBezTo>
                    <a:pt x="12" y="0"/>
                    <a:pt x="0" y="12"/>
                    <a:pt x="0" y="48"/>
                  </a:cubicBezTo>
                  <a:cubicBezTo>
                    <a:pt x="131" y="727"/>
                    <a:pt x="560" y="1405"/>
                    <a:pt x="1262" y="2024"/>
                  </a:cubicBezTo>
                  <a:cubicBezTo>
                    <a:pt x="1596" y="2334"/>
                    <a:pt x="1977" y="2608"/>
                    <a:pt x="2334" y="2870"/>
                  </a:cubicBezTo>
                  <a:cubicBezTo>
                    <a:pt x="2596" y="3072"/>
                    <a:pt x="2870" y="3263"/>
                    <a:pt x="3120" y="3465"/>
                  </a:cubicBezTo>
                  <a:cubicBezTo>
                    <a:pt x="3143" y="3477"/>
                    <a:pt x="3143" y="3477"/>
                    <a:pt x="3155" y="3477"/>
                  </a:cubicBezTo>
                  <a:cubicBezTo>
                    <a:pt x="3155" y="3477"/>
                    <a:pt x="3167" y="3465"/>
                    <a:pt x="3167" y="3453"/>
                  </a:cubicBezTo>
                  <a:cubicBezTo>
                    <a:pt x="3179" y="3441"/>
                    <a:pt x="3179" y="3405"/>
                    <a:pt x="3167" y="3394"/>
                  </a:cubicBezTo>
                  <a:cubicBezTo>
                    <a:pt x="2917" y="3179"/>
                    <a:pt x="2643" y="2989"/>
                    <a:pt x="2381" y="2798"/>
                  </a:cubicBezTo>
                  <a:cubicBezTo>
                    <a:pt x="2024" y="2548"/>
                    <a:pt x="1643" y="2262"/>
                    <a:pt x="1310" y="1965"/>
                  </a:cubicBezTo>
                  <a:cubicBezTo>
                    <a:pt x="619" y="1334"/>
                    <a:pt x="203" y="703"/>
                    <a:pt x="72" y="24"/>
                  </a:cubicBezTo>
                  <a:cubicBezTo>
                    <a:pt x="72" y="12"/>
                    <a:pt x="60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8"/>
            <p:cNvSpPr/>
            <p:nvPr/>
          </p:nvSpPr>
          <p:spPr>
            <a:xfrm flipH="1">
              <a:off x="4577842" y="4452225"/>
              <a:ext cx="98835" cy="177060"/>
            </a:xfrm>
            <a:custGeom>
              <a:avLst/>
              <a:gdLst/>
              <a:ahLst/>
              <a:cxnLst/>
              <a:rect l="l" t="t" r="r" b="b"/>
              <a:pathLst>
                <a:path w="1751" h="3137" extrusionOk="0">
                  <a:moveTo>
                    <a:pt x="55" y="1"/>
                  </a:moveTo>
                  <a:cubicBezTo>
                    <a:pt x="46" y="1"/>
                    <a:pt x="35" y="7"/>
                    <a:pt x="24" y="17"/>
                  </a:cubicBezTo>
                  <a:cubicBezTo>
                    <a:pt x="1" y="29"/>
                    <a:pt x="1" y="53"/>
                    <a:pt x="12" y="77"/>
                  </a:cubicBezTo>
                  <a:cubicBezTo>
                    <a:pt x="667" y="1006"/>
                    <a:pt x="1215" y="2018"/>
                    <a:pt x="1656" y="3089"/>
                  </a:cubicBezTo>
                  <a:cubicBezTo>
                    <a:pt x="1667" y="3113"/>
                    <a:pt x="1679" y="3125"/>
                    <a:pt x="1691" y="3125"/>
                  </a:cubicBezTo>
                  <a:cubicBezTo>
                    <a:pt x="1715" y="3125"/>
                    <a:pt x="1715" y="3125"/>
                    <a:pt x="1715" y="3137"/>
                  </a:cubicBezTo>
                  <a:cubicBezTo>
                    <a:pt x="1739" y="3125"/>
                    <a:pt x="1751" y="3113"/>
                    <a:pt x="1739" y="3077"/>
                  </a:cubicBezTo>
                  <a:cubicBezTo>
                    <a:pt x="1310" y="2006"/>
                    <a:pt x="739" y="982"/>
                    <a:pt x="84" y="29"/>
                  </a:cubicBezTo>
                  <a:cubicBezTo>
                    <a:pt x="77" y="10"/>
                    <a:pt x="67" y="1"/>
                    <a:pt x="55" y="1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8"/>
            <p:cNvSpPr/>
            <p:nvPr/>
          </p:nvSpPr>
          <p:spPr>
            <a:xfrm flipH="1">
              <a:off x="4584565" y="4688794"/>
              <a:ext cx="245987" cy="21166"/>
            </a:xfrm>
            <a:custGeom>
              <a:avLst/>
              <a:gdLst/>
              <a:ahLst/>
              <a:cxnLst/>
              <a:rect l="l" t="t" r="r" b="b"/>
              <a:pathLst>
                <a:path w="4358" h="375" extrusionOk="0">
                  <a:moveTo>
                    <a:pt x="4302" y="1"/>
                  </a:moveTo>
                  <a:cubicBezTo>
                    <a:pt x="4295" y="1"/>
                    <a:pt x="4290" y="2"/>
                    <a:pt x="4286" y="6"/>
                  </a:cubicBezTo>
                  <a:cubicBezTo>
                    <a:pt x="3909" y="174"/>
                    <a:pt x="3495" y="218"/>
                    <a:pt x="3071" y="218"/>
                  </a:cubicBezTo>
                  <a:cubicBezTo>
                    <a:pt x="2866" y="218"/>
                    <a:pt x="2659" y="208"/>
                    <a:pt x="2453" y="196"/>
                  </a:cubicBezTo>
                  <a:cubicBezTo>
                    <a:pt x="2369" y="196"/>
                    <a:pt x="2262" y="184"/>
                    <a:pt x="2179" y="184"/>
                  </a:cubicBezTo>
                  <a:cubicBezTo>
                    <a:pt x="2018" y="176"/>
                    <a:pt x="1857" y="172"/>
                    <a:pt x="1696" y="172"/>
                  </a:cubicBezTo>
                  <a:cubicBezTo>
                    <a:pt x="1143" y="172"/>
                    <a:pt x="592" y="217"/>
                    <a:pt x="48" y="291"/>
                  </a:cubicBezTo>
                  <a:cubicBezTo>
                    <a:pt x="12" y="291"/>
                    <a:pt x="0" y="303"/>
                    <a:pt x="0" y="327"/>
                  </a:cubicBezTo>
                  <a:cubicBezTo>
                    <a:pt x="0" y="363"/>
                    <a:pt x="36" y="375"/>
                    <a:pt x="48" y="375"/>
                  </a:cubicBezTo>
                  <a:cubicBezTo>
                    <a:pt x="662" y="302"/>
                    <a:pt x="1286" y="265"/>
                    <a:pt x="1911" y="265"/>
                  </a:cubicBezTo>
                  <a:cubicBezTo>
                    <a:pt x="2000" y="265"/>
                    <a:pt x="2090" y="266"/>
                    <a:pt x="2179" y="267"/>
                  </a:cubicBezTo>
                  <a:cubicBezTo>
                    <a:pt x="2262" y="267"/>
                    <a:pt x="2369" y="291"/>
                    <a:pt x="2453" y="291"/>
                  </a:cubicBezTo>
                  <a:cubicBezTo>
                    <a:pt x="2653" y="299"/>
                    <a:pt x="2855" y="307"/>
                    <a:pt x="3055" y="307"/>
                  </a:cubicBezTo>
                  <a:cubicBezTo>
                    <a:pt x="3497" y="307"/>
                    <a:pt x="3932" y="265"/>
                    <a:pt x="4334" y="77"/>
                  </a:cubicBezTo>
                  <a:cubicBezTo>
                    <a:pt x="4346" y="65"/>
                    <a:pt x="4358" y="29"/>
                    <a:pt x="4346" y="17"/>
                  </a:cubicBezTo>
                  <a:cubicBezTo>
                    <a:pt x="4337" y="9"/>
                    <a:pt x="4317" y="1"/>
                    <a:pt x="4302" y="1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8"/>
            <p:cNvSpPr/>
            <p:nvPr/>
          </p:nvSpPr>
          <p:spPr>
            <a:xfrm flipH="1">
              <a:off x="4226356" y="4826129"/>
              <a:ext cx="368304" cy="23649"/>
            </a:xfrm>
            <a:custGeom>
              <a:avLst/>
              <a:gdLst/>
              <a:ahLst/>
              <a:cxnLst/>
              <a:rect l="l" t="t" r="r" b="b"/>
              <a:pathLst>
                <a:path w="6525" h="419" extrusionOk="0">
                  <a:moveTo>
                    <a:pt x="1592" y="1"/>
                  </a:moveTo>
                  <a:cubicBezTo>
                    <a:pt x="1064" y="1"/>
                    <a:pt x="545" y="68"/>
                    <a:pt x="48" y="263"/>
                  </a:cubicBezTo>
                  <a:cubicBezTo>
                    <a:pt x="12" y="275"/>
                    <a:pt x="0" y="299"/>
                    <a:pt x="12" y="323"/>
                  </a:cubicBezTo>
                  <a:cubicBezTo>
                    <a:pt x="30" y="350"/>
                    <a:pt x="41" y="363"/>
                    <a:pt x="61" y="363"/>
                  </a:cubicBezTo>
                  <a:cubicBezTo>
                    <a:pt x="67" y="363"/>
                    <a:pt x="75" y="362"/>
                    <a:pt x="83" y="359"/>
                  </a:cubicBezTo>
                  <a:cubicBezTo>
                    <a:pt x="585" y="163"/>
                    <a:pt x="1112" y="95"/>
                    <a:pt x="1649" y="95"/>
                  </a:cubicBezTo>
                  <a:cubicBezTo>
                    <a:pt x="2221" y="95"/>
                    <a:pt x="2804" y="172"/>
                    <a:pt x="3381" y="251"/>
                  </a:cubicBezTo>
                  <a:cubicBezTo>
                    <a:pt x="3977" y="335"/>
                    <a:pt x="4572" y="418"/>
                    <a:pt x="5167" y="418"/>
                  </a:cubicBezTo>
                  <a:cubicBezTo>
                    <a:pt x="5620" y="418"/>
                    <a:pt x="6060" y="370"/>
                    <a:pt x="6489" y="240"/>
                  </a:cubicBezTo>
                  <a:cubicBezTo>
                    <a:pt x="6525" y="228"/>
                    <a:pt x="6525" y="204"/>
                    <a:pt x="6525" y="180"/>
                  </a:cubicBezTo>
                  <a:cubicBezTo>
                    <a:pt x="6501" y="144"/>
                    <a:pt x="6489" y="144"/>
                    <a:pt x="6465" y="144"/>
                  </a:cubicBezTo>
                  <a:cubicBezTo>
                    <a:pt x="6035" y="274"/>
                    <a:pt x="5594" y="320"/>
                    <a:pt x="5148" y="320"/>
                  </a:cubicBezTo>
                  <a:cubicBezTo>
                    <a:pt x="4568" y="320"/>
                    <a:pt x="3979" y="242"/>
                    <a:pt x="3393" y="168"/>
                  </a:cubicBezTo>
                  <a:cubicBezTo>
                    <a:pt x="2794" y="86"/>
                    <a:pt x="2187" y="1"/>
                    <a:pt x="1592" y="1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8"/>
            <p:cNvSpPr/>
            <p:nvPr/>
          </p:nvSpPr>
          <p:spPr>
            <a:xfrm flipH="1">
              <a:off x="3989112" y="4986494"/>
              <a:ext cx="450996" cy="66207"/>
            </a:xfrm>
            <a:custGeom>
              <a:avLst/>
              <a:gdLst/>
              <a:ahLst/>
              <a:cxnLst/>
              <a:rect l="l" t="t" r="r" b="b"/>
              <a:pathLst>
                <a:path w="7990" h="1173" extrusionOk="0">
                  <a:moveTo>
                    <a:pt x="7185" y="0"/>
                  </a:moveTo>
                  <a:cubicBezTo>
                    <a:pt x="6114" y="0"/>
                    <a:pt x="5036" y="285"/>
                    <a:pt x="3989" y="554"/>
                  </a:cubicBezTo>
                  <a:cubicBezTo>
                    <a:pt x="2958" y="821"/>
                    <a:pt x="1888" y="1096"/>
                    <a:pt x="829" y="1096"/>
                  </a:cubicBezTo>
                  <a:cubicBezTo>
                    <a:pt x="568" y="1096"/>
                    <a:pt x="307" y="1080"/>
                    <a:pt x="48" y="1042"/>
                  </a:cubicBezTo>
                  <a:cubicBezTo>
                    <a:pt x="45" y="1039"/>
                    <a:pt x="40" y="1037"/>
                    <a:pt x="35" y="1037"/>
                  </a:cubicBezTo>
                  <a:cubicBezTo>
                    <a:pt x="20" y="1037"/>
                    <a:pt x="1" y="1048"/>
                    <a:pt x="1" y="1066"/>
                  </a:cubicBezTo>
                  <a:cubicBezTo>
                    <a:pt x="1" y="1089"/>
                    <a:pt x="24" y="1113"/>
                    <a:pt x="48" y="1113"/>
                  </a:cubicBezTo>
                  <a:cubicBezTo>
                    <a:pt x="322" y="1161"/>
                    <a:pt x="584" y="1173"/>
                    <a:pt x="858" y="1173"/>
                  </a:cubicBezTo>
                  <a:cubicBezTo>
                    <a:pt x="1917" y="1173"/>
                    <a:pt x="2977" y="899"/>
                    <a:pt x="4025" y="625"/>
                  </a:cubicBezTo>
                  <a:cubicBezTo>
                    <a:pt x="5036" y="351"/>
                    <a:pt x="6093" y="77"/>
                    <a:pt x="7141" y="77"/>
                  </a:cubicBezTo>
                  <a:cubicBezTo>
                    <a:pt x="7413" y="77"/>
                    <a:pt x="7684" y="95"/>
                    <a:pt x="7954" y="137"/>
                  </a:cubicBezTo>
                  <a:cubicBezTo>
                    <a:pt x="7957" y="140"/>
                    <a:pt x="7961" y="141"/>
                    <a:pt x="7965" y="141"/>
                  </a:cubicBezTo>
                  <a:cubicBezTo>
                    <a:pt x="7976" y="141"/>
                    <a:pt x="7990" y="128"/>
                    <a:pt x="7990" y="101"/>
                  </a:cubicBezTo>
                  <a:cubicBezTo>
                    <a:pt x="7990" y="89"/>
                    <a:pt x="7978" y="54"/>
                    <a:pt x="7954" y="54"/>
                  </a:cubicBezTo>
                  <a:cubicBezTo>
                    <a:pt x="7698" y="17"/>
                    <a:pt x="7442" y="0"/>
                    <a:pt x="7185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8"/>
            <p:cNvSpPr/>
            <p:nvPr/>
          </p:nvSpPr>
          <p:spPr>
            <a:xfrm flipH="1">
              <a:off x="3729005" y="5208442"/>
              <a:ext cx="472501" cy="39848"/>
            </a:xfrm>
            <a:custGeom>
              <a:avLst/>
              <a:gdLst/>
              <a:ahLst/>
              <a:cxnLst/>
              <a:rect l="l" t="t" r="r" b="b"/>
              <a:pathLst>
                <a:path w="8371" h="706" extrusionOk="0">
                  <a:moveTo>
                    <a:pt x="1055" y="0"/>
                  </a:moveTo>
                  <a:cubicBezTo>
                    <a:pt x="714" y="0"/>
                    <a:pt x="373" y="26"/>
                    <a:pt x="36" y="86"/>
                  </a:cubicBezTo>
                  <a:cubicBezTo>
                    <a:pt x="12" y="86"/>
                    <a:pt x="0" y="98"/>
                    <a:pt x="0" y="134"/>
                  </a:cubicBezTo>
                  <a:cubicBezTo>
                    <a:pt x="0" y="146"/>
                    <a:pt x="12" y="158"/>
                    <a:pt x="48" y="158"/>
                  </a:cubicBezTo>
                  <a:cubicBezTo>
                    <a:pt x="379" y="101"/>
                    <a:pt x="714" y="77"/>
                    <a:pt x="1049" y="77"/>
                  </a:cubicBezTo>
                  <a:cubicBezTo>
                    <a:pt x="1907" y="77"/>
                    <a:pt x="2773" y="233"/>
                    <a:pt x="3620" y="396"/>
                  </a:cubicBezTo>
                  <a:cubicBezTo>
                    <a:pt x="3810" y="432"/>
                    <a:pt x="3989" y="467"/>
                    <a:pt x="4179" y="503"/>
                  </a:cubicBezTo>
                  <a:cubicBezTo>
                    <a:pt x="4822" y="622"/>
                    <a:pt x="5501" y="706"/>
                    <a:pt x="6180" y="706"/>
                  </a:cubicBezTo>
                  <a:cubicBezTo>
                    <a:pt x="6906" y="706"/>
                    <a:pt x="7656" y="586"/>
                    <a:pt x="8335" y="289"/>
                  </a:cubicBezTo>
                  <a:cubicBezTo>
                    <a:pt x="8358" y="277"/>
                    <a:pt x="8370" y="253"/>
                    <a:pt x="8358" y="229"/>
                  </a:cubicBezTo>
                  <a:cubicBezTo>
                    <a:pt x="8342" y="221"/>
                    <a:pt x="8325" y="212"/>
                    <a:pt x="8312" y="212"/>
                  </a:cubicBezTo>
                  <a:cubicBezTo>
                    <a:pt x="8307" y="212"/>
                    <a:pt x="8302" y="214"/>
                    <a:pt x="8299" y="217"/>
                  </a:cubicBezTo>
                  <a:cubicBezTo>
                    <a:pt x="7637" y="524"/>
                    <a:pt x="6918" y="628"/>
                    <a:pt x="6197" y="628"/>
                  </a:cubicBezTo>
                  <a:cubicBezTo>
                    <a:pt x="5519" y="628"/>
                    <a:pt x="4838" y="536"/>
                    <a:pt x="4203" y="432"/>
                  </a:cubicBezTo>
                  <a:cubicBezTo>
                    <a:pt x="4013" y="396"/>
                    <a:pt x="3834" y="348"/>
                    <a:pt x="3632" y="325"/>
                  </a:cubicBezTo>
                  <a:cubicBezTo>
                    <a:pt x="2787" y="162"/>
                    <a:pt x="1918" y="0"/>
                    <a:pt x="1055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8"/>
            <p:cNvSpPr/>
            <p:nvPr/>
          </p:nvSpPr>
          <p:spPr>
            <a:xfrm flipH="1">
              <a:off x="3485722" y="5372307"/>
              <a:ext cx="583416" cy="82970"/>
            </a:xfrm>
            <a:custGeom>
              <a:avLst/>
              <a:gdLst/>
              <a:ahLst/>
              <a:cxnLst/>
              <a:rect l="l" t="t" r="r" b="b"/>
              <a:pathLst>
                <a:path w="10336" h="1470" extrusionOk="0">
                  <a:moveTo>
                    <a:pt x="10278" y="0"/>
                  </a:moveTo>
                  <a:cubicBezTo>
                    <a:pt x="10272" y="0"/>
                    <a:pt x="10267" y="2"/>
                    <a:pt x="10264" y="5"/>
                  </a:cubicBezTo>
                  <a:cubicBezTo>
                    <a:pt x="9515" y="445"/>
                    <a:pt x="8627" y="550"/>
                    <a:pt x="7752" y="550"/>
                  </a:cubicBezTo>
                  <a:cubicBezTo>
                    <a:pt x="7347" y="550"/>
                    <a:pt x="6945" y="528"/>
                    <a:pt x="6561" y="505"/>
                  </a:cubicBezTo>
                  <a:cubicBezTo>
                    <a:pt x="5924" y="465"/>
                    <a:pt x="5280" y="434"/>
                    <a:pt x="4640" y="434"/>
                  </a:cubicBezTo>
                  <a:cubicBezTo>
                    <a:pt x="3020" y="434"/>
                    <a:pt x="1424" y="632"/>
                    <a:pt x="25" y="1374"/>
                  </a:cubicBezTo>
                  <a:cubicBezTo>
                    <a:pt x="13" y="1398"/>
                    <a:pt x="1" y="1422"/>
                    <a:pt x="13" y="1434"/>
                  </a:cubicBezTo>
                  <a:cubicBezTo>
                    <a:pt x="25" y="1458"/>
                    <a:pt x="37" y="1470"/>
                    <a:pt x="60" y="1470"/>
                  </a:cubicBezTo>
                  <a:cubicBezTo>
                    <a:pt x="72" y="1470"/>
                    <a:pt x="72" y="1458"/>
                    <a:pt x="84" y="1458"/>
                  </a:cubicBezTo>
                  <a:cubicBezTo>
                    <a:pt x="1451" y="710"/>
                    <a:pt x="3037" y="520"/>
                    <a:pt x="4637" y="520"/>
                  </a:cubicBezTo>
                  <a:cubicBezTo>
                    <a:pt x="5281" y="520"/>
                    <a:pt x="5926" y="551"/>
                    <a:pt x="6561" y="589"/>
                  </a:cubicBezTo>
                  <a:cubicBezTo>
                    <a:pt x="6974" y="612"/>
                    <a:pt x="7404" y="639"/>
                    <a:pt x="7835" y="639"/>
                  </a:cubicBezTo>
                  <a:cubicBezTo>
                    <a:pt x="8698" y="639"/>
                    <a:pt x="9565" y="533"/>
                    <a:pt x="10312" y="89"/>
                  </a:cubicBezTo>
                  <a:cubicBezTo>
                    <a:pt x="10324" y="65"/>
                    <a:pt x="10335" y="41"/>
                    <a:pt x="10324" y="29"/>
                  </a:cubicBezTo>
                  <a:cubicBezTo>
                    <a:pt x="10315" y="12"/>
                    <a:pt x="10293" y="0"/>
                    <a:pt x="10278" y="0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8"/>
            <p:cNvSpPr/>
            <p:nvPr/>
          </p:nvSpPr>
          <p:spPr>
            <a:xfrm flipH="1">
              <a:off x="3380218" y="5498635"/>
              <a:ext cx="453705" cy="214707"/>
            </a:xfrm>
            <a:custGeom>
              <a:avLst/>
              <a:gdLst/>
              <a:ahLst/>
              <a:cxnLst/>
              <a:rect l="l" t="t" r="r" b="b"/>
              <a:pathLst>
                <a:path w="8038" h="3804" extrusionOk="0">
                  <a:moveTo>
                    <a:pt x="7978" y="1"/>
                  </a:moveTo>
                  <a:cubicBezTo>
                    <a:pt x="7972" y="1"/>
                    <a:pt x="7964" y="2"/>
                    <a:pt x="7954" y="6"/>
                  </a:cubicBezTo>
                  <a:cubicBezTo>
                    <a:pt x="5168" y="910"/>
                    <a:pt x="2489" y="2161"/>
                    <a:pt x="25" y="3720"/>
                  </a:cubicBezTo>
                  <a:cubicBezTo>
                    <a:pt x="13" y="3744"/>
                    <a:pt x="1" y="3768"/>
                    <a:pt x="13" y="3780"/>
                  </a:cubicBezTo>
                  <a:cubicBezTo>
                    <a:pt x="25" y="3804"/>
                    <a:pt x="37" y="3804"/>
                    <a:pt x="61" y="3804"/>
                  </a:cubicBezTo>
                  <a:lnTo>
                    <a:pt x="84" y="3804"/>
                  </a:lnTo>
                  <a:cubicBezTo>
                    <a:pt x="2561" y="2256"/>
                    <a:pt x="5216" y="1006"/>
                    <a:pt x="7990" y="89"/>
                  </a:cubicBezTo>
                  <a:cubicBezTo>
                    <a:pt x="8014" y="77"/>
                    <a:pt x="8038" y="65"/>
                    <a:pt x="8014" y="29"/>
                  </a:cubicBezTo>
                  <a:cubicBezTo>
                    <a:pt x="8005" y="12"/>
                    <a:pt x="7996" y="1"/>
                    <a:pt x="7978" y="1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8"/>
          <p:cNvSpPr/>
          <p:nvPr/>
        </p:nvSpPr>
        <p:spPr>
          <a:xfrm flipH="1">
            <a:off x="7438875" y="-181683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8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90489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9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19"/>
          <p:cNvSpPr/>
          <p:nvPr/>
        </p:nvSpPr>
        <p:spPr>
          <a:xfrm flipH="1">
            <a:off x="7438875" y="-181683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9"/>
          <p:cNvSpPr txBox="1">
            <a:spLocks noGrp="1"/>
          </p:cNvSpPr>
          <p:nvPr>
            <p:ph type="subTitle" idx="1"/>
          </p:nvPr>
        </p:nvSpPr>
        <p:spPr>
          <a:xfrm>
            <a:off x="904875" y="19050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9"/>
          <p:cNvSpPr txBox="1">
            <a:spLocks noGrp="1"/>
          </p:cNvSpPr>
          <p:nvPr>
            <p:ph type="subTitle" idx="2"/>
          </p:nvPr>
        </p:nvSpPr>
        <p:spPr>
          <a:xfrm>
            <a:off x="904875" y="21907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 txBox="1">
            <a:spLocks noGrp="1"/>
          </p:cNvSpPr>
          <p:nvPr>
            <p:ph type="subTitle" idx="3"/>
          </p:nvPr>
        </p:nvSpPr>
        <p:spPr>
          <a:xfrm>
            <a:off x="904875" y="32766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4"/>
          </p:nvPr>
        </p:nvSpPr>
        <p:spPr>
          <a:xfrm>
            <a:off x="904875" y="35623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5"/>
          </p:nvPr>
        </p:nvSpPr>
        <p:spPr>
          <a:xfrm>
            <a:off x="3114675" y="19050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9"/>
          <p:cNvSpPr txBox="1">
            <a:spLocks noGrp="1"/>
          </p:cNvSpPr>
          <p:nvPr>
            <p:ph type="subTitle" idx="6"/>
          </p:nvPr>
        </p:nvSpPr>
        <p:spPr>
          <a:xfrm>
            <a:off x="3114675" y="21907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9"/>
          <p:cNvSpPr txBox="1">
            <a:spLocks noGrp="1"/>
          </p:cNvSpPr>
          <p:nvPr>
            <p:ph type="subTitle" idx="7"/>
          </p:nvPr>
        </p:nvSpPr>
        <p:spPr>
          <a:xfrm>
            <a:off x="3114675" y="3276600"/>
            <a:ext cx="19527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9"/>
          <p:cNvSpPr txBox="1">
            <a:spLocks noGrp="1"/>
          </p:cNvSpPr>
          <p:nvPr>
            <p:ph type="subTitle" idx="8"/>
          </p:nvPr>
        </p:nvSpPr>
        <p:spPr>
          <a:xfrm>
            <a:off x="3114675" y="3562350"/>
            <a:ext cx="1838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97344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3"/>
          <p:cNvSpPr txBox="1">
            <a:spLocks noGrp="1"/>
          </p:cNvSpPr>
          <p:nvPr>
            <p:ph type="title"/>
          </p:nvPr>
        </p:nvSpPr>
        <p:spPr>
          <a:xfrm>
            <a:off x="720000" y="2531850"/>
            <a:ext cx="3556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500" name="Google Shape;500;p23"/>
          <p:cNvGrpSpPr/>
          <p:nvPr/>
        </p:nvGrpSpPr>
        <p:grpSpPr>
          <a:xfrm rot="-5400000" flipH="1">
            <a:off x="4210032" y="-1578001"/>
            <a:ext cx="7534148" cy="8142117"/>
            <a:chOff x="3329550" y="-80475"/>
            <a:chExt cx="4897392" cy="5292587"/>
          </a:xfrm>
        </p:grpSpPr>
        <p:sp>
          <p:nvSpPr>
            <p:cNvPr id="501" name="Google Shape;501;p23"/>
            <p:cNvSpPr/>
            <p:nvPr/>
          </p:nvSpPr>
          <p:spPr>
            <a:xfrm>
              <a:off x="3401850" y="-79030"/>
              <a:ext cx="3039479" cy="5291142"/>
            </a:xfrm>
            <a:custGeom>
              <a:avLst/>
              <a:gdLst/>
              <a:ahLst/>
              <a:cxnLst/>
              <a:rect l="l" t="t" r="r" b="b"/>
              <a:pathLst>
                <a:path w="105145" h="183037" extrusionOk="0">
                  <a:moveTo>
                    <a:pt x="30077" y="1"/>
                  </a:moveTo>
                  <a:cubicBezTo>
                    <a:pt x="25872" y="1"/>
                    <a:pt x="20405" y="3548"/>
                    <a:pt x="17729" y="6567"/>
                  </a:cubicBezTo>
                  <a:cubicBezTo>
                    <a:pt x="15657" y="8901"/>
                    <a:pt x="14323" y="11794"/>
                    <a:pt x="13145" y="14676"/>
                  </a:cubicBezTo>
                  <a:cubicBezTo>
                    <a:pt x="10930" y="20141"/>
                    <a:pt x="9180" y="25891"/>
                    <a:pt x="9085" y="31785"/>
                  </a:cubicBezTo>
                  <a:cubicBezTo>
                    <a:pt x="8870" y="43774"/>
                    <a:pt x="15728" y="55276"/>
                    <a:pt x="25527" y="62217"/>
                  </a:cubicBezTo>
                  <a:cubicBezTo>
                    <a:pt x="32814" y="67384"/>
                    <a:pt x="42017" y="70659"/>
                    <a:pt x="46661" y="78291"/>
                  </a:cubicBezTo>
                  <a:cubicBezTo>
                    <a:pt x="51078" y="85553"/>
                    <a:pt x="49721" y="95805"/>
                    <a:pt x="43577" y="101674"/>
                  </a:cubicBezTo>
                  <a:cubicBezTo>
                    <a:pt x="38767" y="106234"/>
                    <a:pt x="32016" y="107949"/>
                    <a:pt x="26003" y="110747"/>
                  </a:cubicBezTo>
                  <a:cubicBezTo>
                    <a:pt x="17681" y="114616"/>
                    <a:pt x="10418" y="120962"/>
                    <a:pt x="5965" y="128999"/>
                  </a:cubicBezTo>
                  <a:cubicBezTo>
                    <a:pt x="1524" y="137036"/>
                    <a:pt x="0" y="146751"/>
                    <a:pt x="2334" y="155633"/>
                  </a:cubicBezTo>
                  <a:cubicBezTo>
                    <a:pt x="3584" y="160372"/>
                    <a:pt x="5870" y="164754"/>
                    <a:pt x="8311" y="169004"/>
                  </a:cubicBezTo>
                  <a:cubicBezTo>
                    <a:pt x="10751" y="173255"/>
                    <a:pt x="13526" y="177588"/>
                    <a:pt x="17776" y="180053"/>
                  </a:cubicBezTo>
                  <a:cubicBezTo>
                    <a:pt x="21646" y="182315"/>
                    <a:pt x="26289" y="182768"/>
                    <a:pt x="30766" y="182934"/>
                  </a:cubicBezTo>
                  <a:cubicBezTo>
                    <a:pt x="32728" y="183010"/>
                    <a:pt x="34692" y="183036"/>
                    <a:pt x="36657" y="183036"/>
                  </a:cubicBezTo>
                  <a:cubicBezTo>
                    <a:pt x="39331" y="183036"/>
                    <a:pt x="42008" y="182987"/>
                    <a:pt x="44684" y="182946"/>
                  </a:cubicBezTo>
                  <a:cubicBezTo>
                    <a:pt x="47863" y="182887"/>
                    <a:pt x="51268" y="182780"/>
                    <a:pt x="53912" y="180982"/>
                  </a:cubicBezTo>
                  <a:cubicBezTo>
                    <a:pt x="56471" y="179243"/>
                    <a:pt x="57853" y="176183"/>
                    <a:pt x="58519" y="173171"/>
                  </a:cubicBezTo>
                  <a:cubicBezTo>
                    <a:pt x="59746" y="167611"/>
                    <a:pt x="58936" y="161634"/>
                    <a:pt x="56269" y="156598"/>
                  </a:cubicBezTo>
                  <a:cubicBezTo>
                    <a:pt x="54900" y="154002"/>
                    <a:pt x="53031" y="151621"/>
                    <a:pt x="52161" y="148799"/>
                  </a:cubicBezTo>
                  <a:cubicBezTo>
                    <a:pt x="50256" y="142584"/>
                    <a:pt x="53733" y="135988"/>
                    <a:pt x="57793" y="130904"/>
                  </a:cubicBezTo>
                  <a:cubicBezTo>
                    <a:pt x="62722" y="124713"/>
                    <a:pt x="68735" y="119391"/>
                    <a:pt x="75462" y="115247"/>
                  </a:cubicBezTo>
                  <a:cubicBezTo>
                    <a:pt x="79808" y="112569"/>
                    <a:pt x="84463" y="110366"/>
                    <a:pt x="88583" y="107354"/>
                  </a:cubicBezTo>
                  <a:cubicBezTo>
                    <a:pt x="97465" y="100865"/>
                    <a:pt x="103537" y="90494"/>
                    <a:pt x="104347" y="79517"/>
                  </a:cubicBezTo>
                  <a:cubicBezTo>
                    <a:pt x="105144" y="68551"/>
                    <a:pt x="100525" y="57216"/>
                    <a:pt x="91964" y="50287"/>
                  </a:cubicBezTo>
                  <a:cubicBezTo>
                    <a:pt x="88059" y="47144"/>
                    <a:pt x="83463" y="44929"/>
                    <a:pt x="78760" y="43167"/>
                  </a:cubicBezTo>
                  <a:cubicBezTo>
                    <a:pt x="73093" y="41036"/>
                    <a:pt x="67163" y="39500"/>
                    <a:pt x="61139" y="38929"/>
                  </a:cubicBezTo>
                  <a:cubicBezTo>
                    <a:pt x="56257" y="38452"/>
                    <a:pt x="51304" y="38595"/>
                    <a:pt x="46530" y="37476"/>
                  </a:cubicBezTo>
                  <a:cubicBezTo>
                    <a:pt x="41208" y="36226"/>
                    <a:pt x="36267" y="33428"/>
                    <a:pt x="32480" y="29487"/>
                  </a:cubicBezTo>
                  <a:cubicBezTo>
                    <a:pt x="27885" y="24701"/>
                    <a:pt x="25003" y="18069"/>
                    <a:pt x="25527" y="11461"/>
                  </a:cubicBezTo>
                  <a:cubicBezTo>
                    <a:pt x="25872" y="7115"/>
                    <a:pt x="27801" y="3281"/>
                    <a:pt x="30587" y="19"/>
                  </a:cubicBezTo>
                  <a:cubicBezTo>
                    <a:pt x="30420" y="7"/>
                    <a:pt x="30249" y="1"/>
                    <a:pt x="30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4912829" y="1595279"/>
              <a:ext cx="802993" cy="1182548"/>
            </a:xfrm>
            <a:custGeom>
              <a:avLst/>
              <a:gdLst/>
              <a:ahLst/>
              <a:cxnLst/>
              <a:rect l="l" t="t" r="r" b="b"/>
              <a:pathLst>
                <a:path w="27778" h="40908" extrusionOk="0">
                  <a:moveTo>
                    <a:pt x="929" y="1"/>
                  </a:moveTo>
                  <a:cubicBezTo>
                    <a:pt x="929" y="1"/>
                    <a:pt x="1" y="1942"/>
                    <a:pt x="2894" y="15086"/>
                  </a:cubicBezTo>
                  <a:cubicBezTo>
                    <a:pt x="5894" y="28004"/>
                    <a:pt x="17824" y="36910"/>
                    <a:pt x="23480" y="40494"/>
                  </a:cubicBezTo>
                  <a:cubicBezTo>
                    <a:pt x="23930" y="40778"/>
                    <a:pt x="24420" y="40908"/>
                    <a:pt x="24899" y="40908"/>
                  </a:cubicBezTo>
                  <a:cubicBezTo>
                    <a:pt x="26269" y="40908"/>
                    <a:pt x="27552" y="39850"/>
                    <a:pt x="27587" y="38315"/>
                  </a:cubicBezTo>
                  <a:cubicBezTo>
                    <a:pt x="27778" y="30814"/>
                    <a:pt x="21515" y="17706"/>
                    <a:pt x="15467" y="11217"/>
                  </a:cubicBezTo>
                  <a:cubicBezTo>
                    <a:pt x="8145" y="3347"/>
                    <a:pt x="930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3"/>
            <p:cNvSpPr/>
            <p:nvPr/>
          </p:nvSpPr>
          <p:spPr>
            <a:xfrm>
              <a:off x="4940032" y="1595279"/>
              <a:ext cx="723497" cy="1174049"/>
            </a:xfrm>
            <a:custGeom>
              <a:avLst/>
              <a:gdLst/>
              <a:ahLst/>
              <a:cxnLst/>
              <a:rect l="l" t="t" r="r" b="b"/>
              <a:pathLst>
                <a:path w="25028" h="40614" extrusionOk="0">
                  <a:moveTo>
                    <a:pt x="0" y="1"/>
                  </a:moveTo>
                  <a:cubicBezTo>
                    <a:pt x="1" y="2"/>
                    <a:pt x="370" y="656"/>
                    <a:pt x="1048" y="1751"/>
                  </a:cubicBezTo>
                  <a:cubicBezTo>
                    <a:pt x="1381" y="2323"/>
                    <a:pt x="1786" y="2989"/>
                    <a:pt x="2250" y="3775"/>
                  </a:cubicBezTo>
                  <a:cubicBezTo>
                    <a:pt x="2703" y="4549"/>
                    <a:pt x="3227" y="5442"/>
                    <a:pt x="3810" y="6395"/>
                  </a:cubicBezTo>
                  <a:cubicBezTo>
                    <a:pt x="4394" y="7347"/>
                    <a:pt x="5013" y="8395"/>
                    <a:pt x="5668" y="9490"/>
                  </a:cubicBezTo>
                  <a:cubicBezTo>
                    <a:pt x="6322" y="10597"/>
                    <a:pt x="7025" y="11752"/>
                    <a:pt x="7751" y="12943"/>
                  </a:cubicBezTo>
                  <a:cubicBezTo>
                    <a:pt x="8489" y="14134"/>
                    <a:pt x="9239" y="15372"/>
                    <a:pt x="10001" y="16622"/>
                  </a:cubicBezTo>
                  <a:cubicBezTo>
                    <a:pt x="10763" y="17872"/>
                    <a:pt x="11549" y="19146"/>
                    <a:pt x="12323" y="20420"/>
                  </a:cubicBezTo>
                  <a:cubicBezTo>
                    <a:pt x="13097" y="21682"/>
                    <a:pt x="13883" y="22944"/>
                    <a:pt x="14657" y="24194"/>
                  </a:cubicBezTo>
                  <a:cubicBezTo>
                    <a:pt x="15431" y="25445"/>
                    <a:pt x="16193" y="26671"/>
                    <a:pt x="16931" y="27862"/>
                  </a:cubicBezTo>
                  <a:cubicBezTo>
                    <a:pt x="18419" y="30243"/>
                    <a:pt x="19824" y="32445"/>
                    <a:pt x="21015" y="34327"/>
                  </a:cubicBezTo>
                  <a:cubicBezTo>
                    <a:pt x="21610" y="35279"/>
                    <a:pt x="22158" y="36148"/>
                    <a:pt x="22646" y="36910"/>
                  </a:cubicBezTo>
                  <a:cubicBezTo>
                    <a:pt x="23146" y="37660"/>
                    <a:pt x="23563" y="38339"/>
                    <a:pt x="23920" y="38887"/>
                  </a:cubicBezTo>
                  <a:cubicBezTo>
                    <a:pt x="24634" y="39982"/>
                    <a:pt x="25027" y="40613"/>
                    <a:pt x="25027" y="40613"/>
                  </a:cubicBezTo>
                  <a:cubicBezTo>
                    <a:pt x="25027" y="40613"/>
                    <a:pt x="24646" y="39970"/>
                    <a:pt x="23991" y="38839"/>
                  </a:cubicBezTo>
                  <a:cubicBezTo>
                    <a:pt x="23646" y="38279"/>
                    <a:pt x="23241" y="37601"/>
                    <a:pt x="22789" y="36815"/>
                  </a:cubicBezTo>
                  <a:cubicBezTo>
                    <a:pt x="22324" y="36041"/>
                    <a:pt x="21801" y="35148"/>
                    <a:pt x="21217" y="34196"/>
                  </a:cubicBezTo>
                  <a:cubicBezTo>
                    <a:pt x="20062" y="32279"/>
                    <a:pt x="18741" y="30040"/>
                    <a:pt x="17276" y="27647"/>
                  </a:cubicBezTo>
                  <a:cubicBezTo>
                    <a:pt x="16550" y="26457"/>
                    <a:pt x="15788" y="25218"/>
                    <a:pt x="15038" y="23968"/>
                  </a:cubicBezTo>
                  <a:cubicBezTo>
                    <a:pt x="14276" y="22718"/>
                    <a:pt x="13478" y="21444"/>
                    <a:pt x="12716" y="20182"/>
                  </a:cubicBezTo>
                  <a:cubicBezTo>
                    <a:pt x="11942" y="18908"/>
                    <a:pt x="11144" y="17646"/>
                    <a:pt x="10371" y="16396"/>
                  </a:cubicBezTo>
                  <a:cubicBezTo>
                    <a:pt x="9597" y="15146"/>
                    <a:pt x="8847" y="13931"/>
                    <a:pt x="8096" y="12741"/>
                  </a:cubicBezTo>
                  <a:cubicBezTo>
                    <a:pt x="7370" y="11562"/>
                    <a:pt x="6632" y="10419"/>
                    <a:pt x="5953" y="9324"/>
                  </a:cubicBezTo>
                  <a:cubicBezTo>
                    <a:pt x="5275" y="8240"/>
                    <a:pt x="4620" y="7228"/>
                    <a:pt x="4024" y="6276"/>
                  </a:cubicBezTo>
                  <a:cubicBezTo>
                    <a:pt x="3429" y="5323"/>
                    <a:pt x="2870" y="4466"/>
                    <a:pt x="2381" y="3704"/>
                  </a:cubicBezTo>
                  <a:cubicBezTo>
                    <a:pt x="1893" y="2942"/>
                    <a:pt x="1477" y="2275"/>
                    <a:pt x="1119" y="1727"/>
                  </a:cubicBezTo>
                  <a:cubicBezTo>
                    <a:pt x="405" y="621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5013690" y="1973196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9" y="120"/>
                    <a:pt x="953" y="287"/>
                  </a:cubicBezTo>
                  <a:cubicBezTo>
                    <a:pt x="1238" y="370"/>
                    <a:pt x="1560" y="453"/>
                    <a:pt x="1917" y="537"/>
                  </a:cubicBezTo>
                  <a:cubicBezTo>
                    <a:pt x="2274" y="632"/>
                    <a:pt x="2643" y="703"/>
                    <a:pt x="3036" y="787"/>
                  </a:cubicBezTo>
                  <a:cubicBezTo>
                    <a:pt x="3215" y="834"/>
                    <a:pt x="3405" y="870"/>
                    <a:pt x="3596" y="918"/>
                  </a:cubicBezTo>
                  <a:cubicBezTo>
                    <a:pt x="3774" y="942"/>
                    <a:pt x="3977" y="989"/>
                    <a:pt x="4155" y="1013"/>
                  </a:cubicBezTo>
                  <a:cubicBezTo>
                    <a:pt x="4513" y="1084"/>
                    <a:pt x="4846" y="1144"/>
                    <a:pt x="5132" y="1192"/>
                  </a:cubicBezTo>
                  <a:cubicBezTo>
                    <a:pt x="5715" y="1287"/>
                    <a:pt x="6096" y="1323"/>
                    <a:pt x="6096" y="1323"/>
                  </a:cubicBezTo>
                  <a:cubicBezTo>
                    <a:pt x="6096" y="1323"/>
                    <a:pt x="5727" y="1204"/>
                    <a:pt x="5156" y="1061"/>
                  </a:cubicBezTo>
                  <a:cubicBezTo>
                    <a:pt x="4882" y="965"/>
                    <a:pt x="4548" y="894"/>
                    <a:pt x="4191" y="811"/>
                  </a:cubicBezTo>
                  <a:cubicBezTo>
                    <a:pt x="4013" y="763"/>
                    <a:pt x="3834" y="715"/>
                    <a:pt x="3643" y="668"/>
                  </a:cubicBezTo>
                  <a:cubicBezTo>
                    <a:pt x="3465" y="632"/>
                    <a:pt x="3274" y="584"/>
                    <a:pt x="3072" y="537"/>
                  </a:cubicBezTo>
                  <a:cubicBezTo>
                    <a:pt x="2691" y="465"/>
                    <a:pt x="2298" y="394"/>
                    <a:pt x="1941" y="322"/>
                  </a:cubicBezTo>
                  <a:cubicBezTo>
                    <a:pt x="1584" y="239"/>
                    <a:pt x="1250" y="180"/>
                    <a:pt x="965" y="144"/>
                  </a:cubicBezTo>
                  <a:cubicBezTo>
                    <a:pt x="381" y="4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5144818" y="2187984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cubicBezTo>
                    <a:pt x="0" y="1"/>
                    <a:pt x="370" y="120"/>
                    <a:pt x="953" y="286"/>
                  </a:cubicBezTo>
                  <a:cubicBezTo>
                    <a:pt x="1239" y="370"/>
                    <a:pt x="1560" y="441"/>
                    <a:pt x="1917" y="536"/>
                  </a:cubicBezTo>
                  <a:cubicBezTo>
                    <a:pt x="2274" y="620"/>
                    <a:pt x="2655" y="703"/>
                    <a:pt x="3036" y="786"/>
                  </a:cubicBezTo>
                  <a:cubicBezTo>
                    <a:pt x="3215" y="834"/>
                    <a:pt x="3406" y="858"/>
                    <a:pt x="3608" y="905"/>
                  </a:cubicBezTo>
                  <a:cubicBezTo>
                    <a:pt x="3787" y="941"/>
                    <a:pt x="3977" y="977"/>
                    <a:pt x="4156" y="1013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68" y="1060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62"/>
                    <a:pt x="3846" y="715"/>
                    <a:pt x="3644" y="667"/>
                  </a:cubicBezTo>
                  <a:cubicBezTo>
                    <a:pt x="3465" y="632"/>
                    <a:pt x="3275" y="584"/>
                    <a:pt x="3084" y="536"/>
                  </a:cubicBezTo>
                  <a:cubicBezTo>
                    <a:pt x="2691" y="465"/>
                    <a:pt x="2310" y="381"/>
                    <a:pt x="1953" y="310"/>
                  </a:cubicBezTo>
                  <a:cubicBezTo>
                    <a:pt x="1596" y="239"/>
                    <a:pt x="1251" y="179"/>
                    <a:pt x="965" y="131"/>
                  </a:cubicBezTo>
                  <a:cubicBezTo>
                    <a:pt x="382" y="4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3"/>
            <p:cNvSpPr/>
            <p:nvPr/>
          </p:nvSpPr>
          <p:spPr>
            <a:xfrm>
              <a:off x="5275599" y="2402744"/>
              <a:ext cx="176596" cy="38245"/>
            </a:xfrm>
            <a:custGeom>
              <a:avLst/>
              <a:gdLst/>
              <a:ahLst/>
              <a:cxnLst/>
              <a:rect l="l" t="t" r="r" b="b"/>
              <a:pathLst>
                <a:path w="6109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5"/>
                  </a:cubicBezTo>
                  <a:cubicBezTo>
                    <a:pt x="1239" y="370"/>
                    <a:pt x="1560" y="441"/>
                    <a:pt x="1918" y="537"/>
                  </a:cubicBezTo>
                  <a:cubicBezTo>
                    <a:pt x="2275" y="620"/>
                    <a:pt x="2656" y="692"/>
                    <a:pt x="3037" y="787"/>
                  </a:cubicBezTo>
                  <a:cubicBezTo>
                    <a:pt x="3215" y="834"/>
                    <a:pt x="3406" y="858"/>
                    <a:pt x="3608" y="906"/>
                  </a:cubicBezTo>
                  <a:cubicBezTo>
                    <a:pt x="3787" y="930"/>
                    <a:pt x="3977" y="977"/>
                    <a:pt x="4156" y="1013"/>
                  </a:cubicBezTo>
                  <a:cubicBezTo>
                    <a:pt x="4513" y="1084"/>
                    <a:pt x="4847" y="1144"/>
                    <a:pt x="5132" y="1192"/>
                  </a:cubicBezTo>
                  <a:cubicBezTo>
                    <a:pt x="5716" y="1275"/>
                    <a:pt x="6109" y="1323"/>
                    <a:pt x="6109" y="1323"/>
                  </a:cubicBezTo>
                  <a:cubicBezTo>
                    <a:pt x="6109" y="1323"/>
                    <a:pt x="5728" y="1203"/>
                    <a:pt x="5168" y="1061"/>
                  </a:cubicBezTo>
                  <a:cubicBezTo>
                    <a:pt x="4882" y="965"/>
                    <a:pt x="4549" y="894"/>
                    <a:pt x="4192" y="799"/>
                  </a:cubicBezTo>
                  <a:cubicBezTo>
                    <a:pt x="4025" y="763"/>
                    <a:pt x="3846" y="715"/>
                    <a:pt x="3644" y="668"/>
                  </a:cubicBezTo>
                  <a:cubicBezTo>
                    <a:pt x="3465" y="620"/>
                    <a:pt x="3275" y="572"/>
                    <a:pt x="3084" y="537"/>
                  </a:cubicBezTo>
                  <a:cubicBezTo>
                    <a:pt x="2692" y="465"/>
                    <a:pt x="2311" y="382"/>
                    <a:pt x="1953" y="311"/>
                  </a:cubicBezTo>
                  <a:cubicBezTo>
                    <a:pt x="1596" y="239"/>
                    <a:pt x="1251" y="180"/>
                    <a:pt x="965" y="132"/>
                  </a:cubicBezTo>
                  <a:cubicBezTo>
                    <a:pt x="382" y="3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3"/>
            <p:cNvSpPr/>
            <p:nvPr/>
          </p:nvSpPr>
          <p:spPr>
            <a:xfrm>
              <a:off x="5196101" y="1833482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cubicBezTo>
                    <a:pt x="1620" y="0"/>
                    <a:pt x="1477" y="357"/>
                    <a:pt x="1310" y="941"/>
                  </a:cubicBezTo>
                  <a:cubicBezTo>
                    <a:pt x="1215" y="1203"/>
                    <a:pt x="1120" y="1536"/>
                    <a:pt x="1012" y="1893"/>
                  </a:cubicBezTo>
                  <a:cubicBezTo>
                    <a:pt x="905" y="2227"/>
                    <a:pt x="798" y="2619"/>
                    <a:pt x="703" y="2989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0" y="3751"/>
                    <a:pt x="465" y="3929"/>
                    <a:pt x="417" y="4108"/>
                  </a:cubicBezTo>
                  <a:cubicBezTo>
                    <a:pt x="322" y="4465"/>
                    <a:pt x="250" y="4810"/>
                    <a:pt x="191" y="5096"/>
                  </a:cubicBezTo>
                  <a:cubicBezTo>
                    <a:pt x="60" y="5667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32"/>
                  </a:cubicBezTo>
                  <a:cubicBezTo>
                    <a:pt x="393" y="4870"/>
                    <a:pt x="500" y="4536"/>
                    <a:pt x="608" y="4179"/>
                  </a:cubicBezTo>
                  <a:cubicBezTo>
                    <a:pt x="667" y="4001"/>
                    <a:pt x="727" y="3810"/>
                    <a:pt x="774" y="3631"/>
                  </a:cubicBezTo>
                  <a:cubicBezTo>
                    <a:pt x="822" y="3441"/>
                    <a:pt x="870" y="3262"/>
                    <a:pt x="917" y="3072"/>
                  </a:cubicBezTo>
                  <a:cubicBezTo>
                    <a:pt x="1024" y="2679"/>
                    <a:pt x="1120" y="2310"/>
                    <a:pt x="1203" y="1953"/>
                  </a:cubicBezTo>
                  <a:cubicBezTo>
                    <a:pt x="1286" y="1595"/>
                    <a:pt x="1370" y="1250"/>
                    <a:pt x="1429" y="964"/>
                  </a:cubicBezTo>
                  <a:cubicBezTo>
                    <a:pt x="1560" y="393"/>
                    <a:pt x="1620" y="0"/>
                    <a:pt x="1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3"/>
            <p:cNvSpPr/>
            <p:nvPr/>
          </p:nvSpPr>
          <p:spPr>
            <a:xfrm>
              <a:off x="5326882" y="2048242"/>
              <a:ext cx="46859" cy="175208"/>
            </a:xfrm>
            <a:custGeom>
              <a:avLst/>
              <a:gdLst/>
              <a:ahLst/>
              <a:cxnLst/>
              <a:rect l="l" t="t" r="r" b="b"/>
              <a:pathLst>
                <a:path w="1621" h="6061" extrusionOk="0">
                  <a:moveTo>
                    <a:pt x="1620" y="1"/>
                  </a:moveTo>
                  <a:cubicBezTo>
                    <a:pt x="1620" y="1"/>
                    <a:pt x="1489" y="370"/>
                    <a:pt x="1310" y="941"/>
                  </a:cubicBezTo>
                  <a:cubicBezTo>
                    <a:pt x="1215" y="1203"/>
                    <a:pt x="1120" y="1536"/>
                    <a:pt x="1013" y="1894"/>
                  </a:cubicBezTo>
                  <a:cubicBezTo>
                    <a:pt x="906" y="2227"/>
                    <a:pt x="799" y="2620"/>
                    <a:pt x="703" y="2989"/>
                  </a:cubicBezTo>
                  <a:cubicBezTo>
                    <a:pt x="656" y="3180"/>
                    <a:pt x="596" y="3358"/>
                    <a:pt x="548" y="3549"/>
                  </a:cubicBezTo>
                  <a:cubicBezTo>
                    <a:pt x="501" y="3751"/>
                    <a:pt x="465" y="3930"/>
                    <a:pt x="418" y="4108"/>
                  </a:cubicBezTo>
                  <a:cubicBezTo>
                    <a:pt x="322" y="4465"/>
                    <a:pt x="251" y="4811"/>
                    <a:pt x="191" y="5085"/>
                  </a:cubicBezTo>
                  <a:cubicBezTo>
                    <a:pt x="60" y="5668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32"/>
                  </a:cubicBezTo>
                  <a:cubicBezTo>
                    <a:pt x="394" y="4870"/>
                    <a:pt x="501" y="4537"/>
                    <a:pt x="608" y="4180"/>
                  </a:cubicBezTo>
                  <a:cubicBezTo>
                    <a:pt x="668" y="4001"/>
                    <a:pt x="727" y="3811"/>
                    <a:pt x="775" y="3632"/>
                  </a:cubicBezTo>
                  <a:cubicBezTo>
                    <a:pt x="822" y="3441"/>
                    <a:pt x="870" y="3263"/>
                    <a:pt x="918" y="3060"/>
                  </a:cubicBezTo>
                  <a:cubicBezTo>
                    <a:pt x="1025" y="2679"/>
                    <a:pt x="1120" y="2310"/>
                    <a:pt x="1203" y="1953"/>
                  </a:cubicBezTo>
                  <a:cubicBezTo>
                    <a:pt x="1287" y="1596"/>
                    <a:pt x="1370" y="1251"/>
                    <a:pt x="1430" y="965"/>
                  </a:cubicBezTo>
                  <a:cubicBezTo>
                    <a:pt x="1560" y="382"/>
                    <a:pt x="1620" y="1"/>
                    <a:pt x="1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3"/>
            <p:cNvSpPr/>
            <p:nvPr/>
          </p:nvSpPr>
          <p:spPr>
            <a:xfrm>
              <a:off x="5458039" y="2263030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0"/>
                  </a:moveTo>
                  <a:lnTo>
                    <a:pt x="1619" y="0"/>
                  </a:lnTo>
                  <a:cubicBezTo>
                    <a:pt x="1619" y="0"/>
                    <a:pt x="1488" y="369"/>
                    <a:pt x="1310" y="929"/>
                  </a:cubicBezTo>
                  <a:cubicBezTo>
                    <a:pt x="1226" y="1203"/>
                    <a:pt x="1119" y="1524"/>
                    <a:pt x="1012" y="1881"/>
                  </a:cubicBezTo>
                  <a:cubicBezTo>
                    <a:pt x="905" y="2226"/>
                    <a:pt x="810" y="2619"/>
                    <a:pt x="703" y="2988"/>
                  </a:cubicBezTo>
                  <a:cubicBezTo>
                    <a:pt x="655" y="3179"/>
                    <a:pt x="595" y="3358"/>
                    <a:pt x="548" y="3548"/>
                  </a:cubicBezTo>
                  <a:cubicBezTo>
                    <a:pt x="512" y="3750"/>
                    <a:pt x="464" y="3917"/>
                    <a:pt x="417" y="4108"/>
                  </a:cubicBezTo>
                  <a:cubicBezTo>
                    <a:pt x="333" y="4453"/>
                    <a:pt x="250" y="4798"/>
                    <a:pt x="191" y="5084"/>
                  </a:cubicBezTo>
                  <a:cubicBezTo>
                    <a:pt x="60" y="5667"/>
                    <a:pt x="0" y="6048"/>
                    <a:pt x="0" y="6048"/>
                  </a:cubicBezTo>
                  <a:cubicBezTo>
                    <a:pt x="0" y="6048"/>
                    <a:pt x="131" y="5691"/>
                    <a:pt x="310" y="5132"/>
                  </a:cubicBezTo>
                  <a:cubicBezTo>
                    <a:pt x="405" y="4858"/>
                    <a:pt x="512" y="4536"/>
                    <a:pt x="607" y="4179"/>
                  </a:cubicBezTo>
                  <a:cubicBezTo>
                    <a:pt x="667" y="4001"/>
                    <a:pt x="726" y="3810"/>
                    <a:pt x="774" y="3620"/>
                  </a:cubicBezTo>
                  <a:cubicBezTo>
                    <a:pt x="822" y="3429"/>
                    <a:pt x="881" y="3250"/>
                    <a:pt x="917" y="3060"/>
                  </a:cubicBezTo>
                  <a:cubicBezTo>
                    <a:pt x="1024" y="2667"/>
                    <a:pt x="1119" y="2298"/>
                    <a:pt x="1203" y="1941"/>
                  </a:cubicBezTo>
                  <a:cubicBezTo>
                    <a:pt x="1298" y="1584"/>
                    <a:pt x="1369" y="1238"/>
                    <a:pt x="1429" y="964"/>
                  </a:cubicBezTo>
                  <a:cubicBezTo>
                    <a:pt x="1560" y="381"/>
                    <a:pt x="1619" y="0"/>
                    <a:pt x="1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3"/>
            <p:cNvSpPr/>
            <p:nvPr/>
          </p:nvSpPr>
          <p:spPr>
            <a:xfrm>
              <a:off x="3329550" y="-40986"/>
              <a:ext cx="2252010" cy="4605167"/>
            </a:xfrm>
            <a:custGeom>
              <a:avLst/>
              <a:gdLst/>
              <a:ahLst/>
              <a:cxnLst/>
              <a:rect l="l" t="t" r="r" b="b"/>
              <a:pathLst>
                <a:path w="77904" h="159307" fill="none" extrusionOk="0">
                  <a:moveTo>
                    <a:pt x="21885" y="1"/>
                  </a:moveTo>
                  <a:cubicBezTo>
                    <a:pt x="17955" y="2453"/>
                    <a:pt x="1" y="32279"/>
                    <a:pt x="21111" y="47197"/>
                  </a:cubicBezTo>
                  <a:cubicBezTo>
                    <a:pt x="34755" y="56841"/>
                    <a:pt x="77903" y="67807"/>
                    <a:pt x="67295" y="86190"/>
                  </a:cubicBezTo>
                  <a:cubicBezTo>
                    <a:pt x="63497" y="92762"/>
                    <a:pt x="19444" y="108038"/>
                    <a:pt x="7490" y="128040"/>
                  </a:cubicBezTo>
                  <a:cubicBezTo>
                    <a:pt x="1930" y="137339"/>
                    <a:pt x="2465" y="149412"/>
                    <a:pt x="6883" y="159306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3"/>
            <p:cNvSpPr/>
            <p:nvPr/>
          </p:nvSpPr>
          <p:spPr>
            <a:xfrm>
              <a:off x="4959631" y="2450558"/>
              <a:ext cx="520769" cy="231954"/>
            </a:xfrm>
            <a:custGeom>
              <a:avLst/>
              <a:gdLst/>
              <a:ahLst/>
              <a:cxnLst/>
              <a:rect l="l" t="t" r="r" b="b"/>
              <a:pathLst>
                <a:path w="18015" h="8024" extrusionOk="0">
                  <a:moveTo>
                    <a:pt x="2896" y="0"/>
                  </a:moveTo>
                  <a:cubicBezTo>
                    <a:pt x="1111" y="0"/>
                    <a:pt x="1" y="216"/>
                    <a:pt x="1" y="216"/>
                  </a:cubicBezTo>
                  <a:cubicBezTo>
                    <a:pt x="1" y="216"/>
                    <a:pt x="168" y="1050"/>
                    <a:pt x="4168" y="4610"/>
                  </a:cubicBezTo>
                  <a:cubicBezTo>
                    <a:pt x="7524" y="7506"/>
                    <a:pt x="12221" y="8023"/>
                    <a:pt x="15221" y="8023"/>
                  </a:cubicBezTo>
                  <a:cubicBezTo>
                    <a:pt x="15798" y="8023"/>
                    <a:pt x="16311" y="8004"/>
                    <a:pt x="16741" y="7979"/>
                  </a:cubicBezTo>
                  <a:cubicBezTo>
                    <a:pt x="17563" y="7908"/>
                    <a:pt x="18015" y="6991"/>
                    <a:pt x="17551" y="6300"/>
                  </a:cubicBezTo>
                  <a:cubicBezTo>
                    <a:pt x="15860" y="3848"/>
                    <a:pt x="10764" y="1097"/>
                    <a:pt x="7311" y="431"/>
                  </a:cubicBezTo>
                  <a:cubicBezTo>
                    <a:pt x="5620" y="99"/>
                    <a:pt x="4104" y="0"/>
                    <a:pt x="28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3"/>
            <p:cNvSpPr/>
            <p:nvPr/>
          </p:nvSpPr>
          <p:spPr>
            <a:xfrm>
              <a:off x="4959631" y="2456455"/>
              <a:ext cx="507702" cy="209290"/>
            </a:xfrm>
            <a:custGeom>
              <a:avLst/>
              <a:gdLst/>
              <a:ahLst/>
              <a:cxnLst/>
              <a:rect l="l" t="t" r="r" b="b"/>
              <a:pathLst>
                <a:path w="17563" h="7240" extrusionOk="0">
                  <a:moveTo>
                    <a:pt x="1" y="0"/>
                  </a:moveTo>
                  <a:cubicBezTo>
                    <a:pt x="1" y="0"/>
                    <a:pt x="275" y="120"/>
                    <a:pt x="751" y="334"/>
                  </a:cubicBezTo>
                  <a:cubicBezTo>
                    <a:pt x="1227" y="536"/>
                    <a:pt x="1918" y="822"/>
                    <a:pt x="2727" y="1179"/>
                  </a:cubicBezTo>
                  <a:cubicBezTo>
                    <a:pt x="3549" y="1536"/>
                    <a:pt x="4501" y="1941"/>
                    <a:pt x="5525" y="2370"/>
                  </a:cubicBezTo>
                  <a:cubicBezTo>
                    <a:pt x="6561" y="2798"/>
                    <a:pt x="7645" y="3251"/>
                    <a:pt x="8740" y="3703"/>
                  </a:cubicBezTo>
                  <a:cubicBezTo>
                    <a:pt x="9847" y="4156"/>
                    <a:pt x="10943" y="4596"/>
                    <a:pt x="11979" y="5013"/>
                  </a:cubicBezTo>
                  <a:cubicBezTo>
                    <a:pt x="13002" y="5430"/>
                    <a:pt x="13967" y="5822"/>
                    <a:pt x="14800" y="6144"/>
                  </a:cubicBezTo>
                  <a:cubicBezTo>
                    <a:pt x="15634" y="6477"/>
                    <a:pt x="16336" y="6739"/>
                    <a:pt x="16812" y="6942"/>
                  </a:cubicBezTo>
                  <a:cubicBezTo>
                    <a:pt x="17289" y="7132"/>
                    <a:pt x="17563" y="7239"/>
                    <a:pt x="17563" y="7239"/>
                  </a:cubicBezTo>
                  <a:cubicBezTo>
                    <a:pt x="17563" y="7239"/>
                    <a:pt x="17301" y="7108"/>
                    <a:pt x="16824" y="6906"/>
                  </a:cubicBezTo>
                  <a:cubicBezTo>
                    <a:pt x="16348" y="6692"/>
                    <a:pt x="15658" y="6394"/>
                    <a:pt x="14848" y="6061"/>
                  </a:cubicBezTo>
                  <a:cubicBezTo>
                    <a:pt x="14026" y="5703"/>
                    <a:pt x="13074" y="5299"/>
                    <a:pt x="12050" y="4870"/>
                  </a:cubicBezTo>
                  <a:cubicBezTo>
                    <a:pt x="11014" y="4429"/>
                    <a:pt x="9931" y="3989"/>
                    <a:pt x="8835" y="3525"/>
                  </a:cubicBezTo>
                  <a:cubicBezTo>
                    <a:pt x="7728" y="3084"/>
                    <a:pt x="6633" y="2632"/>
                    <a:pt x="5597" y="2215"/>
                  </a:cubicBezTo>
                  <a:cubicBezTo>
                    <a:pt x="4573" y="1798"/>
                    <a:pt x="3608" y="1417"/>
                    <a:pt x="2775" y="1084"/>
                  </a:cubicBezTo>
                  <a:cubicBezTo>
                    <a:pt x="1942" y="762"/>
                    <a:pt x="1239" y="488"/>
                    <a:pt x="763" y="298"/>
                  </a:cubicBezTo>
                  <a:cubicBezTo>
                    <a:pt x="287" y="10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3"/>
            <p:cNvSpPr/>
            <p:nvPr/>
          </p:nvSpPr>
          <p:spPr>
            <a:xfrm>
              <a:off x="5072200" y="2531819"/>
              <a:ext cx="65765" cy="29283"/>
            </a:xfrm>
            <a:custGeom>
              <a:avLst/>
              <a:gdLst/>
              <a:ahLst/>
              <a:cxnLst/>
              <a:rect l="l" t="t" r="r" b="b"/>
              <a:pathLst>
                <a:path w="2275" h="1013" extrusionOk="0">
                  <a:moveTo>
                    <a:pt x="2274" y="1"/>
                  </a:moveTo>
                  <a:cubicBezTo>
                    <a:pt x="2274" y="1"/>
                    <a:pt x="2131" y="37"/>
                    <a:pt x="1905" y="132"/>
                  </a:cubicBezTo>
                  <a:cubicBezTo>
                    <a:pt x="1798" y="179"/>
                    <a:pt x="1667" y="215"/>
                    <a:pt x="1536" y="275"/>
                  </a:cubicBezTo>
                  <a:cubicBezTo>
                    <a:pt x="1393" y="346"/>
                    <a:pt x="1262" y="406"/>
                    <a:pt x="1119" y="465"/>
                  </a:cubicBezTo>
                  <a:cubicBezTo>
                    <a:pt x="965" y="537"/>
                    <a:pt x="834" y="596"/>
                    <a:pt x="703" y="656"/>
                  </a:cubicBezTo>
                  <a:cubicBezTo>
                    <a:pt x="560" y="715"/>
                    <a:pt x="441" y="787"/>
                    <a:pt x="345" y="834"/>
                  </a:cubicBezTo>
                  <a:cubicBezTo>
                    <a:pt x="131" y="941"/>
                    <a:pt x="0" y="1013"/>
                    <a:pt x="0" y="1013"/>
                  </a:cubicBezTo>
                  <a:cubicBezTo>
                    <a:pt x="0" y="1013"/>
                    <a:pt x="143" y="965"/>
                    <a:pt x="369" y="882"/>
                  </a:cubicBezTo>
                  <a:cubicBezTo>
                    <a:pt x="476" y="834"/>
                    <a:pt x="607" y="787"/>
                    <a:pt x="738" y="727"/>
                  </a:cubicBezTo>
                  <a:cubicBezTo>
                    <a:pt x="881" y="668"/>
                    <a:pt x="1012" y="608"/>
                    <a:pt x="1155" y="548"/>
                  </a:cubicBezTo>
                  <a:cubicBezTo>
                    <a:pt x="1310" y="477"/>
                    <a:pt x="1441" y="418"/>
                    <a:pt x="1572" y="358"/>
                  </a:cubicBezTo>
                  <a:cubicBezTo>
                    <a:pt x="1715" y="298"/>
                    <a:pt x="1834" y="215"/>
                    <a:pt x="1929" y="179"/>
                  </a:cubicBezTo>
                  <a:cubicBezTo>
                    <a:pt x="2143" y="72"/>
                    <a:pt x="2274" y="1"/>
                    <a:pt x="2274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3"/>
            <p:cNvSpPr/>
            <p:nvPr/>
          </p:nvSpPr>
          <p:spPr>
            <a:xfrm>
              <a:off x="5164765" y="2570036"/>
              <a:ext cx="65793" cy="29283"/>
            </a:xfrm>
            <a:custGeom>
              <a:avLst/>
              <a:gdLst/>
              <a:ahLst/>
              <a:cxnLst/>
              <a:rect l="l" t="t" r="r" b="b"/>
              <a:pathLst>
                <a:path w="2276" h="1013" extrusionOk="0">
                  <a:moveTo>
                    <a:pt x="2275" y="0"/>
                  </a:moveTo>
                  <a:cubicBezTo>
                    <a:pt x="2275" y="0"/>
                    <a:pt x="2120" y="48"/>
                    <a:pt x="1906" y="131"/>
                  </a:cubicBezTo>
                  <a:cubicBezTo>
                    <a:pt x="1799" y="179"/>
                    <a:pt x="1668" y="227"/>
                    <a:pt x="1525" y="286"/>
                  </a:cubicBezTo>
                  <a:cubicBezTo>
                    <a:pt x="1394" y="346"/>
                    <a:pt x="1263" y="405"/>
                    <a:pt x="1108" y="465"/>
                  </a:cubicBezTo>
                  <a:cubicBezTo>
                    <a:pt x="965" y="536"/>
                    <a:pt x="834" y="596"/>
                    <a:pt x="692" y="655"/>
                  </a:cubicBezTo>
                  <a:cubicBezTo>
                    <a:pt x="561" y="715"/>
                    <a:pt x="441" y="786"/>
                    <a:pt x="334" y="834"/>
                  </a:cubicBezTo>
                  <a:cubicBezTo>
                    <a:pt x="132" y="941"/>
                    <a:pt x="1" y="1012"/>
                    <a:pt x="1" y="1012"/>
                  </a:cubicBezTo>
                  <a:cubicBezTo>
                    <a:pt x="1" y="1012"/>
                    <a:pt x="144" y="965"/>
                    <a:pt x="370" y="881"/>
                  </a:cubicBezTo>
                  <a:cubicBezTo>
                    <a:pt x="477" y="834"/>
                    <a:pt x="608" y="786"/>
                    <a:pt x="739" y="727"/>
                  </a:cubicBezTo>
                  <a:cubicBezTo>
                    <a:pt x="870" y="667"/>
                    <a:pt x="1013" y="608"/>
                    <a:pt x="1156" y="548"/>
                  </a:cubicBezTo>
                  <a:cubicBezTo>
                    <a:pt x="1311" y="477"/>
                    <a:pt x="1442" y="417"/>
                    <a:pt x="1573" y="358"/>
                  </a:cubicBezTo>
                  <a:cubicBezTo>
                    <a:pt x="1704" y="298"/>
                    <a:pt x="1823" y="227"/>
                    <a:pt x="1930" y="179"/>
                  </a:cubicBezTo>
                  <a:cubicBezTo>
                    <a:pt x="2144" y="72"/>
                    <a:pt x="2275" y="0"/>
                    <a:pt x="227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3"/>
            <p:cNvSpPr/>
            <p:nvPr/>
          </p:nvSpPr>
          <p:spPr>
            <a:xfrm>
              <a:off x="5257011" y="2608571"/>
              <a:ext cx="66111" cy="29630"/>
            </a:xfrm>
            <a:custGeom>
              <a:avLst/>
              <a:gdLst/>
              <a:ahLst/>
              <a:cxnLst/>
              <a:rect l="l" t="t" r="r" b="b"/>
              <a:pathLst>
                <a:path w="2287" h="1025" extrusionOk="0">
                  <a:moveTo>
                    <a:pt x="2287" y="1"/>
                  </a:moveTo>
                  <a:cubicBezTo>
                    <a:pt x="2287" y="1"/>
                    <a:pt x="2132" y="49"/>
                    <a:pt x="1906" y="144"/>
                  </a:cubicBezTo>
                  <a:cubicBezTo>
                    <a:pt x="1811" y="179"/>
                    <a:pt x="1668" y="227"/>
                    <a:pt x="1537" y="287"/>
                  </a:cubicBezTo>
                  <a:cubicBezTo>
                    <a:pt x="1406" y="346"/>
                    <a:pt x="1275" y="406"/>
                    <a:pt x="1120" y="465"/>
                  </a:cubicBezTo>
                  <a:cubicBezTo>
                    <a:pt x="977" y="537"/>
                    <a:pt x="834" y="596"/>
                    <a:pt x="703" y="656"/>
                  </a:cubicBezTo>
                  <a:cubicBezTo>
                    <a:pt x="572" y="727"/>
                    <a:pt x="453" y="799"/>
                    <a:pt x="346" y="834"/>
                  </a:cubicBezTo>
                  <a:cubicBezTo>
                    <a:pt x="144" y="941"/>
                    <a:pt x="1" y="1025"/>
                    <a:pt x="1" y="1025"/>
                  </a:cubicBezTo>
                  <a:cubicBezTo>
                    <a:pt x="1" y="1025"/>
                    <a:pt x="156" y="965"/>
                    <a:pt x="382" y="882"/>
                  </a:cubicBezTo>
                  <a:cubicBezTo>
                    <a:pt x="477" y="846"/>
                    <a:pt x="620" y="799"/>
                    <a:pt x="751" y="739"/>
                  </a:cubicBezTo>
                  <a:cubicBezTo>
                    <a:pt x="882" y="680"/>
                    <a:pt x="1013" y="620"/>
                    <a:pt x="1168" y="560"/>
                  </a:cubicBezTo>
                  <a:cubicBezTo>
                    <a:pt x="1311" y="489"/>
                    <a:pt x="1453" y="430"/>
                    <a:pt x="1584" y="370"/>
                  </a:cubicBezTo>
                  <a:cubicBezTo>
                    <a:pt x="1715" y="299"/>
                    <a:pt x="1834" y="227"/>
                    <a:pt x="1942" y="191"/>
                  </a:cubicBezTo>
                  <a:cubicBezTo>
                    <a:pt x="2144" y="84"/>
                    <a:pt x="2287" y="1"/>
                    <a:pt x="2287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3"/>
            <p:cNvSpPr/>
            <p:nvPr/>
          </p:nvSpPr>
          <p:spPr>
            <a:xfrm>
              <a:off x="5113163" y="2462642"/>
              <a:ext cx="26161" cy="67499"/>
            </a:xfrm>
            <a:custGeom>
              <a:avLst/>
              <a:gdLst/>
              <a:ahLst/>
              <a:cxnLst/>
              <a:rect l="l" t="t" r="r" b="b"/>
              <a:pathLst>
                <a:path w="905" h="2335" extrusionOk="0">
                  <a:moveTo>
                    <a:pt x="0" y="1"/>
                  </a:moveTo>
                  <a:cubicBezTo>
                    <a:pt x="0" y="1"/>
                    <a:pt x="36" y="144"/>
                    <a:pt x="119" y="370"/>
                  </a:cubicBezTo>
                  <a:cubicBezTo>
                    <a:pt x="155" y="477"/>
                    <a:pt x="202" y="608"/>
                    <a:pt x="250" y="739"/>
                  </a:cubicBezTo>
                  <a:cubicBezTo>
                    <a:pt x="310" y="870"/>
                    <a:pt x="357" y="1025"/>
                    <a:pt x="417" y="1167"/>
                  </a:cubicBezTo>
                  <a:cubicBezTo>
                    <a:pt x="452" y="1322"/>
                    <a:pt x="512" y="1465"/>
                    <a:pt x="572" y="1608"/>
                  </a:cubicBezTo>
                  <a:cubicBezTo>
                    <a:pt x="631" y="1739"/>
                    <a:pt x="691" y="1870"/>
                    <a:pt x="738" y="1977"/>
                  </a:cubicBezTo>
                  <a:cubicBezTo>
                    <a:pt x="833" y="2203"/>
                    <a:pt x="905" y="2334"/>
                    <a:pt x="905" y="2334"/>
                  </a:cubicBezTo>
                  <a:cubicBezTo>
                    <a:pt x="905" y="2334"/>
                    <a:pt x="857" y="2179"/>
                    <a:pt x="786" y="1965"/>
                  </a:cubicBezTo>
                  <a:cubicBezTo>
                    <a:pt x="738" y="1858"/>
                    <a:pt x="691" y="1715"/>
                    <a:pt x="643" y="1584"/>
                  </a:cubicBezTo>
                  <a:cubicBezTo>
                    <a:pt x="583" y="1453"/>
                    <a:pt x="548" y="1310"/>
                    <a:pt x="488" y="1156"/>
                  </a:cubicBezTo>
                  <a:cubicBezTo>
                    <a:pt x="441" y="1013"/>
                    <a:pt x="381" y="858"/>
                    <a:pt x="321" y="727"/>
                  </a:cubicBezTo>
                  <a:cubicBezTo>
                    <a:pt x="262" y="596"/>
                    <a:pt x="202" y="453"/>
                    <a:pt x="155" y="358"/>
                  </a:cubicBezTo>
                  <a:cubicBezTo>
                    <a:pt x="71" y="13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3"/>
            <p:cNvSpPr/>
            <p:nvPr/>
          </p:nvSpPr>
          <p:spPr>
            <a:xfrm>
              <a:off x="5205381" y="2500858"/>
              <a:ext cx="26537" cy="67470"/>
            </a:xfrm>
            <a:custGeom>
              <a:avLst/>
              <a:gdLst/>
              <a:ahLst/>
              <a:cxnLst/>
              <a:rect l="l" t="t" r="r" b="b"/>
              <a:pathLst>
                <a:path w="918" h="2334" extrusionOk="0">
                  <a:moveTo>
                    <a:pt x="1" y="0"/>
                  </a:moveTo>
                  <a:cubicBezTo>
                    <a:pt x="1" y="0"/>
                    <a:pt x="49" y="143"/>
                    <a:pt x="120" y="369"/>
                  </a:cubicBezTo>
                  <a:cubicBezTo>
                    <a:pt x="168" y="476"/>
                    <a:pt x="215" y="607"/>
                    <a:pt x="263" y="738"/>
                  </a:cubicBezTo>
                  <a:cubicBezTo>
                    <a:pt x="322" y="881"/>
                    <a:pt x="358" y="1024"/>
                    <a:pt x="418" y="1179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18" y="2334"/>
                    <a:pt x="918" y="2334"/>
                  </a:cubicBezTo>
                  <a:cubicBezTo>
                    <a:pt x="918" y="2334"/>
                    <a:pt x="870" y="2179"/>
                    <a:pt x="799" y="1965"/>
                  </a:cubicBezTo>
                  <a:cubicBezTo>
                    <a:pt x="751" y="1858"/>
                    <a:pt x="703" y="1727"/>
                    <a:pt x="656" y="1584"/>
                  </a:cubicBezTo>
                  <a:cubicBezTo>
                    <a:pt x="596" y="1453"/>
                    <a:pt x="560" y="1310"/>
                    <a:pt x="501" y="1155"/>
                  </a:cubicBezTo>
                  <a:cubicBezTo>
                    <a:pt x="453" y="1012"/>
                    <a:pt x="394" y="857"/>
                    <a:pt x="334" y="727"/>
                  </a:cubicBezTo>
                  <a:cubicBezTo>
                    <a:pt x="275" y="596"/>
                    <a:pt x="215" y="465"/>
                    <a:pt x="168" y="357"/>
                  </a:cubicBezTo>
                  <a:cubicBezTo>
                    <a:pt x="84" y="1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3"/>
            <p:cNvSpPr/>
            <p:nvPr/>
          </p:nvSpPr>
          <p:spPr>
            <a:xfrm>
              <a:off x="5297974" y="2539046"/>
              <a:ext cx="26190" cy="67499"/>
            </a:xfrm>
            <a:custGeom>
              <a:avLst/>
              <a:gdLst/>
              <a:ahLst/>
              <a:cxnLst/>
              <a:rect l="l" t="t" r="r" b="b"/>
              <a:pathLst>
                <a:path w="906" h="2335" extrusionOk="0">
                  <a:moveTo>
                    <a:pt x="1" y="1"/>
                  </a:moveTo>
                  <a:cubicBezTo>
                    <a:pt x="1" y="1"/>
                    <a:pt x="48" y="168"/>
                    <a:pt x="120" y="370"/>
                  </a:cubicBezTo>
                  <a:cubicBezTo>
                    <a:pt x="167" y="477"/>
                    <a:pt x="215" y="608"/>
                    <a:pt x="251" y="751"/>
                  </a:cubicBezTo>
                  <a:cubicBezTo>
                    <a:pt x="310" y="882"/>
                    <a:pt x="358" y="1025"/>
                    <a:pt x="417" y="1180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06" y="2334"/>
                    <a:pt x="906" y="2334"/>
                  </a:cubicBezTo>
                  <a:cubicBezTo>
                    <a:pt x="906" y="2334"/>
                    <a:pt x="870" y="2192"/>
                    <a:pt x="786" y="1965"/>
                  </a:cubicBezTo>
                  <a:cubicBezTo>
                    <a:pt x="739" y="1858"/>
                    <a:pt x="703" y="1727"/>
                    <a:pt x="656" y="1596"/>
                  </a:cubicBezTo>
                  <a:cubicBezTo>
                    <a:pt x="596" y="1453"/>
                    <a:pt x="548" y="1311"/>
                    <a:pt x="489" y="1156"/>
                  </a:cubicBezTo>
                  <a:cubicBezTo>
                    <a:pt x="453" y="1013"/>
                    <a:pt x="394" y="858"/>
                    <a:pt x="334" y="727"/>
                  </a:cubicBezTo>
                  <a:cubicBezTo>
                    <a:pt x="275" y="596"/>
                    <a:pt x="215" y="465"/>
                    <a:pt x="167" y="358"/>
                  </a:cubicBezTo>
                  <a:cubicBezTo>
                    <a:pt x="72" y="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3"/>
            <p:cNvSpPr/>
            <p:nvPr/>
          </p:nvSpPr>
          <p:spPr>
            <a:xfrm>
              <a:off x="3486175" y="-80475"/>
              <a:ext cx="4740743" cy="4761557"/>
            </a:xfrm>
            <a:custGeom>
              <a:avLst/>
              <a:gdLst/>
              <a:ahLst/>
              <a:cxnLst/>
              <a:rect l="l" t="t" r="r" b="b"/>
              <a:pathLst>
                <a:path w="163997" h="164717" extrusionOk="0">
                  <a:moveTo>
                    <a:pt x="31968" y="0"/>
                  </a:moveTo>
                  <a:cubicBezTo>
                    <a:pt x="26996" y="0"/>
                    <a:pt x="22166" y="1212"/>
                    <a:pt x="18431" y="4570"/>
                  </a:cubicBezTo>
                  <a:cubicBezTo>
                    <a:pt x="0" y="21131"/>
                    <a:pt x="11644" y="44479"/>
                    <a:pt x="31826" y="48873"/>
                  </a:cubicBezTo>
                  <a:cubicBezTo>
                    <a:pt x="44208" y="51563"/>
                    <a:pt x="64913" y="55361"/>
                    <a:pt x="70997" y="70197"/>
                  </a:cubicBezTo>
                  <a:cubicBezTo>
                    <a:pt x="86297" y="107511"/>
                    <a:pt x="24122" y="94176"/>
                    <a:pt x="19931" y="137383"/>
                  </a:cubicBezTo>
                  <a:cubicBezTo>
                    <a:pt x="17956" y="157679"/>
                    <a:pt x="30712" y="164717"/>
                    <a:pt x="43572" y="164717"/>
                  </a:cubicBezTo>
                  <a:cubicBezTo>
                    <a:pt x="50863" y="164717"/>
                    <a:pt x="58186" y="162455"/>
                    <a:pt x="62877" y="159065"/>
                  </a:cubicBezTo>
                  <a:cubicBezTo>
                    <a:pt x="75129" y="150206"/>
                    <a:pt x="76903" y="132835"/>
                    <a:pt x="96012" y="123537"/>
                  </a:cubicBezTo>
                  <a:cubicBezTo>
                    <a:pt x="110181" y="116631"/>
                    <a:pt x="127778" y="118691"/>
                    <a:pt x="141149" y="110368"/>
                  </a:cubicBezTo>
                  <a:cubicBezTo>
                    <a:pt x="161985" y="97402"/>
                    <a:pt x="163997" y="62970"/>
                    <a:pt x="157687" y="48896"/>
                  </a:cubicBezTo>
                  <a:cubicBezTo>
                    <a:pt x="153531" y="39657"/>
                    <a:pt x="140661" y="26918"/>
                    <a:pt x="128992" y="25382"/>
                  </a:cubicBezTo>
                  <a:cubicBezTo>
                    <a:pt x="127955" y="25246"/>
                    <a:pt x="126920" y="25183"/>
                    <a:pt x="125888" y="25183"/>
                  </a:cubicBezTo>
                  <a:cubicBezTo>
                    <a:pt x="119048" y="25183"/>
                    <a:pt x="112341" y="27933"/>
                    <a:pt x="105823" y="30323"/>
                  </a:cubicBezTo>
                  <a:cubicBezTo>
                    <a:pt x="99282" y="32722"/>
                    <a:pt x="94033" y="33739"/>
                    <a:pt x="89701" y="33739"/>
                  </a:cubicBezTo>
                  <a:cubicBezTo>
                    <a:pt x="71681" y="33739"/>
                    <a:pt x="69533" y="16137"/>
                    <a:pt x="56210" y="7248"/>
                  </a:cubicBezTo>
                  <a:cubicBezTo>
                    <a:pt x="53060" y="5140"/>
                    <a:pt x="42210" y="0"/>
                    <a:pt x="3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3"/>
            <p:cNvSpPr/>
            <p:nvPr/>
          </p:nvSpPr>
          <p:spPr>
            <a:xfrm>
              <a:off x="5968387" y="1307439"/>
              <a:ext cx="632352" cy="743241"/>
            </a:xfrm>
            <a:custGeom>
              <a:avLst/>
              <a:gdLst/>
              <a:ahLst/>
              <a:cxnLst/>
              <a:rect l="l" t="t" r="r" b="b"/>
              <a:pathLst>
                <a:path w="21875" h="25711" extrusionOk="0">
                  <a:moveTo>
                    <a:pt x="2976" y="0"/>
                  </a:moveTo>
                  <a:cubicBezTo>
                    <a:pt x="2961" y="0"/>
                    <a:pt x="2947" y="2"/>
                    <a:pt x="2932" y="4"/>
                  </a:cubicBezTo>
                  <a:cubicBezTo>
                    <a:pt x="2920" y="4"/>
                    <a:pt x="2896" y="4"/>
                    <a:pt x="2884" y="28"/>
                  </a:cubicBezTo>
                  <a:cubicBezTo>
                    <a:pt x="2872" y="28"/>
                    <a:pt x="2837" y="40"/>
                    <a:pt x="2825" y="52"/>
                  </a:cubicBezTo>
                  <a:lnTo>
                    <a:pt x="2813" y="64"/>
                  </a:lnTo>
                  <a:cubicBezTo>
                    <a:pt x="2801" y="88"/>
                    <a:pt x="2777" y="88"/>
                    <a:pt x="2765" y="100"/>
                  </a:cubicBezTo>
                  <a:cubicBezTo>
                    <a:pt x="2753" y="100"/>
                    <a:pt x="2753" y="112"/>
                    <a:pt x="2741" y="123"/>
                  </a:cubicBezTo>
                  <a:cubicBezTo>
                    <a:pt x="2718" y="147"/>
                    <a:pt x="2706" y="159"/>
                    <a:pt x="2706" y="171"/>
                  </a:cubicBezTo>
                  <a:cubicBezTo>
                    <a:pt x="2694" y="183"/>
                    <a:pt x="2694" y="183"/>
                    <a:pt x="2694" y="207"/>
                  </a:cubicBezTo>
                  <a:cubicBezTo>
                    <a:pt x="2682" y="219"/>
                    <a:pt x="2682" y="231"/>
                    <a:pt x="2658" y="242"/>
                  </a:cubicBezTo>
                  <a:cubicBezTo>
                    <a:pt x="2658" y="266"/>
                    <a:pt x="2646" y="278"/>
                    <a:pt x="2646" y="290"/>
                  </a:cubicBezTo>
                  <a:cubicBezTo>
                    <a:pt x="2634" y="302"/>
                    <a:pt x="2634" y="338"/>
                    <a:pt x="2622" y="350"/>
                  </a:cubicBezTo>
                  <a:cubicBezTo>
                    <a:pt x="2622" y="362"/>
                    <a:pt x="2599" y="385"/>
                    <a:pt x="2599" y="397"/>
                  </a:cubicBezTo>
                  <a:cubicBezTo>
                    <a:pt x="2587" y="421"/>
                    <a:pt x="2587" y="445"/>
                    <a:pt x="2575" y="469"/>
                  </a:cubicBezTo>
                  <a:cubicBezTo>
                    <a:pt x="2575" y="481"/>
                    <a:pt x="2563" y="504"/>
                    <a:pt x="2563" y="516"/>
                  </a:cubicBezTo>
                  <a:cubicBezTo>
                    <a:pt x="2539" y="540"/>
                    <a:pt x="2539" y="576"/>
                    <a:pt x="2527" y="623"/>
                  </a:cubicBezTo>
                  <a:cubicBezTo>
                    <a:pt x="2527" y="635"/>
                    <a:pt x="2527" y="647"/>
                    <a:pt x="2515" y="647"/>
                  </a:cubicBezTo>
                  <a:cubicBezTo>
                    <a:pt x="2503" y="695"/>
                    <a:pt x="2480" y="754"/>
                    <a:pt x="2480" y="802"/>
                  </a:cubicBezTo>
                  <a:cubicBezTo>
                    <a:pt x="2468" y="838"/>
                    <a:pt x="2468" y="897"/>
                    <a:pt x="2456" y="957"/>
                  </a:cubicBezTo>
                  <a:cubicBezTo>
                    <a:pt x="2456" y="981"/>
                    <a:pt x="2456" y="993"/>
                    <a:pt x="2444" y="1004"/>
                  </a:cubicBezTo>
                  <a:cubicBezTo>
                    <a:pt x="2444" y="1052"/>
                    <a:pt x="2420" y="1100"/>
                    <a:pt x="2420" y="1135"/>
                  </a:cubicBezTo>
                  <a:cubicBezTo>
                    <a:pt x="2420" y="1159"/>
                    <a:pt x="2420" y="1183"/>
                    <a:pt x="2408" y="1195"/>
                  </a:cubicBezTo>
                  <a:cubicBezTo>
                    <a:pt x="2408" y="1243"/>
                    <a:pt x="2396" y="1290"/>
                    <a:pt x="2396" y="1338"/>
                  </a:cubicBezTo>
                  <a:lnTo>
                    <a:pt x="2396" y="1409"/>
                  </a:lnTo>
                  <a:cubicBezTo>
                    <a:pt x="2396" y="1457"/>
                    <a:pt x="2396" y="1493"/>
                    <a:pt x="2384" y="1540"/>
                  </a:cubicBezTo>
                  <a:lnTo>
                    <a:pt x="2384" y="1612"/>
                  </a:lnTo>
                  <a:lnTo>
                    <a:pt x="2384" y="1766"/>
                  </a:lnTo>
                  <a:lnTo>
                    <a:pt x="2384" y="1838"/>
                  </a:lnTo>
                  <a:lnTo>
                    <a:pt x="2384" y="2005"/>
                  </a:lnTo>
                  <a:lnTo>
                    <a:pt x="2384" y="2064"/>
                  </a:lnTo>
                  <a:lnTo>
                    <a:pt x="2384" y="2267"/>
                  </a:lnTo>
                  <a:lnTo>
                    <a:pt x="2384" y="2290"/>
                  </a:lnTo>
                  <a:cubicBezTo>
                    <a:pt x="2384" y="2374"/>
                    <a:pt x="2384" y="2445"/>
                    <a:pt x="2396" y="2540"/>
                  </a:cubicBezTo>
                  <a:cubicBezTo>
                    <a:pt x="2456" y="3612"/>
                    <a:pt x="2694" y="4886"/>
                    <a:pt x="3111" y="6112"/>
                  </a:cubicBezTo>
                  <a:cubicBezTo>
                    <a:pt x="3992" y="8613"/>
                    <a:pt x="5813" y="10148"/>
                    <a:pt x="6325" y="10398"/>
                  </a:cubicBezTo>
                  <a:cubicBezTo>
                    <a:pt x="6587" y="10887"/>
                    <a:pt x="6873" y="11363"/>
                    <a:pt x="7159" y="11839"/>
                  </a:cubicBezTo>
                  <a:cubicBezTo>
                    <a:pt x="6397" y="11256"/>
                    <a:pt x="5158" y="10482"/>
                    <a:pt x="3896" y="10113"/>
                  </a:cubicBezTo>
                  <a:cubicBezTo>
                    <a:pt x="3089" y="9880"/>
                    <a:pt x="2296" y="9748"/>
                    <a:pt x="1644" y="9748"/>
                  </a:cubicBezTo>
                  <a:cubicBezTo>
                    <a:pt x="663" y="9748"/>
                    <a:pt x="1" y="10047"/>
                    <a:pt x="86" y="10756"/>
                  </a:cubicBezTo>
                  <a:cubicBezTo>
                    <a:pt x="86" y="10779"/>
                    <a:pt x="98" y="10815"/>
                    <a:pt x="98" y="10839"/>
                  </a:cubicBezTo>
                  <a:cubicBezTo>
                    <a:pt x="325" y="12006"/>
                    <a:pt x="2587" y="13577"/>
                    <a:pt x="4646" y="13958"/>
                  </a:cubicBezTo>
                  <a:cubicBezTo>
                    <a:pt x="4883" y="14001"/>
                    <a:pt x="5108" y="14020"/>
                    <a:pt x="5321" y="14020"/>
                  </a:cubicBezTo>
                  <a:cubicBezTo>
                    <a:pt x="6670" y="14020"/>
                    <a:pt x="7558" y="13264"/>
                    <a:pt x="7825" y="12863"/>
                  </a:cubicBezTo>
                  <a:cubicBezTo>
                    <a:pt x="8242" y="13482"/>
                    <a:pt x="8695" y="14054"/>
                    <a:pt x="9147" y="14625"/>
                  </a:cubicBezTo>
                  <a:cubicBezTo>
                    <a:pt x="9897" y="15530"/>
                    <a:pt x="10278" y="15959"/>
                    <a:pt x="11112" y="16780"/>
                  </a:cubicBezTo>
                  <a:cubicBezTo>
                    <a:pt x="11052" y="16756"/>
                    <a:pt x="10993" y="16733"/>
                    <a:pt x="10933" y="16709"/>
                  </a:cubicBezTo>
                  <a:cubicBezTo>
                    <a:pt x="10695" y="16602"/>
                    <a:pt x="10445" y="16518"/>
                    <a:pt x="10159" y="16423"/>
                  </a:cubicBezTo>
                  <a:cubicBezTo>
                    <a:pt x="9885" y="16340"/>
                    <a:pt x="9588" y="16256"/>
                    <a:pt x="9266" y="16185"/>
                  </a:cubicBezTo>
                  <a:cubicBezTo>
                    <a:pt x="8968" y="16125"/>
                    <a:pt x="8659" y="16054"/>
                    <a:pt x="8349" y="16006"/>
                  </a:cubicBezTo>
                  <a:cubicBezTo>
                    <a:pt x="7718" y="15899"/>
                    <a:pt x="7063" y="15828"/>
                    <a:pt x="6432" y="15816"/>
                  </a:cubicBezTo>
                  <a:cubicBezTo>
                    <a:pt x="6099" y="15804"/>
                    <a:pt x="5778" y="15804"/>
                    <a:pt x="5456" y="15804"/>
                  </a:cubicBezTo>
                  <a:lnTo>
                    <a:pt x="4587" y="15804"/>
                  </a:lnTo>
                  <a:cubicBezTo>
                    <a:pt x="4273" y="15791"/>
                    <a:pt x="3964" y="15781"/>
                    <a:pt x="3669" y="15781"/>
                  </a:cubicBezTo>
                  <a:cubicBezTo>
                    <a:pt x="3427" y="15781"/>
                    <a:pt x="3195" y="15788"/>
                    <a:pt x="2980" y="15804"/>
                  </a:cubicBezTo>
                  <a:cubicBezTo>
                    <a:pt x="2587" y="15840"/>
                    <a:pt x="2170" y="15828"/>
                    <a:pt x="1872" y="15887"/>
                  </a:cubicBezTo>
                  <a:cubicBezTo>
                    <a:pt x="1575" y="15947"/>
                    <a:pt x="1408" y="16102"/>
                    <a:pt x="1444" y="16364"/>
                  </a:cubicBezTo>
                  <a:cubicBezTo>
                    <a:pt x="1444" y="16399"/>
                    <a:pt x="1456" y="16411"/>
                    <a:pt x="1456" y="16435"/>
                  </a:cubicBezTo>
                  <a:cubicBezTo>
                    <a:pt x="1515" y="16709"/>
                    <a:pt x="1753" y="17066"/>
                    <a:pt x="2146" y="17471"/>
                  </a:cubicBezTo>
                  <a:cubicBezTo>
                    <a:pt x="2337" y="17661"/>
                    <a:pt x="2575" y="17864"/>
                    <a:pt x="2872" y="18078"/>
                  </a:cubicBezTo>
                  <a:cubicBezTo>
                    <a:pt x="3015" y="18185"/>
                    <a:pt x="3170" y="18280"/>
                    <a:pt x="3337" y="18376"/>
                  </a:cubicBezTo>
                  <a:cubicBezTo>
                    <a:pt x="3420" y="18423"/>
                    <a:pt x="3492" y="18459"/>
                    <a:pt x="3587" y="18507"/>
                  </a:cubicBezTo>
                  <a:cubicBezTo>
                    <a:pt x="3670" y="18554"/>
                    <a:pt x="3765" y="18602"/>
                    <a:pt x="3837" y="18638"/>
                  </a:cubicBezTo>
                  <a:cubicBezTo>
                    <a:pt x="4480" y="18959"/>
                    <a:pt x="5206" y="19209"/>
                    <a:pt x="5956" y="19352"/>
                  </a:cubicBezTo>
                  <a:cubicBezTo>
                    <a:pt x="6325" y="19435"/>
                    <a:pt x="6706" y="19471"/>
                    <a:pt x="7087" y="19495"/>
                  </a:cubicBezTo>
                  <a:cubicBezTo>
                    <a:pt x="7218" y="19499"/>
                    <a:pt x="7346" y="19502"/>
                    <a:pt x="7472" y="19502"/>
                  </a:cubicBezTo>
                  <a:cubicBezTo>
                    <a:pt x="7690" y="19502"/>
                    <a:pt x="7904" y="19494"/>
                    <a:pt x="8123" y="19471"/>
                  </a:cubicBezTo>
                  <a:cubicBezTo>
                    <a:pt x="8814" y="19411"/>
                    <a:pt x="9385" y="19257"/>
                    <a:pt x="9885" y="19030"/>
                  </a:cubicBezTo>
                  <a:cubicBezTo>
                    <a:pt x="10123" y="18923"/>
                    <a:pt x="10361" y="18804"/>
                    <a:pt x="10540" y="18685"/>
                  </a:cubicBezTo>
                  <a:cubicBezTo>
                    <a:pt x="10719" y="18566"/>
                    <a:pt x="10897" y="18459"/>
                    <a:pt x="11052" y="18364"/>
                  </a:cubicBezTo>
                  <a:cubicBezTo>
                    <a:pt x="11219" y="18257"/>
                    <a:pt x="11374" y="18149"/>
                    <a:pt x="11493" y="18066"/>
                  </a:cubicBezTo>
                  <a:cubicBezTo>
                    <a:pt x="11576" y="17971"/>
                    <a:pt x="11671" y="17899"/>
                    <a:pt x="11766" y="17852"/>
                  </a:cubicBezTo>
                  <a:cubicBezTo>
                    <a:pt x="11874" y="17804"/>
                    <a:pt x="11981" y="17780"/>
                    <a:pt x="12052" y="17745"/>
                  </a:cubicBezTo>
                  <a:cubicBezTo>
                    <a:pt x="12088" y="17733"/>
                    <a:pt x="12100" y="17733"/>
                    <a:pt x="12112" y="17721"/>
                  </a:cubicBezTo>
                  <a:cubicBezTo>
                    <a:pt x="12683" y="18221"/>
                    <a:pt x="12981" y="18459"/>
                    <a:pt x="13576" y="18923"/>
                  </a:cubicBezTo>
                  <a:cubicBezTo>
                    <a:pt x="14386" y="19554"/>
                    <a:pt x="15255" y="20150"/>
                    <a:pt x="16148" y="20685"/>
                  </a:cubicBezTo>
                  <a:cubicBezTo>
                    <a:pt x="16338" y="20805"/>
                    <a:pt x="16529" y="20900"/>
                    <a:pt x="16731" y="21019"/>
                  </a:cubicBezTo>
                  <a:cubicBezTo>
                    <a:pt x="16632" y="21016"/>
                    <a:pt x="16525" y="21014"/>
                    <a:pt x="16410" y="21014"/>
                  </a:cubicBezTo>
                  <a:cubicBezTo>
                    <a:pt x="15239" y="21014"/>
                    <a:pt x="13283" y="21188"/>
                    <a:pt x="11504" y="21697"/>
                  </a:cubicBezTo>
                  <a:cubicBezTo>
                    <a:pt x="9838" y="22174"/>
                    <a:pt x="6754" y="23543"/>
                    <a:pt x="7171" y="24793"/>
                  </a:cubicBezTo>
                  <a:cubicBezTo>
                    <a:pt x="7171" y="24805"/>
                    <a:pt x="7183" y="24817"/>
                    <a:pt x="7206" y="24817"/>
                  </a:cubicBezTo>
                  <a:cubicBezTo>
                    <a:pt x="7206" y="24829"/>
                    <a:pt x="7206" y="24853"/>
                    <a:pt x="7218" y="24865"/>
                  </a:cubicBezTo>
                  <a:cubicBezTo>
                    <a:pt x="7242" y="24912"/>
                    <a:pt x="7290" y="24936"/>
                    <a:pt x="7349" y="24972"/>
                  </a:cubicBezTo>
                  <a:cubicBezTo>
                    <a:pt x="8212" y="25501"/>
                    <a:pt x="9221" y="25710"/>
                    <a:pt x="10256" y="25710"/>
                  </a:cubicBezTo>
                  <a:cubicBezTo>
                    <a:pt x="11665" y="25710"/>
                    <a:pt x="13120" y="25323"/>
                    <a:pt x="14314" y="24829"/>
                  </a:cubicBezTo>
                  <a:cubicBezTo>
                    <a:pt x="16529" y="23912"/>
                    <a:pt x="17398" y="22126"/>
                    <a:pt x="17541" y="21471"/>
                  </a:cubicBezTo>
                  <a:cubicBezTo>
                    <a:pt x="18934" y="22198"/>
                    <a:pt x="20375" y="22793"/>
                    <a:pt x="21875" y="23269"/>
                  </a:cubicBezTo>
                  <a:cubicBezTo>
                    <a:pt x="20387" y="22686"/>
                    <a:pt x="18946" y="22007"/>
                    <a:pt x="17589" y="21233"/>
                  </a:cubicBezTo>
                  <a:cubicBezTo>
                    <a:pt x="17958" y="21102"/>
                    <a:pt x="17958" y="20388"/>
                    <a:pt x="18160" y="19531"/>
                  </a:cubicBezTo>
                  <a:cubicBezTo>
                    <a:pt x="18184" y="19411"/>
                    <a:pt x="18220" y="19281"/>
                    <a:pt x="18243" y="19138"/>
                  </a:cubicBezTo>
                  <a:cubicBezTo>
                    <a:pt x="18255" y="19090"/>
                    <a:pt x="18255" y="19042"/>
                    <a:pt x="18279" y="18995"/>
                  </a:cubicBezTo>
                  <a:cubicBezTo>
                    <a:pt x="18279" y="18983"/>
                    <a:pt x="18279" y="18959"/>
                    <a:pt x="18291" y="18935"/>
                  </a:cubicBezTo>
                  <a:cubicBezTo>
                    <a:pt x="18303" y="18888"/>
                    <a:pt x="18303" y="18804"/>
                    <a:pt x="18315" y="18733"/>
                  </a:cubicBezTo>
                  <a:cubicBezTo>
                    <a:pt x="18339" y="18566"/>
                    <a:pt x="18351" y="18388"/>
                    <a:pt x="18351" y="18197"/>
                  </a:cubicBezTo>
                  <a:cubicBezTo>
                    <a:pt x="18351" y="18030"/>
                    <a:pt x="18351" y="17864"/>
                    <a:pt x="18362" y="17709"/>
                  </a:cubicBezTo>
                  <a:cubicBezTo>
                    <a:pt x="18362" y="17554"/>
                    <a:pt x="18374" y="17387"/>
                    <a:pt x="18374" y="17245"/>
                  </a:cubicBezTo>
                  <a:cubicBezTo>
                    <a:pt x="18374" y="17173"/>
                    <a:pt x="18398" y="17090"/>
                    <a:pt x="18398" y="17030"/>
                  </a:cubicBezTo>
                  <a:lnTo>
                    <a:pt x="18398" y="16971"/>
                  </a:lnTo>
                  <a:lnTo>
                    <a:pt x="18398" y="16899"/>
                  </a:lnTo>
                  <a:lnTo>
                    <a:pt x="18398" y="16756"/>
                  </a:lnTo>
                  <a:cubicBezTo>
                    <a:pt x="18398" y="16661"/>
                    <a:pt x="18398" y="16554"/>
                    <a:pt x="18410" y="16471"/>
                  </a:cubicBezTo>
                  <a:cubicBezTo>
                    <a:pt x="18410" y="16185"/>
                    <a:pt x="18410" y="15887"/>
                    <a:pt x="18398" y="15613"/>
                  </a:cubicBezTo>
                  <a:cubicBezTo>
                    <a:pt x="18374" y="15411"/>
                    <a:pt x="18362" y="15221"/>
                    <a:pt x="18351" y="15042"/>
                  </a:cubicBezTo>
                  <a:cubicBezTo>
                    <a:pt x="18315" y="14673"/>
                    <a:pt x="18255" y="14328"/>
                    <a:pt x="18220" y="13994"/>
                  </a:cubicBezTo>
                  <a:cubicBezTo>
                    <a:pt x="18184" y="13839"/>
                    <a:pt x="18172" y="13673"/>
                    <a:pt x="18136" y="13530"/>
                  </a:cubicBezTo>
                  <a:lnTo>
                    <a:pt x="18101" y="13304"/>
                  </a:lnTo>
                  <a:lnTo>
                    <a:pt x="18053" y="13077"/>
                  </a:lnTo>
                  <a:cubicBezTo>
                    <a:pt x="18041" y="13006"/>
                    <a:pt x="18017" y="12935"/>
                    <a:pt x="18017" y="12851"/>
                  </a:cubicBezTo>
                  <a:lnTo>
                    <a:pt x="17981" y="12637"/>
                  </a:lnTo>
                  <a:cubicBezTo>
                    <a:pt x="17934" y="12339"/>
                    <a:pt x="17874" y="12065"/>
                    <a:pt x="17815" y="11827"/>
                  </a:cubicBezTo>
                  <a:cubicBezTo>
                    <a:pt x="17708" y="11351"/>
                    <a:pt x="17600" y="10970"/>
                    <a:pt x="17529" y="10696"/>
                  </a:cubicBezTo>
                  <a:cubicBezTo>
                    <a:pt x="17505" y="10589"/>
                    <a:pt x="17470" y="10506"/>
                    <a:pt x="17458" y="10446"/>
                  </a:cubicBezTo>
                  <a:cubicBezTo>
                    <a:pt x="17446" y="10398"/>
                    <a:pt x="17422" y="10351"/>
                    <a:pt x="17410" y="10327"/>
                  </a:cubicBezTo>
                  <a:lnTo>
                    <a:pt x="17410" y="10303"/>
                  </a:lnTo>
                  <a:cubicBezTo>
                    <a:pt x="17398" y="10305"/>
                    <a:pt x="17387" y="10306"/>
                    <a:pt x="17377" y="10306"/>
                  </a:cubicBezTo>
                  <a:cubicBezTo>
                    <a:pt x="17317" y="10306"/>
                    <a:pt x="17288" y="10279"/>
                    <a:pt x="17267" y="10279"/>
                  </a:cubicBezTo>
                  <a:cubicBezTo>
                    <a:pt x="17243" y="10279"/>
                    <a:pt x="17243" y="10279"/>
                    <a:pt x="17231" y="10291"/>
                  </a:cubicBezTo>
                  <a:lnTo>
                    <a:pt x="17219" y="10291"/>
                  </a:lnTo>
                  <a:cubicBezTo>
                    <a:pt x="17216" y="10291"/>
                    <a:pt x="17212" y="10290"/>
                    <a:pt x="17208" y="10290"/>
                  </a:cubicBezTo>
                  <a:cubicBezTo>
                    <a:pt x="17132" y="10290"/>
                    <a:pt x="16984" y="10398"/>
                    <a:pt x="16803" y="10613"/>
                  </a:cubicBezTo>
                  <a:cubicBezTo>
                    <a:pt x="16708" y="10708"/>
                    <a:pt x="16612" y="10863"/>
                    <a:pt x="16505" y="11030"/>
                  </a:cubicBezTo>
                  <a:cubicBezTo>
                    <a:pt x="16398" y="11184"/>
                    <a:pt x="16291" y="11387"/>
                    <a:pt x="16196" y="11589"/>
                  </a:cubicBezTo>
                  <a:cubicBezTo>
                    <a:pt x="16148" y="11696"/>
                    <a:pt x="16088" y="11815"/>
                    <a:pt x="16041" y="11922"/>
                  </a:cubicBezTo>
                  <a:cubicBezTo>
                    <a:pt x="15993" y="12042"/>
                    <a:pt x="15934" y="12137"/>
                    <a:pt x="15898" y="12256"/>
                  </a:cubicBezTo>
                  <a:cubicBezTo>
                    <a:pt x="15862" y="12315"/>
                    <a:pt x="15850" y="12375"/>
                    <a:pt x="15815" y="12434"/>
                  </a:cubicBezTo>
                  <a:lnTo>
                    <a:pt x="15779" y="12577"/>
                  </a:lnTo>
                  <a:cubicBezTo>
                    <a:pt x="15755" y="12601"/>
                    <a:pt x="15755" y="12613"/>
                    <a:pt x="15743" y="12649"/>
                  </a:cubicBezTo>
                  <a:lnTo>
                    <a:pt x="15660" y="12958"/>
                  </a:lnTo>
                  <a:lnTo>
                    <a:pt x="15612" y="13089"/>
                  </a:lnTo>
                  <a:cubicBezTo>
                    <a:pt x="15565" y="13244"/>
                    <a:pt x="15541" y="13387"/>
                    <a:pt x="15505" y="13554"/>
                  </a:cubicBezTo>
                  <a:cubicBezTo>
                    <a:pt x="15481" y="13720"/>
                    <a:pt x="15445" y="13863"/>
                    <a:pt x="15434" y="14030"/>
                  </a:cubicBezTo>
                  <a:cubicBezTo>
                    <a:pt x="15386" y="14363"/>
                    <a:pt x="15362" y="14685"/>
                    <a:pt x="15338" y="15018"/>
                  </a:cubicBezTo>
                  <a:cubicBezTo>
                    <a:pt x="15338" y="15197"/>
                    <a:pt x="15326" y="15351"/>
                    <a:pt x="15326" y="15518"/>
                  </a:cubicBezTo>
                  <a:cubicBezTo>
                    <a:pt x="15326" y="15685"/>
                    <a:pt x="15314" y="15852"/>
                    <a:pt x="15314" y="16006"/>
                  </a:cubicBezTo>
                  <a:lnTo>
                    <a:pt x="15314" y="16125"/>
                  </a:lnTo>
                  <a:lnTo>
                    <a:pt x="15314" y="16268"/>
                  </a:lnTo>
                  <a:lnTo>
                    <a:pt x="15314" y="16578"/>
                  </a:lnTo>
                  <a:cubicBezTo>
                    <a:pt x="15314" y="16780"/>
                    <a:pt x="15326" y="16983"/>
                    <a:pt x="15362" y="17161"/>
                  </a:cubicBezTo>
                  <a:cubicBezTo>
                    <a:pt x="15374" y="17245"/>
                    <a:pt x="15386" y="17340"/>
                    <a:pt x="15386" y="17423"/>
                  </a:cubicBezTo>
                  <a:cubicBezTo>
                    <a:pt x="15398" y="17471"/>
                    <a:pt x="15398" y="17495"/>
                    <a:pt x="15398" y="17554"/>
                  </a:cubicBezTo>
                  <a:cubicBezTo>
                    <a:pt x="15398" y="17590"/>
                    <a:pt x="15398" y="17602"/>
                    <a:pt x="15422" y="17614"/>
                  </a:cubicBezTo>
                  <a:cubicBezTo>
                    <a:pt x="15422" y="17637"/>
                    <a:pt x="15422" y="17649"/>
                    <a:pt x="15434" y="17661"/>
                  </a:cubicBezTo>
                  <a:cubicBezTo>
                    <a:pt x="15457" y="17792"/>
                    <a:pt x="15481" y="17947"/>
                    <a:pt x="15505" y="18090"/>
                  </a:cubicBezTo>
                  <a:cubicBezTo>
                    <a:pt x="15553" y="18411"/>
                    <a:pt x="15612" y="18745"/>
                    <a:pt x="15695" y="19090"/>
                  </a:cubicBezTo>
                  <a:cubicBezTo>
                    <a:pt x="15862" y="19697"/>
                    <a:pt x="16148" y="20209"/>
                    <a:pt x="16446" y="20590"/>
                  </a:cubicBezTo>
                  <a:cubicBezTo>
                    <a:pt x="16386" y="20554"/>
                    <a:pt x="16327" y="20519"/>
                    <a:pt x="16255" y="20471"/>
                  </a:cubicBezTo>
                  <a:cubicBezTo>
                    <a:pt x="15386" y="19923"/>
                    <a:pt x="14541" y="19328"/>
                    <a:pt x="13731" y="18685"/>
                  </a:cubicBezTo>
                  <a:cubicBezTo>
                    <a:pt x="13136" y="18233"/>
                    <a:pt x="12862" y="17971"/>
                    <a:pt x="12290" y="17471"/>
                  </a:cubicBezTo>
                  <a:cubicBezTo>
                    <a:pt x="13052" y="17304"/>
                    <a:pt x="13243" y="14935"/>
                    <a:pt x="13338" y="12589"/>
                  </a:cubicBezTo>
                  <a:cubicBezTo>
                    <a:pt x="13350" y="12232"/>
                    <a:pt x="13350" y="11875"/>
                    <a:pt x="13338" y="11530"/>
                  </a:cubicBezTo>
                  <a:cubicBezTo>
                    <a:pt x="13279" y="10220"/>
                    <a:pt x="13076" y="9077"/>
                    <a:pt x="12921" y="8374"/>
                  </a:cubicBezTo>
                  <a:lnTo>
                    <a:pt x="12921" y="8363"/>
                  </a:lnTo>
                  <a:cubicBezTo>
                    <a:pt x="12921" y="8327"/>
                    <a:pt x="12898" y="8303"/>
                    <a:pt x="12898" y="8267"/>
                  </a:cubicBezTo>
                  <a:lnTo>
                    <a:pt x="12898" y="8243"/>
                  </a:lnTo>
                  <a:cubicBezTo>
                    <a:pt x="12898" y="8208"/>
                    <a:pt x="12886" y="8196"/>
                    <a:pt x="12886" y="8172"/>
                  </a:cubicBezTo>
                  <a:cubicBezTo>
                    <a:pt x="12886" y="8148"/>
                    <a:pt x="12886" y="8148"/>
                    <a:pt x="12874" y="8136"/>
                  </a:cubicBezTo>
                  <a:cubicBezTo>
                    <a:pt x="12874" y="8124"/>
                    <a:pt x="12862" y="8089"/>
                    <a:pt x="12862" y="8077"/>
                  </a:cubicBezTo>
                  <a:cubicBezTo>
                    <a:pt x="12862" y="8065"/>
                    <a:pt x="12862" y="8065"/>
                    <a:pt x="12838" y="8053"/>
                  </a:cubicBezTo>
                  <a:cubicBezTo>
                    <a:pt x="12838" y="8029"/>
                    <a:pt x="12826" y="8005"/>
                    <a:pt x="12826" y="7993"/>
                  </a:cubicBezTo>
                  <a:cubicBezTo>
                    <a:pt x="12826" y="7970"/>
                    <a:pt x="12826" y="7970"/>
                    <a:pt x="12814" y="7958"/>
                  </a:cubicBezTo>
                  <a:cubicBezTo>
                    <a:pt x="12802" y="7934"/>
                    <a:pt x="12802" y="7898"/>
                    <a:pt x="12778" y="7886"/>
                  </a:cubicBezTo>
                  <a:cubicBezTo>
                    <a:pt x="12778" y="7874"/>
                    <a:pt x="12767" y="7851"/>
                    <a:pt x="12767" y="7851"/>
                  </a:cubicBezTo>
                  <a:cubicBezTo>
                    <a:pt x="12767" y="7839"/>
                    <a:pt x="12767" y="7839"/>
                    <a:pt x="12755" y="7827"/>
                  </a:cubicBezTo>
                  <a:cubicBezTo>
                    <a:pt x="12755" y="7815"/>
                    <a:pt x="12743" y="7791"/>
                    <a:pt x="12743" y="7791"/>
                  </a:cubicBezTo>
                  <a:cubicBezTo>
                    <a:pt x="12743" y="7779"/>
                    <a:pt x="12743" y="7779"/>
                    <a:pt x="12719" y="7779"/>
                  </a:cubicBezTo>
                  <a:cubicBezTo>
                    <a:pt x="12719" y="7767"/>
                    <a:pt x="12707" y="7767"/>
                    <a:pt x="12707" y="7755"/>
                  </a:cubicBezTo>
                  <a:cubicBezTo>
                    <a:pt x="12707" y="7755"/>
                    <a:pt x="12707" y="7731"/>
                    <a:pt x="12695" y="7731"/>
                  </a:cubicBezTo>
                  <a:cubicBezTo>
                    <a:pt x="12695" y="7720"/>
                    <a:pt x="12683" y="7720"/>
                    <a:pt x="12683" y="7720"/>
                  </a:cubicBezTo>
                  <a:cubicBezTo>
                    <a:pt x="12683" y="7720"/>
                    <a:pt x="12683" y="7708"/>
                    <a:pt x="12659" y="7708"/>
                  </a:cubicBezTo>
                  <a:lnTo>
                    <a:pt x="12647" y="7696"/>
                  </a:lnTo>
                  <a:lnTo>
                    <a:pt x="12636" y="7672"/>
                  </a:lnTo>
                  <a:cubicBezTo>
                    <a:pt x="12624" y="7672"/>
                    <a:pt x="12624" y="7672"/>
                    <a:pt x="12600" y="7660"/>
                  </a:cubicBezTo>
                  <a:cubicBezTo>
                    <a:pt x="12588" y="7601"/>
                    <a:pt x="12576" y="7565"/>
                    <a:pt x="12528" y="7553"/>
                  </a:cubicBezTo>
                  <a:cubicBezTo>
                    <a:pt x="12524" y="7552"/>
                    <a:pt x="12520" y="7551"/>
                    <a:pt x="12516" y="7551"/>
                  </a:cubicBezTo>
                  <a:cubicBezTo>
                    <a:pt x="12475" y="7551"/>
                    <a:pt x="12441" y="7608"/>
                    <a:pt x="12397" y="7684"/>
                  </a:cubicBezTo>
                  <a:cubicBezTo>
                    <a:pt x="12386" y="7684"/>
                    <a:pt x="12362" y="7708"/>
                    <a:pt x="12362" y="7708"/>
                  </a:cubicBezTo>
                  <a:lnTo>
                    <a:pt x="12350" y="7708"/>
                  </a:lnTo>
                  <a:cubicBezTo>
                    <a:pt x="12302" y="7731"/>
                    <a:pt x="12266" y="7767"/>
                    <a:pt x="12207" y="7803"/>
                  </a:cubicBezTo>
                  <a:cubicBezTo>
                    <a:pt x="12207" y="7803"/>
                    <a:pt x="12183" y="7803"/>
                    <a:pt x="12183" y="7827"/>
                  </a:cubicBezTo>
                  <a:cubicBezTo>
                    <a:pt x="12159" y="7839"/>
                    <a:pt x="12147" y="7874"/>
                    <a:pt x="12112" y="7886"/>
                  </a:cubicBezTo>
                  <a:lnTo>
                    <a:pt x="12100" y="7898"/>
                  </a:lnTo>
                  <a:lnTo>
                    <a:pt x="12028" y="7970"/>
                  </a:lnTo>
                  <a:lnTo>
                    <a:pt x="12005" y="7970"/>
                  </a:lnTo>
                  <a:cubicBezTo>
                    <a:pt x="11755" y="8220"/>
                    <a:pt x="11457" y="8601"/>
                    <a:pt x="11195" y="9089"/>
                  </a:cubicBezTo>
                  <a:cubicBezTo>
                    <a:pt x="10838" y="9732"/>
                    <a:pt x="10504" y="10577"/>
                    <a:pt x="10397" y="11565"/>
                  </a:cubicBezTo>
                  <a:cubicBezTo>
                    <a:pt x="10219" y="13292"/>
                    <a:pt x="10552" y="15221"/>
                    <a:pt x="11135" y="16375"/>
                  </a:cubicBezTo>
                  <a:cubicBezTo>
                    <a:pt x="10373" y="15625"/>
                    <a:pt x="10016" y="15232"/>
                    <a:pt x="9326" y="14399"/>
                  </a:cubicBezTo>
                  <a:cubicBezTo>
                    <a:pt x="8849" y="13839"/>
                    <a:pt x="8397" y="13256"/>
                    <a:pt x="7956" y="12649"/>
                  </a:cubicBezTo>
                  <a:lnTo>
                    <a:pt x="7956" y="12649"/>
                  </a:lnTo>
                  <a:cubicBezTo>
                    <a:pt x="7989" y="12654"/>
                    <a:pt x="8022" y="12657"/>
                    <a:pt x="8055" y="12657"/>
                  </a:cubicBezTo>
                  <a:cubicBezTo>
                    <a:pt x="8795" y="12657"/>
                    <a:pt x="9523" y="11271"/>
                    <a:pt x="9945" y="9732"/>
                  </a:cubicBezTo>
                  <a:cubicBezTo>
                    <a:pt x="10076" y="9220"/>
                    <a:pt x="10123" y="8696"/>
                    <a:pt x="10135" y="8208"/>
                  </a:cubicBezTo>
                  <a:lnTo>
                    <a:pt x="10135" y="8005"/>
                  </a:lnTo>
                  <a:lnTo>
                    <a:pt x="10135" y="7970"/>
                  </a:lnTo>
                  <a:cubicBezTo>
                    <a:pt x="10135" y="7827"/>
                    <a:pt x="10123" y="7696"/>
                    <a:pt x="10123" y="7553"/>
                  </a:cubicBezTo>
                  <a:lnTo>
                    <a:pt x="10123" y="7529"/>
                  </a:lnTo>
                  <a:cubicBezTo>
                    <a:pt x="10123" y="7470"/>
                    <a:pt x="10100" y="7398"/>
                    <a:pt x="10100" y="7327"/>
                  </a:cubicBezTo>
                  <a:cubicBezTo>
                    <a:pt x="10100" y="7279"/>
                    <a:pt x="10088" y="7196"/>
                    <a:pt x="10088" y="7136"/>
                  </a:cubicBezTo>
                  <a:lnTo>
                    <a:pt x="10088" y="7124"/>
                  </a:lnTo>
                  <a:cubicBezTo>
                    <a:pt x="10088" y="7065"/>
                    <a:pt x="10076" y="7005"/>
                    <a:pt x="10076" y="6958"/>
                  </a:cubicBezTo>
                  <a:lnTo>
                    <a:pt x="10076" y="6946"/>
                  </a:lnTo>
                  <a:cubicBezTo>
                    <a:pt x="10064" y="6886"/>
                    <a:pt x="10064" y="6827"/>
                    <a:pt x="10040" y="6767"/>
                  </a:cubicBezTo>
                  <a:cubicBezTo>
                    <a:pt x="10028" y="6708"/>
                    <a:pt x="10028" y="6660"/>
                    <a:pt x="10016" y="6612"/>
                  </a:cubicBezTo>
                  <a:lnTo>
                    <a:pt x="10016" y="6588"/>
                  </a:lnTo>
                  <a:cubicBezTo>
                    <a:pt x="10004" y="6481"/>
                    <a:pt x="9980" y="6398"/>
                    <a:pt x="9957" y="6315"/>
                  </a:cubicBezTo>
                  <a:lnTo>
                    <a:pt x="9957" y="6291"/>
                  </a:lnTo>
                  <a:cubicBezTo>
                    <a:pt x="9945" y="6255"/>
                    <a:pt x="9945" y="6219"/>
                    <a:pt x="9921" y="6184"/>
                  </a:cubicBezTo>
                  <a:lnTo>
                    <a:pt x="9921" y="6172"/>
                  </a:lnTo>
                  <a:cubicBezTo>
                    <a:pt x="9909" y="6136"/>
                    <a:pt x="9909" y="6100"/>
                    <a:pt x="9897" y="6065"/>
                  </a:cubicBezTo>
                  <a:lnTo>
                    <a:pt x="9897" y="6053"/>
                  </a:lnTo>
                  <a:cubicBezTo>
                    <a:pt x="9897" y="6017"/>
                    <a:pt x="9885" y="6005"/>
                    <a:pt x="9885" y="5993"/>
                  </a:cubicBezTo>
                  <a:lnTo>
                    <a:pt x="9885" y="5981"/>
                  </a:lnTo>
                  <a:cubicBezTo>
                    <a:pt x="9861" y="5946"/>
                    <a:pt x="9861" y="5934"/>
                    <a:pt x="9850" y="5922"/>
                  </a:cubicBezTo>
                  <a:lnTo>
                    <a:pt x="9850" y="5898"/>
                  </a:lnTo>
                  <a:cubicBezTo>
                    <a:pt x="9850" y="5886"/>
                    <a:pt x="9838" y="5874"/>
                    <a:pt x="9838" y="5874"/>
                  </a:cubicBezTo>
                  <a:lnTo>
                    <a:pt x="9838" y="5862"/>
                  </a:lnTo>
                  <a:cubicBezTo>
                    <a:pt x="9826" y="5838"/>
                    <a:pt x="9826" y="5838"/>
                    <a:pt x="9826" y="5826"/>
                  </a:cubicBezTo>
                  <a:cubicBezTo>
                    <a:pt x="9802" y="5815"/>
                    <a:pt x="9778" y="5803"/>
                    <a:pt x="9766" y="5779"/>
                  </a:cubicBezTo>
                  <a:cubicBezTo>
                    <a:pt x="9742" y="5767"/>
                    <a:pt x="9730" y="5767"/>
                    <a:pt x="9719" y="5767"/>
                  </a:cubicBezTo>
                  <a:lnTo>
                    <a:pt x="9707" y="5767"/>
                  </a:lnTo>
                  <a:cubicBezTo>
                    <a:pt x="9683" y="5767"/>
                    <a:pt x="9671" y="5767"/>
                    <a:pt x="9659" y="5755"/>
                  </a:cubicBezTo>
                  <a:lnTo>
                    <a:pt x="9588" y="5755"/>
                  </a:lnTo>
                  <a:cubicBezTo>
                    <a:pt x="9564" y="5755"/>
                    <a:pt x="9540" y="5755"/>
                    <a:pt x="9504" y="5767"/>
                  </a:cubicBezTo>
                  <a:cubicBezTo>
                    <a:pt x="9480" y="5767"/>
                    <a:pt x="9445" y="5779"/>
                    <a:pt x="9421" y="5779"/>
                  </a:cubicBezTo>
                  <a:lnTo>
                    <a:pt x="9409" y="5779"/>
                  </a:lnTo>
                  <a:cubicBezTo>
                    <a:pt x="9373" y="5803"/>
                    <a:pt x="9349" y="5803"/>
                    <a:pt x="9314" y="5815"/>
                  </a:cubicBezTo>
                  <a:cubicBezTo>
                    <a:pt x="9290" y="5826"/>
                    <a:pt x="9242" y="5838"/>
                    <a:pt x="9195" y="5862"/>
                  </a:cubicBezTo>
                  <a:cubicBezTo>
                    <a:pt x="8837" y="6005"/>
                    <a:pt x="8397" y="6303"/>
                    <a:pt x="7992" y="6779"/>
                  </a:cubicBezTo>
                  <a:cubicBezTo>
                    <a:pt x="7742" y="7077"/>
                    <a:pt x="7504" y="7470"/>
                    <a:pt x="7337" y="7910"/>
                  </a:cubicBezTo>
                  <a:cubicBezTo>
                    <a:pt x="6944" y="8994"/>
                    <a:pt x="6873" y="10291"/>
                    <a:pt x="7087" y="11256"/>
                  </a:cubicBezTo>
                  <a:lnTo>
                    <a:pt x="6504" y="10327"/>
                  </a:lnTo>
                  <a:cubicBezTo>
                    <a:pt x="6671" y="9970"/>
                    <a:pt x="6325" y="7708"/>
                    <a:pt x="5516" y="5350"/>
                  </a:cubicBezTo>
                  <a:lnTo>
                    <a:pt x="5480" y="5219"/>
                  </a:lnTo>
                  <a:cubicBezTo>
                    <a:pt x="4825" y="3338"/>
                    <a:pt x="4135" y="1433"/>
                    <a:pt x="3575" y="528"/>
                  </a:cubicBezTo>
                  <a:cubicBezTo>
                    <a:pt x="3492" y="409"/>
                    <a:pt x="3420" y="302"/>
                    <a:pt x="3349" y="231"/>
                  </a:cubicBezTo>
                  <a:cubicBezTo>
                    <a:pt x="3211" y="83"/>
                    <a:pt x="3093" y="0"/>
                    <a:pt x="2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3"/>
            <p:cNvSpPr/>
            <p:nvPr/>
          </p:nvSpPr>
          <p:spPr>
            <a:xfrm>
              <a:off x="5709628" y="1615254"/>
              <a:ext cx="1243196" cy="1079146"/>
            </a:xfrm>
            <a:custGeom>
              <a:avLst/>
              <a:gdLst/>
              <a:ahLst/>
              <a:cxnLst/>
              <a:rect l="l" t="t" r="r" b="b"/>
              <a:pathLst>
                <a:path w="43006" h="37331" extrusionOk="0">
                  <a:moveTo>
                    <a:pt x="17836" y="1"/>
                  </a:moveTo>
                  <a:cubicBezTo>
                    <a:pt x="17800" y="1"/>
                    <a:pt x="17777" y="1"/>
                    <a:pt x="17741" y="12"/>
                  </a:cubicBezTo>
                  <a:cubicBezTo>
                    <a:pt x="17729" y="12"/>
                    <a:pt x="17729" y="12"/>
                    <a:pt x="17717" y="36"/>
                  </a:cubicBezTo>
                  <a:cubicBezTo>
                    <a:pt x="17681" y="48"/>
                    <a:pt x="17658" y="60"/>
                    <a:pt x="17610" y="72"/>
                  </a:cubicBezTo>
                  <a:lnTo>
                    <a:pt x="17598" y="72"/>
                  </a:lnTo>
                  <a:cubicBezTo>
                    <a:pt x="17562" y="108"/>
                    <a:pt x="17527" y="131"/>
                    <a:pt x="17479" y="167"/>
                  </a:cubicBezTo>
                  <a:cubicBezTo>
                    <a:pt x="17467" y="167"/>
                    <a:pt x="17467" y="179"/>
                    <a:pt x="17443" y="191"/>
                  </a:cubicBezTo>
                  <a:lnTo>
                    <a:pt x="17348" y="298"/>
                  </a:lnTo>
                  <a:lnTo>
                    <a:pt x="17324" y="310"/>
                  </a:lnTo>
                  <a:cubicBezTo>
                    <a:pt x="17288" y="358"/>
                    <a:pt x="17241" y="417"/>
                    <a:pt x="17193" y="465"/>
                  </a:cubicBezTo>
                  <a:cubicBezTo>
                    <a:pt x="17193" y="477"/>
                    <a:pt x="17181" y="477"/>
                    <a:pt x="17181" y="489"/>
                  </a:cubicBezTo>
                  <a:cubicBezTo>
                    <a:pt x="17134" y="548"/>
                    <a:pt x="17086" y="608"/>
                    <a:pt x="17062" y="667"/>
                  </a:cubicBezTo>
                  <a:lnTo>
                    <a:pt x="16931" y="893"/>
                  </a:lnTo>
                  <a:lnTo>
                    <a:pt x="16931" y="905"/>
                  </a:lnTo>
                  <a:cubicBezTo>
                    <a:pt x="16515" y="1644"/>
                    <a:pt x="16122" y="2739"/>
                    <a:pt x="15979" y="4061"/>
                  </a:cubicBezTo>
                  <a:cubicBezTo>
                    <a:pt x="15883" y="4918"/>
                    <a:pt x="15883" y="5846"/>
                    <a:pt x="16062" y="6823"/>
                  </a:cubicBezTo>
                  <a:cubicBezTo>
                    <a:pt x="16467" y="9121"/>
                    <a:pt x="17300" y="11430"/>
                    <a:pt x="18265" y="12919"/>
                  </a:cubicBezTo>
                  <a:cubicBezTo>
                    <a:pt x="17729" y="12573"/>
                    <a:pt x="17193" y="12240"/>
                    <a:pt x="16645" y="11907"/>
                  </a:cubicBezTo>
                  <a:cubicBezTo>
                    <a:pt x="15526" y="9025"/>
                    <a:pt x="13038" y="6775"/>
                    <a:pt x="10383" y="5275"/>
                  </a:cubicBezTo>
                  <a:cubicBezTo>
                    <a:pt x="10299" y="5227"/>
                    <a:pt x="10228" y="5180"/>
                    <a:pt x="10168" y="5156"/>
                  </a:cubicBezTo>
                  <a:cubicBezTo>
                    <a:pt x="7729" y="3936"/>
                    <a:pt x="4829" y="2620"/>
                    <a:pt x="1956" y="2620"/>
                  </a:cubicBezTo>
                  <a:cubicBezTo>
                    <a:pt x="1800" y="2620"/>
                    <a:pt x="1644" y="2624"/>
                    <a:pt x="1489" y="2632"/>
                  </a:cubicBezTo>
                  <a:cubicBezTo>
                    <a:pt x="1239" y="2656"/>
                    <a:pt x="1013" y="2691"/>
                    <a:pt x="822" y="2751"/>
                  </a:cubicBezTo>
                  <a:cubicBezTo>
                    <a:pt x="441" y="2870"/>
                    <a:pt x="167" y="3049"/>
                    <a:pt x="60" y="3322"/>
                  </a:cubicBezTo>
                  <a:cubicBezTo>
                    <a:pt x="48" y="3346"/>
                    <a:pt x="36" y="3394"/>
                    <a:pt x="36" y="3430"/>
                  </a:cubicBezTo>
                  <a:cubicBezTo>
                    <a:pt x="24" y="3465"/>
                    <a:pt x="24" y="3525"/>
                    <a:pt x="1" y="3572"/>
                  </a:cubicBezTo>
                  <a:lnTo>
                    <a:pt x="1" y="3620"/>
                  </a:lnTo>
                  <a:lnTo>
                    <a:pt x="1" y="3727"/>
                  </a:lnTo>
                  <a:cubicBezTo>
                    <a:pt x="1" y="3739"/>
                    <a:pt x="1" y="3763"/>
                    <a:pt x="24" y="3787"/>
                  </a:cubicBezTo>
                  <a:cubicBezTo>
                    <a:pt x="24" y="3811"/>
                    <a:pt x="36" y="3858"/>
                    <a:pt x="36" y="3882"/>
                  </a:cubicBezTo>
                  <a:cubicBezTo>
                    <a:pt x="36" y="3918"/>
                    <a:pt x="48" y="3930"/>
                    <a:pt x="48" y="3965"/>
                  </a:cubicBezTo>
                  <a:cubicBezTo>
                    <a:pt x="60" y="3989"/>
                    <a:pt x="84" y="4037"/>
                    <a:pt x="84" y="4061"/>
                  </a:cubicBezTo>
                  <a:cubicBezTo>
                    <a:pt x="96" y="4096"/>
                    <a:pt x="96" y="4108"/>
                    <a:pt x="108" y="4144"/>
                  </a:cubicBezTo>
                  <a:cubicBezTo>
                    <a:pt x="120" y="4180"/>
                    <a:pt x="143" y="4215"/>
                    <a:pt x="167" y="4263"/>
                  </a:cubicBezTo>
                  <a:cubicBezTo>
                    <a:pt x="179" y="4287"/>
                    <a:pt x="203" y="4299"/>
                    <a:pt x="215" y="4334"/>
                  </a:cubicBezTo>
                  <a:cubicBezTo>
                    <a:pt x="227" y="4382"/>
                    <a:pt x="262" y="4418"/>
                    <a:pt x="286" y="4453"/>
                  </a:cubicBezTo>
                  <a:cubicBezTo>
                    <a:pt x="298" y="4477"/>
                    <a:pt x="322" y="4501"/>
                    <a:pt x="334" y="4525"/>
                  </a:cubicBezTo>
                  <a:cubicBezTo>
                    <a:pt x="358" y="4573"/>
                    <a:pt x="393" y="4632"/>
                    <a:pt x="441" y="4680"/>
                  </a:cubicBezTo>
                  <a:cubicBezTo>
                    <a:pt x="453" y="4692"/>
                    <a:pt x="465" y="4703"/>
                    <a:pt x="465" y="4715"/>
                  </a:cubicBezTo>
                  <a:cubicBezTo>
                    <a:pt x="513" y="4799"/>
                    <a:pt x="572" y="4858"/>
                    <a:pt x="632" y="4930"/>
                  </a:cubicBezTo>
                  <a:cubicBezTo>
                    <a:pt x="691" y="5001"/>
                    <a:pt x="751" y="5061"/>
                    <a:pt x="810" y="5132"/>
                  </a:cubicBezTo>
                  <a:cubicBezTo>
                    <a:pt x="822" y="5156"/>
                    <a:pt x="834" y="5180"/>
                    <a:pt x="870" y="5192"/>
                  </a:cubicBezTo>
                  <a:cubicBezTo>
                    <a:pt x="917" y="5251"/>
                    <a:pt x="953" y="5299"/>
                    <a:pt x="1013" y="5358"/>
                  </a:cubicBezTo>
                  <a:lnTo>
                    <a:pt x="1096" y="5430"/>
                  </a:lnTo>
                  <a:lnTo>
                    <a:pt x="1239" y="5585"/>
                  </a:lnTo>
                  <a:cubicBezTo>
                    <a:pt x="1275" y="5608"/>
                    <a:pt x="1298" y="5644"/>
                    <a:pt x="1334" y="5656"/>
                  </a:cubicBezTo>
                  <a:cubicBezTo>
                    <a:pt x="1370" y="5704"/>
                    <a:pt x="1429" y="5763"/>
                    <a:pt x="1489" y="5811"/>
                  </a:cubicBezTo>
                  <a:cubicBezTo>
                    <a:pt x="1525" y="5835"/>
                    <a:pt x="1548" y="5870"/>
                    <a:pt x="1584" y="5882"/>
                  </a:cubicBezTo>
                  <a:cubicBezTo>
                    <a:pt x="1644" y="5942"/>
                    <a:pt x="1703" y="5989"/>
                    <a:pt x="1763" y="6049"/>
                  </a:cubicBezTo>
                  <a:cubicBezTo>
                    <a:pt x="1786" y="6073"/>
                    <a:pt x="1822" y="6085"/>
                    <a:pt x="1846" y="6120"/>
                  </a:cubicBezTo>
                  <a:cubicBezTo>
                    <a:pt x="1906" y="6180"/>
                    <a:pt x="1977" y="6239"/>
                    <a:pt x="2060" y="6299"/>
                  </a:cubicBezTo>
                  <a:cubicBezTo>
                    <a:pt x="2084" y="6311"/>
                    <a:pt x="2108" y="6347"/>
                    <a:pt x="2132" y="6358"/>
                  </a:cubicBezTo>
                  <a:lnTo>
                    <a:pt x="2406" y="6585"/>
                  </a:lnTo>
                  <a:cubicBezTo>
                    <a:pt x="2418" y="6585"/>
                    <a:pt x="2418" y="6597"/>
                    <a:pt x="2429" y="6597"/>
                  </a:cubicBezTo>
                  <a:cubicBezTo>
                    <a:pt x="2537" y="6680"/>
                    <a:pt x="2632" y="6763"/>
                    <a:pt x="2739" y="6847"/>
                  </a:cubicBezTo>
                  <a:cubicBezTo>
                    <a:pt x="4096" y="7906"/>
                    <a:pt x="5823" y="9037"/>
                    <a:pt x="7621" y="10002"/>
                  </a:cubicBezTo>
                  <a:cubicBezTo>
                    <a:pt x="10013" y="11281"/>
                    <a:pt x="12906" y="12223"/>
                    <a:pt x="15684" y="12223"/>
                  </a:cubicBezTo>
                  <a:cubicBezTo>
                    <a:pt x="15906" y="12223"/>
                    <a:pt x="16128" y="12217"/>
                    <a:pt x="16348" y="12204"/>
                  </a:cubicBezTo>
                  <a:cubicBezTo>
                    <a:pt x="17134" y="12740"/>
                    <a:pt x="17919" y="13276"/>
                    <a:pt x="18693" y="13812"/>
                  </a:cubicBezTo>
                  <a:cubicBezTo>
                    <a:pt x="18179" y="13724"/>
                    <a:pt x="17577" y="13672"/>
                    <a:pt x="16925" y="13672"/>
                  </a:cubicBezTo>
                  <a:cubicBezTo>
                    <a:pt x="15445" y="13672"/>
                    <a:pt x="13706" y="13938"/>
                    <a:pt x="12145" y="14657"/>
                  </a:cubicBezTo>
                  <a:cubicBezTo>
                    <a:pt x="9633" y="15824"/>
                    <a:pt x="6120" y="18634"/>
                    <a:pt x="6692" y="20717"/>
                  </a:cubicBezTo>
                  <a:cubicBezTo>
                    <a:pt x="6692" y="20753"/>
                    <a:pt x="6728" y="20789"/>
                    <a:pt x="6751" y="20813"/>
                  </a:cubicBezTo>
                  <a:cubicBezTo>
                    <a:pt x="7284" y="21349"/>
                    <a:pt x="8109" y="21555"/>
                    <a:pt x="9058" y="21555"/>
                  </a:cubicBezTo>
                  <a:cubicBezTo>
                    <a:pt x="11097" y="21555"/>
                    <a:pt x="13709" y="20605"/>
                    <a:pt x="15229" y="19955"/>
                  </a:cubicBezTo>
                  <a:cubicBezTo>
                    <a:pt x="18217" y="18693"/>
                    <a:pt x="20027" y="16122"/>
                    <a:pt x="20396" y="15014"/>
                  </a:cubicBezTo>
                  <a:cubicBezTo>
                    <a:pt x="21420" y="15752"/>
                    <a:pt x="22432" y="16503"/>
                    <a:pt x="23432" y="17276"/>
                  </a:cubicBezTo>
                  <a:cubicBezTo>
                    <a:pt x="25027" y="18491"/>
                    <a:pt x="25813" y="19110"/>
                    <a:pt x="27361" y="20396"/>
                  </a:cubicBezTo>
                  <a:cubicBezTo>
                    <a:pt x="27242" y="20360"/>
                    <a:pt x="27123" y="20348"/>
                    <a:pt x="27028" y="20313"/>
                  </a:cubicBezTo>
                  <a:cubicBezTo>
                    <a:pt x="26587" y="20217"/>
                    <a:pt x="26099" y="20158"/>
                    <a:pt x="25563" y="20122"/>
                  </a:cubicBezTo>
                  <a:cubicBezTo>
                    <a:pt x="25385" y="20114"/>
                    <a:pt x="25202" y="20110"/>
                    <a:pt x="25016" y="20110"/>
                  </a:cubicBezTo>
                  <a:cubicBezTo>
                    <a:pt x="24645" y="20110"/>
                    <a:pt x="24262" y="20126"/>
                    <a:pt x="23873" y="20158"/>
                  </a:cubicBezTo>
                  <a:cubicBezTo>
                    <a:pt x="23313" y="20217"/>
                    <a:pt x="22741" y="20289"/>
                    <a:pt x="22170" y="20396"/>
                  </a:cubicBezTo>
                  <a:cubicBezTo>
                    <a:pt x="21003" y="20610"/>
                    <a:pt x="19824" y="20991"/>
                    <a:pt x="18729" y="21479"/>
                  </a:cubicBezTo>
                  <a:cubicBezTo>
                    <a:pt x="18146" y="21729"/>
                    <a:pt x="17586" y="22015"/>
                    <a:pt x="17062" y="22301"/>
                  </a:cubicBezTo>
                  <a:cubicBezTo>
                    <a:pt x="16550" y="22563"/>
                    <a:pt x="16050" y="22837"/>
                    <a:pt x="15574" y="23099"/>
                  </a:cubicBezTo>
                  <a:cubicBezTo>
                    <a:pt x="14610" y="23634"/>
                    <a:pt x="13681" y="24170"/>
                    <a:pt x="12907" y="24694"/>
                  </a:cubicBezTo>
                  <a:cubicBezTo>
                    <a:pt x="12300" y="25170"/>
                    <a:pt x="11633" y="25587"/>
                    <a:pt x="11169" y="26016"/>
                  </a:cubicBezTo>
                  <a:cubicBezTo>
                    <a:pt x="10704" y="26432"/>
                    <a:pt x="10466" y="26849"/>
                    <a:pt x="10538" y="27242"/>
                  </a:cubicBezTo>
                  <a:cubicBezTo>
                    <a:pt x="10538" y="27266"/>
                    <a:pt x="10561" y="27313"/>
                    <a:pt x="10573" y="27337"/>
                  </a:cubicBezTo>
                  <a:cubicBezTo>
                    <a:pt x="10692" y="27694"/>
                    <a:pt x="11097" y="27992"/>
                    <a:pt x="11728" y="28218"/>
                  </a:cubicBezTo>
                  <a:cubicBezTo>
                    <a:pt x="12062" y="28337"/>
                    <a:pt x="12443" y="28433"/>
                    <a:pt x="12895" y="28492"/>
                  </a:cubicBezTo>
                  <a:cubicBezTo>
                    <a:pt x="13121" y="28516"/>
                    <a:pt x="13371" y="28528"/>
                    <a:pt x="13621" y="28552"/>
                  </a:cubicBezTo>
                  <a:lnTo>
                    <a:pt x="14026" y="28552"/>
                  </a:lnTo>
                  <a:cubicBezTo>
                    <a:pt x="14157" y="28552"/>
                    <a:pt x="14288" y="28528"/>
                    <a:pt x="14443" y="28528"/>
                  </a:cubicBezTo>
                  <a:cubicBezTo>
                    <a:pt x="15455" y="28492"/>
                    <a:pt x="16634" y="28337"/>
                    <a:pt x="17884" y="28052"/>
                  </a:cubicBezTo>
                  <a:cubicBezTo>
                    <a:pt x="18503" y="27921"/>
                    <a:pt x="19146" y="27730"/>
                    <a:pt x="19765" y="27540"/>
                  </a:cubicBezTo>
                  <a:cubicBezTo>
                    <a:pt x="20384" y="27337"/>
                    <a:pt x="20979" y="27123"/>
                    <a:pt x="21575" y="26885"/>
                  </a:cubicBezTo>
                  <a:cubicBezTo>
                    <a:pt x="22777" y="26409"/>
                    <a:pt x="23849" y="25813"/>
                    <a:pt x="24754" y="25218"/>
                  </a:cubicBezTo>
                  <a:cubicBezTo>
                    <a:pt x="25218" y="24920"/>
                    <a:pt x="25659" y="24599"/>
                    <a:pt x="26016" y="24301"/>
                  </a:cubicBezTo>
                  <a:cubicBezTo>
                    <a:pt x="26373" y="24027"/>
                    <a:pt x="26718" y="23742"/>
                    <a:pt x="27052" y="23491"/>
                  </a:cubicBezTo>
                  <a:cubicBezTo>
                    <a:pt x="27361" y="23230"/>
                    <a:pt x="27659" y="22991"/>
                    <a:pt x="27921" y="22777"/>
                  </a:cubicBezTo>
                  <a:cubicBezTo>
                    <a:pt x="28123" y="22563"/>
                    <a:pt x="28302" y="22396"/>
                    <a:pt x="28504" y="22301"/>
                  </a:cubicBezTo>
                  <a:cubicBezTo>
                    <a:pt x="28718" y="22182"/>
                    <a:pt x="28921" y="22087"/>
                    <a:pt x="29052" y="22015"/>
                  </a:cubicBezTo>
                  <a:cubicBezTo>
                    <a:pt x="29099" y="21979"/>
                    <a:pt x="29147" y="21956"/>
                    <a:pt x="29171" y="21944"/>
                  </a:cubicBezTo>
                  <a:cubicBezTo>
                    <a:pt x="30159" y="22789"/>
                    <a:pt x="30647" y="23206"/>
                    <a:pt x="31612" y="24087"/>
                  </a:cubicBezTo>
                  <a:cubicBezTo>
                    <a:pt x="32945" y="25254"/>
                    <a:pt x="34255" y="26480"/>
                    <a:pt x="35529" y="27718"/>
                  </a:cubicBezTo>
                  <a:cubicBezTo>
                    <a:pt x="35815" y="27980"/>
                    <a:pt x="36076" y="28254"/>
                    <a:pt x="36362" y="28516"/>
                  </a:cubicBezTo>
                  <a:cubicBezTo>
                    <a:pt x="35438" y="28359"/>
                    <a:pt x="34486" y="28282"/>
                    <a:pt x="33530" y="28282"/>
                  </a:cubicBezTo>
                  <a:cubicBezTo>
                    <a:pt x="31150" y="28282"/>
                    <a:pt x="28743" y="28758"/>
                    <a:pt x="26671" y="29659"/>
                  </a:cubicBezTo>
                  <a:cubicBezTo>
                    <a:pt x="23777" y="30933"/>
                    <a:pt x="17503" y="34148"/>
                    <a:pt x="17884" y="36707"/>
                  </a:cubicBezTo>
                  <a:cubicBezTo>
                    <a:pt x="17884" y="36719"/>
                    <a:pt x="17896" y="36731"/>
                    <a:pt x="17908" y="36743"/>
                  </a:cubicBezTo>
                  <a:cubicBezTo>
                    <a:pt x="17896" y="36779"/>
                    <a:pt x="17896" y="36791"/>
                    <a:pt x="17908" y="36826"/>
                  </a:cubicBezTo>
                  <a:cubicBezTo>
                    <a:pt x="17919" y="36886"/>
                    <a:pt x="17979" y="36910"/>
                    <a:pt x="18062" y="36922"/>
                  </a:cubicBezTo>
                  <a:cubicBezTo>
                    <a:pt x="18882" y="37210"/>
                    <a:pt x="19772" y="37331"/>
                    <a:pt x="20692" y="37331"/>
                  </a:cubicBezTo>
                  <a:cubicBezTo>
                    <a:pt x="23647" y="37331"/>
                    <a:pt x="26924" y="36088"/>
                    <a:pt x="29266" y="35172"/>
                  </a:cubicBezTo>
                  <a:cubicBezTo>
                    <a:pt x="32255" y="33993"/>
                    <a:pt x="35410" y="32385"/>
                    <a:pt x="37493" y="29635"/>
                  </a:cubicBezTo>
                  <a:cubicBezTo>
                    <a:pt x="39375" y="31528"/>
                    <a:pt x="41196" y="33457"/>
                    <a:pt x="43006" y="35433"/>
                  </a:cubicBezTo>
                  <a:cubicBezTo>
                    <a:pt x="41351" y="33267"/>
                    <a:pt x="39589" y="31195"/>
                    <a:pt x="37767" y="29206"/>
                  </a:cubicBezTo>
                  <a:cubicBezTo>
                    <a:pt x="38517" y="29087"/>
                    <a:pt x="39113" y="27730"/>
                    <a:pt x="40065" y="26135"/>
                  </a:cubicBezTo>
                  <a:cubicBezTo>
                    <a:pt x="40208" y="25908"/>
                    <a:pt x="40351" y="25647"/>
                    <a:pt x="40506" y="25361"/>
                  </a:cubicBezTo>
                  <a:cubicBezTo>
                    <a:pt x="40541" y="25289"/>
                    <a:pt x="40589" y="25194"/>
                    <a:pt x="40637" y="25111"/>
                  </a:cubicBezTo>
                  <a:cubicBezTo>
                    <a:pt x="40648" y="25063"/>
                    <a:pt x="40684" y="25039"/>
                    <a:pt x="40696" y="24992"/>
                  </a:cubicBezTo>
                  <a:cubicBezTo>
                    <a:pt x="40756" y="24873"/>
                    <a:pt x="40815" y="24742"/>
                    <a:pt x="40887" y="24599"/>
                  </a:cubicBezTo>
                  <a:cubicBezTo>
                    <a:pt x="41041" y="24289"/>
                    <a:pt x="41172" y="23932"/>
                    <a:pt x="41291" y="23527"/>
                  </a:cubicBezTo>
                  <a:cubicBezTo>
                    <a:pt x="41399" y="23206"/>
                    <a:pt x="41494" y="22860"/>
                    <a:pt x="41589" y="22515"/>
                  </a:cubicBezTo>
                  <a:cubicBezTo>
                    <a:pt x="41672" y="22206"/>
                    <a:pt x="41768" y="21884"/>
                    <a:pt x="41851" y="21563"/>
                  </a:cubicBezTo>
                  <a:lnTo>
                    <a:pt x="41994" y="21122"/>
                  </a:lnTo>
                  <a:cubicBezTo>
                    <a:pt x="42006" y="21086"/>
                    <a:pt x="42018" y="21051"/>
                    <a:pt x="42018" y="21003"/>
                  </a:cubicBezTo>
                  <a:cubicBezTo>
                    <a:pt x="42030" y="20955"/>
                    <a:pt x="42053" y="20896"/>
                    <a:pt x="42065" y="20848"/>
                  </a:cubicBezTo>
                  <a:lnTo>
                    <a:pt x="42137" y="20551"/>
                  </a:lnTo>
                  <a:cubicBezTo>
                    <a:pt x="42184" y="20348"/>
                    <a:pt x="42244" y="20158"/>
                    <a:pt x="42268" y="19943"/>
                  </a:cubicBezTo>
                  <a:cubicBezTo>
                    <a:pt x="42411" y="19336"/>
                    <a:pt x="42482" y="18693"/>
                    <a:pt x="42542" y="18074"/>
                  </a:cubicBezTo>
                  <a:cubicBezTo>
                    <a:pt x="42589" y="17634"/>
                    <a:pt x="42601" y="17217"/>
                    <a:pt x="42601" y="16788"/>
                  </a:cubicBezTo>
                  <a:cubicBezTo>
                    <a:pt x="42601" y="15955"/>
                    <a:pt x="42542" y="15133"/>
                    <a:pt x="42446" y="14359"/>
                  </a:cubicBezTo>
                  <a:cubicBezTo>
                    <a:pt x="42411" y="13978"/>
                    <a:pt x="42351" y="13609"/>
                    <a:pt x="42292" y="13228"/>
                  </a:cubicBezTo>
                  <a:cubicBezTo>
                    <a:pt x="42256" y="13050"/>
                    <a:pt x="42232" y="12859"/>
                    <a:pt x="42184" y="12681"/>
                  </a:cubicBezTo>
                  <a:cubicBezTo>
                    <a:pt x="42149" y="12502"/>
                    <a:pt x="42113" y="12323"/>
                    <a:pt x="42077" y="12157"/>
                  </a:cubicBezTo>
                  <a:cubicBezTo>
                    <a:pt x="42053" y="11978"/>
                    <a:pt x="42006" y="11800"/>
                    <a:pt x="41970" y="11621"/>
                  </a:cubicBezTo>
                  <a:cubicBezTo>
                    <a:pt x="41934" y="11430"/>
                    <a:pt x="41899" y="11252"/>
                    <a:pt x="41851" y="11073"/>
                  </a:cubicBezTo>
                  <a:cubicBezTo>
                    <a:pt x="41672" y="10359"/>
                    <a:pt x="41470" y="9692"/>
                    <a:pt x="41256" y="9097"/>
                  </a:cubicBezTo>
                  <a:cubicBezTo>
                    <a:pt x="40827" y="7906"/>
                    <a:pt x="40398" y="6942"/>
                    <a:pt x="40053" y="6251"/>
                  </a:cubicBezTo>
                  <a:cubicBezTo>
                    <a:pt x="39922" y="6001"/>
                    <a:pt x="39815" y="5775"/>
                    <a:pt x="39708" y="5596"/>
                  </a:cubicBezTo>
                  <a:cubicBezTo>
                    <a:pt x="39636" y="5477"/>
                    <a:pt x="39577" y="5394"/>
                    <a:pt x="39529" y="5311"/>
                  </a:cubicBezTo>
                  <a:cubicBezTo>
                    <a:pt x="39517" y="5299"/>
                    <a:pt x="39517" y="5299"/>
                    <a:pt x="39517" y="5287"/>
                  </a:cubicBezTo>
                  <a:cubicBezTo>
                    <a:pt x="39339" y="5156"/>
                    <a:pt x="39267" y="5084"/>
                    <a:pt x="39196" y="5061"/>
                  </a:cubicBezTo>
                  <a:cubicBezTo>
                    <a:pt x="39160" y="5061"/>
                    <a:pt x="39148" y="5084"/>
                    <a:pt x="39136" y="5096"/>
                  </a:cubicBezTo>
                  <a:cubicBezTo>
                    <a:pt x="39113" y="5096"/>
                    <a:pt x="39101" y="5084"/>
                    <a:pt x="39077" y="5084"/>
                  </a:cubicBezTo>
                  <a:cubicBezTo>
                    <a:pt x="39061" y="5081"/>
                    <a:pt x="39044" y="5079"/>
                    <a:pt x="39026" y="5079"/>
                  </a:cubicBezTo>
                  <a:cubicBezTo>
                    <a:pt x="38825" y="5079"/>
                    <a:pt x="38537" y="5330"/>
                    <a:pt x="38220" y="5823"/>
                  </a:cubicBezTo>
                  <a:cubicBezTo>
                    <a:pt x="38065" y="6097"/>
                    <a:pt x="37886" y="6430"/>
                    <a:pt x="37720" y="6835"/>
                  </a:cubicBezTo>
                  <a:cubicBezTo>
                    <a:pt x="37553" y="7239"/>
                    <a:pt x="37386" y="7704"/>
                    <a:pt x="37243" y="8204"/>
                  </a:cubicBezTo>
                  <a:cubicBezTo>
                    <a:pt x="37172" y="8454"/>
                    <a:pt x="37089" y="8704"/>
                    <a:pt x="37017" y="8978"/>
                  </a:cubicBezTo>
                  <a:cubicBezTo>
                    <a:pt x="36946" y="9252"/>
                    <a:pt x="36874" y="9514"/>
                    <a:pt x="36791" y="9799"/>
                  </a:cubicBezTo>
                  <a:cubicBezTo>
                    <a:pt x="36767" y="9930"/>
                    <a:pt x="36719" y="10073"/>
                    <a:pt x="36696" y="10216"/>
                  </a:cubicBezTo>
                  <a:cubicBezTo>
                    <a:pt x="36660" y="10299"/>
                    <a:pt x="36648" y="10407"/>
                    <a:pt x="36612" y="10514"/>
                  </a:cubicBezTo>
                  <a:lnTo>
                    <a:pt x="36577" y="10692"/>
                  </a:lnTo>
                  <a:cubicBezTo>
                    <a:pt x="36529" y="10919"/>
                    <a:pt x="36481" y="11169"/>
                    <a:pt x="36434" y="11407"/>
                  </a:cubicBezTo>
                  <a:cubicBezTo>
                    <a:pt x="36422" y="11514"/>
                    <a:pt x="36398" y="11597"/>
                    <a:pt x="36374" y="11704"/>
                  </a:cubicBezTo>
                  <a:cubicBezTo>
                    <a:pt x="36315" y="12050"/>
                    <a:pt x="36279" y="12383"/>
                    <a:pt x="36231" y="12740"/>
                  </a:cubicBezTo>
                  <a:cubicBezTo>
                    <a:pt x="36184" y="13097"/>
                    <a:pt x="36136" y="13443"/>
                    <a:pt x="36112" y="13800"/>
                  </a:cubicBezTo>
                  <a:cubicBezTo>
                    <a:pt x="36041" y="14514"/>
                    <a:pt x="35993" y="15229"/>
                    <a:pt x="35957" y="15943"/>
                  </a:cubicBezTo>
                  <a:cubicBezTo>
                    <a:pt x="35946" y="16312"/>
                    <a:pt x="35922" y="16669"/>
                    <a:pt x="35898" y="17026"/>
                  </a:cubicBezTo>
                  <a:cubicBezTo>
                    <a:pt x="35874" y="17384"/>
                    <a:pt x="35850" y="17729"/>
                    <a:pt x="35826" y="18062"/>
                  </a:cubicBezTo>
                  <a:cubicBezTo>
                    <a:pt x="35815" y="18158"/>
                    <a:pt x="35815" y="18205"/>
                    <a:pt x="35803" y="18312"/>
                  </a:cubicBezTo>
                  <a:cubicBezTo>
                    <a:pt x="35779" y="18431"/>
                    <a:pt x="35779" y="18491"/>
                    <a:pt x="35767" y="18610"/>
                  </a:cubicBezTo>
                  <a:cubicBezTo>
                    <a:pt x="35743" y="18824"/>
                    <a:pt x="35719" y="19039"/>
                    <a:pt x="35707" y="19265"/>
                  </a:cubicBezTo>
                  <a:cubicBezTo>
                    <a:pt x="35684" y="19682"/>
                    <a:pt x="35660" y="20098"/>
                    <a:pt x="35660" y="20467"/>
                  </a:cubicBezTo>
                  <a:lnTo>
                    <a:pt x="35660" y="21039"/>
                  </a:lnTo>
                  <a:lnTo>
                    <a:pt x="35660" y="21301"/>
                  </a:lnTo>
                  <a:lnTo>
                    <a:pt x="35660" y="21432"/>
                  </a:lnTo>
                  <a:lnTo>
                    <a:pt x="35660" y="21539"/>
                  </a:lnTo>
                  <a:cubicBezTo>
                    <a:pt x="35684" y="21825"/>
                    <a:pt x="35660" y="22122"/>
                    <a:pt x="35648" y="22444"/>
                  </a:cubicBezTo>
                  <a:cubicBezTo>
                    <a:pt x="35624" y="23087"/>
                    <a:pt x="35576" y="23789"/>
                    <a:pt x="35588" y="24480"/>
                  </a:cubicBezTo>
                  <a:cubicBezTo>
                    <a:pt x="35600" y="25718"/>
                    <a:pt x="35826" y="26790"/>
                    <a:pt x="36124" y="27599"/>
                  </a:cubicBezTo>
                  <a:cubicBezTo>
                    <a:pt x="36041" y="27504"/>
                    <a:pt x="35946" y="27409"/>
                    <a:pt x="35850" y="27313"/>
                  </a:cubicBezTo>
                  <a:cubicBezTo>
                    <a:pt x="34600" y="26028"/>
                    <a:pt x="33314" y="24777"/>
                    <a:pt x="32005" y="23563"/>
                  </a:cubicBezTo>
                  <a:cubicBezTo>
                    <a:pt x="31016" y="22670"/>
                    <a:pt x="30528" y="22241"/>
                    <a:pt x="29528" y="21372"/>
                  </a:cubicBezTo>
                  <a:cubicBezTo>
                    <a:pt x="32302" y="19098"/>
                    <a:pt x="31481" y="13871"/>
                    <a:pt x="31159" y="10966"/>
                  </a:cubicBezTo>
                  <a:cubicBezTo>
                    <a:pt x="31064" y="10216"/>
                    <a:pt x="30862" y="9418"/>
                    <a:pt x="30635" y="8680"/>
                  </a:cubicBezTo>
                  <a:cubicBezTo>
                    <a:pt x="29790" y="5870"/>
                    <a:pt x="28266" y="3406"/>
                    <a:pt x="27147" y="2013"/>
                  </a:cubicBezTo>
                  <a:lnTo>
                    <a:pt x="27135" y="2001"/>
                  </a:lnTo>
                  <a:lnTo>
                    <a:pt x="27004" y="1822"/>
                  </a:lnTo>
                  <a:cubicBezTo>
                    <a:pt x="26992" y="1798"/>
                    <a:pt x="26968" y="1786"/>
                    <a:pt x="26968" y="1775"/>
                  </a:cubicBezTo>
                  <a:cubicBezTo>
                    <a:pt x="26921" y="1727"/>
                    <a:pt x="26885" y="1667"/>
                    <a:pt x="26849" y="1620"/>
                  </a:cubicBezTo>
                  <a:cubicBezTo>
                    <a:pt x="26837" y="1608"/>
                    <a:pt x="26825" y="1596"/>
                    <a:pt x="26802" y="1560"/>
                  </a:cubicBezTo>
                  <a:cubicBezTo>
                    <a:pt x="26766" y="1525"/>
                    <a:pt x="26730" y="1477"/>
                    <a:pt x="26706" y="1441"/>
                  </a:cubicBezTo>
                  <a:cubicBezTo>
                    <a:pt x="26694" y="1429"/>
                    <a:pt x="26671" y="1417"/>
                    <a:pt x="26659" y="1382"/>
                  </a:cubicBezTo>
                  <a:cubicBezTo>
                    <a:pt x="26623" y="1346"/>
                    <a:pt x="26587" y="1310"/>
                    <a:pt x="26551" y="1286"/>
                  </a:cubicBezTo>
                  <a:lnTo>
                    <a:pt x="26504" y="1239"/>
                  </a:lnTo>
                  <a:cubicBezTo>
                    <a:pt x="26468" y="1179"/>
                    <a:pt x="26409" y="1132"/>
                    <a:pt x="26361" y="1084"/>
                  </a:cubicBezTo>
                  <a:lnTo>
                    <a:pt x="26290" y="1013"/>
                  </a:lnTo>
                  <a:cubicBezTo>
                    <a:pt x="26266" y="1001"/>
                    <a:pt x="26254" y="989"/>
                    <a:pt x="26230" y="965"/>
                  </a:cubicBezTo>
                  <a:cubicBezTo>
                    <a:pt x="26194" y="953"/>
                    <a:pt x="26182" y="929"/>
                    <a:pt x="26170" y="905"/>
                  </a:cubicBezTo>
                  <a:lnTo>
                    <a:pt x="26123" y="870"/>
                  </a:lnTo>
                  <a:cubicBezTo>
                    <a:pt x="26111" y="846"/>
                    <a:pt x="26075" y="834"/>
                    <a:pt x="26063" y="822"/>
                  </a:cubicBezTo>
                  <a:cubicBezTo>
                    <a:pt x="26051" y="810"/>
                    <a:pt x="26028" y="810"/>
                    <a:pt x="26016" y="786"/>
                  </a:cubicBezTo>
                  <a:cubicBezTo>
                    <a:pt x="26004" y="774"/>
                    <a:pt x="25992" y="763"/>
                    <a:pt x="25968" y="763"/>
                  </a:cubicBezTo>
                  <a:cubicBezTo>
                    <a:pt x="25956" y="763"/>
                    <a:pt x="25956" y="751"/>
                    <a:pt x="25944" y="751"/>
                  </a:cubicBezTo>
                  <a:cubicBezTo>
                    <a:pt x="25932" y="727"/>
                    <a:pt x="25909" y="727"/>
                    <a:pt x="25897" y="715"/>
                  </a:cubicBezTo>
                  <a:cubicBezTo>
                    <a:pt x="25897" y="715"/>
                    <a:pt x="25885" y="715"/>
                    <a:pt x="25885" y="703"/>
                  </a:cubicBezTo>
                  <a:cubicBezTo>
                    <a:pt x="25873" y="703"/>
                    <a:pt x="25849" y="691"/>
                    <a:pt x="25837" y="691"/>
                  </a:cubicBezTo>
                  <a:lnTo>
                    <a:pt x="25766" y="691"/>
                  </a:lnTo>
                  <a:cubicBezTo>
                    <a:pt x="25677" y="592"/>
                    <a:pt x="25589" y="523"/>
                    <a:pt x="25510" y="523"/>
                  </a:cubicBezTo>
                  <a:cubicBezTo>
                    <a:pt x="25504" y="523"/>
                    <a:pt x="25498" y="524"/>
                    <a:pt x="25492" y="524"/>
                  </a:cubicBezTo>
                  <a:cubicBezTo>
                    <a:pt x="25408" y="536"/>
                    <a:pt x="25373" y="703"/>
                    <a:pt x="25373" y="905"/>
                  </a:cubicBezTo>
                  <a:cubicBezTo>
                    <a:pt x="25361" y="929"/>
                    <a:pt x="25349" y="953"/>
                    <a:pt x="25337" y="989"/>
                  </a:cubicBezTo>
                  <a:cubicBezTo>
                    <a:pt x="25337" y="1001"/>
                    <a:pt x="25313" y="1001"/>
                    <a:pt x="25313" y="1013"/>
                  </a:cubicBezTo>
                  <a:cubicBezTo>
                    <a:pt x="25254" y="1108"/>
                    <a:pt x="25194" y="1227"/>
                    <a:pt x="25135" y="1358"/>
                  </a:cubicBezTo>
                  <a:cubicBezTo>
                    <a:pt x="25135" y="1370"/>
                    <a:pt x="25123" y="1370"/>
                    <a:pt x="25123" y="1382"/>
                  </a:cubicBezTo>
                  <a:cubicBezTo>
                    <a:pt x="25099" y="1441"/>
                    <a:pt x="25075" y="1501"/>
                    <a:pt x="25051" y="1584"/>
                  </a:cubicBezTo>
                  <a:cubicBezTo>
                    <a:pt x="25051" y="1596"/>
                    <a:pt x="25039" y="1608"/>
                    <a:pt x="25039" y="1620"/>
                  </a:cubicBezTo>
                  <a:cubicBezTo>
                    <a:pt x="25004" y="1703"/>
                    <a:pt x="24992" y="1775"/>
                    <a:pt x="24956" y="1846"/>
                  </a:cubicBezTo>
                  <a:lnTo>
                    <a:pt x="24956" y="1858"/>
                  </a:lnTo>
                  <a:cubicBezTo>
                    <a:pt x="24718" y="2596"/>
                    <a:pt x="24527" y="3620"/>
                    <a:pt x="24444" y="4858"/>
                  </a:cubicBezTo>
                  <a:cubicBezTo>
                    <a:pt x="24325" y="6466"/>
                    <a:pt x="24337" y="8442"/>
                    <a:pt x="24742" y="10454"/>
                  </a:cubicBezTo>
                  <a:cubicBezTo>
                    <a:pt x="25349" y="13514"/>
                    <a:pt x="26063" y="16741"/>
                    <a:pt x="27492" y="19634"/>
                  </a:cubicBezTo>
                  <a:cubicBezTo>
                    <a:pt x="26028" y="18455"/>
                    <a:pt x="25301" y="17872"/>
                    <a:pt x="23801" y="16764"/>
                  </a:cubicBezTo>
                  <a:cubicBezTo>
                    <a:pt x="22753" y="16002"/>
                    <a:pt x="21706" y="15240"/>
                    <a:pt x="20646" y="14526"/>
                  </a:cubicBezTo>
                  <a:cubicBezTo>
                    <a:pt x="22122" y="14109"/>
                    <a:pt x="23039" y="10788"/>
                    <a:pt x="22551" y="7275"/>
                  </a:cubicBezTo>
                  <a:cubicBezTo>
                    <a:pt x="22396" y="6180"/>
                    <a:pt x="22003" y="5108"/>
                    <a:pt x="21503" y="4144"/>
                  </a:cubicBezTo>
                  <a:cubicBezTo>
                    <a:pt x="21432" y="4001"/>
                    <a:pt x="21360" y="3858"/>
                    <a:pt x="21289" y="3727"/>
                  </a:cubicBezTo>
                  <a:cubicBezTo>
                    <a:pt x="21265" y="3703"/>
                    <a:pt x="21253" y="3680"/>
                    <a:pt x="21253" y="3668"/>
                  </a:cubicBezTo>
                  <a:cubicBezTo>
                    <a:pt x="21087" y="3394"/>
                    <a:pt x="20932" y="3132"/>
                    <a:pt x="20765" y="2870"/>
                  </a:cubicBezTo>
                  <a:cubicBezTo>
                    <a:pt x="20753" y="2858"/>
                    <a:pt x="20753" y="2846"/>
                    <a:pt x="20729" y="2834"/>
                  </a:cubicBezTo>
                  <a:cubicBezTo>
                    <a:pt x="20646" y="2715"/>
                    <a:pt x="20575" y="2596"/>
                    <a:pt x="20479" y="2477"/>
                  </a:cubicBezTo>
                  <a:lnTo>
                    <a:pt x="20217" y="2120"/>
                  </a:lnTo>
                  <a:cubicBezTo>
                    <a:pt x="20217" y="2096"/>
                    <a:pt x="20194" y="2096"/>
                    <a:pt x="20194" y="2084"/>
                  </a:cubicBezTo>
                  <a:cubicBezTo>
                    <a:pt x="20122" y="1989"/>
                    <a:pt x="20039" y="1882"/>
                    <a:pt x="19955" y="1786"/>
                  </a:cubicBezTo>
                  <a:lnTo>
                    <a:pt x="19932" y="1763"/>
                  </a:lnTo>
                  <a:cubicBezTo>
                    <a:pt x="19836" y="1655"/>
                    <a:pt x="19753" y="1548"/>
                    <a:pt x="19682" y="1465"/>
                  </a:cubicBezTo>
                  <a:cubicBezTo>
                    <a:pt x="19598" y="1370"/>
                    <a:pt x="19515" y="1286"/>
                    <a:pt x="19443" y="1191"/>
                  </a:cubicBezTo>
                  <a:lnTo>
                    <a:pt x="19396" y="1144"/>
                  </a:lnTo>
                  <a:lnTo>
                    <a:pt x="18943" y="703"/>
                  </a:lnTo>
                  <a:lnTo>
                    <a:pt x="18908" y="655"/>
                  </a:lnTo>
                  <a:cubicBezTo>
                    <a:pt x="18848" y="596"/>
                    <a:pt x="18789" y="548"/>
                    <a:pt x="18729" y="489"/>
                  </a:cubicBezTo>
                  <a:lnTo>
                    <a:pt x="18705" y="477"/>
                  </a:lnTo>
                  <a:cubicBezTo>
                    <a:pt x="18646" y="417"/>
                    <a:pt x="18586" y="370"/>
                    <a:pt x="18527" y="334"/>
                  </a:cubicBezTo>
                  <a:cubicBezTo>
                    <a:pt x="18515" y="310"/>
                    <a:pt x="18503" y="310"/>
                    <a:pt x="18503" y="298"/>
                  </a:cubicBezTo>
                  <a:lnTo>
                    <a:pt x="18372" y="215"/>
                  </a:lnTo>
                  <a:lnTo>
                    <a:pt x="18336" y="179"/>
                  </a:lnTo>
                  <a:lnTo>
                    <a:pt x="18205" y="96"/>
                  </a:lnTo>
                  <a:cubicBezTo>
                    <a:pt x="18205" y="96"/>
                    <a:pt x="18193" y="96"/>
                    <a:pt x="18193" y="72"/>
                  </a:cubicBezTo>
                  <a:lnTo>
                    <a:pt x="18098" y="36"/>
                  </a:lnTo>
                  <a:cubicBezTo>
                    <a:pt x="18086" y="36"/>
                    <a:pt x="18086" y="36"/>
                    <a:pt x="18074" y="12"/>
                  </a:cubicBezTo>
                  <a:cubicBezTo>
                    <a:pt x="18039" y="1"/>
                    <a:pt x="18015" y="1"/>
                    <a:pt x="180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3"/>
            <p:cNvSpPr/>
            <p:nvPr/>
          </p:nvSpPr>
          <p:spPr>
            <a:xfrm>
              <a:off x="4499122" y="2584461"/>
              <a:ext cx="956838" cy="1348882"/>
            </a:xfrm>
            <a:custGeom>
              <a:avLst/>
              <a:gdLst/>
              <a:ahLst/>
              <a:cxnLst/>
              <a:rect l="l" t="t" r="r" b="b"/>
              <a:pathLst>
                <a:path w="33100" h="46662" extrusionOk="0">
                  <a:moveTo>
                    <a:pt x="22351" y="0"/>
                  </a:moveTo>
                  <a:cubicBezTo>
                    <a:pt x="22169" y="0"/>
                    <a:pt x="21970" y="67"/>
                    <a:pt x="21753" y="192"/>
                  </a:cubicBezTo>
                  <a:cubicBezTo>
                    <a:pt x="21610" y="275"/>
                    <a:pt x="21443" y="394"/>
                    <a:pt x="21277" y="549"/>
                  </a:cubicBezTo>
                  <a:cubicBezTo>
                    <a:pt x="19360" y="2347"/>
                    <a:pt x="18407" y="5157"/>
                    <a:pt x="17657" y="7550"/>
                  </a:cubicBezTo>
                  <a:cubicBezTo>
                    <a:pt x="17633" y="7633"/>
                    <a:pt x="17622" y="7693"/>
                    <a:pt x="17598" y="7764"/>
                  </a:cubicBezTo>
                  <a:cubicBezTo>
                    <a:pt x="16967" y="10348"/>
                    <a:pt x="16883" y="13289"/>
                    <a:pt x="18050" y="15730"/>
                  </a:cubicBezTo>
                  <a:cubicBezTo>
                    <a:pt x="17943" y="16277"/>
                    <a:pt x="17824" y="16813"/>
                    <a:pt x="17717" y="17361"/>
                  </a:cubicBezTo>
                  <a:cubicBezTo>
                    <a:pt x="17360" y="15861"/>
                    <a:pt x="16395" y="13956"/>
                    <a:pt x="15181" y="12301"/>
                  </a:cubicBezTo>
                  <a:cubicBezTo>
                    <a:pt x="14657" y="11598"/>
                    <a:pt x="14073" y="11039"/>
                    <a:pt x="13478" y="10586"/>
                  </a:cubicBezTo>
                  <a:cubicBezTo>
                    <a:pt x="12561" y="9896"/>
                    <a:pt x="11621" y="9479"/>
                    <a:pt x="10906" y="9300"/>
                  </a:cubicBezTo>
                  <a:lnTo>
                    <a:pt x="10894" y="9300"/>
                  </a:lnTo>
                  <a:lnTo>
                    <a:pt x="10668" y="9253"/>
                  </a:lnTo>
                  <a:cubicBezTo>
                    <a:pt x="10597" y="9241"/>
                    <a:pt x="10537" y="9217"/>
                    <a:pt x="10478" y="9217"/>
                  </a:cubicBezTo>
                  <a:lnTo>
                    <a:pt x="10442" y="9217"/>
                  </a:lnTo>
                  <a:cubicBezTo>
                    <a:pt x="10383" y="9205"/>
                    <a:pt x="10323" y="9205"/>
                    <a:pt x="10263" y="9205"/>
                  </a:cubicBezTo>
                  <a:lnTo>
                    <a:pt x="10085" y="9205"/>
                  </a:lnTo>
                  <a:cubicBezTo>
                    <a:pt x="10037" y="9205"/>
                    <a:pt x="10002" y="9205"/>
                    <a:pt x="9966" y="9217"/>
                  </a:cubicBezTo>
                  <a:lnTo>
                    <a:pt x="9954" y="9217"/>
                  </a:lnTo>
                  <a:cubicBezTo>
                    <a:pt x="9918" y="9217"/>
                    <a:pt x="9894" y="9241"/>
                    <a:pt x="9859" y="9253"/>
                  </a:cubicBezTo>
                  <a:cubicBezTo>
                    <a:pt x="9859" y="9264"/>
                    <a:pt x="9847" y="9264"/>
                    <a:pt x="9847" y="9264"/>
                  </a:cubicBezTo>
                  <a:cubicBezTo>
                    <a:pt x="9823" y="9276"/>
                    <a:pt x="9787" y="9300"/>
                    <a:pt x="9775" y="9312"/>
                  </a:cubicBezTo>
                  <a:cubicBezTo>
                    <a:pt x="9728" y="9336"/>
                    <a:pt x="9704" y="9384"/>
                    <a:pt x="9668" y="9419"/>
                  </a:cubicBezTo>
                  <a:cubicBezTo>
                    <a:pt x="9656" y="9431"/>
                    <a:pt x="9656" y="9443"/>
                    <a:pt x="9644" y="9479"/>
                  </a:cubicBezTo>
                  <a:cubicBezTo>
                    <a:pt x="9621" y="9479"/>
                    <a:pt x="9621" y="9491"/>
                    <a:pt x="9621" y="9491"/>
                  </a:cubicBezTo>
                  <a:cubicBezTo>
                    <a:pt x="9609" y="9503"/>
                    <a:pt x="9609" y="9538"/>
                    <a:pt x="9597" y="9562"/>
                  </a:cubicBezTo>
                  <a:lnTo>
                    <a:pt x="9597" y="9574"/>
                  </a:lnTo>
                  <a:cubicBezTo>
                    <a:pt x="9585" y="9622"/>
                    <a:pt x="9585" y="9669"/>
                    <a:pt x="9561" y="9717"/>
                  </a:cubicBezTo>
                  <a:lnTo>
                    <a:pt x="9561" y="9741"/>
                  </a:lnTo>
                  <a:cubicBezTo>
                    <a:pt x="9561" y="9788"/>
                    <a:pt x="9549" y="9836"/>
                    <a:pt x="9549" y="9872"/>
                  </a:cubicBezTo>
                  <a:lnTo>
                    <a:pt x="9549" y="9919"/>
                  </a:lnTo>
                  <a:cubicBezTo>
                    <a:pt x="9549" y="9991"/>
                    <a:pt x="9537" y="10050"/>
                    <a:pt x="9537" y="10134"/>
                  </a:cubicBezTo>
                  <a:lnTo>
                    <a:pt x="9537" y="10157"/>
                  </a:lnTo>
                  <a:lnTo>
                    <a:pt x="9537" y="10372"/>
                  </a:lnTo>
                  <a:lnTo>
                    <a:pt x="9537" y="10407"/>
                  </a:lnTo>
                  <a:cubicBezTo>
                    <a:pt x="9537" y="10574"/>
                    <a:pt x="9537" y="10765"/>
                    <a:pt x="9549" y="10967"/>
                  </a:cubicBezTo>
                  <a:lnTo>
                    <a:pt x="9549" y="11003"/>
                  </a:lnTo>
                  <a:cubicBezTo>
                    <a:pt x="9561" y="11110"/>
                    <a:pt x="9561" y="11217"/>
                    <a:pt x="9585" y="11324"/>
                  </a:cubicBezTo>
                  <a:cubicBezTo>
                    <a:pt x="9585" y="11420"/>
                    <a:pt x="9597" y="11539"/>
                    <a:pt x="9609" y="11658"/>
                  </a:cubicBezTo>
                  <a:lnTo>
                    <a:pt x="9609" y="11693"/>
                  </a:lnTo>
                  <a:cubicBezTo>
                    <a:pt x="9621" y="11801"/>
                    <a:pt x="9644" y="11896"/>
                    <a:pt x="9656" y="12015"/>
                  </a:cubicBezTo>
                  <a:lnTo>
                    <a:pt x="9656" y="12051"/>
                  </a:lnTo>
                  <a:cubicBezTo>
                    <a:pt x="9668" y="12182"/>
                    <a:pt x="9680" y="12301"/>
                    <a:pt x="9716" y="12432"/>
                  </a:cubicBezTo>
                  <a:cubicBezTo>
                    <a:pt x="9728" y="12551"/>
                    <a:pt x="9763" y="12693"/>
                    <a:pt x="9787" y="12813"/>
                  </a:cubicBezTo>
                  <a:cubicBezTo>
                    <a:pt x="9799" y="12824"/>
                    <a:pt x="9799" y="12836"/>
                    <a:pt x="9799" y="12848"/>
                  </a:cubicBezTo>
                  <a:cubicBezTo>
                    <a:pt x="9859" y="13122"/>
                    <a:pt x="9942" y="13372"/>
                    <a:pt x="10013" y="13646"/>
                  </a:cubicBezTo>
                  <a:cubicBezTo>
                    <a:pt x="10013" y="13658"/>
                    <a:pt x="10025" y="13682"/>
                    <a:pt x="10025" y="13706"/>
                  </a:cubicBezTo>
                  <a:cubicBezTo>
                    <a:pt x="10061" y="13836"/>
                    <a:pt x="10097" y="13956"/>
                    <a:pt x="10144" y="14087"/>
                  </a:cubicBezTo>
                  <a:cubicBezTo>
                    <a:pt x="10442" y="14979"/>
                    <a:pt x="10894" y="15872"/>
                    <a:pt x="11502" y="16634"/>
                  </a:cubicBezTo>
                  <a:cubicBezTo>
                    <a:pt x="13102" y="18650"/>
                    <a:pt x="15211" y="19960"/>
                    <a:pt x="16535" y="19960"/>
                  </a:cubicBezTo>
                  <a:cubicBezTo>
                    <a:pt x="16807" y="19960"/>
                    <a:pt x="17046" y="19905"/>
                    <a:pt x="17241" y="19790"/>
                  </a:cubicBezTo>
                  <a:lnTo>
                    <a:pt x="17241" y="19790"/>
                  </a:lnTo>
                  <a:cubicBezTo>
                    <a:pt x="17062" y="20909"/>
                    <a:pt x="16919" y="22016"/>
                    <a:pt x="16764" y="23135"/>
                  </a:cubicBezTo>
                  <a:cubicBezTo>
                    <a:pt x="16574" y="24754"/>
                    <a:pt x="16502" y="25564"/>
                    <a:pt x="16371" y="27195"/>
                  </a:cubicBezTo>
                  <a:cubicBezTo>
                    <a:pt x="15395" y="24564"/>
                    <a:pt x="13776" y="22171"/>
                    <a:pt x="12204" y="19932"/>
                  </a:cubicBezTo>
                  <a:cubicBezTo>
                    <a:pt x="11156" y="18480"/>
                    <a:pt x="9918" y="17277"/>
                    <a:pt x="8823" y="16384"/>
                  </a:cubicBezTo>
                  <a:cubicBezTo>
                    <a:pt x="7977" y="15706"/>
                    <a:pt x="7204" y="15206"/>
                    <a:pt x="6608" y="14920"/>
                  </a:cubicBezTo>
                  <a:cubicBezTo>
                    <a:pt x="6608" y="14908"/>
                    <a:pt x="6584" y="14908"/>
                    <a:pt x="6584" y="14908"/>
                  </a:cubicBezTo>
                  <a:cubicBezTo>
                    <a:pt x="6513" y="14872"/>
                    <a:pt x="6453" y="14849"/>
                    <a:pt x="6394" y="14813"/>
                  </a:cubicBezTo>
                  <a:cubicBezTo>
                    <a:pt x="6394" y="14813"/>
                    <a:pt x="6382" y="14801"/>
                    <a:pt x="6370" y="14801"/>
                  </a:cubicBezTo>
                  <a:cubicBezTo>
                    <a:pt x="6311" y="14789"/>
                    <a:pt x="6263" y="14753"/>
                    <a:pt x="6203" y="14741"/>
                  </a:cubicBezTo>
                  <a:cubicBezTo>
                    <a:pt x="6192" y="14729"/>
                    <a:pt x="6192" y="14729"/>
                    <a:pt x="6168" y="14729"/>
                  </a:cubicBezTo>
                  <a:cubicBezTo>
                    <a:pt x="6049" y="14682"/>
                    <a:pt x="5930" y="14658"/>
                    <a:pt x="5846" y="14634"/>
                  </a:cubicBezTo>
                  <a:lnTo>
                    <a:pt x="5811" y="14634"/>
                  </a:lnTo>
                  <a:cubicBezTo>
                    <a:pt x="5787" y="14634"/>
                    <a:pt x="5775" y="14622"/>
                    <a:pt x="5739" y="14622"/>
                  </a:cubicBezTo>
                  <a:cubicBezTo>
                    <a:pt x="5645" y="14529"/>
                    <a:pt x="5552" y="14464"/>
                    <a:pt x="5481" y="14464"/>
                  </a:cubicBezTo>
                  <a:cubicBezTo>
                    <a:pt x="5462" y="14464"/>
                    <a:pt x="5445" y="14469"/>
                    <a:pt x="5430" y="14479"/>
                  </a:cubicBezTo>
                  <a:cubicBezTo>
                    <a:pt x="5370" y="14515"/>
                    <a:pt x="5358" y="14622"/>
                    <a:pt x="5370" y="14741"/>
                  </a:cubicBezTo>
                  <a:lnTo>
                    <a:pt x="5322" y="14789"/>
                  </a:lnTo>
                  <a:cubicBezTo>
                    <a:pt x="5310" y="14789"/>
                    <a:pt x="5299" y="14801"/>
                    <a:pt x="5299" y="14813"/>
                  </a:cubicBezTo>
                  <a:lnTo>
                    <a:pt x="5299" y="14837"/>
                  </a:lnTo>
                  <a:cubicBezTo>
                    <a:pt x="5299" y="14849"/>
                    <a:pt x="5275" y="14860"/>
                    <a:pt x="5275" y="14872"/>
                  </a:cubicBezTo>
                  <a:lnTo>
                    <a:pt x="5275" y="14908"/>
                  </a:lnTo>
                  <a:cubicBezTo>
                    <a:pt x="5263" y="14920"/>
                    <a:pt x="5263" y="14956"/>
                    <a:pt x="5263" y="14968"/>
                  </a:cubicBezTo>
                  <a:lnTo>
                    <a:pt x="5263" y="15015"/>
                  </a:lnTo>
                  <a:lnTo>
                    <a:pt x="5263" y="15075"/>
                  </a:lnTo>
                  <a:lnTo>
                    <a:pt x="5263" y="15134"/>
                  </a:lnTo>
                  <a:lnTo>
                    <a:pt x="5263" y="15206"/>
                  </a:lnTo>
                  <a:lnTo>
                    <a:pt x="5263" y="15265"/>
                  </a:lnTo>
                  <a:lnTo>
                    <a:pt x="5263" y="15349"/>
                  </a:lnTo>
                  <a:lnTo>
                    <a:pt x="5263" y="15527"/>
                  </a:lnTo>
                  <a:lnTo>
                    <a:pt x="5263" y="15587"/>
                  </a:lnTo>
                  <a:cubicBezTo>
                    <a:pt x="5275" y="15634"/>
                    <a:pt x="5275" y="15682"/>
                    <a:pt x="5275" y="15730"/>
                  </a:cubicBezTo>
                  <a:lnTo>
                    <a:pt x="5275" y="15789"/>
                  </a:lnTo>
                  <a:cubicBezTo>
                    <a:pt x="5275" y="15825"/>
                    <a:pt x="5299" y="15884"/>
                    <a:pt x="5299" y="15932"/>
                  </a:cubicBezTo>
                  <a:lnTo>
                    <a:pt x="5299" y="15992"/>
                  </a:lnTo>
                  <a:cubicBezTo>
                    <a:pt x="5299" y="16039"/>
                    <a:pt x="5310" y="16099"/>
                    <a:pt x="5310" y="16158"/>
                  </a:cubicBezTo>
                  <a:lnTo>
                    <a:pt x="5310" y="16206"/>
                  </a:lnTo>
                  <a:cubicBezTo>
                    <a:pt x="5322" y="16265"/>
                    <a:pt x="5322" y="16337"/>
                    <a:pt x="5334" y="16396"/>
                  </a:cubicBezTo>
                  <a:lnTo>
                    <a:pt x="5334" y="16408"/>
                  </a:lnTo>
                  <a:cubicBezTo>
                    <a:pt x="5560" y="17968"/>
                    <a:pt x="6203" y="20397"/>
                    <a:pt x="7477" y="22623"/>
                  </a:cubicBezTo>
                  <a:cubicBezTo>
                    <a:pt x="7823" y="23219"/>
                    <a:pt x="8192" y="23838"/>
                    <a:pt x="8632" y="24338"/>
                  </a:cubicBezTo>
                  <a:cubicBezTo>
                    <a:pt x="10182" y="26192"/>
                    <a:pt x="12816" y="29594"/>
                    <a:pt x="15739" y="29594"/>
                  </a:cubicBezTo>
                  <a:cubicBezTo>
                    <a:pt x="15894" y="29594"/>
                    <a:pt x="16049" y="29584"/>
                    <a:pt x="16205" y="29565"/>
                  </a:cubicBezTo>
                  <a:lnTo>
                    <a:pt x="16205" y="29565"/>
                  </a:lnTo>
                  <a:cubicBezTo>
                    <a:pt x="16157" y="30720"/>
                    <a:pt x="16133" y="31291"/>
                    <a:pt x="16109" y="32446"/>
                  </a:cubicBezTo>
                  <a:cubicBezTo>
                    <a:pt x="16098" y="34018"/>
                    <a:pt x="16109" y="35577"/>
                    <a:pt x="16169" y="37137"/>
                  </a:cubicBezTo>
                  <a:cubicBezTo>
                    <a:pt x="16169" y="37256"/>
                    <a:pt x="16193" y="37363"/>
                    <a:pt x="16193" y="37482"/>
                  </a:cubicBezTo>
                  <a:cubicBezTo>
                    <a:pt x="15859" y="36815"/>
                    <a:pt x="15312" y="36042"/>
                    <a:pt x="14538" y="35280"/>
                  </a:cubicBezTo>
                  <a:cubicBezTo>
                    <a:pt x="14085" y="34851"/>
                    <a:pt x="13609" y="34458"/>
                    <a:pt x="13192" y="34089"/>
                  </a:cubicBezTo>
                  <a:cubicBezTo>
                    <a:pt x="12990" y="33910"/>
                    <a:pt x="12799" y="33732"/>
                    <a:pt x="12621" y="33553"/>
                  </a:cubicBezTo>
                  <a:lnTo>
                    <a:pt x="12561" y="33494"/>
                  </a:lnTo>
                  <a:cubicBezTo>
                    <a:pt x="12514" y="33458"/>
                    <a:pt x="12502" y="33446"/>
                    <a:pt x="12466" y="33422"/>
                  </a:cubicBezTo>
                  <a:cubicBezTo>
                    <a:pt x="12407" y="33363"/>
                    <a:pt x="12383" y="33315"/>
                    <a:pt x="12299" y="33256"/>
                  </a:cubicBezTo>
                  <a:cubicBezTo>
                    <a:pt x="12180" y="33148"/>
                    <a:pt x="12061" y="33029"/>
                    <a:pt x="11942" y="32922"/>
                  </a:cubicBezTo>
                  <a:cubicBezTo>
                    <a:pt x="11692" y="32708"/>
                    <a:pt x="11430" y="32470"/>
                    <a:pt x="11145" y="32232"/>
                  </a:cubicBezTo>
                  <a:lnTo>
                    <a:pt x="10692" y="31874"/>
                  </a:lnTo>
                  <a:cubicBezTo>
                    <a:pt x="10609" y="31791"/>
                    <a:pt x="10573" y="31767"/>
                    <a:pt x="10490" y="31708"/>
                  </a:cubicBezTo>
                  <a:cubicBezTo>
                    <a:pt x="10418" y="31648"/>
                    <a:pt x="10383" y="31636"/>
                    <a:pt x="10311" y="31577"/>
                  </a:cubicBezTo>
                  <a:cubicBezTo>
                    <a:pt x="10085" y="31398"/>
                    <a:pt x="9847" y="31196"/>
                    <a:pt x="9609" y="31005"/>
                  </a:cubicBezTo>
                  <a:cubicBezTo>
                    <a:pt x="9370" y="30815"/>
                    <a:pt x="9132" y="30600"/>
                    <a:pt x="8882" y="30398"/>
                  </a:cubicBezTo>
                  <a:cubicBezTo>
                    <a:pt x="8418" y="29993"/>
                    <a:pt x="7930" y="29588"/>
                    <a:pt x="7442" y="29207"/>
                  </a:cubicBezTo>
                  <a:cubicBezTo>
                    <a:pt x="7180" y="29017"/>
                    <a:pt x="6942" y="28826"/>
                    <a:pt x="6692" y="28636"/>
                  </a:cubicBezTo>
                  <a:cubicBezTo>
                    <a:pt x="6453" y="28445"/>
                    <a:pt x="6203" y="28267"/>
                    <a:pt x="5953" y="28100"/>
                  </a:cubicBezTo>
                  <a:lnTo>
                    <a:pt x="5727" y="27969"/>
                  </a:lnTo>
                  <a:cubicBezTo>
                    <a:pt x="5549" y="27850"/>
                    <a:pt x="5370" y="27731"/>
                    <a:pt x="5191" y="27636"/>
                  </a:cubicBezTo>
                  <a:cubicBezTo>
                    <a:pt x="5144" y="27612"/>
                    <a:pt x="5096" y="27588"/>
                    <a:pt x="5060" y="27552"/>
                  </a:cubicBezTo>
                  <a:cubicBezTo>
                    <a:pt x="4965" y="27517"/>
                    <a:pt x="4894" y="27469"/>
                    <a:pt x="4822" y="27421"/>
                  </a:cubicBezTo>
                  <a:cubicBezTo>
                    <a:pt x="4715" y="27362"/>
                    <a:pt x="4596" y="27302"/>
                    <a:pt x="4489" y="27243"/>
                  </a:cubicBezTo>
                  <a:cubicBezTo>
                    <a:pt x="4263" y="27124"/>
                    <a:pt x="4048" y="27017"/>
                    <a:pt x="3834" y="26898"/>
                  </a:cubicBezTo>
                  <a:cubicBezTo>
                    <a:pt x="3632" y="26779"/>
                    <a:pt x="3417" y="26683"/>
                    <a:pt x="3215" y="26576"/>
                  </a:cubicBezTo>
                  <a:cubicBezTo>
                    <a:pt x="2810" y="26362"/>
                    <a:pt x="2429" y="26183"/>
                    <a:pt x="2072" y="26052"/>
                  </a:cubicBezTo>
                  <a:cubicBezTo>
                    <a:pt x="1715" y="25921"/>
                    <a:pt x="1381" y="25826"/>
                    <a:pt x="1119" y="25767"/>
                  </a:cubicBezTo>
                  <a:cubicBezTo>
                    <a:pt x="912" y="25731"/>
                    <a:pt x="736" y="25714"/>
                    <a:pt x="592" y="25714"/>
                  </a:cubicBezTo>
                  <a:cubicBezTo>
                    <a:pt x="346" y="25714"/>
                    <a:pt x="191" y="25764"/>
                    <a:pt x="131" y="25862"/>
                  </a:cubicBezTo>
                  <a:cubicBezTo>
                    <a:pt x="119" y="25874"/>
                    <a:pt x="119" y="25886"/>
                    <a:pt x="107" y="25897"/>
                  </a:cubicBezTo>
                  <a:cubicBezTo>
                    <a:pt x="72" y="25897"/>
                    <a:pt x="60" y="25921"/>
                    <a:pt x="48" y="25933"/>
                  </a:cubicBezTo>
                  <a:cubicBezTo>
                    <a:pt x="0" y="25993"/>
                    <a:pt x="0" y="26100"/>
                    <a:pt x="24" y="26326"/>
                  </a:cubicBezTo>
                  <a:lnTo>
                    <a:pt x="24" y="26350"/>
                  </a:lnTo>
                  <a:cubicBezTo>
                    <a:pt x="36" y="26421"/>
                    <a:pt x="72" y="26517"/>
                    <a:pt x="96" y="26636"/>
                  </a:cubicBezTo>
                  <a:cubicBezTo>
                    <a:pt x="155" y="26802"/>
                    <a:pt x="215" y="27005"/>
                    <a:pt x="310" y="27243"/>
                  </a:cubicBezTo>
                  <a:cubicBezTo>
                    <a:pt x="548" y="27874"/>
                    <a:pt x="893" y="28731"/>
                    <a:pt x="1393" y="29719"/>
                  </a:cubicBezTo>
                  <a:cubicBezTo>
                    <a:pt x="1643" y="30208"/>
                    <a:pt x="1929" y="30743"/>
                    <a:pt x="2286" y="31279"/>
                  </a:cubicBezTo>
                  <a:cubicBezTo>
                    <a:pt x="2382" y="31422"/>
                    <a:pt x="2477" y="31565"/>
                    <a:pt x="2572" y="31696"/>
                  </a:cubicBezTo>
                  <a:cubicBezTo>
                    <a:pt x="2679" y="31827"/>
                    <a:pt x="2763" y="31958"/>
                    <a:pt x="2858" y="32101"/>
                  </a:cubicBezTo>
                  <a:cubicBezTo>
                    <a:pt x="2941" y="32232"/>
                    <a:pt x="3036" y="32351"/>
                    <a:pt x="3120" y="32482"/>
                  </a:cubicBezTo>
                  <a:cubicBezTo>
                    <a:pt x="3215" y="32613"/>
                    <a:pt x="3298" y="32732"/>
                    <a:pt x="3405" y="32875"/>
                  </a:cubicBezTo>
                  <a:cubicBezTo>
                    <a:pt x="3608" y="33136"/>
                    <a:pt x="3810" y="33386"/>
                    <a:pt x="4025" y="33660"/>
                  </a:cubicBezTo>
                  <a:cubicBezTo>
                    <a:pt x="4465" y="34184"/>
                    <a:pt x="4941" y="34696"/>
                    <a:pt x="5477" y="35208"/>
                  </a:cubicBezTo>
                  <a:cubicBezTo>
                    <a:pt x="5739" y="35458"/>
                    <a:pt x="6025" y="35696"/>
                    <a:pt x="6322" y="35934"/>
                  </a:cubicBezTo>
                  <a:cubicBezTo>
                    <a:pt x="6751" y="36280"/>
                    <a:pt x="7215" y="36589"/>
                    <a:pt x="7680" y="36887"/>
                  </a:cubicBezTo>
                  <a:cubicBezTo>
                    <a:pt x="7835" y="36994"/>
                    <a:pt x="7989" y="37077"/>
                    <a:pt x="8156" y="37173"/>
                  </a:cubicBezTo>
                  <a:cubicBezTo>
                    <a:pt x="8239" y="37232"/>
                    <a:pt x="8299" y="37244"/>
                    <a:pt x="8394" y="37304"/>
                  </a:cubicBezTo>
                  <a:cubicBezTo>
                    <a:pt x="8430" y="37316"/>
                    <a:pt x="8466" y="37351"/>
                    <a:pt x="8513" y="37363"/>
                  </a:cubicBezTo>
                  <a:cubicBezTo>
                    <a:pt x="8549" y="37375"/>
                    <a:pt x="8585" y="37399"/>
                    <a:pt x="8608" y="37411"/>
                  </a:cubicBezTo>
                  <a:cubicBezTo>
                    <a:pt x="8751" y="37470"/>
                    <a:pt x="8870" y="37530"/>
                    <a:pt x="8989" y="37589"/>
                  </a:cubicBezTo>
                  <a:cubicBezTo>
                    <a:pt x="9251" y="37720"/>
                    <a:pt x="9501" y="37851"/>
                    <a:pt x="9763" y="37994"/>
                  </a:cubicBezTo>
                  <a:cubicBezTo>
                    <a:pt x="10025" y="38137"/>
                    <a:pt x="10311" y="38268"/>
                    <a:pt x="10573" y="38411"/>
                  </a:cubicBezTo>
                  <a:cubicBezTo>
                    <a:pt x="10906" y="38566"/>
                    <a:pt x="11216" y="38685"/>
                    <a:pt x="11502" y="38792"/>
                  </a:cubicBezTo>
                  <a:cubicBezTo>
                    <a:pt x="11621" y="38840"/>
                    <a:pt x="11740" y="38887"/>
                    <a:pt x="11859" y="38911"/>
                  </a:cubicBezTo>
                  <a:cubicBezTo>
                    <a:pt x="11883" y="38923"/>
                    <a:pt x="11930" y="38923"/>
                    <a:pt x="11966" y="38947"/>
                  </a:cubicBezTo>
                  <a:cubicBezTo>
                    <a:pt x="12037" y="38971"/>
                    <a:pt x="12121" y="39006"/>
                    <a:pt x="12204" y="39018"/>
                  </a:cubicBezTo>
                  <a:cubicBezTo>
                    <a:pt x="12478" y="39090"/>
                    <a:pt x="12740" y="39149"/>
                    <a:pt x="12954" y="39209"/>
                  </a:cubicBezTo>
                  <a:cubicBezTo>
                    <a:pt x="14087" y="39464"/>
                    <a:pt x="15031" y="39768"/>
                    <a:pt x="15673" y="39768"/>
                  </a:cubicBezTo>
                  <a:cubicBezTo>
                    <a:pt x="15928" y="39768"/>
                    <a:pt x="16135" y="39720"/>
                    <a:pt x="16288" y="39602"/>
                  </a:cubicBezTo>
                  <a:cubicBezTo>
                    <a:pt x="16455" y="41959"/>
                    <a:pt x="16705" y="44316"/>
                    <a:pt x="17098" y="46662"/>
                  </a:cubicBezTo>
                  <a:cubicBezTo>
                    <a:pt x="16919" y="44328"/>
                    <a:pt x="16788" y="41995"/>
                    <a:pt x="16729" y="39673"/>
                  </a:cubicBezTo>
                  <a:lnTo>
                    <a:pt x="16729" y="39673"/>
                  </a:lnTo>
                  <a:cubicBezTo>
                    <a:pt x="17108" y="39714"/>
                    <a:pt x="17486" y="39733"/>
                    <a:pt x="17862" y="39733"/>
                  </a:cubicBezTo>
                  <a:cubicBezTo>
                    <a:pt x="20461" y="39733"/>
                    <a:pt x="22968" y="38820"/>
                    <a:pt x="25194" y="37780"/>
                  </a:cubicBezTo>
                  <a:cubicBezTo>
                    <a:pt x="27813" y="36565"/>
                    <a:pt x="31742" y="34637"/>
                    <a:pt x="33052" y="31720"/>
                  </a:cubicBezTo>
                  <a:cubicBezTo>
                    <a:pt x="33076" y="31660"/>
                    <a:pt x="33100" y="31601"/>
                    <a:pt x="33064" y="31565"/>
                  </a:cubicBezTo>
                  <a:cubicBezTo>
                    <a:pt x="33052" y="31541"/>
                    <a:pt x="33040" y="31541"/>
                    <a:pt x="33016" y="31529"/>
                  </a:cubicBezTo>
                  <a:cubicBezTo>
                    <a:pt x="33016" y="31517"/>
                    <a:pt x="33004" y="31505"/>
                    <a:pt x="33004" y="31482"/>
                  </a:cubicBezTo>
                  <a:cubicBezTo>
                    <a:pt x="32603" y="30976"/>
                    <a:pt x="31851" y="30778"/>
                    <a:pt x="30921" y="30778"/>
                  </a:cubicBezTo>
                  <a:cubicBezTo>
                    <a:pt x="28565" y="30778"/>
                    <a:pt x="25068" y="32050"/>
                    <a:pt x="23241" y="32827"/>
                  </a:cubicBezTo>
                  <a:cubicBezTo>
                    <a:pt x="20693" y="33898"/>
                    <a:pt x="18288" y="35911"/>
                    <a:pt x="16693" y="38292"/>
                  </a:cubicBezTo>
                  <a:cubicBezTo>
                    <a:pt x="16681" y="37947"/>
                    <a:pt x="16681" y="37613"/>
                    <a:pt x="16681" y="37280"/>
                  </a:cubicBezTo>
                  <a:cubicBezTo>
                    <a:pt x="16669" y="35708"/>
                    <a:pt x="16681" y="34148"/>
                    <a:pt x="16729" y="32601"/>
                  </a:cubicBezTo>
                  <a:cubicBezTo>
                    <a:pt x="16752" y="31458"/>
                    <a:pt x="16788" y="30886"/>
                    <a:pt x="16848" y="29755"/>
                  </a:cubicBezTo>
                  <a:cubicBezTo>
                    <a:pt x="16871" y="29743"/>
                    <a:pt x="16919" y="29743"/>
                    <a:pt x="16967" y="29731"/>
                  </a:cubicBezTo>
                  <a:cubicBezTo>
                    <a:pt x="17098" y="29684"/>
                    <a:pt x="17264" y="29612"/>
                    <a:pt x="17467" y="29553"/>
                  </a:cubicBezTo>
                  <a:cubicBezTo>
                    <a:pt x="17657" y="29493"/>
                    <a:pt x="17872" y="29481"/>
                    <a:pt x="18122" y="29481"/>
                  </a:cubicBezTo>
                  <a:cubicBezTo>
                    <a:pt x="18407" y="29434"/>
                    <a:pt x="18729" y="29386"/>
                    <a:pt x="19086" y="29338"/>
                  </a:cubicBezTo>
                  <a:cubicBezTo>
                    <a:pt x="19431" y="29303"/>
                    <a:pt x="19824" y="29255"/>
                    <a:pt x="20217" y="29196"/>
                  </a:cubicBezTo>
                  <a:cubicBezTo>
                    <a:pt x="20622" y="29148"/>
                    <a:pt x="21098" y="29041"/>
                    <a:pt x="21562" y="28945"/>
                  </a:cubicBezTo>
                  <a:cubicBezTo>
                    <a:pt x="22503" y="28719"/>
                    <a:pt x="23515" y="28386"/>
                    <a:pt x="24539" y="27910"/>
                  </a:cubicBezTo>
                  <a:cubicBezTo>
                    <a:pt x="25027" y="27695"/>
                    <a:pt x="25539" y="27433"/>
                    <a:pt x="26027" y="27171"/>
                  </a:cubicBezTo>
                  <a:cubicBezTo>
                    <a:pt x="26527" y="26886"/>
                    <a:pt x="27039" y="26588"/>
                    <a:pt x="27504" y="26278"/>
                  </a:cubicBezTo>
                  <a:cubicBezTo>
                    <a:pt x="28432" y="25671"/>
                    <a:pt x="29230" y="24993"/>
                    <a:pt x="29861" y="24385"/>
                  </a:cubicBezTo>
                  <a:cubicBezTo>
                    <a:pt x="29956" y="24302"/>
                    <a:pt x="30040" y="24219"/>
                    <a:pt x="30135" y="24135"/>
                  </a:cubicBezTo>
                  <a:cubicBezTo>
                    <a:pt x="30218" y="24064"/>
                    <a:pt x="30314" y="23969"/>
                    <a:pt x="30385" y="23885"/>
                  </a:cubicBezTo>
                  <a:cubicBezTo>
                    <a:pt x="30540" y="23707"/>
                    <a:pt x="30671" y="23540"/>
                    <a:pt x="30790" y="23373"/>
                  </a:cubicBezTo>
                  <a:cubicBezTo>
                    <a:pt x="31028" y="23052"/>
                    <a:pt x="31207" y="22754"/>
                    <a:pt x="31326" y="22480"/>
                  </a:cubicBezTo>
                  <a:cubicBezTo>
                    <a:pt x="31564" y="21945"/>
                    <a:pt x="31611" y="21516"/>
                    <a:pt x="31457" y="21218"/>
                  </a:cubicBezTo>
                  <a:lnTo>
                    <a:pt x="31409" y="21123"/>
                  </a:lnTo>
                  <a:cubicBezTo>
                    <a:pt x="31248" y="20891"/>
                    <a:pt x="30924" y="20779"/>
                    <a:pt x="30503" y="20779"/>
                  </a:cubicBezTo>
                  <a:cubicBezTo>
                    <a:pt x="30427" y="20779"/>
                    <a:pt x="30348" y="20782"/>
                    <a:pt x="30266" y="20790"/>
                  </a:cubicBezTo>
                  <a:cubicBezTo>
                    <a:pt x="29730" y="20825"/>
                    <a:pt x="29063" y="20992"/>
                    <a:pt x="28397" y="21099"/>
                  </a:cubicBezTo>
                  <a:cubicBezTo>
                    <a:pt x="27599" y="21278"/>
                    <a:pt x="26706" y="21528"/>
                    <a:pt x="25789" y="21826"/>
                  </a:cubicBezTo>
                  <a:cubicBezTo>
                    <a:pt x="25325" y="21980"/>
                    <a:pt x="24861" y="22123"/>
                    <a:pt x="24384" y="22290"/>
                  </a:cubicBezTo>
                  <a:cubicBezTo>
                    <a:pt x="23896" y="22457"/>
                    <a:pt x="23372" y="22647"/>
                    <a:pt x="22872" y="22849"/>
                  </a:cubicBezTo>
                  <a:cubicBezTo>
                    <a:pt x="21884" y="23266"/>
                    <a:pt x="20955" y="23790"/>
                    <a:pt x="20122" y="24385"/>
                  </a:cubicBezTo>
                  <a:cubicBezTo>
                    <a:pt x="19705" y="24683"/>
                    <a:pt x="19312" y="24993"/>
                    <a:pt x="18943" y="25326"/>
                  </a:cubicBezTo>
                  <a:cubicBezTo>
                    <a:pt x="18574" y="25647"/>
                    <a:pt x="18217" y="26005"/>
                    <a:pt x="17919" y="26362"/>
                  </a:cubicBezTo>
                  <a:cubicBezTo>
                    <a:pt x="17622" y="26719"/>
                    <a:pt x="17360" y="27076"/>
                    <a:pt x="17157" y="27421"/>
                  </a:cubicBezTo>
                  <a:cubicBezTo>
                    <a:pt x="17110" y="27493"/>
                    <a:pt x="17062" y="27588"/>
                    <a:pt x="17002" y="27672"/>
                  </a:cubicBezTo>
                  <a:cubicBezTo>
                    <a:pt x="17121" y="25933"/>
                    <a:pt x="17205" y="25052"/>
                    <a:pt x="17395" y="23314"/>
                  </a:cubicBezTo>
                  <a:cubicBezTo>
                    <a:pt x="17514" y="22218"/>
                    <a:pt x="17645" y="21111"/>
                    <a:pt x="17800" y="20028"/>
                  </a:cubicBezTo>
                  <a:cubicBezTo>
                    <a:pt x="18274" y="20243"/>
                    <a:pt x="19228" y="20459"/>
                    <a:pt x="20398" y="20459"/>
                  </a:cubicBezTo>
                  <a:cubicBezTo>
                    <a:pt x="21491" y="20459"/>
                    <a:pt x="22773" y="20270"/>
                    <a:pt x="24027" y="19718"/>
                  </a:cubicBezTo>
                  <a:cubicBezTo>
                    <a:pt x="25968" y="18861"/>
                    <a:pt x="29730" y="16920"/>
                    <a:pt x="29671" y="14837"/>
                  </a:cubicBezTo>
                  <a:cubicBezTo>
                    <a:pt x="29671" y="14801"/>
                    <a:pt x="29671" y="14741"/>
                    <a:pt x="29659" y="14729"/>
                  </a:cubicBezTo>
                  <a:cubicBezTo>
                    <a:pt x="29194" y="13982"/>
                    <a:pt x="28105" y="13698"/>
                    <a:pt x="26847" y="13698"/>
                  </a:cubicBezTo>
                  <a:cubicBezTo>
                    <a:pt x="25401" y="13698"/>
                    <a:pt x="23730" y="14073"/>
                    <a:pt x="22527" y="14551"/>
                  </a:cubicBezTo>
                  <a:cubicBezTo>
                    <a:pt x="20515" y="15349"/>
                    <a:pt x="18884" y="16956"/>
                    <a:pt x="18050" y="18194"/>
                  </a:cubicBezTo>
                  <a:lnTo>
                    <a:pt x="18455" y="15741"/>
                  </a:lnTo>
                  <a:cubicBezTo>
                    <a:pt x="20360" y="13956"/>
                    <a:pt x="21622" y="11348"/>
                    <a:pt x="22301" y="8883"/>
                  </a:cubicBezTo>
                  <a:cubicBezTo>
                    <a:pt x="22777" y="7169"/>
                    <a:pt x="23098" y="5395"/>
                    <a:pt x="23241" y="3895"/>
                  </a:cubicBezTo>
                  <a:cubicBezTo>
                    <a:pt x="23253" y="3776"/>
                    <a:pt x="23253" y="3657"/>
                    <a:pt x="23277" y="3538"/>
                  </a:cubicBezTo>
                  <a:lnTo>
                    <a:pt x="23277" y="3502"/>
                  </a:lnTo>
                  <a:cubicBezTo>
                    <a:pt x="23277" y="3407"/>
                    <a:pt x="23289" y="3311"/>
                    <a:pt x="23289" y="3204"/>
                  </a:cubicBezTo>
                  <a:lnTo>
                    <a:pt x="23289" y="3121"/>
                  </a:lnTo>
                  <a:cubicBezTo>
                    <a:pt x="23301" y="3026"/>
                    <a:pt x="23301" y="2954"/>
                    <a:pt x="23301" y="2883"/>
                  </a:cubicBezTo>
                  <a:lnTo>
                    <a:pt x="23301" y="2776"/>
                  </a:lnTo>
                  <a:lnTo>
                    <a:pt x="23301" y="2573"/>
                  </a:lnTo>
                  <a:lnTo>
                    <a:pt x="23301" y="2466"/>
                  </a:lnTo>
                  <a:lnTo>
                    <a:pt x="23301" y="2276"/>
                  </a:lnTo>
                  <a:lnTo>
                    <a:pt x="23301" y="2168"/>
                  </a:lnTo>
                  <a:lnTo>
                    <a:pt x="23301" y="1978"/>
                  </a:lnTo>
                  <a:lnTo>
                    <a:pt x="23301" y="1883"/>
                  </a:lnTo>
                  <a:cubicBezTo>
                    <a:pt x="23301" y="1811"/>
                    <a:pt x="23289" y="1752"/>
                    <a:pt x="23289" y="1692"/>
                  </a:cubicBezTo>
                  <a:lnTo>
                    <a:pt x="23289" y="1621"/>
                  </a:lnTo>
                  <a:cubicBezTo>
                    <a:pt x="23277" y="1525"/>
                    <a:pt x="23277" y="1454"/>
                    <a:pt x="23253" y="1383"/>
                  </a:cubicBezTo>
                  <a:lnTo>
                    <a:pt x="23217" y="1156"/>
                  </a:lnTo>
                  <a:cubicBezTo>
                    <a:pt x="23217" y="1121"/>
                    <a:pt x="23194" y="1109"/>
                    <a:pt x="23194" y="1097"/>
                  </a:cubicBezTo>
                  <a:cubicBezTo>
                    <a:pt x="23194" y="1049"/>
                    <a:pt x="23182" y="990"/>
                    <a:pt x="23170" y="942"/>
                  </a:cubicBezTo>
                  <a:cubicBezTo>
                    <a:pt x="23170" y="918"/>
                    <a:pt x="23158" y="906"/>
                    <a:pt x="23158" y="871"/>
                  </a:cubicBezTo>
                  <a:cubicBezTo>
                    <a:pt x="23158" y="823"/>
                    <a:pt x="23134" y="799"/>
                    <a:pt x="23122" y="752"/>
                  </a:cubicBezTo>
                  <a:cubicBezTo>
                    <a:pt x="23110" y="728"/>
                    <a:pt x="23110" y="704"/>
                    <a:pt x="23098" y="680"/>
                  </a:cubicBezTo>
                  <a:cubicBezTo>
                    <a:pt x="23075" y="632"/>
                    <a:pt x="23063" y="609"/>
                    <a:pt x="23051" y="573"/>
                  </a:cubicBezTo>
                  <a:cubicBezTo>
                    <a:pt x="23039" y="561"/>
                    <a:pt x="23039" y="525"/>
                    <a:pt x="23015" y="513"/>
                  </a:cubicBezTo>
                  <a:lnTo>
                    <a:pt x="22979" y="430"/>
                  </a:lnTo>
                  <a:cubicBezTo>
                    <a:pt x="22956" y="394"/>
                    <a:pt x="22956" y="382"/>
                    <a:pt x="22944" y="371"/>
                  </a:cubicBezTo>
                  <a:cubicBezTo>
                    <a:pt x="22920" y="335"/>
                    <a:pt x="22896" y="323"/>
                    <a:pt x="22884" y="287"/>
                  </a:cubicBezTo>
                  <a:cubicBezTo>
                    <a:pt x="22884" y="275"/>
                    <a:pt x="22872" y="263"/>
                    <a:pt x="22860" y="251"/>
                  </a:cubicBezTo>
                  <a:cubicBezTo>
                    <a:pt x="22836" y="228"/>
                    <a:pt x="22825" y="204"/>
                    <a:pt x="22801" y="192"/>
                  </a:cubicBezTo>
                  <a:lnTo>
                    <a:pt x="22765" y="156"/>
                  </a:lnTo>
                  <a:cubicBezTo>
                    <a:pt x="22741" y="132"/>
                    <a:pt x="22705" y="97"/>
                    <a:pt x="22658" y="85"/>
                  </a:cubicBezTo>
                  <a:lnTo>
                    <a:pt x="22575" y="37"/>
                  </a:lnTo>
                  <a:cubicBezTo>
                    <a:pt x="22503" y="12"/>
                    <a:pt x="22429" y="0"/>
                    <a:pt x="223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3"/>
            <p:cNvSpPr/>
            <p:nvPr/>
          </p:nvSpPr>
          <p:spPr>
            <a:xfrm>
              <a:off x="5002676" y="3027364"/>
              <a:ext cx="883876" cy="278148"/>
            </a:xfrm>
            <a:custGeom>
              <a:avLst/>
              <a:gdLst/>
              <a:ahLst/>
              <a:cxnLst/>
              <a:rect l="l" t="t" r="r" b="b"/>
              <a:pathLst>
                <a:path w="30576" h="9622" extrusionOk="0">
                  <a:moveTo>
                    <a:pt x="17754" y="0"/>
                  </a:moveTo>
                  <a:cubicBezTo>
                    <a:pt x="15181" y="0"/>
                    <a:pt x="12676" y="255"/>
                    <a:pt x="10680" y="766"/>
                  </a:cubicBezTo>
                  <a:cubicBezTo>
                    <a:pt x="4072" y="2456"/>
                    <a:pt x="0" y="5445"/>
                    <a:pt x="0" y="5445"/>
                  </a:cubicBezTo>
                  <a:cubicBezTo>
                    <a:pt x="0" y="5445"/>
                    <a:pt x="810" y="6564"/>
                    <a:pt x="9001" y="8945"/>
                  </a:cubicBezTo>
                  <a:cubicBezTo>
                    <a:pt x="10716" y="9421"/>
                    <a:pt x="12452" y="9621"/>
                    <a:pt x="14158" y="9621"/>
                  </a:cubicBezTo>
                  <a:cubicBezTo>
                    <a:pt x="20518" y="9621"/>
                    <a:pt x="26468" y="6840"/>
                    <a:pt x="29397" y="5207"/>
                  </a:cubicBezTo>
                  <a:cubicBezTo>
                    <a:pt x="30563" y="4576"/>
                    <a:pt x="30575" y="2921"/>
                    <a:pt x="29444" y="2266"/>
                  </a:cubicBezTo>
                  <a:cubicBezTo>
                    <a:pt x="26844" y="758"/>
                    <a:pt x="22196" y="0"/>
                    <a:pt x="17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3"/>
            <p:cNvSpPr/>
            <p:nvPr/>
          </p:nvSpPr>
          <p:spPr>
            <a:xfrm>
              <a:off x="5002676" y="3139326"/>
              <a:ext cx="874221" cy="46136"/>
            </a:xfrm>
            <a:custGeom>
              <a:avLst/>
              <a:gdLst/>
              <a:ahLst/>
              <a:cxnLst/>
              <a:rect l="l" t="t" r="r" b="b"/>
              <a:pathLst>
                <a:path w="30242" h="1596" extrusionOk="0">
                  <a:moveTo>
                    <a:pt x="30242" y="0"/>
                  </a:moveTo>
                  <a:cubicBezTo>
                    <a:pt x="30242" y="0"/>
                    <a:pt x="29789" y="12"/>
                    <a:pt x="28956" y="48"/>
                  </a:cubicBezTo>
                  <a:cubicBezTo>
                    <a:pt x="28135" y="72"/>
                    <a:pt x="26944" y="107"/>
                    <a:pt x="25527" y="167"/>
                  </a:cubicBezTo>
                  <a:cubicBezTo>
                    <a:pt x="24098" y="226"/>
                    <a:pt x="22455" y="286"/>
                    <a:pt x="20681" y="369"/>
                  </a:cubicBezTo>
                  <a:cubicBezTo>
                    <a:pt x="18907" y="453"/>
                    <a:pt x="17014" y="548"/>
                    <a:pt x="15121" y="643"/>
                  </a:cubicBezTo>
                  <a:cubicBezTo>
                    <a:pt x="13240" y="738"/>
                    <a:pt x="11347" y="846"/>
                    <a:pt x="9573" y="953"/>
                  </a:cubicBezTo>
                  <a:cubicBezTo>
                    <a:pt x="8680" y="1000"/>
                    <a:pt x="7834" y="1060"/>
                    <a:pt x="7013" y="1096"/>
                  </a:cubicBezTo>
                  <a:cubicBezTo>
                    <a:pt x="6191" y="1155"/>
                    <a:pt x="5441" y="1203"/>
                    <a:pt x="4727" y="1250"/>
                  </a:cubicBezTo>
                  <a:cubicBezTo>
                    <a:pt x="3310" y="1334"/>
                    <a:pt x="2131" y="1429"/>
                    <a:pt x="1298" y="1489"/>
                  </a:cubicBezTo>
                  <a:cubicBezTo>
                    <a:pt x="476" y="1560"/>
                    <a:pt x="0" y="1596"/>
                    <a:pt x="0" y="1596"/>
                  </a:cubicBezTo>
                  <a:cubicBezTo>
                    <a:pt x="0" y="1596"/>
                    <a:pt x="488" y="1572"/>
                    <a:pt x="1310" y="1548"/>
                  </a:cubicBezTo>
                  <a:cubicBezTo>
                    <a:pt x="2131" y="1512"/>
                    <a:pt x="3322" y="1489"/>
                    <a:pt x="4739" y="1429"/>
                  </a:cubicBezTo>
                  <a:cubicBezTo>
                    <a:pt x="5453" y="1393"/>
                    <a:pt x="6215" y="1369"/>
                    <a:pt x="7025" y="1334"/>
                  </a:cubicBezTo>
                  <a:cubicBezTo>
                    <a:pt x="7846" y="1298"/>
                    <a:pt x="8692" y="1262"/>
                    <a:pt x="9585" y="1215"/>
                  </a:cubicBezTo>
                  <a:cubicBezTo>
                    <a:pt x="11359" y="1131"/>
                    <a:pt x="13252" y="1036"/>
                    <a:pt x="15145" y="953"/>
                  </a:cubicBezTo>
                  <a:cubicBezTo>
                    <a:pt x="17038" y="846"/>
                    <a:pt x="18919" y="738"/>
                    <a:pt x="20693" y="643"/>
                  </a:cubicBezTo>
                  <a:cubicBezTo>
                    <a:pt x="22467" y="536"/>
                    <a:pt x="24110" y="429"/>
                    <a:pt x="25527" y="346"/>
                  </a:cubicBezTo>
                  <a:cubicBezTo>
                    <a:pt x="26944" y="250"/>
                    <a:pt x="28123" y="167"/>
                    <a:pt x="28956" y="107"/>
                  </a:cubicBezTo>
                  <a:cubicBezTo>
                    <a:pt x="29766" y="24"/>
                    <a:pt x="30242" y="0"/>
                    <a:pt x="30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3"/>
            <p:cNvSpPr/>
            <p:nvPr/>
          </p:nvSpPr>
          <p:spPr>
            <a:xfrm>
              <a:off x="5236024" y="3172368"/>
              <a:ext cx="74726" cy="86405"/>
            </a:xfrm>
            <a:custGeom>
              <a:avLst/>
              <a:gdLst/>
              <a:ahLst/>
              <a:cxnLst/>
              <a:rect l="l" t="t" r="r" b="b"/>
              <a:pathLst>
                <a:path w="2585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4" y="203"/>
                    <a:pt x="2287" y="310"/>
                    <a:pt x="2156" y="453"/>
                  </a:cubicBezTo>
                  <a:cubicBezTo>
                    <a:pt x="2037" y="584"/>
                    <a:pt x="1870" y="727"/>
                    <a:pt x="1727" y="905"/>
                  </a:cubicBezTo>
                  <a:cubicBezTo>
                    <a:pt x="1572" y="1084"/>
                    <a:pt x="1417" y="1262"/>
                    <a:pt x="1251" y="1465"/>
                  </a:cubicBezTo>
                  <a:cubicBezTo>
                    <a:pt x="1084" y="1643"/>
                    <a:pt x="929" y="1834"/>
                    <a:pt x="774" y="2012"/>
                  </a:cubicBezTo>
                  <a:cubicBezTo>
                    <a:pt x="632" y="2191"/>
                    <a:pt x="489" y="2358"/>
                    <a:pt x="370" y="2501"/>
                  </a:cubicBezTo>
                  <a:cubicBezTo>
                    <a:pt x="262" y="2655"/>
                    <a:pt x="167" y="2774"/>
                    <a:pt x="108" y="2858"/>
                  </a:cubicBezTo>
                  <a:cubicBezTo>
                    <a:pt x="36" y="2953"/>
                    <a:pt x="1" y="2989"/>
                    <a:pt x="1" y="2989"/>
                  </a:cubicBezTo>
                  <a:cubicBezTo>
                    <a:pt x="1" y="2989"/>
                    <a:pt x="48" y="2965"/>
                    <a:pt x="120" y="2870"/>
                  </a:cubicBezTo>
                  <a:cubicBezTo>
                    <a:pt x="191" y="2786"/>
                    <a:pt x="298" y="2679"/>
                    <a:pt x="429" y="2548"/>
                  </a:cubicBezTo>
                  <a:cubicBezTo>
                    <a:pt x="548" y="2417"/>
                    <a:pt x="715" y="2262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01" y="1358"/>
                    <a:pt x="1667" y="1155"/>
                    <a:pt x="1822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29" y="226"/>
                    <a:pt x="2489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3"/>
            <p:cNvSpPr/>
            <p:nvPr/>
          </p:nvSpPr>
          <p:spPr>
            <a:xfrm>
              <a:off x="5395395" y="3165141"/>
              <a:ext cx="74697" cy="86405"/>
            </a:xfrm>
            <a:custGeom>
              <a:avLst/>
              <a:gdLst/>
              <a:ahLst/>
              <a:cxnLst/>
              <a:rect l="l" t="t" r="r" b="b"/>
              <a:pathLst>
                <a:path w="2584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3" y="203"/>
                    <a:pt x="2286" y="310"/>
                    <a:pt x="2155" y="441"/>
                  </a:cubicBezTo>
                  <a:cubicBezTo>
                    <a:pt x="2036" y="584"/>
                    <a:pt x="1869" y="727"/>
                    <a:pt x="1715" y="905"/>
                  </a:cubicBezTo>
                  <a:cubicBezTo>
                    <a:pt x="1572" y="1084"/>
                    <a:pt x="1405" y="1262"/>
                    <a:pt x="1238" y="1453"/>
                  </a:cubicBezTo>
                  <a:cubicBezTo>
                    <a:pt x="1084" y="1631"/>
                    <a:pt x="917" y="1834"/>
                    <a:pt x="774" y="2012"/>
                  </a:cubicBezTo>
                  <a:cubicBezTo>
                    <a:pt x="619" y="2191"/>
                    <a:pt x="488" y="2346"/>
                    <a:pt x="369" y="2501"/>
                  </a:cubicBezTo>
                  <a:cubicBezTo>
                    <a:pt x="262" y="2643"/>
                    <a:pt x="155" y="2762"/>
                    <a:pt x="95" y="2858"/>
                  </a:cubicBezTo>
                  <a:cubicBezTo>
                    <a:pt x="24" y="2941"/>
                    <a:pt x="0" y="2989"/>
                    <a:pt x="0" y="2989"/>
                  </a:cubicBezTo>
                  <a:lnTo>
                    <a:pt x="119" y="2870"/>
                  </a:lnTo>
                  <a:cubicBezTo>
                    <a:pt x="191" y="2786"/>
                    <a:pt x="298" y="2679"/>
                    <a:pt x="429" y="2548"/>
                  </a:cubicBezTo>
                  <a:cubicBezTo>
                    <a:pt x="548" y="2405"/>
                    <a:pt x="715" y="2262"/>
                    <a:pt x="857" y="2084"/>
                  </a:cubicBezTo>
                  <a:cubicBezTo>
                    <a:pt x="1012" y="1905"/>
                    <a:pt x="1167" y="1727"/>
                    <a:pt x="1334" y="1536"/>
                  </a:cubicBezTo>
                  <a:cubicBezTo>
                    <a:pt x="1500" y="1346"/>
                    <a:pt x="1667" y="1155"/>
                    <a:pt x="1810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17" y="226"/>
                    <a:pt x="2477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3"/>
            <p:cNvSpPr/>
            <p:nvPr/>
          </p:nvSpPr>
          <p:spPr>
            <a:xfrm>
              <a:off x="5554738" y="3157220"/>
              <a:ext cx="75073" cy="86751"/>
            </a:xfrm>
            <a:custGeom>
              <a:avLst/>
              <a:gdLst/>
              <a:ahLst/>
              <a:cxnLst/>
              <a:rect l="l" t="t" r="r" b="b"/>
              <a:pathLst>
                <a:path w="2597" h="3001" extrusionOk="0">
                  <a:moveTo>
                    <a:pt x="2596" y="0"/>
                  </a:moveTo>
                  <a:lnTo>
                    <a:pt x="2477" y="119"/>
                  </a:lnTo>
                  <a:cubicBezTo>
                    <a:pt x="2394" y="215"/>
                    <a:pt x="2299" y="322"/>
                    <a:pt x="2156" y="453"/>
                  </a:cubicBezTo>
                  <a:cubicBezTo>
                    <a:pt x="2037" y="584"/>
                    <a:pt x="1882" y="727"/>
                    <a:pt x="1727" y="917"/>
                  </a:cubicBezTo>
                  <a:cubicBezTo>
                    <a:pt x="1584" y="1096"/>
                    <a:pt x="1418" y="1274"/>
                    <a:pt x="1251" y="1465"/>
                  </a:cubicBezTo>
                  <a:cubicBezTo>
                    <a:pt x="1084" y="1643"/>
                    <a:pt x="929" y="1834"/>
                    <a:pt x="775" y="2013"/>
                  </a:cubicBezTo>
                  <a:cubicBezTo>
                    <a:pt x="632" y="2191"/>
                    <a:pt x="501" y="2358"/>
                    <a:pt x="382" y="2501"/>
                  </a:cubicBezTo>
                  <a:cubicBezTo>
                    <a:pt x="275" y="2655"/>
                    <a:pt x="167" y="2775"/>
                    <a:pt x="108" y="2858"/>
                  </a:cubicBezTo>
                  <a:cubicBezTo>
                    <a:pt x="36" y="2953"/>
                    <a:pt x="1" y="3001"/>
                    <a:pt x="1" y="3001"/>
                  </a:cubicBezTo>
                  <a:lnTo>
                    <a:pt x="120" y="2882"/>
                  </a:lnTo>
                  <a:cubicBezTo>
                    <a:pt x="203" y="2786"/>
                    <a:pt x="298" y="2679"/>
                    <a:pt x="441" y="2548"/>
                  </a:cubicBezTo>
                  <a:cubicBezTo>
                    <a:pt x="560" y="2417"/>
                    <a:pt x="715" y="2263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13" y="1358"/>
                    <a:pt x="1668" y="1167"/>
                    <a:pt x="1822" y="989"/>
                  </a:cubicBezTo>
                  <a:cubicBezTo>
                    <a:pt x="1965" y="810"/>
                    <a:pt x="2096" y="643"/>
                    <a:pt x="2215" y="489"/>
                  </a:cubicBezTo>
                  <a:cubicBezTo>
                    <a:pt x="2322" y="346"/>
                    <a:pt x="2430" y="227"/>
                    <a:pt x="2489" y="131"/>
                  </a:cubicBezTo>
                  <a:cubicBezTo>
                    <a:pt x="2561" y="48"/>
                    <a:pt x="2596" y="1"/>
                    <a:pt x="2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3"/>
            <p:cNvSpPr/>
            <p:nvPr/>
          </p:nvSpPr>
          <p:spPr>
            <a:xfrm>
              <a:off x="5227756" y="3089055"/>
              <a:ext cx="83658" cy="79207"/>
            </a:xfrm>
            <a:custGeom>
              <a:avLst/>
              <a:gdLst/>
              <a:ahLst/>
              <a:cxnLst/>
              <a:rect l="l" t="t" r="r" b="b"/>
              <a:pathLst>
                <a:path w="2894" h="2740" extrusionOk="0">
                  <a:moveTo>
                    <a:pt x="1" y="1"/>
                  </a:moveTo>
                  <a:cubicBezTo>
                    <a:pt x="1" y="1"/>
                    <a:pt x="37" y="37"/>
                    <a:pt x="120" y="132"/>
                  </a:cubicBezTo>
                  <a:cubicBezTo>
                    <a:pt x="203" y="203"/>
                    <a:pt x="298" y="322"/>
                    <a:pt x="441" y="453"/>
                  </a:cubicBezTo>
                  <a:cubicBezTo>
                    <a:pt x="572" y="596"/>
                    <a:pt x="715" y="751"/>
                    <a:pt x="882" y="918"/>
                  </a:cubicBezTo>
                  <a:cubicBezTo>
                    <a:pt x="1049" y="1084"/>
                    <a:pt x="1227" y="1251"/>
                    <a:pt x="1406" y="1430"/>
                  </a:cubicBezTo>
                  <a:cubicBezTo>
                    <a:pt x="1584" y="1584"/>
                    <a:pt x="1763" y="1763"/>
                    <a:pt x="1942" y="1918"/>
                  </a:cubicBezTo>
                  <a:cubicBezTo>
                    <a:pt x="2108" y="2061"/>
                    <a:pt x="2275" y="2216"/>
                    <a:pt x="2418" y="2335"/>
                  </a:cubicBezTo>
                  <a:cubicBezTo>
                    <a:pt x="2549" y="2466"/>
                    <a:pt x="2668" y="2549"/>
                    <a:pt x="2763" y="2632"/>
                  </a:cubicBezTo>
                  <a:cubicBezTo>
                    <a:pt x="2846" y="2692"/>
                    <a:pt x="2894" y="2739"/>
                    <a:pt x="2894" y="2739"/>
                  </a:cubicBezTo>
                  <a:cubicBezTo>
                    <a:pt x="2894" y="2739"/>
                    <a:pt x="2846" y="2680"/>
                    <a:pt x="2775" y="2597"/>
                  </a:cubicBezTo>
                  <a:cubicBezTo>
                    <a:pt x="2704" y="2525"/>
                    <a:pt x="2596" y="2406"/>
                    <a:pt x="2465" y="2275"/>
                  </a:cubicBezTo>
                  <a:cubicBezTo>
                    <a:pt x="2323" y="2144"/>
                    <a:pt x="2180" y="1977"/>
                    <a:pt x="2013" y="1811"/>
                  </a:cubicBezTo>
                  <a:cubicBezTo>
                    <a:pt x="1846" y="1644"/>
                    <a:pt x="1668" y="1489"/>
                    <a:pt x="1489" y="1299"/>
                  </a:cubicBezTo>
                  <a:cubicBezTo>
                    <a:pt x="1310" y="1144"/>
                    <a:pt x="1132" y="965"/>
                    <a:pt x="953" y="811"/>
                  </a:cubicBezTo>
                  <a:cubicBezTo>
                    <a:pt x="775" y="668"/>
                    <a:pt x="620" y="513"/>
                    <a:pt x="477" y="394"/>
                  </a:cubicBezTo>
                  <a:cubicBezTo>
                    <a:pt x="346" y="263"/>
                    <a:pt x="227" y="180"/>
                    <a:pt x="144" y="96"/>
                  </a:cubicBezTo>
                  <a:cubicBezTo>
                    <a:pt x="49" y="3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5387127" y="3081163"/>
              <a:ext cx="83311" cy="79178"/>
            </a:xfrm>
            <a:custGeom>
              <a:avLst/>
              <a:gdLst/>
              <a:ahLst/>
              <a:cxnLst/>
              <a:rect l="l" t="t" r="r" b="b"/>
              <a:pathLst>
                <a:path w="2882" h="2739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49" y="49"/>
                    <a:pt x="119" y="131"/>
                  </a:cubicBezTo>
                  <a:cubicBezTo>
                    <a:pt x="191" y="214"/>
                    <a:pt x="298" y="334"/>
                    <a:pt x="429" y="464"/>
                  </a:cubicBezTo>
                  <a:cubicBezTo>
                    <a:pt x="560" y="595"/>
                    <a:pt x="715" y="762"/>
                    <a:pt x="881" y="929"/>
                  </a:cubicBezTo>
                  <a:cubicBezTo>
                    <a:pt x="1036" y="1084"/>
                    <a:pt x="1215" y="1250"/>
                    <a:pt x="1393" y="1429"/>
                  </a:cubicBezTo>
                  <a:cubicBezTo>
                    <a:pt x="1572" y="1596"/>
                    <a:pt x="1751" y="1774"/>
                    <a:pt x="1929" y="1917"/>
                  </a:cubicBezTo>
                  <a:cubicBezTo>
                    <a:pt x="2096" y="2072"/>
                    <a:pt x="2274" y="2215"/>
                    <a:pt x="2405" y="2334"/>
                  </a:cubicBezTo>
                  <a:cubicBezTo>
                    <a:pt x="2548" y="2465"/>
                    <a:pt x="2667" y="2560"/>
                    <a:pt x="2751" y="2631"/>
                  </a:cubicBezTo>
                  <a:cubicBezTo>
                    <a:pt x="2846" y="2691"/>
                    <a:pt x="2882" y="2739"/>
                    <a:pt x="2882" y="2739"/>
                  </a:cubicBezTo>
                  <a:cubicBezTo>
                    <a:pt x="2882" y="2739"/>
                    <a:pt x="2846" y="2679"/>
                    <a:pt x="2763" y="2608"/>
                  </a:cubicBezTo>
                  <a:cubicBezTo>
                    <a:pt x="2691" y="2536"/>
                    <a:pt x="2584" y="2417"/>
                    <a:pt x="2453" y="2274"/>
                  </a:cubicBezTo>
                  <a:cubicBezTo>
                    <a:pt x="2322" y="2143"/>
                    <a:pt x="2167" y="1977"/>
                    <a:pt x="2013" y="1822"/>
                  </a:cubicBezTo>
                  <a:cubicBezTo>
                    <a:pt x="1846" y="1655"/>
                    <a:pt x="1667" y="1488"/>
                    <a:pt x="1489" y="1310"/>
                  </a:cubicBezTo>
                  <a:cubicBezTo>
                    <a:pt x="1310" y="1143"/>
                    <a:pt x="1131" y="965"/>
                    <a:pt x="953" y="822"/>
                  </a:cubicBezTo>
                  <a:cubicBezTo>
                    <a:pt x="774" y="667"/>
                    <a:pt x="608" y="524"/>
                    <a:pt x="477" y="405"/>
                  </a:cubicBezTo>
                  <a:cubicBezTo>
                    <a:pt x="346" y="274"/>
                    <a:pt x="227" y="179"/>
                    <a:pt x="131" y="107"/>
                  </a:cubicBezTo>
                  <a:cubicBezTo>
                    <a:pt x="49" y="4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5546817" y="3073589"/>
              <a:ext cx="83340" cy="79178"/>
            </a:xfrm>
            <a:custGeom>
              <a:avLst/>
              <a:gdLst/>
              <a:ahLst/>
              <a:cxnLst/>
              <a:rect l="l" t="t" r="r" b="b"/>
              <a:pathLst>
                <a:path w="2883" h="2739" extrusionOk="0">
                  <a:moveTo>
                    <a:pt x="1" y="0"/>
                  </a:moveTo>
                  <a:cubicBezTo>
                    <a:pt x="1" y="0"/>
                    <a:pt x="25" y="60"/>
                    <a:pt x="120" y="131"/>
                  </a:cubicBezTo>
                  <a:cubicBezTo>
                    <a:pt x="191" y="203"/>
                    <a:pt x="299" y="322"/>
                    <a:pt x="430" y="453"/>
                  </a:cubicBezTo>
                  <a:cubicBezTo>
                    <a:pt x="560" y="596"/>
                    <a:pt x="715" y="750"/>
                    <a:pt x="870" y="917"/>
                  </a:cubicBezTo>
                  <a:cubicBezTo>
                    <a:pt x="1037" y="1084"/>
                    <a:pt x="1215" y="1250"/>
                    <a:pt x="1394" y="1429"/>
                  </a:cubicBezTo>
                  <a:cubicBezTo>
                    <a:pt x="1573" y="1584"/>
                    <a:pt x="1751" y="1762"/>
                    <a:pt x="1930" y="1917"/>
                  </a:cubicBezTo>
                  <a:cubicBezTo>
                    <a:pt x="2096" y="2060"/>
                    <a:pt x="2275" y="2215"/>
                    <a:pt x="2406" y="2334"/>
                  </a:cubicBezTo>
                  <a:cubicBezTo>
                    <a:pt x="2537" y="2465"/>
                    <a:pt x="2656" y="2560"/>
                    <a:pt x="2751" y="2631"/>
                  </a:cubicBezTo>
                  <a:cubicBezTo>
                    <a:pt x="2835" y="2691"/>
                    <a:pt x="2882" y="2739"/>
                    <a:pt x="2882" y="2739"/>
                  </a:cubicBezTo>
                  <a:cubicBezTo>
                    <a:pt x="2882" y="2739"/>
                    <a:pt x="2835" y="2679"/>
                    <a:pt x="2763" y="2596"/>
                  </a:cubicBezTo>
                  <a:cubicBezTo>
                    <a:pt x="2692" y="2524"/>
                    <a:pt x="2585" y="2405"/>
                    <a:pt x="2454" y="2274"/>
                  </a:cubicBezTo>
                  <a:cubicBezTo>
                    <a:pt x="2311" y="2143"/>
                    <a:pt x="2168" y="1977"/>
                    <a:pt x="2001" y="1810"/>
                  </a:cubicBezTo>
                  <a:cubicBezTo>
                    <a:pt x="1846" y="1643"/>
                    <a:pt x="1656" y="1488"/>
                    <a:pt x="1489" y="1310"/>
                  </a:cubicBezTo>
                  <a:cubicBezTo>
                    <a:pt x="1311" y="1143"/>
                    <a:pt x="1120" y="965"/>
                    <a:pt x="953" y="810"/>
                  </a:cubicBezTo>
                  <a:cubicBezTo>
                    <a:pt x="775" y="667"/>
                    <a:pt x="608" y="512"/>
                    <a:pt x="477" y="393"/>
                  </a:cubicBezTo>
                  <a:cubicBezTo>
                    <a:pt x="334" y="262"/>
                    <a:pt x="215" y="179"/>
                    <a:pt x="132" y="95"/>
                  </a:cubicBezTo>
                  <a:cubicBezTo>
                    <a:pt x="37" y="3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3"/>
            <p:cNvSpPr/>
            <p:nvPr/>
          </p:nvSpPr>
          <p:spPr>
            <a:xfrm>
              <a:off x="4397567" y="3205410"/>
              <a:ext cx="342496" cy="873932"/>
            </a:xfrm>
            <a:custGeom>
              <a:avLst/>
              <a:gdLst/>
              <a:ahLst/>
              <a:cxnLst/>
              <a:rect l="l" t="t" r="r" b="b"/>
              <a:pathLst>
                <a:path w="11848" h="30232" extrusionOk="0">
                  <a:moveTo>
                    <a:pt x="8085" y="0"/>
                  </a:moveTo>
                  <a:cubicBezTo>
                    <a:pt x="8085" y="0"/>
                    <a:pt x="6871" y="643"/>
                    <a:pt x="3358" y="8430"/>
                  </a:cubicBezTo>
                  <a:cubicBezTo>
                    <a:pt x="1" y="16133"/>
                    <a:pt x="2692" y="25170"/>
                    <a:pt x="4216" y="29147"/>
                  </a:cubicBezTo>
                  <a:cubicBezTo>
                    <a:pt x="4491" y="29848"/>
                    <a:pt x="5150" y="30231"/>
                    <a:pt x="5814" y="30231"/>
                  </a:cubicBezTo>
                  <a:cubicBezTo>
                    <a:pt x="6301" y="30231"/>
                    <a:pt x="6790" y="30025"/>
                    <a:pt x="7133" y="29587"/>
                  </a:cubicBezTo>
                  <a:cubicBezTo>
                    <a:pt x="10062" y="25861"/>
                    <a:pt x="11848" y="16812"/>
                    <a:pt x="11217" y="11228"/>
                  </a:cubicBezTo>
                  <a:cubicBezTo>
                    <a:pt x="10478" y="4441"/>
                    <a:pt x="8085" y="0"/>
                    <a:pt x="808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3"/>
            <p:cNvSpPr/>
            <p:nvPr/>
          </p:nvSpPr>
          <p:spPr>
            <a:xfrm>
              <a:off x="4553152" y="3205410"/>
              <a:ext cx="78166" cy="871821"/>
            </a:xfrm>
            <a:custGeom>
              <a:avLst/>
              <a:gdLst/>
              <a:ahLst/>
              <a:cxnLst/>
              <a:rect l="l" t="t" r="r" b="b"/>
              <a:pathLst>
                <a:path w="2704" h="30159" extrusionOk="0">
                  <a:moveTo>
                    <a:pt x="2703" y="0"/>
                  </a:moveTo>
                  <a:lnTo>
                    <a:pt x="2703" y="0"/>
                  </a:lnTo>
                  <a:cubicBezTo>
                    <a:pt x="2703" y="1"/>
                    <a:pt x="2656" y="477"/>
                    <a:pt x="2548" y="1298"/>
                  </a:cubicBezTo>
                  <a:cubicBezTo>
                    <a:pt x="2465" y="2120"/>
                    <a:pt x="2322" y="3298"/>
                    <a:pt x="2191" y="4703"/>
                  </a:cubicBezTo>
                  <a:cubicBezTo>
                    <a:pt x="2132" y="5406"/>
                    <a:pt x="2048" y="6180"/>
                    <a:pt x="1965" y="6989"/>
                  </a:cubicBezTo>
                  <a:cubicBezTo>
                    <a:pt x="1882" y="7787"/>
                    <a:pt x="1786" y="8656"/>
                    <a:pt x="1715" y="9525"/>
                  </a:cubicBezTo>
                  <a:cubicBezTo>
                    <a:pt x="1548" y="11299"/>
                    <a:pt x="1394" y="13180"/>
                    <a:pt x="1215" y="15062"/>
                  </a:cubicBezTo>
                  <a:cubicBezTo>
                    <a:pt x="1048" y="16943"/>
                    <a:pt x="882" y="18836"/>
                    <a:pt x="739" y="20598"/>
                  </a:cubicBezTo>
                  <a:cubicBezTo>
                    <a:pt x="572" y="22372"/>
                    <a:pt x="465" y="24027"/>
                    <a:pt x="346" y="25444"/>
                  </a:cubicBezTo>
                  <a:cubicBezTo>
                    <a:pt x="227" y="26849"/>
                    <a:pt x="155" y="28028"/>
                    <a:pt x="96" y="28861"/>
                  </a:cubicBezTo>
                  <a:cubicBezTo>
                    <a:pt x="36" y="29682"/>
                    <a:pt x="1" y="30159"/>
                    <a:pt x="1" y="30159"/>
                  </a:cubicBezTo>
                  <a:cubicBezTo>
                    <a:pt x="1" y="30159"/>
                    <a:pt x="60" y="29682"/>
                    <a:pt x="155" y="28861"/>
                  </a:cubicBezTo>
                  <a:cubicBezTo>
                    <a:pt x="239" y="28039"/>
                    <a:pt x="382" y="26873"/>
                    <a:pt x="513" y="25456"/>
                  </a:cubicBezTo>
                  <a:cubicBezTo>
                    <a:pt x="643" y="24039"/>
                    <a:pt x="822" y="22408"/>
                    <a:pt x="989" y="20634"/>
                  </a:cubicBezTo>
                  <a:cubicBezTo>
                    <a:pt x="1155" y="18860"/>
                    <a:pt x="1310" y="16990"/>
                    <a:pt x="1489" y="15097"/>
                  </a:cubicBezTo>
                  <a:cubicBezTo>
                    <a:pt x="1656" y="13216"/>
                    <a:pt x="1822" y="11335"/>
                    <a:pt x="1965" y="9561"/>
                  </a:cubicBezTo>
                  <a:cubicBezTo>
                    <a:pt x="2048" y="8680"/>
                    <a:pt x="2120" y="7823"/>
                    <a:pt x="2179" y="7013"/>
                  </a:cubicBezTo>
                  <a:cubicBezTo>
                    <a:pt x="2239" y="6192"/>
                    <a:pt x="2298" y="5441"/>
                    <a:pt x="2358" y="4727"/>
                  </a:cubicBezTo>
                  <a:cubicBezTo>
                    <a:pt x="2477" y="3310"/>
                    <a:pt x="2548" y="2131"/>
                    <a:pt x="2608" y="1298"/>
                  </a:cubicBezTo>
                  <a:cubicBezTo>
                    <a:pt x="2667" y="477"/>
                    <a:pt x="2703" y="1"/>
                    <a:pt x="2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4525284" y="3425691"/>
              <a:ext cx="75391" cy="86058"/>
            </a:xfrm>
            <a:custGeom>
              <a:avLst/>
              <a:gdLst/>
              <a:ahLst/>
              <a:cxnLst/>
              <a:rect l="l" t="t" r="r" b="b"/>
              <a:pathLst>
                <a:path w="2608" h="2977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2"/>
                    <a:pt x="49" y="49"/>
                    <a:pt x="107" y="119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19"/>
                    <a:pt x="619" y="786"/>
                    <a:pt x="774" y="965"/>
                  </a:cubicBezTo>
                  <a:cubicBezTo>
                    <a:pt x="917" y="1155"/>
                    <a:pt x="1084" y="1334"/>
                    <a:pt x="1250" y="1524"/>
                  </a:cubicBezTo>
                  <a:cubicBezTo>
                    <a:pt x="1417" y="1715"/>
                    <a:pt x="1572" y="1905"/>
                    <a:pt x="1738" y="2072"/>
                  </a:cubicBezTo>
                  <a:cubicBezTo>
                    <a:pt x="1893" y="2239"/>
                    <a:pt x="2036" y="2405"/>
                    <a:pt x="2167" y="2536"/>
                  </a:cubicBezTo>
                  <a:cubicBezTo>
                    <a:pt x="2286" y="2679"/>
                    <a:pt x="2405" y="2786"/>
                    <a:pt x="2489" y="2858"/>
                  </a:cubicBezTo>
                  <a:lnTo>
                    <a:pt x="2564" y="2933"/>
                  </a:lnTo>
                  <a:lnTo>
                    <a:pt x="2564" y="2933"/>
                  </a:lnTo>
                  <a:cubicBezTo>
                    <a:pt x="2546" y="2913"/>
                    <a:pt x="2524" y="2884"/>
                    <a:pt x="2500" y="2846"/>
                  </a:cubicBezTo>
                  <a:cubicBezTo>
                    <a:pt x="2441" y="2763"/>
                    <a:pt x="2358" y="2643"/>
                    <a:pt x="2227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3"/>
                    <a:pt x="1357" y="1453"/>
                  </a:cubicBezTo>
                  <a:cubicBezTo>
                    <a:pt x="1191" y="1274"/>
                    <a:pt x="1024" y="1072"/>
                    <a:pt x="869" y="917"/>
                  </a:cubicBezTo>
                  <a:cubicBezTo>
                    <a:pt x="715" y="750"/>
                    <a:pt x="572" y="584"/>
                    <a:pt x="429" y="453"/>
                  </a:cubicBezTo>
                  <a:cubicBezTo>
                    <a:pt x="310" y="298"/>
                    <a:pt x="191" y="203"/>
                    <a:pt x="119" y="119"/>
                  </a:cubicBezTo>
                  <a:lnTo>
                    <a:pt x="0" y="0"/>
                  </a:lnTo>
                  <a:close/>
                  <a:moveTo>
                    <a:pt x="2564" y="2933"/>
                  </a:moveTo>
                  <a:lnTo>
                    <a:pt x="2564" y="2933"/>
                  </a:lnTo>
                  <a:cubicBezTo>
                    <a:pt x="2590" y="2964"/>
                    <a:pt x="2608" y="2977"/>
                    <a:pt x="2608" y="2977"/>
                  </a:cubicBezTo>
                  <a:lnTo>
                    <a:pt x="2564" y="29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3"/>
            <p:cNvSpPr/>
            <p:nvPr/>
          </p:nvSpPr>
          <p:spPr>
            <a:xfrm>
              <a:off x="4510830" y="3584687"/>
              <a:ext cx="75044" cy="86087"/>
            </a:xfrm>
            <a:custGeom>
              <a:avLst/>
              <a:gdLst/>
              <a:ahLst/>
              <a:cxnLst/>
              <a:rect l="l" t="t" r="r" b="b"/>
              <a:pathLst>
                <a:path w="2596" h="2978" extrusionOk="0">
                  <a:moveTo>
                    <a:pt x="0" y="1"/>
                  </a:moveTo>
                  <a:cubicBezTo>
                    <a:pt x="0" y="1"/>
                    <a:pt x="24" y="60"/>
                    <a:pt x="95" y="120"/>
                  </a:cubicBezTo>
                  <a:cubicBezTo>
                    <a:pt x="155" y="203"/>
                    <a:pt x="250" y="322"/>
                    <a:pt x="369" y="477"/>
                  </a:cubicBezTo>
                  <a:cubicBezTo>
                    <a:pt x="488" y="608"/>
                    <a:pt x="619" y="787"/>
                    <a:pt x="774" y="965"/>
                  </a:cubicBezTo>
                  <a:cubicBezTo>
                    <a:pt x="917" y="1144"/>
                    <a:pt x="1084" y="1323"/>
                    <a:pt x="1238" y="1513"/>
                  </a:cubicBezTo>
                  <a:cubicBezTo>
                    <a:pt x="1405" y="1704"/>
                    <a:pt x="1572" y="1906"/>
                    <a:pt x="1738" y="2061"/>
                  </a:cubicBezTo>
                  <a:cubicBezTo>
                    <a:pt x="1881" y="2227"/>
                    <a:pt x="2036" y="2394"/>
                    <a:pt x="2167" y="2525"/>
                  </a:cubicBezTo>
                  <a:cubicBezTo>
                    <a:pt x="2286" y="2680"/>
                    <a:pt x="2405" y="2775"/>
                    <a:pt x="2477" y="2858"/>
                  </a:cubicBezTo>
                  <a:lnTo>
                    <a:pt x="2596" y="2977"/>
                  </a:lnTo>
                  <a:cubicBezTo>
                    <a:pt x="2596" y="2977"/>
                    <a:pt x="2560" y="2930"/>
                    <a:pt x="2500" y="2835"/>
                  </a:cubicBezTo>
                  <a:cubicBezTo>
                    <a:pt x="2441" y="2751"/>
                    <a:pt x="2346" y="2632"/>
                    <a:pt x="2227" y="2477"/>
                  </a:cubicBezTo>
                  <a:cubicBezTo>
                    <a:pt x="2107" y="2346"/>
                    <a:pt x="1977" y="2168"/>
                    <a:pt x="1822" y="1989"/>
                  </a:cubicBezTo>
                  <a:cubicBezTo>
                    <a:pt x="1679" y="1811"/>
                    <a:pt x="1512" y="1632"/>
                    <a:pt x="1345" y="1442"/>
                  </a:cubicBezTo>
                  <a:cubicBezTo>
                    <a:pt x="1191" y="1263"/>
                    <a:pt x="1024" y="1072"/>
                    <a:pt x="857" y="906"/>
                  </a:cubicBezTo>
                  <a:cubicBezTo>
                    <a:pt x="714" y="739"/>
                    <a:pt x="560" y="572"/>
                    <a:pt x="429" y="441"/>
                  </a:cubicBezTo>
                  <a:cubicBezTo>
                    <a:pt x="310" y="299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3"/>
            <p:cNvSpPr/>
            <p:nvPr/>
          </p:nvSpPr>
          <p:spPr>
            <a:xfrm>
              <a:off x="4496029" y="3743711"/>
              <a:ext cx="75391" cy="86087"/>
            </a:xfrm>
            <a:custGeom>
              <a:avLst/>
              <a:gdLst/>
              <a:ahLst/>
              <a:cxnLst/>
              <a:rect l="l" t="t" r="r" b="b"/>
              <a:pathLst>
                <a:path w="2608" h="297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" y="48"/>
                    <a:pt x="107" y="120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08"/>
                    <a:pt x="631" y="786"/>
                    <a:pt x="774" y="965"/>
                  </a:cubicBezTo>
                  <a:cubicBezTo>
                    <a:pt x="929" y="1144"/>
                    <a:pt x="1084" y="1322"/>
                    <a:pt x="1250" y="1525"/>
                  </a:cubicBezTo>
                  <a:cubicBezTo>
                    <a:pt x="1417" y="1715"/>
                    <a:pt x="1584" y="1906"/>
                    <a:pt x="1738" y="2072"/>
                  </a:cubicBezTo>
                  <a:cubicBezTo>
                    <a:pt x="1893" y="2239"/>
                    <a:pt x="2036" y="2394"/>
                    <a:pt x="2179" y="2537"/>
                  </a:cubicBezTo>
                  <a:cubicBezTo>
                    <a:pt x="2286" y="2680"/>
                    <a:pt x="2417" y="2787"/>
                    <a:pt x="2489" y="2858"/>
                  </a:cubicBezTo>
                  <a:lnTo>
                    <a:pt x="2608" y="2977"/>
                  </a:lnTo>
                  <a:cubicBezTo>
                    <a:pt x="2608" y="2977"/>
                    <a:pt x="2560" y="2930"/>
                    <a:pt x="2500" y="2846"/>
                  </a:cubicBezTo>
                  <a:cubicBezTo>
                    <a:pt x="2441" y="2751"/>
                    <a:pt x="2358" y="2632"/>
                    <a:pt x="2238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4"/>
                    <a:pt x="1357" y="1441"/>
                  </a:cubicBezTo>
                  <a:cubicBezTo>
                    <a:pt x="1191" y="1263"/>
                    <a:pt x="1024" y="1072"/>
                    <a:pt x="869" y="905"/>
                  </a:cubicBezTo>
                  <a:cubicBezTo>
                    <a:pt x="714" y="751"/>
                    <a:pt x="572" y="584"/>
                    <a:pt x="429" y="453"/>
                  </a:cubicBezTo>
                  <a:cubicBezTo>
                    <a:pt x="310" y="298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3"/>
            <p:cNvSpPr/>
            <p:nvPr/>
          </p:nvSpPr>
          <p:spPr>
            <a:xfrm>
              <a:off x="4604435" y="3441186"/>
              <a:ext cx="90885" cy="71257"/>
            </a:xfrm>
            <a:custGeom>
              <a:avLst/>
              <a:gdLst/>
              <a:ahLst/>
              <a:cxnLst/>
              <a:rect l="l" t="t" r="r" b="b"/>
              <a:pathLst>
                <a:path w="3144" h="2465" extrusionOk="0">
                  <a:moveTo>
                    <a:pt x="3144" y="0"/>
                  </a:moveTo>
                  <a:lnTo>
                    <a:pt x="3144" y="0"/>
                  </a:lnTo>
                  <a:cubicBezTo>
                    <a:pt x="3144" y="0"/>
                    <a:pt x="3084" y="48"/>
                    <a:pt x="2989" y="95"/>
                  </a:cubicBezTo>
                  <a:cubicBezTo>
                    <a:pt x="2906" y="155"/>
                    <a:pt x="2763" y="238"/>
                    <a:pt x="2620" y="345"/>
                  </a:cubicBezTo>
                  <a:cubicBezTo>
                    <a:pt x="2453" y="452"/>
                    <a:pt x="2275" y="583"/>
                    <a:pt x="2096" y="714"/>
                  </a:cubicBezTo>
                  <a:cubicBezTo>
                    <a:pt x="1906" y="857"/>
                    <a:pt x="1715" y="1012"/>
                    <a:pt x="1513" y="1167"/>
                  </a:cubicBezTo>
                  <a:cubicBezTo>
                    <a:pt x="1322" y="1334"/>
                    <a:pt x="1132" y="1476"/>
                    <a:pt x="953" y="1631"/>
                  </a:cubicBezTo>
                  <a:cubicBezTo>
                    <a:pt x="763" y="1774"/>
                    <a:pt x="608" y="1929"/>
                    <a:pt x="465" y="2048"/>
                  </a:cubicBezTo>
                  <a:cubicBezTo>
                    <a:pt x="310" y="2167"/>
                    <a:pt x="191" y="2262"/>
                    <a:pt x="120" y="2346"/>
                  </a:cubicBezTo>
                  <a:lnTo>
                    <a:pt x="1" y="2465"/>
                  </a:lnTo>
                  <a:cubicBezTo>
                    <a:pt x="1" y="2465"/>
                    <a:pt x="60" y="2429"/>
                    <a:pt x="143" y="2369"/>
                  </a:cubicBezTo>
                  <a:cubicBezTo>
                    <a:pt x="239" y="2310"/>
                    <a:pt x="370" y="2227"/>
                    <a:pt x="524" y="2119"/>
                  </a:cubicBezTo>
                  <a:cubicBezTo>
                    <a:pt x="679" y="2012"/>
                    <a:pt x="858" y="1881"/>
                    <a:pt x="1036" y="1750"/>
                  </a:cubicBezTo>
                  <a:cubicBezTo>
                    <a:pt x="1239" y="1607"/>
                    <a:pt x="1429" y="1453"/>
                    <a:pt x="1620" y="1298"/>
                  </a:cubicBezTo>
                  <a:cubicBezTo>
                    <a:pt x="1810" y="1131"/>
                    <a:pt x="2013" y="988"/>
                    <a:pt x="2191" y="833"/>
                  </a:cubicBezTo>
                  <a:cubicBezTo>
                    <a:pt x="2382" y="691"/>
                    <a:pt x="2525" y="536"/>
                    <a:pt x="2679" y="417"/>
                  </a:cubicBezTo>
                  <a:cubicBezTo>
                    <a:pt x="2822" y="298"/>
                    <a:pt x="2941" y="202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3"/>
            <p:cNvSpPr/>
            <p:nvPr/>
          </p:nvSpPr>
          <p:spPr>
            <a:xfrm>
              <a:off x="4589287" y="3600528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1"/>
                  </a:moveTo>
                  <a:lnTo>
                    <a:pt x="3144" y="1"/>
                  </a:lnTo>
                  <a:cubicBezTo>
                    <a:pt x="3144" y="1"/>
                    <a:pt x="3096" y="24"/>
                    <a:pt x="2989" y="84"/>
                  </a:cubicBezTo>
                  <a:cubicBezTo>
                    <a:pt x="2906" y="143"/>
                    <a:pt x="2775" y="239"/>
                    <a:pt x="2620" y="346"/>
                  </a:cubicBezTo>
                  <a:cubicBezTo>
                    <a:pt x="2465" y="441"/>
                    <a:pt x="2275" y="584"/>
                    <a:pt x="2096" y="715"/>
                  </a:cubicBezTo>
                  <a:cubicBezTo>
                    <a:pt x="1906" y="846"/>
                    <a:pt x="1715" y="1013"/>
                    <a:pt x="1525" y="1156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63" y="1775"/>
                    <a:pt x="608" y="1918"/>
                    <a:pt x="465" y="2037"/>
                  </a:cubicBezTo>
                  <a:cubicBezTo>
                    <a:pt x="310" y="2156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55" y="2370"/>
                  </a:cubicBezTo>
                  <a:cubicBezTo>
                    <a:pt x="239" y="2310"/>
                    <a:pt x="370" y="2215"/>
                    <a:pt x="525" y="2108"/>
                  </a:cubicBezTo>
                  <a:cubicBezTo>
                    <a:pt x="691" y="2013"/>
                    <a:pt x="870" y="1870"/>
                    <a:pt x="1048" y="1739"/>
                  </a:cubicBezTo>
                  <a:cubicBezTo>
                    <a:pt x="1239" y="1608"/>
                    <a:pt x="1429" y="1441"/>
                    <a:pt x="1620" y="1298"/>
                  </a:cubicBezTo>
                  <a:cubicBezTo>
                    <a:pt x="1822" y="1132"/>
                    <a:pt x="2013" y="977"/>
                    <a:pt x="2191" y="834"/>
                  </a:cubicBezTo>
                  <a:cubicBezTo>
                    <a:pt x="2382" y="679"/>
                    <a:pt x="2537" y="536"/>
                    <a:pt x="2680" y="417"/>
                  </a:cubicBezTo>
                  <a:cubicBezTo>
                    <a:pt x="2834" y="298"/>
                    <a:pt x="2953" y="191"/>
                    <a:pt x="3025" y="120"/>
                  </a:cubicBezTo>
                  <a:lnTo>
                    <a:pt x="3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3"/>
            <p:cNvSpPr/>
            <p:nvPr/>
          </p:nvSpPr>
          <p:spPr>
            <a:xfrm>
              <a:off x="4574833" y="3759206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0"/>
                  </a:moveTo>
                  <a:cubicBezTo>
                    <a:pt x="3144" y="0"/>
                    <a:pt x="3096" y="36"/>
                    <a:pt x="2989" y="96"/>
                  </a:cubicBezTo>
                  <a:cubicBezTo>
                    <a:pt x="2906" y="155"/>
                    <a:pt x="2763" y="239"/>
                    <a:pt x="2620" y="346"/>
                  </a:cubicBezTo>
                  <a:cubicBezTo>
                    <a:pt x="2453" y="453"/>
                    <a:pt x="2275" y="584"/>
                    <a:pt x="2096" y="715"/>
                  </a:cubicBezTo>
                  <a:cubicBezTo>
                    <a:pt x="1906" y="846"/>
                    <a:pt x="1715" y="1012"/>
                    <a:pt x="1513" y="1167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51" y="1774"/>
                    <a:pt x="608" y="1917"/>
                    <a:pt x="453" y="2036"/>
                  </a:cubicBezTo>
                  <a:cubicBezTo>
                    <a:pt x="310" y="2155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44" y="2370"/>
                  </a:cubicBezTo>
                  <a:cubicBezTo>
                    <a:pt x="239" y="2310"/>
                    <a:pt x="370" y="2215"/>
                    <a:pt x="513" y="2120"/>
                  </a:cubicBezTo>
                  <a:cubicBezTo>
                    <a:pt x="679" y="2013"/>
                    <a:pt x="858" y="1882"/>
                    <a:pt x="1036" y="1739"/>
                  </a:cubicBezTo>
                  <a:cubicBezTo>
                    <a:pt x="1227" y="1608"/>
                    <a:pt x="1429" y="1441"/>
                    <a:pt x="1620" y="1298"/>
                  </a:cubicBezTo>
                  <a:cubicBezTo>
                    <a:pt x="1810" y="1131"/>
                    <a:pt x="2001" y="989"/>
                    <a:pt x="2179" y="834"/>
                  </a:cubicBezTo>
                  <a:cubicBezTo>
                    <a:pt x="2382" y="691"/>
                    <a:pt x="2525" y="536"/>
                    <a:pt x="2680" y="417"/>
                  </a:cubicBezTo>
                  <a:cubicBezTo>
                    <a:pt x="2822" y="298"/>
                    <a:pt x="2941" y="191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3"/>
            <p:cNvSpPr/>
            <p:nvPr/>
          </p:nvSpPr>
          <p:spPr>
            <a:xfrm>
              <a:off x="5346164" y="2572782"/>
              <a:ext cx="911425" cy="766858"/>
            </a:xfrm>
            <a:custGeom>
              <a:avLst/>
              <a:gdLst/>
              <a:ahLst/>
              <a:cxnLst/>
              <a:rect l="l" t="t" r="r" b="b"/>
              <a:pathLst>
                <a:path w="31529" h="26528" extrusionOk="0">
                  <a:moveTo>
                    <a:pt x="16311" y="0"/>
                  </a:moveTo>
                  <a:cubicBezTo>
                    <a:pt x="15700" y="0"/>
                    <a:pt x="15163" y="88"/>
                    <a:pt x="15062" y="382"/>
                  </a:cubicBezTo>
                  <a:cubicBezTo>
                    <a:pt x="15038" y="453"/>
                    <a:pt x="15050" y="536"/>
                    <a:pt x="15062" y="620"/>
                  </a:cubicBezTo>
                  <a:cubicBezTo>
                    <a:pt x="15098" y="715"/>
                    <a:pt x="15121" y="798"/>
                    <a:pt x="15169" y="882"/>
                  </a:cubicBezTo>
                  <a:cubicBezTo>
                    <a:pt x="15336" y="1298"/>
                    <a:pt x="15550" y="1751"/>
                    <a:pt x="15729" y="2263"/>
                  </a:cubicBezTo>
                  <a:cubicBezTo>
                    <a:pt x="15836" y="2537"/>
                    <a:pt x="15931" y="2858"/>
                    <a:pt x="15991" y="3180"/>
                  </a:cubicBezTo>
                  <a:cubicBezTo>
                    <a:pt x="16014" y="3346"/>
                    <a:pt x="16026" y="3513"/>
                    <a:pt x="16062" y="3668"/>
                  </a:cubicBezTo>
                  <a:cubicBezTo>
                    <a:pt x="16074" y="3727"/>
                    <a:pt x="16074" y="3787"/>
                    <a:pt x="16086" y="3846"/>
                  </a:cubicBezTo>
                  <a:cubicBezTo>
                    <a:pt x="16098" y="3942"/>
                    <a:pt x="16122" y="4025"/>
                    <a:pt x="16122" y="4120"/>
                  </a:cubicBezTo>
                  <a:cubicBezTo>
                    <a:pt x="16134" y="4192"/>
                    <a:pt x="16134" y="4263"/>
                    <a:pt x="16134" y="4323"/>
                  </a:cubicBezTo>
                  <a:cubicBezTo>
                    <a:pt x="16134" y="4406"/>
                    <a:pt x="16145" y="4454"/>
                    <a:pt x="16145" y="4513"/>
                  </a:cubicBezTo>
                  <a:cubicBezTo>
                    <a:pt x="16145" y="4596"/>
                    <a:pt x="16157" y="4668"/>
                    <a:pt x="16157" y="4739"/>
                  </a:cubicBezTo>
                  <a:cubicBezTo>
                    <a:pt x="16264" y="6504"/>
                    <a:pt x="15870" y="7192"/>
                    <a:pt x="15329" y="7192"/>
                  </a:cubicBezTo>
                  <a:cubicBezTo>
                    <a:pt x="14726" y="7192"/>
                    <a:pt x="13943" y="6340"/>
                    <a:pt x="13467" y="5168"/>
                  </a:cubicBezTo>
                  <a:cubicBezTo>
                    <a:pt x="13407" y="5025"/>
                    <a:pt x="13347" y="4870"/>
                    <a:pt x="13300" y="4727"/>
                  </a:cubicBezTo>
                  <a:cubicBezTo>
                    <a:pt x="13300" y="4715"/>
                    <a:pt x="13300" y="4715"/>
                    <a:pt x="13288" y="4692"/>
                  </a:cubicBezTo>
                  <a:cubicBezTo>
                    <a:pt x="13240" y="4549"/>
                    <a:pt x="13205" y="4394"/>
                    <a:pt x="13157" y="4239"/>
                  </a:cubicBezTo>
                  <a:cubicBezTo>
                    <a:pt x="12990" y="3549"/>
                    <a:pt x="12883" y="2965"/>
                    <a:pt x="12800" y="2513"/>
                  </a:cubicBezTo>
                  <a:cubicBezTo>
                    <a:pt x="12764" y="2310"/>
                    <a:pt x="12740" y="2156"/>
                    <a:pt x="12705" y="1989"/>
                  </a:cubicBezTo>
                  <a:cubicBezTo>
                    <a:pt x="12609" y="1346"/>
                    <a:pt x="12550" y="941"/>
                    <a:pt x="12443" y="703"/>
                  </a:cubicBezTo>
                  <a:cubicBezTo>
                    <a:pt x="12407" y="644"/>
                    <a:pt x="12395" y="584"/>
                    <a:pt x="12347" y="560"/>
                  </a:cubicBezTo>
                  <a:cubicBezTo>
                    <a:pt x="12324" y="513"/>
                    <a:pt x="12288" y="489"/>
                    <a:pt x="12252" y="453"/>
                  </a:cubicBezTo>
                  <a:cubicBezTo>
                    <a:pt x="12179" y="405"/>
                    <a:pt x="12087" y="384"/>
                    <a:pt x="11966" y="384"/>
                  </a:cubicBezTo>
                  <a:cubicBezTo>
                    <a:pt x="11673" y="384"/>
                    <a:pt x="11216" y="505"/>
                    <a:pt x="10490" y="632"/>
                  </a:cubicBezTo>
                  <a:cubicBezTo>
                    <a:pt x="10442" y="632"/>
                    <a:pt x="10419" y="644"/>
                    <a:pt x="10383" y="667"/>
                  </a:cubicBezTo>
                  <a:cubicBezTo>
                    <a:pt x="10371" y="667"/>
                    <a:pt x="10371" y="679"/>
                    <a:pt x="10359" y="679"/>
                  </a:cubicBezTo>
                  <a:cubicBezTo>
                    <a:pt x="10335" y="691"/>
                    <a:pt x="10311" y="703"/>
                    <a:pt x="10299" y="727"/>
                  </a:cubicBezTo>
                  <a:lnTo>
                    <a:pt x="10288" y="739"/>
                  </a:lnTo>
                  <a:cubicBezTo>
                    <a:pt x="10252" y="763"/>
                    <a:pt x="10240" y="798"/>
                    <a:pt x="10228" y="822"/>
                  </a:cubicBezTo>
                  <a:lnTo>
                    <a:pt x="10228" y="846"/>
                  </a:lnTo>
                  <a:cubicBezTo>
                    <a:pt x="10216" y="870"/>
                    <a:pt x="10192" y="906"/>
                    <a:pt x="10180" y="941"/>
                  </a:cubicBezTo>
                  <a:cubicBezTo>
                    <a:pt x="10180" y="965"/>
                    <a:pt x="10180" y="965"/>
                    <a:pt x="10168" y="977"/>
                  </a:cubicBezTo>
                  <a:cubicBezTo>
                    <a:pt x="10145" y="1013"/>
                    <a:pt x="10145" y="1048"/>
                    <a:pt x="10133" y="1096"/>
                  </a:cubicBezTo>
                  <a:lnTo>
                    <a:pt x="10133" y="1132"/>
                  </a:lnTo>
                  <a:cubicBezTo>
                    <a:pt x="10121" y="1167"/>
                    <a:pt x="10121" y="1227"/>
                    <a:pt x="10121" y="1287"/>
                  </a:cubicBezTo>
                  <a:lnTo>
                    <a:pt x="10121" y="1310"/>
                  </a:lnTo>
                  <a:lnTo>
                    <a:pt x="10121" y="1489"/>
                  </a:lnTo>
                  <a:lnTo>
                    <a:pt x="10121" y="1513"/>
                  </a:lnTo>
                  <a:cubicBezTo>
                    <a:pt x="10121" y="2644"/>
                    <a:pt x="10692" y="4585"/>
                    <a:pt x="10514" y="5632"/>
                  </a:cubicBezTo>
                  <a:cubicBezTo>
                    <a:pt x="10435" y="6095"/>
                    <a:pt x="10226" y="6386"/>
                    <a:pt x="9787" y="6386"/>
                  </a:cubicBezTo>
                  <a:cubicBezTo>
                    <a:pt x="9694" y="6386"/>
                    <a:pt x="9592" y="6374"/>
                    <a:pt x="9478" y="6347"/>
                  </a:cubicBezTo>
                  <a:cubicBezTo>
                    <a:pt x="8990" y="6251"/>
                    <a:pt x="8692" y="5918"/>
                    <a:pt x="8490" y="5513"/>
                  </a:cubicBezTo>
                  <a:cubicBezTo>
                    <a:pt x="8109" y="4763"/>
                    <a:pt x="8133" y="3668"/>
                    <a:pt x="8109" y="2989"/>
                  </a:cubicBezTo>
                  <a:lnTo>
                    <a:pt x="8109" y="2930"/>
                  </a:lnTo>
                  <a:lnTo>
                    <a:pt x="8109" y="2870"/>
                  </a:lnTo>
                  <a:lnTo>
                    <a:pt x="8109" y="2751"/>
                  </a:lnTo>
                  <a:lnTo>
                    <a:pt x="8109" y="2715"/>
                  </a:lnTo>
                  <a:cubicBezTo>
                    <a:pt x="8109" y="2691"/>
                    <a:pt x="8109" y="2656"/>
                    <a:pt x="8097" y="2632"/>
                  </a:cubicBezTo>
                  <a:lnTo>
                    <a:pt x="8097" y="2596"/>
                  </a:lnTo>
                  <a:cubicBezTo>
                    <a:pt x="8097" y="2572"/>
                    <a:pt x="8085" y="2537"/>
                    <a:pt x="8085" y="2513"/>
                  </a:cubicBezTo>
                  <a:cubicBezTo>
                    <a:pt x="8073" y="2453"/>
                    <a:pt x="8037" y="2358"/>
                    <a:pt x="7978" y="2275"/>
                  </a:cubicBezTo>
                  <a:cubicBezTo>
                    <a:pt x="7954" y="2215"/>
                    <a:pt x="7906" y="2144"/>
                    <a:pt x="7859" y="2084"/>
                  </a:cubicBezTo>
                  <a:cubicBezTo>
                    <a:pt x="7835" y="2049"/>
                    <a:pt x="7811" y="2001"/>
                    <a:pt x="7787" y="1977"/>
                  </a:cubicBezTo>
                  <a:cubicBezTo>
                    <a:pt x="7549" y="1668"/>
                    <a:pt x="7204" y="1370"/>
                    <a:pt x="6918" y="1346"/>
                  </a:cubicBezTo>
                  <a:lnTo>
                    <a:pt x="6835" y="1346"/>
                  </a:lnTo>
                  <a:cubicBezTo>
                    <a:pt x="6251" y="1465"/>
                    <a:pt x="5787" y="1537"/>
                    <a:pt x="5454" y="1620"/>
                  </a:cubicBezTo>
                  <a:cubicBezTo>
                    <a:pt x="5311" y="1644"/>
                    <a:pt x="5192" y="1679"/>
                    <a:pt x="5085" y="1691"/>
                  </a:cubicBezTo>
                  <a:cubicBezTo>
                    <a:pt x="4882" y="1739"/>
                    <a:pt x="4751" y="1798"/>
                    <a:pt x="4656" y="1870"/>
                  </a:cubicBezTo>
                  <a:cubicBezTo>
                    <a:pt x="4561" y="1965"/>
                    <a:pt x="4537" y="2060"/>
                    <a:pt x="4584" y="2227"/>
                  </a:cubicBezTo>
                  <a:cubicBezTo>
                    <a:pt x="4668" y="2525"/>
                    <a:pt x="4763" y="2810"/>
                    <a:pt x="4858" y="3061"/>
                  </a:cubicBezTo>
                  <a:cubicBezTo>
                    <a:pt x="4870" y="3120"/>
                    <a:pt x="4894" y="3191"/>
                    <a:pt x="4918" y="3251"/>
                  </a:cubicBezTo>
                  <a:cubicBezTo>
                    <a:pt x="4942" y="3370"/>
                    <a:pt x="4989" y="3489"/>
                    <a:pt x="5001" y="3608"/>
                  </a:cubicBezTo>
                  <a:cubicBezTo>
                    <a:pt x="5013" y="3703"/>
                    <a:pt x="5025" y="3787"/>
                    <a:pt x="5049" y="3858"/>
                  </a:cubicBezTo>
                  <a:lnTo>
                    <a:pt x="5049" y="3965"/>
                  </a:lnTo>
                  <a:cubicBezTo>
                    <a:pt x="5049" y="4025"/>
                    <a:pt x="5049" y="4084"/>
                    <a:pt x="5037" y="4144"/>
                  </a:cubicBezTo>
                  <a:cubicBezTo>
                    <a:pt x="5013" y="4192"/>
                    <a:pt x="5013" y="4251"/>
                    <a:pt x="4989" y="4299"/>
                  </a:cubicBezTo>
                  <a:cubicBezTo>
                    <a:pt x="4930" y="4430"/>
                    <a:pt x="4787" y="4537"/>
                    <a:pt x="4596" y="4608"/>
                  </a:cubicBezTo>
                  <a:cubicBezTo>
                    <a:pt x="4527" y="4631"/>
                    <a:pt x="4464" y="4642"/>
                    <a:pt x="4407" y="4642"/>
                  </a:cubicBezTo>
                  <a:cubicBezTo>
                    <a:pt x="4077" y="4642"/>
                    <a:pt x="3957" y="4280"/>
                    <a:pt x="3906" y="3823"/>
                  </a:cubicBezTo>
                  <a:cubicBezTo>
                    <a:pt x="3882" y="3715"/>
                    <a:pt x="3870" y="3596"/>
                    <a:pt x="3870" y="3477"/>
                  </a:cubicBezTo>
                  <a:lnTo>
                    <a:pt x="3870" y="3358"/>
                  </a:lnTo>
                  <a:cubicBezTo>
                    <a:pt x="3846" y="2834"/>
                    <a:pt x="3858" y="2287"/>
                    <a:pt x="3751" y="1941"/>
                  </a:cubicBezTo>
                  <a:cubicBezTo>
                    <a:pt x="3227" y="2001"/>
                    <a:pt x="2834" y="2049"/>
                    <a:pt x="2501" y="2060"/>
                  </a:cubicBezTo>
                  <a:cubicBezTo>
                    <a:pt x="2370" y="2084"/>
                    <a:pt x="2263" y="2084"/>
                    <a:pt x="2156" y="2084"/>
                  </a:cubicBezTo>
                  <a:cubicBezTo>
                    <a:pt x="2060" y="2084"/>
                    <a:pt x="1965" y="2084"/>
                    <a:pt x="1882" y="2096"/>
                  </a:cubicBezTo>
                  <a:cubicBezTo>
                    <a:pt x="1584" y="2096"/>
                    <a:pt x="1405" y="2060"/>
                    <a:pt x="1239" y="2037"/>
                  </a:cubicBezTo>
                  <a:cubicBezTo>
                    <a:pt x="1191" y="2025"/>
                    <a:pt x="1132" y="2025"/>
                    <a:pt x="1084" y="2001"/>
                  </a:cubicBezTo>
                  <a:lnTo>
                    <a:pt x="905" y="2001"/>
                  </a:lnTo>
                  <a:cubicBezTo>
                    <a:pt x="858" y="2001"/>
                    <a:pt x="834" y="2025"/>
                    <a:pt x="786" y="2037"/>
                  </a:cubicBezTo>
                  <a:cubicBezTo>
                    <a:pt x="774" y="2037"/>
                    <a:pt x="774" y="2037"/>
                    <a:pt x="763" y="2049"/>
                  </a:cubicBezTo>
                  <a:cubicBezTo>
                    <a:pt x="715" y="2060"/>
                    <a:pt x="691" y="2084"/>
                    <a:pt x="643" y="2108"/>
                  </a:cubicBezTo>
                  <a:cubicBezTo>
                    <a:pt x="643" y="2108"/>
                    <a:pt x="620" y="2108"/>
                    <a:pt x="620" y="2120"/>
                  </a:cubicBezTo>
                  <a:cubicBezTo>
                    <a:pt x="596" y="2156"/>
                    <a:pt x="548" y="2168"/>
                    <a:pt x="524" y="2203"/>
                  </a:cubicBezTo>
                  <a:lnTo>
                    <a:pt x="417" y="2299"/>
                  </a:lnTo>
                  <a:cubicBezTo>
                    <a:pt x="346" y="2394"/>
                    <a:pt x="298" y="2477"/>
                    <a:pt x="239" y="2596"/>
                  </a:cubicBezTo>
                  <a:cubicBezTo>
                    <a:pt x="155" y="2656"/>
                    <a:pt x="120" y="2775"/>
                    <a:pt x="155" y="2894"/>
                  </a:cubicBezTo>
                  <a:cubicBezTo>
                    <a:pt x="1" y="3572"/>
                    <a:pt x="155" y="4477"/>
                    <a:pt x="667" y="5216"/>
                  </a:cubicBezTo>
                  <a:cubicBezTo>
                    <a:pt x="822" y="5430"/>
                    <a:pt x="953" y="5668"/>
                    <a:pt x="1084" y="5918"/>
                  </a:cubicBezTo>
                  <a:cubicBezTo>
                    <a:pt x="1186" y="6114"/>
                    <a:pt x="1397" y="6228"/>
                    <a:pt x="1597" y="6228"/>
                  </a:cubicBezTo>
                  <a:cubicBezTo>
                    <a:pt x="1700" y="6228"/>
                    <a:pt x="1801" y="6197"/>
                    <a:pt x="1882" y="6132"/>
                  </a:cubicBezTo>
                  <a:cubicBezTo>
                    <a:pt x="2300" y="5785"/>
                    <a:pt x="2713" y="5469"/>
                    <a:pt x="3024" y="5469"/>
                  </a:cubicBezTo>
                  <a:cubicBezTo>
                    <a:pt x="3182" y="5469"/>
                    <a:pt x="3313" y="5551"/>
                    <a:pt x="3406" y="5751"/>
                  </a:cubicBezTo>
                  <a:cubicBezTo>
                    <a:pt x="3739" y="6454"/>
                    <a:pt x="2953" y="6728"/>
                    <a:pt x="1977" y="7168"/>
                  </a:cubicBezTo>
                  <a:cubicBezTo>
                    <a:pt x="1786" y="7263"/>
                    <a:pt x="1715" y="7454"/>
                    <a:pt x="1786" y="7656"/>
                  </a:cubicBezTo>
                  <a:cubicBezTo>
                    <a:pt x="1894" y="7942"/>
                    <a:pt x="2025" y="8299"/>
                    <a:pt x="2179" y="8668"/>
                  </a:cubicBezTo>
                  <a:lnTo>
                    <a:pt x="2179" y="8692"/>
                  </a:lnTo>
                  <a:cubicBezTo>
                    <a:pt x="2370" y="9180"/>
                    <a:pt x="2560" y="9716"/>
                    <a:pt x="2727" y="10145"/>
                  </a:cubicBezTo>
                  <a:cubicBezTo>
                    <a:pt x="2805" y="10364"/>
                    <a:pt x="3018" y="10496"/>
                    <a:pt x="3225" y="10496"/>
                  </a:cubicBezTo>
                  <a:cubicBezTo>
                    <a:pt x="3333" y="10496"/>
                    <a:pt x="3439" y="10460"/>
                    <a:pt x="3525" y="10383"/>
                  </a:cubicBezTo>
                  <a:cubicBezTo>
                    <a:pt x="3787" y="10157"/>
                    <a:pt x="4453" y="9942"/>
                    <a:pt x="4644" y="9799"/>
                  </a:cubicBezTo>
                  <a:cubicBezTo>
                    <a:pt x="5589" y="9158"/>
                    <a:pt x="6024" y="8868"/>
                    <a:pt x="6420" y="8868"/>
                  </a:cubicBezTo>
                  <a:cubicBezTo>
                    <a:pt x="6443" y="8868"/>
                    <a:pt x="6466" y="8869"/>
                    <a:pt x="6489" y="8871"/>
                  </a:cubicBezTo>
                  <a:cubicBezTo>
                    <a:pt x="7001" y="8895"/>
                    <a:pt x="7609" y="9847"/>
                    <a:pt x="5787" y="11216"/>
                  </a:cubicBezTo>
                  <a:cubicBezTo>
                    <a:pt x="4942" y="11847"/>
                    <a:pt x="4215" y="12097"/>
                    <a:pt x="3763" y="12383"/>
                  </a:cubicBezTo>
                  <a:cubicBezTo>
                    <a:pt x="3572" y="12502"/>
                    <a:pt x="3525" y="12740"/>
                    <a:pt x="3644" y="12943"/>
                  </a:cubicBezTo>
                  <a:cubicBezTo>
                    <a:pt x="4567" y="14519"/>
                    <a:pt x="4995" y="15103"/>
                    <a:pt x="5397" y="15103"/>
                  </a:cubicBezTo>
                  <a:cubicBezTo>
                    <a:pt x="6027" y="15103"/>
                    <a:pt x="6595" y="13670"/>
                    <a:pt x="8906" y="12383"/>
                  </a:cubicBezTo>
                  <a:cubicBezTo>
                    <a:pt x="9524" y="12036"/>
                    <a:pt x="10052" y="11892"/>
                    <a:pt x="10468" y="11892"/>
                  </a:cubicBezTo>
                  <a:cubicBezTo>
                    <a:pt x="11906" y="11892"/>
                    <a:pt x="12010" y="13603"/>
                    <a:pt x="9859" y="14526"/>
                  </a:cubicBezTo>
                  <a:cubicBezTo>
                    <a:pt x="8609" y="15062"/>
                    <a:pt x="7668" y="15062"/>
                    <a:pt x="6561" y="16467"/>
                  </a:cubicBezTo>
                  <a:cubicBezTo>
                    <a:pt x="6430" y="16634"/>
                    <a:pt x="6478" y="16884"/>
                    <a:pt x="6668" y="17038"/>
                  </a:cubicBezTo>
                  <a:cubicBezTo>
                    <a:pt x="7025" y="17336"/>
                    <a:pt x="7680" y="18098"/>
                    <a:pt x="8466" y="19134"/>
                  </a:cubicBezTo>
                  <a:cubicBezTo>
                    <a:pt x="8815" y="19590"/>
                    <a:pt x="9364" y="19837"/>
                    <a:pt x="9895" y="19837"/>
                  </a:cubicBezTo>
                  <a:cubicBezTo>
                    <a:pt x="10251" y="19837"/>
                    <a:pt x="10598" y="19725"/>
                    <a:pt x="10871" y="19491"/>
                  </a:cubicBezTo>
                  <a:cubicBezTo>
                    <a:pt x="12490" y="18094"/>
                    <a:pt x="14937" y="17186"/>
                    <a:pt x="16282" y="17186"/>
                  </a:cubicBezTo>
                  <a:cubicBezTo>
                    <a:pt x="16667" y="17186"/>
                    <a:pt x="16963" y="17260"/>
                    <a:pt x="17122" y="17419"/>
                  </a:cubicBezTo>
                  <a:cubicBezTo>
                    <a:pt x="19420" y="19741"/>
                    <a:pt x="11228" y="21610"/>
                    <a:pt x="12157" y="22932"/>
                  </a:cubicBezTo>
                  <a:cubicBezTo>
                    <a:pt x="12574" y="23492"/>
                    <a:pt x="15062" y="25813"/>
                    <a:pt x="17205" y="26468"/>
                  </a:cubicBezTo>
                  <a:cubicBezTo>
                    <a:pt x="17335" y="26508"/>
                    <a:pt x="17466" y="26528"/>
                    <a:pt x="17592" y="26528"/>
                  </a:cubicBezTo>
                  <a:cubicBezTo>
                    <a:pt x="18099" y="26528"/>
                    <a:pt x="18536" y="26219"/>
                    <a:pt x="18622" y="25742"/>
                  </a:cubicBezTo>
                  <a:cubicBezTo>
                    <a:pt x="18860" y="24444"/>
                    <a:pt x="18908" y="23885"/>
                    <a:pt x="19182" y="23253"/>
                  </a:cubicBezTo>
                  <a:cubicBezTo>
                    <a:pt x="19301" y="23099"/>
                    <a:pt x="19396" y="22920"/>
                    <a:pt x="19479" y="22742"/>
                  </a:cubicBezTo>
                  <a:cubicBezTo>
                    <a:pt x="20207" y="21601"/>
                    <a:pt x="20681" y="20983"/>
                    <a:pt x="20999" y="20983"/>
                  </a:cubicBezTo>
                  <a:cubicBezTo>
                    <a:pt x="21351" y="20983"/>
                    <a:pt x="21510" y="21743"/>
                    <a:pt x="21610" y="23396"/>
                  </a:cubicBezTo>
                  <a:cubicBezTo>
                    <a:pt x="21658" y="24254"/>
                    <a:pt x="21682" y="24956"/>
                    <a:pt x="21718" y="25539"/>
                  </a:cubicBezTo>
                  <a:cubicBezTo>
                    <a:pt x="21734" y="25928"/>
                    <a:pt x="22110" y="26202"/>
                    <a:pt x="22476" y="26202"/>
                  </a:cubicBezTo>
                  <a:cubicBezTo>
                    <a:pt x="22626" y="26202"/>
                    <a:pt x="22775" y="26156"/>
                    <a:pt x="22896" y="26051"/>
                  </a:cubicBezTo>
                  <a:cubicBezTo>
                    <a:pt x="23611" y="25456"/>
                    <a:pt x="24265" y="24706"/>
                    <a:pt x="24837" y="23730"/>
                  </a:cubicBezTo>
                  <a:cubicBezTo>
                    <a:pt x="26313" y="21289"/>
                    <a:pt x="24813" y="18491"/>
                    <a:pt x="23492" y="17169"/>
                  </a:cubicBezTo>
                  <a:cubicBezTo>
                    <a:pt x="23325" y="17003"/>
                    <a:pt x="23313" y="16800"/>
                    <a:pt x="23396" y="16646"/>
                  </a:cubicBezTo>
                  <a:cubicBezTo>
                    <a:pt x="23563" y="16646"/>
                    <a:pt x="23754" y="16646"/>
                    <a:pt x="23920" y="16634"/>
                  </a:cubicBezTo>
                  <a:cubicBezTo>
                    <a:pt x="26587" y="17884"/>
                    <a:pt x="29171" y="19015"/>
                    <a:pt x="31528" y="19967"/>
                  </a:cubicBezTo>
                  <a:lnTo>
                    <a:pt x="24158" y="16086"/>
                  </a:lnTo>
                  <a:cubicBezTo>
                    <a:pt x="23932" y="15967"/>
                    <a:pt x="23980" y="15669"/>
                    <a:pt x="24218" y="15657"/>
                  </a:cubicBezTo>
                  <a:cubicBezTo>
                    <a:pt x="26671" y="15443"/>
                    <a:pt x="30766" y="15062"/>
                    <a:pt x="31183" y="12121"/>
                  </a:cubicBezTo>
                  <a:lnTo>
                    <a:pt x="31183" y="12109"/>
                  </a:lnTo>
                  <a:lnTo>
                    <a:pt x="31231" y="11752"/>
                  </a:lnTo>
                  <a:lnTo>
                    <a:pt x="31231" y="11645"/>
                  </a:lnTo>
                  <a:cubicBezTo>
                    <a:pt x="31231" y="11538"/>
                    <a:pt x="31243" y="11454"/>
                    <a:pt x="31243" y="11347"/>
                  </a:cubicBezTo>
                  <a:cubicBezTo>
                    <a:pt x="31243" y="11216"/>
                    <a:pt x="31243" y="11073"/>
                    <a:pt x="31231" y="10919"/>
                  </a:cubicBezTo>
                  <a:cubicBezTo>
                    <a:pt x="31171" y="9978"/>
                    <a:pt x="31112" y="9097"/>
                    <a:pt x="31028" y="8311"/>
                  </a:cubicBezTo>
                  <a:cubicBezTo>
                    <a:pt x="31028" y="8275"/>
                    <a:pt x="31016" y="8240"/>
                    <a:pt x="31016" y="8192"/>
                  </a:cubicBezTo>
                  <a:cubicBezTo>
                    <a:pt x="30933" y="7859"/>
                    <a:pt x="30635" y="7585"/>
                    <a:pt x="30290" y="7490"/>
                  </a:cubicBezTo>
                  <a:cubicBezTo>
                    <a:pt x="30242" y="7478"/>
                    <a:pt x="30219" y="7478"/>
                    <a:pt x="30171" y="7466"/>
                  </a:cubicBezTo>
                  <a:cubicBezTo>
                    <a:pt x="30122" y="7461"/>
                    <a:pt x="30072" y="7458"/>
                    <a:pt x="30023" y="7458"/>
                  </a:cubicBezTo>
                  <a:cubicBezTo>
                    <a:pt x="29953" y="7458"/>
                    <a:pt x="29884" y="7464"/>
                    <a:pt x="29814" y="7478"/>
                  </a:cubicBezTo>
                  <a:cubicBezTo>
                    <a:pt x="29742" y="7490"/>
                    <a:pt x="29659" y="7525"/>
                    <a:pt x="29588" y="7549"/>
                  </a:cubicBezTo>
                  <a:cubicBezTo>
                    <a:pt x="29516" y="7597"/>
                    <a:pt x="29421" y="7644"/>
                    <a:pt x="29349" y="7692"/>
                  </a:cubicBezTo>
                  <a:cubicBezTo>
                    <a:pt x="29326" y="7704"/>
                    <a:pt x="29290" y="7728"/>
                    <a:pt x="29242" y="7752"/>
                  </a:cubicBezTo>
                  <a:cubicBezTo>
                    <a:pt x="29207" y="7775"/>
                    <a:pt x="29159" y="7787"/>
                    <a:pt x="29123" y="7823"/>
                  </a:cubicBezTo>
                  <a:cubicBezTo>
                    <a:pt x="29088" y="7847"/>
                    <a:pt x="29052" y="7871"/>
                    <a:pt x="29004" y="7894"/>
                  </a:cubicBezTo>
                  <a:cubicBezTo>
                    <a:pt x="28980" y="7906"/>
                    <a:pt x="28945" y="7942"/>
                    <a:pt x="28909" y="7954"/>
                  </a:cubicBezTo>
                  <a:cubicBezTo>
                    <a:pt x="28861" y="7990"/>
                    <a:pt x="28814" y="8014"/>
                    <a:pt x="28754" y="8061"/>
                  </a:cubicBezTo>
                  <a:cubicBezTo>
                    <a:pt x="28742" y="8073"/>
                    <a:pt x="28707" y="8085"/>
                    <a:pt x="28695" y="8109"/>
                  </a:cubicBezTo>
                  <a:cubicBezTo>
                    <a:pt x="28647" y="8133"/>
                    <a:pt x="28587" y="8180"/>
                    <a:pt x="28552" y="8204"/>
                  </a:cubicBezTo>
                  <a:cubicBezTo>
                    <a:pt x="28528" y="8228"/>
                    <a:pt x="28516" y="8228"/>
                    <a:pt x="28504" y="8240"/>
                  </a:cubicBezTo>
                  <a:cubicBezTo>
                    <a:pt x="28445" y="8287"/>
                    <a:pt x="28397" y="8311"/>
                    <a:pt x="28349" y="8359"/>
                  </a:cubicBezTo>
                  <a:cubicBezTo>
                    <a:pt x="28337" y="8359"/>
                    <a:pt x="28337" y="8371"/>
                    <a:pt x="28326" y="8371"/>
                  </a:cubicBezTo>
                  <a:cubicBezTo>
                    <a:pt x="28278" y="8418"/>
                    <a:pt x="28218" y="8442"/>
                    <a:pt x="28171" y="8490"/>
                  </a:cubicBezTo>
                  <a:lnTo>
                    <a:pt x="28159" y="8502"/>
                  </a:lnTo>
                  <a:cubicBezTo>
                    <a:pt x="28099" y="8549"/>
                    <a:pt x="28052" y="8597"/>
                    <a:pt x="27992" y="8645"/>
                  </a:cubicBezTo>
                  <a:cubicBezTo>
                    <a:pt x="27144" y="9367"/>
                    <a:pt x="26627" y="10022"/>
                    <a:pt x="26121" y="10022"/>
                  </a:cubicBezTo>
                  <a:cubicBezTo>
                    <a:pt x="25860" y="10022"/>
                    <a:pt x="25601" y="9848"/>
                    <a:pt x="25301" y="9418"/>
                  </a:cubicBezTo>
                  <a:cubicBezTo>
                    <a:pt x="24658" y="8502"/>
                    <a:pt x="25420" y="7930"/>
                    <a:pt x="26706" y="7192"/>
                  </a:cubicBezTo>
                  <a:cubicBezTo>
                    <a:pt x="26897" y="7097"/>
                    <a:pt x="27099" y="6978"/>
                    <a:pt x="27313" y="6859"/>
                  </a:cubicBezTo>
                  <a:lnTo>
                    <a:pt x="27623" y="6680"/>
                  </a:lnTo>
                  <a:lnTo>
                    <a:pt x="27718" y="6632"/>
                  </a:lnTo>
                  <a:cubicBezTo>
                    <a:pt x="27873" y="6537"/>
                    <a:pt x="28040" y="6442"/>
                    <a:pt x="28218" y="6347"/>
                  </a:cubicBezTo>
                  <a:cubicBezTo>
                    <a:pt x="28230" y="6335"/>
                    <a:pt x="28254" y="6335"/>
                    <a:pt x="28266" y="6323"/>
                  </a:cubicBezTo>
                  <a:cubicBezTo>
                    <a:pt x="28445" y="6216"/>
                    <a:pt x="28623" y="6109"/>
                    <a:pt x="28814" y="5989"/>
                  </a:cubicBezTo>
                  <a:cubicBezTo>
                    <a:pt x="28861" y="5966"/>
                    <a:pt x="28909" y="5930"/>
                    <a:pt x="28945" y="5882"/>
                  </a:cubicBezTo>
                  <a:cubicBezTo>
                    <a:pt x="29040" y="5811"/>
                    <a:pt x="29099" y="5728"/>
                    <a:pt x="29147" y="5632"/>
                  </a:cubicBezTo>
                  <a:cubicBezTo>
                    <a:pt x="29171" y="5585"/>
                    <a:pt x="29183" y="5549"/>
                    <a:pt x="29207" y="5489"/>
                  </a:cubicBezTo>
                  <a:cubicBezTo>
                    <a:pt x="29266" y="5275"/>
                    <a:pt x="29266" y="5049"/>
                    <a:pt x="29183" y="4835"/>
                  </a:cubicBezTo>
                  <a:cubicBezTo>
                    <a:pt x="28933" y="4144"/>
                    <a:pt x="28647" y="3644"/>
                    <a:pt x="28254" y="3239"/>
                  </a:cubicBezTo>
                  <a:cubicBezTo>
                    <a:pt x="28135" y="3120"/>
                    <a:pt x="28016" y="3013"/>
                    <a:pt x="27897" y="2930"/>
                  </a:cubicBezTo>
                  <a:cubicBezTo>
                    <a:pt x="27837" y="2882"/>
                    <a:pt x="27754" y="2834"/>
                    <a:pt x="27694" y="2787"/>
                  </a:cubicBezTo>
                  <a:cubicBezTo>
                    <a:pt x="27313" y="2513"/>
                    <a:pt x="26802" y="2322"/>
                    <a:pt x="26182" y="2168"/>
                  </a:cubicBezTo>
                  <a:cubicBezTo>
                    <a:pt x="25099" y="1899"/>
                    <a:pt x="24552" y="1765"/>
                    <a:pt x="24247" y="1765"/>
                  </a:cubicBezTo>
                  <a:cubicBezTo>
                    <a:pt x="24200" y="1765"/>
                    <a:pt x="24159" y="1768"/>
                    <a:pt x="24123" y="1775"/>
                  </a:cubicBezTo>
                  <a:cubicBezTo>
                    <a:pt x="24099" y="1798"/>
                    <a:pt x="24063" y="1798"/>
                    <a:pt x="24039" y="1810"/>
                  </a:cubicBezTo>
                  <a:cubicBezTo>
                    <a:pt x="23992" y="1822"/>
                    <a:pt x="23968" y="1858"/>
                    <a:pt x="23944" y="1906"/>
                  </a:cubicBezTo>
                  <a:cubicBezTo>
                    <a:pt x="23920" y="1929"/>
                    <a:pt x="23908" y="1977"/>
                    <a:pt x="23873" y="2037"/>
                  </a:cubicBezTo>
                  <a:cubicBezTo>
                    <a:pt x="23861" y="2060"/>
                    <a:pt x="23849" y="2108"/>
                    <a:pt x="23825" y="2156"/>
                  </a:cubicBezTo>
                  <a:cubicBezTo>
                    <a:pt x="23777" y="2275"/>
                    <a:pt x="23742" y="2430"/>
                    <a:pt x="23682" y="2632"/>
                  </a:cubicBezTo>
                  <a:cubicBezTo>
                    <a:pt x="23670" y="2691"/>
                    <a:pt x="23634" y="2751"/>
                    <a:pt x="23611" y="2810"/>
                  </a:cubicBezTo>
                  <a:cubicBezTo>
                    <a:pt x="23611" y="2822"/>
                    <a:pt x="23587" y="2834"/>
                    <a:pt x="23587" y="2858"/>
                  </a:cubicBezTo>
                  <a:cubicBezTo>
                    <a:pt x="23563" y="2918"/>
                    <a:pt x="23527" y="2989"/>
                    <a:pt x="23503" y="3049"/>
                  </a:cubicBezTo>
                  <a:cubicBezTo>
                    <a:pt x="23468" y="3120"/>
                    <a:pt x="23444" y="3191"/>
                    <a:pt x="23396" y="3263"/>
                  </a:cubicBezTo>
                  <a:cubicBezTo>
                    <a:pt x="23384" y="3287"/>
                    <a:pt x="23384" y="3299"/>
                    <a:pt x="23373" y="3322"/>
                  </a:cubicBezTo>
                  <a:cubicBezTo>
                    <a:pt x="23337" y="3406"/>
                    <a:pt x="23289" y="3477"/>
                    <a:pt x="23253" y="3561"/>
                  </a:cubicBezTo>
                  <a:cubicBezTo>
                    <a:pt x="23206" y="3656"/>
                    <a:pt x="23158" y="3727"/>
                    <a:pt x="23111" y="3823"/>
                  </a:cubicBezTo>
                  <a:cubicBezTo>
                    <a:pt x="23099" y="3834"/>
                    <a:pt x="23099" y="3846"/>
                    <a:pt x="23087" y="3882"/>
                  </a:cubicBezTo>
                  <a:cubicBezTo>
                    <a:pt x="22992" y="4061"/>
                    <a:pt x="22896" y="4239"/>
                    <a:pt x="22801" y="4418"/>
                  </a:cubicBezTo>
                  <a:cubicBezTo>
                    <a:pt x="22789" y="4430"/>
                    <a:pt x="22789" y="4442"/>
                    <a:pt x="22777" y="4477"/>
                  </a:cubicBezTo>
                  <a:cubicBezTo>
                    <a:pt x="22730" y="4561"/>
                    <a:pt x="22670" y="4656"/>
                    <a:pt x="22622" y="4739"/>
                  </a:cubicBezTo>
                  <a:cubicBezTo>
                    <a:pt x="21906" y="5987"/>
                    <a:pt x="21012" y="7216"/>
                    <a:pt x="20498" y="7216"/>
                  </a:cubicBezTo>
                  <a:cubicBezTo>
                    <a:pt x="20449" y="7216"/>
                    <a:pt x="20402" y="7204"/>
                    <a:pt x="20360" y="7180"/>
                  </a:cubicBezTo>
                  <a:cubicBezTo>
                    <a:pt x="19324" y="6597"/>
                    <a:pt x="19217" y="5585"/>
                    <a:pt x="19586" y="4477"/>
                  </a:cubicBezTo>
                  <a:cubicBezTo>
                    <a:pt x="19741" y="4013"/>
                    <a:pt x="19979" y="3537"/>
                    <a:pt x="20241" y="3072"/>
                  </a:cubicBezTo>
                  <a:cubicBezTo>
                    <a:pt x="20301" y="2953"/>
                    <a:pt x="20372" y="2846"/>
                    <a:pt x="20455" y="2727"/>
                  </a:cubicBezTo>
                  <a:cubicBezTo>
                    <a:pt x="20455" y="2715"/>
                    <a:pt x="20467" y="2715"/>
                    <a:pt x="20467" y="2703"/>
                  </a:cubicBezTo>
                  <a:cubicBezTo>
                    <a:pt x="20539" y="2596"/>
                    <a:pt x="20598" y="2489"/>
                    <a:pt x="20670" y="2394"/>
                  </a:cubicBezTo>
                  <a:cubicBezTo>
                    <a:pt x="20694" y="2370"/>
                    <a:pt x="20694" y="2358"/>
                    <a:pt x="20706" y="2346"/>
                  </a:cubicBezTo>
                  <a:lnTo>
                    <a:pt x="20932" y="2037"/>
                  </a:lnTo>
                  <a:cubicBezTo>
                    <a:pt x="20944" y="2013"/>
                    <a:pt x="20944" y="2001"/>
                    <a:pt x="20956" y="1989"/>
                  </a:cubicBezTo>
                  <a:cubicBezTo>
                    <a:pt x="21027" y="1882"/>
                    <a:pt x="21110" y="1775"/>
                    <a:pt x="21194" y="1679"/>
                  </a:cubicBezTo>
                  <a:cubicBezTo>
                    <a:pt x="21491" y="1298"/>
                    <a:pt x="21206" y="989"/>
                    <a:pt x="20634" y="739"/>
                  </a:cubicBezTo>
                  <a:cubicBezTo>
                    <a:pt x="20051" y="489"/>
                    <a:pt x="19158" y="310"/>
                    <a:pt x="18229" y="179"/>
                  </a:cubicBezTo>
                  <a:cubicBezTo>
                    <a:pt x="17927" y="133"/>
                    <a:pt x="17063" y="0"/>
                    <a:pt x="16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3"/>
            <p:cNvSpPr/>
            <p:nvPr/>
          </p:nvSpPr>
          <p:spPr>
            <a:xfrm>
              <a:off x="3871320" y="3163753"/>
              <a:ext cx="802993" cy="1182750"/>
            </a:xfrm>
            <a:custGeom>
              <a:avLst/>
              <a:gdLst/>
              <a:ahLst/>
              <a:cxnLst/>
              <a:rect l="l" t="t" r="r" b="b"/>
              <a:pathLst>
                <a:path w="27778" h="40915" extrusionOk="0">
                  <a:moveTo>
                    <a:pt x="929" y="1"/>
                  </a:moveTo>
                  <a:cubicBezTo>
                    <a:pt x="929" y="1"/>
                    <a:pt x="0" y="1954"/>
                    <a:pt x="2893" y="15098"/>
                  </a:cubicBezTo>
                  <a:cubicBezTo>
                    <a:pt x="5894" y="28016"/>
                    <a:pt x="17812" y="36910"/>
                    <a:pt x="23467" y="40494"/>
                  </a:cubicBezTo>
                  <a:cubicBezTo>
                    <a:pt x="23924" y="40783"/>
                    <a:pt x="24419" y="40914"/>
                    <a:pt x="24902" y="40914"/>
                  </a:cubicBezTo>
                  <a:cubicBezTo>
                    <a:pt x="26269" y="40914"/>
                    <a:pt x="27540" y="39858"/>
                    <a:pt x="27575" y="38327"/>
                  </a:cubicBezTo>
                  <a:cubicBezTo>
                    <a:pt x="27778" y="30838"/>
                    <a:pt x="21503" y="17717"/>
                    <a:pt x="15466" y="11228"/>
                  </a:cubicBezTo>
                  <a:cubicBezTo>
                    <a:pt x="8144" y="3347"/>
                    <a:pt x="929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3898494" y="3164100"/>
              <a:ext cx="723497" cy="1174367"/>
            </a:xfrm>
            <a:custGeom>
              <a:avLst/>
              <a:gdLst/>
              <a:ahLst/>
              <a:cxnLst/>
              <a:rect l="l" t="t" r="r" b="b"/>
              <a:pathLst>
                <a:path w="25028" h="40625" extrusionOk="0">
                  <a:moveTo>
                    <a:pt x="1" y="1"/>
                  </a:moveTo>
                  <a:cubicBezTo>
                    <a:pt x="1" y="1"/>
                    <a:pt x="370" y="644"/>
                    <a:pt x="1037" y="1763"/>
                  </a:cubicBezTo>
                  <a:cubicBezTo>
                    <a:pt x="1382" y="2322"/>
                    <a:pt x="1787" y="3001"/>
                    <a:pt x="2251" y="3787"/>
                  </a:cubicBezTo>
                  <a:cubicBezTo>
                    <a:pt x="2704" y="4561"/>
                    <a:pt x="3227" y="5454"/>
                    <a:pt x="3811" y="6406"/>
                  </a:cubicBezTo>
                  <a:cubicBezTo>
                    <a:pt x="4394" y="7359"/>
                    <a:pt x="5013" y="8394"/>
                    <a:pt x="5668" y="9502"/>
                  </a:cubicBezTo>
                  <a:cubicBezTo>
                    <a:pt x="6323" y="10597"/>
                    <a:pt x="7026" y="11764"/>
                    <a:pt x="7752" y="12955"/>
                  </a:cubicBezTo>
                  <a:cubicBezTo>
                    <a:pt x="8478" y="14145"/>
                    <a:pt x="9240" y="15383"/>
                    <a:pt x="10002" y="16634"/>
                  </a:cubicBezTo>
                  <a:cubicBezTo>
                    <a:pt x="10752" y="17884"/>
                    <a:pt x="11550" y="19158"/>
                    <a:pt x="12324" y="20420"/>
                  </a:cubicBezTo>
                  <a:cubicBezTo>
                    <a:pt x="13098" y="21694"/>
                    <a:pt x="13884" y="22956"/>
                    <a:pt x="14657" y="24206"/>
                  </a:cubicBezTo>
                  <a:cubicBezTo>
                    <a:pt x="15431" y="25456"/>
                    <a:pt x="16193" y="26670"/>
                    <a:pt x="16932" y="27861"/>
                  </a:cubicBezTo>
                  <a:cubicBezTo>
                    <a:pt x="18420" y="30242"/>
                    <a:pt x="19825" y="32445"/>
                    <a:pt x="21015" y="34338"/>
                  </a:cubicBezTo>
                  <a:cubicBezTo>
                    <a:pt x="21611" y="35291"/>
                    <a:pt x="22158" y="36160"/>
                    <a:pt x="22647" y="36910"/>
                  </a:cubicBezTo>
                  <a:cubicBezTo>
                    <a:pt x="23147" y="37672"/>
                    <a:pt x="23551" y="38339"/>
                    <a:pt x="23909" y="38886"/>
                  </a:cubicBezTo>
                  <a:cubicBezTo>
                    <a:pt x="24635" y="39994"/>
                    <a:pt x="25028" y="40625"/>
                    <a:pt x="25028" y="40625"/>
                  </a:cubicBezTo>
                  <a:cubicBezTo>
                    <a:pt x="25028" y="40625"/>
                    <a:pt x="24647" y="39982"/>
                    <a:pt x="23992" y="38851"/>
                  </a:cubicBezTo>
                  <a:cubicBezTo>
                    <a:pt x="23647" y="38279"/>
                    <a:pt x="23242" y="37612"/>
                    <a:pt x="22789" y="36826"/>
                  </a:cubicBezTo>
                  <a:cubicBezTo>
                    <a:pt x="22325" y="36053"/>
                    <a:pt x="21801" y="35160"/>
                    <a:pt x="21218" y="34207"/>
                  </a:cubicBezTo>
                  <a:cubicBezTo>
                    <a:pt x="20063" y="32290"/>
                    <a:pt x="18741" y="30052"/>
                    <a:pt x="17277" y="27659"/>
                  </a:cubicBezTo>
                  <a:cubicBezTo>
                    <a:pt x="16551" y="26468"/>
                    <a:pt x="15789" y="25230"/>
                    <a:pt x="15027" y="23980"/>
                  </a:cubicBezTo>
                  <a:cubicBezTo>
                    <a:pt x="14276" y="22730"/>
                    <a:pt x="13479" y="21444"/>
                    <a:pt x="12705" y="20182"/>
                  </a:cubicBezTo>
                  <a:cubicBezTo>
                    <a:pt x="11931" y="18920"/>
                    <a:pt x="11145" y="17657"/>
                    <a:pt x="10371" y="16407"/>
                  </a:cubicBezTo>
                  <a:cubicBezTo>
                    <a:pt x="9597" y="15157"/>
                    <a:pt x="8835" y="13931"/>
                    <a:pt x="8097" y="12740"/>
                  </a:cubicBezTo>
                  <a:cubicBezTo>
                    <a:pt x="7371" y="11561"/>
                    <a:pt x="6633" y="10418"/>
                    <a:pt x="5954" y="9335"/>
                  </a:cubicBezTo>
                  <a:cubicBezTo>
                    <a:pt x="5263" y="8252"/>
                    <a:pt x="4609" y="7240"/>
                    <a:pt x="4013" y="6287"/>
                  </a:cubicBezTo>
                  <a:cubicBezTo>
                    <a:pt x="3418" y="5335"/>
                    <a:pt x="2870" y="4465"/>
                    <a:pt x="2382" y="3715"/>
                  </a:cubicBezTo>
                  <a:cubicBezTo>
                    <a:pt x="1882" y="2953"/>
                    <a:pt x="1477" y="2287"/>
                    <a:pt x="1120" y="1727"/>
                  </a:cubicBezTo>
                  <a:cubicBezTo>
                    <a:pt x="394" y="63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3972153" y="3542018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4"/>
                  </a:cubicBezTo>
                  <a:cubicBezTo>
                    <a:pt x="1227" y="370"/>
                    <a:pt x="1561" y="441"/>
                    <a:pt x="1918" y="536"/>
                  </a:cubicBezTo>
                  <a:cubicBezTo>
                    <a:pt x="2275" y="620"/>
                    <a:pt x="2644" y="703"/>
                    <a:pt x="3037" y="786"/>
                  </a:cubicBezTo>
                  <a:cubicBezTo>
                    <a:pt x="3215" y="834"/>
                    <a:pt x="3406" y="858"/>
                    <a:pt x="3596" y="905"/>
                  </a:cubicBezTo>
                  <a:cubicBezTo>
                    <a:pt x="3775" y="941"/>
                    <a:pt x="3966" y="977"/>
                    <a:pt x="4144" y="1013"/>
                  </a:cubicBezTo>
                  <a:cubicBezTo>
                    <a:pt x="4501" y="1084"/>
                    <a:pt x="4847" y="1144"/>
                    <a:pt x="5132" y="1191"/>
                  </a:cubicBezTo>
                  <a:cubicBezTo>
                    <a:pt x="5716" y="1275"/>
                    <a:pt x="6097" y="1322"/>
                    <a:pt x="6097" y="1322"/>
                  </a:cubicBezTo>
                  <a:cubicBezTo>
                    <a:pt x="6097" y="1322"/>
                    <a:pt x="5728" y="1203"/>
                    <a:pt x="5156" y="1060"/>
                  </a:cubicBezTo>
                  <a:cubicBezTo>
                    <a:pt x="4870" y="965"/>
                    <a:pt x="4549" y="894"/>
                    <a:pt x="4192" y="798"/>
                  </a:cubicBezTo>
                  <a:cubicBezTo>
                    <a:pt x="4013" y="763"/>
                    <a:pt x="3835" y="715"/>
                    <a:pt x="3644" y="667"/>
                  </a:cubicBezTo>
                  <a:cubicBezTo>
                    <a:pt x="3466" y="620"/>
                    <a:pt x="3275" y="584"/>
                    <a:pt x="3073" y="536"/>
                  </a:cubicBezTo>
                  <a:cubicBezTo>
                    <a:pt x="2692" y="465"/>
                    <a:pt x="2299" y="382"/>
                    <a:pt x="1942" y="310"/>
                  </a:cubicBezTo>
                  <a:cubicBezTo>
                    <a:pt x="1584" y="239"/>
                    <a:pt x="1251" y="179"/>
                    <a:pt x="965" y="132"/>
                  </a:cubicBezTo>
                  <a:cubicBezTo>
                    <a:pt x="382" y="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3"/>
            <p:cNvSpPr/>
            <p:nvPr/>
          </p:nvSpPr>
          <p:spPr>
            <a:xfrm>
              <a:off x="4103310" y="3756806"/>
              <a:ext cx="176249" cy="38216"/>
            </a:xfrm>
            <a:custGeom>
              <a:avLst/>
              <a:gdLst/>
              <a:ahLst/>
              <a:cxnLst/>
              <a:rect l="l" t="t" r="r" b="b"/>
              <a:pathLst>
                <a:path w="6097" h="1322" extrusionOk="0">
                  <a:moveTo>
                    <a:pt x="0" y="0"/>
                  </a:moveTo>
                  <a:cubicBezTo>
                    <a:pt x="0" y="0"/>
                    <a:pt x="369" y="131"/>
                    <a:pt x="953" y="274"/>
                  </a:cubicBezTo>
                  <a:cubicBezTo>
                    <a:pt x="1238" y="369"/>
                    <a:pt x="1560" y="441"/>
                    <a:pt x="1917" y="524"/>
                  </a:cubicBezTo>
                  <a:cubicBezTo>
                    <a:pt x="2274" y="619"/>
                    <a:pt x="2643" y="691"/>
                    <a:pt x="3036" y="786"/>
                  </a:cubicBezTo>
                  <a:cubicBezTo>
                    <a:pt x="3215" y="822"/>
                    <a:pt x="3405" y="857"/>
                    <a:pt x="3596" y="905"/>
                  </a:cubicBezTo>
                  <a:cubicBezTo>
                    <a:pt x="3774" y="929"/>
                    <a:pt x="3977" y="976"/>
                    <a:pt x="4155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5" y="1048"/>
                  </a:cubicBezTo>
                  <a:cubicBezTo>
                    <a:pt x="4882" y="964"/>
                    <a:pt x="4548" y="893"/>
                    <a:pt x="4191" y="798"/>
                  </a:cubicBezTo>
                  <a:cubicBezTo>
                    <a:pt x="4012" y="750"/>
                    <a:pt x="3834" y="714"/>
                    <a:pt x="3643" y="667"/>
                  </a:cubicBezTo>
                  <a:cubicBezTo>
                    <a:pt x="3465" y="619"/>
                    <a:pt x="3274" y="572"/>
                    <a:pt x="3072" y="536"/>
                  </a:cubicBezTo>
                  <a:cubicBezTo>
                    <a:pt x="2691" y="452"/>
                    <a:pt x="2310" y="381"/>
                    <a:pt x="1941" y="310"/>
                  </a:cubicBezTo>
                  <a:cubicBezTo>
                    <a:pt x="1584" y="238"/>
                    <a:pt x="1250" y="179"/>
                    <a:pt x="964" y="131"/>
                  </a:cubicBezTo>
                  <a:cubicBezTo>
                    <a:pt x="381" y="3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3"/>
            <p:cNvSpPr/>
            <p:nvPr/>
          </p:nvSpPr>
          <p:spPr>
            <a:xfrm>
              <a:off x="4234091" y="3971913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370" y="120"/>
                    <a:pt x="953" y="274"/>
                  </a:cubicBezTo>
                  <a:cubicBezTo>
                    <a:pt x="1239" y="370"/>
                    <a:pt x="1560" y="441"/>
                    <a:pt x="1917" y="524"/>
                  </a:cubicBezTo>
                  <a:cubicBezTo>
                    <a:pt x="2275" y="620"/>
                    <a:pt x="2644" y="691"/>
                    <a:pt x="3037" y="786"/>
                  </a:cubicBezTo>
                  <a:cubicBezTo>
                    <a:pt x="3215" y="822"/>
                    <a:pt x="3406" y="858"/>
                    <a:pt x="3596" y="905"/>
                  </a:cubicBezTo>
                  <a:cubicBezTo>
                    <a:pt x="3775" y="929"/>
                    <a:pt x="3977" y="977"/>
                    <a:pt x="4156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6" y="1048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51"/>
                    <a:pt x="3834" y="715"/>
                    <a:pt x="3644" y="667"/>
                  </a:cubicBezTo>
                  <a:cubicBezTo>
                    <a:pt x="3465" y="620"/>
                    <a:pt x="3275" y="572"/>
                    <a:pt x="3072" y="536"/>
                  </a:cubicBezTo>
                  <a:cubicBezTo>
                    <a:pt x="2691" y="453"/>
                    <a:pt x="2310" y="381"/>
                    <a:pt x="1953" y="310"/>
                  </a:cubicBezTo>
                  <a:cubicBezTo>
                    <a:pt x="1584" y="239"/>
                    <a:pt x="1251" y="179"/>
                    <a:pt x="965" y="131"/>
                  </a:cubicBezTo>
                  <a:cubicBezTo>
                    <a:pt x="382" y="3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4154593" y="3402275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1"/>
                  </a:moveTo>
                  <a:lnTo>
                    <a:pt x="1619" y="1"/>
                  </a:lnTo>
                  <a:cubicBezTo>
                    <a:pt x="1619" y="1"/>
                    <a:pt x="1465" y="370"/>
                    <a:pt x="1310" y="929"/>
                  </a:cubicBezTo>
                  <a:cubicBezTo>
                    <a:pt x="1215" y="1203"/>
                    <a:pt x="1107" y="1525"/>
                    <a:pt x="1012" y="1882"/>
                  </a:cubicBezTo>
                  <a:cubicBezTo>
                    <a:pt x="905" y="2227"/>
                    <a:pt x="798" y="2620"/>
                    <a:pt x="691" y="2989"/>
                  </a:cubicBezTo>
                  <a:cubicBezTo>
                    <a:pt x="655" y="3180"/>
                    <a:pt x="595" y="3358"/>
                    <a:pt x="548" y="3549"/>
                  </a:cubicBezTo>
                  <a:cubicBezTo>
                    <a:pt x="500" y="3751"/>
                    <a:pt x="453" y="3930"/>
                    <a:pt x="417" y="4108"/>
                  </a:cubicBezTo>
                  <a:cubicBezTo>
                    <a:pt x="322" y="4465"/>
                    <a:pt x="250" y="4799"/>
                    <a:pt x="191" y="5085"/>
                  </a:cubicBezTo>
                  <a:cubicBezTo>
                    <a:pt x="60" y="5668"/>
                    <a:pt x="0" y="6049"/>
                    <a:pt x="0" y="6049"/>
                  </a:cubicBezTo>
                  <a:cubicBezTo>
                    <a:pt x="0" y="6049"/>
                    <a:pt x="131" y="5692"/>
                    <a:pt x="310" y="5132"/>
                  </a:cubicBezTo>
                  <a:cubicBezTo>
                    <a:pt x="393" y="4858"/>
                    <a:pt x="500" y="4537"/>
                    <a:pt x="607" y="4180"/>
                  </a:cubicBezTo>
                  <a:cubicBezTo>
                    <a:pt x="667" y="4001"/>
                    <a:pt x="726" y="3811"/>
                    <a:pt x="762" y="3632"/>
                  </a:cubicBezTo>
                  <a:cubicBezTo>
                    <a:pt x="810" y="3430"/>
                    <a:pt x="869" y="3251"/>
                    <a:pt x="917" y="3061"/>
                  </a:cubicBezTo>
                  <a:cubicBezTo>
                    <a:pt x="1024" y="2680"/>
                    <a:pt x="1107" y="2299"/>
                    <a:pt x="1203" y="1941"/>
                  </a:cubicBezTo>
                  <a:cubicBezTo>
                    <a:pt x="1286" y="1584"/>
                    <a:pt x="1357" y="1251"/>
                    <a:pt x="1429" y="965"/>
                  </a:cubicBezTo>
                  <a:cubicBezTo>
                    <a:pt x="1560" y="382"/>
                    <a:pt x="1619" y="1"/>
                    <a:pt x="1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4285374" y="3616717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lnTo>
                    <a:pt x="1620" y="0"/>
                  </a:lnTo>
                  <a:cubicBezTo>
                    <a:pt x="1620" y="1"/>
                    <a:pt x="1489" y="381"/>
                    <a:pt x="1310" y="941"/>
                  </a:cubicBezTo>
                  <a:cubicBezTo>
                    <a:pt x="1215" y="1215"/>
                    <a:pt x="1108" y="1536"/>
                    <a:pt x="1013" y="1893"/>
                  </a:cubicBezTo>
                  <a:cubicBezTo>
                    <a:pt x="905" y="2239"/>
                    <a:pt x="798" y="2620"/>
                    <a:pt x="691" y="3001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1" y="3751"/>
                    <a:pt x="453" y="3929"/>
                    <a:pt x="417" y="4108"/>
                  </a:cubicBezTo>
                  <a:cubicBezTo>
                    <a:pt x="322" y="4465"/>
                    <a:pt x="251" y="4810"/>
                    <a:pt x="191" y="5096"/>
                  </a:cubicBezTo>
                  <a:cubicBezTo>
                    <a:pt x="60" y="5679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44"/>
                  </a:cubicBezTo>
                  <a:cubicBezTo>
                    <a:pt x="393" y="4870"/>
                    <a:pt x="501" y="4548"/>
                    <a:pt x="608" y="4191"/>
                  </a:cubicBezTo>
                  <a:cubicBezTo>
                    <a:pt x="667" y="4013"/>
                    <a:pt x="727" y="3810"/>
                    <a:pt x="774" y="3632"/>
                  </a:cubicBezTo>
                  <a:cubicBezTo>
                    <a:pt x="810" y="3441"/>
                    <a:pt x="870" y="3263"/>
                    <a:pt x="917" y="3072"/>
                  </a:cubicBezTo>
                  <a:cubicBezTo>
                    <a:pt x="1024" y="2679"/>
                    <a:pt x="1108" y="2310"/>
                    <a:pt x="1203" y="1953"/>
                  </a:cubicBezTo>
                  <a:cubicBezTo>
                    <a:pt x="1286" y="1596"/>
                    <a:pt x="1370" y="1250"/>
                    <a:pt x="1429" y="977"/>
                  </a:cubicBezTo>
                  <a:cubicBezTo>
                    <a:pt x="1560" y="393"/>
                    <a:pt x="1620" y="1"/>
                    <a:pt x="1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3"/>
            <p:cNvSpPr/>
            <p:nvPr/>
          </p:nvSpPr>
          <p:spPr>
            <a:xfrm>
              <a:off x="4416502" y="3831823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1"/>
                  </a:moveTo>
                  <a:cubicBezTo>
                    <a:pt x="1620" y="1"/>
                    <a:pt x="1489" y="358"/>
                    <a:pt x="1310" y="941"/>
                  </a:cubicBezTo>
                  <a:cubicBezTo>
                    <a:pt x="1215" y="1215"/>
                    <a:pt x="1120" y="1537"/>
                    <a:pt x="1013" y="1894"/>
                  </a:cubicBezTo>
                  <a:cubicBezTo>
                    <a:pt x="906" y="2239"/>
                    <a:pt x="798" y="2620"/>
                    <a:pt x="703" y="3001"/>
                  </a:cubicBezTo>
                  <a:cubicBezTo>
                    <a:pt x="656" y="3191"/>
                    <a:pt x="596" y="3370"/>
                    <a:pt x="548" y="3561"/>
                  </a:cubicBezTo>
                  <a:cubicBezTo>
                    <a:pt x="501" y="3751"/>
                    <a:pt x="465" y="3930"/>
                    <a:pt x="417" y="4108"/>
                  </a:cubicBezTo>
                  <a:cubicBezTo>
                    <a:pt x="322" y="4465"/>
                    <a:pt x="251" y="4811"/>
                    <a:pt x="191" y="5096"/>
                  </a:cubicBezTo>
                  <a:cubicBezTo>
                    <a:pt x="60" y="5680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44"/>
                  </a:cubicBezTo>
                  <a:cubicBezTo>
                    <a:pt x="406" y="4870"/>
                    <a:pt x="501" y="4549"/>
                    <a:pt x="608" y="4192"/>
                  </a:cubicBezTo>
                  <a:cubicBezTo>
                    <a:pt x="668" y="4013"/>
                    <a:pt x="727" y="3811"/>
                    <a:pt x="775" y="3632"/>
                  </a:cubicBezTo>
                  <a:cubicBezTo>
                    <a:pt x="822" y="3442"/>
                    <a:pt x="870" y="3263"/>
                    <a:pt x="918" y="3072"/>
                  </a:cubicBezTo>
                  <a:cubicBezTo>
                    <a:pt x="1025" y="2680"/>
                    <a:pt x="1120" y="2310"/>
                    <a:pt x="1203" y="1953"/>
                  </a:cubicBezTo>
                  <a:cubicBezTo>
                    <a:pt x="1299" y="1596"/>
                    <a:pt x="1370" y="1251"/>
                    <a:pt x="1430" y="977"/>
                  </a:cubicBezTo>
                  <a:cubicBezTo>
                    <a:pt x="1560" y="394"/>
                    <a:pt x="1620" y="1"/>
                    <a:pt x="1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3"/>
            <p:cNvSpPr/>
            <p:nvPr/>
          </p:nvSpPr>
          <p:spPr>
            <a:xfrm>
              <a:off x="6244143" y="2172865"/>
              <a:ext cx="560719" cy="926919"/>
            </a:xfrm>
            <a:custGeom>
              <a:avLst/>
              <a:gdLst/>
              <a:ahLst/>
              <a:cxnLst/>
              <a:rect l="l" t="t" r="r" b="b"/>
              <a:pathLst>
                <a:path w="19397" h="32065" extrusionOk="0">
                  <a:moveTo>
                    <a:pt x="16748" y="1"/>
                  </a:moveTo>
                  <a:cubicBezTo>
                    <a:pt x="16162" y="1"/>
                    <a:pt x="15527" y="149"/>
                    <a:pt x="14931" y="464"/>
                  </a:cubicBezTo>
                  <a:cubicBezTo>
                    <a:pt x="13217" y="1369"/>
                    <a:pt x="12217" y="3274"/>
                    <a:pt x="10848" y="4512"/>
                  </a:cubicBezTo>
                  <a:cubicBezTo>
                    <a:pt x="8573" y="6572"/>
                    <a:pt x="4406" y="7703"/>
                    <a:pt x="3275" y="10525"/>
                  </a:cubicBezTo>
                  <a:cubicBezTo>
                    <a:pt x="2394" y="12727"/>
                    <a:pt x="2442" y="15109"/>
                    <a:pt x="2668" y="17645"/>
                  </a:cubicBezTo>
                  <a:cubicBezTo>
                    <a:pt x="2751" y="18609"/>
                    <a:pt x="2692" y="19728"/>
                    <a:pt x="2346" y="20681"/>
                  </a:cubicBezTo>
                  <a:cubicBezTo>
                    <a:pt x="1930" y="21812"/>
                    <a:pt x="1096" y="22562"/>
                    <a:pt x="680" y="23717"/>
                  </a:cubicBezTo>
                  <a:cubicBezTo>
                    <a:pt x="1" y="25538"/>
                    <a:pt x="668" y="27967"/>
                    <a:pt x="1811" y="29337"/>
                  </a:cubicBezTo>
                  <a:cubicBezTo>
                    <a:pt x="2677" y="30378"/>
                    <a:pt x="4913" y="32065"/>
                    <a:pt x="6119" y="32065"/>
                  </a:cubicBezTo>
                  <a:cubicBezTo>
                    <a:pt x="6140" y="32065"/>
                    <a:pt x="6160" y="32064"/>
                    <a:pt x="6180" y="32063"/>
                  </a:cubicBezTo>
                  <a:cubicBezTo>
                    <a:pt x="7752" y="31968"/>
                    <a:pt x="8633" y="29408"/>
                    <a:pt x="8871" y="27896"/>
                  </a:cubicBezTo>
                  <a:cubicBezTo>
                    <a:pt x="9157" y="26003"/>
                    <a:pt x="8621" y="23538"/>
                    <a:pt x="7692" y="21883"/>
                  </a:cubicBezTo>
                  <a:cubicBezTo>
                    <a:pt x="7502" y="21538"/>
                    <a:pt x="7288" y="21181"/>
                    <a:pt x="7204" y="20764"/>
                  </a:cubicBezTo>
                  <a:cubicBezTo>
                    <a:pt x="6907" y="19371"/>
                    <a:pt x="8157" y="18133"/>
                    <a:pt x="9228" y="17359"/>
                  </a:cubicBezTo>
                  <a:cubicBezTo>
                    <a:pt x="10705" y="16299"/>
                    <a:pt x="12372" y="15156"/>
                    <a:pt x="12824" y="13537"/>
                  </a:cubicBezTo>
                  <a:cubicBezTo>
                    <a:pt x="13467" y="11299"/>
                    <a:pt x="12633" y="8393"/>
                    <a:pt x="14372" y="6548"/>
                  </a:cubicBezTo>
                  <a:cubicBezTo>
                    <a:pt x="15289" y="5584"/>
                    <a:pt x="16813" y="5357"/>
                    <a:pt x="17860" y="4488"/>
                  </a:cubicBezTo>
                  <a:cubicBezTo>
                    <a:pt x="18944" y="3560"/>
                    <a:pt x="19396" y="1952"/>
                    <a:pt x="18765" y="940"/>
                  </a:cubicBezTo>
                  <a:cubicBezTo>
                    <a:pt x="18394" y="333"/>
                    <a:pt x="17625" y="1"/>
                    <a:pt x="16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6285800" y="2197958"/>
              <a:ext cx="479807" cy="907638"/>
            </a:xfrm>
            <a:custGeom>
              <a:avLst/>
              <a:gdLst/>
              <a:ahLst/>
              <a:cxnLst/>
              <a:rect l="l" t="t" r="r" b="b"/>
              <a:pathLst>
                <a:path w="16598" h="31398" extrusionOk="0">
                  <a:moveTo>
                    <a:pt x="16598" y="1"/>
                  </a:moveTo>
                  <a:cubicBezTo>
                    <a:pt x="15360" y="751"/>
                    <a:pt x="14181" y="1584"/>
                    <a:pt x="13097" y="2513"/>
                  </a:cubicBezTo>
                  <a:lnTo>
                    <a:pt x="13062" y="2513"/>
                  </a:lnTo>
                  <a:cubicBezTo>
                    <a:pt x="13062" y="2525"/>
                    <a:pt x="13050" y="2537"/>
                    <a:pt x="13050" y="2561"/>
                  </a:cubicBezTo>
                  <a:cubicBezTo>
                    <a:pt x="11847" y="3585"/>
                    <a:pt x="10740" y="4716"/>
                    <a:pt x="9752" y="5918"/>
                  </a:cubicBezTo>
                  <a:cubicBezTo>
                    <a:pt x="8799" y="7061"/>
                    <a:pt x="7930" y="8299"/>
                    <a:pt x="7192" y="9585"/>
                  </a:cubicBezTo>
                  <a:cubicBezTo>
                    <a:pt x="6287" y="11133"/>
                    <a:pt x="5894" y="11931"/>
                    <a:pt x="5251" y="13598"/>
                  </a:cubicBezTo>
                  <a:cubicBezTo>
                    <a:pt x="4608" y="15265"/>
                    <a:pt x="4346" y="16134"/>
                    <a:pt x="3977" y="17872"/>
                  </a:cubicBezTo>
                  <a:cubicBezTo>
                    <a:pt x="3668" y="19325"/>
                    <a:pt x="3465" y="20813"/>
                    <a:pt x="3394" y="22325"/>
                  </a:cubicBezTo>
                  <a:cubicBezTo>
                    <a:pt x="3322" y="23754"/>
                    <a:pt x="3370" y="25194"/>
                    <a:pt x="3513" y="26635"/>
                  </a:cubicBezTo>
                  <a:cubicBezTo>
                    <a:pt x="2072" y="25742"/>
                    <a:pt x="1358" y="25230"/>
                    <a:pt x="1" y="24087"/>
                  </a:cubicBezTo>
                  <a:lnTo>
                    <a:pt x="1" y="24087"/>
                  </a:lnTo>
                  <a:cubicBezTo>
                    <a:pt x="1370" y="25468"/>
                    <a:pt x="2084" y="26075"/>
                    <a:pt x="3572" y="27159"/>
                  </a:cubicBezTo>
                  <a:cubicBezTo>
                    <a:pt x="3751" y="28576"/>
                    <a:pt x="4049" y="30004"/>
                    <a:pt x="4465" y="31397"/>
                  </a:cubicBezTo>
                  <a:cubicBezTo>
                    <a:pt x="4084" y="29909"/>
                    <a:pt x="3823" y="28397"/>
                    <a:pt x="3692" y="26873"/>
                  </a:cubicBezTo>
                  <a:cubicBezTo>
                    <a:pt x="3703" y="26849"/>
                    <a:pt x="3703" y="26837"/>
                    <a:pt x="3715" y="26802"/>
                  </a:cubicBezTo>
                  <a:cubicBezTo>
                    <a:pt x="3703" y="26790"/>
                    <a:pt x="3703" y="26790"/>
                    <a:pt x="3692" y="26790"/>
                  </a:cubicBezTo>
                  <a:cubicBezTo>
                    <a:pt x="3572" y="25301"/>
                    <a:pt x="3561" y="23825"/>
                    <a:pt x="3644" y="22361"/>
                  </a:cubicBezTo>
                  <a:cubicBezTo>
                    <a:pt x="3751" y="20872"/>
                    <a:pt x="3953" y="19408"/>
                    <a:pt x="4275" y="17955"/>
                  </a:cubicBezTo>
                  <a:cubicBezTo>
                    <a:pt x="4656" y="16229"/>
                    <a:pt x="4906" y="15384"/>
                    <a:pt x="5549" y="13729"/>
                  </a:cubicBezTo>
                  <a:cubicBezTo>
                    <a:pt x="5620" y="13538"/>
                    <a:pt x="5668" y="13431"/>
                    <a:pt x="5739" y="13252"/>
                  </a:cubicBezTo>
                  <a:cubicBezTo>
                    <a:pt x="7263" y="12645"/>
                    <a:pt x="8037" y="12407"/>
                    <a:pt x="9549" y="12050"/>
                  </a:cubicBezTo>
                  <a:lnTo>
                    <a:pt x="9549" y="12050"/>
                  </a:lnTo>
                  <a:cubicBezTo>
                    <a:pt x="8121" y="12240"/>
                    <a:pt x="7394" y="12395"/>
                    <a:pt x="5954" y="12776"/>
                  </a:cubicBezTo>
                  <a:cubicBezTo>
                    <a:pt x="6490" y="11526"/>
                    <a:pt x="6787" y="10931"/>
                    <a:pt x="7466" y="9764"/>
                  </a:cubicBezTo>
                  <a:cubicBezTo>
                    <a:pt x="8204" y="8478"/>
                    <a:pt x="9037" y="7264"/>
                    <a:pt x="9954" y="6097"/>
                  </a:cubicBezTo>
                  <a:cubicBezTo>
                    <a:pt x="10859" y="4966"/>
                    <a:pt x="11859" y="3894"/>
                    <a:pt x="12943" y="2882"/>
                  </a:cubicBezTo>
                  <a:lnTo>
                    <a:pt x="12943" y="2882"/>
                  </a:lnTo>
                  <a:cubicBezTo>
                    <a:pt x="12943" y="2894"/>
                    <a:pt x="12943" y="2894"/>
                    <a:pt x="12931" y="2918"/>
                  </a:cubicBezTo>
                  <a:cubicBezTo>
                    <a:pt x="14181" y="2942"/>
                    <a:pt x="14788" y="2989"/>
                    <a:pt x="15979" y="3156"/>
                  </a:cubicBezTo>
                  <a:cubicBezTo>
                    <a:pt x="14931" y="2870"/>
                    <a:pt x="14395" y="2751"/>
                    <a:pt x="13288" y="2561"/>
                  </a:cubicBezTo>
                  <a:cubicBezTo>
                    <a:pt x="14312" y="1632"/>
                    <a:pt x="15419" y="787"/>
                    <a:pt x="16598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5828384" y="1928504"/>
              <a:ext cx="639174" cy="1288754"/>
            </a:xfrm>
            <a:custGeom>
              <a:avLst/>
              <a:gdLst/>
              <a:ahLst/>
              <a:cxnLst/>
              <a:rect l="l" t="t" r="r" b="b"/>
              <a:pathLst>
                <a:path w="22111" h="44582" extrusionOk="0">
                  <a:moveTo>
                    <a:pt x="4381" y="1"/>
                  </a:moveTo>
                  <a:cubicBezTo>
                    <a:pt x="3949" y="1"/>
                    <a:pt x="3517" y="69"/>
                    <a:pt x="3108" y="213"/>
                  </a:cubicBezTo>
                  <a:cubicBezTo>
                    <a:pt x="1227" y="880"/>
                    <a:pt x="0" y="2976"/>
                    <a:pt x="226" y="4976"/>
                  </a:cubicBezTo>
                  <a:cubicBezTo>
                    <a:pt x="476" y="7262"/>
                    <a:pt x="2310" y="9096"/>
                    <a:pt x="2834" y="11346"/>
                  </a:cubicBezTo>
                  <a:cubicBezTo>
                    <a:pt x="3739" y="15263"/>
                    <a:pt x="488" y="19311"/>
                    <a:pt x="1608" y="23157"/>
                  </a:cubicBezTo>
                  <a:cubicBezTo>
                    <a:pt x="2417" y="25895"/>
                    <a:pt x="5144" y="27538"/>
                    <a:pt x="7025" y="29669"/>
                  </a:cubicBezTo>
                  <a:cubicBezTo>
                    <a:pt x="7846" y="30586"/>
                    <a:pt x="8549" y="31694"/>
                    <a:pt x="8573" y="32908"/>
                  </a:cubicBezTo>
                  <a:cubicBezTo>
                    <a:pt x="8620" y="34372"/>
                    <a:pt x="7715" y="35682"/>
                    <a:pt x="7537" y="37123"/>
                  </a:cubicBezTo>
                  <a:cubicBezTo>
                    <a:pt x="7251" y="39409"/>
                    <a:pt x="8906" y="41600"/>
                    <a:pt x="10942" y="42683"/>
                  </a:cubicBezTo>
                  <a:cubicBezTo>
                    <a:pt x="12315" y="43432"/>
                    <a:pt x="15371" y="44581"/>
                    <a:pt x="17383" y="44581"/>
                  </a:cubicBezTo>
                  <a:cubicBezTo>
                    <a:pt x="17673" y="44581"/>
                    <a:pt x="17942" y="44557"/>
                    <a:pt x="18181" y="44505"/>
                  </a:cubicBezTo>
                  <a:cubicBezTo>
                    <a:pt x="20753" y="44016"/>
                    <a:pt x="22110" y="40326"/>
                    <a:pt x="22051" y="38040"/>
                  </a:cubicBezTo>
                  <a:cubicBezTo>
                    <a:pt x="21967" y="34968"/>
                    <a:pt x="20038" y="32086"/>
                    <a:pt x="17383" y="30479"/>
                  </a:cubicBezTo>
                  <a:cubicBezTo>
                    <a:pt x="16859" y="30170"/>
                    <a:pt x="16312" y="29908"/>
                    <a:pt x="15895" y="29455"/>
                  </a:cubicBezTo>
                  <a:cubicBezTo>
                    <a:pt x="14514" y="27979"/>
                    <a:pt x="15300" y="25586"/>
                    <a:pt x="16062" y="23693"/>
                  </a:cubicBezTo>
                  <a:cubicBezTo>
                    <a:pt x="17098" y="21097"/>
                    <a:pt x="17895" y="18025"/>
                    <a:pt x="16502" y="15584"/>
                  </a:cubicBezTo>
                  <a:cubicBezTo>
                    <a:pt x="14693" y="12382"/>
                    <a:pt x="9799" y="11548"/>
                    <a:pt x="8727" y="8024"/>
                  </a:cubicBezTo>
                  <a:cubicBezTo>
                    <a:pt x="8168" y="6190"/>
                    <a:pt x="8858" y="4107"/>
                    <a:pt x="8132" y="2345"/>
                  </a:cubicBezTo>
                  <a:cubicBezTo>
                    <a:pt x="7526" y="899"/>
                    <a:pt x="5947" y="1"/>
                    <a:pt x="4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5905482" y="1961170"/>
              <a:ext cx="436792" cy="1265917"/>
            </a:xfrm>
            <a:custGeom>
              <a:avLst/>
              <a:gdLst/>
              <a:ahLst/>
              <a:cxnLst/>
              <a:rect l="l" t="t" r="r" b="b"/>
              <a:pathLst>
                <a:path w="15110" h="43792" extrusionOk="0">
                  <a:moveTo>
                    <a:pt x="0" y="0"/>
                  </a:moveTo>
                  <a:lnTo>
                    <a:pt x="0" y="0"/>
                  </a:lnTo>
                  <a:cubicBezTo>
                    <a:pt x="536" y="1739"/>
                    <a:pt x="1084" y="3465"/>
                    <a:pt x="1655" y="5191"/>
                  </a:cubicBezTo>
                  <a:lnTo>
                    <a:pt x="1619" y="5227"/>
                  </a:lnTo>
                  <a:lnTo>
                    <a:pt x="1667" y="5251"/>
                  </a:lnTo>
                  <a:cubicBezTo>
                    <a:pt x="2286" y="7180"/>
                    <a:pt x="2917" y="9097"/>
                    <a:pt x="3560" y="11014"/>
                  </a:cubicBezTo>
                  <a:cubicBezTo>
                    <a:pt x="4167" y="12847"/>
                    <a:pt x="4775" y="14681"/>
                    <a:pt x="5406" y="16502"/>
                  </a:cubicBezTo>
                  <a:lnTo>
                    <a:pt x="7275" y="21979"/>
                  </a:lnTo>
                  <a:lnTo>
                    <a:pt x="9180" y="27444"/>
                  </a:lnTo>
                  <a:cubicBezTo>
                    <a:pt x="9823" y="29266"/>
                    <a:pt x="10466" y="31087"/>
                    <a:pt x="11121" y="32909"/>
                  </a:cubicBezTo>
                  <a:cubicBezTo>
                    <a:pt x="11728" y="34635"/>
                    <a:pt x="12347" y="36362"/>
                    <a:pt x="12978" y="38088"/>
                  </a:cubicBezTo>
                  <a:lnTo>
                    <a:pt x="6561" y="36886"/>
                  </a:lnTo>
                  <a:lnTo>
                    <a:pt x="6561" y="36886"/>
                  </a:lnTo>
                  <a:lnTo>
                    <a:pt x="13216" y="38707"/>
                  </a:lnTo>
                  <a:cubicBezTo>
                    <a:pt x="13835" y="40410"/>
                    <a:pt x="14466" y="42089"/>
                    <a:pt x="15109" y="43791"/>
                  </a:cubicBezTo>
                  <a:cubicBezTo>
                    <a:pt x="14514" y="41970"/>
                    <a:pt x="13931" y="40148"/>
                    <a:pt x="13335" y="38303"/>
                  </a:cubicBezTo>
                  <a:lnTo>
                    <a:pt x="13359" y="38195"/>
                  </a:lnTo>
                  <a:lnTo>
                    <a:pt x="13299" y="38184"/>
                  </a:lnTo>
                  <a:cubicBezTo>
                    <a:pt x="12728" y="36374"/>
                    <a:pt x="12133" y="34588"/>
                    <a:pt x="11537" y="32790"/>
                  </a:cubicBezTo>
                  <a:cubicBezTo>
                    <a:pt x="10918" y="30956"/>
                    <a:pt x="10311" y="29123"/>
                    <a:pt x="9692" y="27301"/>
                  </a:cubicBezTo>
                  <a:lnTo>
                    <a:pt x="7811" y="21824"/>
                  </a:lnTo>
                  <a:lnTo>
                    <a:pt x="7584" y="21181"/>
                  </a:lnTo>
                  <a:lnTo>
                    <a:pt x="11013" y="16014"/>
                  </a:lnTo>
                  <a:lnTo>
                    <a:pt x="7370" y="20539"/>
                  </a:lnTo>
                  <a:lnTo>
                    <a:pt x="5906" y="16348"/>
                  </a:lnTo>
                  <a:cubicBezTo>
                    <a:pt x="5263" y="14526"/>
                    <a:pt x="4632" y="12692"/>
                    <a:pt x="3977" y="10883"/>
                  </a:cubicBezTo>
                  <a:cubicBezTo>
                    <a:pt x="3334" y="9097"/>
                    <a:pt x="2691" y="7323"/>
                    <a:pt x="2048" y="5537"/>
                  </a:cubicBezTo>
                  <a:lnTo>
                    <a:pt x="2048" y="5537"/>
                  </a:lnTo>
                  <a:lnTo>
                    <a:pt x="2084" y="5572"/>
                  </a:lnTo>
                  <a:lnTo>
                    <a:pt x="4525" y="1620"/>
                  </a:lnTo>
                  <a:lnTo>
                    <a:pt x="4525" y="1620"/>
                  </a:lnTo>
                  <a:lnTo>
                    <a:pt x="1846" y="4953"/>
                  </a:lnTo>
                  <a:cubicBezTo>
                    <a:pt x="1238" y="3310"/>
                    <a:pt x="619" y="1655"/>
                    <a:pt x="0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4349406" y="648100"/>
              <a:ext cx="3877536" cy="4033145"/>
            </a:xfrm>
            <a:custGeom>
              <a:avLst/>
              <a:gdLst/>
              <a:ahLst/>
              <a:cxnLst/>
              <a:rect l="l" t="t" r="r" b="b"/>
              <a:pathLst>
                <a:path w="134136" h="139519" extrusionOk="0">
                  <a:moveTo>
                    <a:pt x="95999" y="0"/>
                  </a:moveTo>
                  <a:cubicBezTo>
                    <a:pt x="89168" y="0"/>
                    <a:pt x="82471" y="2747"/>
                    <a:pt x="75962" y="5144"/>
                  </a:cubicBezTo>
                  <a:cubicBezTo>
                    <a:pt x="70807" y="7025"/>
                    <a:pt x="66449" y="8061"/>
                    <a:pt x="62734" y="8418"/>
                  </a:cubicBezTo>
                  <a:cubicBezTo>
                    <a:pt x="61305" y="13680"/>
                    <a:pt x="61865" y="19502"/>
                    <a:pt x="64877" y="24086"/>
                  </a:cubicBezTo>
                  <a:cubicBezTo>
                    <a:pt x="69616" y="31313"/>
                    <a:pt x="78760" y="34826"/>
                    <a:pt x="83249" y="42208"/>
                  </a:cubicBezTo>
                  <a:cubicBezTo>
                    <a:pt x="88940" y="51554"/>
                    <a:pt x="85034" y="64377"/>
                    <a:pt x="77200" y="71997"/>
                  </a:cubicBezTo>
                  <a:cubicBezTo>
                    <a:pt x="69354" y="79617"/>
                    <a:pt x="58531" y="83213"/>
                    <a:pt x="48030" y="86296"/>
                  </a:cubicBezTo>
                  <a:cubicBezTo>
                    <a:pt x="37517" y="89380"/>
                    <a:pt x="26634" y="92297"/>
                    <a:pt x="17978" y="98988"/>
                  </a:cubicBezTo>
                  <a:cubicBezTo>
                    <a:pt x="9549" y="105513"/>
                    <a:pt x="3917" y="115252"/>
                    <a:pt x="1381" y="125611"/>
                  </a:cubicBezTo>
                  <a:cubicBezTo>
                    <a:pt x="441" y="129445"/>
                    <a:pt x="0" y="133755"/>
                    <a:pt x="1679" y="137064"/>
                  </a:cubicBezTo>
                  <a:cubicBezTo>
                    <a:pt x="5341" y="138772"/>
                    <a:pt x="9519" y="139519"/>
                    <a:pt x="13708" y="139519"/>
                  </a:cubicBezTo>
                  <a:cubicBezTo>
                    <a:pt x="20999" y="139519"/>
                    <a:pt x="28325" y="137257"/>
                    <a:pt x="33028" y="133862"/>
                  </a:cubicBezTo>
                  <a:cubicBezTo>
                    <a:pt x="45268" y="125003"/>
                    <a:pt x="47042" y="107632"/>
                    <a:pt x="66151" y="98334"/>
                  </a:cubicBezTo>
                  <a:cubicBezTo>
                    <a:pt x="80320" y="91428"/>
                    <a:pt x="97917" y="93488"/>
                    <a:pt x="111288" y="85165"/>
                  </a:cubicBezTo>
                  <a:cubicBezTo>
                    <a:pt x="132124" y="72199"/>
                    <a:pt x="134136" y="37767"/>
                    <a:pt x="127826" y="23693"/>
                  </a:cubicBezTo>
                  <a:cubicBezTo>
                    <a:pt x="123694" y="14466"/>
                    <a:pt x="110812" y="1715"/>
                    <a:pt x="99131" y="202"/>
                  </a:cubicBezTo>
                  <a:cubicBezTo>
                    <a:pt x="98084" y="64"/>
                    <a:pt x="97040" y="0"/>
                    <a:pt x="959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4018637" y="157266"/>
              <a:ext cx="2162830" cy="1096259"/>
            </a:xfrm>
            <a:custGeom>
              <a:avLst/>
              <a:gdLst/>
              <a:ahLst/>
              <a:cxnLst/>
              <a:rect l="l" t="t" r="r" b="b"/>
              <a:pathLst>
                <a:path w="74819" h="37923" extrusionOk="0">
                  <a:moveTo>
                    <a:pt x="36753" y="0"/>
                  </a:moveTo>
                  <a:cubicBezTo>
                    <a:pt x="36526" y="0"/>
                    <a:pt x="36319" y="58"/>
                    <a:pt x="36136" y="179"/>
                  </a:cubicBezTo>
                  <a:cubicBezTo>
                    <a:pt x="34528" y="1239"/>
                    <a:pt x="46923" y="14455"/>
                    <a:pt x="49149" y="17491"/>
                  </a:cubicBezTo>
                  <a:cubicBezTo>
                    <a:pt x="47220" y="16753"/>
                    <a:pt x="45244" y="16134"/>
                    <a:pt x="43279" y="15610"/>
                  </a:cubicBezTo>
                  <a:cubicBezTo>
                    <a:pt x="43339" y="15562"/>
                    <a:pt x="43363" y="15538"/>
                    <a:pt x="43363" y="15538"/>
                  </a:cubicBezTo>
                  <a:lnTo>
                    <a:pt x="43363" y="15538"/>
                  </a:lnTo>
                  <a:cubicBezTo>
                    <a:pt x="43363" y="15538"/>
                    <a:pt x="43315" y="15562"/>
                    <a:pt x="43232" y="15598"/>
                  </a:cubicBezTo>
                  <a:cubicBezTo>
                    <a:pt x="41101" y="15050"/>
                    <a:pt x="38957" y="14622"/>
                    <a:pt x="36874" y="14300"/>
                  </a:cubicBezTo>
                  <a:cubicBezTo>
                    <a:pt x="34252" y="10668"/>
                    <a:pt x="23362" y="2839"/>
                    <a:pt x="21371" y="2839"/>
                  </a:cubicBezTo>
                  <a:cubicBezTo>
                    <a:pt x="21228" y="2839"/>
                    <a:pt x="21131" y="2880"/>
                    <a:pt x="21086" y="2965"/>
                  </a:cubicBezTo>
                  <a:cubicBezTo>
                    <a:pt x="20729" y="3632"/>
                    <a:pt x="26682" y="7192"/>
                    <a:pt x="28766" y="8526"/>
                  </a:cubicBezTo>
                  <a:cubicBezTo>
                    <a:pt x="31564" y="10312"/>
                    <a:pt x="34290" y="12217"/>
                    <a:pt x="36862" y="14300"/>
                  </a:cubicBezTo>
                  <a:cubicBezTo>
                    <a:pt x="34600" y="13979"/>
                    <a:pt x="32361" y="13776"/>
                    <a:pt x="30242" y="13717"/>
                  </a:cubicBezTo>
                  <a:cubicBezTo>
                    <a:pt x="30313" y="13657"/>
                    <a:pt x="30337" y="13633"/>
                    <a:pt x="30337" y="13633"/>
                  </a:cubicBezTo>
                  <a:lnTo>
                    <a:pt x="30337" y="13633"/>
                  </a:lnTo>
                  <a:cubicBezTo>
                    <a:pt x="30337" y="13633"/>
                    <a:pt x="30278" y="13657"/>
                    <a:pt x="30182" y="13717"/>
                  </a:cubicBezTo>
                  <a:cubicBezTo>
                    <a:pt x="26065" y="10470"/>
                    <a:pt x="13904" y="5642"/>
                    <a:pt x="13557" y="5642"/>
                  </a:cubicBezTo>
                  <a:cubicBezTo>
                    <a:pt x="13553" y="5642"/>
                    <a:pt x="13550" y="5643"/>
                    <a:pt x="13549" y="5644"/>
                  </a:cubicBezTo>
                  <a:cubicBezTo>
                    <a:pt x="13395" y="5942"/>
                    <a:pt x="18776" y="8454"/>
                    <a:pt x="20908" y="9347"/>
                  </a:cubicBezTo>
                  <a:cubicBezTo>
                    <a:pt x="24051" y="10657"/>
                    <a:pt x="27123" y="12086"/>
                    <a:pt x="30099" y="13741"/>
                  </a:cubicBezTo>
                  <a:cubicBezTo>
                    <a:pt x="24444" y="13741"/>
                    <a:pt x="18907" y="14181"/>
                    <a:pt x="13430" y="15634"/>
                  </a:cubicBezTo>
                  <a:cubicBezTo>
                    <a:pt x="13478" y="15550"/>
                    <a:pt x="13514" y="15491"/>
                    <a:pt x="13514" y="15491"/>
                  </a:cubicBezTo>
                  <a:lnTo>
                    <a:pt x="13514" y="15491"/>
                  </a:lnTo>
                  <a:lnTo>
                    <a:pt x="13359" y="15646"/>
                  </a:lnTo>
                  <a:cubicBezTo>
                    <a:pt x="12740" y="15812"/>
                    <a:pt x="12168" y="15967"/>
                    <a:pt x="11692" y="16122"/>
                  </a:cubicBezTo>
                  <a:cubicBezTo>
                    <a:pt x="8692" y="16538"/>
                    <a:pt x="0" y="20337"/>
                    <a:pt x="310" y="20801"/>
                  </a:cubicBezTo>
                  <a:cubicBezTo>
                    <a:pt x="349" y="20859"/>
                    <a:pt x="438" y="20886"/>
                    <a:pt x="569" y="20886"/>
                  </a:cubicBezTo>
                  <a:cubicBezTo>
                    <a:pt x="1995" y="20886"/>
                    <a:pt x="8438" y="17694"/>
                    <a:pt x="11109" y="16408"/>
                  </a:cubicBezTo>
                  <a:cubicBezTo>
                    <a:pt x="11883" y="16205"/>
                    <a:pt x="12287" y="16122"/>
                    <a:pt x="13061" y="15955"/>
                  </a:cubicBezTo>
                  <a:lnTo>
                    <a:pt x="13061" y="15955"/>
                  </a:lnTo>
                  <a:cubicBezTo>
                    <a:pt x="11561" y="17503"/>
                    <a:pt x="8966" y="22265"/>
                    <a:pt x="8989" y="22277"/>
                  </a:cubicBezTo>
                  <a:cubicBezTo>
                    <a:pt x="8994" y="22280"/>
                    <a:pt x="9000" y="22281"/>
                    <a:pt x="9007" y="22281"/>
                  </a:cubicBezTo>
                  <a:cubicBezTo>
                    <a:pt x="9383" y="22281"/>
                    <a:pt x="12141" y="17956"/>
                    <a:pt x="13288" y="15907"/>
                  </a:cubicBezTo>
                  <a:cubicBezTo>
                    <a:pt x="16276" y="15288"/>
                    <a:pt x="17776" y="15062"/>
                    <a:pt x="20800" y="14824"/>
                  </a:cubicBezTo>
                  <a:lnTo>
                    <a:pt x="20800" y="14824"/>
                  </a:lnTo>
                  <a:cubicBezTo>
                    <a:pt x="18288" y="16491"/>
                    <a:pt x="12514" y="23015"/>
                    <a:pt x="12680" y="23146"/>
                  </a:cubicBezTo>
                  <a:cubicBezTo>
                    <a:pt x="12692" y="23157"/>
                    <a:pt x="12708" y="23162"/>
                    <a:pt x="12728" y="23162"/>
                  </a:cubicBezTo>
                  <a:cubicBezTo>
                    <a:pt x="13427" y="23162"/>
                    <a:pt x="18912" y="17057"/>
                    <a:pt x="21146" y="14800"/>
                  </a:cubicBezTo>
                  <a:cubicBezTo>
                    <a:pt x="23004" y="14653"/>
                    <a:pt x="24297" y="14587"/>
                    <a:pt x="25724" y="14587"/>
                  </a:cubicBezTo>
                  <a:cubicBezTo>
                    <a:pt x="26601" y="14587"/>
                    <a:pt x="27529" y="14612"/>
                    <a:pt x="28670" y="14657"/>
                  </a:cubicBezTo>
                  <a:cubicBezTo>
                    <a:pt x="25968" y="16360"/>
                    <a:pt x="18848" y="24563"/>
                    <a:pt x="19026" y="24647"/>
                  </a:cubicBezTo>
                  <a:cubicBezTo>
                    <a:pt x="19041" y="24654"/>
                    <a:pt x="19059" y="24658"/>
                    <a:pt x="19080" y="24658"/>
                  </a:cubicBezTo>
                  <a:cubicBezTo>
                    <a:pt x="19975" y="24658"/>
                    <a:pt x="25853" y="17650"/>
                    <a:pt x="29182" y="14693"/>
                  </a:cubicBezTo>
                  <a:cubicBezTo>
                    <a:pt x="31635" y="14812"/>
                    <a:pt x="32861" y="14943"/>
                    <a:pt x="35278" y="15300"/>
                  </a:cubicBezTo>
                  <a:cubicBezTo>
                    <a:pt x="32004" y="17265"/>
                    <a:pt x="24265" y="24682"/>
                    <a:pt x="25015" y="25480"/>
                  </a:cubicBezTo>
                  <a:cubicBezTo>
                    <a:pt x="25053" y="25522"/>
                    <a:pt x="25108" y="25543"/>
                    <a:pt x="25178" y="25543"/>
                  </a:cubicBezTo>
                  <a:cubicBezTo>
                    <a:pt x="26540" y="25543"/>
                    <a:pt x="33635" y="17809"/>
                    <a:pt x="35957" y="15407"/>
                  </a:cubicBezTo>
                  <a:cubicBezTo>
                    <a:pt x="38195" y="15765"/>
                    <a:pt x="39315" y="16003"/>
                    <a:pt x="41517" y="16562"/>
                  </a:cubicBezTo>
                  <a:cubicBezTo>
                    <a:pt x="38398" y="18384"/>
                    <a:pt x="29956" y="26587"/>
                    <a:pt x="30730" y="27195"/>
                  </a:cubicBezTo>
                  <a:cubicBezTo>
                    <a:pt x="30767" y="27223"/>
                    <a:pt x="30815" y="27237"/>
                    <a:pt x="30873" y="27237"/>
                  </a:cubicBezTo>
                  <a:cubicBezTo>
                    <a:pt x="32252" y="27237"/>
                    <a:pt x="39360" y="19357"/>
                    <a:pt x="42148" y="16729"/>
                  </a:cubicBezTo>
                  <a:cubicBezTo>
                    <a:pt x="44244" y="17300"/>
                    <a:pt x="45280" y="17610"/>
                    <a:pt x="47339" y="18348"/>
                  </a:cubicBezTo>
                  <a:cubicBezTo>
                    <a:pt x="44244" y="19741"/>
                    <a:pt x="33528" y="27516"/>
                    <a:pt x="35243" y="29183"/>
                  </a:cubicBezTo>
                  <a:cubicBezTo>
                    <a:pt x="35329" y="29270"/>
                    <a:pt x="35451" y="29311"/>
                    <a:pt x="35603" y="29311"/>
                  </a:cubicBezTo>
                  <a:cubicBezTo>
                    <a:pt x="37784" y="29311"/>
                    <a:pt x="46244" y="20873"/>
                    <a:pt x="48637" y="18824"/>
                  </a:cubicBezTo>
                  <a:cubicBezTo>
                    <a:pt x="50316" y="19479"/>
                    <a:pt x="51161" y="19837"/>
                    <a:pt x="52804" y="20610"/>
                  </a:cubicBezTo>
                  <a:cubicBezTo>
                    <a:pt x="49768" y="22003"/>
                    <a:pt x="38695" y="30469"/>
                    <a:pt x="40624" y="31862"/>
                  </a:cubicBezTo>
                  <a:cubicBezTo>
                    <a:pt x="40755" y="31955"/>
                    <a:pt x="40917" y="31999"/>
                    <a:pt x="41108" y="31999"/>
                  </a:cubicBezTo>
                  <a:cubicBezTo>
                    <a:pt x="43687" y="31999"/>
                    <a:pt x="51400" y="23959"/>
                    <a:pt x="54138" y="21265"/>
                  </a:cubicBezTo>
                  <a:cubicBezTo>
                    <a:pt x="55686" y="22039"/>
                    <a:pt x="56448" y="22456"/>
                    <a:pt x="57936" y="23337"/>
                  </a:cubicBezTo>
                  <a:cubicBezTo>
                    <a:pt x="54138" y="24659"/>
                    <a:pt x="49494" y="27302"/>
                    <a:pt x="48256" y="31469"/>
                  </a:cubicBezTo>
                  <a:cubicBezTo>
                    <a:pt x="48232" y="31731"/>
                    <a:pt x="48220" y="31862"/>
                    <a:pt x="48197" y="32124"/>
                  </a:cubicBezTo>
                  <a:cubicBezTo>
                    <a:pt x="48187" y="32272"/>
                    <a:pt x="48316" y="32403"/>
                    <a:pt x="48462" y="32403"/>
                  </a:cubicBezTo>
                  <a:cubicBezTo>
                    <a:pt x="48492" y="32403"/>
                    <a:pt x="48523" y="32398"/>
                    <a:pt x="48554" y="32386"/>
                  </a:cubicBezTo>
                  <a:cubicBezTo>
                    <a:pt x="51530" y="31362"/>
                    <a:pt x="54150" y="29111"/>
                    <a:pt x="56317" y="26837"/>
                  </a:cubicBezTo>
                  <a:cubicBezTo>
                    <a:pt x="57626" y="25456"/>
                    <a:pt x="58436" y="24516"/>
                    <a:pt x="58912" y="23908"/>
                  </a:cubicBezTo>
                  <a:cubicBezTo>
                    <a:pt x="64996" y="27897"/>
                    <a:pt x="70080" y="32374"/>
                    <a:pt x="74819" y="37922"/>
                  </a:cubicBezTo>
                  <a:cubicBezTo>
                    <a:pt x="71045" y="31683"/>
                    <a:pt x="65723" y="26968"/>
                    <a:pt x="59781" y="22849"/>
                  </a:cubicBezTo>
                  <a:cubicBezTo>
                    <a:pt x="59853" y="22694"/>
                    <a:pt x="60305" y="21730"/>
                    <a:pt x="60436" y="17455"/>
                  </a:cubicBezTo>
                  <a:cubicBezTo>
                    <a:pt x="60532" y="13812"/>
                    <a:pt x="59412" y="9597"/>
                    <a:pt x="56936" y="6787"/>
                  </a:cubicBezTo>
                  <a:cubicBezTo>
                    <a:pt x="56825" y="6655"/>
                    <a:pt x="56646" y="6581"/>
                    <a:pt x="56501" y="6581"/>
                  </a:cubicBezTo>
                  <a:cubicBezTo>
                    <a:pt x="56411" y="6581"/>
                    <a:pt x="56334" y="6609"/>
                    <a:pt x="56293" y="6668"/>
                  </a:cubicBezTo>
                  <a:cubicBezTo>
                    <a:pt x="56138" y="6871"/>
                    <a:pt x="56055" y="6990"/>
                    <a:pt x="55912" y="7204"/>
                  </a:cubicBezTo>
                  <a:cubicBezTo>
                    <a:pt x="54650" y="12252"/>
                    <a:pt x="57853" y="18277"/>
                    <a:pt x="59746" y="22837"/>
                  </a:cubicBezTo>
                  <a:cubicBezTo>
                    <a:pt x="58257" y="21872"/>
                    <a:pt x="56710" y="20968"/>
                    <a:pt x="55126" y="20146"/>
                  </a:cubicBezTo>
                  <a:cubicBezTo>
                    <a:pt x="54655" y="14545"/>
                    <a:pt x="50928" y="733"/>
                    <a:pt x="45646" y="733"/>
                  </a:cubicBezTo>
                  <a:cubicBezTo>
                    <a:pt x="45584" y="733"/>
                    <a:pt x="45521" y="735"/>
                    <a:pt x="45458" y="739"/>
                  </a:cubicBezTo>
                  <a:cubicBezTo>
                    <a:pt x="43113" y="894"/>
                    <a:pt x="52828" y="16812"/>
                    <a:pt x="54245" y="19706"/>
                  </a:cubicBezTo>
                  <a:cubicBezTo>
                    <a:pt x="52804" y="18991"/>
                    <a:pt x="51328" y="18336"/>
                    <a:pt x="49840" y="17753"/>
                  </a:cubicBezTo>
                  <a:lnTo>
                    <a:pt x="49887" y="17705"/>
                  </a:lnTo>
                  <a:cubicBezTo>
                    <a:pt x="49840" y="17693"/>
                    <a:pt x="49828" y="17693"/>
                    <a:pt x="49780" y="17681"/>
                  </a:cubicBezTo>
                  <a:cubicBezTo>
                    <a:pt x="48228" y="13103"/>
                    <a:pt x="40183" y="0"/>
                    <a:pt x="36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4101922" y="573401"/>
              <a:ext cx="307373" cy="31336"/>
            </a:xfrm>
            <a:custGeom>
              <a:avLst/>
              <a:gdLst/>
              <a:ahLst/>
              <a:cxnLst/>
              <a:rect l="l" t="t" r="r" b="b"/>
              <a:pathLst>
                <a:path w="10633" h="1084" extrusionOk="0">
                  <a:moveTo>
                    <a:pt x="0" y="0"/>
                  </a:moveTo>
                  <a:cubicBezTo>
                    <a:pt x="0" y="381"/>
                    <a:pt x="7394" y="822"/>
                    <a:pt x="10633" y="1084"/>
                  </a:cubicBezTo>
                  <a:cubicBezTo>
                    <a:pt x="7775" y="167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4233050" y="453287"/>
              <a:ext cx="412365" cy="108432"/>
            </a:xfrm>
            <a:custGeom>
              <a:avLst/>
              <a:gdLst/>
              <a:ahLst/>
              <a:cxnLst/>
              <a:rect l="l" t="t" r="r" b="b"/>
              <a:pathLst>
                <a:path w="14265" h="3751" extrusionOk="0">
                  <a:moveTo>
                    <a:pt x="84" y="0"/>
                  </a:moveTo>
                  <a:cubicBezTo>
                    <a:pt x="1" y="453"/>
                    <a:pt x="10062" y="2500"/>
                    <a:pt x="14264" y="3751"/>
                  </a:cubicBezTo>
                  <a:cubicBezTo>
                    <a:pt x="10514" y="1774"/>
                    <a:pt x="85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4845357" y="179150"/>
              <a:ext cx="426472" cy="427311"/>
            </a:xfrm>
            <a:custGeom>
              <a:avLst/>
              <a:gdLst/>
              <a:ahLst/>
              <a:cxnLst/>
              <a:rect l="l" t="t" r="r" b="b"/>
              <a:pathLst>
                <a:path w="14753" h="14782" extrusionOk="0">
                  <a:moveTo>
                    <a:pt x="783" y="0"/>
                  </a:moveTo>
                  <a:cubicBezTo>
                    <a:pt x="693" y="0"/>
                    <a:pt x="622" y="25"/>
                    <a:pt x="572" y="77"/>
                  </a:cubicBezTo>
                  <a:cubicBezTo>
                    <a:pt x="1" y="672"/>
                    <a:pt x="5656" y="5745"/>
                    <a:pt x="7550" y="7471"/>
                  </a:cubicBezTo>
                  <a:cubicBezTo>
                    <a:pt x="10074" y="9781"/>
                    <a:pt x="12503" y="12210"/>
                    <a:pt x="14753" y="14781"/>
                  </a:cubicBezTo>
                  <a:cubicBezTo>
                    <a:pt x="12562" y="10558"/>
                    <a:pt x="2629" y="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5139990" y="719127"/>
              <a:ext cx="1247330" cy="940968"/>
            </a:xfrm>
            <a:custGeom>
              <a:avLst/>
              <a:gdLst/>
              <a:ahLst/>
              <a:cxnLst/>
              <a:rect l="l" t="t" r="r" b="b"/>
              <a:pathLst>
                <a:path w="43149" h="32551" extrusionOk="0">
                  <a:moveTo>
                    <a:pt x="21097" y="0"/>
                  </a:moveTo>
                  <a:cubicBezTo>
                    <a:pt x="21074" y="0"/>
                    <a:pt x="21050" y="6"/>
                    <a:pt x="21027" y="20"/>
                  </a:cubicBezTo>
                  <a:cubicBezTo>
                    <a:pt x="20956" y="43"/>
                    <a:pt x="20968" y="198"/>
                    <a:pt x="21003" y="377"/>
                  </a:cubicBezTo>
                  <a:cubicBezTo>
                    <a:pt x="20991" y="389"/>
                    <a:pt x="20991" y="424"/>
                    <a:pt x="20968" y="448"/>
                  </a:cubicBezTo>
                  <a:cubicBezTo>
                    <a:pt x="20968" y="460"/>
                    <a:pt x="20968" y="460"/>
                    <a:pt x="20956" y="484"/>
                  </a:cubicBezTo>
                  <a:cubicBezTo>
                    <a:pt x="20932" y="567"/>
                    <a:pt x="20896" y="686"/>
                    <a:pt x="20884" y="805"/>
                  </a:cubicBezTo>
                  <a:lnTo>
                    <a:pt x="20884" y="841"/>
                  </a:lnTo>
                  <a:cubicBezTo>
                    <a:pt x="20872" y="901"/>
                    <a:pt x="20872" y="960"/>
                    <a:pt x="20849" y="1020"/>
                  </a:cubicBezTo>
                  <a:lnTo>
                    <a:pt x="20849" y="1043"/>
                  </a:lnTo>
                  <a:cubicBezTo>
                    <a:pt x="20849" y="1103"/>
                    <a:pt x="20837" y="1174"/>
                    <a:pt x="20837" y="1258"/>
                  </a:cubicBezTo>
                  <a:lnTo>
                    <a:pt x="20837" y="1270"/>
                  </a:lnTo>
                  <a:cubicBezTo>
                    <a:pt x="20789" y="1936"/>
                    <a:pt x="20837" y="2841"/>
                    <a:pt x="21003" y="3913"/>
                  </a:cubicBezTo>
                  <a:cubicBezTo>
                    <a:pt x="21230" y="5306"/>
                    <a:pt x="21658" y="6985"/>
                    <a:pt x="22396" y="8604"/>
                  </a:cubicBezTo>
                  <a:cubicBezTo>
                    <a:pt x="23563" y="11092"/>
                    <a:pt x="24825" y="13676"/>
                    <a:pt x="26647" y="15819"/>
                  </a:cubicBezTo>
                  <a:cubicBezTo>
                    <a:pt x="25171" y="15129"/>
                    <a:pt x="24409" y="14783"/>
                    <a:pt x="22908" y="14152"/>
                  </a:cubicBezTo>
                  <a:cubicBezTo>
                    <a:pt x="21861" y="13724"/>
                    <a:pt x="20825" y="13307"/>
                    <a:pt x="19765" y="12902"/>
                  </a:cubicBezTo>
                  <a:cubicBezTo>
                    <a:pt x="20932" y="12247"/>
                    <a:pt x="21027" y="9247"/>
                    <a:pt x="19884" y="6354"/>
                  </a:cubicBezTo>
                  <a:cubicBezTo>
                    <a:pt x="19527" y="5449"/>
                    <a:pt x="18979" y="4627"/>
                    <a:pt x="18348" y="3913"/>
                  </a:cubicBezTo>
                  <a:cubicBezTo>
                    <a:pt x="18265" y="3818"/>
                    <a:pt x="18170" y="3710"/>
                    <a:pt x="18086" y="3615"/>
                  </a:cubicBezTo>
                  <a:lnTo>
                    <a:pt x="18039" y="3579"/>
                  </a:lnTo>
                  <a:cubicBezTo>
                    <a:pt x="17848" y="3377"/>
                    <a:pt x="17658" y="3187"/>
                    <a:pt x="17455" y="3008"/>
                  </a:cubicBezTo>
                  <a:cubicBezTo>
                    <a:pt x="17443" y="2996"/>
                    <a:pt x="17431" y="2996"/>
                    <a:pt x="17431" y="2984"/>
                  </a:cubicBezTo>
                  <a:cubicBezTo>
                    <a:pt x="17336" y="2889"/>
                    <a:pt x="17241" y="2817"/>
                    <a:pt x="17146" y="2722"/>
                  </a:cubicBezTo>
                  <a:cubicBezTo>
                    <a:pt x="17039" y="2639"/>
                    <a:pt x="16955" y="2567"/>
                    <a:pt x="16848" y="2484"/>
                  </a:cubicBezTo>
                  <a:cubicBezTo>
                    <a:pt x="16836" y="2484"/>
                    <a:pt x="16836" y="2472"/>
                    <a:pt x="16824" y="2472"/>
                  </a:cubicBezTo>
                  <a:cubicBezTo>
                    <a:pt x="16729" y="2401"/>
                    <a:pt x="16646" y="2341"/>
                    <a:pt x="16550" y="2270"/>
                  </a:cubicBezTo>
                  <a:cubicBezTo>
                    <a:pt x="16538" y="2270"/>
                    <a:pt x="16538" y="2246"/>
                    <a:pt x="16527" y="2246"/>
                  </a:cubicBezTo>
                  <a:cubicBezTo>
                    <a:pt x="16431" y="2175"/>
                    <a:pt x="16324" y="2115"/>
                    <a:pt x="16241" y="2044"/>
                  </a:cubicBezTo>
                  <a:cubicBezTo>
                    <a:pt x="16146" y="1984"/>
                    <a:pt x="16062" y="1925"/>
                    <a:pt x="15991" y="1865"/>
                  </a:cubicBezTo>
                  <a:cubicBezTo>
                    <a:pt x="15967" y="1853"/>
                    <a:pt x="15955" y="1853"/>
                    <a:pt x="15943" y="1829"/>
                  </a:cubicBezTo>
                  <a:cubicBezTo>
                    <a:pt x="15776" y="1734"/>
                    <a:pt x="15610" y="1627"/>
                    <a:pt x="15467" y="1555"/>
                  </a:cubicBezTo>
                  <a:cubicBezTo>
                    <a:pt x="15455" y="1532"/>
                    <a:pt x="15431" y="1532"/>
                    <a:pt x="15419" y="1520"/>
                  </a:cubicBezTo>
                  <a:cubicBezTo>
                    <a:pt x="15360" y="1496"/>
                    <a:pt x="15288" y="1448"/>
                    <a:pt x="15229" y="1413"/>
                  </a:cubicBezTo>
                  <a:lnTo>
                    <a:pt x="15217" y="1401"/>
                  </a:lnTo>
                  <a:lnTo>
                    <a:pt x="15038" y="1317"/>
                  </a:lnTo>
                  <a:cubicBezTo>
                    <a:pt x="15014" y="1317"/>
                    <a:pt x="15003" y="1293"/>
                    <a:pt x="15003" y="1293"/>
                  </a:cubicBezTo>
                  <a:cubicBezTo>
                    <a:pt x="14955" y="1282"/>
                    <a:pt x="14919" y="1258"/>
                    <a:pt x="14872" y="1234"/>
                  </a:cubicBezTo>
                  <a:cubicBezTo>
                    <a:pt x="14860" y="1234"/>
                    <a:pt x="14860" y="1222"/>
                    <a:pt x="14836" y="1222"/>
                  </a:cubicBezTo>
                  <a:cubicBezTo>
                    <a:pt x="14800" y="1210"/>
                    <a:pt x="14753" y="1198"/>
                    <a:pt x="14717" y="1174"/>
                  </a:cubicBezTo>
                  <a:lnTo>
                    <a:pt x="14705" y="1174"/>
                  </a:lnTo>
                  <a:cubicBezTo>
                    <a:pt x="14681" y="1163"/>
                    <a:pt x="14645" y="1163"/>
                    <a:pt x="14633" y="1163"/>
                  </a:cubicBezTo>
                  <a:lnTo>
                    <a:pt x="14562" y="1163"/>
                  </a:lnTo>
                  <a:cubicBezTo>
                    <a:pt x="14514" y="1174"/>
                    <a:pt x="14467" y="1174"/>
                    <a:pt x="14419" y="1210"/>
                  </a:cubicBezTo>
                  <a:cubicBezTo>
                    <a:pt x="14395" y="1210"/>
                    <a:pt x="14383" y="1222"/>
                    <a:pt x="14348" y="1234"/>
                  </a:cubicBezTo>
                  <a:lnTo>
                    <a:pt x="14336" y="1258"/>
                  </a:lnTo>
                  <a:cubicBezTo>
                    <a:pt x="14300" y="1270"/>
                    <a:pt x="14288" y="1282"/>
                    <a:pt x="14264" y="1317"/>
                  </a:cubicBezTo>
                  <a:cubicBezTo>
                    <a:pt x="14229" y="1341"/>
                    <a:pt x="14205" y="1377"/>
                    <a:pt x="14181" y="1401"/>
                  </a:cubicBezTo>
                  <a:cubicBezTo>
                    <a:pt x="14181" y="1413"/>
                    <a:pt x="14169" y="1413"/>
                    <a:pt x="14169" y="1436"/>
                  </a:cubicBezTo>
                  <a:cubicBezTo>
                    <a:pt x="14145" y="1460"/>
                    <a:pt x="14122" y="1508"/>
                    <a:pt x="14098" y="1555"/>
                  </a:cubicBezTo>
                  <a:lnTo>
                    <a:pt x="14098" y="1567"/>
                  </a:lnTo>
                  <a:cubicBezTo>
                    <a:pt x="14062" y="1615"/>
                    <a:pt x="14050" y="1674"/>
                    <a:pt x="14026" y="1710"/>
                  </a:cubicBezTo>
                  <a:cubicBezTo>
                    <a:pt x="14026" y="1734"/>
                    <a:pt x="14026" y="1734"/>
                    <a:pt x="14002" y="1746"/>
                  </a:cubicBezTo>
                  <a:cubicBezTo>
                    <a:pt x="13979" y="1805"/>
                    <a:pt x="13967" y="1865"/>
                    <a:pt x="13931" y="1925"/>
                  </a:cubicBezTo>
                  <a:cubicBezTo>
                    <a:pt x="13907" y="1996"/>
                    <a:pt x="13883" y="2055"/>
                    <a:pt x="13860" y="2151"/>
                  </a:cubicBezTo>
                  <a:lnTo>
                    <a:pt x="13860" y="2163"/>
                  </a:lnTo>
                  <a:cubicBezTo>
                    <a:pt x="13645" y="2865"/>
                    <a:pt x="13550" y="3889"/>
                    <a:pt x="13693" y="5032"/>
                  </a:cubicBezTo>
                  <a:cubicBezTo>
                    <a:pt x="13788" y="5782"/>
                    <a:pt x="13991" y="6568"/>
                    <a:pt x="14336" y="7354"/>
                  </a:cubicBezTo>
                  <a:cubicBezTo>
                    <a:pt x="15157" y="9235"/>
                    <a:pt x="16348" y="11021"/>
                    <a:pt x="17455" y="12092"/>
                  </a:cubicBezTo>
                  <a:cubicBezTo>
                    <a:pt x="16943" y="11914"/>
                    <a:pt x="16408" y="11735"/>
                    <a:pt x="15884" y="11569"/>
                  </a:cubicBezTo>
                  <a:cubicBezTo>
                    <a:pt x="14336" y="9330"/>
                    <a:pt x="11764" y="7949"/>
                    <a:pt x="9204" y="7223"/>
                  </a:cubicBezTo>
                  <a:cubicBezTo>
                    <a:pt x="9121" y="7211"/>
                    <a:pt x="9061" y="7175"/>
                    <a:pt x="8990" y="7163"/>
                  </a:cubicBezTo>
                  <a:cubicBezTo>
                    <a:pt x="7395" y="6807"/>
                    <a:pt x="5610" y="6441"/>
                    <a:pt x="3862" y="6441"/>
                  </a:cubicBezTo>
                  <a:cubicBezTo>
                    <a:pt x="2921" y="6441"/>
                    <a:pt x="1991" y="6547"/>
                    <a:pt x="1108" y="6818"/>
                  </a:cubicBezTo>
                  <a:cubicBezTo>
                    <a:pt x="894" y="6878"/>
                    <a:pt x="715" y="6973"/>
                    <a:pt x="548" y="7056"/>
                  </a:cubicBezTo>
                  <a:cubicBezTo>
                    <a:pt x="239" y="7235"/>
                    <a:pt x="60" y="7449"/>
                    <a:pt x="13" y="7699"/>
                  </a:cubicBezTo>
                  <a:cubicBezTo>
                    <a:pt x="13" y="7723"/>
                    <a:pt x="13" y="7759"/>
                    <a:pt x="1" y="7782"/>
                  </a:cubicBezTo>
                  <a:cubicBezTo>
                    <a:pt x="1" y="7830"/>
                    <a:pt x="1" y="7878"/>
                    <a:pt x="13" y="7925"/>
                  </a:cubicBezTo>
                  <a:cubicBezTo>
                    <a:pt x="13" y="7937"/>
                    <a:pt x="13" y="7949"/>
                    <a:pt x="36" y="7961"/>
                  </a:cubicBezTo>
                  <a:cubicBezTo>
                    <a:pt x="36" y="7997"/>
                    <a:pt x="48" y="8020"/>
                    <a:pt x="60" y="8056"/>
                  </a:cubicBezTo>
                  <a:cubicBezTo>
                    <a:pt x="60" y="8068"/>
                    <a:pt x="72" y="8080"/>
                    <a:pt x="72" y="8116"/>
                  </a:cubicBezTo>
                  <a:lnTo>
                    <a:pt x="120" y="8199"/>
                  </a:lnTo>
                  <a:cubicBezTo>
                    <a:pt x="132" y="8223"/>
                    <a:pt x="132" y="8247"/>
                    <a:pt x="155" y="8259"/>
                  </a:cubicBezTo>
                  <a:cubicBezTo>
                    <a:pt x="167" y="8294"/>
                    <a:pt x="179" y="8318"/>
                    <a:pt x="215" y="8354"/>
                  </a:cubicBezTo>
                  <a:cubicBezTo>
                    <a:pt x="227" y="8366"/>
                    <a:pt x="239" y="8401"/>
                    <a:pt x="251" y="8413"/>
                  </a:cubicBezTo>
                  <a:cubicBezTo>
                    <a:pt x="275" y="8437"/>
                    <a:pt x="298" y="8473"/>
                    <a:pt x="334" y="8497"/>
                  </a:cubicBezTo>
                  <a:cubicBezTo>
                    <a:pt x="346" y="8521"/>
                    <a:pt x="358" y="8532"/>
                    <a:pt x="370" y="8556"/>
                  </a:cubicBezTo>
                  <a:lnTo>
                    <a:pt x="465" y="8652"/>
                  </a:lnTo>
                  <a:lnTo>
                    <a:pt x="513" y="8699"/>
                  </a:lnTo>
                  <a:cubicBezTo>
                    <a:pt x="536" y="8723"/>
                    <a:pt x="584" y="8771"/>
                    <a:pt x="632" y="8794"/>
                  </a:cubicBezTo>
                  <a:cubicBezTo>
                    <a:pt x="644" y="8818"/>
                    <a:pt x="656" y="8830"/>
                    <a:pt x="667" y="8830"/>
                  </a:cubicBezTo>
                  <a:cubicBezTo>
                    <a:pt x="727" y="8878"/>
                    <a:pt x="787" y="8937"/>
                    <a:pt x="846" y="8973"/>
                  </a:cubicBezTo>
                  <a:cubicBezTo>
                    <a:pt x="906" y="9021"/>
                    <a:pt x="965" y="9068"/>
                    <a:pt x="1048" y="9128"/>
                  </a:cubicBezTo>
                  <a:cubicBezTo>
                    <a:pt x="1060" y="9140"/>
                    <a:pt x="1084" y="9152"/>
                    <a:pt x="1108" y="9175"/>
                  </a:cubicBezTo>
                  <a:cubicBezTo>
                    <a:pt x="1144" y="9199"/>
                    <a:pt x="1203" y="9247"/>
                    <a:pt x="1263" y="9271"/>
                  </a:cubicBezTo>
                  <a:cubicBezTo>
                    <a:pt x="1298" y="9294"/>
                    <a:pt x="1310" y="9306"/>
                    <a:pt x="1346" y="9318"/>
                  </a:cubicBezTo>
                  <a:cubicBezTo>
                    <a:pt x="1382" y="9354"/>
                    <a:pt x="1441" y="9378"/>
                    <a:pt x="1501" y="9425"/>
                  </a:cubicBezTo>
                  <a:lnTo>
                    <a:pt x="1596" y="9473"/>
                  </a:lnTo>
                  <a:cubicBezTo>
                    <a:pt x="1656" y="9497"/>
                    <a:pt x="1703" y="9533"/>
                    <a:pt x="1763" y="9556"/>
                  </a:cubicBezTo>
                  <a:lnTo>
                    <a:pt x="1846" y="9604"/>
                  </a:lnTo>
                  <a:cubicBezTo>
                    <a:pt x="1906" y="9628"/>
                    <a:pt x="1965" y="9664"/>
                    <a:pt x="2025" y="9711"/>
                  </a:cubicBezTo>
                  <a:lnTo>
                    <a:pt x="2120" y="9747"/>
                  </a:lnTo>
                  <a:cubicBezTo>
                    <a:pt x="2191" y="9783"/>
                    <a:pt x="2251" y="9830"/>
                    <a:pt x="2322" y="9854"/>
                  </a:cubicBezTo>
                  <a:cubicBezTo>
                    <a:pt x="2358" y="9866"/>
                    <a:pt x="2370" y="9890"/>
                    <a:pt x="2394" y="9902"/>
                  </a:cubicBezTo>
                  <a:lnTo>
                    <a:pt x="2668" y="10033"/>
                  </a:lnTo>
                  <a:cubicBezTo>
                    <a:pt x="2680" y="10033"/>
                    <a:pt x="2680" y="10045"/>
                    <a:pt x="2692" y="10045"/>
                  </a:cubicBezTo>
                  <a:cubicBezTo>
                    <a:pt x="2799" y="10092"/>
                    <a:pt x="2906" y="10152"/>
                    <a:pt x="3025" y="10199"/>
                  </a:cubicBezTo>
                  <a:cubicBezTo>
                    <a:pt x="4394" y="10818"/>
                    <a:pt x="6109" y="11414"/>
                    <a:pt x="7835" y="11866"/>
                  </a:cubicBezTo>
                  <a:cubicBezTo>
                    <a:pt x="9170" y="12215"/>
                    <a:pt x="10635" y="12427"/>
                    <a:pt x="12092" y="12427"/>
                  </a:cubicBezTo>
                  <a:cubicBezTo>
                    <a:pt x="13325" y="12427"/>
                    <a:pt x="14553" y="12275"/>
                    <a:pt x="15693" y="11926"/>
                  </a:cubicBezTo>
                  <a:cubicBezTo>
                    <a:pt x="16467" y="12211"/>
                    <a:pt x="17253" y="12509"/>
                    <a:pt x="18027" y="12807"/>
                  </a:cubicBezTo>
                  <a:cubicBezTo>
                    <a:pt x="16550" y="12926"/>
                    <a:pt x="14336" y="13533"/>
                    <a:pt x="12633" y="14867"/>
                  </a:cubicBezTo>
                  <a:cubicBezTo>
                    <a:pt x="10752" y="16379"/>
                    <a:pt x="8335" y="19486"/>
                    <a:pt x="9264" y="21141"/>
                  </a:cubicBezTo>
                  <a:cubicBezTo>
                    <a:pt x="9276" y="21153"/>
                    <a:pt x="9299" y="21177"/>
                    <a:pt x="9335" y="21201"/>
                  </a:cubicBezTo>
                  <a:cubicBezTo>
                    <a:pt x="9660" y="21398"/>
                    <a:pt x="10042" y="21483"/>
                    <a:pt x="10461" y="21483"/>
                  </a:cubicBezTo>
                  <a:cubicBezTo>
                    <a:pt x="12347" y="21483"/>
                    <a:pt x="14969" y="19757"/>
                    <a:pt x="16372" y="18724"/>
                  </a:cubicBezTo>
                  <a:cubicBezTo>
                    <a:pt x="18670" y="17034"/>
                    <a:pt x="19646" y="14486"/>
                    <a:pt x="19753" y="13474"/>
                  </a:cubicBezTo>
                  <a:cubicBezTo>
                    <a:pt x="20777" y="13890"/>
                    <a:pt x="21789" y="14319"/>
                    <a:pt x="22801" y="14771"/>
                  </a:cubicBezTo>
                  <a:cubicBezTo>
                    <a:pt x="24409" y="15462"/>
                    <a:pt x="25194" y="15819"/>
                    <a:pt x="26778" y="16593"/>
                  </a:cubicBezTo>
                  <a:cubicBezTo>
                    <a:pt x="26706" y="16593"/>
                    <a:pt x="26635" y="16604"/>
                    <a:pt x="26571" y="16604"/>
                  </a:cubicBezTo>
                  <a:cubicBezTo>
                    <a:pt x="26538" y="16604"/>
                    <a:pt x="26508" y="16601"/>
                    <a:pt x="26480" y="16593"/>
                  </a:cubicBezTo>
                  <a:cubicBezTo>
                    <a:pt x="26075" y="16617"/>
                    <a:pt x="25647" y="16641"/>
                    <a:pt x="25182" y="16724"/>
                  </a:cubicBezTo>
                  <a:cubicBezTo>
                    <a:pt x="24718" y="16819"/>
                    <a:pt x="24242" y="16938"/>
                    <a:pt x="23754" y="17105"/>
                  </a:cubicBezTo>
                  <a:cubicBezTo>
                    <a:pt x="23289" y="17272"/>
                    <a:pt x="22813" y="17450"/>
                    <a:pt x="22361" y="17653"/>
                  </a:cubicBezTo>
                  <a:cubicBezTo>
                    <a:pt x="21420" y="18081"/>
                    <a:pt x="20491" y="18641"/>
                    <a:pt x="19658" y="19284"/>
                  </a:cubicBezTo>
                  <a:cubicBezTo>
                    <a:pt x="19229" y="19629"/>
                    <a:pt x="18801" y="19974"/>
                    <a:pt x="18408" y="20332"/>
                  </a:cubicBezTo>
                  <a:cubicBezTo>
                    <a:pt x="18039" y="20653"/>
                    <a:pt x="17670" y="20998"/>
                    <a:pt x="17312" y="21320"/>
                  </a:cubicBezTo>
                  <a:cubicBezTo>
                    <a:pt x="16598" y="21963"/>
                    <a:pt x="15931" y="22606"/>
                    <a:pt x="15372" y="23225"/>
                  </a:cubicBezTo>
                  <a:cubicBezTo>
                    <a:pt x="14955" y="23737"/>
                    <a:pt x="14467" y="24249"/>
                    <a:pt x="14169" y="24689"/>
                  </a:cubicBezTo>
                  <a:cubicBezTo>
                    <a:pt x="13871" y="25142"/>
                    <a:pt x="13741" y="25535"/>
                    <a:pt x="13883" y="25856"/>
                  </a:cubicBezTo>
                  <a:lnTo>
                    <a:pt x="13931" y="25939"/>
                  </a:lnTo>
                  <a:cubicBezTo>
                    <a:pt x="14110" y="26225"/>
                    <a:pt x="14514" y="26392"/>
                    <a:pt x="15110" y="26451"/>
                  </a:cubicBezTo>
                  <a:cubicBezTo>
                    <a:pt x="15244" y="26462"/>
                    <a:pt x="15387" y="26468"/>
                    <a:pt x="15540" y="26468"/>
                  </a:cubicBezTo>
                  <a:cubicBezTo>
                    <a:pt x="15727" y="26468"/>
                    <a:pt x="15929" y="26459"/>
                    <a:pt x="16146" y="26439"/>
                  </a:cubicBezTo>
                  <a:cubicBezTo>
                    <a:pt x="16348" y="26404"/>
                    <a:pt x="16562" y="26380"/>
                    <a:pt x="16789" y="26332"/>
                  </a:cubicBezTo>
                  <a:cubicBezTo>
                    <a:pt x="16908" y="26297"/>
                    <a:pt x="17015" y="26273"/>
                    <a:pt x="17134" y="26237"/>
                  </a:cubicBezTo>
                  <a:cubicBezTo>
                    <a:pt x="17253" y="26213"/>
                    <a:pt x="17360" y="26166"/>
                    <a:pt x="17479" y="26142"/>
                  </a:cubicBezTo>
                  <a:cubicBezTo>
                    <a:pt x="18324" y="25880"/>
                    <a:pt x="19289" y="25523"/>
                    <a:pt x="20289" y="25023"/>
                  </a:cubicBezTo>
                  <a:cubicBezTo>
                    <a:pt x="20777" y="24761"/>
                    <a:pt x="21301" y="24487"/>
                    <a:pt x="21789" y="24189"/>
                  </a:cubicBezTo>
                  <a:cubicBezTo>
                    <a:pt x="22265" y="23891"/>
                    <a:pt x="22730" y="23570"/>
                    <a:pt x="23194" y="23260"/>
                  </a:cubicBezTo>
                  <a:cubicBezTo>
                    <a:pt x="24111" y="22606"/>
                    <a:pt x="24909" y="21891"/>
                    <a:pt x="25563" y="21189"/>
                  </a:cubicBezTo>
                  <a:cubicBezTo>
                    <a:pt x="25885" y="20855"/>
                    <a:pt x="26194" y="20498"/>
                    <a:pt x="26456" y="20165"/>
                  </a:cubicBezTo>
                  <a:cubicBezTo>
                    <a:pt x="26706" y="19843"/>
                    <a:pt x="26933" y="19546"/>
                    <a:pt x="27147" y="19260"/>
                  </a:cubicBezTo>
                  <a:cubicBezTo>
                    <a:pt x="27373" y="18974"/>
                    <a:pt x="27564" y="18712"/>
                    <a:pt x="27742" y="18486"/>
                  </a:cubicBezTo>
                  <a:cubicBezTo>
                    <a:pt x="27861" y="18260"/>
                    <a:pt x="27980" y="18093"/>
                    <a:pt x="28135" y="17950"/>
                  </a:cubicBezTo>
                  <a:cubicBezTo>
                    <a:pt x="28278" y="17796"/>
                    <a:pt x="28445" y="17700"/>
                    <a:pt x="28528" y="17593"/>
                  </a:cubicBezTo>
                  <a:cubicBezTo>
                    <a:pt x="28564" y="17569"/>
                    <a:pt x="28588" y="17534"/>
                    <a:pt x="28611" y="17498"/>
                  </a:cubicBezTo>
                  <a:cubicBezTo>
                    <a:pt x="29623" y="18010"/>
                    <a:pt x="30124" y="18272"/>
                    <a:pt x="31124" y="18808"/>
                  </a:cubicBezTo>
                  <a:cubicBezTo>
                    <a:pt x="32493" y="19546"/>
                    <a:pt x="33850" y="20296"/>
                    <a:pt x="35207" y="21094"/>
                  </a:cubicBezTo>
                  <a:cubicBezTo>
                    <a:pt x="35481" y="21260"/>
                    <a:pt x="35779" y="21439"/>
                    <a:pt x="36065" y="21594"/>
                  </a:cubicBezTo>
                  <a:cubicBezTo>
                    <a:pt x="33207" y="21784"/>
                    <a:pt x="30278" y="22891"/>
                    <a:pt x="28076" y="24570"/>
                  </a:cubicBezTo>
                  <a:cubicBezTo>
                    <a:pt x="25873" y="26261"/>
                    <a:pt x="21218" y="30273"/>
                    <a:pt x="22063" y="32369"/>
                  </a:cubicBezTo>
                  <a:cubicBezTo>
                    <a:pt x="22063" y="32393"/>
                    <a:pt x="22075" y="32393"/>
                    <a:pt x="22087" y="32404"/>
                  </a:cubicBezTo>
                  <a:cubicBezTo>
                    <a:pt x="22087" y="32416"/>
                    <a:pt x="22087" y="32440"/>
                    <a:pt x="22111" y="32464"/>
                  </a:cubicBezTo>
                  <a:cubicBezTo>
                    <a:pt x="22134" y="32500"/>
                    <a:pt x="22182" y="32524"/>
                    <a:pt x="22253" y="32524"/>
                  </a:cubicBezTo>
                  <a:cubicBezTo>
                    <a:pt x="22439" y="32542"/>
                    <a:pt x="22626" y="32550"/>
                    <a:pt x="22815" y="32550"/>
                  </a:cubicBezTo>
                  <a:cubicBezTo>
                    <a:pt x="25860" y="32550"/>
                    <a:pt x="29190" y="30283"/>
                    <a:pt x="31421" y="28714"/>
                  </a:cubicBezTo>
                  <a:cubicBezTo>
                    <a:pt x="33731" y="27082"/>
                    <a:pt x="36065" y="25082"/>
                    <a:pt x="37267" y="22308"/>
                  </a:cubicBezTo>
                  <a:cubicBezTo>
                    <a:pt x="39256" y="23510"/>
                    <a:pt x="41220" y="24796"/>
                    <a:pt x="43149" y="26106"/>
                  </a:cubicBezTo>
                  <a:cubicBezTo>
                    <a:pt x="41303" y="24606"/>
                    <a:pt x="39387" y="23201"/>
                    <a:pt x="37410" y="21891"/>
                  </a:cubicBezTo>
                  <a:cubicBezTo>
                    <a:pt x="38029" y="21629"/>
                    <a:pt x="38255" y="20355"/>
                    <a:pt x="38732" y="18808"/>
                  </a:cubicBezTo>
                  <a:cubicBezTo>
                    <a:pt x="38803" y="18593"/>
                    <a:pt x="38863" y="18331"/>
                    <a:pt x="38934" y="18069"/>
                  </a:cubicBezTo>
                  <a:cubicBezTo>
                    <a:pt x="38958" y="17998"/>
                    <a:pt x="38982" y="17903"/>
                    <a:pt x="38994" y="17831"/>
                  </a:cubicBezTo>
                  <a:cubicBezTo>
                    <a:pt x="39017" y="17796"/>
                    <a:pt x="39017" y="17760"/>
                    <a:pt x="39029" y="17724"/>
                  </a:cubicBezTo>
                  <a:cubicBezTo>
                    <a:pt x="39053" y="17605"/>
                    <a:pt x="39089" y="17486"/>
                    <a:pt x="39101" y="17355"/>
                  </a:cubicBezTo>
                  <a:cubicBezTo>
                    <a:pt x="39160" y="17057"/>
                    <a:pt x="39208" y="16724"/>
                    <a:pt x="39220" y="16355"/>
                  </a:cubicBezTo>
                  <a:cubicBezTo>
                    <a:pt x="39232" y="16057"/>
                    <a:pt x="39256" y="15748"/>
                    <a:pt x="39268" y="15438"/>
                  </a:cubicBezTo>
                  <a:cubicBezTo>
                    <a:pt x="39279" y="15152"/>
                    <a:pt x="39279" y="14855"/>
                    <a:pt x="39291" y="14569"/>
                  </a:cubicBezTo>
                  <a:cubicBezTo>
                    <a:pt x="39291" y="14438"/>
                    <a:pt x="39315" y="14307"/>
                    <a:pt x="39315" y="14164"/>
                  </a:cubicBezTo>
                  <a:lnTo>
                    <a:pt x="39315" y="14069"/>
                  </a:lnTo>
                  <a:lnTo>
                    <a:pt x="39315" y="13926"/>
                  </a:lnTo>
                  <a:lnTo>
                    <a:pt x="39315" y="13664"/>
                  </a:lnTo>
                  <a:cubicBezTo>
                    <a:pt x="39315" y="13485"/>
                    <a:pt x="39315" y="13295"/>
                    <a:pt x="39291" y="13116"/>
                  </a:cubicBezTo>
                  <a:cubicBezTo>
                    <a:pt x="39279" y="12557"/>
                    <a:pt x="39220" y="12009"/>
                    <a:pt x="39137" y="11461"/>
                  </a:cubicBezTo>
                  <a:cubicBezTo>
                    <a:pt x="39077" y="11092"/>
                    <a:pt x="38994" y="10711"/>
                    <a:pt x="38922" y="10378"/>
                  </a:cubicBezTo>
                  <a:cubicBezTo>
                    <a:pt x="38756" y="9664"/>
                    <a:pt x="38541" y="8985"/>
                    <a:pt x="38303" y="8354"/>
                  </a:cubicBezTo>
                  <a:cubicBezTo>
                    <a:pt x="38184" y="8032"/>
                    <a:pt x="38041" y="7723"/>
                    <a:pt x="37922" y="7425"/>
                  </a:cubicBezTo>
                  <a:cubicBezTo>
                    <a:pt x="37863" y="7282"/>
                    <a:pt x="37791" y="7128"/>
                    <a:pt x="37732" y="6985"/>
                  </a:cubicBezTo>
                  <a:cubicBezTo>
                    <a:pt x="37672" y="6830"/>
                    <a:pt x="37601" y="6699"/>
                    <a:pt x="37541" y="6544"/>
                  </a:cubicBezTo>
                  <a:cubicBezTo>
                    <a:pt x="37470" y="6401"/>
                    <a:pt x="37410" y="6246"/>
                    <a:pt x="37327" y="6116"/>
                  </a:cubicBezTo>
                  <a:lnTo>
                    <a:pt x="37112" y="5675"/>
                  </a:lnTo>
                  <a:cubicBezTo>
                    <a:pt x="36815" y="5092"/>
                    <a:pt x="36493" y="4568"/>
                    <a:pt x="36196" y="4103"/>
                  </a:cubicBezTo>
                  <a:cubicBezTo>
                    <a:pt x="35588" y="3187"/>
                    <a:pt x="35029" y="2460"/>
                    <a:pt x="34588" y="1936"/>
                  </a:cubicBezTo>
                  <a:cubicBezTo>
                    <a:pt x="34434" y="1746"/>
                    <a:pt x="34279" y="1579"/>
                    <a:pt x="34160" y="1460"/>
                  </a:cubicBezTo>
                  <a:cubicBezTo>
                    <a:pt x="34088" y="1365"/>
                    <a:pt x="34017" y="1305"/>
                    <a:pt x="33945" y="1246"/>
                  </a:cubicBezTo>
                  <a:cubicBezTo>
                    <a:pt x="33934" y="1234"/>
                    <a:pt x="33934" y="1234"/>
                    <a:pt x="33922" y="1234"/>
                  </a:cubicBezTo>
                  <a:cubicBezTo>
                    <a:pt x="33771" y="1116"/>
                    <a:pt x="33689" y="1066"/>
                    <a:pt x="33622" y="1066"/>
                  </a:cubicBezTo>
                  <a:cubicBezTo>
                    <a:pt x="33614" y="1066"/>
                    <a:pt x="33607" y="1066"/>
                    <a:pt x="33600" y="1067"/>
                  </a:cubicBezTo>
                  <a:cubicBezTo>
                    <a:pt x="33576" y="1067"/>
                    <a:pt x="33564" y="1091"/>
                    <a:pt x="33553" y="1103"/>
                  </a:cubicBezTo>
                  <a:lnTo>
                    <a:pt x="33505" y="1103"/>
                  </a:lnTo>
                  <a:cubicBezTo>
                    <a:pt x="33326" y="1103"/>
                    <a:pt x="33124" y="1389"/>
                    <a:pt x="32933" y="1913"/>
                  </a:cubicBezTo>
                  <a:cubicBezTo>
                    <a:pt x="32850" y="2175"/>
                    <a:pt x="32779" y="2508"/>
                    <a:pt x="32719" y="2877"/>
                  </a:cubicBezTo>
                  <a:cubicBezTo>
                    <a:pt x="32660" y="3246"/>
                    <a:pt x="32612" y="3675"/>
                    <a:pt x="32600" y="4139"/>
                  </a:cubicBezTo>
                  <a:cubicBezTo>
                    <a:pt x="32576" y="4365"/>
                    <a:pt x="32576" y="4603"/>
                    <a:pt x="32564" y="4842"/>
                  </a:cubicBezTo>
                  <a:cubicBezTo>
                    <a:pt x="32552" y="5080"/>
                    <a:pt x="32552" y="5330"/>
                    <a:pt x="32552" y="5580"/>
                  </a:cubicBezTo>
                  <a:cubicBezTo>
                    <a:pt x="32552" y="5699"/>
                    <a:pt x="32552" y="5830"/>
                    <a:pt x="32540" y="5949"/>
                  </a:cubicBezTo>
                  <a:lnTo>
                    <a:pt x="32540" y="6223"/>
                  </a:lnTo>
                  <a:lnTo>
                    <a:pt x="32540" y="6389"/>
                  </a:lnTo>
                  <a:cubicBezTo>
                    <a:pt x="32540" y="6592"/>
                    <a:pt x="32552" y="6806"/>
                    <a:pt x="32564" y="7008"/>
                  </a:cubicBezTo>
                  <a:cubicBezTo>
                    <a:pt x="32564" y="7104"/>
                    <a:pt x="32564" y="7187"/>
                    <a:pt x="32576" y="7282"/>
                  </a:cubicBezTo>
                  <a:cubicBezTo>
                    <a:pt x="32612" y="7580"/>
                    <a:pt x="32636" y="7890"/>
                    <a:pt x="32671" y="8187"/>
                  </a:cubicBezTo>
                  <a:cubicBezTo>
                    <a:pt x="32695" y="8497"/>
                    <a:pt x="32743" y="8794"/>
                    <a:pt x="32791" y="9104"/>
                  </a:cubicBezTo>
                  <a:cubicBezTo>
                    <a:pt x="32874" y="9735"/>
                    <a:pt x="32981" y="10342"/>
                    <a:pt x="33100" y="10949"/>
                  </a:cubicBezTo>
                  <a:cubicBezTo>
                    <a:pt x="33160" y="11271"/>
                    <a:pt x="33219" y="11592"/>
                    <a:pt x="33267" y="11890"/>
                  </a:cubicBezTo>
                  <a:cubicBezTo>
                    <a:pt x="33326" y="12188"/>
                    <a:pt x="33374" y="12497"/>
                    <a:pt x="33410" y="12783"/>
                  </a:cubicBezTo>
                  <a:cubicBezTo>
                    <a:pt x="33433" y="12878"/>
                    <a:pt x="33433" y="12926"/>
                    <a:pt x="33445" y="13009"/>
                  </a:cubicBezTo>
                  <a:cubicBezTo>
                    <a:pt x="33457" y="13116"/>
                    <a:pt x="33457" y="13152"/>
                    <a:pt x="33469" y="13259"/>
                  </a:cubicBezTo>
                  <a:cubicBezTo>
                    <a:pt x="33505" y="13450"/>
                    <a:pt x="33529" y="13652"/>
                    <a:pt x="33564" y="13831"/>
                  </a:cubicBezTo>
                  <a:cubicBezTo>
                    <a:pt x="33624" y="14200"/>
                    <a:pt x="33695" y="14545"/>
                    <a:pt x="33767" y="14867"/>
                  </a:cubicBezTo>
                  <a:cubicBezTo>
                    <a:pt x="33803" y="15033"/>
                    <a:pt x="33850" y="15176"/>
                    <a:pt x="33874" y="15343"/>
                  </a:cubicBezTo>
                  <a:cubicBezTo>
                    <a:pt x="33886" y="15438"/>
                    <a:pt x="33910" y="15474"/>
                    <a:pt x="33934" y="15569"/>
                  </a:cubicBezTo>
                  <a:cubicBezTo>
                    <a:pt x="33945" y="15617"/>
                    <a:pt x="33945" y="15629"/>
                    <a:pt x="33969" y="15676"/>
                  </a:cubicBezTo>
                  <a:cubicBezTo>
                    <a:pt x="33981" y="15700"/>
                    <a:pt x="33981" y="15736"/>
                    <a:pt x="33993" y="15760"/>
                  </a:cubicBezTo>
                  <a:cubicBezTo>
                    <a:pt x="34053" y="15998"/>
                    <a:pt x="34112" y="16272"/>
                    <a:pt x="34172" y="16533"/>
                  </a:cubicBezTo>
                  <a:cubicBezTo>
                    <a:pt x="34279" y="17081"/>
                    <a:pt x="34386" y="17676"/>
                    <a:pt x="34541" y="18272"/>
                  </a:cubicBezTo>
                  <a:cubicBezTo>
                    <a:pt x="34815" y="19320"/>
                    <a:pt x="35219" y="20177"/>
                    <a:pt x="35648" y="20808"/>
                  </a:cubicBezTo>
                  <a:cubicBezTo>
                    <a:pt x="35553" y="20748"/>
                    <a:pt x="35458" y="20689"/>
                    <a:pt x="35362" y="20629"/>
                  </a:cubicBezTo>
                  <a:cubicBezTo>
                    <a:pt x="34041" y="19796"/>
                    <a:pt x="32683" y="19010"/>
                    <a:pt x="31314" y="18248"/>
                  </a:cubicBezTo>
                  <a:cubicBezTo>
                    <a:pt x="30302" y="17700"/>
                    <a:pt x="29802" y="17415"/>
                    <a:pt x="28766" y="16891"/>
                  </a:cubicBezTo>
                  <a:cubicBezTo>
                    <a:pt x="30659" y="14378"/>
                    <a:pt x="28873" y="10116"/>
                    <a:pt x="27992" y="7723"/>
                  </a:cubicBezTo>
                  <a:cubicBezTo>
                    <a:pt x="27778" y="7104"/>
                    <a:pt x="27433" y="6473"/>
                    <a:pt x="27087" y="5889"/>
                  </a:cubicBezTo>
                  <a:cubicBezTo>
                    <a:pt x="25778" y="3675"/>
                    <a:pt x="23992" y="1901"/>
                    <a:pt x="22754" y="936"/>
                  </a:cubicBezTo>
                  <a:lnTo>
                    <a:pt x="22742" y="924"/>
                  </a:lnTo>
                  <a:cubicBezTo>
                    <a:pt x="22682" y="877"/>
                    <a:pt x="22634" y="853"/>
                    <a:pt x="22599" y="805"/>
                  </a:cubicBezTo>
                  <a:cubicBezTo>
                    <a:pt x="22575" y="793"/>
                    <a:pt x="22563" y="793"/>
                    <a:pt x="22551" y="770"/>
                  </a:cubicBezTo>
                  <a:cubicBezTo>
                    <a:pt x="22504" y="746"/>
                    <a:pt x="22456" y="698"/>
                    <a:pt x="22420" y="674"/>
                  </a:cubicBezTo>
                  <a:cubicBezTo>
                    <a:pt x="22396" y="651"/>
                    <a:pt x="22384" y="639"/>
                    <a:pt x="22373" y="639"/>
                  </a:cubicBezTo>
                  <a:cubicBezTo>
                    <a:pt x="22325" y="615"/>
                    <a:pt x="22301" y="579"/>
                    <a:pt x="22253" y="555"/>
                  </a:cubicBezTo>
                  <a:cubicBezTo>
                    <a:pt x="22242" y="543"/>
                    <a:pt x="22218" y="520"/>
                    <a:pt x="22194" y="520"/>
                  </a:cubicBezTo>
                  <a:cubicBezTo>
                    <a:pt x="22158" y="496"/>
                    <a:pt x="22123" y="472"/>
                    <a:pt x="22087" y="448"/>
                  </a:cubicBezTo>
                  <a:cubicBezTo>
                    <a:pt x="22075" y="436"/>
                    <a:pt x="22063" y="436"/>
                    <a:pt x="22039" y="424"/>
                  </a:cubicBezTo>
                  <a:cubicBezTo>
                    <a:pt x="21980" y="389"/>
                    <a:pt x="21944" y="341"/>
                    <a:pt x="21896" y="317"/>
                  </a:cubicBezTo>
                  <a:cubicBezTo>
                    <a:pt x="21861" y="305"/>
                    <a:pt x="21849" y="281"/>
                    <a:pt x="21825" y="270"/>
                  </a:cubicBezTo>
                  <a:cubicBezTo>
                    <a:pt x="21801" y="258"/>
                    <a:pt x="21777" y="258"/>
                    <a:pt x="21765" y="246"/>
                  </a:cubicBezTo>
                  <a:cubicBezTo>
                    <a:pt x="21730" y="222"/>
                    <a:pt x="21718" y="210"/>
                    <a:pt x="21682" y="198"/>
                  </a:cubicBezTo>
                  <a:cubicBezTo>
                    <a:pt x="21670" y="186"/>
                    <a:pt x="21658" y="186"/>
                    <a:pt x="21646" y="162"/>
                  </a:cubicBezTo>
                  <a:cubicBezTo>
                    <a:pt x="21622" y="150"/>
                    <a:pt x="21599" y="150"/>
                    <a:pt x="21587" y="139"/>
                  </a:cubicBezTo>
                  <a:cubicBezTo>
                    <a:pt x="21563" y="139"/>
                    <a:pt x="21551" y="127"/>
                    <a:pt x="21539" y="127"/>
                  </a:cubicBezTo>
                  <a:cubicBezTo>
                    <a:pt x="21527" y="103"/>
                    <a:pt x="21503" y="103"/>
                    <a:pt x="21491" y="103"/>
                  </a:cubicBezTo>
                  <a:cubicBezTo>
                    <a:pt x="21480" y="103"/>
                    <a:pt x="21480" y="103"/>
                    <a:pt x="21468" y="91"/>
                  </a:cubicBezTo>
                  <a:cubicBezTo>
                    <a:pt x="21444" y="91"/>
                    <a:pt x="21432" y="79"/>
                    <a:pt x="21420" y="79"/>
                  </a:cubicBezTo>
                  <a:lnTo>
                    <a:pt x="21361" y="79"/>
                  </a:lnTo>
                  <a:cubicBezTo>
                    <a:pt x="21349" y="79"/>
                    <a:pt x="21313" y="91"/>
                    <a:pt x="21301" y="91"/>
                  </a:cubicBezTo>
                  <a:cubicBezTo>
                    <a:pt x="21224" y="39"/>
                    <a:pt x="21159" y="0"/>
                    <a:pt x="21097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5652506" y="288076"/>
              <a:ext cx="545658" cy="722572"/>
            </a:xfrm>
            <a:custGeom>
              <a:avLst/>
              <a:gdLst/>
              <a:ahLst/>
              <a:cxnLst/>
              <a:rect l="l" t="t" r="r" b="b"/>
              <a:pathLst>
                <a:path w="18876" h="24996" extrusionOk="0">
                  <a:moveTo>
                    <a:pt x="512" y="0"/>
                  </a:moveTo>
                  <a:lnTo>
                    <a:pt x="512" y="0"/>
                  </a:lnTo>
                  <a:cubicBezTo>
                    <a:pt x="512" y="0"/>
                    <a:pt x="0" y="1263"/>
                    <a:pt x="2322" y="9477"/>
                  </a:cubicBezTo>
                  <a:cubicBezTo>
                    <a:pt x="4715" y="17550"/>
                    <a:pt x="12609" y="22729"/>
                    <a:pt x="16324" y="24777"/>
                  </a:cubicBezTo>
                  <a:cubicBezTo>
                    <a:pt x="16593" y="24927"/>
                    <a:pt x="16876" y="24995"/>
                    <a:pt x="17151" y="24995"/>
                  </a:cubicBezTo>
                  <a:cubicBezTo>
                    <a:pt x="18056" y="24995"/>
                    <a:pt x="18875" y="24257"/>
                    <a:pt x="18848" y="23253"/>
                  </a:cubicBezTo>
                  <a:cubicBezTo>
                    <a:pt x="18681" y="18502"/>
                    <a:pt x="14216" y="10430"/>
                    <a:pt x="10156" y="6549"/>
                  </a:cubicBezTo>
                  <a:cubicBezTo>
                    <a:pt x="5191" y="1846"/>
                    <a:pt x="513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5667307" y="288076"/>
              <a:ext cx="503193" cy="717282"/>
            </a:xfrm>
            <a:custGeom>
              <a:avLst/>
              <a:gdLst/>
              <a:ahLst/>
              <a:cxnLst/>
              <a:rect l="l" t="t" r="r" b="b"/>
              <a:pathLst>
                <a:path w="17407" h="24813" extrusionOk="0">
                  <a:moveTo>
                    <a:pt x="0" y="0"/>
                  </a:moveTo>
                  <a:cubicBezTo>
                    <a:pt x="0" y="1"/>
                    <a:pt x="250" y="405"/>
                    <a:pt x="726" y="1084"/>
                  </a:cubicBezTo>
                  <a:cubicBezTo>
                    <a:pt x="1191" y="1774"/>
                    <a:pt x="1846" y="2750"/>
                    <a:pt x="2643" y="3929"/>
                  </a:cubicBezTo>
                  <a:cubicBezTo>
                    <a:pt x="3048" y="4513"/>
                    <a:pt x="3477" y="5156"/>
                    <a:pt x="3941" y="5822"/>
                  </a:cubicBezTo>
                  <a:cubicBezTo>
                    <a:pt x="4405" y="6501"/>
                    <a:pt x="4894" y="7203"/>
                    <a:pt x="5394" y="7930"/>
                  </a:cubicBezTo>
                  <a:cubicBezTo>
                    <a:pt x="6429" y="9394"/>
                    <a:pt x="7501" y="10954"/>
                    <a:pt x="8584" y="12502"/>
                  </a:cubicBezTo>
                  <a:cubicBezTo>
                    <a:pt x="9680" y="14049"/>
                    <a:pt x="10775" y="15597"/>
                    <a:pt x="11799" y="17038"/>
                  </a:cubicBezTo>
                  <a:cubicBezTo>
                    <a:pt x="12823" y="18490"/>
                    <a:pt x="13811" y="19824"/>
                    <a:pt x="14621" y="20991"/>
                  </a:cubicBezTo>
                  <a:cubicBezTo>
                    <a:pt x="15442" y="22146"/>
                    <a:pt x="16145" y="23098"/>
                    <a:pt x="16633" y="23765"/>
                  </a:cubicBezTo>
                  <a:cubicBezTo>
                    <a:pt x="17121" y="24420"/>
                    <a:pt x="17407" y="24813"/>
                    <a:pt x="17407" y="24813"/>
                  </a:cubicBezTo>
                  <a:cubicBezTo>
                    <a:pt x="17407" y="24813"/>
                    <a:pt x="17133" y="24408"/>
                    <a:pt x="16681" y="23729"/>
                  </a:cubicBezTo>
                  <a:cubicBezTo>
                    <a:pt x="16216" y="23039"/>
                    <a:pt x="15562" y="22062"/>
                    <a:pt x="14752" y="20884"/>
                  </a:cubicBezTo>
                  <a:cubicBezTo>
                    <a:pt x="13954" y="19705"/>
                    <a:pt x="13014" y="18336"/>
                    <a:pt x="12002" y="16883"/>
                  </a:cubicBezTo>
                  <a:cubicBezTo>
                    <a:pt x="10978" y="15419"/>
                    <a:pt x="9906" y="13859"/>
                    <a:pt x="8823" y="12311"/>
                  </a:cubicBezTo>
                  <a:cubicBezTo>
                    <a:pt x="7715" y="10763"/>
                    <a:pt x="6632" y="9216"/>
                    <a:pt x="5608" y="7775"/>
                  </a:cubicBezTo>
                  <a:cubicBezTo>
                    <a:pt x="5096" y="7037"/>
                    <a:pt x="4596" y="6346"/>
                    <a:pt x="4120" y="5691"/>
                  </a:cubicBezTo>
                  <a:cubicBezTo>
                    <a:pt x="3643" y="5036"/>
                    <a:pt x="3191" y="4405"/>
                    <a:pt x="2774" y="3822"/>
                  </a:cubicBezTo>
                  <a:cubicBezTo>
                    <a:pt x="1953" y="2667"/>
                    <a:pt x="1262" y="1715"/>
                    <a:pt x="762" y="1048"/>
                  </a:cubicBezTo>
                  <a:cubicBezTo>
                    <a:pt x="274" y="39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5728216" y="524864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0" y="1"/>
                  </a:moveTo>
                  <a:cubicBezTo>
                    <a:pt x="0" y="1"/>
                    <a:pt x="60" y="12"/>
                    <a:pt x="167" y="36"/>
                  </a:cubicBezTo>
                  <a:cubicBezTo>
                    <a:pt x="286" y="48"/>
                    <a:pt x="429" y="96"/>
                    <a:pt x="608" y="132"/>
                  </a:cubicBezTo>
                  <a:cubicBezTo>
                    <a:pt x="786" y="155"/>
                    <a:pt x="1013" y="203"/>
                    <a:pt x="1239" y="251"/>
                  </a:cubicBezTo>
                  <a:cubicBezTo>
                    <a:pt x="1465" y="286"/>
                    <a:pt x="1715" y="322"/>
                    <a:pt x="1953" y="370"/>
                  </a:cubicBezTo>
                  <a:cubicBezTo>
                    <a:pt x="2203" y="405"/>
                    <a:pt x="2441" y="441"/>
                    <a:pt x="2679" y="465"/>
                  </a:cubicBezTo>
                  <a:cubicBezTo>
                    <a:pt x="2906" y="501"/>
                    <a:pt x="3132" y="536"/>
                    <a:pt x="3310" y="548"/>
                  </a:cubicBezTo>
                  <a:cubicBezTo>
                    <a:pt x="3477" y="572"/>
                    <a:pt x="3644" y="572"/>
                    <a:pt x="3751" y="584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84"/>
                    <a:pt x="3751" y="560"/>
                  </a:cubicBezTo>
                  <a:cubicBezTo>
                    <a:pt x="3632" y="548"/>
                    <a:pt x="3477" y="501"/>
                    <a:pt x="3310" y="465"/>
                  </a:cubicBezTo>
                  <a:cubicBezTo>
                    <a:pt x="3132" y="441"/>
                    <a:pt x="2906" y="393"/>
                    <a:pt x="2679" y="346"/>
                  </a:cubicBezTo>
                  <a:cubicBezTo>
                    <a:pt x="2453" y="310"/>
                    <a:pt x="2203" y="274"/>
                    <a:pt x="1965" y="239"/>
                  </a:cubicBezTo>
                  <a:cubicBezTo>
                    <a:pt x="1715" y="191"/>
                    <a:pt x="1477" y="155"/>
                    <a:pt x="1239" y="132"/>
                  </a:cubicBezTo>
                  <a:cubicBezTo>
                    <a:pt x="1013" y="96"/>
                    <a:pt x="786" y="72"/>
                    <a:pt x="608" y="48"/>
                  </a:cubicBezTo>
                  <a:cubicBezTo>
                    <a:pt x="429" y="24"/>
                    <a:pt x="274" y="24"/>
                    <a:pt x="167" y="12"/>
                  </a:cubicBezTo>
                  <a:cubicBezTo>
                    <a:pt x="60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5819422" y="655992"/>
              <a:ext cx="113260" cy="17605"/>
            </a:xfrm>
            <a:custGeom>
              <a:avLst/>
              <a:gdLst/>
              <a:ahLst/>
              <a:cxnLst/>
              <a:rect l="l" t="t" r="r" b="b"/>
              <a:pathLst>
                <a:path w="3918" h="609" extrusionOk="0">
                  <a:moveTo>
                    <a:pt x="1" y="1"/>
                  </a:moveTo>
                  <a:cubicBezTo>
                    <a:pt x="1" y="1"/>
                    <a:pt x="60" y="13"/>
                    <a:pt x="167" y="48"/>
                  </a:cubicBezTo>
                  <a:cubicBezTo>
                    <a:pt x="286" y="60"/>
                    <a:pt x="429" y="108"/>
                    <a:pt x="608" y="132"/>
                  </a:cubicBezTo>
                  <a:cubicBezTo>
                    <a:pt x="786" y="168"/>
                    <a:pt x="1013" y="203"/>
                    <a:pt x="1239" y="251"/>
                  </a:cubicBezTo>
                  <a:cubicBezTo>
                    <a:pt x="1453" y="299"/>
                    <a:pt x="1715" y="322"/>
                    <a:pt x="1953" y="370"/>
                  </a:cubicBezTo>
                  <a:cubicBezTo>
                    <a:pt x="2203" y="418"/>
                    <a:pt x="2441" y="441"/>
                    <a:pt x="2680" y="477"/>
                  </a:cubicBezTo>
                  <a:cubicBezTo>
                    <a:pt x="2906" y="501"/>
                    <a:pt x="3132" y="537"/>
                    <a:pt x="3299" y="549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96"/>
                    <a:pt x="3751" y="560"/>
                  </a:cubicBezTo>
                  <a:cubicBezTo>
                    <a:pt x="3632" y="549"/>
                    <a:pt x="3477" y="501"/>
                    <a:pt x="3299" y="477"/>
                  </a:cubicBezTo>
                  <a:cubicBezTo>
                    <a:pt x="3132" y="441"/>
                    <a:pt x="2906" y="406"/>
                    <a:pt x="2680" y="358"/>
                  </a:cubicBezTo>
                  <a:cubicBezTo>
                    <a:pt x="2453" y="310"/>
                    <a:pt x="2203" y="287"/>
                    <a:pt x="1965" y="239"/>
                  </a:cubicBezTo>
                  <a:cubicBezTo>
                    <a:pt x="1715" y="191"/>
                    <a:pt x="1477" y="168"/>
                    <a:pt x="1239" y="132"/>
                  </a:cubicBezTo>
                  <a:cubicBezTo>
                    <a:pt x="1013" y="108"/>
                    <a:pt x="786" y="72"/>
                    <a:pt x="608" y="60"/>
                  </a:cubicBezTo>
                  <a:cubicBezTo>
                    <a:pt x="429" y="25"/>
                    <a:pt x="263" y="25"/>
                    <a:pt x="167" y="13"/>
                  </a:cubicBezTo>
                  <a:cubicBezTo>
                    <a:pt x="60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3"/>
            <p:cNvSpPr/>
            <p:nvPr/>
          </p:nvSpPr>
          <p:spPr>
            <a:xfrm>
              <a:off x="5910628" y="786801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1" y="0"/>
                  </a:moveTo>
                  <a:cubicBezTo>
                    <a:pt x="1" y="0"/>
                    <a:pt x="60" y="12"/>
                    <a:pt x="167" y="48"/>
                  </a:cubicBezTo>
                  <a:cubicBezTo>
                    <a:pt x="287" y="60"/>
                    <a:pt x="429" y="107"/>
                    <a:pt x="608" y="131"/>
                  </a:cubicBezTo>
                  <a:cubicBezTo>
                    <a:pt x="787" y="167"/>
                    <a:pt x="1013" y="203"/>
                    <a:pt x="1239" y="250"/>
                  </a:cubicBezTo>
                  <a:cubicBezTo>
                    <a:pt x="1453" y="298"/>
                    <a:pt x="1715" y="322"/>
                    <a:pt x="1953" y="369"/>
                  </a:cubicBezTo>
                  <a:cubicBezTo>
                    <a:pt x="2203" y="417"/>
                    <a:pt x="2442" y="441"/>
                    <a:pt x="2680" y="476"/>
                  </a:cubicBezTo>
                  <a:cubicBezTo>
                    <a:pt x="2906" y="500"/>
                    <a:pt x="3120" y="536"/>
                    <a:pt x="3299" y="548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7"/>
                    <a:pt x="3918" y="607"/>
                    <a:pt x="3918" y="607"/>
                  </a:cubicBezTo>
                  <a:cubicBezTo>
                    <a:pt x="3918" y="607"/>
                    <a:pt x="3858" y="596"/>
                    <a:pt x="3751" y="560"/>
                  </a:cubicBezTo>
                  <a:cubicBezTo>
                    <a:pt x="3632" y="548"/>
                    <a:pt x="3477" y="500"/>
                    <a:pt x="3299" y="476"/>
                  </a:cubicBezTo>
                  <a:cubicBezTo>
                    <a:pt x="3120" y="441"/>
                    <a:pt x="2906" y="405"/>
                    <a:pt x="2680" y="357"/>
                  </a:cubicBezTo>
                  <a:cubicBezTo>
                    <a:pt x="2453" y="310"/>
                    <a:pt x="2203" y="286"/>
                    <a:pt x="1965" y="238"/>
                  </a:cubicBezTo>
                  <a:cubicBezTo>
                    <a:pt x="1715" y="191"/>
                    <a:pt x="1477" y="167"/>
                    <a:pt x="1239" y="131"/>
                  </a:cubicBezTo>
                  <a:cubicBezTo>
                    <a:pt x="1013" y="107"/>
                    <a:pt x="787" y="72"/>
                    <a:pt x="608" y="60"/>
                  </a:cubicBezTo>
                  <a:cubicBezTo>
                    <a:pt x="429" y="24"/>
                    <a:pt x="263" y="24"/>
                    <a:pt x="167" y="12"/>
                  </a:cubicBezTo>
                  <a:cubicBezTo>
                    <a:pt x="60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5845584" y="427472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4" y="0"/>
                  </a:moveTo>
                  <a:cubicBezTo>
                    <a:pt x="774" y="0"/>
                    <a:pt x="751" y="60"/>
                    <a:pt x="739" y="167"/>
                  </a:cubicBezTo>
                  <a:cubicBezTo>
                    <a:pt x="703" y="274"/>
                    <a:pt x="655" y="417"/>
                    <a:pt x="608" y="595"/>
                  </a:cubicBezTo>
                  <a:cubicBezTo>
                    <a:pt x="572" y="786"/>
                    <a:pt x="512" y="1000"/>
                    <a:pt x="465" y="1226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4" y="2179"/>
                    <a:pt x="227" y="2429"/>
                    <a:pt x="179" y="2655"/>
                  </a:cubicBezTo>
                  <a:cubicBezTo>
                    <a:pt x="143" y="2870"/>
                    <a:pt x="108" y="3096"/>
                    <a:pt x="84" y="3274"/>
                  </a:cubicBezTo>
                  <a:cubicBezTo>
                    <a:pt x="48" y="3453"/>
                    <a:pt x="36" y="3620"/>
                    <a:pt x="12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6"/>
                  </a:cubicBezTo>
                  <a:cubicBezTo>
                    <a:pt x="215" y="3096"/>
                    <a:pt x="274" y="2893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2" y="1715"/>
                    <a:pt x="560" y="1465"/>
                    <a:pt x="596" y="1238"/>
                  </a:cubicBezTo>
                  <a:cubicBezTo>
                    <a:pt x="643" y="1012"/>
                    <a:pt x="679" y="786"/>
                    <a:pt x="703" y="607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4" y="60"/>
                    <a:pt x="774" y="0"/>
                    <a:pt x="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5936790" y="558253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5" y="0"/>
                  </a:moveTo>
                  <a:cubicBezTo>
                    <a:pt x="775" y="1"/>
                    <a:pt x="751" y="60"/>
                    <a:pt x="727" y="167"/>
                  </a:cubicBezTo>
                  <a:cubicBezTo>
                    <a:pt x="703" y="274"/>
                    <a:pt x="656" y="417"/>
                    <a:pt x="608" y="596"/>
                  </a:cubicBezTo>
                  <a:cubicBezTo>
                    <a:pt x="572" y="786"/>
                    <a:pt x="513" y="1001"/>
                    <a:pt x="465" y="1227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5" y="2179"/>
                    <a:pt x="227" y="2429"/>
                    <a:pt x="179" y="2656"/>
                  </a:cubicBezTo>
                  <a:cubicBezTo>
                    <a:pt x="132" y="2870"/>
                    <a:pt x="108" y="3096"/>
                    <a:pt x="72" y="3275"/>
                  </a:cubicBezTo>
                  <a:cubicBezTo>
                    <a:pt x="48" y="3453"/>
                    <a:pt x="36" y="3620"/>
                    <a:pt x="13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7"/>
                  </a:cubicBezTo>
                  <a:cubicBezTo>
                    <a:pt x="215" y="3096"/>
                    <a:pt x="275" y="2894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3" y="1715"/>
                    <a:pt x="560" y="1465"/>
                    <a:pt x="596" y="1239"/>
                  </a:cubicBezTo>
                  <a:cubicBezTo>
                    <a:pt x="644" y="1013"/>
                    <a:pt x="679" y="786"/>
                    <a:pt x="703" y="608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5" y="60"/>
                    <a:pt x="775" y="1"/>
                    <a:pt x="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6027995" y="689381"/>
              <a:ext cx="22403" cy="112595"/>
            </a:xfrm>
            <a:custGeom>
              <a:avLst/>
              <a:gdLst/>
              <a:ahLst/>
              <a:cxnLst/>
              <a:rect l="l" t="t" r="r" b="b"/>
              <a:pathLst>
                <a:path w="775" h="3895" extrusionOk="0">
                  <a:moveTo>
                    <a:pt x="775" y="1"/>
                  </a:moveTo>
                  <a:lnTo>
                    <a:pt x="775" y="1"/>
                  </a:lnTo>
                  <a:cubicBezTo>
                    <a:pt x="775" y="1"/>
                    <a:pt x="751" y="60"/>
                    <a:pt x="727" y="167"/>
                  </a:cubicBezTo>
                  <a:cubicBezTo>
                    <a:pt x="703" y="275"/>
                    <a:pt x="656" y="417"/>
                    <a:pt x="608" y="596"/>
                  </a:cubicBezTo>
                  <a:cubicBezTo>
                    <a:pt x="572" y="787"/>
                    <a:pt x="513" y="1001"/>
                    <a:pt x="465" y="1227"/>
                  </a:cubicBezTo>
                  <a:cubicBezTo>
                    <a:pt x="418" y="1441"/>
                    <a:pt x="358" y="1703"/>
                    <a:pt x="310" y="1941"/>
                  </a:cubicBezTo>
                  <a:cubicBezTo>
                    <a:pt x="275" y="2180"/>
                    <a:pt x="227" y="2430"/>
                    <a:pt x="179" y="2656"/>
                  </a:cubicBezTo>
                  <a:cubicBezTo>
                    <a:pt x="132" y="2882"/>
                    <a:pt x="108" y="3096"/>
                    <a:pt x="72" y="3275"/>
                  </a:cubicBezTo>
                  <a:cubicBezTo>
                    <a:pt x="48" y="3454"/>
                    <a:pt x="37" y="3620"/>
                    <a:pt x="13" y="3727"/>
                  </a:cubicBezTo>
                  <a:cubicBezTo>
                    <a:pt x="1" y="3835"/>
                    <a:pt x="1" y="3894"/>
                    <a:pt x="1" y="3894"/>
                  </a:cubicBezTo>
                  <a:cubicBezTo>
                    <a:pt x="1" y="3894"/>
                    <a:pt x="25" y="3835"/>
                    <a:pt x="48" y="3727"/>
                  </a:cubicBezTo>
                  <a:cubicBezTo>
                    <a:pt x="84" y="3620"/>
                    <a:pt x="120" y="3465"/>
                    <a:pt x="168" y="3299"/>
                  </a:cubicBezTo>
                  <a:cubicBezTo>
                    <a:pt x="215" y="3096"/>
                    <a:pt x="275" y="2894"/>
                    <a:pt x="322" y="2668"/>
                  </a:cubicBezTo>
                  <a:cubicBezTo>
                    <a:pt x="358" y="2442"/>
                    <a:pt x="418" y="2192"/>
                    <a:pt x="465" y="1953"/>
                  </a:cubicBezTo>
                  <a:cubicBezTo>
                    <a:pt x="513" y="1715"/>
                    <a:pt x="549" y="1465"/>
                    <a:pt x="596" y="1239"/>
                  </a:cubicBezTo>
                  <a:cubicBezTo>
                    <a:pt x="644" y="1013"/>
                    <a:pt x="679" y="787"/>
                    <a:pt x="703" y="608"/>
                  </a:cubicBezTo>
                  <a:cubicBezTo>
                    <a:pt x="739" y="441"/>
                    <a:pt x="751" y="275"/>
                    <a:pt x="763" y="167"/>
                  </a:cubicBezTo>
                  <a:cubicBezTo>
                    <a:pt x="775" y="60"/>
                    <a:pt x="775" y="1"/>
                    <a:pt x="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4210010" y="76728"/>
              <a:ext cx="3411519" cy="4579324"/>
            </a:xfrm>
            <a:custGeom>
              <a:avLst/>
              <a:gdLst/>
              <a:ahLst/>
              <a:cxnLst/>
              <a:rect l="l" t="t" r="r" b="b"/>
              <a:pathLst>
                <a:path w="118015" h="158413" fill="none" extrusionOk="0">
                  <a:moveTo>
                    <a:pt x="1726" y="158413"/>
                  </a:moveTo>
                  <a:cubicBezTo>
                    <a:pt x="0" y="156853"/>
                    <a:pt x="893" y="154020"/>
                    <a:pt x="1905" y="151924"/>
                  </a:cubicBezTo>
                  <a:cubicBezTo>
                    <a:pt x="11740" y="131434"/>
                    <a:pt x="14192" y="127671"/>
                    <a:pt x="59853" y="108312"/>
                  </a:cubicBezTo>
                  <a:cubicBezTo>
                    <a:pt x="73164" y="102668"/>
                    <a:pt x="88428" y="96667"/>
                    <a:pt x="95155" y="82725"/>
                  </a:cubicBezTo>
                  <a:cubicBezTo>
                    <a:pt x="105501" y="61258"/>
                    <a:pt x="80331" y="52674"/>
                    <a:pt x="72354" y="40268"/>
                  </a:cubicBezTo>
                  <a:cubicBezTo>
                    <a:pt x="68771" y="34684"/>
                    <a:pt x="67735" y="26730"/>
                    <a:pt x="72033" y="21682"/>
                  </a:cubicBezTo>
                  <a:cubicBezTo>
                    <a:pt x="80415" y="11847"/>
                    <a:pt x="99203" y="21003"/>
                    <a:pt x="118015" y="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23"/>
          <p:cNvSpPr txBox="1">
            <a:spLocks noGrp="1"/>
          </p:cNvSpPr>
          <p:nvPr>
            <p:ph type="title" idx="2" hasCustomPrompt="1"/>
          </p:nvPr>
        </p:nvSpPr>
        <p:spPr>
          <a:xfrm>
            <a:off x="477825" y="953725"/>
            <a:ext cx="293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2630271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4"/>
          <p:cNvSpPr/>
          <p:nvPr/>
        </p:nvSpPr>
        <p:spPr>
          <a:xfrm rot="5400000">
            <a:off x="3873801" y="178077"/>
            <a:ext cx="1349501" cy="9267397"/>
          </a:xfrm>
          <a:custGeom>
            <a:avLst/>
            <a:gdLst/>
            <a:ahLst/>
            <a:cxnLst/>
            <a:rect l="l" t="t" r="r" b="b"/>
            <a:pathLst>
              <a:path w="187822" h="163259" extrusionOk="0">
                <a:moveTo>
                  <a:pt x="85988" y="0"/>
                </a:moveTo>
                <a:cubicBezTo>
                  <a:pt x="85988" y="0"/>
                  <a:pt x="36577" y="2667"/>
                  <a:pt x="38672" y="72164"/>
                </a:cubicBezTo>
                <a:cubicBezTo>
                  <a:pt x="40780" y="141672"/>
                  <a:pt x="1" y="163258"/>
                  <a:pt x="1" y="163258"/>
                </a:cubicBezTo>
                <a:lnTo>
                  <a:pt x="187822" y="163258"/>
                </a:lnTo>
                <a:cubicBezTo>
                  <a:pt x="186608" y="162235"/>
                  <a:pt x="187822" y="0"/>
                  <a:pt x="1878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4"/>
          <p:cNvSpPr txBox="1">
            <a:spLocks noGrp="1"/>
          </p:cNvSpPr>
          <p:nvPr>
            <p:ph type="subTitle" idx="1"/>
          </p:nvPr>
        </p:nvSpPr>
        <p:spPr>
          <a:xfrm>
            <a:off x="6134825" y="1911600"/>
            <a:ext cx="25743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571" name="Google Shape;571;p24"/>
          <p:cNvSpPr txBox="1">
            <a:spLocks noGrp="1"/>
          </p:cNvSpPr>
          <p:nvPr>
            <p:ph type="subTitle" idx="2"/>
          </p:nvPr>
        </p:nvSpPr>
        <p:spPr>
          <a:xfrm>
            <a:off x="6134700" y="2254500"/>
            <a:ext cx="21372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4"/>
          <p:cNvSpPr txBox="1">
            <a:spLocks noGrp="1"/>
          </p:cNvSpPr>
          <p:nvPr>
            <p:ph type="subTitle" idx="3"/>
          </p:nvPr>
        </p:nvSpPr>
        <p:spPr>
          <a:xfrm>
            <a:off x="6134825" y="2994555"/>
            <a:ext cx="25743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573" name="Google Shape;573;p24"/>
          <p:cNvSpPr txBox="1">
            <a:spLocks noGrp="1"/>
          </p:cNvSpPr>
          <p:nvPr>
            <p:ph type="subTitle" idx="4"/>
          </p:nvPr>
        </p:nvSpPr>
        <p:spPr>
          <a:xfrm>
            <a:off x="6134700" y="3337455"/>
            <a:ext cx="21372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4"/>
          <p:cNvSpPr txBox="1">
            <a:spLocks noGrp="1"/>
          </p:cNvSpPr>
          <p:nvPr>
            <p:ph type="title" hasCustomPrompt="1"/>
          </p:nvPr>
        </p:nvSpPr>
        <p:spPr>
          <a:xfrm>
            <a:off x="4648200" y="2154450"/>
            <a:ext cx="1462200" cy="90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75" name="Google Shape;575;p24"/>
          <p:cNvSpPr txBox="1">
            <a:spLocks noGrp="1"/>
          </p:cNvSpPr>
          <p:nvPr>
            <p:ph type="title" idx="5" hasCustomPrompt="1"/>
          </p:nvPr>
        </p:nvSpPr>
        <p:spPr>
          <a:xfrm>
            <a:off x="4648200" y="3237150"/>
            <a:ext cx="1462200" cy="90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76" name="Google Shape;576;p24"/>
          <p:cNvSpPr txBox="1">
            <a:spLocks noGrp="1"/>
          </p:cNvSpPr>
          <p:nvPr>
            <p:ph type="subTitle" idx="6"/>
          </p:nvPr>
        </p:nvSpPr>
        <p:spPr>
          <a:xfrm>
            <a:off x="2282825" y="1911600"/>
            <a:ext cx="25743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577" name="Google Shape;577;p24"/>
          <p:cNvSpPr txBox="1">
            <a:spLocks noGrp="1"/>
          </p:cNvSpPr>
          <p:nvPr>
            <p:ph type="subTitle" idx="7"/>
          </p:nvPr>
        </p:nvSpPr>
        <p:spPr>
          <a:xfrm>
            <a:off x="2282825" y="2254500"/>
            <a:ext cx="21372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24"/>
          <p:cNvSpPr txBox="1">
            <a:spLocks noGrp="1"/>
          </p:cNvSpPr>
          <p:nvPr>
            <p:ph type="subTitle" idx="8"/>
          </p:nvPr>
        </p:nvSpPr>
        <p:spPr>
          <a:xfrm>
            <a:off x="2282825" y="2994555"/>
            <a:ext cx="25743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579" name="Google Shape;579;p24"/>
          <p:cNvSpPr txBox="1">
            <a:spLocks noGrp="1"/>
          </p:cNvSpPr>
          <p:nvPr>
            <p:ph type="subTitle" idx="9"/>
          </p:nvPr>
        </p:nvSpPr>
        <p:spPr>
          <a:xfrm>
            <a:off x="2282825" y="3337455"/>
            <a:ext cx="21372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24"/>
          <p:cNvSpPr txBox="1">
            <a:spLocks noGrp="1"/>
          </p:cNvSpPr>
          <p:nvPr>
            <p:ph type="title" idx="13" hasCustomPrompt="1"/>
          </p:nvPr>
        </p:nvSpPr>
        <p:spPr>
          <a:xfrm>
            <a:off x="796200" y="2154450"/>
            <a:ext cx="1462200" cy="90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81" name="Google Shape;581;p24"/>
          <p:cNvSpPr txBox="1">
            <a:spLocks noGrp="1"/>
          </p:cNvSpPr>
          <p:nvPr>
            <p:ph type="title" idx="14" hasCustomPrompt="1"/>
          </p:nvPr>
        </p:nvSpPr>
        <p:spPr>
          <a:xfrm>
            <a:off x="796200" y="3237150"/>
            <a:ext cx="1462200" cy="90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Fira Sans Condensed Medium"/>
              <a:buNone/>
              <a:defRPr sz="7200">
                <a:solidFill>
                  <a:schemeClr val="accent5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82" name="Google Shape;582;p24"/>
          <p:cNvSpPr txBox="1">
            <a:spLocks noGrp="1"/>
          </p:cNvSpPr>
          <p:nvPr>
            <p:ph type="title" idx="15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3" name="Google Shape;583;p24"/>
          <p:cNvSpPr/>
          <p:nvPr/>
        </p:nvSpPr>
        <p:spPr>
          <a:xfrm>
            <a:off x="-2636493" y="-593210"/>
            <a:ext cx="5248422" cy="7045022"/>
          </a:xfrm>
          <a:custGeom>
            <a:avLst/>
            <a:gdLst/>
            <a:ahLst/>
            <a:cxnLst/>
            <a:rect l="l" t="t" r="r" b="b"/>
            <a:pathLst>
              <a:path w="118015" h="158413" fill="none" extrusionOk="0">
                <a:moveTo>
                  <a:pt x="1726" y="158413"/>
                </a:moveTo>
                <a:cubicBezTo>
                  <a:pt x="0" y="156853"/>
                  <a:pt x="893" y="154020"/>
                  <a:pt x="1905" y="151924"/>
                </a:cubicBezTo>
                <a:cubicBezTo>
                  <a:pt x="11740" y="131434"/>
                  <a:pt x="14192" y="127671"/>
                  <a:pt x="59853" y="108312"/>
                </a:cubicBezTo>
                <a:cubicBezTo>
                  <a:pt x="73164" y="102668"/>
                  <a:pt x="88428" y="96667"/>
                  <a:pt x="95155" y="82725"/>
                </a:cubicBezTo>
                <a:cubicBezTo>
                  <a:pt x="105501" y="61258"/>
                  <a:pt x="80331" y="52674"/>
                  <a:pt x="72354" y="40268"/>
                </a:cubicBezTo>
                <a:cubicBezTo>
                  <a:pt x="68771" y="34684"/>
                  <a:pt x="67735" y="26730"/>
                  <a:pt x="72033" y="21682"/>
                </a:cubicBezTo>
                <a:cubicBezTo>
                  <a:pt x="80415" y="11847"/>
                  <a:pt x="99203" y="21003"/>
                  <a:pt x="118015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62491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11"/>
          <p:cNvSpPr txBox="1">
            <a:spLocks noGrp="1"/>
          </p:cNvSpPr>
          <p:nvPr>
            <p:ph type="title" hasCustomPrompt="1"/>
          </p:nvPr>
        </p:nvSpPr>
        <p:spPr>
          <a:xfrm>
            <a:off x="1443150" y="1763300"/>
            <a:ext cx="6257700" cy="13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19" name="Google Shape;1419;p11"/>
          <p:cNvSpPr txBox="1">
            <a:spLocks noGrp="1"/>
          </p:cNvSpPr>
          <p:nvPr>
            <p:ph type="body" idx="1"/>
          </p:nvPr>
        </p:nvSpPr>
        <p:spPr>
          <a:xfrm>
            <a:off x="1586550" y="2999825"/>
            <a:ext cx="5970900" cy="5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20" name="Google Shape;1420;p11"/>
          <p:cNvSpPr/>
          <p:nvPr/>
        </p:nvSpPr>
        <p:spPr>
          <a:xfrm>
            <a:off x="-1066552" y="-210752"/>
            <a:ext cx="5727860" cy="1891282"/>
          </a:xfrm>
          <a:custGeom>
            <a:avLst/>
            <a:gdLst/>
            <a:ahLst/>
            <a:cxnLst/>
            <a:rect l="l" t="t" r="r" b="b"/>
            <a:pathLst>
              <a:path w="285572" h="94293" extrusionOk="0">
                <a:moveTo>
                  <a:pt x="33246" y="91466"/>
                </a:moveTo>
                <a:cubicBezTo>
                  <a:pt x="46065" y="102629"/>
                  <a:pt x="71324" y="77266"/>
                  <a:pt x="91974" y="75214"/>
                </a:cubicBezTo>
                <a:cubicBezTo>
                  <a:pt x="112624" y="73162"/>
                  <a:pt x="140662" y="80384"/>
                  <a:pt x="157144" y="79153"/>
                </a:cubicBezTo>
                <a:cubicBezTo>
                  <a:pt x="173626" y="77922"/>
                  <a:pt x="183036" y="75090"/>
                  <a:pt x="190866" y="67826"/>
                </a:cubicBezTo>
                <a:cubicBezTo>
                  <a:pt x="198697" y="60562"/>
                  <a:pt x="196612" y="43325"/>
                  <a:pt x="204127" y="35568"/>
                </a:cubicBezTo>
                <a:cubicBezTo>
                  <a:pt x="211642" y="27811"/>
                  <a:pt x="223800" y="26107"/>
                  <a:pt x="235955" y="21286"/>
                </a:cubicBezTo>
                <a:cubicBezTo>
                  <a:pt x="248110" y="16466"/>
                  <a:pt x="273300" y="9717"/>
                  <a:pt x="277056" y="6645"/>
                </a:cubicBezTo>
                <a:cubicBezTo>
                  <a:pt x="280812" y="3573"/>
                  <a:pt x="302156" y="2591"/>
                  <a:pt x="258490" y="2856"/>
                </a:cubicBezTo>
                <a:cubicBezTo>
                  <a:pt x="214824" y="3121"/>
                  <a:pt x="52600" y="-6533"/>
                  <a:pt x="15059" y="8235"/>
                </a:cubicBezTo>
                <a:cubicBezTo>
                  <a:pt x="-22482" y="23003"/>
                  <a:pt x="20427" y="80303"/>
                  <a:pt x="33246" y="914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421" name="Google Shape;1421;p11"/>
          <p:cNvSpPr/>
          <p:nvPr/>
        </p:nvSpPr>
        <p:spPr>
          <a:xfrm>
            <a:off x="-36207" y="-57722"/>
            <a:ext cx="1188943" cy="1132778"/>
          </a:xfrm>
          <a:custGeom>
            <a:avLst/>
            <a:gdLst/>
            <a:ahLst/>
            <a:cxnLst/>
            <a:rect l="l" t="t" r="r" b="b"/>
            <a:pathLst>
              <a:path w="28154" h="26824" extrusionOk="0">
                <a:moveTo>
                  <a:pt x="0" y="1"/>
                </a:moveTo>
                <a:lnTo>
                  <a:pt x="0" y="26653"/>
                </a:lnTo>
                <a:cubicBezTo>
                  <a:pt x="242" y="26768"/>
                  <a:pt x="500" y="26824"/>
                  <a:pt x="755" y="26824"/>
                </a:cubicBezTo>
                <a:cubicBezTo>
                  <a:pt x="1241" y="26824"/>
                  <a:pt x="1719" y="26624"/>
                  <a:pt x="2068" y="26253"/>
                </a:cubicBezTo>
                <a:cubicBezTo>
                  <a:pt x="3936" y="24151"/>
                  <a:pt x="3736" y="20916"/>
                  <a:pt x="5271" y="18681"/>
                </a:cubicBezTo>
                <a:cubicBezTo>
                  <a:pt x="5938" y="17680"/>
                  <a:pt x="6972" y="16579"/>
                  <a:pt x="8206" y="16446"/>
                </a:cubicBezTo>
                <a:cubicBezTo>
                  <a:pt x="8268" y="16439"/>
                  <a:pt x="8330" y="16436"/>
                  <a:pt x="8391" y="16436"/>
                </a:cubicBezTo>
                <a:cubicBezTo>
                  <a:pt x="9272" y="16436"/>
                  <a:pt x="9977" y="17091"/>
                  <a:pt x="10508" y="17747"/>
                </a:cubicBezTo>
                <a:cubicBezTo>
                  <a:pt x="11108" y="18547"/>
                  <a:pt x="11675" y="19515"/>
                  <a:pt x="12576" y="20015"/>
                </a:cubicBezTo>
                <a:cubicBezTo>
                  <a:pt x="12944" y="20236"/>
                  <a:pt x="13353" y="20344"/>
                  <a:pt x="13756" y="20344"/>
                </a:cubicBezTo>
                <a:cubicBezTo>
                  <a:pt x="14448" y="20344"/>
                  <a:pt x="15123" y="20026"/>
                  <a:pt x="15545" y="19415"/>
                </a:cubicBezTo>
                <a:cubicBezTo>
                  <a:pt x="17079" y="17080"/>
                  <a:pt x="16645" y="13711"/>
                  <a:pt x="16645" y="11042"/>
                </a:cubicBezTo>
                <a:cubicBezTo>
                  <a:pt x="16645" y="10575"/>
                  <a:pt x="17012" y="10208"/>
                  <a:pt x="17479" y="10208"/>
                </a:cubicBezTo>
                <a:cubicBezTo>
                  <a:pt x="17680" y="10196"/>
                  <a:pt x="17881" y="10191"/>
                  <a:pt x="18082" y="10191"/>
                </a:cubicBezTo>
                <a:cubicBezTo>
                  <a:pt x="19742" y="10191"/>
                  <a:pt x="21400" y="10550"/>
                  <a:pt x="23044" y="10550"/>
                </a:cubicBezTo>
                <a:cubicBezTo>
                  <a:pt x="23447" y="10550"/>
                  <a:pt x="23849" y="10529"/>
                  <a:pt x="24251" y="10475"/>
                </a:cubicBezTo>
                <a:cubicBezTo>
                  <a:pt x="26486" y="10175"/>
                  <a:pt x="27987" y="7973"/>
                  <a:pt x="28087" y="5805"/>
                </a:cubicBezTo>
                <a:cubicBezTo>
                  <a:pt x="28154" y="3670"/>
                  <a:pt x="27019" y="1635"/>
                  <a:pt x="254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1"/>
          <p:cNvSpPr/>
          <p:nvPr/>
        </p:nvSpPr>
        <p:spPr>
          <a:xfrm rot="10800000">
            <a:off x="3993619" y="3446999"/>
            <a:ext cx="5958281" cy="1850076"/>
          </a:xfrm>
          <a:custGeom>
            <a:avLst/>
            <a:gdLst/>
            <a:ahLst/>
            <a:cxnLst/>
            <a:rect l="l" t="t" r="r" b="b"/>
            <a:pathLst>
              <a:path w="274987" h="142863" extrusionOk="0">
                <a:moveTo>
                  <a:pt x="33294" y="138481"/>
                </a:moveTo>
                <a:cubicBezTo>
                  <a:pt x="46113" y="155658"/>
                  <a:pt x="71372" y="116632"/>
                  <a:pt x="92022" y="113474"/>
                </a:cubicBezTo>
                <a:cubicBezTo>
                  <a:pt x="112672" y="110317"/>
                  <a:pt x="140710" y="121431"/>
                  <a:pt x="157192" y="119536"/>
                </a:cubicBezTo>
                <a:cubicBezTo>
                  <a:pt x="173674" y="117642"/>
                  <a:pt x="183084" y="113285"/>
                  <a:pt x="190914" y="102107"/>
                </a:cubicBezTo>
                <a:cubicBezTo>
                  <a:pt x="198745" y="90930"/>
                  <a:pt x="196660" y="64406"/>
                  <a:pt x="204175" y="52471"/>
                </a:cubicBezTo>
                <a:cubicBezTo>
                  <a:pt x="211690" y="40536"/>
                  <a:pt x="228109" y="36495"/>
                  <a:pt x="236003" y="30496"/>
                </a:cubicBezTo>
                <a:cubicBezTo>
                  <a:pt x="243897" y="24497"/>
                  <a:pt x="247811" y="20139"/>
                  <a:pt x="251537" y="16476"/>
                </a:cubicBezTo>
                <a:cubicBezTo>
                  <a:pt x="255263" y="12813"/>
                  <a:pt x="297762" y="9530"/>
                  <a:pt x="258357" y="8520"/>
                </a:cubicBezTo>
                <a:cubicBezTo>
                  <a:pt x="218952" y="7510"/>
                  <a:pt x="52618" y="-11246"/>
                  <a:pt x="15107" y="10414"/>
                </a:cubicBezTo>
                <a:cubicBezTo>
                  <a:pt x="-22403" y="32074"/>
                  <a:pt x="20475" y="121304"/>
                  <a:pt x="33294" y="1384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423" name="Google Shape;1423;p11"/>
          <p:cNvSpPr/>
          <p:nvPr/>
        </p:nvSpPr>
        <p:spPr>
          <a:xfrm>
            <a:off x="7551404" y="3900018"/>
            <a:ext cx="1624100" cy="1315312"/>
          </a:xfrm>
          <a:custGeom>
            <a:avLst/>
            <a:gdLst/>
            <a:ahLst/>
            <a:cxnLst/>
            <a:rect l="l" t="t" r="r" b="b"/>
            <a:pathLst>
              <a:path w="29622" h="23990" extrusionOk="0">
                <a:moveTo>
                  <a:pt x="28304" y="0"/>
                </a:moveTo>
                <a:cubicBezTo>
                  <a:pt x="26729" y="0"/>
                  <a:pt x="25244" y="1108"/>
                  <a:pt x="24251" y="2441"/>
                </a:cubicBezTo>
                <a:cubicBezTo>
                  <a:pt x="23517" y="3408"/>
                  <a:pt x="22883" y="4476"/>
                  <a:pt x="22150" y="5476"/>
                </a:cubicBezTo>
                <a:cubicBezTo>
                  <a:pt x="21649" y="6244"/>
                  <a:pt x="21015" y="7144"/>
                  <a:pt x="20148" y="7545"/>
                </a:cubicBezTo>
                <a:cubicBezTo>
                  <a:pt x="19728" y="7732"/>
                  <a:pt x="19333" y="7814"/>
                  <a:pt x="18960" y="7814"/>
                </a:cubicBezTo>
                <a:cubicBezTo>
                  <a:pt x="16941" y="7814"/>
                  <a:pt x="15578" y="5384"/>
                  <a:pt x="14311" y="3975"/>
                </a:cubicBezTo>
                <a:cubicBezTo>
                  <a:pt x="13740" y="3326"/>
                  <a:pt x="12987" y="2617"/>
                  <a:pt x="12131" y="2617"/>
                </a:cubicBezTo>
                <a:cubicBezTo>
                  <a:pt x="11887" y="2617"/>
                  <a:pt x="11634" y="2675"/>
                  <a:pt x="11375" y="2808"/>
                </a:cubicBezTo>
                <a:cubicBezTo>
                  <a:pt x="10074" y="3442"/>
                  <a:pt x="10074" y="4909"/>
                  <a:pt x="10208" y="6177"/>
                </a:cubicBezTo>
                <a:cubicBezTo>
                  <a:pt x="10408" y="7678"/>
                  <a:pt x="10875" y="9112"/>
                  <a:pt x="11175" y="10613"/>
                </a:cubicBezTo>
                <a:cubicBezTo>
                  <a:pt x="11342" y="11314"/>
                  <a:pt x="11442" y="12014"/>
                  <a:pt x="11642" y="12715"/>
                </a:cubicBezTo>
                <a:cubicBezTo>
                  <a:pt x="11809" y="13149"/>
                  <a:pt x="11942" y="13582"/>
                  <a:pt x="12076" y="14016"/>
                </a:cubicBezTo>
                <a:cubicBezTo>
                  <a:pt x="12243" y="15150"/>
                  <a:pt x="11409" y="15484"/>
                  <a:pt x="10475" y="15717"/>
                </a:cubicBezTo>
                <a:cubicBezTo>
                  <a:pt x="9107" y="16117"/>
                  <a:pt x="7706" y="16351"/>
                  <a:pt x="6305" y="16418"/>
                </a:cubicBezTo>
                <a:cubicBezTo>
                  <a:pt x="4537" y="16484"/>
                  <a:pt x="0" y="16418"/>
                  <a:pt x="868" y="19253"/>
                </a:cubicBezTo>
                <a:cubicBezTo>
                  <a:pt x="1502" y="21254"/>
                  <a:pt x="4003" y="22522"/>
                  <a:pt x="5738" y="23356"/>
                </a:cubicBezTo>
                <a:cubicBezTo>
                  <a:pt x="6205" y="23589"/>
                  <a:pt x="6639" y="23790"/>
                  <a:pt x="7106" y="23990"/>
                </a:cubicBezTo>
                <a:lnTo>
                  <a:pt x="29622" y="23990"/>
                </a:lnTo>
                <a:lnTo>
                  <a:pt x="29622" y="273"/>
                </a:lnTo>
                <a:cubicBezTo>
                  <a:pt x="29181" y="85"/>
                  <a:pt x="28739" y="0"/>
                  <a:pt x="283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1"/>
          <p:cNvSpPr/>
          <p:nvPr/>
        </p:nvSpPr>
        <p:spPr>
          <a:xfrm>
            <a:off x="7903254" y="4693877"/>
            <a:ext cx="64082" cy="50787"/>
          </a:xfrm>
          <a:custGeom>
            <a:avLst/>
            <a:gdLst/>
            <a:ahLst/>
            <a:cxnLst/>
            <a:rect l="l" t="t" r="r" b="b"/>
            <a:pathLst>
              <a:path w="1769" h="1402" extrusionOk="0">
                <a:moveTo>
                  <a:pt x="868" y="1"/>
                </a:moveTo>
                <a:cubicBezTo>
                  <a:pt x="0" y="68"/>
                  <a:pt x="0" y="1335"/>
                  <a:pt x="868" y="1402"/>
                </a:cubicBezTo>
                <a:cubicBezTo>
                  <a:pt x="1768" y="1335"/>
                  <a:pt x="1768" y="68"/>
                  <a:pt x="868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1"/>
          <p:cNvSpPr/>
          <p:nvPr/>
        </p:nvSpPr>
        <p:spPr>
          <a:xfrm>
            <a:off x="7834389" y="4881089"/>
            <a:ext cx="143813" cy="143994"/>
          </a:xfrm>
          <a:custGeom>
            <a:avLst/>
            <a:gdLst/>
            <a:ahLst/>
            <a:cxnLst/>
            <a:rect l="l" t="t" r="r" b="b"/>
            <a:pathLst>
              <a:path w="3970" h="3975" extrusionOk="0">
                <a:moveTo>
                  <a:pt x="940" y="0"/>
                </a:moveTo>
                <a:cubicBezTo>
                  <a:pt x="848" y="0"/>
                  <a:pt x="746" y="22"/>
                  <a:pt x="634" y="70"/>
                </a:cubicBezTo>
                <a:cubicBezTo>
                  <a:pt x="0" y="337"/>
                  <a:pt x="100" y="1371"/>
                  <a:pt x="167" y="1905"/>
                </a:cubicBezTo>
                <a:cubicBezTo>
                  <a:pt x="234" y="2572"/>
                  <a:pt x="400" y="3239"/>
                  <a:pt x="734" y="3873"/>
                </a:cubicBezTo>
                <a:cubicBezTo>
                  <a:pt x="755" y="3937"/>
                  <a:pt x="819" y="3974"/>
                  <a:pt x="888" y="3974"/>
                </a:cubicBezTo>
                <a:cubicBezTo>
                  <a:pt x="926" y="3974"/>
                  <a:pt x="965" y="3963"/>
                  <a:pt x="1001" y="3939"/>
                </a:cubicBezTo>
                <a:lnTo>
                  <a:pt x="1234" y="3939"/>
                </a:lnTo>
                <a:cubicBezTo>
                  <a:pt x="1668" y="3739"/>
                  <a:pt x="2068" y="3472"/>
                  <a:pt x="2402" y="3139"/>
                </a:cubicBezTo>
                <a:cubicBezTo>
                  <a:pt x="2835" y="2738"/>
                  <a:pt x="3970" y="1771"/>
                  <a:pt x="3236" y="1204"/>
                </a:cubicBezTo>
                <a:cubicBezTo>
                  <a:pt x="3133" y="1120"/>
                  <a:pt x="3012" y="1086"/>
                  <a:pt x="2885" y="1086"/>
                </a:cubicBezTo>
                <a:cubicBezTo>
                  <a:pt x="2558" y="1086"/>
                  <a:pt x="2194" y="1312"/>
                  <a:pt x="2001" y="1504"/>
                </a:cubicBezTo>
                <a:cubicBezTo>
                  <a:pt x="1801" y="1671"/>
                  <a:pt x="1635" y="1871"/>
                  <a:pt x="1501" y="2071"/>
                </a:cubicBezTo>
                <a:cubicBezTo>
                  <a:pt x="1568" y="1738"/>
                  <a:pt x="1635" y="1404"/>
                  <a:pt x="1635" y="1071"/>
                </a:cubicBezTo>
                <a:cubicBezTo>
                  <a:pt x="1635" y="594"/>
                  <a:pt x="1423" y="0"/>
                  <a:pt x="940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1"/>
          <p:cNvSpPr/>
          <p:nvPr/>
        </p:nvSpPr>
        <p:spPr>
          <a:xfrm>
            <a:off x="-91111" y="661521"/>
            <a:ext cx="971953" cy="1072695"/>
          </a:xfrm>
          <a:custGeom>
            <a:avLst/>
            <a:gdLst/>
            <a:ahLst/>
            <a:cxnLst/>
            <a:rect l="l" t="t" r="r" b="b"/>
            <a:pathLst>
              <a:path w="26831" h="29612" extrusionOk="0">
                <a:moveTo>
                  <a:pt x="26707" y="0"/>
                </a:moveTo>
                <a:cubicBezTo>
                  <a:pt x="26675" y="0"/>
                  <a:pt x="26642" y="15"/>
                  <a:pt x="26619" y="48"/>
                </a:cubicBezTo>
                <a:cubicBezTo>
                  <a:pt x="22750" y="6553"/>
                  <a:pt x="16512" y="10523"/>
                  <a:pt x="10641" y="15026"/>
                </a:cubicBezTo>
                <a:cubicBezTo>
                  <a:pt x="8039" y="16961"/>
                  <a:pt x="5638" y="19196"/>
                  <a:pt x="3503" y="21664"/>
                </a:cubicBezTo>
                <a:cubicBezTo>
                  <a:pt x="1668" y="23899"/>
                  <a:pt x="100" y="26567"/>
                  <a:pt x="0" y="29536"/>
                </a:cubicBezTo>
                <a:cubicBezTo>
                  <a:pt x="17" y="29586"/>
                  <a:pt x="67" y="29611"/>
                  <a:pt x="117" y="29611"/>
                </a:cubicBezTo>
                <a:cubicBezTo>
                  <a:pt x="167" y="29611"/>
                  <a:pt x="217" y="29586"/>
                  <a:pt x="234" y="29536"/>
                </a:cubicBezTo>
                <a:lnTo>
                  <a:pt x="201" y="29536"/>
                </a:lnTo>
                <a:cubicBezTo>
                  <a:pt x="334" y="26201"/>
                  <a:pt x="2302" y="23265"/>
                  <a:pt x="4470" y="20863"/>
                </a:cubicBezTo>
                <a:cubicBezTo>
                  <a:pt x="6672" y="18495"/>
                  <a:pt x="9140" y="16327"/>
                  <a:pt x="11775" y="14425"/>
                </a:cubicBezTo>
                <a:cubicBezTo>
                  <a:pt x="17379" y="10256"/>
                  <a:pt x="23150" y="6286"/>
                  <a:pt x="26786" y="149"/>
                </a:cubicBezTo>
                <a:cubicBezTo>
                  <a:pt x="26831" y="60"/>
                  <a:pt x="26771" y="0"/>
                  <a:pt x="26707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1"/>
          <p:cNvSpPr/>
          <p:nvPr/>
        </p:nvSpPr>
        <p:spPr>
          <a:xfrm>
            <a:off x="185939" y="1031671"/>
            <a:ext cx="168881" cy="205903"/>
          </a:xfrm>
          <a:custGeom>
            <a:avLst/>
            <a:gdLst/>
            <a:ahLst/>
            <a:cxnLst/>
            <a:rect l="l" t="t" r="r" b="b"/>
            <a:pathLst>
              <a:path w="4662" h="5684" extrusionOk="0">
                <a:moveTo>
                  <a:pt x="2273" y="237"/>
                </a:moveTo>
                <a:cubicBezTo>
                  <a:pt x="4324" y="237"/>
                  <a:pt x="2563" y="4503"/>
                  <a:pt x="1962" y="5485"/>
                </a:cubicBezTo>
                <a:lnTo>
                  <a:pt x="1962" y="5485"/>
                </a:lnTo>
                <a:cubicBezTo>
                  <a:pt x="1385" y="4390"/>
                  <a:pt x="293" y="271"/>
                  <a:pt x="2226" y="238"/>
                </a:cubicBezTo>
                <a:cubicBezTo>
                  <a:pt x="2242" y="237"/>
                  <a:pt x="2258" y="237"/>
                  <a:pt x="2273" y="237"/>
                </a:cubicBezTo>
                <a:close/>
                <a:moveTo>
                  <a:pt x="2238" y="0"/>
                </a:moveTo>
                <a:cubicBezTo>
                  <a:pt x="1" y="0"/>
                  <a:pt x="1202" y="4560"/>
                  <a:pt x="1792" y="5642"/>
                </a:cubicBezTo>
                <a:cubicBezTo>
                  <a:pt x="1812" y="5671"/>
                  <a:pt x="1843" y="5683"/>
                  <a:pt x="1875" y="5683"/>
                </a:cubicBezTo>
                <a:cubicBezTo>
                  <a:pt x="1902" y="5683"/>
                  <a:pt x="1930" y="5675"/>
                  <a:pt x="1953" y="5661"/>
                </a:cubicBezTo>
                <a:lnTo>
                  <a:pt x="1953" y="5661"/>
                </a:lnTo>
                <a:cubicBezTo>
                  <a:pt x="1974" y="5675"/>
                  <a:pt x="2001" y="5683"/>
                  <a:pt x="2028" y="5683"/>
                </a:cubicBezTo>
                <a:cubicBezTo>
                  <a:pt x="2062" y="5683"/>
                  <a:pt x="2097" y="5671"/>
                  <a:pt x="2126" y="5642"/>
                </a:cubicBezTo>
                <a:cubicBezTo>
                  <a:pt x="2760" y="4674"/>
                  <a:pt x="4661" y="205"/>
                  <a:pt x="2360" y="4"/>
                </a:cubicBezTo>
                <a:cubicBezTo>
                  <a:pt x="2318" y="2"/>
                  <a:pt x="2277" y="0"/>
                  <a:pt x="2238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1"/>
          <p:cNvSpPr/>
          <p:nvPr/>
        </p:nvSpPr>
        <p:spPr>
          <a:xfrm>
            <a:off x="375180" y="1137775"/>
            <a:ext cx="197136" cy="81542"/>
          </a:xfrm>
          <a:custGeom>
            <a:avLst/>
            <a:gdLst/>
            <a:ahLst/>
            <a:cxnLst/>
            <a:rect l="l" t="t" r="r" b="b"/>
            <a:pathLst>
              <a:path w="5442" h="2251" extrusionOk="0">
                <a:moveTo>
                  <a:pt x="2615" y="0"/>
                </a:moveTo>
                <a:cubicBezTo>
                  <a:pt x="1708" y="0"/>
                  <a:pt x="779" y="170"/>
                  <a:pt x="371" y="311"/>
                </a:cubicBezTo>
                <a:cubicBezTo>
                  <a:pt x="256" y="368"/>
                  <a:pt x="290" y="525"/>
                  <a:pt x="386" y="525"/>
                </a:cubicBezTo>
                <a:cubicBezTo>
                  <a:pt x="402" y="525"/>
                  <a:pt x="419" y="521"/>
                  <a:pt x="438" y="511"/>
                </a:cubicBezTo>
                <a:cubicBezTo>
                  <a:pt x="969" y="323"/>
                  <a:pt x="1764" y="161"/>
                  <a:pt x="2534" y="161"/>
                </a:cubicBezTo>
                <a:cubicBezTo>
                  <a:pt x="3263" y="161"/>
                  <a:pt x="3969" y="306"/>
                  <a:pt x="4407" y="711"/>
                </a:cubicBezTo>
                <a:cubicBezTo>
                  <a:pt x="5441" y="1679"/>
                  <a:pt x="3473" y="2046"/>
                  <a:pt x="2906" y="2046"/>
                </a:cubicBezTo>
                <a:cubicBezTo>
                  <a:pt x="1872" y="2046"/>
                  <a:pt x="771" y="1212"/>
                  <a:pt x="238" y="378"/>
                </a:cubicBezTo>
                <a:cubicBezTo>
                  <a:pt x="218" y="338"/>
                  <a:pt x="185" y="322"/>
                  <a:pt x="153" y="322"/>
                </a:cubicBezTo>
                <a:cubicBezTo>
                  <a:pt x="78" y="322"/>
                  <a:pt x="1" y="408"/>
                  <a:pt x="71" y="478"/>
                </a:cubicBezTo>
                <a:cubicBezTo>
                  <a:pt x="705" y="1445"/>
                  <a:pt x="1739" y="2112"/>
                  <a:pt x="2906" y="2246"/>
                </a:cubicBezTo>
                <a:cubicBezTo>
                  <a:pt x="2955" y="2249"/>
                  <a:pt x="3009" y="2250"/>
                  <a:pt x="3068" y="2250"/>
                </a:cubicBezTo>
                <a:cubicBezTo>
                  <a:pt x="3655" y="2250"/>
                  <a:pt x="4686" y="2085"/>
                  <a:pt x="4808" y="1479"/>
                </a:cubicBezTo>
                <a:cubicBezTo>
                  <a:pt x="5059" y="321"/>
                  <a:pt x="3858" y="0"/>
                  <a:pt x="2615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1"/>
          <p:cNvSpPr/>
          <p:nvPr/>
        </p:nvSpPr>
        <p:spPr>
          <a:xfrm>
            <a:off x="461106" y="863839"/>
            <a:ext cx="96685" cy="200723"/>
          </a:xfrm>
          <a:custGeom>
            <a:avLst/>
            <a:gdLst/>
            <a:ahLst/>
            <a:cxnLst/>
            <a:rect l="l" t="t" r="r" b="b"/>
            <a:pathLst>
              <a:path w="2669" h="5541" extrusionOk="0">
                <a:moveTo>
                  <a:pt x="1846" y="191"/>
                </a:moveTo>
                <a:cubicBezTo>
                  <a:pt x="2498" y="191"/>
                  <a:pt x="2392" y="1971"/>
                  <a:pt x="2336" y="2369"/>
                </a:cubicBezTo>
                <a:cubicBezTo>
                  <a:pt x="2140" y="3446"/>
                  <a:pt x="1657" y="4458"/>
                  <a:pt x="981" y="5313"/>
                </a:cubicBezTo>
                <a:lnTo>
                  <a:pt x="981" y="5313"/>
                </a:lnTo>
                <a:cubicBezTo>
                  <a:pt x="980" y="5300"/>
                  <a:pt x="975" y="5286"/>
                  <a:pt x="968" y="5271"/>
                </a:cubicBezTo>
                <a:cubicBezTo>
                  <a:pt x="401" y="3837"/>
                  <a:pt x="1" y="1502"/>
                  <a:pt x="1435" y="368"/>
                </a:cubicBezTo>
                <a:cubicBezTo>
                  <a:pt x="1597" y="245"/>
                  <a:pt x="1733" y="191"/>
                  <a:pt x="1846" y="191"/>
                </a:cubicBezTo>
                <a:close/>
                <a:moveTo>
                  <a:pt x="1895" y="0"/>
                </a:moveTo>
                <a:cubicBezTo>
                  <a:pt x="1886" y="0"/>
                  <a:pt x="1877" y="0"/>
                  <a:pt x="1869" y="1"/>
                </a:cubicBezTo>
                <a:cubicBezTo>
                  <a:pt x="1235" y="34"/>
                  <a:pt x="734" y="735"/>
                  <a:pt x="501" y="1302"/>
                </a:cubicBezTo>
                <a:cubicBezTo>
                  <a:pt x="1" y="2536"/>
                  <a:pt x="301" y="4137"/>
                  <a:pt x="768" y="5338"/>
                </a:cubicBezTo>
                <a:cubicBezTo>
                  <a:pt x="793" y="5389"/>
                  <a:pt x="838" y="5411"/>
                  <a:pt x="880" y="5411"/>
                </a:cubicBezTo>
                <a:cubicBezTo>
                  <a:pt x="890" y="5411"/>
                  <a:pt x="900" y="5409"/>
                  <a:pt x="910" y="5407"/>
                </a:cubicBezTo>
                <a:lnTo>
                  <a:pt x="910" y="5407"/>
                </a:lnTo>
                <a:cubicBezTo>
                  <a:pt x="883" y="5473"/>
                  <a:pt x="945" y="5540"/>
                  <a:pt x="1005" y="5540"/>
                </a:cubicBezTo>
                <a:cubicBezTo>
                  <a:pt x="1028" y="5540"/>
                  <a:pt x="1051" y="5530"/>
                  <a:pt x="1068" y="5505"/>
                </a:cubicBezTo>
                <a:cubicBezTo>
                  <a:pt x="1935" y="4471"/>
                  <a:pt x="2436" y="3236"/>
                  <a:pt x="2602" y="1902"/>
                </a:cubicBezTo>
                <a:cubicBezTo>
                  <a:pt x="2635" y="1473"/>
                  <a:pt x="2668" y="0"/>
                  <a:pt x="1895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1"/>
          <p:cNvSpPr/>
          <p:nvPr/>
        </p:nvSpPr>
        <p:spPr>
          <a:xfrm>
            <a:off x="605427" y="926147"/>
            <a:ext cx="167468" cy="90889"/>
          </a:xfrm>
          <a:custGeom>
            <a:avLst/>
            <a:gdLst/>
            <a:ahLst/>
            <a:cxnLst/>
            <a:rect l="l" t="t" r="r" b="b"/>
            <a:pathLst>
              <a:path w="4623" h="2509" extrusionOk="0">
                <a:moveTo>
                  <a:pt x="3229" y="196"/>
                </a:moveTo>
                <a:cubicBezTo>
                  <a:pt x="3393" y="196"/>
                  <a:pt x="3557" y="212"/>
                  <a:pt x="3722" y="249"/>
                </a:cubicBezTo>
                <a:cubicBezTo>
                  <a:pt x="4489" y="449"/>
                  <a:pt x="4456" y="1250"/>
                  <a:pt x="4022" y="1717"/>
                </a:cubicBezTo>
                <a:cubicBezTo>
                  <a:pt x="3722" y="2050"/>
                  <a:pt x="3288" y="2250"/>
                  <a:pt x="2821" y="2317"/>
                </a:cubicBezTo>
                <a:cubicBezTo>
                  <a:pt x="2761" y="2323"/>
                  <a:pt x="2700" y="2327"/>
                  <a:pt x="2638" y="2327"/>
                </a:cubicBezTo>
                <a:cubicBezTo>
                  <a:pt x="1805" y="2327"/>
                  <a:pt x="937" y="1748"/>
                  <a:pt x="291" y="1262"/>
                </a:cubicBezTo>
                <a:lnTo>
                  <a:pt x="291" y="1262"/>
                </a:lnTo>
                <a:cubicBezTo>
                  <a:pt x="301" y="1260"/>
                  <a:pt x="310" y="1256"/>
                  <a:pt x="320" y="1250"/>
                </a:cubicBezTo>
                <a:cubicBezTo>
                  <a:pt x="1212" y="847"/>
                  <a:pt x="2203" y="196"/>
                  <a:pt x="3229" y="196"/>
                </a:cubicBezTo>
                <a:close/>
                <a:moveTo>
                  <a:pt x="3144" y="0"/>
                </a:moveTo>
                <a:cubicBezTo>
                  <a:pt x="3042" y="0"/>
                  <a:pt x="2945" y="6"/>
                  <a:pt x="2855" y="15"/>
                </a:cubicBezTo>
                <a:cubicBezTo>
                  <a:pt x="1921" y="149"/>
                  <a:pt x="1054" y="682"/>
                  <a:pt x="220" y="1083"/>
                </a:cubicBezTo>
                <a:cubicBezTo>
                  <a:pt x="174" y="1105"/>
                  <a:pt x="160" y="1140"/>
                  <a:pt x="164" y="1172"/>
                </a:cubicBezTo>
                <a:lnTo>
                  <a:pt x="164" y="1172"/>
                </a:lnTo>
                <a:cubicBezTo>
                  <a:pt x="158" y="1170"/>
                  <a:pt x="151" y="1169"/>
                  <a:pt x="145" y="1169"/>
                </a:cubicBezTo>
                <a:cubicBezTo>
                  <a:pt x="62" y="1169"/>
                  <a:pt x="0" y="1326"/>
                  <a:pt x="86" y="1383"/>
                </a:cubicBezTo>
                <a:cubicBezTo>
                  <a:pt x="823" y="1922"/>
                  <a:pt x="1729" y="2509"/>
                  <a:pt x="2681" y="2509"/>
                </a:cubicBezTo>
                <a:cubicBezTo>
                  <a:pt x="2849" y="2509"/>
                  <a:pt x="3018" y="2490"/>
                  <a:pt x="3188" y="2450"/>
                </a:cubicBezTo>
                <a:cubicBezTo>
                  <a:pt x="3889" y="2284"/>
                  <a:pt x="4623" y="1650"/>
                  <a:pt x="4556" y="916"/>
                </a:cubicBezTo>
                <a:cubicBezTo>
                  <a:pt x="4527" y="200"/>
                  <a:pt x="3761" y="0"/>
                  <a:pt x="3144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1"/>
          <p:cNvSpPr/>
          <p:nvPr/>
        </p:nvSpPr>
        <p:spPr>
          <a:xfrm>
            <a:off x="685883" y="688364"/>
            <a:ext cx="88244" cy="163339"/>
          </a:xfrm>
          <a:custGeom>
            <a:avLst/>
            <a:gdLst/>
            <a:ahLst/>
            <a:cxnLst/>
            <a:rect l="l" t="t" r="r" b="b"/>
            <a:pathLst>
              <a:path w="2436" h="4509" extrusionOk="0">
                <a:moveTo>
                  <a:pt x="850" y="224"/>
                </a:moveTo>
                <a:cubicBezTo>
                  <a:pt x="942" y="224"/>
                  <a:pt x="1047" y="250"/>
                  <a:pt x="1168" y="308"/>
                </a:cubicBezTo>
                <a:cubicBezTo>
                  <a:pt x="2435" y="942"/>
                  <a:pt x="1501" y="3177"/>
                  <a:pt x="1168" y="4111"/>
                </a:cubicBezTo>
                <a:cubicBezTo>
                  <a:pt x="1167" y="4114"/>
                  <a:pt x="1166" y="4118"/>
                  <a:pt x="1165" y="4121"/>
                </a:cubicBezTo>
                <a:lnTo>
                  <a:pt x="1165" y="4121"/>
                </a:lnTo>
                <a:cubicBezTo>
                  <a:pt x="665" y="3521"/>
                  <a:pt x="354" y="2795"/>
                  <a:pt x="234" y="2043"/>
                </a:cubicBezTo>
                <a:cubicBezTo>
                  <a:pt x="204" y="1517"/>
                  <a:pt x="201" y="224"/>
                  <a:pt x="850" y="224"/>
                </a:cubicBezTo>
                <a:close/>
                <a:moveTo>
                  <a:pt x="855" y="0"/>
                </a:moveTo>
                <a:cubicBezTo>
                  <a:pt x="815" y="0"/>
                  <a:pt x="775" y="3"/>
                  <a:pt x="734" y="8"/>
                </a:cubicBezTo>
                <a:cubicBezTo>
                  <a:pt x="133" y="75"/>
                  <a:pt x="67" y="1109"/>
                  <a:pt x="33" y="1542"/>
                </a:cubicBezTo>
                <a:cubicBezTo>
                  <a:pt x="0" y="2710"/>
                  <a:pt x="500" y="3611"/>
                  <a:pt x="1201" y="4478"/>
                </a:cubicBezTo>
                <a:cubicBezTo>
                  <a:pt x="1223" y="4500"/>
                  <a:pt x="1246" y="4509"/>
                  <a:pt x="1268" y="4509"/>
                </a:cubicBezTo>
                <a:cubicBezTo>
                  <a:pt x="1349" y="4509"/>
                  <a:pt x="1420" y="4389"/>
                  <a:pt x="1368" y="4311"/>
                </a:cubicBezTo>
                <a:lnTo>
                  <a:pt x="1334" y="4311"/>
                </a:lnTo>
                <a:cubicBezTo>
                  <a:pt x="1309" y="4284"/>
                  <a:pt x="1284" y="4257"/>
                  <a:pt x="1259" y="4229"/>
                </a:cubicBezTo>
                <a:lnTo>
                  <a:pt x="1259" y="4229"/>
                </a:lnTo>
                <a:cubicBezTo>
                  <a:pt x="1260" y="4229"/>
                  <a:pt x="1261" y="4229"/>
                  <a:pt x="1261" y="4229"/>
                </a:cubicBezTo>
                <a:cubicBezTo>
                  <a:pt x="1306" y="4229"/>
                  <a:pt x="1353" y="4203"/>
                  <a:pt x="1368" y="4144"/>
                </a:cubicBezTo>
                <a:cubicBezTo>
                  <a:pt x="1768" y="3310"/>
                  <a:pt x="1968" y="2376"/>
                  <a:pt x="2001" y="1442"/>
                </a:cubicBezTo>
                <a:cubicBezTo>
                  <a:pt x="2001" y="811"/>
                  <a:pt x="1553" y="0"/>
                  <a:pt x="855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1"/>
          <p:cNvSpPr/>
          <p:nvPr/>
        </p:nvSpPr>
        <p:spPr>
          <a:xfrm>
            <a:off x="803072" y="576645"/>
            <a:ext cx="154717" cy="176198"/>
          </a:xfrm>
          <a:custGeom>
            <a:avLst/>
            <a:gdLst/>
            <a:ahLst/>
            <a:cxnLst/>
            <a:rect l="l" t="t" r="r" b="b"/>
            <a:pathLst>
              <a:path w="4271" h="4864" extrusionOk="0">
                <a:moveTo>
                  <a:pt x="2628" y="0"/>
                </a:moveTo>
                <a:cubicBezTo>
                  <a:pt x="1906" y="0"/>
                  <a:pt x="1301" y="822"/>
                  <a:pt x="935" y="1357"/>
                </a:cubicBezTo>
                <a:cubicBezTo>
                  <a:pt x="401" y="2258"/>
                  <a:pt x="1" y="3626"/>
                  <a:pt x="468" y="4626"/>
                </a:cubicBezTo>
                <a:cubicBezTo>
                  <a:pt x="487" y="4656"/>
                  <a:pt x="515" y="4668"/>
                  <a:pt x="544" y="4668"/>
                </a:cubicBezTo>
                <a:cubicBezTo>
                  <a:pt x="615" y="4668"/>
                  <a:pt x="691" y="4597"/>
                  <a:pt x="668" y="4526"/>
                </a:cubicBezTo>
                <a:cubicBezTo>
                  <a:pt x="67" y="3259"/>
                  <a:pt x="1068" y="357"/>
                  <a:pt x="2636" y="223"/>
                </a:cubicBezTo>
                <a:cubicBezTo>
                  <a:pt x="2650" y="222"/>
                  <a:pt x="2664" y="222"/>
                  <a:pt x="2678" y="222"/>
                </a:cubicBezTo>
                <a:cubicBezTo>
                  <a:pt x="3191" y="222"/>
                  <a:pt x="3575" y="801"/>
                  <a:pt x="3770" y="1191"/>
                </a:cubicBezTo>
                <a:cubicBezTo>
                  <a:pt x="3970" y="1791"/>
                  <a:pt x="3737" y="2425"/>
                  <a:pt x="3436" y="2925"/>
                </a:cubicBezTo>
                <a:cubicBezTo>
                  <a:pt x="2922" y="3825"/>
                  <a:pt x="1819" y="4663"/>
                  <a:pt x="755" y="4663"/>
                </a:cubicBezTo>
                <a:cubicBezTo>
                  <a:pt x="715" y="4663"/>
                  <a:pt x="674" y="4662"/>
                  <a:pt x="634" y="4660"/>
                </a:cubicBezTo>
                <a:cubicBezTo>
                  <a:pt x="501" y="4660"/>
                  <a:pt x="501" y="4860"/>
                  <a:pt x="634" y="4860"/>
                </a:cubicBezTo>
                <a:cubicBezTo>
                  <a:pt x="675" y="4862"/>
                  <a:pt x="715" y="4863"/>
                  <a:pt x="755" y="4863"/>
                </a:cubicBezTo>
                <a:cubicBezTo>
                  <a:pt x="1978" y="4863"/>
                  <a:pt x="3122" y="3892"/>
                  <a:pt x="3703" y="2858"/>
                </a:cubicBezTo>
                <a:cubicBezTo>
                  <a:pt x="4270" y="1924"/>
                  <a:pt x="4137" y="590"/>
                  <a:pt x="3036" y="90"/>
                </a:cubicBezTo>
                <a:cubicBezTo>
                  <a:pt x="2897" y="28"/>
                  <a:pt x="2760" y="0"/>
                  <a:pt x="2628" y="0"/>
                </a:cubicBezTo>
                <a:close/>
              </a:path>
            </a:pathLst>
          </a:custGeom>
          <a:solidFill>
            <a:srgbClr val="3A3B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3" name="Google Shape;1433;p11"/>
          <p:cNvGrpSpPr/>
          <p:nvPr/>
        </p:nvGrpSpPr>
        <p:grpSpPr>
          <a:xfrm rot="-9476210">
            <a:off x="6289463" y="4428923"/>
            <a:ext cx="1048816" cy="1158395"/>
            <a:chOff x="8231925" y="3292177"/>
            <a:chExt cx="1048895" cy="1158482"/>
          </a:xfrm>
        </p:grpSpPr>
        <p:sp>
          <p:nvSpPr>
            <p:cNvPr id="1434" name="Google Shape;1434;p11"/>
            <p:cNvSpPr/>
            <p:nvPr/>
          </p:nvSpPr>
          <p:spPr>
            <a:xfrm>
              <a:off x="8308758" y="3292177"/>
              <a:ext cx="972062" cy="1073347"/>
            </a:xfrm>
            <a:custGeom>
              <a:avLst/>
              <a:gdLst/>
              <a:ahLst/>
              <a:cxnLst/>
              <a:rect l="l" t="t" r="r" b="b"/>
              <a:pathLst>
                <a:path w="26834" h="29630" extrusionOk="0">
                  <a:moveTo>
                    <a:pt x="26729" y="0"/>
                  </a:moveTo>
                  <a:cubicBezTo>
                    <a:pt x="26675" y="0"/>
                    <a:pt x="26617" y="34"/>
                    <a:pt x="26600" y="101"/>
                  </a:cubicBezTo>
                  <a:lnTo>
                    <a:pt x="26633" y="101"/>
                  </a:lnTo>
                  <a:cubicBezTo>
                    <a:pt x="26533" y="3436"/>
                    <a:pt x="24532" y="6338"/>
                    <a:pt x="22364" y="8740"/>
                  </a:cubicBezTo>
                  <a:cubicBezTo>
                    <a:pt x="20162" y="11142"/>
                    <a:pt x="17727" y="13277"/>
                    <a:pt x="15058" y="15178"/>
                  </a:cubicBezTo>
                  <a:cubicBezTo>
                    <a:pt x="9454" y="19348"/>
                    <a:pt x="3684" y="23317"/>
                    <a:pt x="48" y="29488"/>
                  </a:cubicBezTo>
                  <a:cubicBezTo>
                    <a:pt x="1" y="29559"/>
                    <a:pt x="70" y="29630"/>
                    <a:pt x="150" y="29630"/>
                  </a:cubicBezTo>
                  <a:cubicBezTo>
                    <a:pt x="184" y="29630"/>
                    <a:pt x="219" y="29618"/>
                    <a:pt x="248" y="29588"/>
                  </a:cubicBezTo>
                  <a:cubicBezTo>
                    <a:pt x="4084" y="23084"/>
                    <a:pt x="10322" y="19081"/>
                    <a:pt x="16193" y="14611"/>
                  </a:cubicBezTo>
                  <a:cubicBezTo>
                    <a:pt x="18794" y="12643"/>
                    <a:pt x="21196" y="10441"/>
                    <a:pt x="23331" y="7939"/>
                  </a:cubicBezTo>
                  <a:cubicBezTo>
                    <a:pt x="25166" y="5738"/>
                    <a:pt x="26733" y="3036"/>
                    <a:pt x="26834" y="101"/>
                  </a:cubicBezTo>
                  <a:cubicBezTo>
                    <a:pt x="26834" y="34"/>
                    <a:pt x="26784" y="0"/>
                    <a:pt x="26729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8834893" y="3788934"/>
              <a:ext cx="170040" cy="205504"/>
            </a:xfrm>
            <a:custGeom>
              <a:avLst/>
              <a:gdLst/>
              <a:ahLst/>
              <a:cxnLst/>
              <a:rect l="l" t="t" r="r" b="b"/>
              <a:pathLst>
                <a:path w="4694" h="5673" extrusionOk="0">
                  <a:moveTo>
                    <a:pt x="2701" y="220"/>
                  </a:moveTo>
                  <a:cubicBezTo>
                    <a:pt x="3278" y="1286"/>
                    <a:pt x="4369" y="5435"/>
                    <a:pt x="2469" y="5468"/>
                  </a:cubicBezTo>
                  <a:cubicBezTo>
                    <a:pt x="2461" y="5468"/>
                    <a:pt x="2453" y="5468"/>
                    <a:pt x="2445" y="5468"/>
                  </a:cubicBezTo>
                  <a:cubicBezTo>
                    <a:pt x="357" y="5468"/>
                    <a:pt x="2099" y="1203"/>
                    <a:pt x="2701" y="220"/>
                  </a:cubicBezTo>
                  <a:close/>
                  <a:moveTo>
                    <a:pt x="2657" y="1"/>
                  </a:moveTo>
                  <a:cubicBezTo>
                    <a:pt x="2625" y="1"/>
                    <a:pt x="2591" y="20"/>
                    <a:pt x="2569" y="64"/>
                  </a:cubicBezTo>
                  <a:cubicBezTo>
                    <a:pt x="1902" y="1031"/>
                    <a:pt x="1" y="5501"/>
                    <a:pt x="2302" y="5668"/>
                  </a:cubicBezTo>
                  <a:cubicBezTo>
                    <a:pt x="2345" y="5671"/>
                    <a:pt x="2387" y="5672"/>
                    <a:pt x="2427" y="5672"/>
                  </a:cubicBezTo>
                  <a:cubicBezTo>
                    <a:pt x="4693" y="5672"/>
                    <a:pt x="3459" y="1146"/>
                    <a:pt x="2869" y="64"/>
                  </a:cubicBezTo>
                  <a:cubicBezTo>
                    <a:pt x="2847" y="20"/>
                    <a:pt x="2810" y="1"/>
                    <a:pt x="2773" y="1"/>
                  </a:cubicBezTo>
                  <a:cubicBezTo>
                    <a:pt x="2751" y="1"/>
                    <a:pt x="2729" y="8"/>
                    <a:pt x="2710" y="19"/>
                  </a:cubicBezTo>
                  <a:lnTo>
                    <a:pt x="2710" y="19"/>
                  </a:lnTo>
                  <a:cubicBezTo>
                    <a:pt x="2695" y="8"/>
                    <a:pt x="2676" y="1"/>
                    <a:pt x="265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8618846" y="3806757"/>
              <a:ext cx="196050" cy="82050"/>
            </a:xfrm>
            <a:custGeom>
              <a:avLst/>
              <a:gdLst/>
              <a:ahLst/>
              <a:cxnLst/>
              <a:rect l="l" t="t" r="r" b="b"/>
              <a:pathLst>
                <a:path w="5412" h="2265" extrusionOk="0">
                  <a:moveTo>
                    <a:pt x="2425" y="237"/>
                  </a:moveTo>
                  <a:cubicBezTo>
                    <a:pt x="2450" y="237"/>
                    <a:pt x="2474" y="238"/>
                    <a:pt x="2496" y="239"/>
                  </a:cubicBezTo>
                  <a:cubicBezTo>
                    <a:pt x="3463" y="239"/>
                    <a:pt x="4489" y="969"/>
                    <a:pt x="5054" y="1746"/>
                  </a:cubicBezTo>
                  <a:lnTo>
                    <a:pt x="5054" y="1746"/>
                  </a:lnTo>
                  <a:cubicBezTo>
                    <a:pt x="5044" y="1740"/>
                    <a:pt x="5032" y="1736"/>
                    <a:pt x="5020" y="1736"/>
                  </a:cubicBezTo>
                  <a:cubicBezTo>
                    <a:pt x="5012" y="1736"/>
                    <a:pt x="5005" y="1738"/>
                    <a:pt x="4997" y="1740"/>
                  </a:cubicBezTo>
                  <a:cubicBezTo>
                    <a:pt x="4435" y="1934"/>
                    <a:pt x="3603" y="2109"/>
                    <a:pt x="2811" y="2109"/>
                  </a:cubicBezTo>
                  <a:cubicBezTo>
                    <a:pt x="2100" y="2109"/>
                    <a:pt x="1420" y="1968"/>
                    <a:pt x="995" y="1573"/>
                  </a:cubicBezTo>
                  <a:cubicBezTo>
                    <a:pt x="0" y="643"/>
                    <a:pt x="1782" y="237"/>
                    <a:pt x="2425" y="237"/>
                  </a:cubicBezTo>
                  <a:close/>
                  <a:moveTo>
                    <a:pt x="2335" y="1"/>
                  </a:moveTo>
                  <a:cubicBezTo>
                    <a:pt x="1748" y="1"/>
                    <a:pt x="716" y="169"/>
                    <a:pt x="594" y="806"/>
                  </a:cubicBezTo>
                  <a:cubicBezTo>
                    <a:pt x="347" y="1947"/>
                    <a:pt x="1509" y="2264"/>
                    <a:pt x="2733" y="2264"/>
                  </a:cubicBezTo>
                  <a:cubicBezTo>
                    <a:pt x="3656" y="2264"/>
                    <a:pt x="4615" y="2084"/>
                    <a:pt x="5031" y="1940"/>
                  </a:cubicBezTo>
                  <a:cubicBezTo>
                    <a:pt x="5099" y="1923"/>
                    <a:pt x="5115" y="1862"/>
                    <a:pt x="5101" y="1812"/>
                  </a:cubicBezTo>
                  <a:lnTo>
                    <a:pt x="5101" y="1812"/>
                  </a:lnTo>
                  <a:cubicBezTo>
                    <a:pt x="5123" y="1843"/>
                    <a:pt x="5144" y="1875"/>
                    <a:pt x="5164" y="1907"/>
                  </a:cubicBezTo>
                  <a:cubicBezTo>
                    <a:pt x="5184" y="1936"/>
                    <a:pt x="5215" y="1948"/>
                    <a:pt x="5247" y="1948"/>
                  </a:cubicBezTo>
                  <a:cubicBezTo>
                    <a:pt x="5325" y="1948"/>
                    <a:pt x="5411" y="1878"/>
                    <a:pt x="5364" y="1807"/>
                  </a:cubicBezTo>
                  <a:cubicBezTo>
                    <a:pt x="4697" y="806"/>
                    <a:pt x="3663" y="172"/>
                    <a:pt x="2496" y="6"/>
                  </a:cubicBezTo>
                  <a:cubicBezTo>
                    <a:pt x="2447" y="3"/>
                    <a:pt x="2394" y="1"/>
                    <a:pt x="233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8631923" y="3961692"/>
              <a:ext cx="96685" cy="200578"/>
            </a:xfrm>
            <a:custGeom>
              <a:avLst/>
              <a:gdLst/>
              <a:ahLst/>
              <a:cxnLst/>
              <a:rect l="l" t="t" r="r" b="b"/>
              <a:pathLst>
                <a:path w="2669" h="5537" extrusionOk="0">
                  <a:moveTo>
                    <a:pt x="1693" y="248"/>
                  </a:moveTo>
                  <a:cubicBezTo>
                    <a:pt x="1695" y="253"/>
                    <a:pt x="1698" y="259"/>
                    <a:pt x="1701" y="265"/>
                  </a:cubicBezTo>
                  <a:cubicBezTo>
                    <a:pt x="2268" y="1733"/>
                    <a:pt x="2668" y="4068"/>
                    <a:pt x="1234" y="5169"/>
                  </a:cubicBezTo>
                  <a:cubicBezTo>
                    <a:pt x="1072" y="5292"/>
                    <a:pt x="936" y="5345"/>
                    <a:pt x="823" y="5345"/>
                  </a:cubicBezTo>
                  <a:cubicBezTo>
                    <a:pt x="172" y="5345"/>
                    <a:pt x="281" y="3565"/>
                    <a:pt x="367" y="3167"/>
                  </a:cubicBezTo>
                  <a:cubicBezTo>
                    <a:pt x="563" y="2088"/>
                    <a:pt x="1016" y="1073"/>
                    <a:pt x="1693" y="248"/>
                  </a:cubicBezTo>
                  <a:close/>
                  <a:moveTo>
                    <a:pt x="1655" y="1"/>
                  </a:moveTo>
                  <a:cubicBezTo>
                    <a:pt x="1635" y="1"/>
                    <a:pt x="1615" y="10"/>
                    <a:pt x="1601" y="32"/>
                  </a:cubicBezTo>
                  <a:cubicBezTo>
                    <a:pt x="734" y="1066"/>
                    <a:pt x="233" y="2333"/>
                    <a:pt x="66" y="3668"/>
                  </a:cubicBezTo>
                  <a:cubicBezTo>
                    <a:pt x="33" y="4096"/>
                    <a:pt x="1" y="5536"/>
                    <a:pt x="774" y="5536"/>
                  </a:cubicBezTo>
                  <a:cubicBezTo>
                    <a:pt x="782" y="5536"/>
                    <a:pt x="791" y="5536"/>
                    <a:pt x="800" y="5536"/>
                  </a:cubicBezTo>
                  <a:cubicBezTo>
                    <a:pt x="1434" y="5536"/>
                    <a:pt x="1934" y="4802"/>
                    <a:pt x="2168" y="4268"/>
                  </a:cubicBezTo>
                  <a:cubicBezTo>
                    <a:pt x="2668" y="3001"/>
                    <a:pt x="2368" y="1433"/>
                    <a:pt x="1901" y="199"/>
                  </a:cubicBezTo>
                  <a:cubicBezTo>
                    <a:pt x="1875" y="159"/>
                    <a:pt x="1828" y="140"/>
                    <a:pt x="1784" y="140"/>
                  </a:cubicBezTo>
                  <a:cubicBezTo>
                    <a:pt x="1778" y="140"/>
                    <a:pt x="1771" y="141"/>
                    <a:pt x="1764" y="142"/>
                  </a:cubicBezTo>
                  <a:lnTo>
                    <a:pt x="1764" y="142"/>
                  </a:lnTo>
                  <a:cubicBezTo>
                    <a:pt x="1775" y="73"/>
                    <a:pt x="1711" y="1"/>
                    <a:pt x="165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8418013" y="4009473"/>
              <a:ext cx="167432" cy="90961"/>
            </a:xfrm>
            <a:custGeom>
              <a:avLst/>
              <a:gdLst/>
              <a:ahLst/>
              <a:cxnLst/>
              <a:rect l="l" t="t" r="r" b="b"/>
              <a:pathLst>
                <a:path w="4622" h="2511" extrusionOk="0">
                  <a:moveTo>
                    <a:pt x="2038" y="197"/>
                  </a:moveTo>
                  <a:cubicBezTo>
                    <a:pt x="2856" y="197"/>
                    <a:pt x="3680" y="767"/>
                    <a:pt x="4310" y="1244"/>
                  </a:cubicBezTo>
                  <a:lnTo>
                    <a:pt x="4310" y="1244"/>
                  </a:lnTo>
                  <a:cubicBezTo>
                    <a:pt x="4308" y="1245"/>
                    <a:pt x="4306" y="1246"/>
                    <a:pt x="4304" y="1248"/>
                  </a:cubicBezTo>
                  <a:cubicBezTo>
                    <a:pt x="3393" y="1646"/>
                    <a:pt x="2409" y="2312"/>
                    <a:pt x="1414" y="2312"/>
                  </a:cubicBezTo>
                  <a:cubicBezTo>
                    <a:pt x="1243" y="2312"/>
                    <a:pt x="1072" y="2293"/>
                    <a:pt x="901" y="2249"/>
                  </a:cubicBezTo>
                  <a:cubicBezTo>
                    <a:pt x="134" y="2082"/>
                    <a:pt x="167" y="1248"/>
                    <a:pt x="568" y="781"/>
                  </a:cubicBezTo>
                  <a:cubicBezTo>
                    <a:pt x="901" y="447"/>
                    <a:pt x="1335" y="247"/>
                    <a:pt x="1802" y="214"/>
                  </a:cubicBezTo>
                  <a:cubicBezTo>
                    <a:pt x="1881" y="203"/>
                    <a:pt x="1959" y="197"/>
                    <a:pt x="2038" y="197"/>
                  </a:cubicBezTo>
                  <a:close/>
                  <a:moveTo>
                    <a:pt x="1882" y="1"/>
                  </a:moveTo>
                  <a:cubicBezTo>
                    <a:pt x="1733" y="1"/>
                    <a:pt x="1584" y="15"/>
                    <a:pt x="1435" y="47"/>
                  </a:cubicBezTo>
                  <a:cubicBezTo>
                    <a:pt x="734" y="214"/>
                    <a:pt x="1" y="848"/>
                    <a:pt x="34" y="1615"/>
                  </a:cubicBezTo>
                  <a:cubicBezTo>
                    <a:pt x="89" y="2297"/>
                    <a:pt x="791" y="2511"/>
                    <a:pt x="1374" y="2511"/>
                  </a:cubicBezTo>
                  <a:cubicBezTo>
                    <a:pt x="1503" y="2511"/>
                    <a:pt x="1626" y="2500"/>
                    <a:pt x="1735" y="2482"/>
                  </a:cubicBezTo>
                  <a:cubicBezTo>
                    <a:pt x="2702" y="2349"/>
                    <a:pt x="3536" y="1815"/>
                    <a:pt x="4404" y="1415"/>
                  </a:cubicBezTo>
                  <a:cubicBezTo>
                    <a:pt x="4442" y="1402"/>
                    <a:pt x="4451" y="1365"/>
                    <a:pt x="4442" y="1328"/>
                  </a:cubicBezTo>
                  <a:lnTo>
                    <a:pt x="4442" y="1328"/>
                  </a:lnTo>
                  <a:cubicBezTo>
                    <a:pt x="4450" y="1329"/>
                    <a:pt x="4457" y="1330"/>
                    <a:pt x="4464" y="1330"/>
                  </a:cubicBezTo>
                  <a:cubicBezTo>
                    <a:pt x="4564" y="1330"/>
                    <a:pt x="4621" y="1199"/>
                    <a:pt x="4537" y="1114"/>
                  </a:cubicBezTo>
                  <a:cubicBezTo>
                    <a:pt x="3787" y="595"/>
                    <a:pt x="2837" y="1"/>
                    <a:pt x="188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8415586" y="4175421"/>
              <a:ext cx="88244" cy="162324"/>
            </a:xfrm>
            <a:custGeom>
              <a:avLst/>
              <a:gdLst/>
              <a:ahLst/>
              <a:cxnLst/>
              <a:rect l="l" t="t" r="r" b="b"/>
              <a:pathLst>
                <a:path w="2436" h="4481" extrusionOk="0">
                  <a:moveTo>
                    <a:pt x="1272" y="384"/>
                  </a:moveTo>
                  <a:cubicBezTo>
                    <a:pt x="1777" y="960"/>
                    <a:pt x="2112" y="1688"/>
                    <a:pt x="2202" y="2471"/>
                  </a:cubicBezTo>
                  <a:cubicBezTo>
                    <a:pt x="2261" y="2967"/>
                    <a:pt x="2243" y="4256"/>
                    <a:pt x="1588" y="4256"/>
                  </a:cubicBezTo>
                  <a:cubicBezTo>
                    <a:pt x="1495" y="4256"/>
                    <a:pt x="1389" y="4230"/>
                    <a:pt x="1268" y="4172"/>
                  </a:cubicBezTo>
                  <a:cubicBezTo>
                    <a:pt x="1" y="3572"/>
                    <a:pt x="935" y="1304"/>
                    <a:pt x="1268" y="403"/>
                  </a:cubicBezTo>
                  <a:cubicBezTo>
                    <a:pt x="1270" y="396"/>
                    <a:pt x="1271" y="390"/>
                    <a:pt x="1272" y="384"/>
                  </a:cubicBezTo>
                  <a:close/>
                  <a:moveTo>
                    <a:pt x="1157" y="1"/>
                  </a:moveTo>
                  <a:cubicBezTo>
                    <a:pt x="1081" y="1"/>
                    <a:pt x="1018" y="94"/>
                    <a:pt x="1068" y="169"/>
                  </a:cubicBezTo>
                  <a:lnTo>
                    <a:pt x="1102" y="203"/>
                  </a:lnTo>
                  <a:cubicBezTo>
                    <a:pt x="1122" y="223"/>
                    <a:pt x="1141" y="243"/>
                    <a:pt x="1161" y="264"/>
                  </a:cubicBezTo>
                  <a:lnTo>
                    <a:pt x="1161" y="264"/>
                  </a:lnTo>
                  <a:cubicBezTo>
                    <a:pt x="1160" y="263"/>
                    <a:pt x="1158" y="263"/>
                    <a:pt x="1157" y="263"/>
                  </a:cubicBezTo>
                  <a:cubicBezTo>
                    <a:pt x="1118" y="263"/>
                    <a:pt x="1081" y="285"/>
                    <a:pt x="1068" y="336"/>
                  </a:cubicBezTo>
                  <a:cubicBezTo>
                    <a:pt x="668" y="1203"/>
                    <a:pt x="468" y="2104"/>
                    <a:pt x="434" y="3038"/>
                  </a:cubicBezTo>
                  <a:cubicBezTo>
                    <a:pt x="434" y="3670"/>
                    <a:pt x="883" y="4480"/>
                    <a:pt x="1581" y="4480"/>
                  </a:cubicBezTo>
                  <a:cubicBezTo>
                    <a:pt x="1621" y="4480"/>
                    <a:pt x="1661" y="4478"/>
                    <a:pt x="1702" y="4472"/>
                  </a:cubicBezTo>
                  <a:cubicBezTo>
                    <a:pt x="2336" y="4406"/>
                    <a:pt x="2369" y="3405"/>
                    <a:pt x="2403" y="2938"/>
                  </a:cubicBezTo>
                  <a:cubicBezTo>
                    <a:pt x="2436" y="1804"/>
                    <a:pt x="1936" y="903"/>
                    <a:pt x="1235" y="36"/>
                  </a:cubicBezTo>
                  <a:cubicBezTo>
                    <a:pt x="1210" y="11"/>
                    <a:pt x="1183" y="1"/>
                    <a:pt x="115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8231925" y="4274461"/>
              <a:ext cx="154717" cy="176198"/>
            </a:xfrm>
            <a:custGeom>
              <a:avLst/>
              <a:gdLst/>
              <a:ahLst/>
              <a:cxnLst/>
              <a:rect l="l" t="t" r="r" b="b"/>
              <a:pathLst>
                <a:path w="4271" h="4864" extrusionOk="0">
                  <a:moveTo>
                    <a:pt x="3516" y="1"/>
                  </a:moveTo>
                  <a:cubicBezTo>
                    <a:pt x="2293" y="1"/>
                    <a:pt x="1149" y="972"/>
                    <a:pt x="568" y="2005"/>
                  </a:cubicBezTo>
                  <a:cubicBezTo>
                    <a:pt x="1" y="2939"/>
                    <a:pt x="134" y="4274"/>
                    <a:pt x="1268" y="4774"/>
                  </a:cubicBezTo>
                  <a:cubicBezTo>
                    <a:pt x="1402" y="4836"/>
                    <a:pt x="1535" y="4864"/>
                    <a:pt x="1665" y="4864"/>
                  </a:cubicBezTo>
                  <a:cubicBezTo>
                    <a:pt x="2374" y="4864"/>
                    <a:pt x="2998" y="4042"/>
                    <a:pt x="3336" y="3506"/>
                  </a:cubicBezTo>
                  <a:cubicBezTo>
                    <a:pt x="3870" y="2606"/>
                    <a:pt x="4270" y="1238"/>
                    <a:pt x="3803" y="237"/>
                  </a:cubicBezTo>
                  <a:cubicBezTo>
                    <a:pt x="3784" y="209"/>
                    <a:pt x="3757" y="197"/>
                    <a:pt x="3730" y="197"/>
                  </a:cubicBezTo>
                  <a:cubicBezTo>
                    <a:pt x="3661" y="197"/>
                    <a:pt x="3589" y="275"/>
                    <a:pt x="3636" y="371"/>
                  </a:cubicBezTo>
                  <a:lnTo>
                    <a:pt x="3603" y="371"/>
                  </a:lnTo>
                  <a:cubicBezTo>
                    <a:pt x="4204" y="1605"/>
                    <a:pt x="3236" y="4540"/>
                    <a:pt x="1635" y="4641"/>
                  </a:cubicBezTo>
                  <a:cubicBezTo>
                    <a:pt x="1620" y="4641"/>
                    <a:pt x="1605" y="4642"/>
                    <a:pt x="1590" y="4642"/>
                  </a:cubicBezTo>
                  <a:cubicBezTo>
                    <a:pt x="1079" y="4642"/>
                    <a:pt x="696" y="4095"/>
                    <a:pt x="534" y="3673"/>
                  </a:cubicBezTo>
                  <a:cubicBezTo>
                    <a:pt x="301" y="3073"/>
                    <a:pt x="534" y="2439"/>
                    <a:pt x="834" y="1939"/>
                  </a:cubicBezTo>
                  <a:cubicBezTo>
                    <a:pt x="1349" y="1039"/>
                    <a:pt x="2452" y="200"/>
                    <a:pt x="3516" y="200"/>
                  </a:cubicBezTo>
                  <a:cubicBezTo>
                    <a:pt x="3556" y="200"/>
                    <a:pt x="3596" y="202"/>
                    <a:pt x="3636" y="204"/>
                  </a:cubicBezTo>
                  <a:cubicBezTo>
                    <a:pt x="3770" y="204"/>
                    <a:pt x="3770" y="4"/>
                    <a:pt x="3636" y="4"/>
                  </a:cubicBezTo>
                  <a:cubicBezTo>
                    <a:pt x="3596" y="2"/>
                    <a:pt x="3556" y="1"/>
                    <a:pt x="3516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11"/>
          <p:cNvGrpSpPr/>
          <p:nvPr/>
        </p:nvGrpSpPr>
        <p:grpSpPr>
          <a:xfrm>
            <a:off x="-42641" y="86592"/>
            <a:ext cx="408106" cy="405134"/>
            <a:chOff x="233409" y="90004"/>
            <a:chExt cx="408106" cy="405134"/>
          </a:xfrm>
        </p:grpSpPr>
        <p:sp>
          <p:nvSpPr>
            <p:cNvPr id="1442" name="Google Shape;1442;p11"/>
            <p:cNvSpPr/>
            <p:nvPr/>
          </p:nvSpPr>
          <p:spPr>
            <a:xfrm rot="7807411">
              <a:off x="246987" y="202898"/>
              <a:ext cx="343996" cy="195472"/>
            </a:xfrm>
            <a:custGeom>
              <a:avLst/>
              <a:gdLst/>
              <a:ahLst/>
              <a:cxnLst/>
              <a:rect l="l" t="t" r="r" b="b"/>
              <a:pathLst>
                <a:path w="9496" h="5396" extrusionOk="0">
                  <a:moveTo>
                    <a:pt x="162" y="0"/>
                  </a:moveTo>
                  <a:cubicBezTo>
                    <a:pt x="84" y="0"/>
                    <a:pt x="0" y="86"/>
                    <a:pt x="47" y="156"/>
                  </a:cubicBezTo>
                  <a:cubicBezTo>
                    <a:pt x="748" y="1491"/>
                    <a:pt x="1515" y="2692"/>
                    <a:pt x="2949" y="3292"/>
                  </a:cubicBezTo>
                  <a:cubicBezTo>
                    <a:pt x="3916" y="3692"/>
                    <a:pt x="5051" y="3692"/>
                    <a:pt x="6018" y="3892"/>
                  </a:cubicBezTo>
                  <a:cubicBezTo>
                    <a:pt x="7219" y="4093"/>
                    <a:pt x="8353" y="4593"/>
                    <a:pt x="9254" y="5360"/>
                  </a:cubicBezTo>
                  <a:cubicBezTo>
                    <a:pt x="9279" y="5385"/>
                    <a:pt x="9308" y="5396"/>
                    <a:pt x="9336" y="5396"/>
                  </a:cubicBezTo>
                  <a:cubicBezTo>
                    <a:pt x="9420" y="5396"/>
                    <a:pt x="9495" y="5302"/>
                    <a:pt x="9420" y="5227"/>
                  </a:cubicBezTo>
                  <a:cubicBezTo>
                    <a:pt x="7919" y="3993"/>
                    <a:pt x="6185" y="3659"/>
                    <a:pt x="4317" y="3392"/>
                  </a:cubicBezTo>
                  <a:cubicBezTo>
                    <a:pt x="2249" y="3125"/>
                    <a:pt x="1181" y="1791"/>
                    <a:pt x="247" y="56"/>
                  </a:cubicBezTo>
                  <a:cubicBezTo>
                    <a:pt x="227" y="16"/>
                    <a:pt x="195" y="0"/>
                    <a:pt x="16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1"/>
            <p:cNvSpPr/>
            <p:nvPr/>
          </p:nvSpPr>
          <p:spPr>
            <a:xfrm rot="7807411">
              <a:off x="420325" y="157602"/>
              <a:ext cx="203877" cy="140084"/>
            </a:xfrm>
            <a:custGeom>
              <a:avLst/>
              <a:gdLst/>
              <a:ahLst/>
              <a:cxnLst/>
              <a:rect l="l" t="t" r="r" b="b"/>
              <a:pathLst>
                <a:path w="5628" h="3867" extrusionOk="0">
                  <a:moveTo>
                    <a:pt x="5492" y="1"/>
                  </a:moveTo>
                  <a:cubicBezTo>
                    <a:pt x="5456" y="1"/>
                    <a:pt x="5427" y="22"/>
                    <a:pt x="5427" y="73"/>
                  </a:cubicBezTo>
                  <a:cubicBezTo>
                    <a:pt x="5227" y="1341"/>
                    <a:pt x="4927" y="2475"/>
                    <a:pt x="3759" y="3142"/>
                  </a:cubicBezTo>
                  <a:cubicBezTo>
                    <a:pt x="3055" y="3494"/>
                    <a:pt x="2299" y="3666"/>
                    <a:pt x="1540" y="3666"/>
                  </a:cubicBezTo>
                  <a:cubicBezTo>
                    <a:pt x="1077" y="3666"/>
                    <a:pt x="612" y="3602"/>
                    <a:pt x="157" y="3476"/>
                  </a:cubicBezTo>
                  <a:cubicBezTo>
                    <a:pt x="149" y="3473"/>
                    <a:pt x="142" y="3472"/>
                    <a:pt x="134" y="3472"/>
                  </a:cubicBezTo>
                  <a:cubicBezTo>
                    <a:pt x="48" y="3472"/>
                    <a:pt x="0" y="3645"/>
                    <a:pt x="123" y="3676"/>
                  </a:cubicBezTo>
                  <a:cubicBezTo>
                    <a:pt x="591" y="3802"/>
                    <a:pt x="1074" y="3866"/>
                    <a:pt x="1556" y="3866"/>
                  </a:cubicBezTo>
                  <a:cubicBezTo>
                    <a:pt x="2345" y="3866"/>
                    <a:pt x="3134" y="3694"/>
                    <a:pt x="3859" y="3342"/>
                  </a:cubicBezTo>
                  <a:cubicBezTo>
                    <a:pt x="5127" y="2742"/>
                    <a:pt x="5427" y="1374"/>
                    <a:pt x="5627" y="140"/>
                  </a:cubicBezTo>
                  <a:cubicBezTo>
                    <a:pt x="5627" y="58"/>
                    <a:pt x="5551" y="1"/>
                    <a:pt x="549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1"/>
            <p:cNvSpPr/>
            <p:nvPr/>
          </p:nvSpPr>
          <p:spPr>
            <a:xfrm rot="7807411">
              <a:off x="507243" y="205308"/>
              <a:ext cx="10904" cy="125992"/>
            </a:xfrm>
            <a:custGeom>
              <a:avLst/>
              <a:gdLst/>
              <a:ahLst/>
              <a:cxnLst/>
              <a:rect l="l" t="t" r="r" b="b"/>
              <a:pathLst>
                <a:path w="301" h="3478" extrusionOk="0">
                  <a:moveTo>
                    <a:pt x="134" y="0"/>
                  </a:moveTo>
                  <a:cubicBezTo>
                    <a:pt x="84" y="0"/>
                    <a:pt x="34" y="33"/>
                    <a:pt x="34" y="100"/>
                  </a:cubicBezTo>
                  <a:cubicBezTo>
                    <a:pt x="1" y="1201"/>
                    <a:pt x="67" y="2302"/>
                    <a:pt x="101" y="3402"/>
                  </a:cubicBezTo>
                  <a:cubicBezTo>
                    <a:pt x="101" y="3452"/>
                    <a:pt x="142" y="3477"/>
                    <a:pt x="188" y="3477"/>
                  </a:cubicBezTo>
                  <a:cubicBezTo>
                    <a:pt x="234" y="3477"/>
                    <a:pt x="284" y="3452"/>
                    <a:pt x="301" y="3402"/>
                  </a:cubicBezTo>
                  <a:cubicBezTo>
                    <a:pt x="301" y="2302"/>
                    <a:pt x="201" y="1201"/>
                    <a:pt x="234" y="100"/>
                  </a:cubicBezTo>
                  <a:cubicBezTo>
                    <a:pt x="234" y="33"/>
                    <a:pt x="184" y="0"/>
                    <a:pt x="1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1"/>
            <p:cNvSpPr/>
            <p:nvPr/>
          </p:nvSpPr>
          <p:spPr>
            <a:xfrm rot="7807411">
              <a:off x="459446" y="175597"/>
              <a:ext cx="124362" cy="50571"/>
            </a:xfrm>
            <a:custGeom>
              <a:avLst/>
              <a:gdLst/>
              <a:ahLst/>
              <a:cxnLst/>
              <a:rect l="l" t="t" r="r" b="b"/>
              <a:pathLst>
                <a:path w="3433" h="1396" extrusionOk="0">
                  <a:moveTo>
                    <a:pt x="164" y="1"/>
                  </a:moveTo>
                  <a:cubicBezTo>
                    <a:pt x="77" y="1"/>
                    <a:pt x="1" y="132"/>
                    <a:pt x="113" y="216"/>
                  </a:cubicBezTo>
                  <a:cubicBezTo>
                    <a:pt x="1014" y="883"/>
                    <a:pt x="2181" y="1050"/>
                    <a:pt x="3249" y="1384"/>
                  </a:cubicBezTo>
                  <a:cubicBezTo>
                    <a:pt x="3265" y="1392"/>
                    <a:pt x="3281" y="1396"/>
                    <a:pt x="3295" y="1396"/>
                  </a:cubicBezTo>
                  <a:cubicBezTo>
                    <a:pt x="3396" y="1396"/>
                    <a:pt x="3432" y="1213"/>
                    <a:pt x="3315" y="1184"/>
                  </a:cubicBezTo>
                  <a:cubicBezTo>
                    <a:pt x="2281" y="850"/>
                    <a:pt x="1114" y="683"/>
                    <a:pt x="213" y="16"/>
                  </a:cubicBezTo>
                  <a:cubicBezTo>
                    <a:pt x="197" y="6"/>
                    <a:pt x="180" y="1"/>
                    <a:pt x="16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1"/>
            <p:cNvSpPr/>
            <p:nvPr/>
          </p:nvSpPr>
          <p:spPr>
            <a:xfrm rot="7807411">
              <a:off x="577433" y="226308"/>
              <a:ext cx="41116" cy="30212"/>
            </a:xfrm>
            <a:custGeom>
              <a:avLst/>
              <a:gdLst/>
              <a:ahLst/>
              <a:cxnLst/>
              <a:rect l="l" t="t" r="r" b="b"/>
              <a:pathLst>
                <a:path w="1135" h="834" extrusionOk="0">
                  <a:moveTo>
                    <a:pt x="568" y="0"/>
                  </a:moveTo>
                  <a:cubicBezTo>
                    <a:pt x="1" y="0"/>
                    <a:pt x="1" y="834"/>
                    <a:pt x="568" y="834"/>
                  </a:cubicBezTo>
                  <a:cubicBezTo>
                    <a:pt x="1135" y="834"/>
                    <a:pt x="113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1"/>
            <p:cNvSpPr/>
            <p:nvPr/>
          </p:nvSpPr>
          <p:spPr>
            <a:xfrm rot="7807411">
              <a:off x="538149" y="290914"/>
              <a:ext cx="42347" cy="30248"/>
            </a:xfrm>
            <a:custGeom>
              <a:avLst/>
              <a:gdLst/>
              <a:ahLst/>
              <a:cxnLst/>
              <a:rect l="l" t="t" r="r" b="b"/>
              <a:pathLst>
                <a:path w="1169" h="835" extrusionOk="0">
                  <a:moveTo>
                    <a:pt x="568" y="0"/>
                  </a:moveTo>
                  <a:cubicBezTo>
                    <a:pt x="1" y="0"/>
                    <a:pt x="1" y="834"/>
                    <a:pt x="568" y="834"/>
                  </a:cubicBezTo>
                  <a:lnTo>
                    <a:pt x="634" y="834"/>
                  </a:lnTo>
                  <a:cubicBezTo>
                    <a:pt x="1168" y="834"/>
                    <a:pt x="1168" y="0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1"/>
            <p:cNvSpPr/>
            <p:nvPr/>
          </p:nvSpPr>
          <p:spPr>
            <a:xfrm rot="7807411">
              <a:off x="501282" y="329396"/>
              <a:ext cx="30248" cy="32639"/>
            </a:xfrm>
            <a:custGeom>
              <a:avLst/>
              <a:gdLst/>
              <a:ahLst/>
              <a:cxnLst/>
              <a:rect l="l" t="t" r="r" b="b"/>
              <a:pathLst>
                <a:path w="835" h="901" extrusionOk="0">
                  <a:moveTo>
                    <a:pt x="401" y="0"/>
                  </a:moveTo>
                  <a:cubicBezTo>
                    <a:pt x="167" y="0"/>
                    <a:pt x="1" y="200"/>
                    <a:pt x="1" y="434"/>
                  </a:cubicBezTo>
                  <a:lnTo>
                    <a:pt x="1" y="501"/>
                  </a:lnTo>
                  <a:cubicBezTo>
                    <a:pt x="1" y="767"/>
                    <a:pt x="209" y="901"/>
                    <a:pt x="417" y="901"/>
                  </a:cubicBezTo>
                  <a:cubicBezTo>
                    <a:pt x="626" y="901"/>
                    <a:pt x="834" y="767"/>
                    <a:pt x="834" y="501"/>
                  </a:cubicBezTo>
                  <a:lnTo>
                    <a:pt x="834" y="434"/>
                  </a:lnTo>
                  <a:cubicBezTo>
                    <a:pt x="834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1"/>
            <p:cNvSpPr/>
            <p:nvPr/>
          </p:nvSpPr>
          <p:spPr>
            <a:xfrm rot="7807411">
              <a:off x="558587" y="149883"/>
              <a:ext cx="30248" cy="36298"/>
            </a:xfrm>
            <a:custGeom>
              <a:avLst/>
              <a:gdLst/>
              <a:ahLst/>
              <a:cxnLst/>
              <a:rect l="l" t="t" r="r" b="b"/>
              <a:pathLst>
                <a:path w="835" h="1002" extrusionOk="0">
                  <a:moveTo>
                    <a:pt x="434" y="1"/>
                  </a:moveTo>
                  <a:cubicBezTo>
                    <a:pt x="201" y="1"/>
                    <a:pt x="0" y="201"/>
                    <a:pt x="0" y="434"/>
                  </a:cubicBezTo>
                  <a:lnTo>
                    <a:pt x="0" y="601"/>
                  </a:lnTo>
                  <a:cubicBezTo>
                    <a:pt x="0" y="868"/>
                    <a:pt x="209" y="1001"/>
                    <a:pt x="417" y="1001"/>
                  </a:cubicBezTo>
                  <a:cubicBezTo>
                    <a:pt x="626" y="1001"/>
                    <a:pt x="834" y="868"/>
                    <a:pt x="834" y="601"/>
                  </a:cubicBezTo>
                  <a:lnTo>
                    <a:pt x="834" y="434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1"/>
            <p:cNvSpPr/>
            <p:nvPr/>
          </p:nvSpPr>
          <p:spPr>
            <a:xfrm rot="7807411">
              <a:off x="516086" y="100346"/>
              <a:ext cx="41116" cy="30248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67" y="1"/>
                  </a:moveTo>
                  <a:cubicBezTo>
                    <a:pt x="0" y="1"/>
                    <a:pt x="0" y="835"/>
                    <a:pt x="567" y="835"/>
                  </a:cubicBezTo>
                  <a:cubicBezTo>
                    <a:pt x="1134" y="835"/>
                    <a:pt x="1134" y="1"/>
                    <a:pt x="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1" name="Google Shape;1451;p11"/>
          <p:cNvSpPr/>
          <p:nvPr/>
        </p:nvSpPr>
        <p:spPr>
          <a:xfrm>
            <a:off x="1466917" y="183995"/>
            <a:ext cx="44738" cy="33870"/>
          </a:xfrm>
          <a:custGeom>
            <a:avLst/>
            <a:gdLst/>
            <a:ahLst/>
            <a:cxnLst/>
            <a:rect l="l" t="t" r="r" b="b"/>
            <a:pathLst>
              <a:path w="1235" h="935" extrusionOk="0">
                <a:moveTo>
                  <a:pt x="634" y="1"/>
                </a:moveTo>
                <a:cubicBezTo>
                  <a:pt x="0" y="1"/>
                  <a:pt x="0" y="935"/>
                  <a:pt x="634" y="935"/>
                </a:cubicBezTo>
                <a:cubicBezTo>
                  <a:pt x="1234" y="935"/>
                  <a:pt x="1234" y="1"/>
                  <a:pt x="634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1"/>
          <p:cNvSpPr/>
          <p:nvPr/>
        </p:nvSpPr>
        <p:spPr>
          <a:xfrm>
            <a:off x="1169653" y="402723"/>
            <a:ext cx="66509" cy="49592"/>
          </a:xfrm>
          <a:custGeom>
            <a:avLst/>
            <a:gdLst/>
            <a:ahLst/>
            <a:cxnLst/>
            <a:rect l="l" t="t" r="r" b="b"/>
            <a:pathLst>
              <a:path w="1836" h="1369" extrusionOk="0">
                <a:moveTo>
                  <a:pt x="934" y="1"/>
                </a:moveTo>
                <a:cubicBezTo>
                  <a:pt x="0" y="1"/>
                  <a:pt x="0" y="1368"/>
                  <a:pt x="934" y="1368"/>
                </a:cubicBezTo>
                <a:cubicBezTo>
                  <a:pt x="1835" y="1368"/>
                  <a:pt x="1835" y="1"/>
                  <a:pt x="934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1"/>
          <p:cNvSpPr/>
          <p:nvPr/>
        </p:nvSpPr>
        <p:spPr>
          <a:xfrm>
            <a:off x="1294123" y="125998"/>
            <a:ext cx="71327" cy="65785"/>
          </a:xfrm>
          <a:custGeom>
            <a:avLst/>
            <a:gdLst/>
            <a:ahLst/>
            <a:cxnLst/>
            <a:rect l="l" t="t" r="r" b="b"/>
            <a:pathLst>
              <a:path w="1969" h="1816" extrusionOk="0">
                <a:moveTo>
                  <a:pt x="1501" y="1"/>
                </a:moveTo>
                <a:cubicBezTo>
                  <a:pt x="1268" y="1"/>
                  <a:pt x="1168" y="334"/>
                  <a:pt x="1134" y="501"/>
                </a:cubicBezTo>
                <a:cubicBezTo>
                  <a:pt x="1101" y="635"/>
                  <a:pt x="1101" y="768"/>
                  <a:pt x="1134" y="868"/>
                </a:cubicBezTo>
                <a:cubicBezTo>
                  <a:pt x="1034" y="735"/>
                  <a:pt x="968" y="601"/>
                  <a:pt x="867" y="468"/>
                </a:cubicBezTo>
                <a:cubicBezTo>
                  <a:pt x="767" y="327"/>
                  <a:pt x="594" y="199"/>
                  <a:pt x="436" y="199"/>
                </a:cubicBezTo>
                <a:cubicBezTo>
                  <a:pt x="331" y="199"/>
                  <a:pt x="233" y="255"/>
                  <a:pt x="167" y="401"/>
                </a:cubicBezTo>
                <a:cubicBezTo>
                  <a:pt x="0" y="768"/>
                  <a:pt x="400" y="1035"/>
                  <a:pt x="601" y="1235"/>
                </a:cubicBezTo>
                <a:cubicBezTo>
                  <a:pt x="834" y="1502"/>
                  <a:pt x="1101" y="1669"/>
                  <a:pt x="1435" y="1802"/>
                </a:cubicBezTo>
                <a:cubicBezTo>
                  <a:pt x="1443" y="1811"/>
                  <a:pt x="1455" y="1815"/>
                  <a:pt x="1467" y="1815"/>
                </a:cubicBezTo>
                <a:cubicBezTo>
                  <a:pt x="1499" y="1815"/>
                  <a:pt x="1535" y="1784"/>
                  <a:pt x="1535" y="1735"/>
                </a:cubicBezTo>
                <a:cubicBezTo>
                  <a:pt x="1568" y="1735"/>
                  <a:pt x="1601" y="1702"/>
                  <a:pt x="1635" y="1669"/>
                </a:cubicBezTo>
                <a:cubicBezTo>
                  <a:pt x="1735" y="1468"/>
                  <a:pt x="1801" y="1235"/>
                  <a:pt x="1801" y="1001"/>
                </a:cubicBezTo>
                <a:cubicBezTo>
                  <a:pt x="1835" y="701"/>
                  <a:pt x="1968" y="1"/>
                  <a:pt x="1501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1"/>
          <p:cNvSpPr/>
          <p:nvPr/>
        </p:nvSpPr>
        <p:spPr>
          <a:xfrm>
            <a:off x="198158" y="1495354"/>
            <a:ext cx="44738" cy="33870"/>
          </a:xfrm>
          <a:custGeom>
            <a:avLst/>
            <a:gdLst/>
            <a:ahLst/>
            <a:cxnLst/>
            <a:rect l="l" t="t" r="r" b="b"/>
            <a:pathLst>
              <a:path w="1235" h="935" extrusionOk="0">
                <a:moveTo>
                  <a:pt x="601" y="0"/>
                </a:moveTo>
                <a:cubicBezTo>
                  <a:pt x="0" y="0"/>
                  <a:pt x="0" y="934"/>
                  <a:pt x="601" y="934"/>
                </a:cubicBezTo>
                <a:cubicBezTo>
                  <a:pt x="1235" y="901"/>
                  <a:pt x="1235" y="0"/>
                  <a:pt x="601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1"/>
          <p:cNvSpPr/>
          <p:nvPr/>
        </p:nvSpPr>
        <p:spPr>
          <a:xfrm>
            <a:off x="102705" y="1883073"/>
            <a:ext cx="67596" cy="64553"/>
          </a:xfrm>
          <a:custGeom>
            <a:avLst/>
            <a:gdLst/>
            <a:ahLst/>
            <a:cxnLst/>
            <a:rect l="l" t="t" r="r" b="b"/>
            <a:pathLst>
              <a:path w="1866" h="1782" extrusionOk="0">
                <a:moveTo>
                  <a:pt x="1459" y="1"/>
                </a:moveTo>
                <a:cubicBezTo>
                  <a:pt x="1441" y="1"/>
                  <a:pt x="1421" y="2"/>
                  <a:pt x="1401" y="5"/>
                </a:cubicBezTo>
                <a:cubicBezTo>
                  <a:pt x="1201" y="38"/>
                  <a:pt x="1101" y="372"/>
                  <a:pt x="1101" y="539"/>
                </a:cubicBezTo>
                <a:cubicBezTo>
                  <a:pt x="1101" y="672"/>
                  <a:pt x="1101" y="805"/>
                  <a:pt x="1134" y="905"/>
                </a:cubicBezTo>
                <a:cubicBezTo>
                  <a:pt x="1068" y="772"/>
                  <a:pt x="934" y="639"/>
                  <a:pt x="834" y="539"/>
                </a:cubicBezTo>
                <a:cubicBezTo>
                  <a:pt x="722" y="426"/>
                  <a:pt x="558" y="335"/>
                  <a:pt x="411" y="335"/>
                </a:cubicBezTo>
                <a:cubicBezTo>
                  <a:pt x="296" y="335"/>
                  <a:pt x="192" y="392"/>
                  <a:pt x="134" y="539"/>
                </a:cubicBezTo>
                <a:cubicBezTo>
                  <a:pt x="0" y="905"/>
                  <a:pt x="434" y="1172"/>
                  <a:pt x="634" y="1306"/>
                </a:cubicBezTo>
                <a:cubicBezTo>
                  <a:pt x="901" y="1539"/>
                  <a:pt x="1201" y="1673"/>
                  <a:pt x="1535" y="1773"/>
                </a:cubicBezTo>
                <a:cubicBezTo>
                  <a:pt x="1541" y="1779"/>
                  <a:pt x="1549" y="1782"/>
                  <a:pt x="1557" y="1782"/>
                </a:cubicBezTo>
                <a:cubicBezTo>
                  <a:pt x="1591" y="1782"/>
                  <a:pt x="1635" y="1733"/>
                  <a:pt x="1635" y="1706"/>
                </a:cubicBezTo>
                <a:cubicBezTo>
                  <a:pt x="1668" y="1673"/>
                  <a:pt x="1701" y="1639"/>
                  <a:pt x="1701" y="1606"/>
                </a:cubicBezTo>
                <a:cubicBezTo>
                  <a:pt x="1768" y="1406"/>
                  <a:pt x="1835" y="1172"/>
                  <a:pt x="1801" y="939"/>
                </a:cubicBezTo>
                <a:cubicBezTo>
                  <a:pt x="1833" y="683"/>
                  <a:pt x="1865" y="1"/>
                  <a:pt x="1459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6" name="Google Shape;1456;p11"/>
          <p:cNvGrpSpPr/>
          <p:nvPr/>
        </p:nvGrpSpPr>
        <p:grpSpPr>
          <a:xfrm rot="2700000" flipH="1">
            <a:off x="8445743" y="4805057"/>
            <a:ext cx="408102" cy="405131"/>
            <a:chOff x="233409" y="90004"/>
            <a:chExt cx="408106" cy="405134"/>
          </a:xfrm>
        </p:grpSpPr>
        <p:sp>
          <p:nvSpPr>
            <p:cNvPr id="1457" name="Google Shape;1457;p11"/>
            <p:cNvSpPr/>
            <p:nvPr/>
          </p:nvSpPr>
          <p:spPr>
            <a:xfrm rot="7807411">
              <a:off x="246987" y="202898"/>
              <a:ext cx="343996" cy="195472"/>
            </a:xfrm>
            <a:custGeom>
              <a:avLst/>
              <a:gdLst/>
              <a:ahLst/>
              <a:cxnLst/>
              <a:rect l="l" t="t" r="r" b="b"/>
              <a:pathLst>
                <a:path w="9496" h="5396" extrusionOk="0">
                  <a:moveTo>
                    <a:pt x="162" y="0"/>
                  </a:moveTo>
                  <a:cubicBezTo>
                    <a:pt x="84" y="0"/>
                    <a:pt x="0" y="86"/>
                    <a:pt x="47" y="156"/>
                  </a:cubicBezTo>
                  <a:cubicBezTo>
                    <a:pt x="748" y="1491"/>
                    <a:pt x="1515" y="2692"/>
                    <a:pt x="2949" y="3292"/>
                  </a:cubicBezTo>
                  <a:cubicBezTo>
                    <a:pt x="3916" y="3692"/>
                    <a:pt x="5051" y="3692"/>
                    <a:pt x="6018" y="3892"/>
                  </a:cubicBezTo>
                  <a:cubicBezTo>
                    <a:pt x="7219" y="4093"/>
                    <a:pt x="8353" y="4593"/>
                    <a:pt x="9254" y="5360"/>
                  </a:cubicBezTo>
                  <a:cubicBezTo>
                    <a:pt x="9279" y="5385"/>
                    <a:pt x="9308" y="5396"/>
                    <a:pt x="9336" y="5396"/>
                  </a:cubicBezTo>
                  <a:cubicBezTo>
                    <a:pt x="9420" y="5396"/>
                    <a:pt x="9495" y="5302"/>
                    <a:pt x="9420" y="5227"/>
                  </a:cubicBezTo>
                  <a:cubicBezTo>
                    <a:pt x="7919" y="3993"/>
                    <a:pt x="6185" y="3659"/>
                    <a:pt x="4317" y="3392"/>
                  </a:cubicBezTo>
                  <a:cubicBezTo>
                    <a:pt x="2249" y="3125"/>
                    <a:pt x="1181" y="1791"/>
                    <a:pt x="247" y="56"/>
                  </a:cubicBezTo>
                  <a:cubicBezTo>
                    <a:pt x="227" y="16"/>
                    <a:pt x="195" y="0"/>
                    <a:pt x="16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1"/>
            <p:cNvSpPr/>
            <p:nvPr/>
          </p:nvSpPr>
          <p:spPr>
            <a:xfrm rot="7807411">
              <a:off x="420325" y="157602"/>
              <a:ext cx="203877" cy="140084"/>
            </a:xfrm>
            <a:custGeom>
              <a:avLst/>
              <a:gdLst/>
              <a:ahLst/>
              <a:cxnLst/>
              <a:rect l="l" t="t" r="r" b="b"/>
              <a:pathLst>
                <a:path w="5628" h="3867" extrusionOk="0">
                  <a:moveTo>
                    <a:pt x="5492" y="1"/>
                  </a:moveTo>
                  <a:cubicBezTo>
                    <a:pt x="5456" y="1"/>
                    <a:pt x="5427" y="22"/>
                    <a:pt x="5427" y="73"/>
                  </a:cubicBezTo>
                  <a:cubicBezTo>
                    <a:pt x="5227" y="1341"/>
                    <a:pt x="4927" y="2475"/>
                    <a:pt x="3759" y="3142"/>
                  </a:cubicBezTo>
                  <a:cubicBezTo>
                    <a:pt x="3055" y="3494"/>
                    <a:pt x="2299" y="3666"/>
                    <a:pt x="1540" y="3666"/>
                  </a:cubicBezTo>
                  <a:cubicBezTo>
                    <a:pt x="1077" y="3666"/>
                    <a:pt x="612" y="3602"/>
                    <a:pt x="157" y="3476"/>
                  </a:cubicBezTo>
                  <a:cubicBezTo>
                    <a:pt x="149" y="3473"/>
                    <a:pt x="142" y="3472"/>
                    <a:pt x="134" y="3472"/>
                  </a:cubicBezTo>
                  <a:cubicBezTo>
                    <a:pt x="48" y="3472"/>
                    <a:pt x="0" y="3645"/>
                    <a:pt x="123" y="3676"/>
                  </a:cubicBezTo>
                  <a:cubicBezTo>
                    <a:pt x="591" y="3802"/>
                    <a:pt x="1074" y="3866"/>
                    <a:pt x="1556" y="3866"/>
                  </a:cubicBezTo>
                  <a:cubicBezTo>
                    <a:pt x="2345" y="3866"/>
                    <a:pt x="3134" y="3694"/>
                    <a:pt x="3859" y="3342"/>
                  </a:cubicBezTo>
                  <a:cubicBezTo>
                    <a:pt x="5127" y="2742"/>
                    <a:pt x="5427" y="1374"/>
                    <a:pt x="5627" y="140"/>
                  </a:cubicBezTo>
                  <a:cubicBezTo>
                    <a:pt x="5627" y="58"/>
                    <a:pt x="5551" y="1"/>
                    <a:pt x="549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1"/>
            <p:cNvSpPr/>
            <p:nvPr/>
          </p:nvSpPr>
          <p:spPr>
            <a:xfrm rot="7807411">
              <a:off x="507243" y="205308"/>
              <a:ext cx="10904" cy="125992"/>
            </a:xfrm>
            <a:custGeom>
              <a:avLst/>
              <a:gdLst/>
              <a:ahLst/>
              <a:cxnLst/>
              <a:rect l="l" t="t" r="r" b="b"/>
              <a:pathLst>
                <a:path w="301" h="3478" extrusionOk="0">
                  <a:moveTo>
                    <a:pt x="134" y="0"/>
                  </a:moveTo>
                  <a:cubicBezTo>
                    <a:pt x="84" y="0"/>
                    <a:pt x="34" y="33"/>
                    <a:pt x="34" y="100"/>
                  </a:cubicBezTo>
                  <a:cubicBezTo>
                    <a:pt x="1" y="1201"/>
                    <a:pt x="67" y="2302"/>
                    <a:pt x="101" y="3402"/>
                  </a:cubicBezTo>
                  <a:cubicBezTo>
                    <a:pt x="101" y="3452"/>
                    <a:pt x="142" y="3477"/>
                    <a:pt x="188" y="3477"/>
                  </a:cubicBezTo>
                  <a:cubicBezTo>
                    <a:pt x="234" y="3477"/>
                    <a:pt x="284" y="3452"/>
                    <a:pt x="301" y="3402"/>
                  </a:cubicBezTo>
                  <a:cubicBezTo>
                    <a:pt x="301" y="2302"/>
                    <a:pt x="201" y="1201"/>
                    <a:pt x="234" y="100"/>
                  </a:cubicBezTo>
                  <a:cubicBezTo>
                    <a:pt x="234" y="33"/>
                    <a:pt x="184" y="0"/>
                    <a:pt x="1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1"/>
            <p:cNvSpPr/>
            <p:nvPr/>
          </p:nvSpPr>
          <p:spPr>
            <a:xfrm rot="7807411">
              <a:off x="459446" y="175597"/>
              <a:ext cx="124362" cy="50571"/>
            </a:xfrm>
            <a:custGeom>
              <a:avLst/>
              <a:gdLst/>
              <a:ahLst/>
              <a:cxnLst/>
              <a:rect l="l" t="t" r="r" b="b"/>
              <a:pathLst>
                <a:path w="3433" h="1396" extrusionOk="0">
                  <a:moveTo>
                    <a:pt x="164" y="1"/>
                  </a:moveTo>
                  <a:cubicBezTo>
                    <a:pt x="77" y="1"/>
                    <a:pt x="1" y="132"/>
                    <a:pt x="113" y="216"/>
                  </a:cubicBezTo>
                  <a:cubicBezTo>
                    <a:pt x="1014" y="883"/>
                    <a:pt x="2181" y="1050"/>
                    <a:pt x="3249" y="1384"/>
                  </a:cubicBezTo>
                  <a:cubicBezTo>
                    <a:pt x="3265" y="1392"/>
                    <a:pt x="3281" y="1396"/>
                    <a:pt x="3295" y="1396"/>
                  </a:cubicBezTo>
                  <a:cubicBezTo>
                    <a:pt x="3396" y="1396"/>
                    <a:pt x="3432" y="1213"/>
                    <a:pt x="3315" y="1184"/>
                  </a:cubicBezTo>
                  <a:cubicBezTo>
                    <a:pt x="2281" y="850"/>
                    <a:pt x="1114" y="683"/>
                    <a:pt x="213" y="16"/>
                  </a:cubicBezTo>
                  <a:cubicBezTo>
                    <a:pt x="197" y="6"/>
                    <a:pt x="180" y="1"/>
                    <a:pt x="16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1"/>
            <p:cNvSpPr/>
            <p:nvPr/>
          </p:nvSpPr>
          <p:spPr>
            <a:xfrm rot="7807411">
              <a:off x="577433" y="226308"/>
              <a:ext cx="41116" cy="30212"/>
            </a:xfrm>
            <a:custGeom>
              <a:avLst/>
              <a:gdLst/>
              <a:ahLst/>
              <a:cxnLst/>
              <a:rect l="l" t="t" r="r" b="b"/>
              <a:pathLst>
                <a:path w="1135" h="834" extrusionOk="0">
                  <a:moveTo>
                    <a:pt x="568" y="0"/>
                  </a:moveTo>
                  <a:cubicBezTo>
                    <a:pt x="1" y="0"/>
                    <a:pt x="1" y="834"/>
                    <a:pt x="568" y="834"/>
                  </a:cubicBezTo>
                  <a:cubicBezTo>
                    <a:pt x="1135" y="834"/>
                    <a:pt x="113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1"/>
            <p:cNvSpPr/>
            <p:nvPr/>
          </p:nvSpPr>
          <p:spPr>
            <a:xfrm rot="7807411">
              <a:off x="538149" y="290914"/>
              <a:ext cx="42347" cy="30248"/>
            </a:xfrm>
            <a:custGeom>
              <a:avLst/>
              <a:gdLst/>
              <a:ahLst/>
              <a:cxnLst/>
              <a:rect l="l" t="t" r="r" b="b"/>
              <a:pathLst>
                <a:path w="1169" h="835" extrusionOk="0">
                  <a:moveTo>
                    <a:pt x="568" y="0"/>
                  </a:moveTo>
                  <a:cubicBezTo>
                    <a:pt x="1" y="0"/>
                    <a:pt x="1" y="834"/>
                    <a:pt x="568" y="834"/>
                  </a:cubicBezTo>
                  <a:lnTo>
                    <a:pt x="634" y="834"/>
                  </a:lnTo>
                  <a:cubicBezTo>
                    <a:pt x="1168" y="834"/>
                    <a:pt x="1168" y="0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1"/>
            <p:cNvSpPr/>
            <p:nvPr/>
          </p:nvSpPr>
          <p:spPr>
            <a:xfrm rot="7807411">
              <a:off x="501282" y="329396"/>
              <a:ext cx="30248" cy="32639"/>
            </a:xfrm>
            <a:custGeom>
              <a:avLst/>
              <a:gdLst/>
              <a:ahLst/>
              <a:cxnLst/>
              <a:rect l="l" t="t" r="r" b="b"/>
              <a:pathLst>
                <a:path w="835" h="901" extrusionOk="0">
                  <a:moveTo>
                    <a:pt x="401" y="0"/>
                  </a:moveTo>
                  <a:cubicBezTo>
                    <a:pt x="167" y="0"/>
                    <a:pt x="1" y="200"/>
                    <a:pt x="1" y="434"/>
                  </a:cubicBezTo>
                  <a:lnTo>
                    <a:pt x="1" y="501"/>
                  </a:lnTo>
                  <a:cubicBezTo>
                    <a:pt x="1" y="767"/>
                    <a:pt x="209" y="901"/>
                    <a:pt x="417" y="901"/>
                  </a:cubicBezTo>
                  <a:cubicBezTo>
                    <a:pt x="626" y="901"/>
                    <a:pt x="834" y="767"/>
                    <a:pt x="834" y="501"/>
                  </a:cubicBezTo>
                  <a:lnTo>
                    <a:pt x="834" y="434"/>
                  </a:lnTo>
                  <a:cubicBezTo>
                    <a:pt x="834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1"/>
            <p:cNvSpPr/>
            <p:nvPr/>
          </p:nvSpPr>
          <p:spPr>
            <a:xfrm rot="7807411">
              <a:off x="558587" y="149883"/>
              <a:ext cx="30248" cy="36298"/>
            </a:xfrm>
            <a:custGeom>
              <a:avLst/>
              <a:gdLst/>
              <a:ahLst/>
              <a:cxnLst/>
              <a:rect l="l" t="t" r="r" b="b"/>
              <a:pathLst>
                <a:path w="835" h="1002" extrusionOk="0">
                  <a:moveTo>
                    <a:pt x="434" y="1"/>
                  </a:moveTo>
                  <a:cubicBezTo>
                    <a:pt x="201" y="1"/>
                    <a:pt x="0" y="201"/>
                    <a:pt x="0" y="434"/>
                  </a:cubicBezTo>
                  <a:lnTo>
                    <a:pt x="0" y="601"/>
                  </a:lnTo>
                  <a:cubicBezTo>
                    <a:pt x="0" y="868"/>
                    <a:pt x="209" y="1001"/>
                    <a:pt x="417" y="1001"/>
                  </a:cubicBezTo>
                  <a:cubicBezTo>
                    <a:pt x="626" y="1001"/>
                    <a:pt x="834" y="868"/>
                    <a:pt x="834" y="601"/>
                  </a:cubicBezTo>
                  <a:lnTo>
                    <a:pt x="834" y="434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1"/>
            <p:cNvSpPr/>
            <p:nvPr/>
          </p:nvSpPr>
          <p:spPr>
            <a:xfrm rot="7807411">
              <a:off x="516086" y="100346"/>
              <a:ext cx="41116" cy="30248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67" y="1"/>
                  </a:moveTo>
                  <a:cubicBezTo>
                    <a:pt x="0" y="1"/>
                    <a:pt x="0" y="835"/>
                    <a:pt x="567" y="835"/>
                  </a:cubicBezTo>
                  <a:cubicBezTo>
                    <a:pt x="1134" y="835"/>
                    <a:pt x="1134" y="1"/>
                    <a:pt x="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6" name="Google Shape;1466;p11"/>
          <p:cNvGrpSpPr/>
          <p:nvPr/>
        </p:nvGrpSpPr>
        <p:grpSpPr>
          <a:xfrm>
            <a:off x="7383050" y="-85879"/>
            <a:ext cx="1869093" cy="2357414"/>
            <a:chOff x="7692926" y="-85874"/>
            <a:chExt cx="1559657" cy="1966970"/>
          </a:xfrm>
          <a:solidFill>
            <a:schemeClr val="accent3"/>
          </a:solidFill>
        </p:grpSpPr>
        <p:grpSp>
          <p:nvGrpSpPr>
            <p:cNvPr id="1467" name="Google Shape;1467;p11"/>
            <p:cNvGrpSpPr/>
            <p:nvPr/>
          </p:nvGrpSpPr>
          <p:grpSpPr>
            <a:xfrm>
              <a:off x="7778276" y="-85874"/>
              <a:ext cx="1020594" cy="402764"/>
              <a:chOff x="7778276" y="-85874"/>
              <a:chExt cx="1020594" cy="402764"/>
            </a:xfrm>
            <a:grpFill/>
          </p:grpSpPr>
          <p:sp>
            <p:nvSpPr>
              <p:cNvPr id="1468" name="Google Shape;1468;p11"/>
              <p:cNvSpPr/>
              <p:nvPr/>
            </p:nvSpPr>
            <p:spPr>
              <a:xfrm>
                <a:off x="7778276" y="-85836"/>
                <a:ext cx="1018448" cy="402726"/>
              </a:xfrm>
              <a:custGeom>
                <a:avLst/>
                <a:gdLst/>
                <a:ahLst/>
                <a:cxnLst/>
                <a:rect l="l" t="t" r="r" b="b"/>
                <a:pathLst>
                  <a:path w="27054" h="10698" extrusionOk="0">
                    <a:moveTo>
                      <a:pt x="19636" y="193"/>
                    </a:moveTo>
                    <a:cubicBezTo>
                      <a:pt x="22079" y="193"/>
                      <a:pt x="24513" y="566"/>
                      <a:pt x="26806" y="1426"/>
                    </a:cubicBezTo>
                    <a:lnTo>
                      <a:pt x="26806" y="1426"/>
                    </a:lnTo>
                    <a:cubicBezTo>
                      <a:pt x="25999" y="1835"/>
                      <a:pt x="25474" y="2648"/>
                      <a:pt x="24852" y="3237"/>
                    </a:cubicBezTo>
                    <a:cubicBezTo>
                      <a:pt x="23918" y="4104"/>
                      <a:pt x="22951" y="4905"/>
                      <a:pt x="21983" y="5706"/>
                    </a:cubicBezTo>
                    <a:cubicBezTo>
                      <a:pt x="20983" y="6573"/>
                      <a:pt x="19882" y="7307"/>
                      <a:pt x="18714" y="7940"/>
                    </a:cubicBezTo>
                    <a:cubicBezTo>
                      <a:pt x="17447" y="8541"/>
                      <a:pt x="16112" y="9075"/>
                      <a:pt x="14778" y="9508"/>
                    </a:cubicBezTo>
                    <a:cubicBezTo>
                      <a:pt x="12850" y="10160"/>
                      <a:pt x="10840" y="10485"/>
                      <a:pt x="8812" y="10485"/>
                    </a:cubicBezTo>
                    <a:cubicBezTo>
                      <a:pt x="8244" y="10485"/>
                      <a:pt x="7675" y="10460"/>
                      <a:pt x="7106" y="10409"/>
                    </a:cubicBezTo>
                    <a:cubicBezTo>
                      <a:pt x="5938" y="10242"/>
                      <a:pt x="4771" y="9909"/>
                      <a:pt x="3670" y="9475"/>
                    </a:cubicBezTo>
                    <a:cubicBezTo>
                      <a:pt x="2636" y="9141"/>
                      <a:pt x="1669" y="8708"/>
                      <a:pt x="735" y="8174"/>
                    </a:cubicBezTo>
                    <a:cubicBezTo>
                      <a:pt x="668" y="8107"/>
                      <a:pt x="134" y="7840"/>
                      <a:pt x="368" y="7640"/>
                    </a:cubicBezTo>
                    <a:cubicBezTo>
                      <a:pt x="601" y="7407"/>
                      <a:pt x="868" y="7207"/>
                      <a:pt x="1135" y="7006"/>
                    </a:cubicBezTo>
                    <a:cubicBezTo>
                      <a:pt x="1569" y="6673"/>
                      <a:pt x="2002" y="6406"/>
                      <a:pt x="2469" y="6139"/>
                    </a:cubicBezTo>
                    <a:cubicBezTo>
                      <a:pt x="3370" y="5572"/>
                      <a:pt x="4337" y="5072"/>
                      <a:pt x="5205" y="4471"/>
                    </a:cubicBezTo>
                    <a:cubicBezTo>
                      <a:pt x="7339" y="3037"/>
                      <a:pt x="9674" y="1969"/>
                      <a:pt x="12143" y="1269"/>
                    </a:cubicBezTo>
                    <a:cubicBezTo>
                      <a:pt x="14553" y="595"/>
                      <a:pt x="17100" y="193"/>
                      <a:pt x="19636" y="193"/>
                    </a:cubicBezTo>
                    <a:close/>
                    <a:moveTo>
                      <a:pt x="19687" y="1"/>
                    </a:moveTo>
                    <a:cubicBezTo>
                      <a:pt x="17319" y="1"/>
                      <a:pt x="14941" y="349"/>
                      <a:pt x="12643" y="935"/>
                    </a:cubicBezTo>
                    <a:cubicBezTo>
                      <a:pt x="10242" y="1536"/>
                      <a:pt x="7973" y="2503"/>
                      <a:pt x="5872" y="3804"/>
                    </a:cubicBezTo>
                    <a:cubicBezTo>
                      <a:pt x="4838" y="4438"/>
                      <a:pt x="3870" y="5072"/>
                      <a:pt x="2836" y="5672"/>
                    </a:cubicBezTo>
                    <a:cubicBezTo>
                      <a:pt x="1836" y="6206"/>
                      <a:pt x="902" y="6873"/>
                      <a:pt x="34" y="7674"/>
                    </a:cubicBezTo>
                    <a:cubicBezTo>
                      <a:pt x="1" y="7707"/>
                      <a:pt x="1" y="7774"/>
                      <a:pt x="34" y="7807"/>
                    </a:cubicBezTo>
                    <a:cubicBezTo>
                      <a:pt x="701" y="8441"/>
                      <a:pt x="1469" y="8908"/>
                      <a:pt x="2303" y="9175"/>
                    </a:cubicBezTo>
                    <a:cubicBezTo>
                      <a:pt x="3370" y="9608"/>
                      <a:pt x="4471" y="10009"/>
                      <a:pt x="5572" y="10342"/>
                    </a:cubicBezTo>
                    <a:cubicBezTo>
                      <a:pt x="6547" y="10593"/>
                      <a:pt x="7584" y="10697"/>
                      <a:pt x="8635" y="10697"/>
                    </a:cubicBezTo>
                    <a:cubicBezTo>
                      <a:pt x="10244" y="10697"/>
                      <a:pt x="11884" y="10452"/>
                      <a:pt x="13377" y="10109"/>
                    </a:cubicBezTo>
                    <a:cubicBezTo>
                      <a:pt x="14745" y="9742"/>
                      <a:pt x="16112" y="9275"/>
                      <a:pt x="17413" y="8708"/>
                    </a:cubicBezTo>
                    <a:cubicBezTo>
                      <a:pt x="18648" y="8241"/>
                      <a:pt x="19815" y="7607"/>
                      <a:pt x="20882" y="6806"/>
                    </a:cubicBezTo>
                    <a:cubicBezTo>
                      <a:pt x="21983" y="6006"/>
                      <a:pt x="23051" y="5138"/>
                      <a:pt x="24051" y="4271"/>
                    </a:cubicBezTo>
                    <a:cubicBezTo>
                      <a:pt x="24585" y="3804"/>
                      <a:pt x="25085" y="3337"/>
                      <a:pt x="25552" y="2837"/>
                    </a:cubicBezTo>
                    <a:cubicBezTo>
                      <a:pt x="25919" y="2336"/>
                      <a:pt x="26386" y="1903"/>
                      <a:pt x="26953" y="1603"/>
                    </a:cubicBezTo>
                    <a:cubicBezTo>
                      <a:pt x="27024" y="1567"/>
                      <a:pt x="27020" y="1504"/>
                      <a:pt x="26986" y="1457"/>
                    </a:cubicBezTo>
                    <a:lnTo>
                      <a:pt x="26986" y="1457"/>
                    </a:lnTo>
                    <a:cubicBezTo>
                      <a:pt x="27041" y="1414"/>
                      <a:pt x="27054" y="1294"/>
                      <a:pt x="26953" y="1269"/>
                    </a:cubicBezTo>
                    <a:lnTo>
                      <a:pt x="26987" y="1269"/>
                    </a:lnTo>
                    <a:cubicBezTo>
                      <a:pt x="24633" y="382"/>
                      <a:pt x="22165" y="1"/>
                      <a:pt x="19687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7785843" y="-36972"/>
                <a:ext cx="1013027" cy="245069"/>
              </a:xfrm>
              <a:custGeom>
                <a:avLst/>
                <a:gdLst/>
                <a:ahLst/>
                <a:cxnLst/>
                <a:rect l="l" t="t" r="r" b="b"/>
                <a:pathLst>
                  <a:path w="26910" h="6510" extrusionOk="0">
                    <a:moveTo>
                      <a:pt x="26748" y="1"/>
                    </a:moveTo>
                    <a:cubicBezTo>
                      <a:pt x="26739" y="1"/>
                      <a:pt x="26729" y="2"/>
                      <a:pt x="26719" y="4"/>
                    </a:cubicBezTo>
                    <a:cubicBezTo>
                      <a:pt x="22283" y="1205"/>
                      <a:pt x="17980" y="2806"/>
                      <a:pt x="13576" y="4041"/>
                    </a:cubicBezTo>
                    <a:cubicBezTo>
                      <a:pt x="11508" y="4641"/>
                      <a:pt x="9473" y="5342"/>
                      <a:pt x="7339" y="5775"/>
                    </a:cubicBezTo>
                    <a:cubicBezTo>
                      <a:pt x="5004" y="6242"/>
                      <a:pt x="2535" y="6276"/>
                      <a:pt x="133" y="6309"/>
                    </a:cubicBezTo>
                    <a:cubicBezTo>
                      <a:pt x="0" y="6309"/>
                      <a:pt x="0" y="6509"/>
                      <a:pt x="133" y="6509"/>
                    </a:cubicBezTo>
                    <a:cubicBezTo>
                      <a:pt x="2268" y="6509"/>
                      <a:pt x="4370" y="6409"/>
                      <a:pt x="6505" y="6142"/>
                    </a:cubicBezTo>
                    <a:cubicBezTo>
                      <a:pt x="8740" y="5842"/>
                      <a:pt x="10874" y="5075"/>
                      <a:pt x="13043" y="4408"/>
                    </a:cubicBezTo>
                    <a:cubicBezTo>
                      <a:pt x="17646" y="3040"/>
                      <a:pt x="22149" y="1472"/>
                      <a:pt x="26786" y="204"/>
                    </a:cubicBezTo>
                    <a:cubicBezTo>
                      <a:pt x="26909" y="174"/>
                      <a:pt x="26862" y="1"/>
                      <a:pt x="26748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7915758" y="112029"/>
                <a:ext cx="130026" cy="18423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4894" extrusionOk="0">
                    <a:moveTo>
                      <a:pt x="138" y="1"/>
                    </a:moveTo>
                    <a:cubicBezTo>
                      <a:pt x="58" y="1"/>
                      <a:pt x="1" y="132"/>
                      <a:pt x="85" y="216"/>
                    </a:cubicBezTo>
                    <a:lnTo>
                      <a:pt x="85" y="183"/>
                    </a:lnTo>
                    <a:cubicBezTo>
                      <a:pt x="986" y="816"/>
                      <a:pt x="2086" y="1083"/>
                      <a:pt x="2920" y="1817"/>
                    </a:cubicBezTo>
                    <a:cubicBezTo>
                      <a:pt x="3387" y="2251"/>
                      <a:pt x="2720" y="2885"/>
                      <a:pt x="2453" y="3252"/>
                    </a:cubicBezTo>
                    <a:cubicBezTo>
                      <a:pt x="2086" y="3719"/>
                      <a:pt x="1853" y="4252"/>
                      <a:pt x="1519" y="4719"/>
                    </a:cubicBezTo>
                    <a:cubicBezTo>
                      <a:pt x="1471" y="4815"/>
                      <a:pt x="1544" y="4893"/>
                      <a:pt x="1613" y="4893"/>
                    </a:cubicBezTo>
                    <a:cubicBezTo>
                      <a:pt x="1640" y="4893"/>
                      <a:pt x="1667" y="4881"/>
                      <a:pt x="1686" y="4853"/>
                    </a:cubicBezTo>
                    <a:cubicBezTo>
                      <a:pt x="2120" y="4219"/>
                      <a:pt x="2487" y="3585"/>
                      <a:pt x="2920" y="2985"/>
                    </a:cubicBezTo>
                    <a:cubicBezTo>
                      <a:pt x="3087" y="2751"/>
                      <a:pt x="3454" y="2284"/>
                      <a:pt x="3321" y="1984"/>
                    </a:cubicBezTo>
                    <a:cubicBezTo>
                      <a:pt x="3187" y="1650"/>
                      <a:pt x="2620" y="1317"/>
                      <a:pt x="2286" y="1150"/>
                    </a:cubicBezTo>
                    <a:cubicBezTo>
                      <a:pt x="1619" y="716"/>
                      <a:pt x="852" y="483"/>
                      <a:pt x="185" y="16"/>
                    </a:cubicBezTo>
                    <a:cubicBezTo>
                      <a:pt x="169" y="5"/>
                      <a:pt x="153" y="1"/>
                      <a:pt x="138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8067809" y="20249"/>
                <a:ext cx="165111" cy="291109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7733" extrusionOk="0">
                    <a:moveTo>
                      <a:pt x="158" y="1"/>
                    </a:moveTo>
                    <a:cubicBezTo>
                      <a:pt x="74" y="1"/>
                      <a:pt x="1" y="104"/>
                      <a:pt x="82" y="186"/>
                    </a:cubicBezTo>
                    <a:cubicBezTo>
                      <a:pt x="683" y="719"/>
                      <a:pt x="1483" y="1019"/>
                      <a:pt x="2150" y="1520"/>
                    </a:cubicBezTo>
                    <a:cubicBezTo>
                      <a:pt x="2817" y="1953"/>
                      <a:pt x="3418" y="2487"/>
                      <a:pt x="3952" y="3121"/>
                    </a:cubicBezTo>
                    <a:cubicBezTo>
                      <a:pt x="4385" y="3655"/>
                      <a:pt x="3418" y="4956"/>
                      <a:pt x="3151" y="5456"/>
                    </a:cubicBezTo>
                    <a:cubicBezTo>
                      <a:pt x="2851" y="6157"/>
                      <a:pt x="2584" y="6857"/>
                      <a:pt x="2384" y="7624"/>
                    </a:cubicBezTo>
                    <a:cubicBezTo>
                      <a:pt x="2344" y="7684"/>
                      <a:pt x="2400" y="7732"/>
                      <a:pt x="2465" y="7732"/>
                    </a:cubicBezTo>
                    <a:cubicBezTo>
                      <a:pt x="2509" y="7732"/>
                      <a:pt x="2557" y="7711"/>
                      <a:pt x="2584" y="7658"/>
                    </a:cubicBezTo>
                    <a:cubicBezTo>
                      <a:pt x="2884" y="6724"/>
                      <a:pt x="3251" y="5790"/>
                      <a:pt x="3685" y="4889"/>
                    </a:cubicBezTo>
                    <a:cubicBezTo>
                      <a:pt x="3918" y="4422"/>
                      <a:pt x="4385" y="3688"/>
                      <a:pt x="4218" y="3121"/>
                    </a:cubicBezTo>
                    <a:cubicBezTo>
                      <a:pt x="4018" y="2554"/>
                      <a:pt x="3184" y="2020"/>
                      <a:pt x="2684" y="1653"/>
                    </a:cubicBezTo>
                    <a:cubicBezTo>
                      <a:pt x="1917" y="1053"/>
                      <a:pt x="949" y="686"/>
                      <a:pt x="216" y="19"/>
                    </a:cubicBezTo>
                    <a:cubicBezTo>
                      <a:pt x="197" y="6"/>
                      <a:pt x="177" y="1"/>
                      <a:pt x="158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8270230" y="-50713"/>
                <a:ext cx="164847" cy="30300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8049" extrusionOk="0">
                    <a:moveTo>
                      <a:pt x="160" y="0"/>
                    </a:moveTo>
                    <a:cubicBezTo>
                      <a:pt x="76" y="0"/>
                      <a:pt x="1" y="94"/>
                      <a:pt x="76" y="169"/>
                    </a:cubicBezTo>
                    <a:cubicBezTo>
                      <a:pt x="376" y="469"/>
                      <a:pt x="743" y="770"/>
                      <a:pt x="1110" y="1003"/>
                    </a:cubicBezTo>
                    <a:cubicBezTo>
                      <a:pt x="1577" y="1403"/>
                      <a:pt x="2044" y="1804"/>
                      <a:pt x="2444" y="2271"/>
                    </a:cubicBezTo>
                    <a:cubicBezTo>
                      <a:pt x="2744" y="2504"/>
                      <a:pt x="3044" y="2738"/>
                      <a:pt x="3378" y="2904"/>
                    </a:cubicBezTo>
                    <a:cubicBezTo>
                      <a:pt x="4012" y="3271"/>
                      <a:pt x="4045" y="3705"/>
                      <a:pt x="3945" y="4339"/>
                    </a:cubicBezTo>
                    <a:cubicBezTo>
                      <a:pt x="3778" y="5440"/>
                      <a:pt x="2778" y="6874"/>
                      <a:pt x="3278" y="8008"/>
                    </a:cubicBezTo>
                    <a:cubicBezTo>
                      <a:pt x="3287" y="8037"/>
                      <a:pt x="3310" y="8049"/>
                      <a:pt x="3337" y="8049"/>
                    </a:cubicBezTo>
                    <a:cubicBezTo>
                      <a:pt x="3403" y="8049"/>
                      <a:pt x="3492" y="7970"/>
                      <a:pt x="3445" y="7875"/>
                    </a:cubicBezTo>
                    <a:cubicBezTo>
                      <a:pt x="3144" y="7174"/>
                      <a:pt x="3611" y="6174"/>
                      <a:pt x="3878" y="5506"/>
                    </a:cubicBezTo>
                    <a:cubicBezTo>
                      <a:pt x="4045" y="4939"/>
                      <a:pt x="4379" y="4172"/>
                      <a:pt x="4212" y="3538"/>
                    </a:cubicBezTo>
                    <a:cubicBezTo>
                      <a:pt x="4045" y="2904"/>
                      <a:pt x="3478" y="2771"/>
                      <a:pt x="3011" y="2437"/>
                    </a:cubicBezTo>
                    <a:cubicBezTo>
                      <a:pt x="2544" y="2037"/>
                      <a:pt x="2077" y="1637"/>
                      <a:pt x="1643" y="1170"/>
                    </a:cubicBezTo>
                    <a:cubicBezTo>
                      <a:pt x="1243" y="770"/>
                      <a:pt x="676" y="469"/>
                      <a:pt x="242" y="36"/>
                    </a:cubicBezTo>
                    <a:cubicBezTo>
                      <a:pt x="217" y="11"/>
                      <a:pt x="188" y="0"/>
                      <a:pt x="160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8471145" y="-85874"/>
                <a:ext cx="154796" cy="226359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6013" extrusionOk="0">
                    <a:moveTo>
                      <a:pt x="132" y="0"/>
                    </a:moveTo>
                    <a:cubicBezTo>
                      <a:pt x="57" y="0"/>
                      <a:pt x="1" y="94"/>
                      <a:pt x="76" y="169"/>
                    </a:cubicBezTo>
                    <a:lnTo>
                      <a:pt x="76" y="203"/>
                    </a:lnTo>
                    <a:cubicBezTo>
                      <a:pt x="509" y="603"/>
                      <a:pt x="976" y="970"/>
                      <a:pt x="1477" y="1303"/>
                    </a:cubicBezTo>
                    <a:cubicBezTo>
                      <a:pt x="2077" y="1737"/>
                      <a:pt x="2744" y="1937"/>
                      <a:pt x="3311" y="2404"/>
                    </a:cubicBezTo>
                    <a:cubicBezTo>
                      <a:pt x="4112" y="3105"/>
                      <a:pt x="3445" y="5006"/>
                      <a:pt x="3245" y="5873"/>
                    </a:cubicBezTo>
                    <a:cubicBezTo>
                      <a:pt x="3224" y="5956"/>
                      <a:pt x="3293" y="6013"/>
                      <a:pt x="3356" y="6013"/>
                    </a:cubicBezTo>
                    <a:cubicBezTo>
                      <a:pt x="3395" y="6013"/>
                      <a:pt x="3432" y="5991"/>
                      <a:pt x="3445" y="5940"/>
                    </a:cubicBezTo>
                    <a:cubicBezTo>
                      <a:pt x="3678" y="4973"/>
                      <a:pt x="4112" y="3572"/>
                      <a:pt x="3745" y="2604"/>
                    </a:cubicBezTo>
                    <a:cubicBezTo>
                      <a:pt x="3545" y="2137"/>
                      <a:pt x="2911" y="1837"/>
                      <a:pt x="2511" y="1637"/>
                    </a:cubicBezTo>
                    <a:cubicBezTo>
                      <a:pt x="1677" y="1203"/>
                      <a:pt x="910" y="670"/>
                      <a:pt x="209" y="36"/>
                    </a:cubicBezTo>
                    <a:cubicBezTo>
                      <a:pt x="184" y="11"/>
                      <a:pt x="157" y="0"/>
                      <a:pt x="132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4" name="Google Shape;1474;p11"/>
            <p:cNvGrpSpPr/>
            <p:nvPr/>
          </p:nvGrpSpPr>
          <p:grpSpPr>
            <a:xfrm>
              <a:off x="8870885" y="1290484"/>
              <a:ext cx="171437" cy="590612"/>
              <a:chOff x="8910997" y="1170509"/>
              <a:chExt cx="171437" cy="590612"/>
            </a:xfrm>
            <a:grpFill/>
          </p:grpSpPr>
          <p:sp>
            <p:nvSpPr>
              <p:cNvPr id="1475" name="Google Shape;1475;p11"/>
              <p:cNvSpPr/>
              <p:nvPr/>
            </p:nvSpPr>
            <p:spPr>
              <a:xfrm>
                <a:off x="8946158" y="1170509"/>
                <a:ext cx="51498" cy="590612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5689" extrusionOk="0">
                    <a:moveTo>
                      <a:pt x="327" y="1"/>
                    </a:moveTo>
                    <a:cubicBezTo>
                      <a:pt x="270" y="1"/>
                      <a:pt x="215" y="44"/>
                      <a:pt x="234" y="119"/>
                    </a:cubicBezTo>
                    <a:cubicBezTo>
                      <a:pt x="801" y="2888"/>
                      <a:pt x="1134" y="5623"/>
                      <a:pt x="734" y="8458"/>
                    </a:cubicBezTo>
                    <a:cubicBezTo>
                      <a:pt x="334" y="10927"/>
                      <a:pt x="0" y="13195"/>
                      <a:pt x="734" y="15630"/>
                    </a:cubicBezTo>
                    <a:cubicBezTo>
                      <a:pt x="747" y="15670"/>
                      <a:pt x="781" y="15688"/>
                      <a:pt x="817" y="15688"/>
                    </a:cubicBezTo>
                    <a:cubicBezTo>
                      <a:pt x="873" y="15688"/>
                      <a:pt x="934" y="15644"/>
                      <a:pt x="934" y="15563"/>
                    </a:cubicBezTo>
                    <a:cubicBezTo>
                      <a:pt x="133" y="12928"/>
                      <a:pt x="667" y="10493"/>
                      <a:pt x="1001" y="7858"/>
                    </a:cubicBezTo>
                    <a:cubicBezTo>
                      <a:pt x="1368" y="5189"/>
                      <a:pt x="934" y="2621"/>
                      <a:pt x="434" y="86"/>
                    </a:cubicBezTo>
                    <a:cubicBezTo>
                      <a:pt x="419" y="27"/>
                      <a:pt x="372" y="1"/>
                      <a:pt x="327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8956812" y="1640702"/>
                <a:ext cx="87299" cy="86245"/>
              </a:xfrm>
              <a:custGeom>
                <a:avLst/>
                <a:gdLst/>
                <a:ahLst/>
                <a:cxnLst/>
                <a:rect l="l" t="t" r="r" b="b"/>
                <a:pathLst>
                  <a:path w="2319" h="2291" extrusionOk="0">
                    <a:moveTo>
                      <a:pt x="353" y="307"/>
                    </a:moveTo>
                    <a:cubicBezTo>
                      <a:pt x="595" y="422"/>
                      <a:pt x="823" y="561"/>
                      <a:pt x="1051" y="738"/>
                    </a:cubicBezTo>
                    <a:cubicBezTo>
                      <a:pt x="1418" y="972"/>
                      <a:pt x="1718" y="1339"/>
                      <a:pt x="1919" y="1739"/>
                    </a:cubicBezTo>
                    <a:cubicBezTo>
                      <a:pt x="1972" y="1953"/>
                      <a:pt x="1748" y="2059"/>
                      <a:pt x="1571" y="2059"/>
                    </a:cubicBezTo>
                    <a:cubicBezTo>
                      <a:pt x="1526" y="2059"/>
                      <a:pt x="1485" y="2053"/>
                      <a:pt x="1452" y="2039"/>
                    </a:cubicBezTo>
                    <a:cubicBezTo>
                      <a:pt x="1185" y="1973"/>
                      <a:pt x="985" y="1672"/>
                      <a:pt x="818" y="1472"/>
                    </a:cubicBezTo>
                    <a:cubicBezTo>
                      <a:pt x="590" y="1101"/>
                      <a:pt x="435" y="706"/>
                      <a:pt x="353" y="307"/>
                    </a:cubicBezTo>
                    <a:close/>
                    <a:moveTo>
                      <a:pt x="128" y="1"/>
                    </a:moveTo>
                    <a:cubicBezTo>
                      <a:pt x="47" y="1"/>
                      <a:pt x="0" y="153"/>
                      <a:pt x="96" y="197"/>
                    </a:cubicBezTo>
                    <a:lnTo>
                      <a:pt x="96" y="197"/>
                    </a:lnTo>
                    <a:cubicBezTo>
                      <a:pt x="178" y="767"/>
                      <a:pt x="436" y="1331"/>
                      <a:pt x="784" y="1806"/>
                    </a:cubicBezTo>
                    <a:cubicBezTo>
                      <a:pt x="961" y="2026"/>
                      <a:pt x="1312" y="2290"/>
                      <a:pt x="1626" y="2290"/>
                    </a:cubicBezTo>
                    <a:cubicBezTo>
                      <a:pt x="1787" y="2290"/>
                      <a:pt x="1939" y="2221"/>
                      <a:pt x="2052" y="2039"/>
                    </a:cubicBezTo>
                    <a:cubicBezTo>
                      <a:pt x="2319" y="1606"/>
                      <a:pt x="1819" y="1139"/>
                      <a:pt x="1552" y="905"/>
                    </a:cubicBezTo>
                    <a:cubicBezTo>
                      <a:pt x="1192" y="546"/>
                      <a:pt x="778" y="267"/>
                      <a:pt x="311" y="69"/>
                    </a:cubicBezTo>
                    <a:lnTo>
                      <a:pt x="311" y="69"/>
                    </a:lnTo>
                    <a:cubicBezTo>
                      <a:pt x="294" y="26"/>
                      <a:pt x="247" y="5"/>
                      <a:pt x="201" y="5"/>
                    </a:cubicBezTo>
                    <a:cubicBezTo>
                      <a:pt x="188" y="5"/>
                      <a:pt x="175" y="6"/>
                      <a:pt x="163" y="9"/>
                    </a:cubicBezTo>
                    <a:lnTo>
                      <a:pt x="163" y="9"/>
                    </a:lnTo>
                    <a:cubicBezTo>
                      <a:pt x="159" y="8"/>
                      <a:pt x="155" y="6"/>
                      <a:pt x="151" y="5"/>
                    </a:cubicBezTo>
                    <a:cubicBezTo>
                      <a:pt x="143" y="2"/>
                      <a:pt x="136" y="1"/>
                      <a:pt x="128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8968746" y="1511578"/>
                <a:ext cx="76645" cy="83798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226" extrusionOk="0">
                    <a:moveTo>
                      <a:pt x="212" y="277"/>
                    </a:moveTo>
                    <a:lnTo>
                      <a:pt x="212" y="277"/>
                    </a:lnTo>
                    <a:cubicBezTo>
                      <a:pt x="375" y="441"/>
                      <a:pt x="538" y="609"/>
                      <a:pt x="701" y="799"/>
                    </a:cubicBezTo>
                    <a:cubicBezTo>
                      <a:pt x="1001" y="1066"/>
                      <a:pt x="1201" y="1433"/>
                      <a:pt x="1268" y="1833"/>
                    </a:cubicBezTo>
                    <a:cubicBezTo>
                      <a:pt x="1268" y="1973"/>
                      <a:pt x="1168" y="2021"/>
                      <a:pt x="1053" y="2021"/>
                    </a:cubicBezTo>
                    <a:cubicBezTo>
                      <a:pt x="948" y="2021"/>
                      <a:pt x="831" y="1981"/>
                      <a:pt x="768" y="1934"/>
                    </a:cubicBezTo>
                    <a:cubicBezTo>
                      <a:pt x="601" y="1733"/>
                      <a:pt x="501" y="1533"/>
                      <a:pt x="434" y="1300"/>
                    </a:cubicBezTo>
                    <a:cubicBezTo>
                      <a:pt x="314" y="970"/>
                      <a:pt x="248" y="612"/>
                      <a:pt x="212" y="277"/>
                    </a:cubicBezTo>
                    <a:close/>
                    <a:moveTo>
                      <a:pt x="166" y="1"/>
                    </a:moveTo>
                    <a:cubicBezTo>
                      <a:pt x="124" y="1"/>
                      <a:pt x="86" y="32"/>
                      <a:pt x="72" y="69"/>
                    </a:cubicBezTo>
                    <a:lnTo>
                      <a:pt x="72" y="69"/>
                    </a:lnTo>
                    <a:cubicBezTo>
                      <a:pt x="33" y="80"/>
                      <a:pt x="0" y="112"/>
                      <a:pt x="0" y="166"/>
                    </a:cubicBezTo>
                    <a:cubicBezTo>
                      <a:pt x="0" y="665"/>
                      <a:pt x="259" y="2226"/>
                      <a:pt x="982" y="2226"/>
                    </a:cubicBezTo>
                    <a:cubicBezTo>
                      <a:pt x="1080" y="2226"/>
                      <a:pt x="1186" y="2197"/>
                      <a:pt x="1301" y="2134"/>
                    </a:cubicBezTo>
                    <a:cubicBezTo>
                      <a:pt x="2035" y="1733"/>
                      <a:pt x="568" y="299"/>
                      <a:pt x="234" y="32"/>
                    </a:cubicBezTo>
                    <a:cubicBezTo>
                      <a:pt x="212" y="10"/>
                      <a:pt x="188" y="1"/>
                      <a:pt x="166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8910997" y="1414678"/>
                <a:ext cx="77925" cy="73822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961" extrusionOk="0">
                    <a:moveTo>
                      <a:pt x="1773" y="261"/>
                    </a:moveTo>
                    <a:cubicBezTo>
                      <a:pt x="1479" y="812"/>
                      <a:pt x="1080" y="1282"/>
                      <a:pt x="600" y="1672"/>
                    </a:cubicBezTo>
                    <a:cubicBezTo>
                      <a:pt x="556" y="1706"/>
                      <a:pt x="519" y="1720"/>
                      <a:pt x="487" y="1720"/>
                    </a:cubicBezTo>
                    <a:cubicBezTo>
                      <a:pt x="423" y="1720"/>
                      <a:pt x="378" y="1661"/>
                      <a:pt x="334" y="1572"/>
                    </a:cubicBezTo>
                    <a:cubicBezTo>
                      <a:pt x="267" y="1305"/>
                      <a:pt x="367" y="1005"/>
                      <a:pt x="600" y="838"/>
                    </a:cubicBezTo>
                    <a:cubicBezTo>
                      <a:pt x="948" y="577"/>
                      <a:pt x="1346" y="392"/>
                      <a:pt x="1773" y="261"/>
                    </a:cubicBezTo>
                    <a:close/>
                    <a:moveTo>
                      <a:pt x="1930" y="1"/>
                    </a:moveTo>
                    <a:cubicBezTo>
                      <a:pt x="1921" y="1"/>
                      <a:pt x="1912" y="2"/>
                      <a:pt x="1901" y="4"/>
                    </a:cubicBezTo>
                    <a:lnTo>
                      <a:pt x="1935" y="4"/>
                    </a:lnTo>
                    <a:cubicBezTo>
                      <a:pt x="1368" y="204"/>
                      <a:pt x="701" y="371"/>
                      <a:pt x="300" y="838"/>
                    </a:cubicBezTo>
                    <a:cubicBezTo>
                      <a:pt x="100" y="1072"/>
                      <a:pt x="0" y="1772"/>
                      <a:pt x="367" y="1939"/>
                    </a:cubicBezTo>
                    <a:cubicBezTo>
                      <a:pt x="411" y="1954"/>
                      <a:pt x="453" y="1960"/>
                      <a:pt x="495" y="1960"/>
                    </a:cubicBezTo>
                    <a:cubicBezTo>
                      <a:pt x="838" y="1960"/>
                      <a:pt x="1119" y="1517"/>
                      <a:pt x="1268" y="1339"/>
                    </a:cubicBezTo>
                    <a:cubicBezTo>
                      <a:pt x="1568" y="972"/>
                      <a:pt x="1835" y="571"/>
                      <a:pt x="2035" y="171"/>
                    </a:cubicBezTo>
                    <a:cubicBezTo>
                      <a:pt x="2069" y="102"/>
                      <a:pt x="2033" y="43"/>
                      <a:pt x="1985" y="19"/>
                    </a:cubicBezTo>
                    <a:lnTo>
                      <a:pt x="1985" y="19"/>
                    </a:lnTo>
                    <a:cubicBezTo>
                      <a:pt x="1970" y="8"/>
                      <a:pt x="1952" y="1"/>
                      <a:pt x="1930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8983804" y="1349476"/>
                <a:ext cx="98630" cy="71036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887" extrusionOk="0">
                    <a:moveTo>
                      <a:pt x="238" y="203"/>
                    </a:moveTo>
                    <a:cubicBezTo>
                      <a:pt x="864" y="244"/>
                      <a:pt x="2167" y="875"/>
                      <a:pt x="1569" y="1536"/>
                    </a:cubicBezTo>
                    <a:cubicBezTo>
                      <a:pt x="1479" y="1631"/>
                      <a:pt x="1386" y="1672"/>
                      <a:pt x="1291" y="1672"/>
                    </a:cubicBezTo>
                    <a:cubicBezTo>
                      <a:pt x="803" y="1672"/>
                      <a:pt x="295" y="578"/>
                      <a:pt x="238" y="203"/>
                    </a:cubicBezTo>
                    <a:close/>
                    <a:moveTo>
                      <a:pt x="171" y="1"/>
                    </a:moveTo>
                    <a:cubicBezTo>
                      <a:pt x="159" y="1"/>
                      <a:pt x="146" y="1"/>
                      <a:pt x="134" y="2"/>
                    </a:cubicBezTo>
                    <a:cubicBezTo>
                      <a:pt x="44" y="2"/>
                      <a:pt x="3" y="69"/>
                      <a:pt x="10" y="127"/>
                    </a:cubicBezTo>
                    <a:lnTo>
                      <a:pt x="10" y="127"/>
                    </a:lnTo>
                    <a:cubicBezTo>
                      <a:pt x="4" y="139"/>
                      <a:pt x="1" y="153"/>
                      <a:pt x="1" y="168"/>
                    </a:cubicBezTo>
                    <a:lnTo>
                      <a:pt x="25" y="168"/>
                    </a:lnTo>
                    <a:cubicBezTo>
                      <a:pt x="28" y="173"/>
                      <a:pt x="32" y="177"/>
                      <a:pt x="36" y="180"/>
                    </a:cubicBezTo>
                    <a:lnTo>
                      <a:pt x="36" y="180"/>
                    </a:lnTo>
                    <a:cubicBezTo>
                      <a:pt x="98" y="683"/>
                      <a:pt x="672" y="1886"/>
                      <a:pt x="1298" y="1886"/>
                    </a:cubicBezTo>
                    <a:cubicBezTo>
                      <a:pt x="1432" y="1886"/>
                      <a:pt x="1568" y="1831"/>
                      <a:pt x="1702" y="1703"/>
                    </a:cubicBezTo>
                    <a:cubicBezTo>
                      <a:pt x="2619" y="884"/>
                      <a:pt x="867" y="1"/>
                      <a:pt x="171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0" name="Google Shape;1480;p11"/>
            <p:cNvGrpSpPr/>
            <p:nvPr/>
          </p:nvGrpSpPr>
          <p:grpSpPr>
            <a:xfrm>
              <a:off x="8213498" y="948701"/>
              <a:ext cx="611658" cy="434768"/>
              <a:chOff x="8213498" y="948701"/>
              <a:chExt cx="611658" cy="434768"/>
            </a:xfrm>
            <a:grpFill/>
          </p:grpSpPr>
          <p:sp>
            <p:nvSpPr>
              <p:cNvPr id="1481" name="Google Shape;1481;p11"/>
              <p:cNvSpPr/>
              <p:nvPr/>
            </p:nvSpPr>
            <p:spPr>
              <a:xfrm>
                <a:off x="8325080" y="948701"/>
                <a:ext cx="500076" cy="422904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1234" extrusionOk="0">
                    <a:moveTo>
                      <a:pt x="11824" y="0"/>
                    </a:moveTo>
                    <a:cubicBezTo>
                      <a:pt x="9312" y="0"/>
                      <a:pt x="6711" y="1595"/>
                      <a:pt x="4823" y="2976"/>
                    </a:cubicBezTo>
                    <a:cubicBezTo>
                      <a:pt x="3555" y="3910"/>
                      <a:pt x="2521" y="5144"/>
                      <a:pt x="1821" y="6545"/>
                    </a:cubicBezTo>
                    <a:cubicBezTo>
                      <a:pt x="1054" y="7979"/>
                      <a:pt x="453" y="9514"/>
                      <a:pt x="20" y="11115"/>
                    </a:cubicBezTo>
                    <a:cubicBezTo>
                      <a:pt x="1" y="11190"/>
                      <a:pt x="56" y="11233"/>
                      <a:pt x="113" y="11233"/>
                    </a:cubicBezTo>
                    <a:cubicBezTo>
                      <a:pt x="158" y="11233"/>
                      <a:pt x="205" y="11207"/>
                      <a:pt x="220" y="11148"/>
                    </a:cubicBezTo>
                    <a:cubicBezTo>
                      <a:pt x="620" y="9680"/>
                      <a:pt x="1187" y="8246"/>
                      <a:pt x="1888" y="6878"/>
                    </a:cubicBezTo>
                    <a:cubicBezTo>
                      <a:pt x="2555" y="5411"/>
                      <a:pt x="3589" y="4110"/>
                      <a:pt x="4890" y="3142"/>
                    </a:cubicBezTo>
                    <a:cubicBezTo>
                      <a:pt x="6756" y="1785"/>
                      <a:pt x="9366" y="211"/>
                      <a:pt x="11825" y="211"/>
                    </a:cubicBezTo>
                    <a:cubicBezTo>
                      <a:pt x="12266" y="211"/>
                      <a:pt x="12703" y="262"/>
                      <a:pt x="13129" y="374"/>
                    </a:cubicBezTo>
                    <a:cubicBezTo>
                      <a:pt x="13138" y="377"/>
                      <a:pt x="13147" y="378"/>
                      <a:pt x="13155" y="378"/>
                    </a:cubicBezTo>
                    <a:cubicBezTo>
                      <a:pt x="13239" y="378"/>
                      <a:pt x="13284" y="234"/>
                      <a:pt x="13162" y="174"/>
                    </a:cubicBezTo>
                    <a:lnTo>
                      <a:pt x="13196" y="174"/>
                    </a:lnTo>
                    <a:cubicBezTo>
                      <a:pt x="12745" y="54"/>
                      <a:pt x="12286" y="0"/>
                      <a:pt x="11824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8224453" y="1205331"/>
                <a:ext cx="275448" cy="99232"/>
              </a:xfrm>
              <a:custGeom>
                <a:avLst/>
                <a:gdLst/>
                <a:ahLst/>
                <a:cxnLst/>
                <a:rect l="l" t="t" r="r" b="b"/>
                <a:pathLst>
                  <a:path w="7317" h="2636" extrusionOk="0">
                    <a:moveTo>
                      <a:pt x="3649" y="0"/>
                    </a:moveTo>
                    <a:cubicBezTo>
                      <a:pt x="2417" y="0"/>
                      <a:pt x="1336" y="666"/>
                      <a:pt x="124" y="962"/>
                    </a:cubicBezTo>
                    <a:cubicBezTo>
                      <a:pt x="1" y="993"/>
                      <a:pt x="20" y="1166"/>
                      <a:pt x="155" y="1166"/>
                    </a:cubicBezTo>
                    <a:cubicBezTo>
                      <a:pt x="166" y="1166"/>
                      <a:pt x="178" y="1165"/>
                      <a:pt x="191" y="1162"/>
                    </a:cubicBezTo>
                    <a:cubicBezTo>
                      <a:pt x="1365" y="898"/>
                      <a:pt x="2409" y="221"/>
                      <a:pt x="3598" y="221"/>
                    </a:cubicBezTo>
                    <a:cubicBezTo>
                      <a:pt x="3760" y="221"/>
                      <a:pt x="3925" y="233"/>
                      <a:pt x="4094" y="261"/>
                    </a:cubicBezTo>
                    <a:cubicBezTo>
                      <a:pt x="5395" y="428"/>
                      <a:pt x="6762" y="1229"/>
                      <a:pt x="7096" y="2563"/>
                    </a:cubicBezTo>
                    <a:cubicBezTo>
                      <a:pt x="7108" y="2614"/>
                      <a:pt x="7146" y="2636"/>
                      <a:pt x="7185" y="2636"/>
                    </a:cubicBezTo>
                    <a:cubicBezTo>
                      <a:pt x="7248" y="2636"/>
                      <a:pt x="7317" y="2579"/>
                      <a:pt x="7296" y="2496"/>
                    </a:cubicBezTo>
                    <a:cubicBezTo>
                      <a:pt x="6996" y="1195"/>
                      <a:pt x="5761" y="462"/>
                      <a:pt x="4561" y="128"/>
                    </a:cubicBezTo>
                    <a:cubicBezTo>
                      <a:pt x="4246" y="38"/>
                      <a:pt x="3943" y="0"/>
                      <a:pt x="3649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8252235" y="1209284"/>
                <a:ext cx="140265" cy="119448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3173" extrusionOk="0">
                    <a:moveTo>
                      <a:pt x="3574" y="0"/>
                    </a:moveTo>
                    <a:cubicBezTo>
                      <a:pt x="3541" y="0"/>
                      <a:pt x="3509" y="16"/>
                      <a:pt x="3489" y="56"/>
                    </a:cubicBezTo>
                    <a:cubicBezTo>
                      <a:pt x="2555" y="1224"/>
                      <a:pt x="1388" y="2225"/>
                      <a:pt x="87" y="2958"/>
                    </a:cubicBezTo>
                    <a:cubicBezTo>
                      <a:pt x="1" y="3016"/>
                      <a:pt x="63" y="3172"/>
                      <a:pt x="145" y="3172"/>
                    </a:cubicBezTo>
                    <a:cubicBezTo>
                      <a:pt x="159" y="3172"/>
                      <a:pt x="173" y="3168"/>
                      <a:pt x="187" y="3159"/>
                    </a:cubicBezTo>
                    <a:lnTo>
                      <a:pt x="187" y="3125"/>
                    </a:lnTo>
                    <a:cubicBezTo>
                      <a:pt x="1521" y="2358"/>
                      <a:pt x="2722" y="1357"/>
                      <a:pt x="3656" y="156"/>
                    </a:cubicBezTo>
                    <a:cubicBezTo>
                      <a:pt x="3726" y="87"/>
                      <a:pt x="3649" y="0"/>
                      <a:pt x="3574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8383129" y="1211467"/>
                <a:ext cx="65766" cy="14184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3768" extrusionOk="0">
                    <a:moveTo>
                      <a:pt x="173" y="1"/>
                    </a:moveTo>
                    <a:cubicBezTo>
                      <a:pt x="85" y="1"/>
                      <a:pt x="1" y="113"/>
                      <a:pt x="79" y="165"/>
                    </a:cubicBezTo>
                    <a:cubicBezTo>
                      <a:pt x="512" y="666"/>
                      <a:pt x="846" y="1233"/>
                      <a:pt x="1013" y="1833"/>
                    </a:cubicBezTo>
                    <a:cubicBezTo>
                      <a:pt x="1246" y="2433"/>
                      <a:pt x="1446" y="3034"/>
                      <a:pt x="1513" y="3668"/>
                    </a:cubicBezTo>
                    <a:cubicBezTo>
                      <a:pt x="1513" y="3734"/>
                      <a:pt x="1571" y="3768"/>
                      <a:pt x="1630" y="3768"/>
                    </a:cubicBezTo>
                    <a:cubicBezTo>
                      <a:pt x="1688" y="3768"/>
                      <a:pt x="1747" y="3734"/>
                      <a:pt x="1747" y="3668"/>
                    </a:cubicBezTo>
                    <a:cubicBezTo>
                      <a:pt x="1647" y="2967"/>
                      <a:pt x="1446" y="2267"/>
                      <a:pt x="1146" y="1633"/>
                    </a:cubicBezTo>
                    <a:cubicBezTo>
                      <a:pt x="979" y="1032"/>
                      <a:pt x="646" y="499"/>
                      <a:pt x="246" y="32"/>
                    </a:cubicBezTo>
                    <a:cubicBezTo>
                      <a:pt x="223" y="10"/>
                      <a:pt x="198" y="1"/>
                      <a:pt x="173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8213498" y="1235109"/>
                <a:ext cx="38774" cy="25448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676" extrusionOk="0">
                    <a:moveTo>
                      <a:pt x="424" y="0"/>
                    </a:moveTo>
                    <a:cubicBezTo>
                      <a:pt x="1" y="0"/>
                      <a:pt x="1" y="675"/>
                      <a:pt x="424" y="675"/>
                    </a:cubicBezTo>
                    <a:cubicBezTo>
                      <a:pt x="443" y="675"/>
                      <a:pt x="462" y="674"/>
                      <a:pt x="482" y="671"/>
                    </a:cubicBezTo>
                    <a:lnTo>
                      <a:pt x="549" y="671"/>
                    </a:lnTo>
                    <a:cubicBezTo>
                      <a:pt x="569" y="674"/>
                      <a:pt x="588" y="675"/>
                      <a:pt x="606" y="675"/>
                    </a:cubicBezTo>
                    <a:cubicBezTo>
                      <a:pt x="1030" y="675"/>
                      <a:pt x="1030" y="0"/>
                      <a:pt x="606" y="0"/>
                    </a:cubicBezTo>
                    <a:cubicBezTo>
                      <a:pt x="588" y="0"/>
                      <a:pt x="569" y="2"/>
                      <a:pt x="549" y="4"/>
                    </a:cubicBezTo>
                    <a:lnTo>
                      <a:pt x="482" y="4"/>
                    </a:lnTo>
                    <a:cubicBezTo>
                      <a:pt x="462" y="2"/>
                      <a:pt x="443" y="0"/>
                      <a:pt x="424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8250466" y="1313110"/>
                <a:ext cx="37683" cy="26389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lnTo>
                      <a:pt x="534" y="701"/>
                    </a:lnTo>
                    <a:cubicBezTo>
                      <a:pt x="1001" y="701"/>
                      <a:pt x="1001" y="0"/>
                      <a:pt x="534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8328317" y="1357043"/>
                <a:ext cx="28911" cy="26427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2" extrusionOk="0">
                    <a:moveTo>
                      <a:pt x="367" y="1"/>
                    </a:moveTo>
                    <a:cubicBezTo>
                      <a:pt x="167" y="1"/>
                      <a:pt x="0" y="134"/>
                      <a:pt x="0" y="334"/>
                    </a:cubicBezTo>
                    <a:cubicBezTo>
                      <a:pt x="0" y="535"/>
                      <a:pt x="167" y="668"/>
                      <a:pt x="367" y="701"/>
                    </a:cubicBezTo>
                    <a:lnTo>
                      <a:pt x="434" y="701"/>
                    </a:lnTo>
                    <a:cubicBezTo>
                      <a:pt x="601" y="668"/>
                      <a:pt x="768" y="535"/>
                      <a:pt x="768" y="334"/>
                    </a:cubicBezTo>
                    <a:cubicBezTo>
                      <a:pt x="768" y="134"/>
                      <a:pt x="601" y="1"/>
                      <a:pt x="43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8442572" y="1340742"/>
                <a:ext cx="27669" cy="26389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4" y="0"/>
                    </a:moveTo>
                    <a:cubicBezTo>
                      <a:pt x="134" y="0"/>
                      <a:pt x="1" y="167"/>
                      <a:pt x="1" y="334"/>
                    </a:cubicBezTo>
                    <a:cubicBezTo>
                      <a:pt x="1" y="534"/>
                      <a:pt x="134" y="701"/>
                      <a:pt x="334" y="701"/>
                    </a:cubicBezTo>
                    <a:lnTo>
                      <a:pt x="401" y="701"/>
                    </a:lnTo>
                    <a:cubicBezTo>
                      <a:pt x="601" y="701"/>
                      <a:pt x="735" y="534"/>
                      <a:pt x="735" y="334"/>
                    </a:cubicBezTo>
                    <a:cubicBezTo>
                      <a:pt x="735" y="167"/>
                      <a:pt x="601" y="0"/>
                      <a:pt x="401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8480255" y="1289243"/>
                <a:ext cx="38963" cy="26427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lnTo>
                      <a:pt x="568" y="701"/>
                    </a:lnTo>
                    <a:cubicBezTo>
                      <a:pt x="1035" y="701"/>
                      <a:pt x="1035" y="1"/>
                      <a:pt x="568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0" name="Google Shape;1490;p11"/>
            <p:cNvGrpSpPr/>
            <p:nvPr/>
          </p:nvGrpSpPr>
          <p:grpSpPr>
            <a:xfrm>
              <a:off x="8546814" y="427482"/>
              <a:ext cx="705768" cy="1177197"/>
              <a:chOff x="8556864" y="319795"/>
              <a:chExt cx="705768" cy="1177197"/>
            </a:xfrm>
            <a:grpFill/>
          </p:grpSpPr>
          <p:sp>
            <p:nvSpPr>
              <p:cNvPr id="1491" name="Google Shape;1491;p11"/>
              <p:cNvSpPr/>
              <p:nvPr/>
            </p:nvSpPr>
            <p:spPr>
              <a:xfrm>
                <a:off x="8556864" y="319795"/>
                <a:ext cx="705768" cy="1177197"/>
              </a:xfrm>
              <a:custGeom>
                <a:avLst/>
                <a:gdLst/>
                <a:ahLst/>
                <a:cxnLst/>
                <a:rect l="l" t="t" r="r" b="b"/>
                <a:pathLst>
                  <a:path w="18748" h="31271" extrusionOk="0">
                    <a:moveTo>
                      <a:pt x="16979" y="1"/>
                    </a:moveTo>
                    <a:cubicBezTo>
                      <a:pt x="15278" y="1769"/>
                      <a:pt x="10208" y="5905"/>
                      <a:pt x="8540" y="7306"/>
                    </a:cubicBezTo>
                    <a:cubicBezTo>
                      <a:pt x="7072" y="8574"/>
                      <a:pt x="5671" y="9941"/>
                      <a:pt x="4370" y="11342"/>
                    </a:cubicBezTo>
                    <a:cubicBezTo>
                      <a:pt x="3570" y="12143"/>
                      <a:pt x="1902" y="13744"/>
                      <a:pt x="1735" y="14911"/>
                    </a:cubicBezTo>
                    <a:cubicBezTo>
                      <a:pt x="1468" y="16679"/>
                      <a:pt x="4403" y="16980"/>
                      <a:pt x="5638" y="17180"/>
                    </a:cubicBezTo>
                    <a:cubicBezTo>
                      <a:pt x="4470" y="18214"/>
                      <a:pt x="0" y="20182"/>
                      <a:pt x="1168" y="22383"/>
                    </a:cubicBezTo>
                    <a:cubicBezTo>
                      <a:pt x="1572" y="23124"/>
                      <a:pt x="2773" y="23363"/>
                      <a:pt x="4028" y="23363"/>
                    </a:cubicBezTo>
                    <a:cubicBezTo>
                      <a:pt x="5260" y="23363"/>
                      <a:pt x="6544" y="23132"/>
                      <a:pt x="7172" y="22917"/>
                    </a:cubicBezTo>
                    <a:lnTo>
                      <a:pt x="7172" y="22917"/>
                    </a:lnTo>
                    <a:cubicBezTo>
                      <a:pt x="6205" y="24151"/>
                      <a:pt x="2335" y="30890"/>
                      <a:pt x="5638" y="31257"/>
                    </a:cubicBezTo>
                    <a:cubicBezTo>
                      <a:pt x="5705" y="31266"/>
                      <a:pt x="5772" y="31270"/>
                      <a:pt x="5839" y="31270"/>
                    </a:cubicBezTo>
                    <a:cubicBezTo>
                      <a:pt x="8209" y="31270"/>
                      <a:pt x="10032" y="25639"/>
                      <a:pt x="10908" y="23985"/>
                    </a:cubicBezTo>
                    <a:cubicBezTo>
                      <a:pt x="11537" y="24834"/>
                      <a:pt x="12225" y="26809"/>
                      <a:pt x="13588" y="26809"/>
                    </a:cubicBezTo>
                    <a:cubicBezTo>
                      <a:pt x="13670" y="26809"/>
                      <a:pt x="13756" y="26802"/>
                      <a:pt x="13844" y="26787"/>
                    </a:cubicBezTo>
                    <a:cubicBezTo>
                      <a:pt x="15144" y="26553"/>
                      <a:pt x="15278" y="24118"/>
                      <a:pt x="15378" y="23117"/>
                    </a:cubicBezTo>
                    <a:cubicBezTo>
                      <a:pt x="15545" y="21716"/>
                      <a:pt x="15545" y="20282"/>
                      <a:pt x="15378" y="18881"/>
                    </a:cubicBezTo>
                    <a:cubicBezTo>
                      <a:pt x="15211" y="17747"/>
                      <a:pt x="14711" y="16513"/>
                      <a:pt x="14711" y="15345"/>
                    </a:cubicBezTo>
                    <a:lnTo>
                      <a:pt x="14711" y="15345"/>
                    </a:lnTo>
                    <a:cubicBezTo>
                      <a:pt x="15381" y="15900"/>
                      <a:pt x="16211" y="17159"/>
                      <a:pt x="17002" y="17159"/>
                    </a:cubicBezTo>
                    <a:cubicBezTo>
                      <a:pt x="17353" y="17159"/>
                      <a:pt x="17696" y="16912"/>
                      <a:pt x="18013" y="16246"/>
                    </a:cubicBezTo>
                    <a:cubicBezTo>
                      <a:pt x="18747" y="14845"/>
                      <a:pt x="17413" y="2302"/>
                      <a:pt x="16979" y="34"/>
                    </a:cubicBezTo>
                    <a:lnTo>
                      <a:pt x="16979" y="1"/>
                    </a:ln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8794672" y="325780"/>
                <a:ext cx="415714" cy="1066671"/>
              </a:xfrm>
              <a:custGeom>
                <a:avLst/>
                <a:gdLst/>
                <a:ahLst/>
                <a:cxnLst/>
                <a:rect l="l" t="t" r="r" b="b"/>
                <a:pathLst>
                  <a:path w="11043" h="28335" extrusionOk="0">
                    <a:moveTo>
                      <a:pt x="10878" y="0"/>
                    </a:moveTo>
                    <a:cubicBezTo>
                      <a:pt x="10846" y="0"/>
                      <a:pt x="10815" y="13"/>
                      <a:pt x="10796" y="42"/>
                    </a:cubicBezTo>
                    <a:lnTo>
                      <a:pt x="10829" y="42"/>
                    </a:lnTo>
                    <a:cubicBezTo>
                      <a:pt x="8527" y="4512"/>
                      <a:pt x="7493" y="9449"/>
                      <a:pt x="6025" y="14219"/>
                    </a:cubicBezTo>
                    <a:cubicBezTo>
                      <a:pt x="5225" y="16787"/>
                      <a:pt x="4258" y="19322"/>
                      <a:pt x="3157" y="21791"/>
                    </a:cubicBezTo>
                    <a:cubicBezTo>
                      <a:pt x="2223" y="23959"/>
                      <a:pt x="722" y="25927"/>
                      <a:pt x="21" y="28195"/>
                    </a:cubicBezTo>
                    <a:cubicBezTo>
                      <a:pt x="1" y="28278"/>
                      <a:pt x="69" y="28335"/>
                      <a:pt x="132" y="28335"/>
                    </a:cubicBezTo>
                    <a:cubicBezTo>
                      <a:pt x="172" y="28335"/>
                      <a:pt x="209" y="28313"/>
                      <a:pt x="221" y="28262"/>
                    </a:cubicBezTo>
                    <a:cubicBezTo>
                      <a:pt x="622" y="27128"/>
                      <a:pt x="1155" y="26027"/>
                      <a:pt x="1789" y="25026"/>
                    </a:cubicBezTo>
                    <a:cubicBezTo>
                      <a:pt x="2423" y="23926"/>
                      <a:pt x="2957" y="22758"/>
                      <a:pt x="3457" y="21624"/>
                    </a:cubicBezTo>
                    <a:cubicBezTo>
                      <a:pt x="4458" y="19322"/>
                      <a:pt x="5358" y="16954"/>
                      <a:pt x="6126" y="14552"/>
                    </a:cubicBezTo>
                    <a:cubicBezTo>
                      <a:pt x="7627" y="9716"/>
                      <a:pt x="8627" y="4712"/>
                      <a:pt x="10996" y="142"/>
                    </a:cubicBezTo>
                    <a:cubicBezTo>
                      <a:pt x="11043" y="71"/>
                      <a:pt x="10957" y="0"/>
                      <a:pt x="10878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8699127" y="959204"/>
                <a:ext cx="370803" cy="252899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6718" extrusionOk="0">
                    <a:moveTo>
                      <a:pt x="7760" y="0"/>
                    </a:moveTo>
                    <a:cubicBezTo>
                      <a:pt x="7738" y="0"/>
                      <a:pt x="7716" y="8"/>
                      <a:pt x="7696" y="28"/>
                    </a:cubicBezTo>
                    <a:cubicBezTo>
                      <a:pt x="6495" y="1095"/>
                      <a:pt x="5228" y="2063"/>
                      <a:pt x="3860" y="2863"/>
                    </a:cubicBezTo>
                    <a:cubicBezTo>
                      <a:pt x="2967" y="3429"/>
                      <a:pt x="1729" y="4340"/>
                      <a:pt x="596" y="4340"/>
                    </a:cubicBezTo>
                    <a:cubicBezTo>
                      <a:pt x="459" y="4340"/>
                      <a:pt x="324" y="4326"/>
                      <a:pt x="191" y="4298"/>
                    </a:cubicBezTo>
                    <a:cubicBezTo>
                      <a:pt x="181" y="4295"/>
                      <a:pt x="171" y="4294"/>
                      <a:pt x="161" y="4294"/>
                    </a:cubicBezTo>
                    <a:cubicBezTo>
                      <a:pt x="48" y="4294"/>
                      <a:pt x="1" y="4467"/>
                      <a:pt x="124" y="4498"/>
                    </a:cubicBezTo>
                    <a:lnTo>
                      <a:pt x="124" y="4531"/>
                    </a:lnTo>
                    <a:cubicBezTo>
                      <a:pt x="263" y="4560"/>
                      <a:pt x="402" y="4573"/>
                      <a:pt x="542" y="4573"/>
                    </a:cubicBezTo>
                    <a:cubicBezTo>
                      <a:pt x="1547" y="4573"/>
                      <a:pt x="2573" y="3895"/>
                      <a:pt x="3393" y="3397"/>
                    </a:cubicBezTo>
                    <a:cubicBezTo>
                      <a:pt x="4938" y="2528"/>
                      <a:pt x="6358" y="1504"/>
                      <a:pt x="7684" y="325"/>
                    </a:cubicBezTo>
                    <a:lnTo>
                      <a:pt x="7684" y="325"/>
                    </a:lnTo>
                    <a:cubicBezTo>
                      <a:pt x="7797" y="1289"/>
                      <a:pt x="8055" y="2222"/>
                      <a:pt x="8430" y="3097"/>
                    </a:cubicBezTo>
                    <a:cubicBezTo>
                      <a:pt x="8830" y="4264"/>
                      <a:pt x="9264" y="5465"/>
                      <a:pt x="9631" y="6633"/>
                    </a:cubicBezTo>
                    <a:cubicBezTo>
                      <a:pt x="9646" y="6691"/>
                      <a:pt x="9692" y="6718"/>
                      <a:pt x="9737" y="6718"/>
                    </a:cubicBezTo>
                    <a:cubicBezTo>
                      <a:pt x="9795" y="6718"/>
                      <a:pt x="9850" y="6674"/>
                      <a:pt x="9831" y="6599"/>
                    </a:cubicBezTo>
                    <a:cubicBezTo>
                      <a:pt x="9464" y="5465"/>
                      <a:pt x="9064" y="4364"/>
                      <a:pt x="8697" y="3264"/>
                    </a:cubicBezTo>
                    <a:cubicBezTo>
                      <a:pt x="8363" y="2230"/>
                      <a:pt x="7896" y="1195"/>
                      <a:pt x="7863" y="95"/>
                    </a:cubicBezTo>
                    <a:cubicBezTo>
                      <a:pt x="7863" y="48"/>
                      <a:pt x="7813" y="0"/>
                      <a:pt x="7760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8713809" y="708071"/>
                <a:ext cx="471579" cy="168198"/>
              </a:xfrm>
              <a:custGeom>
                <a:avLst/>
                <a:gdLst/>
                <a:ahLst/>
                <a:cxnLst/>
                <a:rect l="l" t="t" r="r" b="b"/>
                <a:pathLst>
                  <a:path w="12527" h="4468" extrusionOk="0">
                    <a:moveTo>
                      <a:pt x="9318" y="0"/>
                    </a:moveTo>
                    <a:cubicBezTo>
                      <a:pt x="9264" y="0"/>
                      <a:pt x="9208" y="36"/>
                      <a:pt x="9208" y="94"/>
                    </a:cubicBezTo>
                    <a:cubicBezTo>
                      <a:pt x="9208" y="294"/>
                      <a:pt x="7573" y="1128"/>
                      <a:pt x="7340" y="1295"/>
                    </a:cubicBezTo>
                    <a:cubicBezTo>
                      <a:pt x="6606" y="1762"/>
                      <a:pt x="5872" y="2196"/>
                      <a:pt x="5105" y="2596"/>
                    </a:cubicBezTo>
                    <a:cubicBezTo>
                      <a:pt x="3653" y="3306"/>
                      <a:pt x="1952" y="4234"/>
                      <a:pt x="303" y="4234"/>
                    </a:cubicBezTo>
                    <a:cubicBezTo>
                      <a:pt x="246" y="4234"/>
                      <a:pt x="190" y="4233"/>
                      <a:pt x="134" y="4231"/>
                    </a:cubicBezTo>
                    <a:cubicBezTo>
                      <a:pt x="1" y="4231"/>
                      <a:pt x="1" y="4431"/>
                      <a:pt x="134" y="4431"/>
                    </a:cubicBezTo>
                    <a:lnTo>
                      <a:pt x="134" y="4464"/>
                    </a:lnTo>
                    <a:cubicBezTo>
                      <a:pt x="191" y="4466"/>
                      <a:pt x="247" y="4467"/>
                      <a:pt x="303" y="4467"/>
                    </a:cubicBezTo>
                    <a:cubicBezTo>
                      <a:pt x="2013" y="4467"/>
                      <a:pt x="3687" y="3507"/>
                      <a:pt x="5205" y="2796"/>
                    </a:cubicBezTo>
                    <a:cubicBezTo>
                      <a:pt x="6139" y="2296"/>
                      <a:pt x="7073" y="1762"/>
                      <a:pt x="7940" y="1195"/>
                    </a:cubicBezTo>
                    <a:cubicBezTo>
                      <a:pt x="8183" y="1033"/>
                      <a:pt x="9016" y="674"/>
                      <a:pt x="9325" y="349"/>
                    </a:cubicBezTo>
                    <a:lnTo>
                      <a:pt x="9325" y="349"/>
                    </a:lnTo>
                    <a:cubicBezTo>
                      <a:pt x="10042" y="1889"/>
                      <a:pt x="11284" y="3048"/>
                      <a:pt x="12310" y="4331"/>
                    </a:cubicBezTo>
                    <a:cubicBezTo>
                      <a:pt x="12335" y="4356"/>
                      <a:pt x="12362" y="4366"/>
                      <a:pt x="12387" y="4366"/>
                    </a:cubicBezTo>
                    <a:cubicBezTo>
                      <a:pt x="12464" y="4366"/>
                      <a:pt x="12527" y="4272"/>
                      <a:pt x="12477" y="4197"/>
                    </a:cubicBezTo>
                    <a:cubicBezTo>
                      <a:pt x="11426" y="2851"/>
                      <a:pt x="10149" y="1698"/>
                      <a:pt x="9441" y="135"/>
                    </a:cubicBezTo>
                    <a:lnTo>
                      <a:pt x="9441" y="135"/>
                    </a:lnTo>
                    <a:cubicBezTo>
                      <a:pt x="9441" y="133"/>
                      <a:pt x="9441" y="130"/>
                      <a:pt x="9441" y="128"/>
                    </a:cubicBezTo>
                    <a:lnTo>
                      <a:pt x="9441" y="128"/>
                    </a:lnTo>
                    <a:lnTo>
                      <a:pt x="9438" y="128"/>
                    </a:lnTo>
                    <a:lnTo>
                      <a:pt x="9438" y="128"/>
                    </a:lnTo>
                    <a:cubicBezTo>
                      <a:pt x="9428" y="106"/>
                      <a:pt x="9418" y="83"/>
                      <a:pt x="9408" y="61"/>
                    </a:cubicBezTo>
                    <a:cubicBezTo>
                      <a:pt x="9394" y="19"/>
                      <a:pt x="9356" y="0"/>
                      <a:pt x="9318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8890066" y="510168"/>
                <a:ext cx="316557" cy="13507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3588" extrusionOk="0">
                    <a:moveTo>
                      <a:pt x="6256" y="0"/>
                    </a:moveTo>
                    <a:cubicBezTo>
                      <a:pt x="6246" y="0"/>
                      <a:pt x="6237" y="4"/>
                      <a:pt x="6227" y="14"/>
                    </a:cubicBezTo>
                    <a:cubicBezTo>
                      <a:pt x="4025" y="848"/>
                      <a:pt x="2257" y="2449"/>
                      <a:pt x="122" y="3383"/>
                    </a:cubicBezTo>
                    <a:cubicBezTo>
                      <a:pt x="1" y="3444"/>
                      <a:pt x="101" y="3588"/>
                      <a:pt x="195" y="3588"/>
                    </a:cubicBezTo>
                    <a:cubicBezTo>
                      <a:pt x="204" y="3588"/>
                      <a:pt x="214" y="3586"/>
                      <a:pt x="222" y="3583"/>
                    </a:cubicBezTo>
                    <a:cubicBezTo>
                      <a:pt x="1757" y="2916"/>
                      <a:pt x="3125" y="1915"/>
                      <a:pt x="4559" y="1048"/>
                    </a:cubicBezTo>
                    <a:cubicBezTo>
                      <a:pt x="4859" y="848"/>
                      <a:pt x="5193" y="681"/>
                      <a:pt x="5526" y="514"/>
                    </a:cubicBezTo>
                    <a:cubicBezTo>
                      <a:pt x="5706" y="433"/>
                      <a:pt x="5845" y="397"/>
                      <a:pt x="5959" y="397"/>
                    </a:cubicBezTo>
                    <a:cubicBezTo>
                      <a:pt x="6309" y="397"/>
                      <a:pt x="6408" y="737"/>
                      <a:pt x="6660" y="1115"/>
                    </a:cubicBezTo>
                    <a:cubicBezTo>
                      <a:pt x="7094" y="1815"/>
                      <a:pt x="7694" y="2382"/>
                      <a:pt x="8161" y="3050"/>
                    </a:cubicBezTo>
                    <a:cubicBezTo>
                      <a:pt x="8191" y="3079"/>
                      <a:pt x="8226" y="3091"/>
                      <a:pt x="8259" y="3091"/>
                    </a:cubicBezTo>
                    <a:cubicBezTo>
                      <a:pt x="8339" y="3091"/>
                      <a:pt x="8409" y="3020"/>
                      <a:pt x="8362" y="2950"/>
                    </a:cubicBezTo>
                    <a:cubicBezTo>
                      <a:pt x="7628" y="1982"/>
                      <a:pt x="6794" y="1148"/>
                      <a:pt x="6327" y="47"/>
                    </a:cubicBezTo>
                    <a:cubicBezTo>
                      <a:pt x="6303" y="24"/>
                      <a:pt x="6280" y="0"/>
                      <a:pt x="6256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8815528" y="743006"/>
                <a:ext cx="23905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68" extrusionOk="0">
                    <a:moveTo>
                      <a:pt x="301" y="0"/>
                    </a:moveTo>
                    <a:cubicBezTo>
                      <a:pt x="1" y="0"/>
                      <a:pt x="1" y="467"/>
                      <a:pt x="301" y="467"/>
                    </a:cubicBezTo>
                    <a:cubicBezTo>
                      <a:pt x="635" y="467"/>
                      <a:pt x="635" y="0"/>
                      <a:pt x="301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8846924" y="717896"/>
                <a:ext cx="20140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68" extrusionOk="0">
                    <a:moveTo>
                      <a:pt x="268" y="0"/>
                    </a:moveTo>
                    <a:cubicBezTo>
                      <a:pt x="1" y="33"/>
                      <a:pt x="1" y="434"/>
                      <a:pt x="268" y="467"/>
                    </a:cubicBezTo>
                    <a:cubicBezTo>
                      <a:pt x="535" y="434"/>
                      <a:pt x="535" y="33"/>
                      <a:pt x="268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8855733" y="757123"/>
                <a:ext cx="17618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18" extrusionOk="0">
                    <a:moveTo>
                      <a:pt x="234" y="0"/>
                    </a:moveTo>
                    <a:cubicBezTo>
                      <a:pt x="117" y="0"/>
                      <a:pt x="0" y="75"/>
                      <a:pt x="0" y="226"/>
                    </a:cubicBezTo>
                    <a:lnTo>
                      <a:pt x="0" y="292"/>
                    </a:lnTo>
                    <a:cubicBezTo>
                      <a:pt x="0" y="442"/>
                      <a:pt x="117" y="517"/>
                      <a:pt x="234" y="517"/>
                    </a:cubicBezTo>
                    <a:cubicBezTo>
                      <a:pt x="351" y="517"/>
                      <a:pt x="467" y="442"/>
                      <a:pt x="467" y="292"/>
                    </a:cubicBezTo>
                    <a:lnTo>
                      <a:pt x="467" y="226"/>
                    </a:lnTo>
                    <a:cubicBezTo>
                      <a:pt x="467" y="75"/>
                      <a:pt x="351" y="0"/>
                      <a:pt x="234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8879601" y="960221"/>
                <a:ext cx="20102" cy="16376"/>
              </a:xfrm>
              <a:custGeom>
                <a:avLst/>
                <a:gdLst/>
                <a:ahLst/>
                <a:cxnLst/>
                <a:rect l="l" t="t" r="r" b="b"/>
                <a:pathLst>
                  <a:path w="534" h="435" extrusionOk="0">
                    <a:moveTo>
                      <a:pt x="267" y="1"/>
                    </a:moveTo>
                    <a:cubicBezTo>
                      <a:pt x="0" y="34"/>
                      <a:pt x="0" y="401"/>
                      <a:pt x="267" y="435"/>
                    </a:cubicBezTo>
                    <a:cubicBezTo>
                      <a:pt x="534" y="401"/>
                      <a:pt x="534" y="34"/>
                      <a:pt x="267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8907195" y="930104"/>
                <a:ext cx="20140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68" extrusionOk="0">
                    <a:moveTo>
                      <a:pt x="268" y="0"/>
                    </a:moveTo>
                    <a:cubicBezTo>
                      <a:pt x="1" y="34"/>
                      <a:pt x="1" y="434"/>
                      <a:pt x="268" y="467"/>
                    </a:cubicBezTo>
                    <a:cubicBezTo>
                      <a:pt x="535" y="434"/>
                      <a:pt x="535" y="34"/>
                      <a:pt x="268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8864505" y="921295"/>
                <a:ext cx="22662" cy="16376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35" extrusionOk="0">
                    <a:moveTo>
                      <a:pt x="301" y="1"/>
                    </a:moveTo>
                    <a:cubicBezTo>
                      <a:pt x="1" y="1"/>
                      <a:pt x="1" y="435"/>
                      <a:pt x="301" y="435"/>
                    </a:cubicBezTo>
                    <a:cubicBezTo>
                      <a:pt x="601" y="435"/>
                      <a:pt x="601" y="1"/>
                      <a:pt x="301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9076751" y="1075717"/>
                <a:ext cx="22625" cy="16413"/>
              </a:xfrm>
              <a:custGeom>
                <a:avLst/>
                <a:gdLst/>
                <a:ahLst/>
                <a:cxnLst/>
                <a:rect l="l" t="t" r="r" b="b"/>
                <a:pathLst>
                  <a:path w="601" h="436" extrusionOk="0">
                    <a:moveTo>
                      <a:pt x="330" y="0"/>
                    </a:moveTo>
                    <a:cubicBezTo>
                      <a:pt x="321" y="0"/>
                      <a:pt x="311" y="1"/>
                      <a:pt x="300" y="2"/>
                    </a:cubicBezTo>
                    <a:cubicBezTo>
                      <a:pt x="0" y="2"/>
                      <a:pt x="0" y="435"/>
                      <a:pt x="300" y="435"/>
                    </a:cubicBezTo>
                    <a:cubicBezTo>
                      <a:pt x="590" y="435"/>
                      <a:pt x="600" y="0"/>
                      <a:pt x="330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9059170" y="1033065"/>
                <a:ext cx="20102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534" h="468" extrusionOk="0">
                    <a:moveTo>
                      <a:pt x="267" y="1"/>
                    </a:moveTo>
                    <a:cubicBezTo>
                      <a:pt x="0" y="34"/>
                      <a:pt x="0" y="434"/>
                      <a:pt x="267" y="468"/>
                    </a:cubicBezTo>
                    <a:cubicBezTo>
                      <a:pt x="534" y="434"/>
                      <a:pt x="534" y="34"/>
                      <a:pt x="267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9137022" y="704081"/>
                <a:ext cx="22625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468" extrusionOk="0">
                    <a:moveTo>
                      <a:pt x="301" y="0"/>
                    </a:moveTo>
                    <a:cubicBezTo>
                      <a:pt x="0" y="0"/>
                      <a:pt x="0" y="467"/>
                      <a:pt x="301" y="467"/>
                    </a:cubicBezTo>
                    <a:cubicBezTo>
                      <a:pt x="601" y="434"/>
                      <a:pt x="601" y="0"/>
                      <a:pt x="301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9085522" y="459196"/>
                <a:ext cx="23905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68" extrusionOk="0">
                    <a:moveTo>
                      <a:pt x="334" y="0"/>
                    </a:moveTo>
                    <a:cubicBezTo>
                      <a:pt x="1" y="0"/>
                      <a:pt x="1" y="467"/>
                      <a:pt x="334" y="467"/>
                    </a:cubicBezTo>
                    <a:cubicBezTo>
                      <a:pt x="634" y="467"/>
                      <a:pt x="634" y="0"/>
                      <a:pt x="334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8865785" y="1308066"/>
                <a:ext cx="23867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68" extrusionOk="0">
                    <a:moveTo>
                      <a:pt x="334" y="1"/>
                    </a:moveTo>
                    <a:cubicBezTo>
                      <a:pt x="0" y="1"/>
                      <a:pt x="0" y="468"/>
                      <a:pt x="334" y="468"/>
                    </a:cubicBezTo>
                    <a:cubicBezTo>
                      <a:pt x="634" y="468"/>
                      <a:pt x="634" y="1"/>
                      <a:pt x="33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8887130" y="1266656"/>
                <a:ext cx="25147" cy="17618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68" extrusionOk="0">
                    <a:moveTo>
                      <a:pt x="300" y="0"/>
                    </a:moveTo>
                    <a:cubicBezTo>
                      <a:pt x="0" y="0"/>
                      <a:pt x="0" y="467"/>
                      <a:pt x="300" y="467"/>
                    </a:cubicBezTo>
                    <a:lnTo>
                      <a:pt x="367" y="467"/>
                    </a:lnTo>
                    <a:cubicBezTo>
                      <a:pt x="667" y="467"/>
                      <a:pt x="667" y="0"/>
                      <a:pt x="367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8" name="Google Shape;1508;p11"/>
            <p:cNvGrpSpPr/>
            <p:nvPr/>
          </p:nvGrpSpPr>
          <p:grpSpPr>
            <a:xfrm>
              <a:off x="7983978" y="-48128"/>
              <a:ext cx="1248235" cy="1191276"/>
              <a:chOff x="7923678" y="20260"/>
              <a:chExt cx="1248235" cy="1191276"/>
            </a:xfrm>
            <a:grpFill/>
          </p:grpSpPr>
          <p:sp>
            <p:nvSpPr>
              <p:cNvPr id="1509" name="Google Shape;1509;p11"/>
              <p:cNvSpPr/>
              <p:nvPr/>
            </p:nvSpPr>
            <p:spPr>
              <a:xfrm>
                <a:off x="8021632" y="20260"/>
                <a:ext cx="1150281" cy="1191276"/>
              </a:xfrm>
              <a:custGeom>
                <a:avLst/>
                <a:gdLst/>
                <a:ahLst/>
                <a:cxnLst/>
                <a:rect l="l" t="t" r="r" b="b"/>
                <a:pathLst>
                  <a:path w="30556" h="31645" extrusionOk="0">
                    <a:moveTo>
                      <a:pt x="30322" y="0"/>
                    </a:moveTo>
                    <a:cubicBezTo>
                      <a:pt x="29154" y="167"/>
                      <a:pt x="28087" y="1034"/>
                      <a:pt x="27186" y="1735"/>
                    </a:cubicBezTo>
                    <a:cubicBezTo>
                      <a:pt x="25852" y="2702"/>
                      <a:pt x="24684" y="3870"/>
                      <a:pt x="23650" y="5171"/>
                    </a:cubicBezTo>
                    <a:cubicBezTo>
                      <a:pt x="22349" y="6872"/>
                      <a:pt x="21282" y="8740"/>
                      <a:pt x="20081" y="10508"/>
                    </a:cubicBezTo>
                    <a:cubicBezTo>
                      <a:pt x="18747" y="12442"/>
                      <a:pt x="17312" y="14310"/>
                      <a:pt x="15745" y="16045"/>
                    </a:cubicBezTo>
                    <a:cubicBezTo>
                      <a:pt x="14344" y="17646"/>
                      <a:pt x="12709" y="18947"/>
                      <a:pt x="10841" y="19948"/>
                    </a:cubicBezTo>
                    <a:cubicBezTo>
                      <a:pt x="9107" y="20815"/>
                      <a:pt x="7305" y="21516"/>
                      <a:pt x="5637" y="22550"/>
                    </a:cubicBezTo>
                    <a:cubicBezTo>
                      <a:pt x="2402" y="24584"/>
                      <a:pt x="267" y="27687"/>
                      <a:pt x="0" y="31556"/>
                    </a:cubicBezTo>
                    <a:cubicBezTo>
                      <a:pt x="0" y="31610"/>
                      <a:pt x="57" y="31644"/>
                      <a:pt x="111" y="31644"/>
                    </a:cubicBezTo>
                    <a:cubicBezTo>
                      <a:pt x="157" y="31644"/>
                      <a:pt x="200" y="31618"/>
                      <a:pt x="200" y="31556"/>
                    </a:cubicBezTo>
                    <a:cubicBezTo>
                      <a:pt x="202" y="31545"/>
                      <a:pt x="204" y="31534"/>
                      <a:pt x="206" y="31523"/>
                    </a:cubicBezTo>
                    <a:lnTo>
                      <a:pt x="234" y="31523"/>
                    </a:lnTo>
                    <a:cubicBezTo>
                      <a:pt x="239" y="31443"/>
                      <a:pt x="245" y="31364"/>
                      <a:pt x="253" y="31286"/>
                    </a:cubicBezTo>
                    <a:lnTo>
                      <a:pt x="253" y="31286"/>
                    </a:lnTo>
                    <a:cubicBezTo>
                      <a:pt x="1025" y="27553"/>
                      <a:pt x="3614" y="24773"/>
                      <a:pt x="6872" y="22883"/>
                    </a:cubicBezTo>
                    <a:cubicBezTo>
                      <a:pt x="8406" y="21983"/>
                      <a:pt x="10074" y="21282"/>
                      <a:pt x="11675" y="20481"/>
                    </a:cubicBezTo>
                    <a:cubicBezTo>
                      <a:pt x="13143" y="19714"/>
                      <a:pt x="14444" y="18747"/>
                      <a:pt x="15611" y="17579"/>
                    </a:cubicBezTo>
                    <a:cubicBezTo>
                      <a:pt x="18013" y="15311"/>
                      <a:pt x="19848" y="12542"/>
                      <a:pt x="21716" y="9841"/>
                    </a:cubicBezTo>
                    <a:cubicBezTo>
                      <a:pt x="22650" y="8473"/>
                      <a:pt x="23650" y="7139"/>
                      <a:pt x="24618" y="5771"/>
                    </a:cubicBezTo>
                    <a:cubicBezTo>
                      <a:pt x="25718" y="4136"/>
                      <a:pt x="26919" y="2569"/>
                      <a:pt x="28520" y="1434"/>
                    </a:cubicBezTo>
                    <a:cubicBezTo>
                      <a:pt x="28633" y="1350"/>
                      <a:pt x="28556" y="1219"/>
                      <a:pt x="28469" y="1219"/>
                    </a:cubicBezTo>
                    <a:cubicBezTo>
                      <a:pt x="28453" y="1219"/>
                      <a:pt x="28436" y="1224"/>
                      <a:pt x="28420" y="1234"/>
                    </a:cubicBezTo>
                    <a:cubicBezTo>
                      <a:pt x="27119" y="2235"/>
                      <a:pt x="25985" y="3436"/>
                      <a:pt x="25051" y="4770"/>
                    </a:cubicBezTo>
                    <a:cubicBezTo>
                      <a:pt x="23984" y="6205"/>
                      <a:pt x="22983" y="7639"/>
                      <a:pt x="21949" y="9107"/>
                    </a:cubicBezTo>
                    <a:cubicBezTo>
                      <a:pt x="19948" y="11975"/>
                      <a:pt x="18013" y="14978"/>
                      <a:pt x="15478" y="17446"/>
                    </a:cubicBezTo>
                    <a:cubicBezTo>
                      <a:pt x="14177" y="18714"/>
                      <a:pt x="12676" y="19748"/>
                      <a:pt x="11041" y="20548"/>
                    </a:cubicBezTo>
                    <a:cubicBezTo>
                      <a:pt x="9373" y="21382"/>
                      <a:pt x="7639" y="22149"/>
                      <a:pt x="6038" y="23150"/>
                    </a:cubicBezTo>
                    <a:cubicBezTo>
                      <a:pt x="3535" y="24718"/>
                      <a:pt x="1509" y="26943"/>
                      <a:pt x="519" y="29695"/>
                    </a:cubicBezTo>
                    <a:lnTo>
                      <a:pt x="519" y="29695"/>
                    </a:lnTo>
                    <a:cubicBezTo>
                      <a:pt x="1353" y="26327"/>
                      <a:pt x="3777" y="23817"/>
                      <a:pt x="6905" y="22083"/>
                    </a:cubicBezTo>
                    <a:cubicBezTo>
                      <a:pt x="8539" y="21149"/>
                      <a:pt x="10341" y="20548"/>
                      <a:pt x="11942" y="19581"/>
                    </a:cubicBezTo>
                    <a:cubicBezTo>
                      <a:pt x="13510" y="18580"/>
                      <a:pt x="14911" y="17379"/>
                      <a:pt x="16078" y="15978"/>
                    </a:cubicBezTo>
                    <a:cubicBezTo>
                      <a:pt x="18880" y="12876"/>
                      <a:pt x="21115" y="9374"/>
                      <a:pt x="23383" y="5904"/>
                    </a:cubicBezTo>
                    <a:cubicBezTo>
                      <a:pt x="24351" y="4537"/>
                      <a:pt x="25518" y="3336"/>
                      <a:pt x="26819" y="2302"/>
                    </a:cubicBezTo>
                    <a:cubicBezTo>
                      <a:pt x="27787" y="1468"/>
                      <a:pt x="29087" y="400"/>
                      <a:pt x="30422" y="200"/>
                    </a:cubicBezTo>
                    <a:cubicBezTo>
                      <a:pt x="30555" y="200"/>
                      <a:pt x="30488" y="0"/>
                      <a:pt x="30355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8531467" y="133234"/>
                <a:ext cx="440785" cy="62641"/>
              </a:xfrm>
              <a:custGeom>
                <a:avLst/>
                <a:gdLst/>
                <a:ahLst/>
                <a:cxnLst/>
                <a:rect l="l" t="t" r="r" b="b"/>
                <a:pathLst>
                  <a:path w="11709" h="1664" extrusionOk="0">
                    <a:moveTo>
                      <a:pt x="4362" y="1"/>
                    </a:moveTo>
                    <a:cubicBezTo>
                      <a:pt x="3442" y="1"/>
                      <a:pt x="2496" y="103"/>
                      <a:pt x="1701" y="468"/>
                    </a:cubicBezTo>
                    <a:cubicBezTo>
                      <a:pt x="1368" y="568"/>
                      <a:pt x="0" y="1169"/>
                      <a:pt x="367" y="1569"/>
                    </a:cubicBezTo>
                    <a:cubicBezTo>
                      <a:pt x="436" y="1638"/>
                      <a:pt x="611" y="1663"/>
                      <a:pt x="831" y="1663"/>
                    </a:cubicBezTo>
                    <a:cubicBezTo>
                      <a:pt x="1362" y="1663"/>
                      <a:pt x="2156" y="1516"/>
                      <a:pt x="2368" y="1469"/>
                    </a:cubicBezTo>
                    <a:cubicBezTo>
                      <a:pt x="4403" y="1402"/>
                      <a:pt x="6371" y="1102"/>
                      <a:pt x="8339" y="969"/>
                    </a:cubicBezTo>
                    <a:cubicBezTo>
                      <a:pt x="9440" y="869"/>
                      <a:pt x="10708" y="935"/>
                      <a:pt x="11708" y="568"/>
                    </a:cubicBezTo>
                    <a:lnTo>
                      <a:pt x="11708" y="435"/>
                    </a:lnTo>
                    <a:cubicBezTo>
                      <a:pt x="11548" y="440"/>
                      <a:pt x="11388" y="443"/>
                      <a:pt x="11226" y="443"/>
                    </a:cubicBezTo>
                    <a:cubicBezTo>
                      <a:pt x="9438" y="443"/>
                      <a:pt x="7582" y="129"/>
                      <a:pt x="5838" y="68"/>
                    </a:cubicBezTo>
                    <a:cubicBezTo>
                      <a:pt x="5374" y="32"/>
                      <a:pt x="4872" y="1"/>
                      <a:pt x="4362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8442285" y="251291"/>
                <a:ext cx="450837" cy="91816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2439" extrusionOk="0">
                    <a:moveTo>
                      <a:pt x="11976" y="1"/>
                    </a:moveTo>
                    <a:cubicBezTo>
                      <a:pt x="10666" y="713"/>
                      <a:pt x="9182" y="824"/>
                      <a:pt x="7688" y="824"/>
                    </a:cubicBezTo>
                    <a:cubicBezTo>
                      <a:pt x="7013" y="824"/>
                      <a:pt x="6336" y="801"/>
                      <a:pt x="5671" y="801"/>
                    </a:cubicBezTo>
                    <a:cubicBezTo>
                      <a:pt x="5537" y="798"/>
                      <a:pt x="5403" y="796"/>
                      <a:pt x="5270" y="796"/>
                    </a:cubicBezTo>
                    <a:cubicBezTo>
                      <a:pt x="4109" y="796"/>
                      <a:pt x="2972" y="922"/>
                      <a:pt x="1835" y="1102"/>
                    </a:cubicBezTo>
                    <a:cubicBezTo>
                      <a:pt x="1468" y="1168"/>
                      <a:pt x="1" y="1402"/>
                      <a:pt x="67" y="1969"/>
                    </a:cubicBezTo>
                    <a:cubicBezTo>
                      <a:pt x="94" y="2396"/>
                      <a:pt x="889" y="2439"/>
                      <a:pt x="1428" y="2439"/>
                    </a:cubicBezTo>
                    <a:cubicBezTo>
                      <a:pt x="1563" y="2439"/>
                      <a:pt x="1682" y="2436"/>
                      <a:pt x="1769" y="2436"/>
                    </a:cubicBezTo>
                    <a:cubicBezTo>
                      <a:pt x="4971" y="2403"/>
                      <a:pt x="8707" y="1969"/>
                      <a:pt x="11609" y="501"/>
                    </a:cubicBezTo>
                    <a:lnTo>
                      <a:pt x="11976" y="1"/>
                    </a:ln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8349375" y="375634"/>
                <a:ext cx="459608" cy="126864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3370" extrusionOk="0">
                    <a:moveTo>
                      <a:pt x="12209" y="0"/>
                    </a:moveTo>
                    <a:cubicBezTo>
                      <a:pt x="10319" y="977"/>
                      <a:pt x="8251" y="1507"/>
                      <a:pt x="6117" y="1507"/>
                    </a:cubicBezTo>
                    <a:cubicBezTo>
                      <a:pt x="5991" y="1507"/>
                      <a:pt x="5864" y="1505"/>
                      <a:pt x="5738" y="1501"/>
                    </a:cubicBezTo>
                    <a:cubicBezTo>
                      <a:pt x="5206" y="1501"/>
                      <a:pt x="4512" y="1447"/>
                      <a:pt x="3823" y="1447"/>
                    </a:cubicBezTo>
                    <a:cubicBezTo>
                      <a:pt x="3084" y="1447"/>
                      <a:pt x="2352" y="1509"/>
                      <a:pt x="1835" y="1768"/>
                    </a:cubicBezTo>
                    <a:cubicBezTo>
                      <a:pt x="0" y="2669"/>
                      <a:pt x="2936" y="3369"/>
                      <a:pt x="3736" y="3369"/>
                    </a:cubicBezTo>
                    <a:cubicBezTo>
                      <a:pt x="3765" y="3370"/>
                      <a:pt x="3795" y="3370"/>
                      <a:pt x="3824" y="3370"/>
                    </a:cubicBezTo>
                    <a:cubicBezTo>
                      <a:pt x="6548" y="3370"/>
                      <a:pt x="10096" y="1850"/>
                      <a:pt x="12142" y="167"/>
                    </a:cubicBezTo>
                    <a:lnTo>
                      <a:pt x="12209" y="0"/>
                    </a:ln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8314214" y="531336"/>
                <a:ext cx="386802" cy="9881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2625" extrusionOk="0">
                    <a:moveTo>
                      <a:pt x="10274" y="1"/>
                    </a:moveTo>
                    <a:lnTo>
                      <a:pt x="10274" y="1"/>
                    </a:lnTo>
                    <a:cubicBezTo>
                      <a:pt x="8173" y="1435"/>
                      <a:pt x="5838" y="1101"/>
                      <a:pt x="3403" y="1268"/>
                    </a:cubicBezTo>
                    <a:cubicBezTo>
                      <a:pt x="2535" y="1301"/>
                      <a:pt x="0" y="2102"/>
                      <a:pt x="2035" y="2502"/>
                    </a:cubicBezTo>
                    <a:cubicBezTo>
                      <a:pt x="2490" y="2584"/>
                      <a:pt x="2954" y="2625"/>
                      <a:pt x="3417" y="2625"/>
                    </a:cubicBezTo>
                    <a:cubicBezTo>
                      <a:pt x="4277" y="2625"/>
                      <a:pt x="5136" y="2484"/>
                      <a:pt x="5938" y="2202"/>
                    </a:cubicBezTo>
                    <a:cubicBezTo>
                      <a:pt x="7305" y="1768"/>
                      <a:pt x="8807" y="1268"/>
                      <a:pt x="9941" y="401"/>
                    </a:cubicBezTo>
                    <a:lnTo>
                      <a:pt x="10274" y="1"/>
                    </a:ln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8271524" y="658314"/>
                <a:ext cx="261219" cy="55602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1477" extrusionOk="0">
                    <a:moveTo>
                      <a:pt x="1788" y="0"/>
                    </a:moveTo>
                    <a:cubicBezTo>
                      <a:pt x="1350" y="0"/>
                      <a:pt x="972" y="92"/>
                      <a:pt x="734" y="330"/>
                    </a:cubicBezTo>
                    <a:cubicBezTo>
                      <a:pt x="0" y="1097"/>
                      <a:pt x="3136" y="1298"/>
                      <a:pt x="3769" y="1331"/>
                    </a:cubicBezTo>
                    <a:cubicBezTo>
                      <a:pt x="4483" y="1433"/>
                      <a:pt x="5196" y="1476"/>
                      <a:pt x="5910" y="1476"/>
                    </a:cubicBezTo>
                    <a:cubicBezTo>
                      <a:pt x="6130" y="1476"/>
                      <a:pt x="6351" y="1472"/>
                      <a:pt x="6571" y="1464"/>
                    </a:cubicBezTo>
                    <a:lnTo>
                      <a:pt x="6638" y="1464"/>
                    </a:lnTo>
                    <a:lnTo>
                      <a:pt x="6938" y="1331"/>
                    </a:lnTo>
                    <a:cubicBezTo>
                      <a:pt x="6238" y="1298"/>
                      <a:pt x="5571" y="1131"/>
                      <a:pt x="4970" y="831"/>
                    </a:cubicBezTo>
                    <a:cubicBezTo>
                      <a:pt x="4351" y="569"/>
                      <a:pt x="2882" y="0"/>
                      <a:pt x="1788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8197437" y="716740"/>
                <a:ext cx="226058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1747" extrusionOk="0">
                    <a:moveTo>
                      <a:pt x="826" y="0"/>
                    </a:moveTo>
                    <a:cubicBezTo>
                      <a:pt x="326" y="0"/>
                      <a:pt x="0" y="152"/>
                      <a:pt x="0" y="546"/>
                    </a:cubicBezTo>
                    <a:cubicBezTo>
                      <a:pt x="0" y="1714"/>
                      <a:pt x="5037" y="1614"/>
                      <a:pt x="5904" y="1747"/>
                    </a:cubicBezTo>
                    <a:lnTo>
                      <a:pt x="6004" y="1647"/>
                    </a:lnTo>
                    <a:cubicBezTo>
                      <a:pt x="5527" y="1421"/>
                      <a:pt x="2358" y="0"/>
                      <a:pt x="826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8105732" y="775015"/>
                <a:ext cx="190935" cy="67799"/>
              </a:xfrm>
              <a:custGeom>
                <a:avLst/>
                <a:gdLst/>
                <a:ahLst/>
                <a:cxnLst/>
                <a:rect l="l" t="t" r="r" b="b"/>
                <a:pathLst>
                  <a:path w="5072" h="1801" extrusionOk="0">
                    <a:moveTo>
                      <a:pt x="1794" y="1"/>
                    </a:moveTo>
                    <a:cubicBezTo>
                      <a:pt x="1559" y="1"/>
                      <a:pt x="1337" y="50"/>
                      <a:pt x="1135" y="166"/>
                    </a:cubicBezTo>
                    <a:cubicBezTo>
                      <a:pt x="1" y="799"/>
                      <a:pt x="2469" y="1300"/>
                      <a:pt x="3070" y="1467"/>
                    </a:cubicBezTo>
                    <a:cubicBezTo>
                      <a:pt x="3670" y="1600"/>
                      <a:pt x="4271" y="1667"/>
                      <a:pt x="4804" y="1800"/>
                    </a:cubicBezTo>
                    <a:lnTo>
                      <a:pt x="5071" y="1633"/>
                    </a:lnTo>
                    <a:cubicBezTo>
                      <a:pt x="4326" y="1137"/>
                      <a:pt x="2919" y="1"/>
                      <a:pt x="179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7972994" y="866155"/>
                <a:ext cx="244542" cy="47809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1270" extrusionOk="0">
                    <a:moveTo>
                      <a:pt x="2367" y="0"/>
                    </a:moveTo>
                    <a:cubicBezTo>
                      <a:pt x="1184" y="0"/>
                      <a:pt x="185" y="191"/>
                      <a:pt x="58" y="813"/>
                    </a:cubicBezTo>
                    <a:cubicBezTo>
                      <a:pt x="0" y="1143"/>
                      <a:pt x="959" y="1269"/>
                      <a:pt x="2134" y="1269"/>
                    </a:cubicBezTo>
                    <a:cubicBezTo>
                      <a:pt x="3695" y="1269"/>
                      <a:pt x="5639" y="1047"/>
                      <a:pt x="6095" y="780"/>
                    </a:cubicBezTo>
                    <a:cubicBezTo>
                      <a:pt x="6129" y="713"/>
                      <a:pt x="6329" y="580"/>
                      <a:pt x="6362" y="547"/>
                    </a:cubicBezTo>
                    <a:lnTo>
                      <a:pt x="6496" y="447"/>
                    </a:lnTo>
                    <a:cubicBezTo>
                      <a:pt x="5920" y="351"/>
                      <a:pt x="3973" y="0"/>
                      <a:pt x="2367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7923678" y="957032"/>
                <a:ext cx="202191" cy="90988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2417" extrusionOk="0">
                    <a:moveTo>
                      <a:pt x="5371" y="1"/>
                    </a:moveTo>
                    <a:cubicBezTo>
                      <a:pt x="4637" y="1"/>
                      <a:pt x="3903" y="67"/>
                      <a:pt x="3169" y="201"/>
                    </a:cubicBezTo>
                    <a:cubicBezTo>
                      <a:pt x="2202" y="368"/>
                      <a:pt x="134" y="935"/>
                      <a:pt x="0" y="2135"/>
                    </a:cubicBezTo>
                    <a:cubicBezTo>
                      <a:pt x="73" y="2333"/>
                      <a:pt x="263" y="2416"/>
                      <a:pt x="534" y="2416"/>
                    </a:cubicBezTo>
                    <a:cubicBezTo>
                      <a:pt x="1633" y="2416"/>
                      <a:pt x="4046" y="1043"/>
                      <a:pt x="5171" y="401"/>
                    </a:cubicBezTo>
                    <a:lnTo>
                      <a:pt x="5371" y="1"/>
                    </a:ln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8092895" y="977134"/>
                <a:ext cx="78189" cy="170871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4539" extrusionOk="0">
                    <a:moveTo>
                      <a:pt x="1443" y="0"/>
                    </a:moveTo>
                    <a:lnTo>
                      <a:pt x="1243" y="267"/>
                    </a:lnTo>
                    <a:cubicBezTo>
                      <a:pt x="979" y="794"/>
                      <a:pt x="1" y="4539"/>
                      <a:pt x="1066" y="4539"/>
                    </a:cubicBezTo>
                    <a:cubicBezTo>
                      <a:pt x="1080" y="4539"/>
                      <a:pt x="1095" y="4538"/>
                      <a:pt x="1109" y="4537"/>
                    </a:cubicBezTo>
                    <a:cubicBezTo>
                      <a:pt x="2077" y="4437"/>
                      <a:pt x="1543" y="601"/>
                      <a:pt x="1443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8171387" y="918106"/>
                <a:ext cx="71262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4917" extrusionOk="0">
                    <a:moveTo>
                      <a:pt x="1292" y="1"/>
                    </a:moveTo>
                    <a:cubicBezTo>
                      <a:pt x="1198" y="537"/>
                      <a:pt x="1" y="4917"/>
                      <a:pt x="996" y="4917"/>
                    </a:cubicBezTo>
                    <a:cubicBezTo>
                      <a:pt x="1054" y="4917"/>
                      <a:pt x="1119" y="4902"/>
                      <a:pt x="1192" y="4871"/>
                    </a:cubicBezTo>
                    <a:cubicBezTo>
                      <a:pt x="1893" y="4537"/>
                      <a:pt x="1659" y="2469"/>
                      <a:pt x="1559" y="1969"/>
                    </a:cubicBezTo>
                    <a:cubicBezTo>
                      <a:pt x="1359" y="1368"/>
                      <a:pt x="1292" y="701"/>
                      <a:pt x="1359" y="34"/>
                    </a:cubicBezTo>
                    <a:lnTo>
                      <a:pt x="1292" y="1"/>
                    </a:ln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8264108" y="860358"/>
                <a:ext cx="94075" cy="163869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4353" extrusionOk="0">
                    <a:moveTo>
                      <a:pt x="1198" y="0"/>
                    </a:moveTo>
                    <a:cubicBezTo>
                      <a:pt x="940" y="579"/>
                      <a:pt x="1" y="4352"/>
                      <a:pt x="1250" y="4352"/>
                    </a:cubicBezTo>
                    <a:cubicBezTo>
                      <a:pt x="1296" y="4352"/>
                      <a:pt x="1345" y="4347"/>
                      <a:pt x="1398" y="4337"/>
                    </a:cubicBezTo>
                    <a:cubicBezTo>
                      <a:pt x="2499" y="4036"/>
                      <a:pt x="1265" y="934"/>
                      <a:pt x="1265" y="167"/>
                    </a:cubicBezTo>
                    <a:lnTo>
                      <a:pt x="1198" y="0"/>
                    </a:ln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8357808" y="820152"/>
                <a:ext cx="83271" cy="177496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4715" extrusionOk="0">
                    <a:moveTo>
                      <a:pt x="1010" y="1"/>
                    </a:moveTo>
                    <a:cubicBezTo>
                      <a:pt x="758" y="631"/>
                      <a:pt x="0" y="4714"/>
                      <a:pt x="1042" y="4714"/>
                    </a:cubicBezTo>
                    <a:cubicBezTo>
                      <a:pt x="1103" y="4714"/>
                      <a:pt x="1170" y="4700"/>
                      <a:pt x="1244" y="4671"/>
                    </a:cubicBezTo>
                    <a:cubicBezTo>
                      <a:pt x="2211" y="4237"/>
                      <a:pt x="1277" y="735"/>
                      <a:pt x="1077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11"/>
              <p:cNvSpPr/>
              <p:nvPr/>
            </p:nvSpPr>
            <p:spPr>
              <a:xfrm>
                <a:off x="8473681" y="769933"/>
                <a:ext cx="99232" cy="168763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4483" extrusionOk="0">
                    <a:moveTo>
                      <a:pt x="334" y="0"/>
                    </a:moveTo>
                    <a:cubicBezTo>
                      <a:pt x="201" y="968"/>
                      <a:pt x="1" y="2102"/>
                      <a:pt x="267" y="3036"/>
                    </a:cubicBezTo>
                    <a:cubicBezTo>
                      <a:pt x="396" y="3551"/>
                      <a:pt x="724" y="4483"/>
                      <a:pt x="1173" y="4483"/>
                    </a:cubicBezTo>
                    <a:cubicBezTo>
                      <a:pt x="1306" y="4483"/>
                      <a:pt x="1449" y="4401"/>
                      <a:pt x="1602" y="4203"/>
                    </a:cubicBezTo>
                    <a:cubicBezTo>
                      <a:pt x="2636" y="2836"/>
                      <a:pt x="501" y="1401"/>
                      <a:pt x="401" y="201"/>
                    </a:cubicBezTo>
                    <a:lnTo>
                      <a:pt x="334" y="0"/>
                    </a:ln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11"/>
              <p:cNvSpPr/>
              <p:nvPr/>
            </p:nvSpPr>
            <p:spPr>
              <a:xfrm>
                <a:off x="8564106" y="714670"/>
                <a:ext cx="104239" cy="190371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5057" extrusionOk="0">
                    <a:moveTo>
                      <a:pt x="134" y="1"/>
                    </a:moveTo>
                    <a:lnTo>
                      <a:pt x="0" y="201"/>
                    </a:lnTo>
                    <a:cubicBezTo>
                      <a:pt x="167" y="1202"/>
                      <a:pt x="234" y="2169"/>
                      <a:pt x="501" y="3170"/>
                    </a:cubicBezTo>
                    <a:cubicBezTo>
                      <a:pt x="602" y="3628"/>
                      <a:pt x="1112" y="5057"/>
                      <a:pt x="1629" y="5057"/>
                    </a:cubicBezTo>
                    <a:cubicBezTo>
                      <a:pt x="1790" y="5057"/>
                      <a:pt x="1952" y="4919"/>
                      <a:pt x="2102" y="4571"/>
                    </a:cubicBezTo>
                    <a:cubicBezTo>
                      <a:pt x="2769" y="3103"/>
                      <a:pt x="601" y="1235"/>
                      <a:pt x="13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11"/>
              <p:cNvSpPr/>
              <p:nvPr/>
            </p:nvSpPr>
            <p:spPr>
              <a:xfrm>
                <a:off x="8652009" y="626767"/>
                <a:ext cx="124341" cy="182917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4859" extrusionOk="0">
                    <a:moveTo>
                      <a:pt x="200" y="1"/>
                    </a:moveTo>
                    <a:lnTo>
                      <a:pt x="0" y="134"/>
                    </a:lnTo>
                    <a:cubicBezTo>
                      <a:pt x="434" y="1068"/>
                      <a:pt x="601" y="2136"/>
                      <a:pt x="1001" y="3036"/>
                    </a:cubicBezTo>
                    <a:cubicBezTo>
                      <a:pt x="1236" y="3507"/>
                      <a:pt x="2005" y="4859"/>
                      <a:pt x="2551" y="4859"/>
                    </a:cubicBezTo>
                    <a:cubicBezTo>
                      <a:pt x="2701" y="4859"/>
                      <a:pt x="2835" y="4756"/>
                      <a:pt x="2936" y="4504"/>
                    </a:cubicBezTo>
                    <a:cubicBezTo>
                      <a:pt x="3303" y="3537"/>
                      <a:pt x="2335" y="2069"/>
                      <a:pt x="1802" y="1468"/>
                    </a:cubicBezTo>
                    <a:cubicBezTo>
                      <a:pt x="1335" y="968"/>
                      <a:pt x="501" y="501"/>
                      <a:pt x="200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11"/>
              <p:cNvSpPr/>
              <p:nvPr/>
            </p:nvSpPr>
            <p:spPr>
              <a:xfrm>
                <a:off x="8733625" y="530093"/>
                <a:ext cx="148208" cy="17000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516" extrusionOk="0">
                    <a:moveTo>
                      <a:pt x="101" y="0"/>
                    </a:moveTo>
                    <a:lnTo>
                      <a:pt x="1" y="234"/>
                    </a:lnTo>
                    <a:cubicBezTo>
                      <a:pt x="114" y="997"/>
                      <a:pt x="1880" y="4515"/>
                      <a:pt x="2883" y="4515"/>
                    </a:cubicBezTo>
                    <a:cubicBezTo>
                      <a:pt x="3063" y="4515"/>
                      <a:pt x="3219" y="4401"/>
                      <a:pt x="3336" y="4136"/>
                    </a:cubicBezTo>
                    <a:cubicBezTo>
                      <a:pt x="3937" y="2702"/>
                      <a:pt x="1201" y="400"/>
                      <a:pt x="101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11"/>
              <p:cNvSpPr/>
              <p:nvPr/>
            </p:nvSpPr>
            <p:spPr>
              <a:xfrm>
                <a:off x="8808126" y="415802"/>
                <a:ext cx="193006" cy="215480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5724" extrusionOk="0">
                    <a:moveTo>
                      <a:pt x="123" y="1"/>
                    </a:moveTo>
                    <a:lnTo>
                      <a:pt x="123" y="334"/>
                    </a:lnTo>
                    <a:cubicBezTo>
                      <a:pt x="1" y="1281"/>
                      <a:pt x="1920" y="5724"/>
                      <a:pt x="3218" y="5724"/>
                    </a:cubicBezTo>
                    <a:cubicBezTo>
                      <a:pt x="3338" y="5724"/>
                      <a:pt x="3452" y="5686"/>
                      <a:pt x="3559" y="5605"/>
                    </a:cubicBezTo>
                    <a:cubicBezTo>
                      <a:pt x="5127" y="4404"/>
                      <a:pt x="323" y="1068"/>
                      <a:pt x="123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11"/>
              <p:cNvSpPr/>
              <p:nvPr/>
            </p:nvSpPr>
            <p:spPr>
              <a:xfrm>
                <a:off x="8881798" y="312841"/>
                <a:ext cx="159540" cy="195829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5202" extrusionOk="0">
                    <a:moveTo>
                      <a:pt x="201" y="0"/>
                    </a:moveTo>
                    <a:lnTo>
                      <a:pt x="134" y="134"/>
                    </a:lnTo>
                    <a:cubicBezTo>
                      <a:pt x="1" y="868"/>
                      <a:pt x="701" y="1902"/>
                      <a:pt x="935" y="2636"/>
                    </a:cubicBezTo>
                    <a:cubicBezTo>
                      <a:pt x="1124" y="3204"/>
                      <a:pt x="2127" y="5202"/>
                      <a:pt x="2980" y="5202"/>
                    </a:cubicBezTo>
                    <a:cubicBezTo>
                      <a:pt x="3177" y="5202"/>
                      <a:pt x="3367" y="5095"/>
                      <a:pt x="3537" y="4837"/>
                    </a:cubicBezTo>
                    <a:cubicBezTo>
                      <a:pt x="4237" y="3736"/>
                      <a:pt x="2502" y="2035"/>
                      <a:pt x="1869" y="1435"/>
                    </a:cubicBezTo>
                    <a:cubicBezTo>
                      <a:pt x="1368" y="934"/>
                      <a:pt x="735" y="501"/>
                      <a:pt x="201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11"/>
              <p:cNvSpPr/>
              <p:nvPr/>
            </p:nvSpPr>
            <p:spPr>
              <a:xfrm>
                <a:off x="8952120" y="209880"/>
                <a:ext cx="113387" cy="168386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4473" extrusionOk="0">
                    <a:moveTo>
                      <a:pt x="268" y="0"/>
                    </a:moveTo>
                    <a:lnTo>
                      <a:pt x="34" y="300"/>
                    </a:lnTo>
                    <a:cubicBezTo>
                      <a:pt x="1" y="1134"/>
                      <a:pt x="434" y="1735"/>
                      <a:pt x="768" y="2535"/>
                    </a:cubicBezTo>
                    <a:cubicBezTo>
                      <a:pt x="1001" y="3136"/>
                      <a:pt x="1335" y="3669"/>
                      <a:pt x="1769" y="4136"/>
                    </a:cubicBezTo>
                    <a:cubicBezTo>
                      <a:pt x="2003" y="4358"/>
                      <a:pt x="2258" y="4472"/>
                      <a:pt x="2467" y="4472"/>
                    </a:cubicBezTo>
                    <a:cubicBezTo>
                      <a:pt x="2794" y="4472"/>
                      <a:pt x="3012" y="4192"/>
                      <a:pt x="2869" y="3603"/>
                    </a:cubicBezTo>
                    <a:cubicBezTo>
                      <a:pt x="2569" y="2202"/>
                      <a:pt x="668" y="1301"/>
                      <a:pt x="268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11"/>
              <p:cNvSpPr/>
              <p:nvPr/>
            </p:nvSpPr>
            <p:spPr>
              <a:xfrm>
                <a:off x="7971902" y="980748"/>
                <a:ext cx="80749" cy="35838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952" extrusionOk="0">
                    <a:moveTo>
                      <a:pt x="1984" y="1"/>
                    </a:moveTo>
                    <a:cubicBezTo>
                      <a:pt x="1975" y="1"/>
                      <a:pt x="1965" y="2"/>
                      <a:pt x="1955" y="4"/>
                    </a:cubicBezTo>
                    <a:cubicBezTo>
                      <a:pt x="1321" y="205"/>
                      <a:pt x="687" y="438"/>
                      <a:pt x="87" y="772"/>
                    </a:cubicBezTo>
                    <a:cubicBezTo>
                      <a:pt x="1" y="800"/>
                      <a:pt x="63" y="952"/>
                      <a:pt x="145" y="952"/>
                    </a:cubicBezTo>
                    <a:cubicBezTo>
                      <a:pt x="159" y="952"/>
                      <a:pt x="173" y="948"/>
                      <a:pt x="187" y="938"/>
                    </a:cubicBezTo>
                    <a:cubicBezTo>
                      <a:pt x="787" y="638"/>
                      <a:pt x="1388" y="405"/>
                      <a:pt x="2022" y="205"/>
                    </a:cubicBezTo>
                    <a:cubicBezTo>
                      <a:pt x="2145" y="174"/>
                      <a:pt x="2097" y="1"/>
                      <a:pt x="198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11"/>
              <p:cNvSpPr/>
              <p:nvPr/>
            </p:nvSpPr>
            <p:spPr>
              <a:xfrm>
                <a:off x="8024117" y="882945"/>
                <a:ext cx="94225" cy="16376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435" extrusionOk="0">
                    <a:moveTo>
                      <a:pt x="2402" y="1"/>
                    </a:moveTo>
                    <a:cubicBezTo>
                      <a:pt x="1635" y="34"/>
                      <a:pt x="868" y="101"/>
                      <a:pt x="134" y="234"/>
                    </a:cubicBezTo>
                    <a:cubicBezTo>
                      <a:pt x="1" y="234"/>
                      <a:pt x="1" y="434"/>
                      <a:pt x="134" y="434"/>
                    </a:cubicBezTo>
                    <a:cubicBezTo>
                      <a:pt x="868" y="301"/>
                      <a:pt x="1635" y="234"/>
                      <a:pt x="2402" y="201"/>
                    </a:cubicBezTo>
                    <a:cubicBezTo>
                      <a:pt x="2503" y="167"/>
                      <a:pt x="2503" y="1"/>
                      <a:pt x="2402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11"/>
              <p:cNvSpPr/>
              <p:nvPr/>
            </p:nvSpPr>
            <p:spPr>
              <a:xfrm>
                <a:off x="8130089" y="1048473"/>
                <a:ext cx="10842" cy="65879"/>
              </a:xfrm>
              <a:custGeom>
                <a:avLst/>
                <a:gdLst/>
                <a:ahLst/>
                <a:cxnLst/>
                <a:rect l="l" t="t" r="r" b="b"/>
                <a:pathLst>
                  <a:path w="288" h="1750" extrusionOk="0">
                    <a:moveTo>
                      <a:pt x="147" y="1"/>
                    </a:moveTo>
                    <a:cubicBezTo>
                      <a:pt x="82" y="1"/>
                      <a:pt x="0" y="58"/>
                      <a:pt x="21" y="140"/>
                    </a:cubicBezTo>
                    <a:cubicBezTo>
                      <a:pt x="88" y="640"/>
                      <a:pt x="88" y="1141"/>
                      <a:pt x="54" y="1675"/>
                    </a:cubicBezTo>
                    <a:cubicBezTo>
                      <a:pt x="71" y="1725"/>
                      <a:pt x="121" y="1750"/>
                      <a:pt x="171" y="1750"/>
                    </a:cubicBezTo>
                    <a:cubicBezTo>
                      <a:pt x="221" y="1750"/>
                      <a:pt x="271" y="1725"/>
                      <a:pt x="288" y="1675"/>
                    </a:cubicBezTo>
                    <a:cubicBezTo>
                      <a:pt x="288" y="1141"/>
                      <a:pt x="288" y="607"/>
                      <a:pt x="221" y="73"/>
                    </a:cubicBezTo>
                    <a:cubicBezTo>
                      <a:pt x="221" y="22"/>
                      <a:pt x="187" y="1"/>
                      <a:pt x="147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11"/>
              <p:cNvSpPr/>
              <p:nvPr/>
            </p:nvSpPr>
            <p:spPr>
              <a:xfrm>
                <a:off x="8209973" y="1013236"/>
                <a:ext cx="12611" cy="62114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650" extrusionOk="0">
                    <a:moveTo>
                      <a:pt x="213" y="0"/>
                    </a:moveTo>
                    <a:cubicBezTo>
                      <a:pt x="167" y="0"/>
                      <a:pt x="117" y="25"/>
                      <a:pt x="101" y="75"/>
                    </a:cubicBezTo>
                    <a:cubicBezTo>
                      <a:pt x="101" y="542"/>
                      <a:pt x="101" y="1043"/>
                      <a:pt x="1" y="1510"/>
                    </a:cubicBezTo>
                    <a:cubicBezTo>
                      <a:pt x="1" y="1592"/>
                      <a:pt x="77" y="1649"/>
                      <a:pt x="143" y="1649"/>
                    </a:cubicBezTo>
                    <a:cubicBezTo>
                      <a:pt x="184" y="1649"/>
                      <a:pt x="221" y="1627"/>
                      <a:pt x="234" y="1576"/>
                    </a:cubicBezTo>
                    <a:cubicBezTo>
                      <a:pt x="301" y="1076"/>
                      <a:pt x="334" y="576"/>
                      <a:pt x="301" y="75"/>
                    </a:cubicBezTo>
                    <a:cubicBezTo>
                      <a:pt x="301" y="25"/>
                      <a:pt x="259" y="0"/>
                      <a:pt x="213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11"/>
              <p:cNvSpPr/>
              <p:nvPr/>
            </p:nvSpPr>
            <p:spPr>
              <a:xfrm>
                <a:off x="8307927" y="936929"/>
                <a:ext cx="8809" cy="64109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703" extrusionOk="0">
                    <a:moveTo>
                      <a:pt x="134" y="1"/>
                    </a:moveTo>
                    <a:cubicBezTo>
                      <a:pt x="84" y="1"/>
                      <a:pt x="34" y="34"/>
                      <a:pt x="34" y="101"/>
                    </a:cubicBezTo>
                    <a:cubicBezTo>
                      <a:pt x="34" y="601"/>
                      <a:pt x="0" y="1102"/>
                      <a:pt x="34" y="1602"/>
                    </a:cubicBezTo>
                    <a:cubicBezTo>
                      <a:pt x="34" y="1669"/>
                      <a:pt x="84" y="1702"/>
                      <a:pt x="134" y="1702"/>
                    </a:cubicBezTo>
                    <a:cubicBezTo>
                      <a:pt x="184" y="1702"/>
                      <a:pt x="234" y="1669"/>
                      <a:pt x="234" y="1602"/>
                    </a:cubicBezTo>
                    <a:cubicBezTo>
                      <a:pt x="201" y="1102"/>
                      <a:pt x="234" y="601"/>
                      <a:pt x="234" y="101"/>
                    </a:cubicBezTo>
                    <a:cubicBezTo>
                      <a:pt x="234" y="34"/>
                      <a:pt x="184" y="1"/>
                      <a:pt x="13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11"/>
              <p:cNvSpPr/>
              <p:nvPr/>
            </p:nvSpPr>
            <p:spPr>
              <a:xfrm>
                <a:off x="8173946" y="788643"/>
                <a:ext cx="71224" cy="24018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638" extrusionOk="0">
                    <a:moveTo>
                      <a:pt x="161" y="0"/>
                    </a:moveTo>
                    <a:cubicBezTo>
                      <a:pt x="48" y="0"/>
                      <a:pt x="0" y="173"/>
                      <a:pt x="124" y="204"/>
                    </a:cubicBezTo>
                    <a:cubicBezTo>
                      <a:pt x="657" y="404"/>
                      <a:pt x="1191" y="504"/>
                      <a:pt x="1725" y="638"/>
                    </a:cubicBezTo>
                    <a:cubicBezTo>
                      <a:pt x="1858" y="638"/>
                      <a:pt x="1892" y="471"/>
                      <a:pt x="1792" y="437"/>
                    </a:cubicBezTo>
                    <a:cubicBezTo>
                      <a:pt x="1258" y="304"/>
                      <a:pt x="724" y="204"/>
                      <a:pt x="190" y="4"/>
                    </a:cubicBezTo>
                    <a:cubicBezTo>
                      <a:pt x="180" y="1"/>
                      <a:pt x="170" y="0"/>
                      <a:pt x="161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11"/>
              <p:cNvSpPr/>
              <p:nvPr/>
            </p:nvSpPr>
            <p:spPr>
              <a:xfrm>
                <a:off x="8234217" y="732099"/>
                <a:ext cx="82518" cy="21533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572" extrusionOk="0">
                    <a:moveTo>
                      <a:pt x="161" y="1"/>
                    </a:moveTo>
                    <a:cubicBezTo>
                      <a:pt x="48" y="1"/>
                      <a:pt x="1" y="174"/>
                      <a:pt x="124" y="205"/>
                    </a:cubicBezTo>
                    <a:cubicBezTo>
                      <a:pt x="758" y="372"/>
                      <a:pt x="1391" y="505"/>
                      <a:pt x="2025" y="572"/>
                    </a:cubicBezTo>
                    <a:cubicBezTo>
                      <a:pt x="2159" y="572"/>
                      <a:pt x="2192" y="372"/>
                      <a:pt x="2059" y="372"/>
                    </a:cubicBezTo>
                    <a:cubicBezTo>
                      <a:pt x="1425" y="305"/>
                      <a:pt x="824" y="171"/>
                      <a:pt x="191" y="5"/>
                    </a:cubicBezTo>
                    <a:cubicBezTo>
                      <a:pt x="180" y="2"/>
                      <a:pt x="171" y="1"/>
                      <a:pt x="161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11"/>
              <p:cNvSpPr/>
              <p:nvPr/>
            </p:nvSpPr>
            <p:spPr>
              <a:xfrm>
                <a:off x="8330515" y="674502"/>
                <a:ext cx="75403" cy="15096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401" extrusionOk="0">
                    <a:moveTo>
                      <a:pt x="134" y="0"/>
                    </a:moveTo>
                    <a:cubicBezTo>
                      <a:pt x="1" y="0"/>
                      <a:pt x="1" y="234"/>
                      <a:pt x="134" y="234"/>
                    </a:cubicBezTo>
                    <a:cubicBezTo>
                      <a:pt x="701" y="234"/>
                      <a:pt x="1302" y="300"/>
                      <a:pt x="1869" y="401"/>
                    </a:cubicBezTo>
                    <a:cubicBezTo>
                      <a:pt x="2002" y="401"/>
                      <a:pt x="2002" y="200"/>
                      <a:pt x="1869" y="200"/>
                    </a:cubicBezTo>
                    <a:cubicBezTo>
                      <a:pt x="1302" y="100"/>
                      <a:pt x="701" y="34"/>
                      <a:pt x="134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11"/>
              <p:cNvSpPr/>
              <p:nvPr/>
            </p:nvSpPr>
            <p:spPr>
              <a:xfrm>
                <a:off x="8423989" y="588595"/>
                <a:ext cx="69116" cy="2492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662" extrusionOk="0">
                    <a:moveTo>
                      <a:pt x="1706" y="1"/>
                    </a:moveTo>
                    <a:cubicBezTo>
                      <a:pt x="1690" y="1"/>
                      <a:pt x="1673" y="5"/>
                      <a:pt x="1654" y="14"/>
                    </a:cubicBezTo>
                    <a:cubicBezTo>
                      <a:pt x="1154" y="181"/>
                      <a:pt x="620" y="281"/>
                      <a:pt x="86" y="448"/>
                    </a:cubicBezTo>
                    <a:cubicBezTo>
                      <a:pt x="0" y="505"/>
                      <a:pt x="13" y="661"/>
                      <a:pt x="103" y="661"/>
                    </a:cubicBezTo>
                    <a:cubicBezTo>
                      <a:pt x="118" y="661"/>
                      <a:pt x="134" y="657"/>
                      <a:pt x="153" y="648"/>
                    </a:cubicBezTo>
                    <a:cubicBezTo>
                      <a:pt x="687" y="481"/>
                      <a:pt x="1221" y="381"/>
                      <a:pt x="1721" y="214"/>
                    </a:cubicBezTo>
                    <a:cubicBezTo>
                      <a:pt x="1836" y="157"/>
                      <a:pt x="1802" y="1"/>
                      <a:pt x="1706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11"/>
              <p:cNvSpPr/>
              <p:nvPr/>
            </p:nvSpPr>
            <p:spPr>
              <a:xfrm>
                <a:off x="8390823" y="898003"/>
                <a:ext cx="12084" cy="61813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642" extrusionOk="0">
                    <a:moveTo>
                      <a:pt x="133" y="1"/>
                    </a:moveTo>
                    <a:cubicBezTo>
                      <a:pt x="83" y="1"/>
                      <a:pt x="33" y="34"/>
                      <a:pt x="33" y="101"/>
                    </a:cubicBezTo>
                    <a:cubicBezTo>
                      <a:pt x="0" y="601"/>
                      <a:pt x="0" y="1068"/>
                      <a:pt x="100" y="1569"/>
                    </a:cubicBezTo>
                    <a:cubicBezTo>
                      <a:pt x="100" y="1620"/>
                      <a:pt x="134" y="1641"/>
                      <a:pt x="174" y="1641"/>
                    </a:cubicBezTo>
                    <a:cubicBezTo>
                      <a:pt x="240" y="1641"/>
                      <a:pt x="321" y="1584"/>
                      <a:pt x="300" y="1502"/>
                    </a:cubicBezTo>
                    <a:cubicBezTo>
                      <a:pt x="200" y="1035"/>
                      <a:pt x="200" y="568"/>
                      <a:pt x="234" y="101"/>
                    </a:cubicBezTo>
                    <a:cubicBezTo>
                      <a:pt x="234" y="34"/>
                      <a:pt x="183" y="1"/>
                      <a:pt x="133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11"/>
              <p:cNvSpPr/>
              <p:nvPr/>
            </p:nvSpPr>
            <p:spPr>
              <a:xfrm>
                <a:off x="8494537" y="839389"/>
                <a:ext cx="32450" cy="52703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400" extrusionOk="0">
                    <a:moveTo>
                      <a:pt x="162" y="1"/>
                    </a:moveTo>
                    <a:cubicBezTo>
                      <a:pt x="84" y="1"/>
                      <a:pt x="0" y="87"/>
                      <a:pt x="47" y="157"/>
                    </a:cubicBezTo>
                    <a:cubicBezTo>
                      <a:pt x="214" y="557"/>
                      <a:pt x="414" y="957"/>
                      <a:pt x="647" y="1358"/>
                    </a:cubicBezTo>
                    <a:cubicBezTo>
                      <a:pt x="667" y="1387"/>
                      <a:pt x="695" y="1399"/>
                      <a:pt x="723" y="1399"/>
                    </a:cubicBezTo>
                    <a:cubicBezTo>
                      <a:pt x="792" y="1399"/>
                      <a:pt x="861" y="1328"/>
                      <a:pt x="814" y="1258"/>
                    </a:cubicBezTo>
                    <a:cubicBezTo>
                      <a:pt x="614" y="857"/>
                      <a:pt x="414" y="457"/>
                      <a:pt x="247" y="57"/>
                    </a:cubicBezTo>
                    <a:cubicBezTo>
                      <a:pt x="227" y="17"/>
                      <a:pt x="195" y="1"/>
                      <a:pt x="162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11"/>
              <p:cNvSpPr/>
              <p:nvPr/>
            </p:nvSpPr>
            <p:spPr>
              <a:xfrm>
                <a:off x="8588312" y="795984"/>
                <a:ext cx="37871" cy="61474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1633" extrusionOk="0">
                    <a:moveTo>
                      <a:pt x="148" y="1"/>
                    </a:moveTo>
                    <a:cubicBezTo>
                      <a:pt x="77" y="1"/>
                      <a:pt x="1" y="72"/>
                      <a:pt x="24" y="142"/>
                    </a:cubicBezTo>
                    <a:cubicBezTo>
                      <a:pt x="258" y="643"/>
                      <a:pt x="491" y="1110"/>
                      <a:pt x="792" y="1577"/>
                    </a:cubicBezTo>
                    <a:cubicBezTo>
                      <a:pt x="812" y="1617"/>
                      <a:pt x="841" y="1633"/>
                      <a:pt x="870" y="1633"/>
                    </a:cubicBezTo>
                    <a:cubicBezTo>
                      <a:pt x="938" y="1633"/>
                      <a:pt x="1005" y="1547"/>
                      <a:pt x="958" y="1477"/>
                    </a:cubicBezTo>
                    <a:cubicBezTo>
                      <a:pt x="692" y="1010"/>
                      <a:pt x="425" y="543"/>
                      <a:pt x="225" y="42"/>
                    </a:cubicBezTo>
                    <a:cubicBezTo>
                      <a:pt x="205" y="13"/>
                      <a:pt x="177" y="1"/>
                      <a:pt x="148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11"/>
              <p:cNvSpPr/>
              <p:nvPr/>
            </p:nvSpPr>
            <p:spPr>
              <a:xfrm>
                <a:off x="8775788" y="582157"/>
                <a:ext cx="59893" cy="54773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455" extrusionOk="0">
                    <a:moveTo>
                      <a:pt x="187" y="0"/>
                    </a:moveTo>
                    <a:cubicBezTo>
                      <a:pt x="95" y="0"/>
                      <a:pt x="0" y="104"/>
                      <a:pt x="81" y="185"/>
                    </a:cubicBezTo>
                    <a:cubicBezTo>
                      <a:pt x="548" y="552"/>
                      <a:pt x="982" y="952"/>
                      <a:pt x="1382" y="1419"/>
                    </a:cubicBezTo>
                    <a:cubicBezTo>
                      <a:pt x="1399" y="1444"/>
                      <a:pt x="1422" y="1455"/>
                      <a:pt x="1445" y="1455"/>
                    </a:cubicBezTo>
                    <a:cubicBezTo>
                      <a:pt x="1516" y="1455"/>
                      <a:pt x="1591" y="1361"/>
                      <a:pt x="1516" y="1286"/>
                    </a:cubicBezTo>
                    <a:cubicBezTo>
                      <a:pt x="1115" y="819"/>
                      <a:pt x="682" y="418"/>
                      <a:pt x="248" y="18"/>
                    </a:cubicBezTo>
                    <a:cubicBezTo>
                      <a:pt x="229" y="6"/>
                      <a:pt x="208" y="0"/>
                      <a:pt x="187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11"/>
              <p:cNvSpPr/>
              <p:nvPr/>
            </p:nvSpPr>
            <p:spPr>
              <a:xfrm>
                <a:off x="8691650" y="689259"/>
                <a:ext cx="47922" cy="71526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900" extrusionOk="0">
                    <a:moveTo>
                      <a:pt x="139" y="0"/>
                    </a:moveTo>
                    <a:cubicBezTo>
                      <a:pt x="71" y="0"/>
                      <a:pt x="1" y="71"/>
                      <a:pt x="48" y="142"/>
                    </a:cubicBezTo>
                    <a:cubicBezTo>
                      <a:pt x="382" y="709"/>
                      <a:pt x="782" y="1243"/>
                      <a:pt x="1049" y="1843"/>
                    </a:cubicBezTo>
                    <a:cubicBezTo>
                      <a:pt x="1069" y="1883"/>
                      <a:pt x="1098" y="1899"/>
                      <a:pt x="1128" y="1899"/>
                    </a:cubicBezTo>
                    <a:cubicBezTo>
                      <a:pt x="1198" y="1899"/>
                      <a:pt x="1272" y="1813"/>
                      <a:pt x="1249" y="1743"/>
                    </a:cubicBezTo>
                    <a:cubicBezTo>
                      <a:pt x="949" y="1143"/>
                      <a:pt x="548" y="609"/>
                      <a:pt x="215" y="42"/>
                    </a:cubicBezTo>
                    <a:cubicBezTo>
                      <a:pt x="195" y="13"/>
                      <a:pt x="167" y="0"/>
                      <a:pt x="139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11"/>
              <p:cNvSpPr/>
              <p:nvPr/>
            </p:nvSpPr>
            <p:spPr>
              <a:xfrm>
                <a:off x="8467394" y="454727"/>
                <a:ext cx="103034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402" extrusionOk="0">
                    <a:moveTo>
                      <a:pt x="201" y="1"/>
                    </a:moveTo>
                    <a:cubicBezTo>
                      <a:pt x="68" y="1"/>
                      <a:pt x="1" y="201"/>
                      <a:pt x="134" y="234"/>
                    </a:cubicBezTo>
                    <a:cubicBezTo>
                      <a:pt x="968" y="334"/>
                      <a:pt x="1769" y="401"/>
                      <a:pt x="2603" y="401"/>
                    </a:cubicBezTo>
                    <a:cubicBezTo>
                      <a:pt x="2736" y="368"/>
                      <a:pt x="2736" y="201"/>
                      <a:pt x="2603" y="201"/>
                    </a:cubicBezTo>
                    <a:cubicBezTo>
                      <a:pt x="1802" y="201"/>
                      <a:pt x="1002" y="134"/>
                      <a:pt x="201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11"/>
              <p:cNvSpPr/>
              <p:nvPr/>
            </p:nvSpPr>
            <p:spPr>
              <a:xfrm>
                <a:off x="8526423" y="297632"/>
                <a:ext cx="100098" cy="19237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511" extrusionOk="0">
                    <a:moveTo>
                      <a:pt x="2498" y="0"/>
                    </a:moveTo>
                    <a:cubicBezTo>
                      <a:pt x="2489" y="0"/>
                      <a:pt x="2479" y="2"/>
                      <a:pt x="2469" y="4"/>
                    </a:cubicBezTo>
                    <a:cubicBezTo>
                      <a:pt x="1858" y="190"/>
                      <a:pt x="1227" y="291"/>
                      <a:pt x="608" y="291"/>
                    </a:cubicBezTo>
                    <a:cubicBezTo>
                      <a:pt x="449" y="291"/>
                      <a:pt x="291" y="285"/>
                      <a:pt x="134" y="271"/>
                    </a:cubicBezTo>
                    <a:cubicBezTo>
                      <a:pt x="1" y="271"/>
                      <a:pt x="1" y="471"/>
                      <a:pt x="134" y="504"/>
                    </a:cubicBezTo>
                    <a:cubicBezTo>
                      <a:pt x="234" y="509"/>
                      <a:pt x="335" y="511"/>
                      <a:pt x="436" y="511"/>
                    </a:cubicBezTo>
                    <a:cubicBezTo>
                      <a:pt x="1142" y="511"/>
                      <a:pt x="1864" y="409"/>
                      <a:pt x="2536" y="204"/>
                    </a:cubicBezTo>
                    <a:cubicBezTo>
                      <a:pt x="2659" y="173"/>
                      <a:pt x="2611" y="0"/>
                      <a:pt x="2498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11"/>
              <p:cNvSpPr/>
              <p:nvPr/>
            </p:nvSpPr>
            <p:spPr>
              <a:xfrm>
                <a:off x="8624377" y="150739"/>
                <a:ext cx="112709" cy="2149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571" extrusionOk="0">
                    <a:moveTo>
                      <a:pt x="2861" y="0"/>
                    </a:moveTo>
                    <a:cubicBezTo>
                      <a:pt x="2853" y="0"/>
                      <a:pt x="2845" y="1"/>
                      <a:pt x="2836" y="3"/>
                    </a:cubicBezTo>
                    <a:cubicBezTo>
                      <a:pt x="1935" y="203"/>
                      <a:pt x="1035" y="337"/>
                      <a:pt x="134" y="370"/>
                    </a:cubicBezTo>
                    <a:cubicBezTo>
                      <a:pt x="0" y="370"/>
                      <a:pt x="0" y="570"/>
                      <a:pt x="134" y="570"/>
                    </a:cubicBezTo>
                    <a:cubicBezTo>
                      <a:pt x="1068" y="537"/>
                      <a:pt x="1969" y="404"/>
                      <a:pt x="2869" y="203"/>
                    </a:cubicBezTo>
                    <a:cubicBezTo>
                      <a:pt x="2994" y="203"/>
                      <a:pt x="2973" y="0"/>
                      <a:pt x="2861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11"/>
              <p:cNvSpPr/>
              <p:nvPr/>
            </p:nvSpPr>
            <p:spPr>
              <a:xfrm>
                <a:off x="8853752" y="510668"/>
                <a:ext cx="74876" cy="69756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853" extrusionOk="0">
                    <a:moveTo>
                      <a:pt x="151" y="0"/>
                    </a:moveTo>
                    <a:cubicBezTo>
                      <a:pt x="52" y="0"/>
                      <a:pt x="0" y="127"/>
                      <a:pt x="112" y="183"/>
                    </a:cubicBezTo>
                    <a:cubicBezTo>
                      <a:pt x="712" y="683"/>
                      <a:pt x="1246" y="1250"/>
                      <a:pt x="1780" y="1817"/>
                    </a:cubicBezTo>
                    <a:cubicBezTo>
                      <a:pt x="1805" y="1842"/>
                      <a:pt x="1832" y="1853"/>
                      <a:pt x="1857" y="1853"/>
                    </a:cubicBezTo>
                    <a:cubicBezTo>
                      <a:pt x="1932" y="1853"/>
                      <a:pt x="1988" y="1759"/>
                      <a:pt x="1913" y="1684"/>
                    </a:cubicBezTo>
                    <a:cubicBezTo>
                      <a:pt x="1379" y="1083"/>
                      <a:pt x="812" y="516"/>
                      <a:pt x="212" y="16"/>
                    </a:cubicBezTo>
                    <a:cubicBezTo>
                      <a:pt x="190" y="5"/>
                      <a:pt x="170" y="0"/>
                      <a:pt x="151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11"/>
              <p:cNvSpPr/>
              <p:nvPr/>
            </p:nvSpPr>
            <p:spPr>
              <a:xfrm>
                <a:off x="8925241" y="374053"/>
                <a:ext cx="66368" cy="78527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2086" extrusionOk="0">
                    <a:moveTo>
                      <a:pt x="150" y="1"/>
                    </a:moveTo>
                    <a:cubicBezTo>
                      <a:pt x="70" y="1"/>
                      <a:pt x="0" y="72"/>
                      <a:pt x="48" y="142"/>
                    </a:cubicBezTo>
                    <a:cubicBezTo>
                      <a:pt x="515" y="809"/>
                      <a:pt x="1048" y="1410"/>
                      <a:pt x="1515" y="2044"/>
                    </a:cubicBezTo>
                    <a:cubicBezTo>
                      <a:pt x="1545" y="2073"/>
                      <a:pt x="1580" y="2085"/>
                      <a:pt x="1613" y="2085"/>
                    </a:cubicBezTo>
                    <a:cubicBezTo>
                      <a:pt x="1693" y="2085"/>
                      <a:pt x="1763" y="2014"/>
                      <a:pt x="1715" y="1944"/>
                    </a:cubicBezTo>
                    <a:cubicBezTo>
                      <a:pt x="1248" y="1276"/>
                      <a:pt x="715" y="676"/>
                      <a:pt x="248" y="42"/>
                    </a:cubicBezTo>
                    <a:cubicBezTo>
                      <a:pt x="218" y="13"/>
                      <a:pt x="183" y="1"/>
                      <a:pt x="150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11"/>
              <p:cNvSpPr/>
              <p:nvPr/>
            </p:nvSpPr>
            <p:spPr>
              <a:xfrm>
                <a:off x="8986415" y="266763"/>
                <a:ext cx="51649" cy="78377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2082" extrusionOk="0">
                    <a:moveTo>
                      <a:pt x="145" y="1"/>
                    </a:moveTo>
                    <a:cubicBezTo>
                      <a:pt x="75" y="1"/>
                      <a:pt x="0" y="87"/>
                      <a:pt x="24" y="157"/>
                    </a:cubicBezTo>
                    <a:cubicBezTo>
                      <a:pt x="357" y="791"/>
                      <a:pt x="724" y="1425"/>
                      <a:pt x="1124" y="2025"/>
                    </a:cubicBezTo>
                    <a:cubicBezTo>
                      <a:pt x="1155" y="2065"/>
                      <a:pt x="1191" y="2081"/>
                      <a:pt x="1225" y="2081"/>
                    </a:cubicBezTo>
                    <a:cubicBezTo>
                      <a:pt x="1304" y="2081"/>
                      <a:pt x="1371" y="1995"/>
                      <a:pt x="1325" y="1925"/>
                    </a:cubicBezTo>
                    <a:cubicBezTo>
                      <a:pt x="891" y="1324"/>
                      <a:pt x="524" y="691"/>
                      <a:pt x="224" y="57"/>
                    </a:cubicBezTo>
                    <a:cubicBezTo>
                      <a:pt x="204" y="17"/>
                      <a:pt x="175" y="1"/>
                      <a:pt x="145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0" name="Google Shape;1550;p11"/>
            <p:cNvGrpSpPr/>
            <p:nvPr/>
          </p:nvGrpSpPr>
          <p:grpSpPr>
            <a:xfrm rot="-1110663">
              <a:off x="7852317" y="272533"/>
              <a:ext cx="780902" cy="326888"/>
              <a:chOff x="7936040" y="253594"/>
              <a:chExt cx="780871" cy="326875"/>
            </a:xfrm>
            <a:grpFill/>
          </p:grpSpPr>
          <p:sp>
            <p:nvSpPr>
              <p:cNvPr id="1551" name="Google Shape;1551;p11"/>
              <p:cNvSpPr/>
              <p:nvPr/>
            </p:nvSpPr>
            <p:spPr>
              <a:xfrm>
                <a:off x="7992019" y="253594"/>
                <a:ext cx="724892" cy="284559"/>
              </a:xfrm>
              <a:custGeom>
                <a:avLst/>
                <a:gdLst/>
                <a:ahLst/>
                <a:cxnLst/>
                <a:rect l="l" t="t" r="r" b="b"/>
                <a:pathLst>
                  <a:path w="19256" h="7559" extrusionOk="0">
                    <a:moveTo>
                      <a:pt x="19139" y="1"/>
                    </a:moveTo>
                    <a:cubicBezTo>
                      <a:pt x="19102" y="1"/>
                      <a:pt x="19068" y="19"/>
                      <a:pt x="19055" y="59"/>
                    </a:cubicBezTo>
                    <a:lnTo>
                      <a:pt x="19022" y="92"/>
                    </a:lnTo>
                    <a:cubicBezTo>
                      <a:pt x="18622" y="1460"/>
                      <a:pt x="16487" y="2194"/>
                      <a:pt x="15252" y="2527"/>
                    </a:cubicBezTo>
                    <a:cubicBezTo>
                      <a:pt x="13451" y="2961"/>
                      <a:pt x="11550" y="3094"/>
                      <a:pt x="9715" y="3394"/>
                    </a:cubicBezTo>
                    <a:cubicBezTo>
                      <a:pt x="7847" y="3695"/>
                      <a:pt x="6013" y="4128"/>
                      <a:pt x="4245" y="4729"/>
                    </a:cubicBezTo>
                    <a:cubicBezTo>
                      <a:pt x="2610" y="5296"/>
                      <a:pt x="1476" y="6430"/>
                      <a:pt x="108" y="7364"/>
                    </a:cubicBezTo>
                    <a:cubicBezTo>
                      <a:pt x="1" y="7418"/>
                      <a:pt x="67" y="7558"/>
                      <a:pt x="149" y="7558"/>
                    </a:cubicBezTo>
                    <a:cubicBezTo>
                      <a:pt x="168" y="7558"/>
                      <a:pt x="189" y="7550"/>
                      <a:pt x="208" y="7531"/>
                    </a:cubicBezTo>
                    <a:cubicBezTo>
                      <a:pt x="876" y="7097"/>
                      <a:pt x="1443" y="6497"/>
                      <a:pt x="2143" y="6063"/>
                    </a:cubicBezTo>
                    <a:cubicBezTo>
                      <a:pt x="2977" y="5529"/>
                      <a:pt x="3878" y="5062"/>
                      <a:pt x="4812" y="4762"/>
                    </a:cubicBezTo>
                    <a:cubicBezTo>
                      <a:pt x="6846" y="4128"/>
                      <a:pt x="8948" y="3695"/>
                      <a:pt x="11083" y="3394"/>
                    </a:cubicBezTo>
                    <a:cubicBezTo>
                      <a:pt x="12917" y="3094"/>
                      <a:pt x="14886" y="3028"/>
                      <a:pt x="16587" y="2294"/>
                    </a:cubicBezTo>
                    <a:cubicBezTo>
                      <a:pt x="17587" y="1860"/>
                      <a:pt x="18922" y="1260"/>
                      <a:pt x="19255" y="125"/>
                    </a:cubicBezTo>
                    <a:cubicBezTo>
                      <a:pt x="19255" y="45"/>
                      <a:pt x="19194" y="1"/>
                      <a:pt x="19139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11"/>
              <p:cNvSpPr/>
              <p:nvPr/>
            </p:nvSpPr>
            <p:spPr>
              <a:xfrm>
                <a:off x="8020630" y="379594"/>
                <a:ext cx="122836" cy="65163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1731" extrusionOk="0">
                    <a:moveTo>
                      <a:pt x="173" y="1"/>
                    </a:moveTo>
                    <a:cubicBezTo>
                      <a:pt x="83" y="1"/>
                      <a:pt x="1" y="157"/>
                      <a:pt x="116" y="214"/>
                    </a:cubicBezTo>
                    <a:cubicBezTo>
                      <a:pt x="1116" y="681"/>
                      <a:pt x="2084" y="1182"/>
                      <a:pt x="3051" y="1715"/>
                    </a:cubicBezTo>
                    <a:cubicBezTo>
                      <a:pt x="3073" y="1726"/>
                      <a:pt x="3093" y="1731"/>
                      <a:pt x="3112" y="1731"/>
                    </a:cubicBezTo>
                    <a:cubicBezTo>
                      <a:pt x="3211" y="1731"/>
                      <a:pt x="3263" y="1604"/>
                      <a:pt x="3151" y="1549"/>
                    </a:cubicBezTo>
                    <a:cubicBezTo>
                      <a:pt x="2217" y="981"/>
                      <a:pt x="1216" y="514"/>
                      <a:pt x="216" y="14"/>
                    </a:cubicBezTo>
                    <a:cubicBezTo>
                      <a:pt x="202" y="5"/>
                      <a:pt x="187" y="1"/>
                      <a:pt x="173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11"/>
              <p:cNvSpPr/>
              <p:nvPr/>
            </p:nvSpPr>
            <p:spPr>
              <a:xfrm>
                <a:off x="7962651" y="321846"/>
                <a:ext cx="154495" cy="1001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2661" extrusionOk="0">
                    <a:moveTo>
                      <a:pt x="1090" y="216"/>
                    </a:moveTo>
                    <a:cubicBezTo>
                      <a:pt x="1461" y="216"/>
                      <a:pt x="1930" y="402"/>
                      <a:pt x="2136" y="514"/>
                    </a:cubicBezTo>
                    <a:cubicBezTo>
                      <a:pt x="2914" y="903"/>
                      <a:pt x="3502" y="1575"/>
                      <a:pt x="3749" y="2439"/>
                    </a:cubicBezTo>
                    <a:lnTo>
                      <a:pt x="3749" y="2439"/>
                    </a:lnTo>
                    <a:cubicBezTo>
                      <a:pt x="3626" y="2449"/>
                      <a:pt x="3497" y="2454"/>
                      <a:pt x="3364" y="2454"/>
                    </a:cubicBezTo>
                    <a:cubicBezTo>
                      <a:pt x="2143" y="2454"/>
                      <a:pt x="596" y="2013"/>
                      <a:pt x="568" y="681"/>
                    </a:cubicBezTo>
                    <a:cubicBezTo>
                      <a:pt x="568" y="329"/>
                      <a:pt x="799" y="216"/>
                      <a:pt x="1090" y="216"/>
                    </a:cubicBezTo>
                    <a:close/>
                    <a:moveTo>
                      <a:pt x="1102" y="0"/>
                    </a:moveTo>
                    <a:cubicBezTo>
                      <a:pt x="838" y="0"/>
                      <a:pt x="595" y="81"/>
                      <a:pt x="435" y="314"/>
                    </a:cubicBezTo>
                    <a:cubicBezTo>
                      <a:pt x="1" y="981"/>
                      <a:pt x="768" y="1848"/>
                      <a:pt x="1269" y="2149"/>
                    </a:cubicBezTo>
                    <a:cubicBezTo>
                      <a:pt x="1915" y="2485"/>
                      <a:pt x="2621" y="2660"/>
                      <a:pt x="3341" y="2660"/>
                    </a:cubicBezTo>
                    <a:cubicBezTo>
                      <a:pt x="3550" y="2660"/>
                      <a:pt x="3760" y="2646"/>
                      <a:pt x="3970" y="2616"/>
                    </a:cubicBezTo>
                    <a:cubicBezTo>
                      <a:pt x="4095" y="2616"/>
                      <a:pt x="4103" y="2412"/>
                      <a:pt x="3995" y="2412"/>
                    </a:cubicBezTo>
                    <a:cubicBezTo>
                      <a:pt x="3988" y="2412"/>
                      <a:pt x="3979" y="2413"/>
                      <a:pt x="3970" y="2415"/>
                    </a:cubicBezTo>
                    <a:cubicBezTo>
                      <a:pt x="3967" y="2416"/>
                      <a:pt x="3964" y="2416"/>
                      <a:pt x="3961" y="2417"/>
                    </a:cubicBezTo>
                    <a:lnTo>
                      <a:pt x="3961" y="2417"/>
                    </a:lnTo>
                    <a:cubicBezTo>
                      <a:pt x="3689" y="1464"/>
                      <a:pt x="3026" y="676"/>
                      <a:pt x="2102" y="247"/>
                    </a:cubicBezTo>
                    <a:cubicBezTo>
                      <a:pt x="1821" y="134"/>
                      <a:pt x="1443" y="0"/>
                      <a:pt x="1102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11"/>
              <p:cNvSpPr/>
              <p:nvPr/>
            </p:nvSpPr>
            <p:spPr>
              <a:xfrm>
                <a:off x="7936040" y="463920"/>
                <a:ext cx="159012" cy="116549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3096" extrusionOk="0">
                    <a:moveTo>
                      <a:pt x="3903" y="209"/>
                    </a:moveTo>
                    <a:cubicBezTo>
                      <a:pt x="3510" y="969"/>
                      <a:pt x="3571" y="1816"/>
                      <a:pt x="2763" y="2344"/>
                    </a:cubicBezTo>
                    <a:cubicBezTo>
                      <a:pt x="2400" y="2562"/>
                      <a:pt x="1781" y="2858"/>
                      <a:pt x="1291" y="2858"/>
                    </a:cubicBezTo>
                    <a:cubicBezTo>
                      <a:pt x="881" y="2858"/>
                      <a:pt x="561" y="2650"/>
                      <a:pt x="561" y="2010"/>
                    </a:cubicBezTo>
                    <a:cubicBezTo>
                      <a:pt x="561" y="724"/>
                      <a:pt x="2803" y="235"/>
                      <a:pt x="3903" y="209"/>
                    </a:cubicBezTo>
                    <a:close/>
                    <a:moveTo>
                      <a:pt x="4073" y="1"/>
                    </a:moveTo>
                    <a:cubicBezTo>
                      <a:pt x="4060" y="1"/>
                      <a:pt x="4046" y="4"/>
                      <a:pt x="4034" y="10"/>
                    </a:cubicBezTo>
                    <a:lnTo>
                      <a:pt x="4034" y="10"/>
                    </a:lnTo>
                    <a:cubicBezTo>
                      <a:pt x="2738" y="32"/>
                      <a:pt x="1" y="738"/>
                      <a:pt x="394" y="2444"/>
                    </a:cubicBezTo>
                    <a:cubicBezTo>
                      <a:pt x="510" y="2926"/>
                      <a:pt x="892" y="3096"/>
                      <a:pt x="1317" y="3096"/>
                    </a:cubicBezTo>
                    <a:cubicBezTo>
                      <a:pt x="1628" y="3096"/>
                      <a:pt x="1961" y="3005"/>
                      <a:pt x="2229" y="2878"/>
                    </a:cubicBezTo>
                    <a:cubicBezTo>
                      <a:pt x="2696" y="2678"/>
                      <a:pt x="3163" y="2344"/>
                      <a:pt x="3497" y="1944"/>
                    </a:cubicBezTo>
                    <a:cubicBezTo>
                      <a:pt x="3915" y="1462"/>
                      <a:pt x="3837" y="762"/>
                      <a:pt x="4129" y="205"/>
                    </a:cubicBezTo>
                    <a:lnTo>
                      <a:pt x="4129" y="205"/>
                    </a:lnTo>
                    <a:cubicBezTo>
                      <a:pt x="4223" y="177"/>
                      <a:pt x="4220" y="28"/>
                      <a:pt x="4118" y="11"/>
                    </a:cubicBezTo>
                    <a:lnTo>
                      <a:pt x="4118" y="11"/>
                    </a:lnTo>
                    <a:cubicBezTo>
                      <a:pt x="4104" y="4"/>
                      <a:pt x="4088" y="1"/>
                      <a:pt x="4073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11"/>
              <p:cNvSpPr/>
              <p:nvPr/>
            </p:nvSpPr>
            <p:spPr>
              <a:xfrm>
                <a:off x="8195452" y="389909"/>
                <a:ext cx="19161" cy="55752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481" extrusionOk="0">
                    <a:moveTo>
                      <a:pt x="133" y="1"/>
                    </a:moveTo>
                    <a:cubicBezTo>
                      <a:pt x="69" y="1"/>
                      <a:pt x="1" y="58"/>
                      <a:pt x="21" y="140"/>
                    </a:cubicBezTo>
                    <a:lnTo>
                      <a:pt x="288" y="1408"/>
                    </a:lnTo>
                    <a:cubicBezTo>
                      <a:pt x="301" y="1459"/>
                      <a:pt x="338" y="1481"/>
                      <a:pt x="377" y="1481"/>
                    </a:cubicBezTo>
                    <a:cubicBezTo>
                      <a:pt x="440" y="1481"/>
                      <a:pt x="509" y="1424"/>
                      <a:pt x="488" y="1341"/>
                    </a:cubicBezTo>
                    <a:lnTo>
                      <a:pt x="222" y="74"/>
                    </a:lnTo>
                    <a:cubicBezTo>
                      <a:pt x="209" y="23"/>
                      <a:pt x="172" y="1"/>
                      <a:pt x="133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11"/>
              <p:cNvSpPr/>
              <p:nvPr/>
            </p:nvSpPr>
            <p:spPr>
              <a:xfrm>
                <a:off x="8231893" y="379895"/>
                <a:ext cx="19124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249" extrusionOk="0">
                    <a:moveTo>
                      <a:pt x="132" y="0"/>
                    </a:moveTo>
                    <a:cubicBezTo>
                      <a:pt x="69" y="0"/>
                      <a:pt x="0" y="57"/>
                      <a:pt x="21" y="140"/>
                    </a:cubicBezTo>
                    <a:cubicBezTo>
                      <a:pt x="87" y="473"/>
                      <a:pt x="188" y="840"/>
                      <a:pt x="288" y="1174"/>
                    </a:cubicBezTo>
                    <a:cubicBezTo>
                      <a:pt x="301" y="1227"/>
                      <a:pt x="341" y="1248"/>
                      <a:pt x="382" y="1248"/>
                    </a:cubicBezTo>
                    <a:cubicBezTo>
                      <a:pt x="444" y="1248"/>
                      <a:pt x="508" y="1200"/>
                      <a:pt x="488" y="1140"/>
                    </a:cubicBezTo>
                    <a:cubicBezTo>
                      <a:pt x="388" y="773"/>
                      <a:pt x="321" y="440"/>
                      <a:pt x="221" y="73"/>
                    </a:cubicBezTo>
                    <a:cubicBezTo>
                      <a:pt x="208" y="22"/>
                      <a:pt x="171" y="0"/>
                      <a:pt x="132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11"/>
              <p:cNvSpPr/>
              <p:nvPr/>
            </p:nvSpPr>
            <p:spPr>
              <a:xfrm>
                <a:off x="8266301" y="376658"/>
                <a:ext cx="19839" cy="50633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345" extrusionOk="0">
                    <a:moveTo>
                      <a:pt x="124" y="1"/>
                    </a:moveTo>
                    <a:cubicBezTo>
                      <a:pt x="58" y="1"/>
                      <a:pt x="0" y="45"/>
                      <a:pt x="41" y="125"/>
                    </a:cubicBezTo>
                    <a:cubicBezTo>
                      <a:pt x="141" y="492"/>
                      <a:pt x="241" y="893"/>
                      <a:pt x="308" y="1260"/>
                    </a:cubicBezTo>
                    <a:cubicBezTo>
                      <a:pt x="322" y="1318"/>
                      <a:pt x="369" y="1345"/>
                      <a:pt x="414" y="1345"/>
                    </a:cubicBezTo>
                    <a:cubicBezTo>
                      <a:pt x="472" y="1345"/>
                      <a:pt x="526" y="1301"/>
                      <a:pt x="508" y="1226"/>
                    </a:cubicBezTo>
                    <a:cubicBezTo>
                      <a:pt x="408" y="826"/>
                      <a:pt x="374" y="459"/>
                      <a:pt x="241" y="59"/>
                    </a:cubicBezTo>
                    <a:cubicBezTo>
                      <a:pt x="215" y="19"/>
                      <a:pt x="167" y="1"/>
                      <a:pt x="12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8" name="Google Shape;1558;p11"/>
            <p:cNvGrpSpPr/>
            <p:nvPr/>
          </p:nvGrpSpPr>
          <p:grpSpPr>
            <a:xfrm>
              <a:off x="7820614" y="807661"/>
              <a:ext cx="115572" cy="87940"/>
              <a:chOff x="7529664" y="637523"/>
              <a:chExt cx="115572" cy="87940"/>
            </a:xfrm>
            <a:grpFill/>
          </p:grpSpPr>
          <p:sp>
            <p:nvSpPr>
              <p:cNvPr id="1559" name="Google Shape;1559;p11"/>
              <p:cNvSpPr/>
              <p:nvPr/>
            </p:nvSpPr>
            <p:spPr>
              <a:xfrm>
                <a:off x="7529664" y="665155"/>
                <a:ext cx="35198" cy="263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34" y="667"/>
                      <a:pt x="934" y="0"/>
                      <a:pt x="467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11"/>
              <p:cNvSpPr/>
              <p:nvPr/>
            </p:nvSpPr>
            <p:spPr>
              <a:xfrm>
                <a:off x="7615045" y="637523"/>
                <a:ext cx="30191" cy="25147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68" extrusionOk="0">
                    <a:moveTo>
                      <a:pt x="401" y="0"/>
                    </a:moveTo>
                    <a:cubicBezTo>
                      <a:pt x="0" y="34"/>
                      <a:pt x="0" y="634"/>
                      <a:pt x="401" y="667"/>
                    </a:cubicBezTo>
                    <a:cubicBezTo>
                      <a:pt x="801" y="634"/>
                      <a:pt x="801" y="34"/>
                      <a:pt x="401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7593700" y="699036"/>
                <a:ext cx="31434" cy="26427"/>
              </a:xfrm>
              <a:custGeom>
                <a:avLst/>
                <a:gdLst/>
                <a:ahLst/>
                <a:cxnLst/>
                <a:rect l="l" t="t" r="r" b="b"/>
                <a:pathLst>
                  <a:path w="835" h="702" extrusionOk="0">
                    <a:moveTo>
                      <a:pt x="434" y="1"/>
                    </a:moveTo>
                    <a:cubicBezTo>
                      <a:pt x="0" y="67"/>
                      <a:pt x="0" y="668"/>
                      <a:pt x="434" y="701"/>
                    </a:cubicBezTo>
                    <a:cubicBezTo>
                      <a:pt x="834" y="668"/>
                      <a:pt x="834" y="67"/>
                      <a:pt x="43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2" name="Google Shape;1562;p11"/>
            <p:cNvSpPr/>
            <p:nvPr/>
          </p:nvSpPr>
          <p:spPr>
            <a:xfrm>
              <a:off x="8546813" y="1502731"/>
              <a:ext cx="33956" cy="25147"/>
            </a:xfrm>
            <a:custGeom>
              <a:avLst/>
              <a:gdLst/>
              <a:ahLst/>
              <a:cxnLst/>
              <a:rect l="l" t="t" r="r" b="b"/>
              <a:pathLst>
                <a:path w="902" h="668" extrusionOk="0">
                  <a:moveTo>
                    <a:pt x="467" y="0"/>
                  </a:moveTo>
                  <a:cubicBezTo>
                    <a:pt x="0" y="0"/>
                    <a:pt x="0" y="667"/>
                    <a:pt x="467" y="667"/>
                  </a:cubicBezTo>
                  <a:cubicBezTo>
                    <a:pt x="901" y="667"/>
                    <a:pt x="901" y="0"/>
                    <a:pt x="467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8629709" y="1516547"/>
              <a:ext cx="35198" cy="25147"/>
            </a:xfrm>
            <a:custGeom>
              <a:avLst/>
              <a:gdLst/>
              <a:ahLst/>
              <a:cxnLst/>
              <a:rect l="l" t="t" r="r" b="b"/>
              <a:pathLst>
                <a:path w="935" h="668" extrusionOk="0">
                  <a:moveTo>
                    <a:pt x="467" y="0"/>
                  </a:moveTo>
                  <a:cubicBezTo>
                    <a:pt x="0" y="0"/>
                    <a:pt x="0" y="667"/>
                    <a:pt x="467" y="667"/>
                  </a:cubicBezTo>
                  <a:cubicBezTo>
                    <a:pt x="934" y="667"/>
                    <a:pt x="934" y="0"/>
                    <a:pt x="467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7913914" y="1290485"/>
              <a:ext cx="41485" cy="33956"/>
            </a:xfrm>
            <a:custGeom>
              <a:avLst/>
              <a:gdLst/>
              <a:ahLst/>
              <a:cxnLst/>
              <a:rect l="l" t="t" r="r" b="b"/>
              <a:pathLst>
                <a:path w="1102" h="902" extrusionOk="0">
                  <a:moveTo>
                    <a:pt x="534" y="1"/>
                  </a:moveTo>
                  <a:cubicBezTo>
                    <a:pt x="0" y="34"/>
                    <a:pt x="0" y="868"/>
                    <a:pt x="534" y="902"/>
                  </a:cubicBezTo>
                  <a:cubicBezTo>
                    <a:pt x="1101" y="868"/>
                    <a:pt x="1101" y="34"/>
                    <a:pt x="534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7881545" y="341841"/>
              <a:ext cx="46492" cy="35198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34" y="1"/>
                  </a:moveTo>
                  <a:cubicBezTo>
                    <a:pt x="0" y="1"/>
                    <a:pt x="0" y="935"/>
                    <a:pt x="634" y="935"/>
                  </a:cubicBezTo>
                  <a:cubicBezTo>
                    <a:pt x="1234" y="935"/>
                    <a:pt x="1234" y="1"/>
                    <a:pt x="634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9088045" y="1477621"/>
              <a:ext cx="46492" cy="35198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01" y="0"/>
                  </a:moveTo>
                  <a:cubicBezTo>
                    <a:pt x="0" y="0"/>
                    <a:pt x="0" y="934"/>
                    <a:pt x="601" y="934"/>
                  </a:cubicBezTo>
                  <a:cubicBezTo>
                    <a:pt x="1235" y="901"/>
                    <a:pt x="1235" y="0"/>
                    <a:pt x="601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8305025" y="521732"/>
              <a:ext cx="69116" cy="51536"/>
            </a:xfrm>
            <a:custGeom>
              <a:avLst/>
              <a:gdLst/>
              <a:ahLst/>
              <a:cxnLst/>
              <a:rect l="l" t="t" r="r" b="b"/>
              <a:pathLst>
                <a:path w="1836" h="1369" extrusionOk="0">
                  <a:moveTo>
                    <a:pt x="934" y="1"/>
                  </a:moveTo>
                  <a:cubicBezTo>
                    <a:pt x="0" y="1"/>
                    <a:pt x="0" y="1368"/>
                    <a:pt x="934" y="1368"/>
                  </a:cubicBezTo>
                  <a:cubicBezTo>
                    <a:pt x="1835" y="1368"/>
                    <a:pt x="1835" y="1"/>
                    <a:pt x="934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8254016" y="1091641"/>
              <a:ext cx="69116" cy="51498"/>
            </a:xfrm>
            <a:custGeom>
              <a:avLst/>
              <a:gdLst/>
              <a:ahLst/>
              <a:cxnLst/>
              <a:rect l="l" t="t" r="r" b="b"/>
              <a:pathLst>
                <a:path w="1836" h="1368" extrusionOk="0">
                  <a:moveTo>
                    <a:pt x="902" y="0"/>
                  </a:moveTo>
                  <a:cubicBezTo>
                    <a:pt x="1" y="0"/>
                    <a:pt x="1" y="1368"/>
                    <a:pt x="902" y="1368"/>
                  </a:cubicBezTo>
                  <a:cubicBezTo>
                    <a:pt x="1836" y="1368"/>
                    <a:pt x="1836" y="0"/>
                    <a:pt x="902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8738198" y="1737642"/>
              <a:ext cx="70246" cy="67083"/>
            </a:xfrm>
            <a:custGeom>
              <a:avLst/>
              <a:gdLst/>
              <a:ahLst/>
              <a:cxnLst/>
              <a:rect l="l" t="t" r="r" b="b"/>
              <a:pathLst>
                <a:path w="1866" h="1782" extrusionOk="0">
                  <a:moveTo>
                    <a:pt x="1459" y="1"/>
                  </a:moveTo>
                  <a:cubicBezTo>
                    <a:pt x="1441" y="1"/>
                    <a:pt x="1421" y="2"/>
                    <a:pt x="1401" y="5"/>
                  </a:cubicBezTo>
                  <a:cubicBezTo>
                    <a:pt x="1201" y="38"/>
                    <a:pt x="1101" y="372"/>
                    <a:pt x="1101" y="539"/>
                  </a:cubicBezTo>
                  <a:cubicBezTo>
                    <a:pt x="1101" y="672"/>
                    <a:pt x="1101" y="805"/>
                    <a:pt x="1134" y="905"/>
                  </a:cubicBezTo>
                  <a:cubicBezTo>
                    <a:pt x="1068" y="772"/>
                    <a:pt x="934" y="639"/>
                    <a:pt x="834" y="539"/>
                  </a:cubicBezTo>
                  <a:cubicBezTo>
                    <a:pt x="722" y="426"/>
                    <a:pt x="558" y="335"/>
                    <a:pt x="411" y="335"/>
                  </a:cubicBezTo>
                  <a:cubicBezTo>
                    <a:pt x="296" y="335"/>
                    <a:pt x="192" y="392"/>
                    <a:pt x="134" y="539"/>
                  </a:cubicBezTo>
                  <a:cubicBezTo>
                    <a:pt x="0" y="905"/>
                    <a:pt x="434" y="1172"/>
                    <a:pt x="634" y="1306"/>
                  </a:cubicBezTo>
                  <a:cubicBezTo>
                    <a:pt x="901" y="1539"/>
                    <a:pt x="1201" y="1673"/>
                    <a:pt x="1535" y="1773"/>
                  </a:cubicBezTo>
                  <a:cubicBezTo>
                    <a:pt x="1541" y="1779"/>
                    <a:pt x="1549" y="1782"/>
                    <a:pt x="1557" y="1782"/>
                  </a:cubicBezTo>
                  <a:cubicBezTo>
                    <a:pt x="1591" y="1782"/>
                    <a:pt x="1635" y="1733"/>
                    <a:pt x="1635" y="1706"/>
                  </a:cubicBezTo>
                  <a:cubicBezTo>
                    <a:pt x="1668" y="1673"/>
                    <a:pt x="1701" y="1639"/>
                    <a:pt x="1701" y="1606"/>
                  </a:cubicBezTo>
                  <a:cubicBezTo>
                    <a:pt x="1768" y="1406"/>
                    <a:pt x="1835" y="1172"/>
                    <a:pt x="1801" y="939"/>
                  </a:cubicBezTo>
                  <a:cubicBezTo>
                    <a:pt x="1833" y="683"/>
                    <a:pt x="1865" y="1"/>
                    <a:pt x="145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7692926" y="49795"/>
              <a:ext cx="74123" cy="68363"/>
            </a:xfrm>
            <a:custGeom>
              <a:avLst/>
              <a:gdLst/>
              <a:ahLst/>
              <a:cxnLst/>
              <a:rect l="l" t="t" r="r" b="b"/>
              <a:pathLst>
                <a:path w="1969" h="1816" extrusionOk="0">
                  <a:moveTo>
                    <a:pt x="1501" y="1"/>
                  </a:moveTo>
                  <a:cubicBezTo>
                    <a:pt x="1268" y="1"/>
                    <a:pt x="1168" y="334"/>
                    <a:pt x="1134" y="501"/>
                  </a:cubicBezTo>
                  <a:cubicBezTo>
                    <a:pt x="1101" y="635"/>
                    <a:pt x="1101" y="768"/>
                    <a:pt x="1134" y="868"/>
                  </a:cubicBezTo>
                  <a:cubicBezTo>
                    <a:pt x="1034" y="735"/>
                    <a:pt x="968" y="601"/>
                    <a:pt x="867" y="468"/>
                  </a:cubicBezTo>
                  <a:cubicBezTo>
                    <a:pt x="767" y="327"/>
                    <a:pt x="594" y="199"/>
                    <a:pt x="436" y="199"/>
                  </a:cubicBezTo>
                  <a:cubicBezTo>
                    <a:pt x="331" y="199"/>
                    <a:pt x="233" y="255"/>
                    <a:pt x="167" y="401"/>
                  </a:cubicBezTo>
                  <a:cubicBezTo>
                    <a:pt x="0" y="768"/>
                    <a:pt x="400" y="1035"/>
                    <a:pt x="601" y="1235"/>
                  </a:cubicBezTo>
                  <a:cubicBezTo>
                    <a:pt x="834" y="1502"/>
                    <a:pt x="1101" y="1669"/>
                    <a:pt x="1435" y="1802"/>
                  </a:cubicBezTo>
                  <a:cubicBezTo>
                    <a:pt x="1443" y="1811"/>
                    <a:pt x="1455" y="1815"/>
                    <a:pt x="1467" y="1815"/>
                  </a:cubicBezTo>
                  <a:cubicBezTo>
                    <a:pt x="1499" y="1815"/>
                    <a:pt x="1535" y="1784"/>
                    <a:pt x="1535" y="1735"/>
                  </a:cubicBezTo>
                  <a:cubicBezTo>
                    <a:pt x="1568" y="1735"/>
                    <a:pt x="1601" y="1702"/>
                    <a:pt x="1635" y="1669"/>
                  </a:cubicBezTo>
                  <a:cubicBezTo>
                    <a:pt x="1735" y="1468"/>
                    <a:pt x="1801" y="1235"/>
                    <a:pt x="1801" y="1001"/>
                  </a:cubicBezTo>
                  <a:cubicBezTo>
                    <a:pt x="1835" y="701"/>
                    <a:pt x="1968" y="1"/>
                    <a:pt x="1501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1" name="Google Shape;1571;p11"/>
          <p:cNvGrpSpPr/>
          <p:nvPr/>
        </p:nvGrpSpPr>
        <p:grpSpPr>
          <a:xfrm rot="1021663">
            <a:off x="-276554" y="3396463"/>
            <a:ext cx="2123790" cy="1932174"/>
            <a:chOff x="-134477" y="3653137"/>
            <a:chExt cx="1727071" cy="1571248"/>
          </a:xfrm>
          <a:solidFill>
            <a:schemeClr val="accent3"/>
          </a:solidFill>
        </p:grpSpPr>
        <p:grpSp>
          <p:nvGrpSpPr>
            <p:cNvPr id="1572" name="Google Shape;1572;p11"/>
            <p:cNvGrpSpPr/>
            <p:nvPr/>
          </p:nvGrpSpPr>
          <p:grpSpPr>
            <a:xfrm>
              <a:off x="-75600" y="4091036"/>
              <a:ext cx="914079" cy="1092600"/>
              <a:chOff x="-91100" y="4114698"/>
              <a:chExt cx="914079" cy="1092600"/>
            </a:xfrm>
            <a:grpFill/>
          </p:grpSpPr>
          <p:sp>
            <p:nvSpPr>
              <p:cNvPr id="1573" name="Google Shape;1573;p11"/>
              <p:cNvSpPr/>
              <p:nvPr/>
            </p:nvSpPr>
            <p:spPr>
              <a:xfrm>
                <a:off x="-70771" y="4114698"/>
                <a:ext cx="893750" cy="1092600"/>
              </a:xfrm>
              <a:custGeom>
                <a:avLst/>
                <a:gdLst/>
                <a:ahLst/>
                <a:cxnLst/>
                <a:rect l="l" t="t" r="r" b="b"/>
                <a:pathLst>
                  <a:path w="35750" h="43704" extrusionOk="0">
                    <a:moveTo>
                      <a:pt x="1768" y="25355"/>
                    </a:moveTo>
                    <a:cubicBezTo>
                      <a:pt x="4728" y="21052"/>
                      <a:pt x="14139" y="12217"/>
                      <a:pt x="18267" y="8394"/>
                    </a:cubicBezTo>
                    <a:cubicBezTo>
                      <a:pt x="22395" y="4571"/>
                      <a:pt x="24146" y="3771"/>
                      <a:pt x="26535" y="2416"/>
                    </a:cubicBezTo>
                    <a:cubicBezTo>
                      <a:pt x="28924" y="1061"/>
                      <a:pt x="31068" y="606"/>
                      <a:pt x="32601" y="264"/>
                    </a:cubicBezTo>
                    <a:cubicBezTo>
                      <a:pt x="34134" y="-78"/>
                      <a:pt x="35561" y="-128"/>
                      <a:pt x="35732" y="362"/>
                    </a:cubicBezTo>
                    <a:cubicBezTo>
                      <a:pt x="35903" y="853"/>
                      <a:pt x="34833" y="1250"/>
                      <a:pt x="33626" y="3207"/>
                    </a:cubicBezTo>
                    <a:cubicBezTo>
                      <a:pt x="32419" y="5164"/>
                      <a:pt x="30049" y="8207"/>
                      <a:pt x="28492" y="12103"/>
                    </a:cubicBezTo>
                    <a:cubicBezTo>
                      <a:pt x="26935" y="15999"/>
                      <a:pt x="26046" y="22393"/>
                      <a:pt x="24285" y="26584"/>
                    </a:cubicBezTo>
                    <a:cubicBezTo>
                      <a:pt x="22524" y="30775"/>
                      <a:pt x="20534" y="34640"/>
                      <a:pt x="17925" y="37249"/>
                    </a:cubicBezTo>
                    <a:cubicBezTo>
                      <a:pt x="15316" y="39858"/>
                      <a:pt x="11500" y="41261"/>
                      <a:pt x="8630" y="42239"/>
                    </a:cubicBezTo>
                    <a:cubicBezTo>
                      <a:pt x="5760" y="43217"/>
                      <a:pt x="2059" y="44456"/>
                      <a:pt x="705" y="43119"/>
                    </a:cubicBezTo>
                    <a:cubicBezTo>
                      <a:pt x="-648" y="41782"/>
                      <a:pt x="332" y="37176"/>
                      <a:pt x="509" y="34215"/>
                    </a:cubicBezTo>
                    <a:cubicBezTo>
                      <a:pt x="686" y="31254"/>
                      <a:pt x="-1192" y="29659"/>
                      <a:pt x="1768" y="25355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74" name="Google Shape;1574;p11"/>
              <p:cNvSpPr/>
              <p:nvPr/>
            </p:nvSpPr>
            <p:spPr>
              <a:xfrm>
                <a:off x="-91100" y="4167931"/>
                <a:ext cx="872850" cy="990201"/>
              </a:xfrm>
              <a:custGeom>
                <a:avLst/>
                <a:gdLst/>
                <a:ahLst/>
                <a:cxnLst/>
                <a:rect l="l" t="t" r="r" b="b"/>
                <a:pathLst>
                  <a:path w="25289" h="28689" extrusionOk="0">
                    <a:moveTo>
                      <a:pt x="25122" y="0"/>
                    </a:moveTo>
                    <a:cubicBezTo>
                      <a:pt x="25114" y="0"/>
                      <a:pt x="25106" y="2"/>
                      <a:pt x="25097" y="4"/>
                    </a:cubicBezTo>
                    <a:lnTo>
                      <a:pt x="25097" y="37"/>
                    </a:lnTo>
                    <a:cubicBezTo>
                      <a:pt x="23896" y="304"/>
                      <a:pt x="22995" y="1271"/>
                      <a:pt x="22095" y="2005"/>
                    </a:cubicBezTo>
                    <a:cubicBezTo>
                      <a:pt x="20827" y="3006"/>
                      <a:pt x="19626" y="4073"/>
                      <a:pt x="18525" y="5274"/>
                    </a:cubicBezTo>
                    <a:cubicBezTo>
                      <a:pt x="16357" y="7609"/>
                      <a:pt x="14523" y="10211"/>
                      <a:pt x="13055" y="13046"/>
                    </a:cubicBezTo>
                    <a:cubicBezTo>
                      <a:pt x="11487" y="16049"/>
                      <a:pt x="9853" y="18951"/>
                      <a:pt x="7618" y="21519"/>
                    </a:cubicBezTo>
                    <a:cubicBezTo>
                      <a:pt x="6450" y="22853"/>
                      <a:pt x="5216" y="24088"/>
                      <a:pt x="3982" y="25322"/>
                    </a:cubicBezTo>
                    <a:cubicBezTo>
                      <a:pt x="2714" y="26556"/>
                      <a:pt x="1347" y="27390"/>
                      <a:pt x="79" y="28524"/>
                    </a:cubicBezTo>
                    <a:cubicBezTo>
                      <a:pt x="1" y="28576"/>
                      <a:pt x="85" y="28689"/>
                      <a:pt x="173" y="28689"/>
                    </a:cubicBezTo>
                    <a:cubicBezTo>
                      <a:pt x="198" y="28689"/>
                      <a:pt x="224" y="28680"/>
                      <a:pt x="246" y="28658"/>
                    </a:cubicBezTo>
                    <a:cubicBezTo>
                      <a:pt x="1413" y="27590"/>
                      <a:pt x="2781" y="26823"/>
                      <a:pt x="3882" y="25689"/>
                    </a:cubicBezTo>
                    <a:cubicBezTo>
                      <a:pt x="5016" y="24588"/>
                      <a:pt x="6250" y="23320"/>
                      <a:pt x="7351" y="22120"/>
                    </a:cubicBezTo>
                    <a:cubicBezTo>
                      <a:pt x="9486" y="19718"/>
                      <a:pt x="11287" y="17049"/>
                      <a:pt x="12721" y="14181"/>
                    </a:cubicBezTo>
                    <a:cubicBezTo>
                      <a:pt x="14122" y="11345"/>
                      <a:pt x="15857" y="8677"/>
                      <a:pt x="17925" y="6275"/>
                    </a:cubicBezTo>
                    <a:cubicBezTo>
                      <a:pt x="18926" y="5107"/>
                      <a:pt x="19993" y="4007"/>
                      <a:pt x="21161" y="3039"/>
                    </a:cubicBezTo>
                    <a:cubicBezTo>
                      <a:pt x="21728" y="2539"/>
                      <a:pt x="22328" y="2105"/>
                      <a:pt x="22929" y="1638"/>
                    </a:cubicBezTo>
                    <a:cubicBezTo>
                      <a:pt x="23629" y="1071"/>
                      <a:pt x="24230" y="437"/>
                      <a:pt x="25164" y="237"/>
                    </a:cubicBezTo>
                    <a:cubicBezTo>
                      <a:pt x="25288" y="206"/>
                      <a:pt x="25238" y="0"/>
                      <a:pt x="25122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665718" y="4148465"/>
                <a:ext cx="59918" cy="110862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212" extrusionOk="0">
                    <a:moveTo>
                      <a:pt x="118" y="1"/>
                    </a:moveTo>
                    <a:cubicBezTo>
                      <a:pt x="59" y="1"/>
                      <a:pt x="1" y="34"/>
                      <a:pt x="1" y="101"/>
                    </a:cubicBezTo>
                    <a:cubicBezTo>
                      <a:pt x="68" y="1001"/>
                      <a:pt x="68" y="1902"/>
                      <a:pt x="1" y="2803"/>
                    </a:cubicBezTo>
                    <a:cubicBezTo>
                      <a:pt x="1" y="2836"/>
                      <a:pt x="68" y="2903"/>
                      <a:pt x="134" y="2903"/>
                    </a:cubicBezTo>
                    <a:cubicBezTo>
                      <a:pt x="298" y="2903"/>
                      <a:pt x="1042" y="3104"/>
                      <a:pt x="1362" y="3104"/>
                    </a:cubicBezTo>
                    <a:cubicBezTo>
                      <a:pt x="1434" y="3104"/>
                      <a:pt x="1484" y="3094"/>
                      <a:pt x="1502" y="3070"/>
                    </a:cubicBezTo>
                    <a:lnTo>
                      <a:pt x="1502" y="3070"/>
                    </a:lnTo>
                    <a:cubicBezTo>
                      <a:pt x="1455" y="3140"/>
                      <a:pt x="1524" y="3211"/>
                      <a:pt x="1593" y="3211"/>
                    </a:cubicBezTo>
                    <a:cubicBezTo>
                      <a:pt x="1621" y="3211"/>
                      <a:pt x="1649" y="3199"/>
                      <a:pt x="1669" y="3170"/>
                    </a:cubicBezTo>
                    <a:lnTo>
                      <a:pt x="1702" y="3170"/>
                    </a:lnTo>
                    <a:cubicBezTo>
                      <a:pt x="1735" y="3136"/>
                      <a:pt x="1735" y="3070"/>
                      <a:pt x="1702" y="3036"/>
                    </a:cubicBezTo>
                    <a:cubicBezTo>
                      <a:pt x="1435" y="2803"/>
                      <a:pt x="801" y="2769"/>
                      <a:pt x="435" y="2736"/>
                    </a:cubicBezTo>
                    <a:lnTo>
                      <a:pt x="201" y="2703"/>
                    </a:lnTo>
                    <a:cubicBezTo>
                      <a:pt x="268" y="2436"/>
                      <a:pt x="268" y="2169"/>
                      <a:pt x="268" y="1902"/>
                    </a:cubicBezTo>
                    <a:cubicBezTo>
                      <a:pt x="268" y="1302"/>
                      <a:pt x="268" y="701"/>
                      <a:pt x="234" y="101"/>
                    </a:cubicBezTo>
                    <a:cubicBezTo>
                      <a:pt x="234" y="34"/>
                      <a:pt x="176" y="1"/>
                      <a:pt x="118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499561" y="4227988"/>
                <a:ext cx="177373" cy="147448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4272" extrusionOk="0">
                    <a:moveTo>
                      <a:pt x="143" y="0"/>
                    </a:moveTo>
                    <a:cubicBezTo>
                      <a:pt x="64" y="0"/>
                      <a:pt x="0" y="113"/>
                      <a:pt x="78" y="165"/>
                    </a:cubicBezTo>
                    <a:cubicBezTo>
                      <a:pt x="945" y="999"/>
                      <a:pt x="1046" y="2467"/>
                      <a:pt x="1312" y="3568"/>
                    </a:cubicBezTo>
                    <a:cubicBezTo>
                      <a:pt x="1346" y="3601"/>
                      <a:pt x="1379" y="3634"/>
                      <a:pt x="1412" y="3634"/>
                    </a:cubicBezTo>
                    <a:cubicBezTo>
                      <a:pt x="2580" y="3901"/>
                      <a:pt x="3781" y="4101"/>
                      <a:pt x="4982" y="4268"/>
                    </a:cubicBezTo>
                    <a:cubicBezTo>
                      <a:pt x="4992" y="4271"/>
                      <a:pt x="5001" y="4272"/>
                      <a:pt x="5010" y="4272"/>
                    </a:cubicBezTo>
                    <a:cubicBezTo>
                      <a:pt x="5119" y="4272"/>
                      <a:pt x="5138" y="4099"/>
                      <a:pt x="5015" y="4068"/>
                    </a:cubicBezTo>
                    <a:lnTo>
                      <a:pt x="5048" y="4068"/>
                    </a:lnTo>
                    <a:cubicBezTo>
                      <a:pt x="4348" y="3968"/>
                      <a:pt x="3647" y="3834"/>
                      <a:pt x="2947" y="3734"/>
                    </a:cubicBezTo>
                    <a:cubicBezTo>
                      <a:pt x="2547" y="3668"/>
                      <a:pt x="2180" y="3568"/>
                      <a:pt x="1779" y="3501"/>
                    </a:cubicBezTo>
                    <a:cubicBezTo>
                      <a:pt x="1379" y="3434"/>
                      <a:pt x="1412" y="3034"/>
                      <a:pt x="1346" y="2734"/>
                    </a:cubicBezTo>
                    <a:cubicBezTo>
                      <a:pt x="1146" y="1800"/>
                      <a:pt x="945" y="699"/>
                      <a:pt x="212" y="32"/>
                    </a:cubicBezTo>
                    <a:cubicBezTo>
                      <a:pt x="189" y="10"/>
                      <a:pt x="166" y="0"/>
                      <a:pt x="143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355736" y="4345272"/>
                <a:ext cx="266283" cy="163601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4740" extrusionOk="0">
                    <a:moveTo>
                      <a:pt x="146" y="1"/>
                    </a:moveTo>
                    <a:cubicBezTo>
                      <a:pt x="76" y="1"/>
                      <a:pt x="0" y="94"/>
                      <a:pt x="76" y="170"/>
                    </a:cubicBezTo>
                    <a:cubicBezTo>
                      <a:pt x="1143" y="1437"/>
                      <a:pt x="1677" y="3005"/>
                      <a:pt x="2144" y="4606"/>
                    </a:cubicBezTo>
                    <a:cubicBezTo>
                      <a:pt x="2144" y="4639"/>
                      <a:pt x="2210" y="4673"/>
                      <a:pt x="2244" y="4673"/>
                    </a:cubicBezTo>
                    <a:cubicBezTo>
                      <a:pt x="4045" y="4739"/>
                      <a:pt x="5813" y="4739"/>
                      <a:pt x="7614" y="4739"/>
                    </a:cubicBezTo>
                    <a:cubicBezTo>
                      <a:pt x="7714" y="4706"/>
                      <a:pt x="7714" y="4539"/>
                      <a:pt x="7614" y="4506"/>
                    </a:cubicBezTo>
                    <a:lnTo>
                      <a:pt x="4579" y="4506"/>
                    </a:lnTo>
                    <a:cubicBezTo>
                      <a:pt x="4145" y="4506"/>
                      <a:pt x="3678" y="4473"/>
                      <a:pt x="3244" y="4473"/>
                    </a:cubicBezTo>
                    <a:cubicBezTo>
                      <a:pt x="2577" y="4473"/>
                      <a:pt x="2310" y="4473"/>
                      <a:pt x="2110" y="3772"/>
                    </a:cubicBezTo>
                    <a:cubicBezTo>
                      <a:pt x="1743" y="2404"/>
                      <a:pt x="1110" y="1137"/>
                      <a:pt x="209" y="36"/>
                    </a:cubicBezTo>
                    <a:cubicBezTo>
                      <a:pt x="192" y="11"/>
                      <a:pt x="169" y="1"/>
                      <a:pt x="146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225509" y="4482436"/>
                <a:ext cx="344356" cy="209989"/>
              </a:xfrm>
              <a:custGeom>
                <a:avLst/>
                <a:gdLst/>
                <a:ahLst/>
                <a:cxnLst/>
                <a:rect l="l" t="t" r="r" b="b"/>
                <a:pathLst>
                  <a:path w="9977" h="6084" extrusionOk="0">
                    <a:moveTo>
                      <a:pt x="175" y="1"/>
                    </a:moveTo>
                    <a:cubicBezTo>
                      <a:pt x="86" y="1"/>
                      <a:pt x="1" y="120"/>
                      <a:pt x="79" y="198"/>
                    </a:cubicBezTo>
                    <a:cubicBezTo>
                      <a:pt x="1514" y="1866"/>
                      <a:pt x="2014" y="4068"/>
                      <a:pt x="2881" y="6036"/>
                    </a:cubicBezTo>
                    <a:cubicBezTo>
                      <a:pt x="2881" y="6059"/>
                      <a:pt x="2915" y="6083"/>
                      <a:pt x="2946" y="6083"/>
                    </a:cubicBezTo>
                    <a:cubicBezTo>
                      <a:pt x="2959" y="6083"/>
                      <a:pt x="2971" y="6079"/>
                      <a:pt x="2981" y="6069"/>
                    </a:cubicBezTo>
                    <a:cubicBezTo>
                      <a:pt x="5250" y="5602"/>
                      <a:pt x="7585" y="5869"/>
                      <a:pt x="9853" y="5369"/>
                    </a:cubicBezTo>
                    <a:cubicBezTo>
                      <a:pt x="9976" y="5338"/>
                      <a:pt x="9957" y="5165"/>
                      <a:pt x="9848" y="5165"/>
                    </a:cubicBezTo>
                    <a:cubicBezTo>
                      <a:pt x="9839" y="5165"/>
                      <a:pt x="9830" y="5166"/>
                      <a:pt x="9819" y="5169"/>
                    </a:cubicBezTo>
                    <a:cubicBezTo>
                      <a:pt x="8519" y="5402"/>
                      <a:pt x="7251" y="5536"/>
                      <a:pt x="5950" y="5536"/>
                    </a:cubicBezTo>
                    <a:cubicBezTo>
                      <a:pt x="5350" y="5569"/>
                      <a:pt x="4749" y="5602"/>
                      <a:pt x="4149" y="5669"/>
                    </a:cubicBezTo>
                    <a:cubicBezTo>
                      <a:pt x="3869" y="5700"/>
                      <a:pt x="3619" y="5774"/>
                      <a:pt x="3400" y="5774"/>
                    </a:cubicBezTo>
                    <a:cubicBezTo>
                      <a:pt x="3150" y="5774"/>
                      <a:pt x="2942" y="5676"/>
                      <a:pt x="2781" y="5302"/>
                    </a:cubicBezTo>
                    <a:cubicBezTo>
                      <a:pt x="2047" y="3467"/>
                      <a:pt x="1514" y="1533"/>
                      <a:pt x="246" y="32"/>
                    </a:cubicBezTo>
                    <a:cubicBezTo>
                      <a:pt x="224" y="10"/>
                      <a:pt x="199" y="1"/>
                      <a:pt x="175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87200" y="4614705"/>
                <a:ext cx="406986" cy="247911"/>
              </a:xfrm>
              <a:custGeom>
                <a:avLst/>
                <a:gdLst/>
                <a:ahLst/>
                <a:cxnLst/>
                <a:rect l="l" t="t" r="r" b="b"/>
                <a:pathLst>
                  <a:path w="11389" h="6937" extrusionOk="0">
                    <a:moveTo>
                      <a:pt x="162" y="0"/>
                    </a:moveTo>
                    <a:cubicBezTo>
                      <a:pt x="84" y="0"/>
                      <a:pt x="1" y="87"/>
                      <a:pt x="47" y="157"/>
                    </a:cubicBezTo>
                    <a:cubicBezTo>
                      <a:pt x="648" y="1491"/>
                      <a:pt x="1382" y="2758"/>
                      <a:pt x="2015" y="4093"/>
                    </a:cubicBezTo>
                    <a:cubicBezTo>
                      <a:pt x="2349" y="4727"/>
                      <a:pt x="2682" y="5394"/>
                      <a:pt x="2983" y="6061"/>
                    </a:cubicBezTo>
                    <a:cubicBezTo>
                      <a:pt x="3083" y="6328"/>
                      <a:pt x="3316" y="6595"/>
                      <a:pt x="3583" y="6761"/>
                    </a:cubicBezTo>
                    <a:cubicBezTo>
                      <a:pt x="3887" y="6872"/>
                      <a:pt x="4214" y="6937"/>
                      <a:pt x="4545" y="6937"/>
                    </a:cubicBezTo>
                    <a:cubicBezTo>
                      <a:pt x="4613" y="6937"/>
                      <a:pt x="4682" y="6934"/>
                      <a:pt x="4751" y="6928"/>
                    </a:cubicBezTo>
                    <a:cubicBezTo>
                      <a:pt x="5451" y="6928"/>
                      <a:pt x="6152" y="6895"/>
                      <a:pt x="6852" y="6895"/>
                    </a:cubicBezTo>
                    <a:cubicBezTo>
                      <a:pt x="8320" y="6895"/>
                      <a:pt x="9754" y="6828"/>
                      <a:pt x="11222" y="6828"/>
                    </a:cubicBezTo>
                    <a:cubicBezTo>
                      <a:pt x="11389" y="6828"/>
                      <a:pt x="11389" y="6628"/>
                      <a:pt x="11222" y="6628"/>
                    </a:cubicBezTo>
                    <a:cubicBezTo>
                      <a:pt x="10021" y="6628"/>
                      <a:pt x="8854" y="6661"/>
                      <a:pt x="7686" y="6695"/>
                    </a:cubicBezTo>
                    <a:lnTo>
                      <a:pt x="5718" y="6695"/>
                    </a:lnTo>
                    <a:cubicBezTo>
                      <a:pt x="5493" y="6718"/>
                      <a:pt x="5269" y="6729"/>
                      <a:pt x="5046" y="6729"/>
                    </a:cubicBezTo>
                    <a:cubicBezTo>
                      <a:pt x="4639" y="6729"/>
                      <a:pt x="4238" y="6693"/>
                      <a:pt x="3850" y="6628"/>
                    </a:cubicBezTo>
                    <a:cubicBezTo>
                      <a:pt x="3350" y="6494"/>
                      <a:pt x="3183" y="6027"/>
                      <a:pt x="3016" y="5594"/>
                    </a:cubicBezTo>
                    <a:cubicBezTo>
                      <a:pt x="2716" y="4960"/>
                      <a:pt x="2382" y="4360"/>
                      <a:pt x="2082" y="3692"/>
                    </a:cubicBezTo>
                    <a:cubicBezTo>
                      <a:pt x="1482" y="2492"/>
                      <a:pt x="814" y="1291"/>
                      <a:pt x="247" y="57"/>
                    </a:cubicBezTo>
                    <a:cubicBezTo>
                      <a:pt x="227" y="16"/>
                      <a:pt x="195" y="0"/>
                      <a:pt x="162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13240" y="4693946"/>
                <a:ext cx="386223" cy="335072"/>
              </a:xfrm>
              <a:custGeom>
                <a:avLst/>
                <a:gdLst/>
                <a:ahLst/>
                <a:cxnLst/>
                <a:rect l="l" t="t" r="r" b="b"/>
                <a:pathLst>
                  <a:path w="11190" h="9708" extrusionOk="0">
                    <a:moveTo>
                      <a:pt x="151" y="1"/>
                    </a:moveTo>
                    <a:cubicBezTo>
                      <a:pt x="80" y="1"/>
                      <a:pt x="1" y="79"/>
                      <a:pt x="25" y="175"/>
                    </a:cubicBezTo>
                    <a:cubicBezTo>
                      <a:pt x="392" y="942"/>
                      <a:pt x="625" y="1743"/>
                      <a:pt x="792" y="2543"/>
                    </a:cubicBezTo>
                    <a:cubicBezTo>
                      <a:pt x="1025" y="3510"/>
                      <a:pt x="1326" y="4478"/>
                      <a:pt x="1593" y="5412"/>
                    </a:cubicBezTo>
                    <a:cubicBezTo>
                      <a:pt x="1793" y="6046"/>
                      <a:pt x="1993" y="6646"/>
                      <a:pt x="2126" y="7280"/>
                    </a:cubicBezTo>
                    <a:cubicBezTo>
                      <a:pt x="2226" y="7647"/>
                      <a:pt x="2293" y="8180"/>
                      <a:pt x="2627" y="8414"/>
                    </a:cubicBezTo>
                    <a:cubicBezTo>
                      <a:pt x="3094" y="8681"/>
                      <a:pt x="3627" y="8848"/>
                      <a:pt x="4161" y="8948"/>
                    </a:cubicBezTo>
                    <a:cubicBezTo>
                      <a:pt x="4995" y="9114"/>
                      <a:pt x="5829" y="9315"/>
                      <a:pt x="6663" y="9448"/>
                    </a:cubicBezTo>
                    <a:cubicBezTo>
                      <a:pt x="7520" y="9623"/>
                      <a:pt x="8377" y="9708"/>
                      <a:pt x="9233" y="9708"/>
                    </a:cubicBezTo>
                    <a:cubicBezTo>
                      <a:pt x="9844" y="9708"/>
                      <a:pt x="10455" y="9665"/>
                      <a:pt x="11066" y="9581"/>
                    </a:cubicBezTo>
                    <a:cubicBezTo>
                      <a:pt x="11189" y="9551"/>
                      <a:pt x="11142" y="9378"/>
                      <a:pt x="11029" y="9378"/>
                    </a:cubicBezTo>
                    <a:cubicBezTo>
                      <a:pt x="11019" y="9378"/>
                      <a:pt x="11009" y="9379"/>
                      <a:pt x="10999" y="9381"/>
                    </a:cubicBezTo>
                    <a:lnTo>
                      <a:pt x="10999" y="9348"/>
                    </a:lnTo>
                    <a:cubicBezTo>
                      <a:pt x="10374" y="9443"/>
                      <a:pt x="9749" y="9488"/>
                      <a:pt x="9129" y="9488"/>
                    </a:cubicBezTo>
                    <a:cubicBezTo>
                      <a:pt x="8226" y="9488"/>
                      <a:pt x="7333" y="9392"/>
                      <a:pt x="6463" y="9215"/>
                    </a:cubicBezTo>
                    <a:cubicBezTo>
                      <a:pt x="5796" y="9081"/>
                      <a:pt x="5128" y="8948"/>
                      <a:pt x="4461" y="8781"/>
                    </a:cubicBezTo>
                    <a:cubicBezTo>
                      <a:pt x="3794" y="8614"/>
                      <a:pt x="2727" y="8547"/>
                      <a:pt x="2493" y="7780"/>
                    </a:cubicBezTo>
                    <a:cubicBezTo>
                      <a:pt x="2326" y="7313"/>
                      <a:pt x="2260" y="6813"/>
                      <a:pt x="2126" y="6312"/>
                    </a:cubicBezTo>
                    <a:cubicBezTo>
                      <a:pt x="1926" y="5612"/>
                      <a:pt x="1659" y="4911"/>
                      <a:pt x="1459" y="4211"/>
                    </a:cubicBezTo>
                    <a:cubicBezTo>
                      <a:pt x="1092" y="2843"/>
                      <a:pt x="859" y="1309"/>
                      <a:pt x="225" y="41"/>
                    </a:cubicBezTo>
                    <a:cubicBezTo>
                      <a:pt x="206" y="13"/>
                      <a:pt x="179" y="1"/>
                      <a:pt x="151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1" name="Google Shape;1581;p11"/>
            <p:cNvGrpSpPr/>
            <p:nvPr/>
          </p:nvGrpSpPr>
          <p:grpSpPr>
            <a:xfrm>
              <a:off x="-22453" y="4050638"/>
              <a:ext cx="191214" cy="563457"/>
              <a:chOff x="114197" y="3383775"/>
              <a:chExt cx="191214" cy="563457"/>
            </a:xfrm>
            <a:grpFill/>
          </p:grpSpPr>
          <p:sp>
            <p:nvSpPr>
              <p:cNvPr id="1582" name="Google Shape;1582;p11"/>
              <p:cNvSpPr/>
              <p:nvPr/>
            </p:nvSpPr>
            <p:spPr>
              <a:xfrm>
                <a:off x="195999" y="3383775"/>
                <a:ext cx="46078" cy="56345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6325" extrusionOk="0">
                    <a:moveTo>
                      <a:pt x="512" y="0"/>
                    </a:moveTo>
                    <a:cubicBezTo>
                      <a:pt x="448" y="0"/>
                      <a:pt x="380" y="57"/>
                      <a:pt x="400" y="140"/>
                    </a:cubicBezTo>
                    <a:cubicBezTo>
                      <a:pt x="801" y="1441"/>
                      <a:pt x="934" y="2808"/>
                      <a:pt x="867" y="4176"/>
                    </a:cubicBezTo>
                    <a:cubicBezTo>
                      <a:pt x="801" y="5510"/>
                      <a:pt x="467" y="6811"/>
                      <a:pt x="300" y="8146"/>
                    </a:cubicBezTo>
                    <a:cubicBezTo>
                      <a:pt x="0" y="10881"/>
                      <a:pt x="367" y="13549"/>
                      <a:pt x="901" y="16251"/>
                    </a:cubicBezTo>
                    <a:cubicBezTo>
                      <a:pt x="914" y="16302"/>
                      <a:pt x="951" y="16324"/>
                      <a:pt x="990" y="16324"/>
                    </a:cubicBezTo>
                    <a:cubicBezTo>
                      <a:pt x="1053" y="16324"/>
                      <a:pt x="1122" y="16267"/>
                      <a:pt x="1101" y="16185"/>
                    </a:cubicBezTo>
                    <a:cubicBezTo>
                      <a:pt x="534" y="13316"/>
                      <a:pt x="167" y="10447"/>
                      <a:pt x="601" y="7512"/>
                    </a:cubicBezTo>
                    <a:cubicBezTo>
                      <a:pt x="1001" y="4977"/>
                      <a:pt x="1334" y="2608"/>
                      <a:pt x="601" y="73"/>
                    </a:cubicBezTo>
                    <a:cubicBezTo>
                      <a:pt x="588" y="22"/>
                      <a:pt x="551" y="0"/>
                      <a:pt x="512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151094" y="3416807"/>
                <a:ext cx="82456" cy="82456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2389" extrusionOk="0">
                    <a:moveTo>
                      <a:pt x="766" y="230"/>
                    </a:moveTo>
                    <a:cubicBezTo>
                      <a:pt x="814" y="230"/>
                      <a:pt x="861" y="237"/>
                      <a:pt x="901" y="250"/>
                    </a:cubicBezTo>
                    <a:cubicBezTo>
                      <a:pt x="1168" y="317"/>
                      <a:pt x="1368" y="617"/>
                      <a:pt x="1535" y="851"/>
                    </a:cubicBezTo>
                    <a:cubicBezTo>
                      <a:pt x="1761" y="1218"/>
                      <a:pt x="1939" y="1609"/>
                      <a:pt x="2029" y="2044"/>
                    </a:cubicBezTo>
                    <a:lnTo>
                      <a:pt x="2029" y="2044"/>
                    </a:lnTo>
                    <a:cubicBezTo>
                      <a:pt x="1777" y="1920"/>
                      <a:pt x="1529" y="1762"/>
                      <a:pt x="1301" y="1585"/>
                    </a:cubicBezTo>
                    <a:cubicBezTo>
                      <a:pt x="901" y="1351"/>
                      <a:pt x="567" y="984"/>
                      <a:pt x="401" y="551"/>
                    </a:cubicBezTo>
                    <a:cubicBezTo>
                      <a:pt x="347" y="337"/>
                      <a:pt x="571" y="230"/>
                      <a:pt x="766" y="230"/>
                    </a:cubicBezTo>
                    <a:close/>
                    <a:moveTo>
                      <a:pt x="689" y="1"/>
                    </a:moveTo>
                    <a:cubicBezTo>
                      <a:pt x="529" y="1"/>
                      <a:pt x="379" y="71"/>
                      <a:pt x="267" y="250"/>
                    </a:cubicBezTo>
                    <a:cubicBezTo>
                      <a:pt x="0" y="684"/>
                      <a:pt x="501" y="1184"/>
                      <a:pt x="801" y="1451"/>
                    </a:cubicBezTo>
                    <a:cubicBezTo>
                      <a:pt x="1163" y="1814"/>
                      <a:pt x="1580" y="2094"/>
                      <a:pt x="2077" y="2317"/>
                    </a:cubicBezTo>
                    <a:lnTo>
                      <a:pt x="2077" y="2317"/>
                    </a:lnTo>
                    <a:cubicBezTo>
                      <a:pt x="2097" y="2352"/>
                      <a:pt x="2149" y="2373"/>
                      <a:pt x="2197" y="2373"/>
                    </a:cubicBezTo>
                    <a:cubicBezTo>
                      <a:pt x="2200" y="2373"/>
                      <a:pt x="2203" y="2373"/>
                      <a:pt x="2206" y="2373"/>
                    </a:cubicBezTo>
                    <a:lnTo>
                      <a:pt x="2206" y="2373"/>
                    </a:lnTo>
                    <a:cubicBezTo>
                      <a:pt x="2215" y="2377"/>
                      <a:pt x="2225" y="2381"/>
                      <a:pt x="2235" y="2385"/>
                    </a:cubicBezTo>
                    <a:cubicBezTo>
                      <a:pt x="2243" y="2388"/>
                      <a:pt x="2250" y="2389"/>
                      <a:pt x="2257" y="2389"/>
                    </a:cubicBezTo>
                    <a:cubicBezTo>
                      <a:pt x="2341" y="2389"/>
                      <a:pt x="2388" y="2225"/>
                      <a:pt x="2281" y="2159"/>
                    </a:cubicBezTo>
                    <a:lnTo>
                      <a:pt x="2281" y="2159"/>
                    </a:lnTo>
                    <a:cubicBezTo>
                      <a:pt x="2167" y="1542"/>
                      <a:pt x="1909" y="986"/>
                      <a:pt x="1535" y="517"/>
                    </a:cubicBezTo>
                    <a:cubicBezTo>
                      <a:pt x="1358" y="274"/>
                      <a:pt x="1004" y="1"/>
                      <a:pt x="689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216121" y="3493258"/>
                <a:ext cx="89290" cy="80109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321" extrusionOk="0">
                    <a:moveTo>
                      <a:pt x="1886" y="204"/>
                    </a:moveTo>
                    <a:cubicBezTo>
                      <a:pt x="2152" y="204"/>
                      <a:pt x="2119" y="671"/>
                      <a:pt x="2052" y="804"/>
                    </a:cubicBezTo>
                    <a:cubicBezTo>
                      <a:pt x="1886" y="1037"/>
                      <a:pt x="1685" y="1238"/>
                      <a:pt x="1419" y="1371"/>
                    </a:cubicBezTo>
                    <a:cubicBezTo>
                      <a:pt x="1158" y="1567"/>
                      <a:pt x="855" y="1706"/>
                      <a:pt x="555" y="1862"/>
                    </a:cubicBezTo>
                    <a:lnTo>
                      <a:pt x="555" y="1862"/>
                    </a:lnTo>
                    <a:cubicBezTo>
                      <a:pt x="670" y="1609"/>
                      <a:pt x="808" y="1357"/>
                      <a:pt x="985" y="1104"/>
                    </a:cubicBezTo>
                    <a:cubicBezTo>
                      <a:pt x="1152" y="837"/>
                      <a:pt x="1485" y="237"/>
                      <a:pt x="1886" y="204"/>
                    </a:cubicBezTo>
                    <a:close/>
                    <a:moveTo>
                      <a:pt x="1880" y="0"/>
                    </a:moveTo>
                    <a:cubicBezTo>
                      <a:pt x="1568" y="0"/>
                      <a:pt x="1249" y="419"/>
                      <a:pt x="1085" y="637"/>
                    </a:cubicBezTo>
                    <a:cubicBezTo>
                      <a:pt x="730" y="1056"/>
                      <a:pt x="469" y="1507"/>
                      <a:pt x="271" y="2018"/>
                    </a:cubicBezTo>
                    <a:lnTo>
                      <a:pt x="271" y="2018"/>
                    </a:lnTo>
                    <a:cubicBezTo>
                      <a:pt x="208" y="2056"/>
                      <a:pt x="145" y="2096"/>
                      <a:pt x="84" y="2138"/>
                    </a:cubicBezTo>
                    <a:cubicBezTo>
                      <a:pt x="0" y="2194"/>
                      <a:pt x="57" y="2321"/>
                      <a:pt x="156" y="2321"/>
                    </a:cubicBezTo>
                    <a:cubicBezTo>
                      <a:pt x="176" y="2321"/>
                      <a:pt x="196" y="2316"/>
                      <a:pt x="218" y="2305"/>
                    </a:cubicBezTo>
                    <a:cubicBezTo>
                      <a:pt x="785" y="1938"/>
                      <a:pt x="1419" y="1705"/>
                      <a:pt x="1919" y="1271"/>
                    </a:cubicBezTo>
                    <a:cubicBezTo>
                      <a:pt x="2253" y="1004"/>
                      <a:pt x="2586" y="370"/>
                      <a:pt x="2086" y="70"/>
                    </a:cubicBezTo>
                    <a:cubicBezTo>
                      <a:pt x="2019" y="21"/>
                      <a:pt x="1949" y="0"/>
                      <a:pt x="1880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48782" y="3541269"/>
                <a:ext cx="72585" cy="79833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313" extrusionOk="0">
                    <a:moveTo>
                      <a:pt x="1015" y="229"/>
                    </a:moveTo>
                    <a:cubicBezTo>
                      <a:pt x="1124" y="229"/>
                      <a:pt x="1240" y="268"/>
                      <a:pt x="1301" y="314"/>
                    </a:cubicBezTo>
                    <a:cubicBezTo>
                      <a:pt x="1468" y="514"/>
                      <a:pt x="1602" y="714"/>
                      <a:pt x="1668" y="981"/>
                    </a:cubicBezTo>
                    <a:cubicBezTo>
                      <a:pt x="1791" y="1319"/>
                      <a:pt x="1857" y="1685"/>
                      <a:pt x="1893" y="2053"/>
                    </a:cubicBezTo>
                    <a:lnTo>
                      <a:pt x="1893" y="2053"/>
                    </a:lnTo>
                    <a:cubicBezTo>
                      <a:pt x="1706" y="1884"/>
                      <a:pt x="1542" y="1711"/>
                      <a:pt x="1402" y="1514"/>
                    </a:cubicBezTo>
                    <a:cubicBezTo>
                      <a:pt x="1068" y="1214"/>
                      <a:pt x="868" y="847"/>
                      <a:pt x="768" y="447"/>
                    </a:cubicBezTo>
                    <a:cubicBezTo>
                      <a:pt x="768" y="284"/>
                      <a:pt x="886" y="229"/>
                      <a:pt x="1015" y="229"/>
                    </a:cubicBezTo>
                    <a:close/>
                    <a:moveTo>
                      <a:pt x="2102" y="2148"/>
                    </a:moveTo>
                    <a:cubicBezTo>
                      <a:pt x="2102" y="2151"/>
                      <a:pt x="2102" y="2153"/>
                      <a:pt x="2102" y="2156"/>
                    </a:cubicBezTo>
                    <a:lnTo>
                      <a:pt x="2102" y="2156"/>
                    </a:lnTo>
                    <a:cubicBezTo>
                      <a:pt x="2102" y="2165"/>
                      <a:pt x="2102" y="2173"/>
                      <a:pt x="2102" y="2182"/>
                    </a:cubicBezTo>
                    <a:lnTo>
                      <a:pt x="2102" y="2148"/>
                    </a:lnTo>
                    <a:close/>
                    <a:moveTo>
                      <a:pt x="1064" y="1"/>
                    </a:moveTo>
                    <a:cubicBezTo>
                      <a:pt x="972" y="1"/>
                      <a:pt x="873" y="25"/>
                      <a:pt x="768" y="80"/>
                    </a:cubicBezTo>
                    <a:cubicBezTo>
                      <a:pt x="1" y="514"/>
                      <a:pt x="1535" y="2015"/>
                      <a:pt x="1869" y="2282"/>
                    </a:cubicBezTo>
                    <a:cubicBezTo>
                      <a:pt x="1891" y="2304"/>
                      <a:pt x="1914" y="2313"/>
                      <a:pt x="1937" y="2313"/>
                    </a:cubicBezTo>
                    <a:cubicBezTo>
                      <a:pt x="1979" y="2313"/>
                      <a:pt x="2016" y="2282"/>
                      <a:pt x="2031" y="2245"/>
                    </a:cubicBezTo>
                    <a:lnTo>
                      <a:pt x="2031" y="2245"/>
                    </a:lnTo>
                    <a:cubicBezTo>
                      <a:pt x="2068" y="2235"/>
                      <a:pt x="2099" y="2205"/>
                      <a:pt x="2102" y="2156"/>
                    </a:cubicBezTo>
                    <a:lnTo>
                      <a:pt x="2102" y="2156"/>
                    </a:lnTo>
                    <a:cubicBezTo>
                      <a:pt x="2093" y="1596"/>
                      <a:pt x="1799" y="1"/>
                      <a:pt x="106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02212" y="3644643"/>
                <a:ext cx="74414" cy="7006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030" extrusionOk="0">
                    <a:moveTo>
                      <a:pt x="1638" y="240"/>
                    </a:moveTo>
                    <a:cubicBezTo>
                      <a:pt x="1712" y="240"/>
                      <a:pt x="1766" y="308"/>
                      <a:pt x="1788" y="421"/>
                    </a:cubicBezTo>
                    <a:cubicBezTo>
                      <a:pt x="1855" y="688"/>
                      <a:pt x="1755" y="988"/>
                      <a:pt x="1521" y="1155"/>
                    </a:cubicBezTo>
                    <a:cubicBezTo>
                      <a:pt x="1156" y="1436"/>
                      <a:pt x="766" y="1622"/>
                      <a:pt x="333" y="1754"/>
                    </a:cubicBezTo>
                    <a:lnTo>
                      <a:pt x="333" y="1754"/>
                    </a:lnTo>
                    <a:cubicBezTo>
                      <a:pt x="626" y="1181"/>
                      <a:pt x="1022" y="670"/>
                      <a:pt x="1521" y="287"/>
                    </a:cubicBezTo>
                    <a:cubicBezTo>
                      <a:pt x="1564" y="255"/>
                      <a:pt x="1603" y="240"/>
                      <a:pt x="1638" y="240"/>
                    </a:cubicBezTo>
                    <a:close/>
                    <a:moveTo>
                      <a:pt x="1633" y="0"/>
                    </a:moveTo>
                    <a:cubicBezTo>
                      <a:pt x="1287" y="0"/>
                      <a:pt x="1000" y="475"/>
                      <a:pt x="821" y="654"/>
                    </a:cubicBezTo>
                    <a:cubicBezTo>
                      <a:pt x="526" y="1015"/>
                      <a:pt x="263" y="1439"/>
                      <a:pt x="64" y="1834"/>
                    </a:cubicBezTo>
                    <a:lnTo>
                      <a:pt x="64" y="1834"/>
                    </a:lnTo>
                    <a:cubicBezTo>
                      <a:pt x="0" y="1882"/>
                      <a:pt x="25" y="2022"/>
                      <a:pt x="121" y="2026"/>
                    </a:cubicBezTo>
                    <a:lnTo>
                      <a:pt x="121" y="2026"/>
                    </a:lnTo>
                    <a:cubicBezTo>
                      <a:pt x="130" y="2028"/>
                      <a:pt x="138" y="2029"/>
                      <a:pt x="147" y="2029"/>
                    </a:cubicBezTo>
                    <a:cubicBezTo>
                      <a:pt x="170" y="2029"/>
                      <a:pt x="192" y="2021"/>
                      <a:pt x="209" y="2003"/>
                    </a:cubicBezTo>
                    <a:lnTo>
                      <a:pt x="209" y="2003"/>
                    </a:lnTo>
                    <a:cubicBezTo>
                      <a:pt x="766" y="1811"/>
                      <a:pt x="1434" y="1639"/>
                      <a:pt x="1822" y="1155"/>
                    </a:cubicBezTo>
                    <a:cubicBezTo>
                      <a:pt x="2022" y="921"/>
                      <a:pt x="2155" y="187"/>
                      <a:pt x="1755" y="21"/>
                    </a:cubicBezTo>
                    <a:cubicBezTo>
                      <a:pt x="1713" y="7"/>
                      <a:pt x="1673" y="0"/>
                      <a:pt x="1633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114197" y="3708842"/>
                <a:ext cx="92293" cy="66752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934" extrusionOk="0">
                    <a:moveTo>
                      <a:pt x="1339" y="198"/>
                    </a:moveTo>
                    <a:cubicBezTo>
                      <a:pt x="1837" y="198"/>
                      <a:pt x="2374" y="1349"/>
                      <a:pt x="2433" y="1729"/>
                    </a:cubicBezTo>
                    <a:lnTo>
                      <a:pt x="2433" y="1729"/>
                    </a:lnTo>
                    <a:cubicBezTo>
                      <a:pt x="1798" y="1688"/>
                      <a:pt x="408" y="1053"/>
                      <a:pt x="1069" y="329"/>
                    </a:cubicBezTo>
                    <a:cubicBezTo>
                      <a:pt x="1156" y="237"/>
                      <a:pt x="1247" y="198"/>
                      <a:pt x="1339" y="198"/>
                    </a:cubicBezTo>
                    <a:close/>
                    <a:moveTo>
                      <a:pt x="1344" y="0"/>
                    </a:moveTo>
                    <a:cubicBezTo>
                      <a:pt x="1200" y="0"/>
                      <a:pt x="1051" y="59"/>
                      <a:pt x="902" y="195"/>
                    </a:cubicBezTo>
                    <a:cubicBezTo>
                      <a:pt x="0" y="1033"/>
                      <a:pt x="1713" y="1933"/>
                      <a:pt x="2462" y="1933"/>
                    </a:cubicBezTo>
                    <a:cubicBezTo>
                      <a:pt x="2488" y="1933"/>
                      <a:pt x="2513" y="1932"/>
                      <a:pt x="2537" y="1930"/>
                    </a:cubicBezTo>
                    <a:cubicBezTo>
                      <a:pt x="2632" y="1930"/>
                      <a:pt x="2673" y="1865"/>
                      <a:pt x="2659" y="1809"/>
                    </a:cubicBezTo>
                    <a:lnTo>
                      <a:pt x="2659" y="1809"/>
                    </a:lnTo>
                    <a:cubicBezTo>
                      <a:pt x="2666" y="1796"/>
                      <a:pt x="2670" y="1781"/>
                      <a:pt x="2670" y="1763"/>
                    </a:cubicBezTo>
                    <a:cubicBezTo>
                      <a:pt x="2588" y="1242"/>
                      <a:pt x="2010" y="0"/>
                      <a:pt x="1344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8" name="Google Shape;1588;p11"/>
            <p:cNvGrpSpPr/>
            <p:nvPr/>
          </p:nvGrpSpPr>
          <p:grpSpPr>
            <a:xfrm rot="-820414">
              <a:off x="-93823" y="4052283"/>
              <a:ext cx="584197" cy="414002"/>
              <a:chOff x="357531" y="3743933"/>
              <a:chExt cx="584172" cy="413984"/>
            </a:xfrm>
            <a:grpFill/>
          </p:grpSpPr>
          <p:sp>
            <p:nvSpPr>
              <p:cNvPr id="1589" name="Google Shape;1589;p11"/>
              <p:cNvSpPr/>
              <p:nvPr/>
            </p:nvSpPr>
            <p:spPr>
              <a:xfrm>
                <a:off x="357531" y="3755645"/>
                <a:ext cx="477032" cy="402272"/>
              </a:xfrm>
              <a:custGeom>
                <a:avLst/>
                <a:gdLst/>
                <a:ahLst/>
                <a:cxnLst/>
                <a:rect l="l" t="t" r="r" b="b"/>
                <a:pathLst>
                  <a:path w="13821" h="11655" extrusionOk="0">
                    <a:moveTo>
                      <a:pt x="13703" y="1"/>
                    </a:moveTo>
                    <a:cubicBezTo>
                      <a:pt x="13665" y="1"/>
                      <a:pt x="13625" y="23"/>
                      <a:pt x="13600" y="74"/>
                    </a:cubicBezTo>
                    <a:cubicBezTo>
                      <a:pt x="13200" y="1575"/>
                      <a:pt x="12633" y="3009"/>
                      <a:pt x="11932" y="4410"/>
                    </a:cubicBezTo>
                    <a:cubicBezTo>
                      <a:pt x="11198" y="5978"/>
                      <a:pt x="10131" y="7345"/>
                      <a:pt x="8763" y="8413"/>
                    </a:cubicBezTo>
                    <a:cubicBezTo>
                      <a:pt x="6850" y="9820"/>
                      <a:pt x="4130" y="11464"/>
                      <a:pt x="1584" y="11464"/>
                    </a:cubicBezTo>
                    <a:cubicBezTo>
                      <a:pt x="1111" y="11464"/>
                      <a:pt x="645" y="11407"/>
                      <a:pt x="190" y="11282"/>
                    </a:cubicBezTo>
                    <a:cubicBezTo>
                      <a:pt x="180" y="11279"/>
                      <a:pt x="170" y="11278"/>
                      <a:pt x="161" y="11278"/>
                    </a:cubicBezTo>
                    <a:cubicBezTo>
                      <a:pt x="48" y="11278"/>
                      <a:pt x="0" y="11451"/>
                      <a:pt x="124" y="11482"/>
                    </a:cubicBezTo>
                    <a:cubicBezTo>
                      <a:pt x="580" y="11601"/>
                      <a:pt x="1046" y="11655"/>
                      <a:pt x="1516" y="11655"/>
                    </a:cubicBezTo>
                    <a:cubicBezTo>
                      <a:pt x="4071" y="11655"/>
                      <a:pt x="6752" y="10060"/>
                      <a:pt x="8696" y="8680"/>
                    </a:cubicBezTo>
                    <a:cubicBezTo>
                      <a:pt x="10031" y="7712"/>
                      <a:pt x="11131" y="6445"/>
                      <a:pt x="11865" y="4977"/>
                    </a:cubicBezTo>
                    <a:cubicBezTo>
                      <a:pt x="12699" y="3443"/>
                      <a:pt x="13366" y="1808"/>
                      <a:pt x="13800" y="140"/>
                    </a:cubicBezTo>
                    <a:cubicBezTo>
                      <a:pt x="13821" y="58"/>
                      <a:pt x="13765" y="1"/>
                      <a:pt x="13703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668480" y="3818980"/>
                <a:ext cx="261727" cy="94364"/>
              </a:xfrm>
              <a:custGeom>
                <a:avLst/>
                <a:gdLst/>
                <a:ahLst/>
                <a:cxnLst/>
                <a:rect l="l" t="t" r="r" b="b"/>
                <a:pathLst>
                  <a:path w="7583" h="2734" extrusionOk="0">
                    <a:moveTo>
                      <a:pt x="132" y="0"/>
                    </a:moveTo>
                    <a:cubicBezTo>
                      <a:pt x="69" y="0"/>
                      <a:pt x="0" y="57"/>
                      <a:pt x="21" y="140"/>
                    </a:cubicBezTo>
                    <a:cubicBezTo>
                      <a:pt x="355" y="1508"/>
                      <a:pt x="1622" y="2275"/>
                      <a:pt x="2890" y="2608"/>
                    </a:cubicBezTo>
                    <a:cubicBezTo>
                      <a:pt x="3209" y="2696"/>
                      <a:pt x="3515" y="2733"/>
                      <a:pt x="3810" y="2733"/>
                    </a:cubicBezTo>
                    <a:cubicBezTo>
                      <a:pt x="5089" y="2733"/>
                      <a:pt x="6186" y="2039"/>
                      <a:pt x="7460" y="1741"/>
                    </a:cubicBezTo>
                    <a:cubicBezTo>
                      <a:pt x="7583" y="1710"/>
                      <a:pt x="7564" y="1537"/>
                      <a:pt x="7455" y="1537"/>
                    </a:cubicBezTo>
                    <a:cubicBezTo>
                      <a:pt x="7446" y="1537"/>
                      <a:pt x="7436" y="1538"/>
                      <a:pt x="7426" y="1541"/>
                    </a:cubicBezTo>
                    <a:cubicBezTo>
                      <a:pt x="6172" y="1839"/>
                      <a:pt x="5079" y="2539"/>
                      <a:pt x="3787" y="2539"/>
                    </a:cubicBezTo>
                    <a:cubicBezTo>
                      <a:pt x="3635" y="2539"/>
                      <a:pt x="3481" y="2529"/>
                      <a:pt x="3323" y="2508"/>
                    </a:cubicBezTo>
                    <a:cubicBezTo>
                      <a:pt x="1989" y="2275"/>
                      <a:pt x="555" y="1474"/>
                      <a:pt x="221" y="73"/>
                    </a:cubicBezTo>
                    <a:cubicBezTo>
                      <a:pt x="208" y="22"/>
                      <a:pt x="171" y="0"/>
                      <a:pt x="132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771508" y="3797132"/>
                <a:ext cx="133366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250" extrusionOk="0">
                    <a:moveTo>
                      <a:pt x="3706" y="0"/>
                    </a:moveTo>
                    <a:cubicBezTo>
                      <a:pt x="3695" y="0"/>
                      <a:pt x="3685" y="2"/>
                      <a:pt x="3674" y="6"/>
                    </a:cubicBezTo>
                    <a:lnTo>
                      <a:pt x="3641" y="6"/>
                    </a:lnTo>
                    <a:cubicBezTo>
                      <a:pt x="2273" y="806"/>
                      <a:pt x="1039" y="1840"/>
                      <a:pt x="71" y="3108"/>
                    </a:cubicBezTo>
                    <a:cubicBezTo>
                      <a:pt x="1" y="3179"/>
                      <a:pt x="80" y="3249"/>
                      <a:pt x="156" y="3249"/>
                    </a:cubicBezTo>
                    <a:cubicBezTo>
                      <a:pt x="188" y="3249"/>
                      <a:pt x="219" y="3237"/>
                      <a:pt x="238" y="3208"/>
                    </a:cubicBezTo>
                    <a:cubicBezTo>
                      <a:pt x="1206" y="1974"/>
                      <a:pt x="2406" y="973"/>
                      <a:pt x="3774" y="206"/>
                    </a:cubicBezTo>
                    <a:cubicBezTo>
                      <a:pt x="3863" y="116"/>
                      <a:pt x="3793" y="0"/>
                      <a:pt x="3706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716974" y="3773144"/>
                <a:ext cx="62023" cy="13464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3901" extrusionOk="0">
                    <a:moveTo>
                      <a:pt x="105" y="0"/>
                    </a:moveTo>
                    <a:cubicBezTo>
                      <a:pt x="50" y="0"/>
                      <a:pt x="0" y="34"/>
                      <a:pt x="17" y="100"/>
                    </a:cubicBezTo>
                    <a:cubicBezTo>
                      <a:pt x="117" y="834"/>
                      <a:pt x="317" y="1535"/>
                      <a:pt x="617" y="2202"/>
                    </a:cubicBezTo>
                    <a:cubicBezTo>
                      <a:pt x="818" y="2836"/>
                      <a:pt x="1118" y="3403"/>
                      <a:pt x="1551" y="3870"/>
                    </a:cubicBezTo>
                    <a:cubicBezTo>
                      <a:pt x="1581" y="3892"/>
                      <a:pt x="1610" y="3901"/>
                      <a:pt x="1637" y="3901"/>
                    </a:cubicBezTo>
                    <a:cubicBezTo>
                      <a:pt x="1732" y="3901"/>
                      <a:pt x="1796" y="3788"/>
                      <a:pt x="1718" y="3736"/>
                    </a:cubicBezTo>
                    <a:cubicBezTo>
                      <a:pt x="1251" y="3303"/>
                      <a:pt x="984" y="2569"/>
                      <a:pt x="751" y="1968"/>
                    </a:cubicBezTo>
                    <a:cubicBezTo>
                      <a:pt x="484" y="1368"/>
                      <a:pt x="317" y="734"/>
                      <a:pt x="217" y="100"/>
                    </a:cubicBezTo>
                    <a:cubicBezTo>
                      <a:pt x="217" y="34"/>
                      <a:pt x="159" y="0"/>
                      <a:pt x="105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903288" y="3860606"/>
                <a:ext cx="38415" cy="25438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737" extrusionOk="0">
                    <a:moveTo>
                      <a:pt x="491" y="0"/>
                    </a:moveTo>
                    <a:cubicBezTo>
                      <a:pt x="0" y="0"/>
                      <a:pt x="0" y="736"/>
                      <a:pt x="491" y="736"/>
                    </a:cubicBezTo>
                    <a:cubicBezTo>
                      <a:pt x="502" y="736"/>
                      <a:pt x="512" y="736"/>
                      <a:pt x="523" y="735"/>
                    </a:cubicBezTo>
                    <a:lnTo>
                      <a:pt x="590" y="735"/>
                    </a:lnTo>
                    <a:cubicBezTo>
                      <a:pt x="601" y="736"/>
                      <a:pt x="611" y="736"/>
                      <a:pt x="622" y="736"/>
                    </a:cubicBezTo>
                    <a:cubicBezTo>
                      <a:pt x="1113" y="736"/>
                      <a:pt x="1113" y="0"/>
                      <a:pt x="622" y="0"/>
                    </a:cubicBezTo>
                    <a:cubicBezTo>
                      <a:pt x="611" y="0"/>
                      <a:pt x="601" y="1"/>
                      <a:pt x="590" y="1"/>
                    </a:cubicBezTo>
                    <a:lnTo>
                      <a:pt x="523" y="1"/>
                    </a:lnTo>
                    <a:cubicBezTo>
                      <a:pt x="512" y="1"/>
                      <a:pt x="502" y="0"/>
                      <a:pt x="491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885261" y="3789841"/>
                <a:ext cx="32893" cy="2447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709" extrusionOk="0">
                    <a:moveTo>
                      <a:pt x="612" y="1"/>
                    </a:moveTo>
                    <a:cubicBezTo>
                      <a:pt x="597" y="1"/>
                      <a:pt x="583" y="2"/>
                      <a:pt x="567" y="4"/>
                    </a:cubicBezTo>
                    <a:lnTo>
                      <a:pt x="500" y="4"/>
                    </a:lnTo>
                    <a:cubicBezTo>
                      <a:pt x="0" y="4"/>
                      <a:pt x="0" y="705"/>
                      <a:pt x="500" y="705"/>
                    </a:cubicBezTo>
                    <a:lnTo>
                      <a:pt x="567" y="705"/>
                    </a:lnTo>
                    <a:cubicBezTo>
                      <a:pt x="583" y="708"/>
                      <a:pt x="597" y="709"/>
                      <a:pt x="612" y="709"/>
                    </a:cubicBezTo>
                    <a:cubicBezTo>
                      <a:pt x="953" y="709"/>
                      <a:pt x="953" y="1"/>
                      <a:pt x="612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813914" y="3743933"/>
                <a:ext cx="34584" cy="2536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lnTo>
                      <a:pt x="534" y="734"/>
                    </a:lnTo>
                    <a:cubicBezTo>
                      <a:pt x="1001" y="734"/>
                      <a:pt x="1001" y="0"/>
                      <a:pt x="534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692226" y="3759303"/>
                <a:ext cx="34550" cy="25369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35" extrusionOk="0">
                    <a:moveTo>
                      <a:pt x="467" y="1"/>
                    </a:moveTo>
                    <a:cubicBezTo>
                      <a:pt x="0" y="1"/>
                      <a:pt x="0" y="735"/>
                      <a:pt x="467" y="735"/>
                    </a:cubicBezTo>
                    <a:lnTo>
                      <a:pt x="534" y="735"/>
                    </a:lnTo>
                    <a:cubicBezTo>
                      <a:pt x="1001" y="735"/>
                      <a:pt x="1001" y="1"/>
                      <a:pt x="53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649600" y="3807659"/>
                <a:ext cx="36897" cy="25369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735" extrusionOk="0">
                    <a:moveTo>
                      <a:pt x="468" y="1"/>
                    </a:moveTo>
                    <a:cubicBezTo>
                      <a:pt x="1" y="1"/>
                      <a:pt x="1" y="735"/>
                      <a:pt x="468" y="735"/>
                    </a:cubicBezTo>
                    <a:lnTo>
                      <a:pt x="601" y="735"/>
                    </a:lnTo>
                    <a:cubicBezTo>
                      <a:pt x="1068" y="735"/>
                      <a:pt x="1068" y="1"/>
                      <a:pt x="601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11"/>
            <p:cNvGrpSpPr/>
            <p:nvPr/>
          </p:nvGrpSpPr>
          <p:grpSpPr>
            <a:xfrm>
              <a:off x="395516" y="4840024"/>
              <a:ext cx="971390" cy="384361"/>
              <a:chOff x="1928754" y="4491924"/>
              <a:chExt cx="971390" cy="384361"/>
            </a:xfrm>
            <a:grpFill/>
          </p:grpSpPr>
          <p:sp>
            <p:nvSpPr>
              <p:cNvPr id="1599" name="Google Shape;1599;p11"/>
              <p:cNvSpPr/>
              <p:nvPr/>
            </p:nvSpPr>
            <p:spPr>
              <a:xfrm>
                <a:off x="1929030" y="4491924"/>
                <a:ext cx="971114" cy="384290"/>
              </a:xfrm>
              <a:custGeom>
                <a:avLst/>
                <a:gdLst/>
                <a:ahLst/>
                <a:cxnLst/>
                <a:rect l="l" t="t" r="r" b="b"/>
                <a:pathLst>
                  <a:path w="28136" h="11134" extrusionOk="0">
                    <a:moveTo>
                      <a:pt x="19627" y="262"/>
                    </a:moveTo>
                    <a:cubicBezTo>
                      <a:pt x="21916" y="262"/>
                      <a:pt x="24139" y="1115"/>
                      <a:pt x="26201" y="2031"/>
                    </a:cubicBezTo>
                    <a:cubicBezTo>
                      <a:pt x="26635" y="2198"/>
                      <a:pt x="27035" y="2398"/>
                      <a:pt x="27402" y="2665"/>
                    </a:cubicBezTo>
                    <a:cubicBezTo>
                      <a:pt x="27502" y="2732"/>
                      <a:pt x="27969" y="2965"/>
                      <a:pt x="27769" y="3165"/>
                    </a:cubicBezTo>
                    <a:cubicBezTo>
                      <a:pt x="27535" y="3399"/>
                      <a:pt x="27269" y="3632"/>
                      <a:pt x="27002" y="3832"/>
                    </a:cubicBezTo>
                    <a:cubicBezTo>
                      <a:pt x="26068" y="4500"/>
                      <a:pt x="25067" y="5100"/>
                      <a:pt x="24033" y="5634"/>
                    </a:cubicBezTo>
                    <a:cubicBezTo>
                      <a:pt x="21865" y="6935"/>
                      <a:pt x="19863" y="8302"/>
                      <a:pt x="17462" y="9170"/>
                    </a:cubicBezTo>
                    <a:cubicBezTo>
                      <a:pt x="14439" y="10300"/>
                      <a:pt x="11119" y="10935"/>
                      <a:pt x="7835" y="10935"/>
                    </a:cubicBezTo>
                    <a:cubicBezTo>
                      <a:pt x="6080" y="10935"/>
                      <a:pt x="4335" y="10754"/>
                      <a:pt x="2651" y="10370"/>
                    </a:cubicBezTo>
                    <a:cubicBezTo>
                      <a:pt x="1830" y="10181"/>
                      <a:pt x="1039" y="9962"/>
                      <a:pt x="278" y="9656"/>
                    </a:cubicBezTo>
                    <a:lnTo>
                      <a:pt x="278" y="9656"/>
                    </a:lnTo>
                    <a:cubicBezTo>
                      <a:pt x="1028" y="9285"/>
                      <a:pt x="1491" y="8562"/>
                      <a:pt x="2084" y="7969"/>
                    </a:cubicBezTo>
                    <a:cubicBezTo>
                      <a:pt x="3018" y="7068"/>
                      <a:pt x="3985" y="6234"/>
                      <a:pt x="5019" y="5434"/>
                    </a:cubicBezTo>
                    <a:cubicBezTo>
                      <a:pt x="5987" y="4600"/>
                      <a:pt x="7021" y="3866"/>
                      <a:pt x="8088" y="3199"/>
                    </a:cubicBezTo>
                    <a:cubicBezTo>
                      <a:pt x="9289" y="2498"/>
                      <a:pt x="10590" y="2098"/>
                      <a:pt x="11891" y="1564"/>
                    </a:cubicBezTo>
                    <a:cubicBezTo>
                      <a:pt x="14293" y="597"/>
                      <a:pt x="16894" y="297"/>
                      <a:pt x="19496" y="263"/>
                    </a:cubicBezTo>
                    <a:cubicBezTo>
                      <a:pt x="19540" y="263"/>
                      <a:pt x="19584" y="262"/>
                      <a:pt x="19627" y="262"/>
                    </a:cubicBezTo>
                    <a:close/>
                    <a:moveTo>
                      <a:pt x="19044" y="1"/>
                    </a:moveTo>
                    <a:cubicBezTo>
                      <a:pt x="17372" y="1"/>
                      <a:pt x="15674" y="258"/>
                      <a:pt x="14126" y="630"/>
                    </a:cubicBezTo>
                    <a:cubicBezTo>
                      <a:pt x="12658" y="1030"/>
                      <a:pt x="11224" y="1531"/>
                      <a:pt x="9856" y="2165"/>
                    </a:cubicBezTo>
                    <a:cubicBezTo>
                      <a:pt x="8589" y="2665"/>
                      <a:pt x="7354" y="3332"/>
                      <a:pt x="6287" y="4166"/>
                    </a:cubicBezTo>
                    <a:cubicBezTo>
                      <a:pt x="5153" y="5000"/>
                      <a:pt x="4052" y="5867"/>
                      <a:pt x="3018" y="6801"/>
                    </a:cubicBezTo>
                    <a:cubicBezTo>
                      <a:pt x="2551" y="7201"/>
                      <a:pt x="2051" y="7668"/>
                      <a:pt x="1617" y="8135"/>
                    </a:cubicBezTo>
                    <a:cubicBezTo>
                      <a:pt x="1183" y="8602"/>
                      <a:pt x="783" y="9203"/>
                      <a:pt x="116" y="9470"/>
                    </a:cubicBezTo>
                    <a:cubicBezTo>
                      <a:pt x="70" y="9500"/>
                      <a:pt x="66" y="9558"/>
                      <a:pt x="88" y="9605"/>
                    </a:cubicBezTo>
                    <a:lnTo>
                      <a:pt x="88" y="9605"/>
                    </a:lnTo>
                    <a:cubicBezTo>
                      <a:pt x="8" y="9636"/>
                      <a:pt x="0" y="9776"/>
                      <a:pt x="82" y="9803"/>
                    </a:cubicBezTo>
                    <a:lnTo>
                      <a:pt x="116" y="9803"/>
                    </a:lnTo>
                    <a:cubicBezTo>
                      <a:pt x="2539" y="10736"/>
                      <a:pt x="5101" y="11134"/>
                      <a:pt x="7673" y="11134"/>
                    </a:cubicBezTo>
                    <a:cubicBezTo>
                      <a:pt x="10163" y="11134"/>
                      <a:pt x="12664" y="10760"/>
                      <a:pt x="15060" y="10137"/>
                    </a:cubicBezTo>
                    <a:cubicBezTo>
                      <a:pt x="17562" y="9503"/>
                      <a:pt x="19930" y="8502"/>
                      <a:pt x="22098" y="7135"/>
                    </a:cubicBezTo>
                    <a:cubicBezTo>
                      <a:pt x="23166" y="6468"/>
                      <a:pt x="24233" y="5800"/>
                      <a:pt x="25300" y="5167"/>
                    </a:cubicBezTo>
                    <a:cubicBezTo>
                      <a:pt x="26335" y="4600"/>
                      <a:pt x="27269" y="3932"/>
                      <a:pt x="28102" y="3165"/>
                    </a:cubicBezTo>
                    <a:cubicBezTo>
                      <a:pt x="28136" y="3099"/>
                      <a:pt x="28136" y="3032"/>
                      <a:pt x="28102" y="2998"/>
                    </a:cubicBezTo>
                    <a:cubicBezTo>
                      <a:pt x="27469" y="2398"/>
                      <a:pt x="26701" y="1931"/>
                      <a:pt x="25868" y="1631"/>
                    </a:cubicBezTo>
                    <a:cubicBezTo>
                      <a:pt x="24733" y="1164"/>
                      <a:pt x="23599" y="764"/>
                      <a:pt x="22465" y="430"/>
                    </a:cubicBezTo>
                    <a:cubicBezTo>
                      <a:pt x="21378" y="127"/>
                      <a:pt x="20217" y="1"/>
                      <a:pt x="1904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1928754" y="4596368"/>
                <a:ext cx="964487" cy="232907"/>
              </a:xfrm>
              <a:custGeom>
                <a:avLst/>
                <a:gdLst/>
                <a:ahLst/>
                <a:cxnLst/>
                <a:rect l="l" t="t" r="r" b="b"/>
                <a:pathLst>
                  <a:path w="27944" h="6748" extrusionOk="0">
                    <a:moveTo>
                      <a:pt x="27142" y="1"/>
                    </a:moveTo>
                    <a:cubicBezTo>
                      <a:pt x="25158" y="1"/>
                      <a:pt x="23155" y="133"/>
                      <a:pt x="21206" y="373"/>
                    </a:cubicBezTo>
                    <a:cubicBezTo>
                      <a:pt x="18770" y="706"/>
                      <a:pt x="16435" y="1574"/>
                      <a:pt x="14100" y="2241"/>
                    </a:cubicBezTo>
                    <a:cubicBezTo>
                      <a:pt x="9397" y="3608"/>
                      <a:pt x="4827" y="5243"/>
                      <a:pt x="124" y="6544"/>
                    </a:cubicBezTo>
                    <a:cubicBezTo>
                      <a:pt x="1" y="6575"/>
                      <a:pt x="20" y="6748"/>
                      <a:pt x="155" y="6748"/>
                    </a:cubicBezTo>
                    <a:cubicBezTo>
                      <a:pt x="166" y="6748"/>
                      <a:pt x="178" y="6747"/>
                      <a:pt x="191" y="6744"/>
                    </a:cubicBezTo>
                    <a:cubicBezTo>
                      <a:pt x="4760" y="5510"/>
                      <a:pt x="9264" y="3842"/>
                      <a:pt x="13834" y="2541"/>
                    </a:cubicBezTo>
                    <a:cubicBezTo>
                      <a:pt x="16102" y="1907"/>
                      <a:pt x="18303" y="1107"/>
                      <a:pt x="20638" y="673"/>
                    </a:cubicBezTo>
                    <a:cubicBezTo>
                      <a:pt x="22665" y="359"/>
                      <a:pt x="24716" y="192"/>
                      <a:pt x="26770" y="192"/>
                    </a:cubicBezTo>
                    <a:cubicBezTo>
                      <a:pt x="27117" y="192"/>
                      <a:pt x="27464" y="196"/>
                      <a:pt x="27810" y="206"/>
                    </a:cubicBezTo>
                    <a:cubicBezTo>
                      <a:pt x="27944" y="206"/>
                      <a:pt x="27944" y="6"/>
                      <a:pt x="27810" y="6"/>
                    </a:cubicBezTo>
                    <a:cubicBezTo>
                      <a:pt x="27588" y="2"/>
                      <a:pt x="27365" y="1"/>
                      <a:pt x="27142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2644534" y="4512219"/>
                <a:ext cx="126049" cy="175785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5093" extrusionOk="0">
                    <a:moveTo>
                      <a:pt x="1951" y="1"/>
                    </a:moveTo>
                    <a:cubicBezTo>
                      <a:pt x="1919" y="1"/>
                      <a:pt x="1888" y="13"/>
                      <a:pt x="1869" y="42"/>
                    </a:cubicBezTo>
                    <a:cubicBezTo>
                      <a:pt x="1435" y="676"/>
                      <a:pt x="1035" y="1343"/>
                      <a:pt x="601" y="1977"/>
                    </a:cubicBezTo>
                    <a:cubicBezTo>
                      <a:pt x="501" y="2144"/>
                      <a:pt x="1" y="2744"/>
                      <a:pt x="167" y="3011"/>
                    </a:cubicBezTo>
                    <a:cubicBezTo>
                      <a:pt x="868" y="4078"/>
                      <a:pt x="2436" y="4379"/>
                      <a:pt x="3436" y="5079"/>
                    </a:cubicBezTo>
                    <a:cubicBezTo>
                      <a:pt x="3455" y="5088"/>
                      <a:pt x="3473" y="5092"/>
                      <a:pt x="3490" y="5092"/>
                    </a:cubicBezTo>
                    <a:cubicBezTo>
                      <a:pt x="3593" y="5092"/>
                      <a:pt x="3651" y="4936"/>
                      <a:pt x="3536" y="4879"/>
                    </a:cubicBezTo>
                    <a:cubicBezTo>
                      <a:pt x="2602" y="4245"/>
                      <a:pt x="1435" y="3945"/>
                      <a:pt x="601" y="3178"/>
                    </a:cubicBezTo>
                    <a:cubicBezTo>
                      <a:pt x="101" y="2744"/>
                      <a:pt x="801" y="2044"/>
                      <a:pt x="1068" y="1677"/>
                    </a:cubicBezTo>
                    <a:cubicBezTo>
                      <a:pt x="1435" y="1210"/>
                      <a:pt x="1702" y="643"/>
                      <a:pt x="2035" y="142"/>
                    </a:cubicBezTo>
                    <a:cubicBezTo>
                      <a:pt x="2106" y="71"/>
                      <a:pt x="2027" y="1"/>
                      <a:pt x="1951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2466089" y="4498413"/>
                <a:ext cx="159183" cy="277259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8033" extrusionOk="0">
                    <a:moveTo>
                      <a:pt x="2020" y="0"/>
                    </a:moveTo>
                    <a:cubicBezTo>
                      <a:pt x="1976" y="0"/>
                      <a:pt x="1928" y="22"/>
                      <a:pt x="1902" y="75"/>
                    </a:cubicBezTo>
                    <a:cubicBezTo>
                      <a:pt x="1601" y="1043"/>
                      <a:pt x="1234" y="1977"/>
                      <a:pt x="801" y="2877"/>
                    </a:cubicBezTo>
                    <a:cubicBezTo>
                      <a:pt x="534" y="3378"/>
                      <a:pt x="0" y="4178"/>
                      <a:pt x="234" y="4779"/>
                    </a:cubicBezTo>
                    <a:cubicBezTo>
                      <a:pt x="434" y="5379"/>
                      <a:pt x="1234" y="5879"/>
                      <a:pt x="1701" y="6213"/>
                    </a:cubicBezTo>
                    <a:cubicBezTo>
                      <a:pt x="2535" y="6913"/>
                      <a:pt x="3569" y="7280"/>
                      <a:pt x="4370" y="8014"/>
                    </a:cubicBezTo>
                    <a:cubicBezTo>
                      <a:pt x="4389" y="8027"/>
                      <a:pt x="4410" y="8032"/>
                      <a:pt x="4431" y="8032"/>
                    </a:cubicBezTo>
                    <a:cubicBezTo>
                      <a:pt x="4522" y="8032"/>
                      <a:pt x="4612" y="7929"/>
                      <a:pt x="4503" y="7847"/>
                    </a:cubicBezTo>
                    <a:lnTo>
                      <a:pt x="4537" y="7847"/>
                    </a:lnTo>
                    <a:cubicBezTo>
                      <a:pt x="3870" y="7247"/>
                      <a:pt x="3036" y="7013"/>
                      <a:pt x="2369" y="6446"/>
                    </a:cubicBezTo>
                    <a:cubicBezTo>
                      <a:pt x="1668" y="6013"/>
                      <a:pt x="1001" y="5446"/>
                      <a:pt x="467" y="4779"/>
                    </a:cubicBezTo>
                    <a:cubicBezTo>
                      <a:pt x="67" y="4245"/>
                      <a:pt x="968" y="2977"/>
                      <a:pt x="1234" y="2477"/>
                    </a:cubicBezTo>
                    <a:cubicBezTo>
                      <a:pt x="1601" y="1710"/>
                      <a:pt x="1868" y="909"/>
                      <a:pt x="2102" y="109"/>
                    </a:cubicBezTo>
                    <a:cubicBezTo>
                      <a:pt x="2142" y="49"/>
                      <a:pt x="2086" y="0"/>
                      <a:pt x="2020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395" y="4553155"/>
                <a:ext cx="153592" cy="289719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8394" extrusionOk="0">
                    <a:moveTo>
                      <a:pt x="971" y="1"/>
                    </a:moveTo>
                    <a:cubicBezTo>
                      <a:pt x="905" y="1"/>
                      <a:pt x="822" y="87"/>
                      <a:pt x="868" y="157"/>
                    </a:cubicBezTo>
                    <a:cubicBezTo>
                      <a:pt x="1168" y="891"/>
                      <a:pt x="701" y="1825"/>
                      <a:pt x="501" y="2525"/>
                    </a:cubicBezTo>
                    <a:cubicBezTo>
                      <a:pt x="268" y="3159"/>
                      <a:pt x="1" y="3893"/>
                      <a:pt x="68" y="4560"/>
                    </a:cubicBezTo>
                    <a:cubicBezTo>
                      <a:pt x="168" y="5294"/>
                      <a:pt x="768" y="5427"/>
                      <a:pt x="1335" y="5828"/>
                    </a:cubicBezTo>
                    <a:cubicBezTo>
                      <a:pt x="1836" y="6228"/>
                      <a:pt x="2303" y="6662"/>
                      <a:pt x="2736" y="7162"/>
                    </a:cubicBezTo>
                    <a:cubicBezTo>
                      <a:pt x="3170" y="7596"/>
                      <a:pt x="3770" y="7896"/>
                      <a:pt x="4204" y="8363"/>
                    </a:cubicBezTo>
                    <a:cubicBezTo>
                      <a:pt x="4226" y="8385"/>
                      <a:pt x="4250" y="8394"/>
                      <a:pt x="4275" y="8394"/>
                    </a:cubicBezTo>
                    <a:cubicBezTo>
                      <a:pt x="4364" y="8394"/>
                      <a:pt x="4449" y="8275"/>
                      <a:pt x="4371" y="8196"/>
                    </a:cubicBezTo>
                    <a:cubicBezTo>
                      <a:pt x="4037" y="7896"/>
                      <a:pt x="3670" y="7596"/>
                      <a:pt x="3303" y="7329"/>
                    </a:cubicBezTo>
                    <a:cubicBezTo>
                      <a:pt x="2803" y="6929"/>
                      <a:pt x="2336" y="6495"/>
                      <a:pt x="1902" y="6028"/>
                    </a:cubicBezTo>
                    <a:cubicBezTo>
                      <a:pt x="1602" y="5761"/>
                      <a:pt x="1269" y="5528"/>
                      <a:pt x="935" y="5327"/>
                    </a:cubicBezTo>
                    <a:cubicBezTo>
                      <a:pt x="301" y="4994"/>
                      <a:pt x="234" y="4527"/>
                      <a:pt x="335" y="3893"/>
                    </a:cubicBezTo>
                    <a:cubicBezTo>
                      <a:pt x="501" y="2726"/>
                      <a:pt x="1569" y="1224"/>
                      <a:pt x="1035" y="57"/>
                    </a:cubicBezTo>
                    <a:cubicBezTo>
                      <a:pt x="1025" y="17"/>
                      <a:pt x="1000" y="1"/>
                      <a:pt x="971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091908" y="4660808"/>
                <a:ext cx="148932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6243" extrusionOk="0">
                    <a:moveTo>
                      <a:pt x="791" y="1"/>
                    </a:moveTo>
                    <a:cubicBezTo>
                      <a:pt x="750" y="1"/>
                      <a:pt x="713" y="23"/>
                      <a:pt x="701" y="74"/>
                    </a:cubicBezTo>
                    <a:cubicBezTo>
                      <a:pt x="500" y="1008"/>
                      <a:pt x="0" y="2509"/>
                      <a:pt x="400" y="3443"/>
                    </a:cubicBezTo>
                    <a:cubicBezTo>
                      <a:pt x="634" y="4010"/>
                      <a:pt x="1268" y="4310"/>
                      <a:pt x="1768" y="4577"/>
                    </a:cubicBezTo>
                    <a:cubicBezTo>
                      <a:pt x="2602" y="5010"/>
                      <a:pt x="3403" y="5544"/>
                      <a:pt x="4103" y="6211"/>
                    </a:cubicBezTo>
                    <a:cubicBezTo>
                      <a:pt x="4117" y="6233"/>
                      <a:pt x="4137" y="6242"/>
                      <a:pt x="4157" y="6242"/>
                    </a:cubicBezTo>
                    <a:cubicBezTo>
                      <a:pt x="4230" y="6242"/>
                      <a:pt x="4315" y="6123"/>
                      <a:pt x="4236" y="6045"/>
                    </a:cubicBezTo>
                    <a:cubicBezTo>
                      <a:pt x="3736" y="5578"/>
                      <a:pt x="3202" y="5144"/>
                      <a:pt x="2635" y="4777"/>
                    </a:cubicBezTo>
                    <a:cubicBezTo>
                      <a:pt x="2002" y="4477"/>
                      <a:pt x="1401" y="4110"/>
                      <a:pt x="834" y="3709"/>
                    </a:cubicBezTo>
                    <a:cubicBezTo>
                      <a:pt x="33" y="3009"/>
                      <a:pt x="701" y="1041"/>
                      <a:pt x="934" y="140"/>
                    </a:cubicBezTo>
                    <a:cubicBezTo>
                      <a:pt x="934" y="58"/>
                      <a:pt x="858" y="1"/>
                      <a:pt x="791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5" name="Google Shape;1605;p11"/>
            <p:cNvGrpSpPr/>
            <p:nvPr/>
          </p:nvGrpSpPr>
          <p:grpSpPr>
            <a:xfrm>
              <a:off x="287292" y="3972850"/>
              <a:ext cx="1187844" cy="1134819"/>
              <a:chOff x="287292" y="3972850"/>
              <a:chExt cx="1187844" cy="1134819"/>
            </a:xfrm>
            <a:grpFill/>
          </p:grpSpPr>
          <p:sp>
            <p:nvSpPr>
              <p:cNvPr id="1606" name="Google Shape;1606;p11"/>
              <p:cNvSpPr/>
              <p:nvPr/>
            </p:nvSpPr>
            <p:spPr>
              <a:xfrm>
                <a:off x="287292" y="3972850"/>
                <a:ext cx="1094609" cy="1134819"/>
              </a:xfrm>
              <a:custGeom>
                <a:avLst/>
                <a:gdLst/>
                <a:ahLst/>
                <a:cxnLst/>
                <a:rect l="l" t="t" r="r" b="b"/>
                <a:pathLst>
                  <a:path w="31714" h="32879" extrusionOk="0">
                    <a:moveTo>
                      <a:pt x="31578" y="0"/>
                    </a:moveTo>
                    <a:cubicBezTo>
                      <a:pt x="31534" y="0"/>
                      <a:pt x="31494" y="27"/>
                      <a:pt x="31480" y="85"/>
                    </a:cubicBezTo>
                    <a:cubicBezTo>
                      <a:pt x="30779" y="4055"/>
                      <a:pt x="28077" y="7057"/>
                      <a:pt x="24675" y="9058"/>
                    </a:cubicBezTo>
                    <a:cubicBezTo>
                      <a:pt x="23040" y="10026"/>
                      <a:pt x="21272" y="10759"/>
                      <a:pt x="19571" y="11593"/>
                    </a:cubicBezTo>
                    <a:cubicBezTo>
                      <a:pt x="18037" y="12394"/>
                      <a:pt x="16669" y="13428"/>
                      <a:pt x="15435" y="14629"/>
                    </a:cubicBezTo>
                    <a:cubicBezTo>
                      <a:pt x="13000" y="16964"/>
                      <a:pt x="11132" y="19799"/>
                      <a:pt x="9230" y="22568"/>
                    </a:cubicBezTo>
                    <a:cubicBezTo>
                      <a:pt x="8230" y="24002"/>
                      <a:pt x="7196" y="25403"/>
                      <a:pt x="6195" y="26838"/>
                    </a:cubicBezTo>
                    <a:cubicBezTo>
                      <a:pt x="4994" y="28572"/>
                      <a:pt x="3760" y="30207"/>
                      <a:pt x="2059" y="31441"/>
                    </a:cubicBezTo>
                    <a:cubicBezTo>
                      <a:pt x="1978" y="31495"/>
                      <a:pt x="2027" y="31635"/>
                      <a:pt x="2102" y="31635"/>
                    </a:cubicBezTo>
                    <a:cubicBezTo>
                      <a:pt x="2120" y="31635"/>
                      <a:pt x="2139" y="31627"/>
                      <a:pt x="2159" y="31608"/>
                    </a:cubicBezTo>
                    <a:cubicBezTo>
                      <a:pt x="3560" y="30574"/>
                      <a:pt x="4760" y="29306"/>
                      <a:pt x="5761" y="27872"/>
                    </a:cubicBezTo>
                    <a:cubicBezTo>
                      <a:pt x="6829" y="26371"/>
                      <a:pt x="7896" y="24836"/>
                      <a:pt x="8963" y="23335"/>
                    </a:cubicBezTo>
                    <a:cubicBezTo>
                      <a:pt x="11065" y="20300"/>
                      <a:pt x="13100" y="17197"/>
                      <a:pt x="15768" y="14629"/>
                    </a:cubicBezTo>
                    <a:cubicBezTo>
                      <a:pt x="17169" y="13328"/>
                      <a:pt x="18737" y="12260"/>
                      <a:pt x="20472" y="11427"/>
                    </a:cubicBezTo>
                    <a:cubicBezTo>
                      <a:pt x="22273" y="10593"/>
                      <a:pt x="24041" y="9659"/>
                      <a:pt x="25775" y="8625"/>
                    </a:cubicBezTo>
                    <a:cubicBezTo>
                      <a:pt x="28227" y="7017"/>
                      <a:pt x="30211" y="4765"/>
                      <a:pt x="31202" y="2050"/>
                    </a:cubicBezTo>
                    <a:lnTo>
                      <a:pt x="31202" y="2050"/>
                    </a:lnTo>
                    <a:cubicBezTo>
                      <a:pt x="30323" y="5527"/>
                      <a:pt x="27839" y="8112"/>
                      <a:pt x="24608" y="9925"/>
                    </a:cubicBezTo>
                    <a:cubicBezTo>
                      <a:pt x="22907" y="10859"/>
                      <a:pt x="21072" y="11527"/>
                      <a:pt x="19371" y="12494"/>
                    </a:cubicBezTo>
                    <a:cubicBezTo>
                      <a:pt x="17770" y="13495"/>
                      <a:pt x="16335" y="14762"/>
                      <a:pt x="15101" y="16197"/>
                    </a:cubicBezTo>
                    <a:cubicBezTo>
                      <a:pt x="12166" y="19432"/>
                      <a:pt x="9797" y="23102"/>
                      <a:pt x="7429" y="26737"/>
                    </a:cubicBezTo>
                    <a:cubicBezTo>
                      <a:pt x="6462" y="28172"/>
                      <a:pt x="5261" y="29406"/>
                      <a:pt x="3893" y="30507"/>
                    </a:cubicBezTo>
                    <a:cubicBezTo>
                      <a:pt x="2859" y="31341"/>
                      <a:pt x="1525" y="32475"/>
                      <a:pt x="124" y="32675"/>
                    </a:cubicBezTo>
                    <a:cubicBezTo>
                      <a:pt x="1" y="32706"/>
                      <a:pt x="48" y="32879"/>
                      <a:pt x="161" y="32879"/>
                    </a:cubicBezTo>
                    <a:cubicBezTo>
                      <a:pt x="171" y="32879"/>
                      <a:pt x="180" y="32878"/>
                      <a:pt x="191" y="32875"/>
                    </a:cubicBezTo>
                    <a:lnTo>
                      <a:pt x="224" y="32875"/>
                    </a:lnTo>
                    <a:cubicBezTo>
                      <a:pt x="1425" y="32708"/>
                      <a:pt x="2559" y="31808"/>
                      <a:pt x="3493" y="31074"/>
                    </a:cubicBezTo>
                    <a:cubicBezTo>
                      <a:pt x="4861" y="30040"/>
                      <a:pt x="6095" y="28839"/>
                      <a:pt x="7162" y="27505"/>
                    </a:cubicBezTo>
                    <a:cubicBezTo>
                      <a:pt x="8530" y="25703"/>
                      <a:pt x="9664" y="23702"/>
                      <a:pt x="10898" y="21867"/>
                    </a:cubicBezTo>
                    <a:cubicBezTo>
                      <a:pt x="12299" y="19866"/>
                      <a:pt x="13800" y="17931"/>
                      <a:pt x="15401" y="16130"/>
                    </a:cubicBezTo>
                    <a:cubicBezTo>
                      <a:pt x="16836" y="14529"/>
                      <a:pt x="18537" y="13161"/>
                      <a:pt x="20438" y="12160"/>
                    </a:cubicBezTo>
                    <a:cubicBezTo>
                      <a:pt x="22240" y="11260"/>
                      <a:pt x="24108" y="10526"/>
                      <a:pt x="25842" y="9458"/>
                    </a:cubicBezTo>
                    <a:cubicBezTo>
                      <a:pt x="29194" y="7367"/>
                      <a:pt x="31391" y="4120"/>
                      <a:pt x="31708" y="178"/>
                    </a:cubicBezTo>
                    <a:lnTo>
                      <a:pt x="31708" y="178"/>
                    </a:lnTo>
                    <a:cubicBezTo>
                      <a:pt x="31710" y="169"/>
                      <a:pt x="31711" y="160"/>
                      <a:pt x="31713" y="152"/>
                    </a:cubicBezTo>
                    <a:lnTo>
                      <a:pt x="31710" y="151"/>
                    </a:lnTo>
                    <a:lnTo>
                      <a:pt x="31710" y="151"/>
                    </a:lnTo>
                    <a:cubicBezTo>
                      <a:pt x="31711" y="140"/>
                      <a:pt x="31712" y="129"/>
                      <a:pt x="31713" y="118"/>
                    </a:cubicBezTo>
                    <a:cubicBezTo>
                      <a:pt x="31694" y="44"/>
                      <a:pt x="31633" y="0"/>
                      <a:pt x="31578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76919" y="4940801"/>
                <a:ext cx="42025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12176" h="1721" extrusionOk="0">
                    <a:moveTo>
                      <a:pt x="11297" y="0"/>
                    </a:moveTo>
                    <a:cubicBezTo>
                      <a:pt x="10747" y="0"/>
                      <a:pt x="9919" y="147"/>
                      <a:pt x="9707" y="195"/>
                    </a:cubicBezTo>
                    <a:cubicBezTo>
                      <a:pt x="7606" y="295"/>
                      <a:pt x="5538" y="561"/>
                      <a:pt x="3503" y="728"/>
                    </a:cubicBezTo>
                    <a:cubicBezTo>
                      <a:pt x="2335" y="828"/>
                      <a:pt x="1068" y="762"/>
                      <a:pt x="0" y="1129"/>
                    </a:cubicBezTo>
                    <a:lnTo>
                      <a:pt x="0" y="1262"/>
                    </a:lnTo>
                    <a:cubicBezTo>
                      <a:pt x="165" y="1256"/>
                      <a:pt x="331" y="1254"/>
                      <a:pt x="497" y="1254"/>
                    </a:cubicBezTo>
                    <a:cubicBezTo>
                      <a:pt x="2347" y="1254"/>
                      <a:pt x="4268" y="1570"/>
                      <a:pt x="6105" y="1662"/>
                    </a:cubicBezTo>
                    <a:cubicBezTo>
                      <a:pt x="6539" y="1695"/>
                      <a:pt x="7009" y="1720"/>
                      <a:pt x="7490" y="1720"/>
                    </a:cubicBezTo>
                    <a:cubicBezTo>
                      <a:pt x="8486" y="1720"/>
                      <a:pt x="9531" y="1611"/>
                      <a:pt x="10408" y="1229"/>
                    </a:cubicBezTo>
                    <a:cubicBezTo>
                      <a:pt x="10741" y="1162"/>
                      <a:pt x="12176" y="528"/>
                      <a:pt x="11775" y="94"/>
                    </a:cubicBezTo>
                    <a:cubicBezTo>
                      <a:pt x="11707" y="26"/>
                      <a:pt x="11526" y="0"/>
                      <a:pt x="11297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551749" y="4800116"/>
                <a:ext cx="429470" cy="87530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2536" extrusionOk="0">
                    <a:moveTo>
                      <a:pt x="10794" y="0"/>
                    </a:moveTo>
                    <a:cubicBezTo>
                      <a:pt x="10722" y="0"/>
                      <a:pt x="10659" y="1"/>
                      <a:pt x="10608" y="1"/>
                    </a:cubicBezTo>
                    <a:cubicBezTo>
                      <a:pt x="7272" y="68"/>
                      <a:pt x="3403" y="501"/>
                      <a:pt x="367" y="2036"/>
                    </a:cubicBezTo>
                    <a:lnTo>
                      <a:pt x="1" y="2536"/>
                    </a:lnTo>
                    <a:cubicBezTo>
                      <a:pt x="1356" y="1824"/>
                      <a:pt x="2918" y="1713"/>
                      <a:pt x="4478" y="1713"/>
                    </a:cubicBezTo>
                    <a:cubicBezTo>
                      <a:pt x="5183" y="1713"/>
                      <a:pt x="5887" y="1735"/>
                      <a:pt x="6572" y="1735"/>
                    </a:cubicBezTo>
                    <a:cubicBezTo>
                      <a:pt x="7873" y="1735"/>
                      <a:pt x="9207" y="1602"/>
                      <a:pt x="10508" y="1402"/>
                    </a:cubicBezTo>
                    <a:cubicBezTo>
                      <a:pt x="10908" y="1335"/>
                      <a:pt x="12443" y="1102"/>
                      <a:pt x="12376" y="468"/>
                    </a:cubicBezTo>
                    <a:cubicBezTo>
                      <a:pt x="12347" y="26"/>
                      <a:pt x="11330" y="0"/>
                      <a:pt x="10794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634828" y="4650444"/>
                <a:ext cx="438686" cy="120941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3504" extrusionOk="0">
                    <a:moveTo>
                      <a:pt x="8753" y="0"/>
                    </a:moveTo>
                    <a:cubicBezTo>
                      <a:pt x="5897" y="0"/>
                      <a:pt x="2246" y="1619"/>
                      <a:pt x="67" y="3336"/>
                    </a:cubicBezTo>
                    <a:lnTo>
                      <a:pt x="0" y="3503"/>
                    </a:lnTo>
                    <a:cubicBezTo>
                      <a:pt x="1953" y="2495"/>
                      <a:pt x="4144" y="1963"/>
                      <a:pt x="6348" y="1963"/>
                    </a:cubicBezTo>
                    <a:cubicBezTo>
                      <a:pt x="6478" y="1963"/>
                      <a:pt x="6608" y="1965"/>
                      <a:pt x="6738" y="1969"/>
                    </a:cubicBezTo>
                    <a:cubicBezTo>
                      <a:pt x="7268" y="1969"/>
                      <a:pt x="7957" y="2020"/>
                      <a:pt x="8650" y="2020"/>
                    </a:cubicBezTo>
                    <a:cubicBezTo>
                      <a:pt x="9442" y="2020"/>
                      <a:pt x="10239" y="1953"/>
                      <a:pt x="10808" y="1669"/>
                    </a:cubicBezTo>
                    <a:cubicBezTo>
                      <a:pt x="12709" y="735"/>
                      <a:pt x="9640" y="1"/>
                      <a:pt x="8840" y="1"/>
                    </a:cubicBezTo>
                    <a:cubicBezTo>
                      <a:pt x="8811" y="0"/>
                      <a:pt x="8782" y="0"/>
                      <a:pt x="8753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734818" y="4527686"/>
                <a:ext cx="368448" cy="94019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2724" extrusionOk="0">
                    <a:moveTo>
                      <a:pt x="7155" y="0"/>
                    </a:moveTo>
                    <a:cubicBezTo>
                      <a:pt x="6253" y="0"/>
                      <a:pt x="5357" y="149"/>
                      <a:pt x="4504" y="455"/>
                    </a:cubicBezTo>
                    <a:cubicBezTo>
                      <a:pt x="3069" y="889"/>
                      <a:pt x="1535" y="1423"/>
                      <a:pt x="334" y="2323"/>
                    </a:cubicBezTo>
                    <a:lnTo>
                      <a:pt x="0" y="2723"/>
                    </a:lnTo>
                    <a:cubicBezTo>
                      <a:pt x="2169" y="1222"/>
                      <a:pt x="4604" y="1556"/>
                      <a:pt x="7139" y="1423"/>
                    </a:cubicBezTo>
                    <a:cubicBezTo>
                      <a:pt x="8039" y="1356"/>
                      <a:pt x="10675" y="555"/>
                      <a:pt x="8573" y="122"/>
                    </a:cubicBezTo>
                    <a:cubicBezTo>
                      <a:pt x="8103" y="41"/>
                      <a:pt x="7628" y="0"/>
                      <a:pt x="7155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894831" y="4446919"/>
                <a:ext cx="249889" cy="53119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1539" extrusionOk="0">
                    <a:moveTo>
                      <a:pt x="1166" y="0"/>
                    </a:moveTo>
                    <a:cubicBezTo>
                      <a:pt x="902" y="0"/>
                      <a:pt x="636" y="9"/>
                      <a:pt x="368" y="27"/>
                    </a:cubicBezTo>
                    <a:lnTo>
                      <a:pt x="335" y="27"/>
                    </a:lnTo>
                    <a:lnTo>
                      <a:pt x="1" y="160"/>
                    </a:lnTo>
                    <a:cubicBezTo>
                      <a:pt x="735" y="193"/>
                      <a:pt x="1402" y="360"/>
                      <a:pt x="2069" y="694"/>
                    </a:cubicBezTo>
                    <a:cubicBezTo>
                      <a:pt x="2711" y="955"/>
                      <a:pt x="4233" y="1538"/>
                      <a:pt x="5357" y="1538"/>
                    </a:cubicBezTo>
                    <a:cubicBezTo>
                      <a:pt x="5811" y="1538"/>
                      <a:pt x="6199" y="1443"/>
                      <a:pt x="6439" y="1194"/>
                    </a:cubicBezTo>
                    <a:cubicBezTo>
                      <a:pt x="7239" y="393"/>
                      <a:pt x="3937" y="193"/>
                      <a:pt x="3303" y="160"/>
                    </a:cubicBezTo>
                    <a:cubicBezTo>
                      <a:pt x="2595" y="62"/>
                      <a:pt x="1887" y="0"/>
                      <a:pt x="1166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998481" y="4381030"/>
                <a:ext cx="216478" cy="63404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1837" extrusionOk="0">
                    <a:moveTo>
                      <a:pt x="100" y="1"/>
                    </a:moveTo>
                    <a:lnTo>
                      <a:pt x="0" y="101"/>
                    </a:lnTo>
                    <a:cubicBezTo>
                      <a:pt x="528" y="352"/>
                      <a:pt x="3825" y="1837"/>
                      <a:pt x="5415" y="1837"/>
                    </a:cubicBezTo>
                    <a:cubicBezTo>
                      <a:pt x="5934" y="1837"/>
                      <a:pt x="6271" y="1679"/>
                      <a:pt x="6271" y="1268"/>
                    </a:cubicBezTo>
                    <a:cubicBezTo>
                      <a:pt x="6271" y="68"/>
                      <a:pt x="1001" y="168"/>
                      <a:pt x="100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1119354" y="4323458"/>
                <a:ext cx="181963" cy="65509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898" extrusionOk="0">
                    <a:moveTo>
                      <a:pt x="301" y="1"/>
                    </a:moveTo>
                    <a:lnTo>
                      <a:pt x="1" y="168"/>
                    </a:lnTo>
                    <a:cubicBezTo>
                      <a:pt x="804" y="722"/>
                      <a:pt x="2298" y="1897"/>
                      <a:pt x="3450" y="1897"/>
                    </a:cubicBezTo>
                    <a:cubicBezTo>
                      <a:pt x="3685" y="1897"/>
                      <a:pt x="3906" y="1849"/>
                      <a:pt x="4104" y="1736"/>
                    </a:cubicBezTo>
                    <a:cubicBezTo>
                      <a:pt x="5271" y="1068"/>
                      <a:pt x="2703" y="535"/>
                      <a:pt x="2102" y="401"/>
                    </a:cubicBezTo>
                    <a:cubicBezTo>
                      <a:pt x="1502" y="234"/>
                      <a:pt x="868" y="134"/>
                      <a:pt x="301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195357" y="4256118"/>
                <a:ext cx="232217" cy="46112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336" extrusionOk="0">
                    <a:moveTo>
                      <a:pt x="4577" y="0"/>
                    </a:moveTo>
                    <a:cubicBezTo>
                      <a:pt x="2946" y="0"/>
                      <a:pt x="882" y="248"/>
                      <a:pt x="400" y="518"/>
                    </a:cubicBezTo>
                    <a:cubicBezTo>
                      <a:pt x="367" y="584"/>
                      <a:pt x="167" y="718"/>
                      <a:pt x="134" y="751"/>
                    </a:cubicBezTo>
                    <a:lnTo>
                      <a:pt x="0" y="851"/>
                    </a:lnTo>
                    <a:cubicBezTo>
                      <a:pt x="596" y="966"/>
                      <a:pt x="2628" y="1336"/>
                      <a:pt x="4297" y="1336"/>
                    </a:cubicBezTo>
                    <a:cubicBezTo>
                      <a:pt x="5526" y="1336"/>
                      <a:pt x="6558" y="1135"/>
                      <a:pt x="6672" y="484"/>
                    </a:cubicBezTo>
                    <a:cubicBezTo>
                      <a:pt x="6728" y="132"/>
                      <a:pt x="5768" y="0"/>
                      <a:pt x="4577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1282853" y="4128791"/>
                <a:ext cx="192283" cy="86495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2506" extrusionOk="0">
                    <a:moveTo>
                      <a:pt x="5012" y="1"/>
                    </a:moveTo>
                    <a:cubicBezTo>
                      <a:pt x="3872" y="1"/>
                      <a:pt x="1375" y="1431"/>
                      <a:pt x="200" y="2072"/>
                    </a:cubicBezTo>
                    <a:lnTo>
                      <a:pt x="0" y="2505"/>
                    </a:lnTo>
                    <a:cubicBezTo>
                      <a:pt x="768" y="2505"/>
                      <a:pt x="1535" y="2439"/>
                      <a:pt x="2269" y="2305"/>
                    </a:cubicBezTo>
                    <a:cubicBezTo>
                      <a:pt x="3303" y="2105"/>
                      <a:pt x="5438" y="1538"/>
                      <a:pt x="5571" y="304"/>
                    </a:cubicBezTo>
                    <a:cubicBezTo>
                      <a:pt x="5498" y="90"/>
                      <a:pt x="5297" y="1"/>
                      <a:pt x="5012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1240261" y="4033287"/>
                <a:ext cx="73966" cy="16242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4706" extrusionOk="0">
                    <a:moveTo>
                      <a:pt x="1043" y="0"/>
                    </a:moveTo>
                    <a:cubicBezTo>
                      <a:pt x="1030" y="0"/>
                      <a:pt x="1015" y="1"/>
                      <a:pt x="1001" y="2"/>
                    </a:cubicBezTo>
                    <a:cubicBezTo>
                      <a:pt x="0" y="102"/>
                      <a:pt x="567" y="4105"/>
                      <a:pt x="667" y="4705"/>
                    </a:cubicBezTo>
                    <a:lnTo>
                      <a:pt x="834" y="4472"/>
                    </a:lnTo>
                    <a:cubicBezTo>
                      <a:pt x="1131" y="3879"/>
                      <a:pt x="2143" y="0"/>
                      <a:pt x="1043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1172335" y="4076707"/>
                <a:ext cx="67580" cy="176579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5116" extrusionOk="0">
                    <a:moveTo>
                      <a:pt x="900" y="1"/>
                    </a:moveTo>
                    <a:cubicBezTo>
                      <a:pt x="841" y="1"/>
                      <a:pt x="774" y="15"/>
                      <a:pt x="701" y="45"/>
                    </a:cubicBezTo>
                    <a:cubicBezTo>
                      <a:pt x="0" y="378"/>
                      <a:pt x="234" y="2547"/>
                      <a:pt x="334" y="3047"/>
                    </a:cubicBezTo>
                    <a:cubicBezTo>
                      <a:pt x="534" y="3714"/>
                      <a:pt x="600" y="4381"/>
                      <a:pt x="534" y="5048"/>
                    </a:cubicBezTo>
                    <a:lnTo>
                      <a:pt x="600" y="5115"/>
                    </a:lnTo>
                    <a:cubicBezTo>
                      <a:pt x="695" y="4578"/>
                      <a:pt x="1957" y="1"/>
                      <a:pt x="900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1061782" y="4151260"/>
                <a:ext cx="89463" cy="156111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4523" extrusionOk="0">
                    <a:moveTo>
                      <a:pt x="1299" y="1"/>
                    </a:moveTo>
                    <a:cubicBezTo>
                      <a:pt x="1248" y="1"/>
                      <a:pt x="1193" y="7"/>
                      <a:pt x="1135" y="20"/>
                    </a:cubicBezTo>
                    <a:cubicBezTo>
                      <a:pt x="1" y="320"/>
                      <a:pt x="1302" y="3556"/>
                      <a:pt x="1302" y="4390"/>
                    </a:cubicBezTo>
                    <a:lnTo>
                      <a:pt x="1335" y="4523"/>
                    </a:lnTo>
                    <a:cubicBezTo>
                      <a:pt x="1624" y="3913"/>
                      <a:pt x="2592" y="1"/>
                      <a:pt x="1299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982362" y="4176767"/>
                <a:ext cx="79626" cy="168606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4885" extrusionOk="0">
                    <a:moveTo>
                      <a:pt x="1216" y="1"/>
                    </a:moveTo>
                    <a:cubicBezTo>
                      <a:pt x="1151" y="1"/>
                      <a:pt x="1080" y="16"/>
                      <a:pt x="1001" y="48"/>
                    </a:cubicBezTo>
                    <a:cubicBezTo>
                      <a:pt x="0" y="482"/>
                      <a:pt x="967" y="4118"/>
                      <a:pt x="1201" y="4885"/>
                    </a:cubicBezTo>
                    <a:lnTo>
                      <a:pt x="1234" y="4885"/>
                    </a:lnTo>
                    <a:cubicBezTo>
                      <a:pt x="1518" y="4255"/>
                      <a:pt x="2306" y="1"/>
                      <a:pt x="1216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1"/>
              <p:cNvSpPr/>
              <p:nvPr/>
            </p:nvSpPr>
            <p:spPr>
              <a:xfrm>
                <a:off x="856864" y="4232924"/>
                <a:ext cx="94433" cy="159666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4626" extrusionOk="0">
                    <a:moveTo>
                      <a:pt x="1516" y="0"/>
                    </a:moveTo>
                    <a:cubicBezTo>
                      <a:pt x="1377" y="0"/>
                      <a:pt x="1227" y="84"/>
                      <a:pt x="1068" y="289"/>
                    </a:cubicBezTo>
                    <a:cubicBezTo>
                      <a:pt x="0" y="1723"/>
                      <a:pt x="2202" y="3224"/>
                      <a:pt x="2302" y="4459"/>
                    </a:cubicBezTo>
                    <a:lnTo>
                      <a:pt x="2402" y="4625"/>
                    </a:lnTo>
                    <a:cubicBezTo>
                      <a:pt x="2535" y="3625"/>
                      <a:pt x="2735" y="2491"/>
                      <a:pt x="2435" y="1490"/>
                    </a:cubicBezTo>
                    <a:cubicBezTo>
                      <a:pt x="2332" y="974"/>
                      <a:pt x="1990" y="0"/>
                      <a:pt x="1516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1"/>
              <p:cNvSpPr/>
              <p:nvPr/>
            </p:nvSpPr>
            <p:spPr>
              <a:xfrm>
                <a:off x="767055" y="4265472"/>
                <a:ext cx="99058" cy="18006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5217" extrusionOk="0">
                    <a:moveTo>
                      <a:pt x="1164" y="0"/>
                    </a:moveTo>
                    <a:cubicBezTo>
                      <a:pt x="997" y="0"/>
                      <a:pt x="827" y="146"/>
                      <a:pt x="667" y="513"/>
                    </a:cubicBezTo>
                    <a:cubicBezTo>
                      <a:pt x="0" y="2015"/>
                      <a:pt x="2235" y="3983"/>
                      <a:pt x="2702" y="5217"/>
                    </a:cubicBezTo>
                    <a:lnTo>
                      <a:pt x="2869" y="5050"/>
                    </a:lnTo>
                    <a:cubicBezTo>
                      <a:pt x="2669" y="3983"/>
                      <a:pt x="2602" y="2982"/>
                      <a:pt x="2335" y="1948"/>
                    </a:cubicBezTo>
                    <a:cubicBezTo>
                      <a:pt x="2208" y="1466"/>
                      <a:pt x="1696" y="0"/>
                      <a:pt x="1164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11"/>
              <p:cNvSpPr/>
              <p:nvPr/>
            </p:nvSpPr>
            <p:spPr>
              <a:xfrm>
                <a:off x="662267" y="4355799"/>
                <a:ext cx="119767" cy="173783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5035" extrusionOk="0">
                    <a:moveTo>
                      <a:pt x="792" y="1"/>
                    </a:moveTo>
                    <a:cubicBezTo>
                      <a:pt x="638" y="1"/>
                      <a:pt x="502" y="106"/>
                      <a:pt x="401" y="365"/>
                    </a:cubicBezTo>
                    <a:cubicBezTo>
                      <a:pt x="1" y="1366"/>
                      <a:pt x="1002" y="2900"/>
                      <a:pt x="1602" y="3500"/>
                    </a:cubicBezTo>
                    <a:cubicBezTo>
                      <a:pt x="2069" y="4034"/>
                      <a:pt x="2936" y="4501"/>
                      <a:pt x="3270" y="5035"/>
                    </a:cubicBezTo>
                    <a:lnTo>
                      <a:pt x="3470" y="4901"/>
                    </a:lnTo>
                    <a:cubicBezTo>
                      <a:pt x="3036" y="3934"/>
                      <a:pt x="2836" y="2833"/>
                      <a:pt x="2403" y="1899"/>
                    </a:cubicBezTo>
                    <a:cubicBezTo>
                      <a:pt x="2167" y="1402"/>
                      <a:pt x="1356" y="1"/>
                      <a:pt x="792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11"/>
              <p:cNvSpPr/>
              <p:nvPr/>
            </p:nvSpPr>
            <p:spPr>
              <a:xfrm>
                <a:off x="562103" y="4460311"/>
                <a:ext cx="141650" cy="162531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709" extrusionOk="0">
                    <a:moveTo>
                      <a:pt x="1114" y="1"/>
                    </a:moveTo>
                    <a:cubicBezTo>
                      <a:pt x="923" y="1"/>
                      <a:pt x="758" y="122"/>
                      <a:pt x="635" y="406"/>
                    </a:cubicBezTo>
                    <a:cubicBezTo>
                      <a:pt x="1" y="1873"/>
                      <a:pt x="2836" y="4275"/>
                      <a:pt x="3970" y="4709"/>
                    </a:cubicBezTo>
                    <a:lnTo>
                      <a:pt x="4104" y="4442"/>
                    </a:lnTo>
                    <a:cubicBezTo>
                      <a:pt x="3991" y="3652"/>
                      <a:pt x="2161" y="1"/>
                      <a:pt x="111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1"/>
              <p:cNvSpPr/>
              <p:nvPr/>
            </p:nvSpPr>
            <p:spPr>
              <a:xfrm>
                <a:off x="448134" y="4525304"/>
                <a:ext cx="184897" cy="205778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5962" extrusionOk="0">
                    <a:moveTo>
                      <a:pt x="1992" y="1"/>
                    </a:moveTo>
                    <a:cubicBezTo>
                      <a:pt x="1867" y="1"/>
                      <a:pt x="1747" y="40"/>
                      <a:pt x="1635" y="124"/>
                    </a:cubicBezTo>
                    <a:cubicBezTo>
                      <a:pt x="0" y="1391"/>
                      <a:pt x="5037" y="4861"/>
                      <a:pt x="5204" y="5961"/>
                    </a:cubicBezTo>
                    <a:lnTo>
                      <a:pt x="5204" y="5628"/>
                    </a:lnTo>
                    <a:cubicBezTo>
                      <a:pt x="5357" y="4620"/>
                      <a:pt x="3355" y="1"/>
                      <a:pt x="1992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1"/>
              <p:cNvSpPr/>
              <p:nvPr/>
            </p:nvSpPr>
            <p:spPr>
              <a:xfrm>
                <a:off x="410132" y="4644141"/>
                <a:ext cx="152004" cy="185967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5388" extrusionOk="0">
                    <a:moveTo>
                      <a:pt x="1294" y="0"/>
                    </a:moveTo>
                    <a:cubicBezTo>
                      <a:pt x="1085" y="0"/>
                      <a:pt x="884" y="113"/>
                      <a:pt x="701" y="384"/>
                    </a:cubicBezTo>
                    <a:cubicBezTo>
                      <a:pt x="1" y="1518"/>
                      <a:pt x="1802" y="3286"/>
                      <a:pt x="2436" y="3919"/>
                    </a:cubicBezTo>
                    <a:cubicBezTo>
                      <a:pt x="2969" y="4420"/>
                      <a:pt x="3637" y="4853"/>
                      <a:pt x="4170" y="5387"/>
                    </a:cubicBezTo>
                    <a:lnTo>
                      <a:pt x="4270" y="5254"/>
                    </a:lnTo>
                    <a:cubicBezTo>
                      <a:pt x="4404" y="4486"/>
                      <a:pt x="3703" y="3386"/>
                      <a:pt x="3436" y="2652"/>
                    </a:cubicBezTo>
                    <a:cubicBezTo>
                      <a:pt x="3220" y="2084"/>
                      <a:pt x="2191" y="0"/>
                      <a:pt x="1294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1"/>
              <p:cNvSpPr/>
              <p:nvPr/>
            </p:nvSpPr>
            <p:spPr>
              <a:xfrm>
                <a:off x="387214" y="4767361"/>
                <a:ext cx="108170" cy="159459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4620" extrusionOk="0">
                    <a:moveTo>
                      <a:pt x="574" y="1"/>
                    </a:moveTo>
                    <a:cubicBezTo>
                      <a:pt x="227" y="1"/>
                      <a:pt x="0" y="301"/>
                      <a:pt x="164" y="916"/>
                    </a:cubicBezTo>
                    <a:cubicBezTo>
                      <a:pt x="498" y="2351"/>
                      <a:pt x="2433" y="3285"/>
                      <a:pt x="2866" y="4619"/>
                    </a:cubicBezTo>
                    <a:lnTo>
                      <a:pt x="3100" y="4319"/>
                    </a:lnTo>
                    <a:cubicBezTo>
                      <a:pt x="3133" y="3452"/>
                      <a:pt x="2666" y="2818"/>
                      <a:pt x="2332" y="2017"/>
                    </a:cubicBezTo>
                    <a:cubicBezTo>
                      <a:pt x="2099" y="1383"/>
                      <a:pt x="1732" y="816"/>
                      <a:pt x="1298" y="349"/>
                    </a:cubicBezTo>
                    <a:cubicBezTo>
                      <a:pt x="1054" y="118"/>
                      <a:pt x="791" y="1"/>
                      <a:pt x="57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1"/>
              <p:cNvSpPr/>
              <p:nvPr/>
            </p:nvSpPr>
            <p:spPr>
              <a:xfrm>
                <a:off x="1353437" y="4158681"/>
                <a:ext cx="76416" cy="33687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976" extrusionOk="0">
                    <a:moveTo>
                      <a:pt x="2019" y="1"/>
                    </a:moveTo>
                    <a:cubicBezTo>
                      <a:pt x="2010" y="1"/>
                      <a:pt x="2000" y="2"/>
                      <a:pt x="1992" y="5"/>
                    </a:cubicBezTo>
                    <a:cubicBezTo>
                      <a:pt x="1391" y="338"/>
                      <a:pt x="757" y="572"/>
                      <a:pt x="124" y="772"/>
                    </a:cubicBezTo>
                    <a:cubicBezTo>
                      <a:pt x="0" y="803"/>
                      <a:pt x="19" y="976"/>
                      <a:pt x="128" y="976"/>
                    </a:cubicBezTo>
                    <a:cubicBezTo>
                      <a:pt x="137" y="976"/>
                      <a:pt x="147" y="975"/>
                      <a:pt x="157" y="972"/>
                    </a:cubicBezTo>
                    <a:cubicBezTo>
                      <a:pt x="824" y="772"/>
                      <a:pt x="1491" y="505"/>
                      <a:pt x="2092" y="205"/>
                    </a:cubicBezTo>
                    <a:cubicBezTo>
                      <a:pt x="2213" y="144"/>
                      <a:pt x="2113" y="1"/>
                      <a:pt x="2019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11"/>
              <p:cNvSpPr/>
              <p:nvPr/>
            </p:nvSpPr>
            <p:spPr>
              <a:xfrm>
                <a:off x="1289756" y="4270511"/>
                <a:ext cx="89843" cy="16153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68" extrusionOk="0">
                    <a:moveTo>
                      <a:pt x="2469" y="1"/>
                    </a:moveTo>
                    <a:cubicBezTo>
                      <a:pt x="1702" y="134"/>
                      <a:pt x="901" y="201"/>
                      <a:pt x="134" y="234"/>
                    </a:cubicBezTo>
                    <a:cubicBezTo>
                      <a:pt x="0" y="234"/>
                      <a:pt x="0" y="468"/>
                      <a:pt x="134" y="468"/>
                    </a:cubicBezTo>
                    <a:cubicBezTo>
                      <a:pt x="901" y="434"/>
                      <a:pt x="1702" y="334"/>
                      <a:pt x="2469" y="234"/>
                    </a:cubicBezTo>
                    <a:cubicBezTo>
                      <a:pt x="2602" y="234"/>
                      <a:pt x="2602" y="1"/>
                      <a:pt x="2469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11"/>
              <p:cNvSpPr/>
              <p:nvPr/>
            </p:nvSpPr>
            <p:spPr>
              <a:xfrm>
                <a:off x="1267873" y="4065559"/>
                <a:ext cx="10389" cy="62852"/>
              </a:xfrm>
              <a:custGeom>
                <a:avLst/>
                <a:gdLst/>
                <a:ahLst/>
                <a:cxnLst/>
                <a:rect l="l" t="t" r="r" b="b"/>
                <a:pathLst>
                  <a:path w="301" h="1821" extrusionOk="0">
                    <a:moveTo>
                      <a:pt x="134" y="1"/>
                    </a:moveTo>
                    <a:cubicBezTo>
                      <a:pt x="84" y="1"/>
                      <a:pt x="34" y="34"/>
                      <a:pt x="34" y="101"/>
                    </a:cubicBezTo>
                    <a:lnTo>
                      <a:pt x="34" y="68"/>
                    </a:lnTo>
                    <a:lnTo>
                      <a:pt x="34" y="68"/>
                    </a:lnTo>
                    <a:cubicBezTo>
                      <a:pt x="1" y="635"/>
                      <a:pt x="34" y="1202"/>
                      <a:pt x="101" y="1736"/>
                    </a:cubicBezTo>
                    <a:cubicBezTo>
                      <a:pt x="101" y="1794"/>
                      <a:pt x="139" y="1820"/>
                      <a:pt x="182" y="1820"/>
                    </a:cubicBezTo>
                    <a:cubicBezTo>
                      <a:pt x="238" y="1820"/>
                      <a:pt x="301" y="1777"/>
                      <a:pt x="301" y="1702"/>
                    </a:cubicBezTo>
                    <a:cubicBezTo>
                      <a:pt x="234" y="1168"/>
                      <a:pt x="201" y="635"/>
                      <a:pt x="234" y="101"/>
                    </a:cubicBezTo>
                    <a:cubicBezTo>
                      <a:pt x="234" y="34"/>
                      <a:pt x="184" y="1"/>
                      <a:pt x="13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1"/>
              <p:cNvSpPr/>
              <p:nvPr/>
            </p:nvSpPr>
            <p:spPr>
              <a:xfrm>
                <a:off x="1190731" y="4102456"/>
                <a:ext cx="11563" cy="598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734" extrusionOk="0">
                    <a:moveTo>
                      <a:pt x="210" y="1"/>
                    </a:moveTo>
                    <a:cubicBezTo>
                      <a:pt x="170" y="1"/>
                      <a:pt x="134" y="29"/>
                      <a:pt x="134" y="99"/>
                    </a:cubicBezTo>
                    <a:cubicBezTo>
                      <a:pt x="34" y="600"/>
                      <a:pt x="1" y="1134"/>
                      <a:pt x="34" y="1634"/>
                    </a:cubicBezTo>
                    <a:cubicBezTo>
                      <a:pt x="34" y="1701"/>
                      <a:pt x="76" y="1734"/>
                      <a:pt x="122" y="1734"/>
                    </a:cubicBezTo>
                    <a:cubicBezTo>
                      <a:pt x="168" y="1734"/>
                      <a:pt x="218" y="1701"/>
                      <a:pt x="234" y="1634"/>
                    </a:cubicBezTo>
                    <a:cubicBezTo>
                      <a:pt x="234" y="1134"/>
                      <a:pt x="268" y="633"/>
                      <a:pt x="334" y="133"/>
                    </a:cubicBezTo>
                    <a:cubicBezTo>
                      <a:pt x="334" y="55"/>
                      <a:pt x="267" y="1"/>
                      <a:pt x="210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100923" y="4173799"/>
                <a:ext cx="8111" cy="5905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711" extrusionOk="0">
                    <a:moveTo>
                      <a:pt x="101" y="1"/>
                    </a:moveTo>
                    <a:cubicBezTo>
                      <a:pt x="51" y="1"/>
                      <a:pt x="1" y="34"/>
                      <a:pt x="1" y="101"/>
                    </a:cubicBezTo>
                    <a:cubicBezTo>
                      <a:pt x="34" y="601"/>
                      <a:pt x="1" y="1101"/>
                      <a:pt x="1" y="1635"/>
                    </a:cubicBezTo>
                    <a:cubicBezTo>
                      <a:pt x="18" y="1685"/>
                      <a:pt x="68" y="1710"/>
                      <a:pt x="113" y="1710"/>
                    </a:cubicBezTo>
                    <a:cubicBezTo>
                      <a:pt x="159" y="1710"/>
                      <a:pt x="201" y="1685"/>
                      <a:pt x="201" y="1635"/>
                    </a:cubicBezTo>
                    <a:cubicBezTo>
                      <a:pt x="201" y="1101"/>
                      <a:pt x="234" y="601"/>
                      <a:pt x="201" y="101"/>
                    </a:cubicBezTo>
                    <a:cubicBezTo>
                      <a:pt x="201" y="34"/>
                      <a:pt x="151" y="1"/>
                      <a:pt x="101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168158" y="4353279"/>
                <a:ext cx="68305" cy="22159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642" extrusionOk="0">
                    <a:moveTo>
                      <a:pt x="158" y="1"/>
                    </a:moveTo>
                    <a:cubicBezTo>
                      <a:pt x="45" y="1"/>
                      <a:pt x="0" y="174"/>
                      <a:pt x="154" y="204"/>
                    </a:cubicBezTo>
                    <a:cubicBezTo>
                      <a:pt x="688" y="371"/>
                      <a:pt x="1255" y="471"/>
                      <a:pt x="1822" y="638"/>
                    </a:cubicBezTo>
                    <a:cubicBezTo>
                      <a:pt x="1830" y="641"/>
                      <a:pt x="1837" y="642"/>
                      <a:pt x="1845" y="642"/>
                    </a:cubicBezTo>
                    <a:cubicBezTo>
                      <a:pt x="1931" y="642"/>
                      <a:pt x="1979" y="469"/>
                      <a:pt x="1856" y="438"/>
                    </a:cubicBezTo>
                    <a:cubicBezTo>
                      <a:pt x="1322" y="271"/>
                      <a:pt x="755" y="138"/>
                      <a:pt x="188" y="4"/>
                    </a:cubicBez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1"/>
              <p:cNvSpPr/>
              <p:nvPr/>
            </p:nvSpPr>
            <p:spPr>
              <a:xfrm>
                <a:off x="1101302" y="4409712"/>
                <a:ext cx="77590" cy="19846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575" extrusionOk="0">
                    <a:moveTo>
                      <a:pt x="128" y="0"/>
                    </a:moveTo>
                    <a:cubicBezTo>
                      <a:pt x="19" y="0"/>
                      <a:pt x="0" y="173"/>
                      <a:pt x="123" y="204"/>
                    </a:cubicBezTo>
                    <a:cubicBezTo>
                      <a:pt x="757" y="271"/>
                      <a:pt x="1424" y="404"/>
                      <a:pt x="2058" y="571"/>
                    </a:cubicBezTo>
                    <a:cubicBezTo>
                      <a:pt x="2068" y="573"/>
                      <a:pt x="2078" y="575"/>
                      <a:pt x="2087" y="575"/>
                    </a:cubicBezTo>
                    <a:cubicBezTo>
                      <a:pt x="2200" y="575"/>
                      <a:pt x="2248" y="401"/>
                      <a:pt x="2125" y="371"/>
                    </a:cubicBezTo>
                    <a:cubicBezTo>
                      <a:pt x="1491" y="204"/>
                      <a:pt x="824" y="70"/>
                      <a:pt x="157" y="4"/>
                    </a:cubicBezTo>
                    <a:cubicBezTo>
                      <a:pt x="146" y="1"/>
                      <a:pt x="137" y="0"/>
                      <a:pt x="128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11"/>
              <p:cNvSpPr/>
              <p:nvPr/>
            </p:nvSpPr>
            <p:spPr>
              <a:xfrm>
                <a:off x="1015739" y="4470839"/>
                <a:ext cx="71412" cy="13841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401" extrusionOk="0">
                    <a:moveTo>
                      <a:pt x="134" y="1"/>
                    </a:moveTo>
                    <a:cubicBezTo>
                      <a:pt x="0" y="1"/>
                      <a:pt x="0" y="201"/>
                      <a:pt x="134" y="201"/>
                    </a:cubicBezTo>
                    <a:cubicBezTo>
                      <a:pt x="734" y="301"/>
                      <a:pt x="1335" y="368"/>
                      <a:pt x="1969" y="401"/>
                    </a:cubicBezTo>
                    <a:cubicBezTo>
                      <a:pt x="2062" y="401"/>
                      <a:pt x="2068" y="198"/>
                      <a:pt x="1987" y="198"/>
                    </a:cubicBezTo>
                    <a:cubicBezTo>
                      <a:pt x="1981" y="198"/>
                      <a:pt x="1975" y="199"/>
                      <a:pt x="1969" y="201"/>
                    </a:cubicBezTo>
                    <a:cubicBezTo>
                      <a:pt x="1335" y="167"/>
                      <a:pt x="734" y="101"/>
                      <a:pt x="134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11"/>
              <p:cNvSpPr/>
              <p:nvPr/>
            </p:nvSpPr>
            <p:spPr>
              <a:xfrm>
                <a:off x="933178" y="4542907"/>
                <a:ext cx="65820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686" extrusionOk="0">
                    <a:moveTo>
                      <a:pt x="1777" y="1"/>
                    </a:moveTo>
                    <a:cubicBezTo>
                      <a:pt x="1761" y="1"/>
                      <a:pt x="1744" y="5"/>
                      <a:pt x="1725" y="14"/>
                    </a:cubicBezTo>
                    <a:cubicBezTo>
                      <a:pt x="1192" y="181"/>
                      <a:pt x="658" y="281"/>
                      <a:pt x="124" y="481"/>
                    </a:cubicBezTo>
                    <a:cubicBezTo>
                      <a:pt x="1" y="512"/>
                      <a:pt x="48" y="685"/>
                      <a:pt x="135" y="685"/>
                    </a:cubicBezTo>
                    <a:cubicBezTo>
                      <a:pt x="142" y="685"/>
                      <a:pt x="150" y="684"/>
                      <a:pt x="158" y="681"/>
                    </a:cubicBezTo>
                    <a:cubicBezTo>
                      <a:pt x="691" y="481"/>
                      <a:pt x="1258" y="381"/>
                      <a:pt x="1792" y="214"/>
                    </a:cubicBezTo>
                    <a:cubicBezTo>
                      <a:pt x="1907" y="157"/>
                      <a:pt x="1873" y="1"/>
                      <a:pt x="1777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019673" y="4213561"/>
                <a:ext cx="11079" cy="58123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684" extrusionOk="0">
                    <a:moveTo>
                      <a:pt x="120" y="0"/>
                    </a:moveTo>
                    <a:cubicBezTo>
                      <a:pt x="60" y="0"/>
                      <a:pt x="0" y="52"/>
                      <a:pt x="20" y="149"/>
                    </a:cubicBezTo>
                    <a:cubicBezTo>
                      <a:pt x="87" y="616"/>
                      <a:pt x="120" y="1117"/>
                      <a:pt x="53" y="1584"/>
                    </a:cubicBezTo>
                    <a:cubicBezTo>
                      <a:pt x="53" y="1651"/>
                      <a:pt x="112" y="1684"/>
                      <a:pt x="170" y="1684"/>
                    </a:cubicBezTo>
                    <a:cubicBezTo>
                      <a:pt x="228" y="1684"/>
                      <a:pt x="287" y="1651"/>
                      <a:pt x="287" y="1584"/>
                    </a:cubicBezTo>
                    <a:cubicBezTo>
                      <a:pt x="320" y="1083"/>
                      <a:pt x="287" y="583"/>
                      <a:pt x="220" y="83"/>
                    </a:cubicBezTo>
                    <a:cubicBezTo>
                      <a:pt x="206" y="27"/>
                      <a:pt x="163" y="0"/>
                      <a:pt x="120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900941" y="4277138"/>
                <a:ext cx="30097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466" extrusionOk="0">
                    <a:moveTo>
                      <a:pt x="133" y="1"/>
                    </a:moveTo>
                    <a:cubicBezTo>
                      <a:pt x="60" y="1"/>
                      <a:pt x="1" y="71"/>
                      <a:pt x="24" y="142"/>
                    </a:cubicBezTo>
                    <a:cubicBezTo>
                      <a:pt x="258" y="542"/>
                      <a:pt x="458" y="976"/>
                      <a:pt x="658" y="1410"/>
                    </a:cubicBezTo>
                    <a:cubicBezTo>
                      <a:pt x="668" y="1450"/>
                      <a:pt x="693" y="1466"/>
                      <a:pt x="721" y="1466"/>
                    </a:cubicBezTo>
                    <a:cubicBezTo>
                      <a:pt x="788" y="1466"/>
                      <a:pt x="871" y="1380"/>
                      <a:pt x="825" y="1310"/>
                    </a:cubicBezTo>
                    <a:cubicBezTo>
                      <a:pt x="658" y="876"/>
                      <a:pt x="458" y="442"/>
                      <a:pt x="224" y="42"/>
                    </a:cubicBezTo>
                    <a:cubicBezTo>
                      <a:pt x="195" y="13"/>
                      <a:pt x="163" y="1"/>
                      <a:pt x="133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806058" y="4310515"/>
                <a:ext cx="36344" cy="58158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685" extrusionOk="0">
                    <a:moveTo>
                      <a:pt x="156" y="1"/>
                    </a:moveTo>
                    <a:cubicBezTo>
                      <a:pt x="80" y="1"/>
                      <a:pt x="0" y="72"/>
                      <a:pt x="71" y="142"/>
                    </a:cubicBezTo>
                    <a:cubicBezTo>
                      <a:pt x="338" y="643"/>
                      <a:pt x="605" y="1110"/>
                      <a:pt x="805" y="1644"/>
                    </a:cubicBezTo>
                    <a:cubicBezTo>
                      <a:pt x="825" y="1673"/>
                      <a:pt x="856" y="1685"/>
                      <a:pt x="888" y="1685"/>
                    </a:cubicBezTo>
                    <a:cubicBezTo>
                      <a:pt x="966" y="1685"/>
                      <a:pt x="1052" y="1614"/>
                      <a:pt x="1005" y="1543"/>
                    </a:cubicBezTo>
                    <a:cubicBezTo>
                      <a:pt x="772" y="1010"/>
                      <a:pt x="505" y="509"/>
                      <a:pt x="238" y="42"/>
                    </a:cubicBezTo>
                    <a:cubicBezTo>
                      <a:pt x="218" y="13"/>
                      <a:pt x="187" y="1"/>
                      <a:pt x="156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1"/>
              <p:cNvSpPr/>
              <p:nvPr/>
            </p:nvSpPr>
            <p:spPr>
              <a:xfrm>
                <a:off x="606732" y="4521438"/>
                <a:ext cx="55983" cy="51807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01" extrusionOk="0">
                    <a:moveTo>
                      <a:pt x="146" y="0"/>
                    </a:moveTo>
                    <a:cubicBezTo>
                      <a:pt x="75" y="0"/>
                      <a:pt x="0" y="94"/>
                      <a:pt x="75" y="169"/>
                    </a:cubicBezTo>
                    <a:cubicBezTo>
                      <a:pt x="476" y="636"/>
                      <a:pt x="943" y="1070"/>
                      <a:pt x="1410" y="1470"/>
                    </a:cubicBezTo>
                    <a:cubicBezTo>
                      <a:pt x="1431" y="1492"/>
                      <a:pt x="1455" y="1501"/>
                      <a:pt x="1477" y="1501"/>
                    </a:cubicBezTo>
                    <a:cubicBezTo>
                      <a:pt x="1557" y="1501"/>
                      <a:pt x="1621" y="1382"/>
                      <a:pt x="1543" y="1303"/>
                    </a:cubicBezTo>
                    <a:cubicBezTo>
                      <a:pt x="1076" y="936"/>
                      <a:pt x="642" y="503"/>
                      <a:pt x="209" y="36"/>
                    </a:cubicBezTo>
                    <a:cubicBezTo>
                      <a:pt x="192" y="11"/>
                      <a:pt x="169" y="0"/>
                      <a:pt x="146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11"/>
              <p:cNvSpPr/>
              <p:nvPr/>
            </p:nvSpPr>
            <p:spPr>
              <a:xfrm>
                <a:off x="697472" y="4402671"/>
                <a:ext cx="45801" cy="68064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972" extrusionOk="0">
                    <a:moveTo>
                      <a:pt x="156" y="0"/>
                    </a:moveTo>
                    <a:cubicBezTo>
                      <a:pt x="90" y="0"/>
                      <a:pt x="0" y="79"/>
                      <a:pt x="48" y="174"/>
                    </a:cubicBezTo>
                    <a:cubicBezTo>
                      <a:pt x="348" y="775"/>
                      <a:pt x="749" y="1342"/>
                      <a:pt x="1082" y="1909"/>
                    </a:cubicBezTo>
                    <a:cubicBezTo>
                      <a:pt x="1116" y="1953"/>
                      <a:pt x="1156" y="1972"/>
                      <a:pt x="1193" y="1972"/>
                    </a:cubicBezTo>
                    <a:cubicBezTo>
                      <a:pt x="1268" y="1972"/>
                      <a:pt x="1327" y="1898"/>
                      <a:pt x="1282" y="1809"/>
                    </a:cubicBezTo>
                    <a:cubicBezTo>
                      <a:pt x="949" y="1242"/>
                      <a:pt x="515" y="675"/>
                      <a:pt x="215" y="41"/>
                    </a:cubicBezTo>
                    <a:cubicBezTo>
                      <a:pt x="206" y="13"/>
                      <a:pt x="183" y="0"/>
                      <a:pt x="156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11"/>
              <p:cNvSpPr/>
              <p:nvPr/>
            </p:nvSpPr>
            <p:spPr>
              <a:xfrm>
                <a:off x="859142" y="4679243"/>
                <a:ext cx="97574" cy="13979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405" extrusionOk="0">
                    <a:moveTo>
                      <a:pt x="134" y="0"/>
                    </a:moveTo>
                    <a:cubicBezTo>
                      <a:pt x="1" y="0"/>
                      <a:pt x="1" y="200"/>
                      <a:pt x="134" y="200"/>
                    </a:cubicBezTo>
                    <a:cubicBezTo>
                      <a:pt x="968" y="234"/>
                      <a:pt x="1802" y="267"/>
                      <a:pt x="2636" y="401"/>
                    </a:cubicBezTo>
                    <a:cubicBezTo>
                      <a:pt x="2646" y="403"/>
                      <a:pt x="2656" y="404"/>
                      <a:pt x="2665" y="404"/>
                    </a:cubicBezTo>
                    <a:cubicBezTo>
                      <a:pt x="2779" y="404"/>
                      <a:pt x="2826" y="231"/>
                      <a:pt x="2703" y="200"/>
                    </a:cubicBezTo>
                    <a:cubicBezTo>
                      <a:pt x="1836" y="67"/>
                      <a:pt x="1002" y="0"/>
                      <a:pt x="134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11"/>
              <p:cNvSpPr/>
              <p:nvPr/>
            </p:nvSpPr>
            <p:spPr>
              <a:xfrm>
                <a:off x="806541" y="4825899"/>
                <a:ext cx="95261" cy="1815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526" extrusionOk="0">
                    <a:moveTo>
                      <a:pt x="2099" y="1"/>
                    </a:moveTo>
                    <a:cubicBezTo>
                      <a:pt x="1419" y="1"/>
                      <a:pt x="761" y="102"/>
                      <a:pt x="124" y="288"/>
                    </a:cubicBezTo>
                    <a:cubicBezTo>
                      <a:pt x="1" y="350"/>
                      <a:pt x="20" y="525"/>
                      <a:pt x="129" y="525"/>
                    </a:cubicBezTo>
                    <a:cubicBezTo>
                      <a:pt x="138" y="525"/>
                      <a:pt x="147" y="524"/>
                      <a:pt x="157" y="521"/>
                    </a:cubicBezTo>
                    <a:cubicBezTo>
                      <a:pt x="798" y="308"/>
                      <a:pt x="1459" y="201"/>
                      <a:pt x="2126" y="201"/>
                    </a:cubicBezTo>
                    <a:cubicBezTo>
                      <a:pt x="2292" y="201"/>
                      <a:pt x="2459" y="208"/>
                      <a:pt x="2626" y="221"/>
                    </a:cubicBezTo>
                    <a:cubicBezTo>
                      <a:pt x="2759" y="221"/>
                      <a:pt x="2759" y="21"/>
                      <a:pt x="2626" y="21"/>
                    </a:cubicBezTo>
                    <a:cubicBezTo>
                      <a:pt x="2449" y="7"/>
                      <a:pt x="2273" y="1"/>
                      <a:pt x="2099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11"/>
              <p:cNvSpPr/>
              <p:nvPr/>
            </p:nvSpPr>
            <p:spPr>
              <a:xfrm>
                <a:off x="699474" y="4963615"/>
                <a:ext cx="106755" cy="19743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572" extrusionOk="0">
                    <a:moveTo>
                      <a:pt x="2992" y="1"/>
                    </a:moveTo>
                    <a:cubicBezTo>
                      <a:pt x="2025" y="34"/>
                      <a:pt x="1058" y="134"/>
                      <a:pt x="124" y="367"/>
                    </a:cubicBezTo>
                    <a:cubicBezTo>
                      <a:pt x="0" y="398"/>
                      <a:pt x="48" y="571"/>
                      <a:pt x="161" y="571"/>
                    </a:cubicBezTo>
                    <a:cubicBezTo>
                      <a:pt x="170" y="571"/>
                      <a:pt x="180" y="570"/>
                      <a:pt x="190" y="568"/>
                    </a:cubicBezTo>
                    <a:cubicBezTo>
                      <a:pt x="1091" y="367"/>
                      <a:pt x="2025" y="234"/>
                      <a:pt x="2992" y="201"/>
                    </a:cubicBezTo>
                    <a:cubicBezTo>
                      <a:pt x="3092" y="167"/>
                      <a:pt x="3092" y="1"/>
                      <a:pt x="2992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517786" y="4574385"/>
                <a:ext cx="71239" cy="66269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1920" extrusionOk="0">
                    <a:moveTo>
                      <a:pt x="140" y="1"/>
                    </a:moveTo>
                    <a:cubicBezTo>
                      <a:pt x="63" y="1"/>
                      <a:pt x="0" y="95"/>
                      <a:pt x="51" y="170"/>
                    </a:cubicBezTo>
                    <a:cubicBezTo>
                      <a:pt x="618" y="803"/>
                      <a:pt x="1218" y="1370"/>
                      <a:pt x="1852" y="1904"/>
                    </a:cubicBezTo>
                    <a:cubicBezTo>
                      <a:pt x="1868" y="1915"/>
                      <a:pt x="1885" y="1920"/>
                      <a:pt x="1902" y="1920"/>
                    </a:cubicBezTo>
                    <a:cubicBezTo>
                      <a:pt x="1988" y="1920"/>
                      <a:pt x="2064" y="1793"/>
                      <a:pt x="1952" y="1737"/>
                    </a:cubicBezTo>
                    <a:cubicBezTo>
                      <a:pt x="1318" y="1204"/>
                      <a:pt x="751" y="637"/>
                      <a:pt x="217" y="36"/>
                    </a:cubicBezTo>
                    <a:cubicBezTo>
                      <a:pt x="192" y="11"/>
                      <a:pt x="165" y="1"/>
                      <a:pt x="140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458005" y="4696224"/>
                <a:ext cx="63162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152" extrusionOk="0">
                    <a:moveTo>
                      <a:pt x="165" y="1"/>
                    </a:moveTo>
                    <a:cubicBezTo>
                      <a:pt x="87" y="1"/>
                      <a:pt x="1" y="71"/>
                      <a:pt x="48" y="142"/>
                    </a:cubicBezTo>
                    <a:cubicBezTo>
                      <a:pt x="548" y="809"/>
                      <a:pt x="1115" y="1443"/>
                      <a:pt x="1582" y="2110"/>
                    </a:cubicBezTo>
                    <a:cubicBezTo>
                      <a:pt x="1612" y="2140"/>
                      <a:pt x="1647" y="2152"/>
                      <a:pt x="1680" y="2152"/>
                    </a:cubicBezTo>
                    <a:cubicBezTo>
                      <a:pt x="1760" y="2152"/>
                      <a:pt x="1830" y="2081"/>
                      <a:pt x="1783" y="2010"/>
                    </a:cubicBezTo>
                    <a:cubicBezTo>
                      <a:pt x="1282" y="1310"/>
                      <a:pt x="715" y="709"/>
                      <a:pt x="248" y="42"/>
                    </a:cubicBezTo>
                    <a:cubicBezTo>
                      <a:pt x="229" y="13"/>
                      <a:pt x="198" y="1"/>
                      <a:pt x="165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413446" y="4798701"/>
                <a:ext cx="49011" cy="74276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2152" extrusionOk="0">
                    <a:moveTo>
                      <a:pt x="156" y="0"/>
                    </a:moveTo>
                    <a:cubicBezTo>
                      <a:pt x="80" y="0"/>
                      <a:pt x="1" y="71"/>
                      <a:pt x="71" y="142"/>
                    </a:cubicBezTo>
                    <a:cubicBezTo>
                      <a:pt x="472" y="776"/>
                      <a:pt x="872" y="1409"/>
                      <a:pt x="1206" y="2110"/>
                    </a:cubicBezTo>
                    <a:cubicBezTo>
                      <a:pt x="1225" y="2139"/>
                      <a:pt x="1253" y="2151"/>
                      <a:pt x="1282" y="2151"/>
                    </a:cubicBezTo>
                    <a:cubicBezTo>
                      <a:pt x="1350" y="2151"/>
                      <a:pt x="1419" y="2081"/>
                      <a:pt x="1372" y="2010"/>
                    </a:cubicBezTo>
                    <a:cubicBezTo>
                      <a:pt x="1039" y="1309"/>
                      <a:pt x="672" y="676"/>
                      <a:pt x="238" y="42"/>
                    </a:cubicBezTo>
                    <a:cubicBezTo>
                      <a:pt x="219" y="13"/>
                      <a:pt x="188" y="0"/>
                      <a:pt x="156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7" name="Google Shape;1647;p11"/>
            <p:cNvGrpSpPr/>
            <p:nvPr/>
          </p:nvGrpSpPr>
          <p:grpSpPr>
            <a:xfrm>
              <a:off x="698404" y="4536073"/>
              <a:ext cx="744184" cy="310359"/>
              <a:chOff x="698404" y="4536073"/>
              <a:chExt cx="744184" cy="310359"/>
            </a:xfrm>
            <a:grpFill/>
          </p:grpSpPr>
          <p:sp>
            <p:nvSpPr>
              <p:cNvPr id="1648" name="Google Shape;1648;p11"/>
              <p:cNvSpPr/>
              <p:nvPr/>
            </p:nvSpPr>
            <p:spPr>
              <a:xfrm>
                <a:off x="698404" y="4575835"/>
                <a:ext cx="689713" cy="270598"/>
              </a:xfrm>
              <a:custGeom>
                <a:avLst/>
                <a:gdLst/>
                <a:ahLst/>
                <a:cxnLst/>
                <a:rect l="l" t="t" r="r" b="b"/>
                <a:pathLst>
                  <a:path w="19983" h="7840" extrusionOk="0">
                    <a:moveTo>
                      <a:pt x="19859" y="0"/>
                    </a:moveTo>
                    <a:cubicBezTo>
                      <a:pt x="19841" y="0"/>
                      <a:pt x="19821" y="8"/>
                      <a:pt x="19802" y="28"/>
                    </a:cubicBezTo>
                    <a:cubicBezTo>
                      <a:pt x="19001" y="528"/>
                      <a:pt x="18334" y="1162"/>
                      <a:pt x="17567" y="1695"/>
                    </a:cubicBezTo>
                    <a:cubicBezTo>
                      <a:pt x="16733" y="2229"/>
                      <a:pt x="15866" y="2629"/>
                      <a:pt x="14932" y="2930"/>
                    </a:cubicBezTo>
                    <a:cubicBezTo>
                      <a:pt x="12797" y="3563"/>
                      <a:pt x="10629" y="4030"/>
                      <a:pt x="8427" y="4331"/>
                    </a:cubicBezTo>
                    <a:cubicBezTo>
                      <a:pt x="6559" y="4631"/>
                      <a:pt x="4558" y="4731"/>
                      <a:pt x="2790" y="5465"/>
                    </a:cubicBezTo>
                    <a:cubicBezTo>
                      <a:pt x="1756" y="5932"/>
                      <a:pt x="355" y="6532"/>
                      <a:pt x="21" y="7700"/>
                    </a:cubicBezTo>
                    <a:cubicBezTo>
                      <a:pt x="1" y="7782"/>
                      <a:pt x="69" y="7839"/>
                      <a:pt x="132" y="7839"/>
                    </a:cubicBezTo>
                    <a:cubicBezTo>
                      <a:pt x="172" y="7839"/>
                      <a:pt x="209" y="7817"/>
                      <a:pt x="221" y="7766"/>
                    </a:cubicBezTo>
                    <a:cubicBezTo>
                      <a:pt x="622" y="6332"/>
                      <a:pt x="2857" y="5565"/>
                      <a:pt x="4158" y="5231"/>
                    </a:cubicBezTo>
                    <a:cubicBezTo>
                      <a:pt x="6059" y="4731"/>
                      <a:pt x="8127" y="4631"/>
                      <a:pt x="10095" y="4264"/>
                    </a:cubicBezTo>
                    <a:cubicBezTo>
                      <a:pt x="11996" y="3997"/>
                      <a:pt x="13898" y="3530"/>
                      <a:pt x="15732" y="2863"/>
                    </a:cubicBezTo>
                    <a:cubicBezTo>
                      <a:pt x="17367" y="2262"/>
                      <a:pt x="18501" y="1128"/>
                      <a:pt x="19902" y="194"/>
                    </a:cubicBezTo>
                    <a:cubicBezTo>
                      <a:pt x="19983" y="141"/>
                      <a:pt x="19933" y="0"/>
                      <a:pt x="19859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1244437" y="4664884"/>
                <a:ext cx="116316" cy="61747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789" extrusionOk="0">
                    <a:moveTo>
                      <a:pt x="151" y="1"/>
                    </a:moveTo>
                    <a:cubicBezTo>
                      <a:pt x="53" y="1"/>
                      <a:pt x="1" y="127"/>
                      <a:pt x="113" y="183"/>
                    </a:cubicBezTo>
                    <a:cubicBezTo>
                      <a:pt x="1080" y="750"/>
                      <a:pt x="2114" y="1284"/>
                      <a:pt x="3148" y="1784"/>
                    </a:cubicBezTo>
                    <a:cubicBezTo>
                      <a:pt x="3160" y="1787"/>
                      <a:pt x="3172" y="1788"/>
                      <a:pt x="3183" y="1788"/>
                    </a:cubicBezTo>
                    <a:cubicBezTo>
                      <a:pt x="3298" y="1788"/>
                      <a:pt x="3370" y="1645"/>
                      <a:pt x="3248" y="1584"/>
                    </a:cubicBezTo>
                    <a:cubicBezTo>
                      <a:pt x="2214" y="1083"/>
                      <a:pt x="1213" y="583"/>
                      <a:pt x="213" y="16"/>
                    </a:cubicBezTo>
                    <a:cubicBezTo>
                      <a:pt x="191" y="5"/>
                      <a:pt x="170" y="1"/>
                      <a:pt x="151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11"/>
              <p:cNvSpPr/>
              <p:nvPr/>
            </p:nvSpPr>
            <p:spPr>
              <a:xfrm>
                <a:off x="1289756" y="4685766"/>
                <a:ext cx="146240" cy="95745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774" extrusionOk="0">
                    <a:moveTo>
                      <a:pt x="743" y="240"/>
                    </a:moveTo>
                    <a:cubicBezTo>
                      <a:pt x="1994" y="240"/>
                      <a:pt x="3641" y="689"/>
                      <a:pt x="3670" y="2080"/>
                    </a:cubicBezTo>
                    <a:cubicBezTo>
                      <a:pt x="3670" y="2446"/>
                      <a:pt x="3425" y="2561"/>
                      <a:pt x="3117" y="2561"/>
                    </a:cubicBezTo>
                    <a:cubicBezTo>
                      <a:pt x="2724" y="2561"/>
                      <a:pt x="2226" y="2373"/>
                      <a:pt x="2002" y="2280"/>
                    </a:cubicBezTo>
                    <a:cubicBezTo>
                      <a:pt x="1192" y="1858"/>
                      <a:pt x="602" y="1122"/>
                      <a:pt x="355" y="255"/>
                    </a:cubicBezTo>
                    <a:lnTo>
                      <a:pt x="355" y="255"/>
                    </a:lnTo>
                    <a:cubicBezTo>
                      <a:pt x="478" y="245"/>
                      <a:pt x="608" y="240"/>
                      <a:pt x="743" y="240"/>
                    </a:cubicBezTo>
                    <a:close/>
                    <a:moveTo>
                      <a:pt x="778" y="0"/>
                    </a:moveTo>
                    <a:cubicBezTo>
                      <a:pt x="564" y="0"/>
                      <a:pt x="349" y="15"/>
                      <a:pt x="134" y="45"/>
                    </a:cubicBezTo>
                    <a:cubicBezTo>
                      <a:pt x="0" y="45"/>
                      <a:pt x="0" y="278"/>
                      <a:pt x="134" y="278"/>
                    </a:cubicBezTo>
                    <a:cubicBezTo>
                      <a:pt x="137" y="278"/>
                      <a:pt x="140" y="278"/>
                      <a:pt x="143" y="277"/>
                    </a:cubicBezTo>
                    <a:lnTo>
                      <a:pt x="143" y="277"/>
                    </a:lnTo>
                    <a:cubicBezTo>
                      <a:pt x="416" y="1264"/>
                      <a:pt x="1111" y="2084"/>
                      <a:pt x="2035" y="2513"/>
                    </a:cubicBezTo>
                    <a:cubicBezTo>
                      <a:pt x="2339" y="2627"/>
                      <a:pt x="2730" y="2774"/>
                      <a:pt x="3084" y="2774"/>
                    </a:cubicBezTo>
                    <a:cubicBezTo>
                      <a:pt x="3351" y="2774"/>
                      <a:pt x="3598" y="2690"/>
                      <a:pt x="3770" y="2447"/>
                    </a:cubicBezTo>
                    <a:cubicBezTo>
                      <a:pt x="4237" y="1779"/>
                      <a:pt x="3436" y="879"/>
                      <a:pt x="2936" y="545"/>
                    </a:cubicBezTo>
                    <a:cubicBezTo>
                      <a:pt x="2261" y="182"/>
                      <a:pt x="1526" y="0"/>
                      <a:pt x="778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11"/>
              <p:cNvSpPr/>
              <p:nvPr/>
            </p:nvSpPr>
            <p:spPr>
              <a:xfrm>
                <a:off x="1291551" y="4536073"/>
                <a:ext cx="151038" cy="110103"/>
              </a:xfrm>
              <a:custGeom>
                <a:avLst/>
                <a:gdLst/>
                <a:ahLst/>
                <a:cxnLst/>
                <a:rect l="l" t="t" r="r" b="b"/>
                <a:pathLst>
                  <a:path w="4376" h="3190" extrusionOk="0">
                    <a:moveTo>
                      <a:pt x="3028" y="210"/>
                    </a:moveTo>
                    <a:cubicBezTo>
                      <a:pt x="3454" y="210"/>
                      <a:pt x="3785" y="428"/>
                      <a:pt x="3785" y="1079"/>
                    </a:cubicBezTo>
                    <a:cubicBezTo>
                      <a:pt x="3785" y="2432"/>
                      <a:pt x="1440" y="2954"/>
                      <a:pt x="306" y="2981"/>
                    </a:cubicBezTo>
                    <a:lnTo>
                      <a:pt x="306" y="2981"/>
                    </a:lnTo>
                    <a:cubicBezTo>
                      <a:pt x="703" y="2188"/>
                      <a:pt x="642" y="1309"/>
                      <a:pt x="1483" y="779"/>
                    </a:cubicBezTo>
                    <a:cubicBezTo>
                      <a:pt x="1865" y="524"/>
                      <a:pt x="2516" y="210"/>
                      <a:pt x="3028" y="210"/>
                    </a:cubicBezTo>
                    <a:close/>
                    <a:moveTo>
                      <a:pt x="3015" y="0"/>
                    </a:moveTo>
                    <a:cubicBezTo>
                      <a:pt x="2689" y="0"/>
                      <a:pt x="2343" y="97"/>
                      <a:pt x="2083" y="212"/>
                    </a:cubicBezTo>
                    <a:cubicBezTo>
                      <a:pt x="1550" y="412"/>
                      <a:pt x="1083" y="746"/>
                      <a:pt x="716" y="1180"/>
                    </a:cubicBezTo>
                    <a:cubicBezTo>
                      <a:pt x="329" y="1695"/>
                      <a:pt x="378" y="2397"/>
                      <a:pt x="81" y="2986"/>
                    </a:cubicBezTo>
                    <a:lnTo>
                      <a:pt x="81" y="2986"/>
                    </a:lnTo>
                    <a:cubicBezTo>
                      <a:pt x="19" y="3005"/>
                      <a:pt x="1" y="3079"/>
                      <a:pt x="27" y="3130"/>
                    </a:cubicBezTo>
                    <a:lnTo>
                      <a:pt x="27" y="3130"/>
                    </a:lnTo>
                    <a:cubicBezTo>
                      <a:pt x="43" y="3165"/>
                      <a:pt x="88" y="3189"/>
                      <a:pt x="133" y="3189"/>
                    </a:cubicBezTo>
                    <a:cubicBezTo>
                      <a:pt x="147" y="3189"/>
                      <a:pt x="160" y="3187"/>
                      <a:pt x="173" y="3182"/>
                    </a:cubicBezTo>
                    <a:lnTo>
                      <a:pt x="173" y="3182"/>
                    </a:lnTo>
                    <a:cubicBezTo>
                      <a:pt x="182" y="3182"/>
                      <a:pt x="192" y="3182"/>
                      <a:pt x="202" y="3182"/>
                    </a:cubicBezTo>
                    <a:cubicBezTo>
                      <a:pt x="1543" y="3182"/>
                      <a:pt x="4376" y="2441"/>
                      <a:pt x="3951" y="679"/>
                    </a:cubicBezTo>
                    <a:cubicBezTo>
                      <a:pt x="3838" y="167"/>
                      <a:pt x="3444" y="0"/>
                      <a:pt x="3015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11"/>
              <p:cNvSpPr/>
              <p:nvPr/>
            </p:nvSpPr>
            <p:spPr>
              <a:xfrm>
                <a:off x="1195840" y="4664781"/>
                <a:ext cx="18673" cy="51531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493" extrusionOk="0">
                    <a:moveTo>
                      <a:pt x="113" y="1"/>
                    </a:moveTo>
                    <a:cubicBezTo>
                      <a:pt x="56" y="1"/>
                      <a:pt x="1" y="44"/>
                      <a:pt x="20" y="119"/>
                    </a:cubicBezTo>
                    <a:cubicBezTo>
                      <a:pt x="120" y="553"/>
                      <a:pt x="220" y="986"/>
                      <a:pt x="320" y="1420"/>
                    </a:cubicBezTo>
                    <a:cubicBezTo>
                      <a:pt x="332" y="1471"/>
                      <a:pt x="370" y="1493"/>
                      <a:pt x="409" y="1493"/>
                    </a:cubicBezTo>
                    <a:cubicBezTo>
                      <a:pt x="472" y="1493"/>
                      <a:pt x="540" y="1436"/>
                      <a:pt x="520" y="1353"/>
                    </a:cubicBezTo>
                    <a:lnTo>
                      <a:pt x="220" y="86"/>
                    </a:lnTo>
                    <a:cubicBezTo>
                      <a:pt x="205" y="27"/>
                      <a:pt x="158" y="1"/>
                      <a:pt x="113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11"/>
              <p:cNvSpPr/>
              <p:nvPr/>
            </p:nvSpPr>
            <p:spPr>
              <a:xfrm>
                <a:off x="1161255" y="4681348"/>
                <a:ext cx="18707" cy="4531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313" extrusionOk="0">
                    <a:moveTo>
                      <a:pt x="132" y="0"/>
                    </a:moveTo>
                    <a:cubicBezTo>
                      <a:pt x="69" y="0"/>
                      <a:pt x="0" y="57"/>
                      <a:pt x="21" y="139"/>
                    </a:cubicBezTo>
                    <a:cubicBezTo>
                      <a:pt x="121" y="506"/>
                      <a:pt x="221" y="873"/>
                      <a:pt x="321" y="1240"/>
                    </a:cubicBezTo>
                    <a:cubicBezTo>
                      <a:pt x="334" y="1291"/>
                      <a:pt x="371" y="1313"/>
                      <a:pt x="410" y="1313"/>
                    </a:cubicBezTo>
                    <a:cubicBezTo>
                      <a:pt x="473" y="1313"/>
                      <a:pt x="542" y="1256"/>
                      <a:pt x="521" y="1174"/>
                    </a:cubicBezTo>
                    <a:cubicBezTo>
                      <a:pt x="421" y="807"/>
                      <a:pt x="321" y="440"/>
                      <a:pt x="221" y="73"/>
                    </a:cubicBezTo>
                    <a:cubicBezTo>
                      <a:pt x="208" y="22"/>
                      <a:pt x="171" y="0"/>
                      <a:pt x="132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11"/>
              <p:cNvSpPr/>
              <p:nvPr/>
            </p:nvSpPr>
            <p:spPr>
              <a:xfrm>
                <a:off x="1127845" y="4681348"/>
                <a:ext cx="18707" cy="48286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399" extrusionOk="0">
                    <a:moveTo>
                      <a:pt x="133" y="0"/>
                    </a:moveTo>
                    <a:cubicBezTo>
                      <a:pt x="69" y="0"/>
                      <a:pt x="1" y="57"/>
                      <a:pt x="21" y="139"/>
                    </a:cubicBezTo>
                    <a:cubicBezTo>
                      <a:pt x="122" y="540"/>
                      <a:pt x="188" y="940"/>
                      <a:pt x="322" y="1340"/>
                    </a:cubicBezTo>
                    <a:cubicBezTo>
                      <a:pt x="335" y="1380"/>
                      <a:pt x="374" y="1399"/>
                      <a:pt x="414" y="1399"/>
                    </a:cubicBezTo>
                    <a:cubicBezTo>
                      <a:pt x="477" y="1399"/>
                      <a:pt x="542" y="1354"/>
                      <a:pt x="522" y="1274"/>
                    </a:cubicBezTo>
                    <a:cubicBezTo>
                      <a:pt x="422" y="873"/>
                      <a:pt x="322" y="473"/>
                      <a:pt x="222" y="73"/>
                    </a:cubicBezTo>
                    <a:cubicBezTo>
                      <a:pt x="209" y="22"/>
                      <a:pt x="172" y="0"/>
                      <a:pt x="133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5" name="Google Shape;1655;p11"/>
            <p:cNvGrpSpPr/>
            <p:nvPr/>
          </p:nvGrpSpPr>
          <p:grpSpPr>
            <a:xfrm>
              <a:off x="1480868" y="4370675"/>
              <a:ext cx="111726" cy="84079"/>
              <a:chOff x="1480868" y="4370675"/>
              <a:chExt cx="111726" cy="84079"/>
            </a:xfrm>
            <a:grpFill/>
          </p:grpSpPr>
          <p:sp>
            <p:nvSpPr>
              <p:cNvPr id="1656" name="Google Shape;1656;p11"/>
              <p:cNvSpPr/>
              <p:nvPr/>
            </p:nvSpPr>
            <p:spPr>
              <a:xfrm>
                <a:off x="1559183" y="4404051"/>
                <a:ext cx="33411" cy="24230"/>
              </a:xfrm>
              <a:custGeom>
                <a:avLst/>
                <a:gdLst/>
                <a:ahLst/>
                <a:cxnLst/>
                <a:rect l="l" t="t" r="r" b="b"/>
                <a:pathLst>
                  <a:path w="968" h="702" extrusionOk="0">
                    <a:moveTo>
                      <a:pt x="500" y="1"/>
                    </a:moveTo>
                    <a:cubicBezTo>
                      <a:pt x="0" y="1"/>
                      <a:pt x="0" y="701"/>
                      <a:pt x="500" y="701"/>
                    </a:cubicBezTo>
                    <a:cubicBezTo>
                      <a:pt x="967" y="701"/>
                      <a:pt x="967" y="1"/>
                      <a:pt x="500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11"/>
              <p:cNvSpPr/>
              <p:nvPr/>
            </p:nvSpPr>
            <p:spPr>
              <a:xfrm>
                <a:off x="1480868" y="4430559"/>
                <a:ext cx="32272" cy="2419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35" y="701"/>
                      <a:pt x="935" y="0"/>
                      <a:pt x="468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11"/>
              <p:cNvSpPr/>
              <p:nvPr/>
            </p:nvSpPr>
            <p:spPr>
              <a:xfrm>
                <a:off x="1500438" y="4370675"/>
                <a:ext cx="32272" cy="2536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9" name="Google Shape;1659;p11"/>
            <p:cNvGrpSpPr/>
            <p:nvPr/>
          </p:nvGrpSpPr>
          <p:grpSpPr>
            <a:xfrm>
              <a:off x="497557" y="3828541"/>
              <a:ext cx="111691" cy="96746"/>
              <a:chOff x="511469" y="3533641"/>
              <a:chExt cx="111691" cy="96746"/>
            </a:xfrm>
            <a:grpFill/>
          </p:grpSpPr>
          <p:sp>
            <p:nvSpPr>
              <p:cNvPr id="1660" name="Google Shape;1660;p11"/>
              <p:cNvSpPr/>
              <p:nvPr/>
            </p:nvSpPr>
            <p:spPr>
              <a:xfrm>
                <a:off x="589750" y="3606193"/>
                <a:ext cx="33411" cy="2419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701" extrusionOk="0">
                    <a:moveTo>
                      <a:pt x="501" y="0"/>
                    </a:moveTo>
                    <a:cubicBezTo>
                      <a:pt x="0" y="0"/>
                      <a:pt x="0" y="701"/>
                      <a:pt x="501" y="701"/>
                    </a:cubicBezTo>
                    <a:cubicBezTo>
                      <a:pt x="968" y="701"/>
                      <a:pt x="968" y="0"/>
                      <a:pt x="501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11"/>
              <p:cNvSpPr/>
              <p:nvPr/>
            </p:nvSpPr>
            <p:spPr>
              <a:xfrm>
                <a:off x="511469" y="3592387"/>
                <a:ext cx="32272" cy="25334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11"/>
              <p:cNvSpPr/>
              <p:nvPr/>
            </p:nvSpPr>
            <p:spPr>
              <a:xfrm>
                <a:off x="543707" y="3533641"/>
                <a:ext cx="33411" cy="24230"/>
              </a:xfrm>
              <a:custGeom>
                <a:avLst/>
                <a:gdLst/>
                <a:ahLst/>
                <a:cxnLst/>
                <a:rect l="l" t="t" r="r" b="b"/>
                <a:pathLst>
                  <a:path w="968" h="702" extrusionOk="0">
                    <a:moveTo>
                      <a:pt x="500" y="1"/>
                    </a:moveTo>
                    <a:cubicBezTo>
                      <a:pt x="0" y="1"/>
                      <a:pt x="0" y="701"/>
                      <a:pt x="500" y="701"/>
                    </a:cubicBezTo>
                    <a:cubicBezTo>
                      <a:pt x="967" y="701"/>
                      <a:pt x="967" y="1"/>
                      <a:pt x="500" y="1"/>
                    </a:cubicBezTo>
                    <a:close/>
                  </a:path>
                </a:pathLst>
              </a:custGeom>
              <a:grpFill/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63" name="Google Shape;1663;p11"/>
            <p:cNvSpPr/>
            <p:nvPr/>
          </p:nvSpPr>
          <p:spPr>
            <a:xfrm>
              <a:off x="1061766" y="3978292"/>
              <a:ext cx="40314" cy="33411"/>
            </a:xfrm>
            <a:custGeom>
              <a:avLst/>
              <a:gdLst/>
              <a:ahLst/>
              <a:cxnLst/>
              <a:rect l="l" t="t" r="r" b="b"/>
              <a:pathLst>
                <a:path w="1168" h="968" extrusionOk="0">
                  <a:moveTo>
                    <a:pt x="601" y="0"/>
                  </a:moveTo>
                  <a:cubicBezTo>
                    <a:pt x="0" y="67"/>
                    <a:pt x="0" y="901"/>
                    <a:pt x="601" y="968"/>
                  </a:cubicBezTo>
                  <a:cubicBezTo>
                    <a:pt x="1168" y="901"/>
                    <a:pt x="1168" y="67"/>
                    <a:pt x="601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1494708" y="4854236"/>
              <a:ext cx="43765" cy="33411"/>
            </a:xfrm>
            <a:custGeom>
              <a:avLst/>
              <a:gdLst/>
              <a:ahLst/>
              <a:cxnLst/>
              <a:rect l="l" t="t" r="r" b="b"/>
              <a:pathLst>
                <a:path w="1268" h="968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68" y="968"/>
                    <a:pt x="1268" y="1"/>
                    <a:pt x="634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57151" y="3854560"/>
              <a:ext cx="40348" cy="33411"/>
            </a:xfrm>
            <a:custGeom>
              <a:avLst/>
              <a:gdLst/>
              <a:ahLst/>
              <a:cxnLst/>
              <a:rect l="l" t="t" r="r" b="b"/>
              <a:pathLst>
                <a:path w="1169" h="968" extrusionOk="0">
                  <a:moveTo>
                    <a:pt x="568" y="0"/>
                  </a:moveTo>
                  <a:cubicBezTo>
                    <a:pt x="1" y="67"/>
                    <a:pt x="1" y="901"/>
                    <a:pt x="568" y="967"/>
                  </a:cubicBezTo>
                  <a:cubicBezTo>
                    <a:pt x="1168" y="901"/>
                    <a:pt x="1168" y="67"/>
                    <a:pt x="568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1269199" y="3888297"/>
              <a:ext cx="66787" cy="49529"/>
            </a:xfrm>
            <a:custGeom>
              <a:avLst/>
              <a:gdLst/>
              <a:ahLst/>
              <a:cxnLst/>
              <a:rect l="l" t="t" r="r" b="b"/>
              <a:pathLst>
                <a:path w="1935" h="1435" extrusionOk="0">
                  <a:moveTo>
                    <a:pt x="968" y="1"/>
                  </a:moveTo>
                  <a:cubicBezTo>
                    <a:pt x="0" y="1"/>
                    <a:pt x="0" y="1435"/>
                    <a:pt x="968" y="1435"/>
                  </a:cubicBezTo>
                  <a:cubicBezTo>
                    <a:pt x="1935" y="1435"/>
                    <a:pt x="1935" y="1"/>
                    <a:pt x="968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264691" y="3846498"/>
              <a:ext cx="65648" cy="49529"/>
            </a:xfrm>
            <a:custGeom>
              <a:avLst/>
              <a:gdLst/>
              <a:ahLst/>
              <a:cxnLst/>
              <a:rect l="l" t="t" r="r" b="b"/>
              <a:pathLst>
                <a:path w="1902" h="1435" extrusionOk="0">
                  <a:moveTo>
                    <a:pt x="934" y="0"/>
                  </a:moveTo>
                  <a:cubicBezTo>
                    <a:pt x="0" y="0"/>
                    <a:pt x="0" y="1434"/>
                    <a:pt x="934" y="1434"/>
                  </a:cubicBezTo>
                  <a:cubicBezTo>
                    <a:pt x="1902" y="1434"/>
                    <a:pt x="1902" y="0"/>
                    <a:pt x="934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225497" y="3653137"/>
              <a:ext cx="63266" cy="61644"/>
            </a:xfrm>
            <a:custGeom>
              <a:avLst/>
              <a:gdLst/>
              <a:ahLst/>
              <a:cxnLst/>
              <a:rect l="l" t="t" r="r" b="b"/>
              <a:pathLst>
                <a:path w="1833" h="1786" extrusionOk="0">
                  <a:moveTo>
                    <a:pt x="1455" y="1"/>
                  </a:moveTo>
                  <a:cubicBezTo>
                    <a:pt x="1438" y="1"/>
                    <a:pt x="1420" y="2"/>
                    <a:pt x="1402" y="5"/>
                  </a:cubicBezTo>
                  <a:cubicBezTo>
                    <a:pt x="1168" y="38"/>
                    <a:pt x="1068" y="372"/>
                    <a:pt x="1068" y="572"/>
                  </a:cubicBezTo>
                  <a:cubicBezTo>
                    <a:pt x="1068" y="672"/>
                    <a:pt x="1101" y="806"/>
                    <a:pt x="1135" y="939"/>
                  </a:cubicBezTo>
                  <a:cubicBezTo>
                    <a:pt x="1035" y="772"/>
                    <a:pt x="935" y="672"/>
                    <a:pt x="801" y="539"/>
                  </a:cubicBezTo>
                  <a:cubicBezTo>
                    <a:pt x="711" y="430"/>
                    <a:pt x="551" y="341"/>
                    <a:pt x="409" y="341"/>
                  </a:cubicBezTo>
                  <a:cubicBezTo>
                    <a:pt x="288" y="341"/>
                    <a:pt x="180" y="404"/>
                    <a:pt x="134" y="572"/>
                  </a:cubicBezTo>
                  <a:cubicBezTo>
                    <a:pt x="1" y="939"/>
                    <a:pt x="401" y="1172"/>
                    <a:pt x="601" y="1339"/>
                  </a:cubicBezTo>
                  <a:cubicBezTo>
                    <a:pt x="868" y="1539"/>
                    <a:pt x="1168" y="1706"/>
                    <a:pt x="1502" y="1773"/>
                  </a:cubicBezTo>
                  <a:cubicBezTo>
                    <a:pt x="1520" y="1782"/>
                    <a:pt x="1535" y="1786"/>
                    <a:pt x="1548" y="1786"/>
                  </a:cubicBezTo>
                  <a:cubicBezTo>
                    <a:pt x="1584" y="1786"/>
                    <a:pt x="1602" y="1755"/>
                    <a:pt x="1602" y="1706"/>
                  </a:cubicBezTo>
                  <a:cubicBezTo>
                    <a:pt x="1635" y="1706"/>
                    <a:pt x="1669" y="1673"/>
                    <a:pt x="1702" y="1639"/>
                  </a:cubicBezTo>
                  <a:cubicBezTo>
                    <a:pt x="1769" y="1406"/>
                    <a:pt x="1802" y="1172"/>
                    <a:pt x="1802" y="939"/>
                  </a:cubicBezTo>
                  <a:cubicBezTo>
                    <a:pt x="1802" y="684"/>
                    <a:pt x="1832" y="1"/>
                    <a:pt x="1455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821979" y="3987329"/>
              <a:ext cx="64405" cy="62369"/>
            </a:xfrm>
            <a:custGeom>
              <a:avLst/>
              <a:gdLst/>
              <a:ahLst/>
              <a:cxnLst/>
              <a:rect l="l" t="t" r="r" b="b"/>
              <a:pathLst>
                <a:path w="1866" h="1807" extrusionOk="0">
                  <a:moveTo>
                    <a:pt x="1459" y="1"/>
                  </a:moveTo>
                  <a:cubicBezTo>
                    <a:pt x="1440" y="1"/>
                    <a:pt x="1421" y="2"/>
                    <a:pt x="1401" y="5"/>
                  </a:cubicBezTo>
                  <a:cubicBezTo>
                    <a:pt x="1201" y="38"/>
                    <a:pt x="1101" y="372"/>
                    <a:pt x="1101" y="572"/>
                  </a:cubicBezTo>
                  <a:cubicBezTo>
                    <a:pt x="1101" y="672"/>
                    <a:pt x="1134" y="806"/>
                    <a:pt x="1168" y="939"/>
                  </a:cubicBezTo>
                  <a:cubicBezTo>
                    <a:pt x="1067" y="772"/>
                    <a:pt x="967" y="672"/>
                    <a:pt x="834" y="539"/>
                  </a:cubicBezTo>
                  <a:cubicBezTo>
                    <a:pt x="725" y="430"/>
                    <a:pt x="568" y="341"/>
                    <a:pt x="425" y="341"/>
                  </a:cubicBezTo>
                  <a:cubicBezTo>
                    <a:pt x="304" y="341"/>
                    <a:pt x="194" y="404"/>
                    <a:pt x="133" y="572"/>
                  </a:cubicBezTo>
                  <a:cubicBezTo>
                    <a:pt x="0" y="939"/>
                    <a:pt x="434" y="1173"/>
                    <a:pt x="634" y="1339"/>
                  </a:cubicBezTo>
                  <a:cubicBezTo>
                    <a:pt x="901" y="1539"/>
                    <a:pt x="1201" y="1706"/>
                    <a:pt x="1534" y="1806"/>
                  </a:cubicBezTo>
                  <a:cubicBezTo>
                    <a:pt x="1568" y="1806"/>
                    <a:pt x="1635" y="1773"/>
                    <a:pt x="1635" y="1706"/>
                  </a:cubicBezTo>
                  <a:cubicBezTo>
                    <a:pt x="1668" y="1706"/>
                    <a:pt x="1701" y="1673"/>
                    <a:pt x="1701" y="1606"/>
                  </a:cubicBezTo>
                  <a:cubicBezTo>
                    <a:pt x="1801" y="1406"/>
                    <a:pt x="1835" y="1173"/>
                    <a:pt x="1835" y="939"/>
                  </a:cubicBezTo>
                  <a:cubicBezTo>
                    <a:pt x="1835" y="684"/>
                    <a:pt x="1865" y="1"/>
                    <a:pt x="145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6"/>
          <p:cNvSpPr/>
          <p:nvPr/>
        </p:nvSpPr>
        <p:spPr>
          <a:xfrm rot="-5400000" flipH="1">
            <a:off x="3998220" y="-154971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6"/>
          <p:cNvSpPr/>
          <p:nvPr/>
        </p:nvSpPr>
        <p:spPr>
          <a:xfrm>
            <a:off x="0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6"/>
          <p:cNvSpPr/>
          <p:nvPr/>
        </p:nvSpPr>
        <p:spPr>
          <a:xfrm rot="-5400000" flipH="1">
            <a:off x="3998220" y="-35821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26"/>
          <p:cNvSpPr txBox="1">
            <a:spLocks noGrp="1"/>
          </p:cNvSpPr>
          <p:nvPr>
            <p:ph type="title"/>
          </p:nvPr>
        </p:nvSpPr>
        <p:spPr>
          <a:xfrm>
            <a:off x="555600" y="698075"/>
            <a:ext cx="80328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355858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7"/>
          <p:cNvSpPr/>
          <p:nvPr/>
        </p:nvSpPr>
        <p:spPr>
          <a:xfrm rot="5400000">
            <a:off x="3998220" y="-154971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subTitle" idx="1"/>
          </p:nvPr>
        </p:nvSpPr>
        <p:spPr>
          <a:xfrm>
            <a:off x="626100" y="2530475"/>
            <a:ext cx="1809600" cy="7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2"/>
          </p:nvPr>
        </p:nvSpPr>
        <p:spPr>
          <a:xfrm>
            <a:off x="2649850" y="2911475"/>
            <a:ext cx="1809600" cy="7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subTitle" idx="3"/>
          </p:nvPr>
        </p:nvSpPr>
        <p:spPr>
          <a:xfrm>
            <a:off x="4679075" y="2530475"/>
            <a:ext cx="1809600" cy="7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6708300" y="2911475"/>
            <a:ext cx="1809600" cy="7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11" name="Google Shape;611;p27"/>
          <p:cNvSpPr/>
          <p:nvPr/>
        </p:nvSpPr>
        <p:spPr>
          <a:xfrm flipH="1">
            <a:off x="6753194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7"/>
          <p:cNvSpPr/>
          <p:nvPr/>
        </p:nvSpPr>
        <p:spPr>
          <a:xfrm rot="5400000">
            <a:off x="3998220" y="-35821"/>
            <a:ext cx="1147600" cy="9315491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7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039394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8"/>
          <p:cNvSpPr/>
          <p:nvPr/>
        </p:nvSpPr>
        <p:spPr>
          <a:xfrm>
            <a:off x="-66675" y="-71524"/>
            <a:ext cx="2655844" cy="1427563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8"/>
          <p:cNvSpPr/>
          <p:nvPr/>
        </p:nvSpPr>
        <p:spPr>
          <a:xfrm rot="-3633303">
            <a:off x="-81337" y="682427"/>
            <a:ext cx="8808269" cy="11907949"/>
          </a:xfrm>
          <a:custGeom>
            <a:avLst/>
            <a:gdLst/>
            <a:ahLst/>
            <a:cxnLst/>
            <a:rect l="l" t="t" r="r" b="b"/>
            <a:pathLst>
              <a:path w="124123" h="134125" extrusionOk="0">
                <a:moveTo>
                  <a:pt x="39894" y="0"/>
                </a:moveTo>
                <a:cubicBezTo>
                  <a:pt x="35179" y="0"/>
                  <a:pt x="30429" y="611"/>
                  <a:pt x="25837" y="1635"/>
                </a:cubicBezTo>
                <a:lnTo>
                  <a:pt x="6275" y="16161"/>
                </a:lnTo>
                <a:cubicBezTo>
                  <a:pt x="619" y="26948"/>
                  <a:pt x="0" y="39866"/>
                  <a:pt x="2607" y="51761"/>
                </a:cubicBezTo>
                <a:cubicBezTo>
                  <a:pt x="5227" y="63655"/>
                  <a:pt x="10823" y="74680"/>
                  <a:pt x="17085" y="85110"/>
                </a:cubicBezTo>
                <a:cubicBezTo>
                  <a:pt x="26527" y="100826"/>
                  <a:pt x="38017" y="115935"/>
                  <a:pt x="53733" y="125389"/>
                </a:cubicBezTo>
                <a:cubicBezTo>
                  <a:pt x="62871" y="130872"/>
                  <a:pt x="73684" y="134125"/>
                  <a:pt x="84280" y="134125"/>
                </a:cubicBezTo>
                <a:cubicBezTo>
                  <a:pt x="91908" y="134125"/>
                  <a:pt x="99423" y="132439"/>
                  <a:pt x="106120" y="128687"/>
                </a:cubicBezTo>
                <a:cubicBezTo>
                  <a:pt x="116288" y="122995"/>
                  <a:pt x="124123" y="111387"/>
                  <a:pt x="121622" y="100016"/>
                </a:cubicBezTo>
                <a:cubicBezTo>
                  <a:pt x="119039" y="88205"/>
                  <a:pt x="107132" y="81300"/>
                  <a:pt x="96536" y="75513"/>
                </a:cubicBezTo>
                <a:cubicBezTo>
                  <a:pt x="85939" y="69727"/>
                  <a:pt x="74319" y="61869"/>
                  <a:pt x="73128" y="49844"/>
                </a:cubicBezTo>
                <a:cubicBezTo>
                  <a:pt x="72426" y="42783"/>
                  <a:pt x="75640" y="35901"/>
                  <a:pt x="75640" y="28817"/>
                </a:cubicBezTo>
                <a:cubicBezTo>
                  <a:pt x="75640" y="17935"/>
                  <a:pt x="67735" y="8100"/>
                  <a:pt x="57841" y="3600"/>
                </a:cubicBezTo>
                <a:cubicBezTo>
                  <a:pt x="52211" y="1052"/>
                  <a:pt x="46083" y="0"/>
                  <a:pt x="3989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8"/>
          <p:cNvSpPr/>
          <p:nvPr/>
        </p:nvSpPr>
        <p:spPr>
          <a:xfrm>
            <a:off x="0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8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9" name="Google Shape;619;p28"/>
          <p:cNvSpPr txBox="1">
            <a:spLocks noGrp="1"/>
          </p:cNvSpPr>
          <p:nvPr>
            <p:ph type="subTitle" idx="1"/>
          </p:nvPr>
        </p:nvSpPr>
        <p:spPr>
          <a:xfrm>
            <a:off x="711200" y="2682875"/>
            <a:ext cx="29310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20" name="Google Shape;620;p28"/>
          <p:cNvSpPr txBox="1">
            <a:spLocks noGrp="1"/>
          </p:cNvSpPr>
          <p:nvPr>
            <p:ph type="subTitle" idx="2"/>
          </p:nvPr>
        </p:nvSpPr>
        <p:spPr>
          <a:xfrm>
            <a:off x="711200" y="2398925"/>
            <a:ext cx="2931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621" name="Google Shape;621;p28"/>
          <p:cNvSpPr txBox="1">
            <a:spLocks noGrp="1"/>
          </p:cNvSpPr>
          <p:nvPr>
            <p:ph type="subTitle" idx="3"/>
          </p:nvPr>
        </p:nvSpPr>
        <p:spPr>
          <a:xfrm>
            <a:off x="5486400" y="2682875"/>
            <a:ext cx="29310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22" name="Google Shape;622;p28"/>
          <p:cNvSpPr txBox="1">
            <a:spLocks noGrp="1"/>
          </p:cNvSpPr>
          <p:nvPr>
            <p:ph type="subTitle" idx="4"/>
          </p:nvPr>
        </p:nvSpPr>
        <p:spPr>
          <a:xfrm>
            <a:off x="5486400" y="2398925"/>
            <a:ext cx="2931000" cy="3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623" name="Google Shape;623;p28"/>
          <p:cNvSpPr txBox="1">
            <a:spLocks noGrp="1"/>
          </p:cNvSpPr>
          <p:nvPr>
            <p:ph type="subTitle" idx="5"/>
          </p:nvPr>
        </p:nvSpPr>
        <p:spPr>
          <a:xfrm>
            <a:off x="3106500" y="3707200"/>
            <a:ext cx="29310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24" name="Google Shape;624;p28"/>
          <p:cNvSpPr txBox="1">
            <a:spLocks noGrp="1"/>
          </p:cNvSpPr>
          <p:nvPr>
            <p:ph type="subTitle" idx="6"/>
          </p:nvPr>
        </p:nvSpPr>
        <p:spPr>
          <a:xfrm>
            <a:off x="3106500" y="3423250"/>
            <a:ext cx="2931000" cy="3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grpSp>
        <p:nvGrpSpPr>
          <p:cNvPr id="625" name="Google Shape;625;p28"/>
          <p:cNvGrpSpPr/>
          <p:nvPr/>
        </p:nvGrpSpPr>
        <p:grpSpPr>
          <a:xfrm rot="-805572">
            <a:off x="7614306" y="-104682"/>
            <a:ext cx="1814097" cy="2107146"/>
            <a:chOff x="7680725" y="0"/>
            <a:chExt cx="1814041" cy="2107080"/>
          </a:xfrm>
        </p:grpSpPr>
        <p:sp>
          <p:nvSpPr>
            <p:cNvPr id="626" name="Google Shape;626;p28"/>
            <p:cNvSpPr/>
            <p:nvPr/>
          </p:nvSpPr>
          <p:spPr>
            <a:xfrm>
              <a:off x="7680725" y="0"/>
              <a:ext cx="1814041" cy="2107080"/>
            </a:xfrm>
            <a:custGeom>
              <a:avLst/>
              <a:gdLst/>
              <a:ahLst/>
              <a:cxnLst/>
              <a:rect l="l" t="t" r="r" b="b"/>
              <a:pathLst>
                <a:path w="31565" h="36664" extrusionOk="0">
                  <a:moveTo>
                    <a:pt x="1" y="0"/>
                  </a:moveTo>
                  <a:cubicBezTo>
                    <a:pt x="906" y="798"/>
                    <a:pt x="1191" y="2072"/>
                    <a:pt x="1394" y="3251"/>
                  </a:cubicBezTo>
                  <a:cubicBezTo>
                    <a:pt x="1715" y="5025"/>
                    <a:pt x="2013" y="6811"/>
                    <a:pt x="2096" y="8597"/>
                  </a:cubicBezTo>
                  <a:cubicBezTo>
                    <a:pt x="3299" y="10180"/>
                    <a:pt x="4311" y="11906"/>
                    <a:pt x="5108" y="13740"/>
                  </a:cubicBezTo>
                  <a:cubicBezTo>
                    <a:pt x="4168" y="12978"/>
                    <a:pt x="3120" y="12359"/>
                    <a:pt x="2025" y="11895"/>
                  </a:cubicBezTo>
                  <a:cubicBezTo>
                    <a:pt x="1846" y="13811"/>
                    <a:pt x="1477" y="15716"/>
                    <a:pt x="1370" y="17657"/>
                  </a:cubicBezTo>
                  <a:cubicBezTo>
                    <a:pt x="1310" y="18717"/>
                    <a:pt x="1489" y="20443"/>
                    <a:pt x="2703" y="21705"/>
                  </a:cubicBezTo>
                  <a:cubicBezTo>
                    <a:pt x="3930" y="22967"/>
                    <a:pt x="5882" y="24503"/>
                    <a:pt x="8335" y="25468"/>
                  </a:cubicBezTo>
                  <a:cubicBezTo>
                    <a:pt x="7582" y="25601"/>
                    <a:pt x="6819" y="25667"/>
                    <a:pt x="6056" y="25667"/>
                  </a:cubicBezTo>
                  <a:cubicBezTo>
                    <a:pt x="4840" y="25667"/>
                    <a:pt x="3624" y="25499"/>
                    <a:pt x="2453" y="25170"/>
                  </a:cubicBezTo>
                  <a:lnTo>
                    <a:pt x="2453" y="25170"/>
                  </a:lnTo>
                  <a:cubicBezTo>
                    <a:pt x="3084" y="26932"/>
                    <a:pt x="4132" y="29456"/>
                    <a:pt x="5644" y="30480"/>
                  </a:cubicBezTo>
                  <a:cubicBezTo>
                    <a:pt x="7044" y="31447"/>
                    <a:pt x="10682" y="33284"/>
                    <a:pt x="13852" y="33284"/>
                  </a:cubicBezTo>
                  <a:cubicBezTo>
                    <a:pt x="14080" y="33284"/>
                    <a:pt x="14305" y="33274"/>
                    <a:pt x="14526" y="33254"/>
                  </a:cubicBezTo>
                  <a:lnTo>
                    <a:pt x="14526" y="33254"/>
                  </a:lnTo>
                  <a:cubicBezTo>
                    <a:pt x="13681" y="34040"/>
                    <a:pt x="12788" y="34862"/>
                    <a:pt x="11788" y="35469"/>
                  </a:cubicBezTo>
                  <a:cubicBezTo>
                    <a:pt x="13693" y="36267"/>
                    <a:pt x="15988" y="36664"/>
                    <a:pt x="17888" y="36664"/>
                  </a:cubicBezTo>
                  <a:cubicBezTo>
                    <a:pt x="18767" y="36664"/>
                    <a:pt x="19561" y="36579"/>
                    <a:pt x="20194" y="36409"/>
                  </a:cubicBezTo>
                  <a:cubicBezTo>
                    <a:pt x="22194" y="35874"/>
                    <a:pt x="23408" y="35028"/>
                    <a:pt x="24349" y="34100"/>
                  </a:cubicBezTo>
                  <a:lnTo>
                    <a:pt x="24349" y="34100"/>
                  </a:lnTo>
                  <a:cubicBezTo>
                    <a:pt x="24254" y="34731"/>
                    <a:pt x="23349" y="35802"/>
                    <a:pt x="23349" y="35802"/>
                  </a:cubicBezTo>
                  <a:cubicBezTo>
                    <a:pt x="24075" y="35528"/>
                    <a:pt x="24778" y="35183"/>
                    <a:pt x="25444" y="34790"/>
                  </a:cubicBezTo>
                  <a:cubicBezTo>
                    <a:pt x="26402" y="34211"/>
                    <a:pt x="27416" y="33502"/>
                    <a:pt x="28503" y="33502"/>
                  </a:cubicBezTo>
                  <a:cubicBezTo>
                    <a:pt x="28645" y="33502"/>
                    <a:pt x="28788" y="33514"/>
                    <a:pt x="28933" y="33540"/>
                  </a:cubicBezTo>
                  <a:cubicBezTo>
                    <a:pt x="29362" y="33611"/>
                    <a:pt x="29766" y="33814"/>
                    <a:pt x="30195" y="33862"/>
                  </a:cubicBezTo>
                  <a:cubicBezTo>
                    <a:pt x="30249" y="33868"/>
                    <a:pt x="30302" y="33871"/>
                    <a:pt x="30355" y="33871"/>
                  </a:cubicBezTo>
                  <a:cubicBezTo>
                    <a:pt x="31080" y="33871"/>
                    <a:pt x="31565" y="33276"/>
                    <a:pt x="30909" y="32742"/>
                  </a:cubicBezTo>
                  <a:cubicBezTo>
                    <a:pt x="30350" y="32290"/>
                    <a:pt x="28992" y="32254"/>
                    <a:pt x="28278" y="31909"/>
                  </a:cubicBezTo>
                  <a:cubicBezTo>
                    <a:pt x="26552" y="31064"/>
                    <a:pt x="25123" y="29635"/>
                    <a:pt x="24099" y="28016"/>
                  </a:cubicBezTo>
                  <a:cubicBezTo>
                    <a:pt x="23123" y="26492"/>
                    <a:pt x="22468" y="24849"/>
                    <a:pt x="21896" y="23134"/>
                  </a:cubicBezTo>
                  <a:cubicBezTo>
                    <a:pt x="21337" y="24944"/>
                    <a:pt x="21491" y="26658"/>
                    <a:pt x="21063" y="28516"/>
                  </a:cubicBezTo>
                  <a:cubicBezTo>
                    <a:pt x="19479" y="25444"/>
                    <a:pt x="19991" y="20991"/>
                    <a:pt x="19729" y="18431"/>
                  </a:cubicBezTo>
                  <a:cubicBezTo>
                    <a:pt x="19479" y="15871"/>
                    <a:pt x="18384" y="13276"/>
                    <a:pt x="16919" y="10954"/>
                  </a:cubicBezTo>
                  <a:cubicBezTo>
                    <a:pt x="16479" y="12668"/>
                    <a:pt x="16038" y="14371"/>
                    <a:pt x="15598" y="16074"/>
                  </a:cubicBezTo>
                  <a:cubicBezTo>
                    <a:pt x="15217" y="14204"/>
                    <a:pt x="15491" y="12240"/>
                    <a:pt x="15336" y="10097"/>
                  </a:cubicBezTo>
                  <a:cubicBezTo>
                    <a:pt x="15193" y="7965"/>
                    <a:pt x="14026" y="7227"/>
                    <a:pt x="13371" y="6608"/>
                  </a:cubicBezTo>
                  <a:cubicBezTo>
                    <a:pt x="13181" y="8727"/>
                    <a:pt x="12717" y="10823"/>
                    <a:pt x="11990" y="12835"/>
                  </a:cubicBezTo>
                  <a:cubicBezTo>
                    <a:pt x="11943" y="9847"/>
                    <a:pt x="11621" y="6751"/>
                    <a:pt x="10097" y="4191"/>
                  </a:cubicBezTo>
                  <a:cubicBezTo>
                    <a:pt x="7002" y="2310"/>
                    <a:pt x="3465" y="1131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7774457" y="102353"/>
              <a:ext cx="1421980" cy="1763639"/>
            </a:xfrm>
            <a:custGeom>
              <a:avLst/>
              <a:gdLst/>
              <a:ahLst/>
              <a:cxnLst/>
              <a:rect l="l" t="t" r="r" b="b"/>
              <a:pathLst>
                <a:path w="24743" h="30688" extrusionOk="0">
                  <a:moveTo>
                    <a:pt x="65" y="0"/>
                  </a:moveTo>
                  <a:cubicBezTo>
                    <a:pt x="48" y="0"/>
                    <a:pt x="33" y="12"/>
                    <a:pt x="25" y="29"/>
                  </a:cubicBezTo>
                  <a:cubicBezTo>
                    <a:pt x="1" y="41"/>
                    <a:pt x="25" y="65"/>
                    <a:pt x="37" y="88"/>
                  </a:cubicBezTo>
                  <a:cubicBezTo>
                    <a:pt x="1775" y="1434"/>
                    <a:pt x="3132" y="2791"/>
                    <a:pt x="4168" y="4208"/>
                  </a:cubicBezTo>
                  <a:cubicBezTo>
                    <a:pt x="6406" y="7256"/>
                    <a:pt x="7430" y="11042"/>
                    <a:pt x="8419" y="14686"/>
                  </a:cubicBezTo>
                  <a:lnTo>
                    <a:pt x="8561" y="15233"/>
                  </a:lnTo>
                  <a:cubicBezTo>
                    <a:pt x="9645" y="19234"/>
                    <a:pt x="10859" y="23079"/>
                    <a:pt x="13479" y="26044"/>
                  </a:cubicBezTo>
                  <a:cubicBezTo>
                    <a:pt x="16050" y="28961"/>
                    <a:pt x="19968" y="30687"/>
                    <a:pt x="23849" y="30687"/>
                  </a:cubicBezTo>
                  <a:cubicBezTo>
                    <a:pt x="24135" y="30687"/>
                    <a:pt x="24409" y="30664"/>
                    <a:pt x="24694" y="30652"/>
                  </a:cubicBezTo>
                  <a:cubicBezTo>
                    <a:pt x="24730" y="30652"/>
                    <a:pt x="24742" y="30640"/>
                    <a:pt x="24742" y="30604"/>
                  </a:cubicBezTo>
                  <a:cubicBezTo>
                    <a:pt x="24742" y="30580"/>
                    <a:pt x="24730" y="30568"/>
                    <a:pt x="24694" y="30568"/>
                  </a:cubicBezTo>
                  <a:cubicBezTo>
                    <a:pt x="24423" y="30586"/>
                    <a:pt x="24152" y="30594"/>
                    <a:pt x="23879" y="30594"/>
                  </a:cubicBezTo>
                  <a:cubicBezTo>
                    <a:pt x="20017" y="30594"/>
                    <a:pt x="16108" y="28876"/>
                    <a:pt x="13550" y="25985"/>
                  </a:cubicBezTo>
                  <a:cubicBezTo>
                    <a:pt x="10931" y="23032"/>
                    <a:pt x="9740" y="19198"/>
                    <a:pt x="8657" y="15209"/>
                  </a:cubicBezTo>
                  <a:lnTo>
                    <a:pt x="8502" y="14650"/>
                  </a:lnTo>
                  <a:cubicBezTo>
                    <a:pt x="7526" y="11007"/>
                    <a:pt x="6490" y="7232"/>
                    <a:pt x="4251" y="4149"/>
                  </a:cubicBezTo>
                  <a:cubicBezTo>
                    <a:pt x="3204" y="2720"/>
                    <a:pt x="1834" y="1362"/>
                    <a:pt x="84" y="5"/>
                  </a:cubicBezTo>
                  <a:cubicBezTo>
                    <a:pt x="78" y="2"/>
                    <a:pt x="71" y="0"/>
                    <a:pt x="6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4466611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9"/>
          <p:cNvSpPr/>
          <p:nvPr/>
        </p:nvSpPr>
        <p:spPr>
          <a:xfrm rot="5400000">
            <a:off x="4039084" y="324443"/>
            <a:ext cx="1018934" cy="9267397"/>
          </a:xfrm>
          <a:custGeom>
            <a:avLst/>
            <a:gdLst/>
            <a:ahLst/>
            <a:cxnLst/>
            <a:rect l="l" t="t" r="r" b="b"/>
            <a:pathLst>
              <a:path w="187822" h="163259" extrusionOk="0">
                <a:moveTo>
                  <a:pt x="85988" y="0"/>
                </a:moveTo>
                <a:cubicBezTo>
                  <a:pt x="85988" y="0"/>
                  <a:pt x="36577" y="2667"/>
                  <a:pt x="38672" y="72164"/>
                </a:cubicBezTo>
                <a:cubicBezTo>
                  <a:pt x="40780" y="141672"/>
                  <a:pt x="1" y="163258"/>
                  <a:pt x="1" y="163258"/>
                </a:cubicBezTo>
                <a:lnTo>
                  <a:pt x="187822" y="163258"/>
                </a:lnTo>
                <a:cubicBezTo>
                  <a:pt x="186608" y="162235"/>
                  <a:pt x="187822" y="0"/>
                  <a:pt x="187822" y="0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9"/>
          <p:cNvSpPr/>
          <p:nvPr/>
        </p:nvSpPr>
        <p:spPr>
          <a:xfrm rot="5400000">
            <a:off x="4039084" y="400643"/>
            <a:ext cx="1018934" cy="9267397"/>
          </a:xfrm>
          <a:custGeom>
            <a:avLst/>
            <a:gdLst/>
            <a:ahLst/>
            <a:cxnLst/>
            <a:rect l="l" t="t" r="r" b="b"/>
            <a:pathLst>
              <a:path w="187822" h="163259" extrusionOk="0">
                <a:moveTo>
                  <a:pt x="85988" y="0"/>
                </a:moveTo>
                <a:cubicBezTo>
                  <a:pt x="85988" y="0"/>
                  <a:pt x="36577" y="2667"/>
                  <a:pt x="38672" y="72164"/>
                </a:cubicBezTo>
                <a:cubicBezTo>
                  <a:pt x="40780" y="141672"/>
                  <a:pt x="1" y="163258"/>
                  <a:pt x="1" y="163258"/>
                </a:cubicBezTo>
                <a:lnTo>
                  <a:pt x="187822" y="163258"/>
                </a:lnTo>
                <a:cubicBezTo>
                  <a:pt x="186608" y="162235"/>
                  <a:pt x="187822" y="0"/>
                  <a:pt x="1878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9"/>
          <p:cNvSpPr/>
          <p:nvPr/>
        </p:nvSpPr>
        <p:spPr>
          <a:xfrm flipH="1">
            <a:off x="7438875" y="-181683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9"/>
          <p:cNvSpPr txBox="1">
            <a:spLocks noGrp="1"/>
          </p:cNvSpPr>
          <p:nvPr>
            <p:ph type="title"/>
          </p:nvPr>
        </p:nvSpPr>
        <p:spPr>
          <a:xfrm>
            <a:off x="720000" y="425700"/>
            <a:ext cx="4123500" cy="19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29"/>
          <p:cNvSpPr txBox="1">
            <a:spLocks noGrp="1"/>
          </p:cNvSpPr>
          <p:nvPr>
            <p:ph type="subTitle" idx="1"/>
          </p:nvPr>
        </p:nvSpPr>
        <p:spPr>
          <a:xfrm>
            <a:off x="5181600" y="843000"/>
            <a:ext cx="27513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34" name="Google Shape;634;p29"/>
          <p:cNvSpPr txBox="1">
            <a:spLocks noGrp="1"/>
          </p:cNvSpPr>
          <p:nvPr>
            <p:ph type="subTitle" idx="2"/>
          </p:nvPr>
        </p:nvSpPr>
        <p:spPr>
          <a:xfrm>
            <a:off x="5181600" y="540000"/>
            <a:ext cx="27513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635" name="Google Shape;635;p29"/>
          <p:cNvSpPr txBox="1">
            <a:spLocks noGrp="1"/>
          </p:cNvSpPr>
          <p:nvPr>
            <p:ph type="subTitle" idx="3"/>
          </p:nvPr>
        </p:nvSpPr>
        <p:spPr>
          <a:xfrm>
            <a:off x="5181600" y="2160200"/>
            <a:ext cx="27513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36" name="Google Shape;636;p29"/>
          <p:cNvSpPr txBox="1">
            <a:spLocks noGrp="1"/>
          </p:cNvSpPr>
          <p:nvPr>
            <p:ph type="subTitle" idx="4"/>
          </p:nvPr>
        </p:nvSpPr>
        <p:spPr>
          <a:xfrm>
            <a:off x="5181600" y="1857200"/>
            <a:ext cx="27513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637" name="Google Shape;637;p29"/>
          <p:cNvSpPr txBox="1">
            <a:spLocks noGrp="1"/>
          </p:cNvSpPr>
          <p:nvPr>
            <p:ph type="subTitle" idx="5"/>
          </p:nvPr>
        </p:nvSpPr>
        <p:spPr>
          <a:xfrm>
            <a:off x="5181600" y="3477400"/>
            <a:ext cx="27513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38" name="Google Shape;638;p29"/>
          <p:cNvSpPr txBox="1">
            <a:spLocks noGrp="1"/>
          </p:cNvSpPr>
          <p:nvPr>
            <p:ph type="subTitle" idx="6"/>
          </p:nvPr>
        </p:nvSpPr>
        <p:spPr>
          <a:xfrm>
            <a:off x="5181600" y="3174400"/>
            <a:ext cx="27513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grpSp>
        <p:nvGrpSpPr>
          <p:cNvPr id="639" name="Google Shape;639;p29"/>
          <p:cNvGrpSpPr/>
          <p:nvPr/>
        </p:nvGrpSpPr>
        <p:grpSpPr>
          <a:xfrm>
            <a:off x="593880" y="2675075"/>
            <a:ext cx="2731336" cy="2501556"/>
            <a:chOff x="289080" y="2675075"/>
            <a:chExt cx="2731336" cy="2501556"/>
          </a:xfrm>
        </p:grpSpPr>
        <p:sp>
          <p:nvSpPr>
            <p:cNvPr id="640" name="Google Shape;640;p29"/>
            <p:cNvSpPr/>
            <p:nvPr/>
          </p:nvSpPr>
          <p:spPr>
            <a:xfrm>
              <a:off x="1168050" y="2675075"/>
              <a:ext cx="1070307" cy="2501511"/>
            </a:xfrm>
            <a:custGeom>
              <a:avLst/>
              <a:gdLst/>
              <a:ahLst/>
              <a:cxnLst/>
              <a:rect l="l" t="t" r="r" b="b"/>
              <a:pathLst>
                <a:path w="19277" h="45054" extrusionOk="0">
                  <a:moveTo>
                    <a:pt x="12216" y="3715"/>
                  </a:moveTo>
                  <a:cubicBezTo>
                    <a:pt x="10370" y="6263"/>
                    <a:pt x="8430" y="8954"/>
                    <a:pt x="10097" y="13240"/>
                  </a:cubicBezTo>
                  <a:cubicBezTo>
                    <a:pt x="10073" y="13252"/>
                    <a:pt x="10061" y="13288"/>
                    <a:pt x="10061" y="13300"/>
                  </a:cubicBezTo>
                  <a:cubicBezTo>
                    <a:pt x="9287" y="15610"/>
                    <a:pt x="8846" y="17551"/>
                    <a:pt x="8608" y="19253"/>
                  </a:cubicBezTo>
                  <a:cubicBezTo>
                    <a:pt x="7989" y="17217"/>
                    <a:pt x="8037" y="16169"/>
                    <a:pt x="8049" y="15991"/>
                  </a:cubicBezTo>
                  <a:cubicBezTo>
                    <a:pt x="10775" y="10109"/>
                    <a:pt x="7442" y="5740"/>
                    <a:pt x="7430" y="5728"/>
                  </a:cubicBezTo>
                  <a:lnTo>
                    <a:pt x="7430" y="5728"/>
                  </a:lnTo>
                  <a:cubicBezTo>
                    <a:pt x="7418" y="5704"/>
                    <a:pt x="7418" y="5692"/>
                    <a:pt x="7394" y="5692"/>
                  </a:cubicBezTo>
                  <a:cubicBezTo>
                    <a:pt x="7322" y="5632"/>
                    <a:pt x="7203" y="5644"/>
                    <a:pt x="7144" y="5728"/>
                  </a:cubicBezTo>
                  <a:cubicBezTo>
                    <a:pt x="3929" y="9978"/>
                    <a:pt x="7322" y="15407"/>
                    <a:pt x="7692" y="15991"/>
                  </a:cubicBezTo>
                  <a:cubicBezTo>
                    <a:pt x="7680" y="16288"/>
                    <a:pt x="7680" y="17634"/>
                    <a:pt x="8513" y="20134"/>
                  </a:cubicBezTo>
                  <a:cubicBezTo>
                    <a:pt x="8275" y="22849"/>
                    <a:pt x="8668" y="24873"/>
                    <a:pt x="9358" y="26659"/>
                  </a:cubicBezTo>
                  <a:cubicBezTo>
                    <a:pt x="8251" y="25575"/>
                    <a:pt x="7275" y="23908"/>
                    <a:pt x="7096" y="23599"/>
                  </a:cubicBezTo>
                  <a:cubicBezTo>
                    <a:pt x="7989" y="17324"/>
                    <a:pt x="3727" y="14098"/>
                    <a:pt x="3560" y="13979"/>
                  </a:cubicBezTo>
                  <a:cubicBezTo>
                    <a:pt x="3548" y="13967"/>
                    <a:pt x="3524" y="13967"/>
                    <a:pt x="3512" y="13955"/>
                  </a:cubicBezTo>
                  <a:cubicBezTo>
                    <a:pt x="3429" y="13919"/>
                    <a:pt x="3322" y="13967"/>
                    <a:pt x="3286" y="14050"/>
                  </a:cubicBezTo>
                  <a:cubicBezTo>
                    <a:pt x="1405" y="19134"/>
                    <a:pt x="6406" y="23420"/>
                    <a:pt x="6787" y="23742"/>
                  </a:cubicBezTo>
                  <a:cubicBezTo>
                    <a:pt x="6953" y="24028"/>
                    <a:pt x="8275" y="26314"/>
                    <a:pt x="9692" y="27409"/>
                  </a:cubicBezTo>
                  <a:lnTo>
                    <a:pt x="10049" y="28171"/>
                  </a:lnTo>
                  <a:cubicBezTo>
                    <a:pt x="9358" y="27611"/>
                    <a:pt x="8692" y="27290"/>
                    <a:pt x="8489" y="27183"/>
                  </a:cubicBezTo>
                  <a:cubicBezTo>
                    <a:pt x="5715" y="21384"/>
                    <a:pt x="214" y="21146"/>
                    <a:pt x="191" y="21122"/>
                  </a:cubicBezTo>
                  <a:lnTo>
                    <a:pt x="191" y="21122"/>
                  </a:lnTo>
                  <a:lnTo>
                    <a:pt x="155" y="21122"/>
                  </a:lnTo>
                  <a:cubicBezTo>
                    <a:pt x="60" y="21158"/>
                    <a:pt x="0" y="21241"/>
                    <a:pt x="12" y="21337"/>
                  </a:cubicBezTo>
                  <a:cubicBezTo>
                    <a:pt x="1238" y="26599"/>
                    <a:pt x="7811" y="27421"/>
                    <a:pt x="8311" y="27480"/>
                  </a:cubicBezTo>
                  <a:cubicBezTo>
                    <a:pt x="8501" y="27564"/>
                    <a:pt x="9656" y="28135"/>
                    <a:pt x="10525" y="29076"/>
                  </a:cubicBezTo>
                  <a:cubicBezTo>
                    <a:pt x="10763" y="29516"/>
                    <a:pt x="11013" y="29945"/>
                    <a:pt x="11263" y="30397"/>
                  </a:cubicBezTo>
                  <a:cubicBezTo>
                    <a:pt x="12204" y="32028"/>
                    <a:pt x="13204" y="33743"/>
                    <a:pt x="13883" y="35993"/>
                  </a:cubicBezTo>
                  <a:cubicBezTo>
                    <a:pt x="13990" y="36327"/>
                    <a:pt x="14061" y="36708"/>
                    <a:pt x="14145" y="37124"/>
                  </a:cubicBezTo>
                  <a:cubicBezTo>
                    <a:pt x="13788" y="36624"/>
                    <a:pt x="13228" y="36041"/>
                    <a:pt x="12430" y="35457"/>
                  </a:cubicBezTo>
                  <a:cubicBezTo>
                    <a:pt x="10716" y="30100"/>
                    <a:pt x="6370" y="28088"/>
                    <a:pt x="6358" y="28076"/>
                  </a:cubicBezTo>
                  <a:cubicBezTo>
                    <a:pt x="6346" y="28076"/>
                    <a:pt x="6322" y="28064"/>
                    <a:pt x="6310" y="28064"/>
                  </a:cubicBezTo>
                  <a:cubicBezTo>
                    <a:pt x="6203" y="28040"/>
                    <a:pt x="6120" y="28099"/>
                    <a:pt x="6108" y="28207"/>
                  </a:cubicBezTo>
                  <a:cubicBezTo>
                    <a:pt x="6001" y="28873"/>
                    <a:pt x="5965" y="29516"/>
                    <a:pt x="6001" y="30123"/>
                  </a:cubicBezTo>
                  <a:cubicBezTo>
                    <a:pt x="5013" y="29683"/>
                    <a:pt x="3917" y="29588"/>
                    <a:pt x="3786" y="29576"/>
                  </a:cubicBezTo>
                  <a:cubicBezTo>
                    <a:pt x="3751" y="29576"/>
                    <a:pt x="3727" y="29576"/>
                    <a:pt x="3691" y="29588"/>
                  </a:cubicBezTo>
                  <a:cubicBezTo>
                    <a:pt x="3608" y="29635"/>
                    <a:pt x="3560" y="29742"/>
                    <a:pt x="3608" y="29826"/>
                  </a:cubicBezTo>
                  <a:cubicBezTo>
                    <a:pt x="4810" y="32624"/>
                    <a:pt x="7025" y="34041"/>
                    <a:pt x="7358" y="34255"/>
                  </a:cubicBezTo>
                  <a:cubicBezTo>
                    <a:pt x="9204" y="37291"/>
                    <a:pt x="12323" y="39089"/>
                    <a:pt x="12776" y="39339"/>
                  </a:cubicBezTo>
                  <a:cubicBezTo>
                    <a:pt x="12906" y="39672"/>
                    <a:pt x="13633" y="41244"/>
                    <a:pt x="15097" y="42482"/>
                  </a:cubicBezTo>
                  <a:cubicBezTo>
                    <a:pt x="14466" y="42351"/>
                    <a:pt x="14061" y="42304"/>
                    <a:pt x="14049" y="42304"/>
                  </a:cubicBezTo>
                  <a:lnTo>
                    <a:pt x="13990" y="42304"/>
                  </a:lnTo>
                  <a:cubicBezTo>
                    <a:pt x="9061" y="36612"/>
                    <a:pt x="5667" y="38041"/>
                    <a:pt x="5548" y="38089"/>
                  </a:cubicBezTo>
                  <a:cubicBezTo>
                    <a:pt x="5537" y="38089"/>
                    <a:pt x="5537" y="38113"/>
                    <a:pt x="5525" y="38113"/>
                  </a:cubicBezTo>
                  <a:cubicBezTo>
                    <a:pt x="5429" y="38148"/>
                    <a:pt x="5417" y="38267"/>
                    <a:pt x="5465" y="38351"/>
                  </a:cubicBezTo>
                  <a:cubicBezTo>
                    <a:pt x="8275" y="42887"/>
                    <a:pt x="12692" y="42875"/>
                    <a:pt x="13788" y="42792"/>
                  </a:cubicBezTo>
                  <a:cubicBezTo>
                    <a:pt x="13823" y="42851"/>
                    <a:pt x="13907" y="42887"/>
                    <a:pt x="13978" y="42899"/>
                  </a:cubicBezTo>
                  <a:cubicBezTo>
                    <a:pt x="13978" y="42899"/>
                    <a:pt x="15121" y="43006"/>
                    <a:pt x="16443" y="43530"/>
                  </a:cubicBezTo>
                  <a:cubicBezTo>
                    <a:pt x="16526" y="43566"/>
                    <a:pt x="16609" y="43601"/>
                    <a:pt x="16705" y="43625"/>
                  </a:cubicBezTo>
                  <a:lnTo>
                    <a:pt x="16705" y="43625"/>
                  </a:lnTo>
                  <a:cubicBezTo>
                    <a:pt x="17383" y="43923"/>
                    <a:pt x="18110" y="44340"/>
                    <a:pt x="18729" y="44935"/>
                  </a:cubicBezTo>
                  <a:cubicBezTo>
                    <a:pt x="18836" y="45054"/>
                    <a:pt x="19038" y="45042"/>
                    <a:pt x="19157" y="44923"/>
                  </a:cubicBezTo>
                  <a:cubicBezTo>
                    <a:pt x="19276" y="44804"/>
                    <a:pt x="19264" y="44613"/>
                    <a:pt x="19145" y="44494"/>
                  </a:cubicBezTo>
                  <a:cubicBezTo>
                    <a:pt x="18455" y="43851"/>
                    <a:pt x="17669" y="43387"/>
                    <a:pt x="16919" y="43077"/>
                  </a:cubicBezTo>
                  <a:cubicBezTo>
                    <a:pt x="16907" y="43077"/>
                    <a:pt x="16907" y="43066"/>
                    <a:pt x="16895" y="43066"/>
                  </a:cubicBezTo>
                  <a:cubicBezTo>
                    <a:pt x="16836" y="43030"/>
                    <a:pt x="16776" y="43018"/>
                    <a:pt x="16716" y="42994"/>
                  </a:cubicBezTo>
                  <a:cubicBezTo>
                    <a:pt x="15538" y="42399"/>
                    <a:pt x="15216" y="40256"/>
                    <a:pt x="14919" y="38291"/>
                  </a:cubicBezTo>
                  <a:cubicBezTo>
                    <a:pt x="14776" y="37374"/>
                    <a:pt x="14645" y="36505"/>
                    <a:pt x="14442" y="35815"/>
                  </a:cubicBezTo>
                  <a:cubicBezTo>
                    <a:pt x="14371" y="35612"/>
                    <a:pt x="14300" y="35398"/>
                    <a:pt x="14240" y="35207"/>
                  </a:cubicBezTo>
                  <a:cubicBezTo>
                    <a:pt x="14157" y="33755"/>
                    <a:pt x="14776" y="32719"/>
                    <a:pt x="14776" y="32719"/>
                  </a:cubicBezTo>
                  <a:lnTo>
                    <a:pt x="14776" y="32719"/>
                  </a:lnTo>
                  <a:cubicBezTo>
                    <a:pt x="17169" y="28945"/>
                    <a:pt x="17097" y="28457"/>
                    <a:pt x="16740" y="26468"/>
                  </a:cubicBezTo>
                  <a:cubicBezTo>
                    <a:pt x="16621" y="25825"/>
                    <a:pt x="16490" y="25028"/>
                    <a:pt x="16383" y="23897"/>
                  </a:cubicBezTo>
                  <a:cubicBezTo>
                    <a:pt x="16383" y="23849"/>
                    <a:pt x="16359" y="23801"/>
                    <a:pt x="16324" y="23777"/>
                  </a:cubicBezTo>
                  <a:cubicBezTo>
                    <a:pt x="16252" y="23718"/>
                    <a:pt x="16133" y="23718"/>
                    <a:pt x="16074" y="23789"/>
                  </a:cubicBezTo>
                  <a:cubicBezTo>
                    <a:pt x="12859" y="27576"/>
                    <a:pt x="14216" y="31981"/>
                    <a:pt x="14430" y="32612"/>
                  </a:cubicBezTo>
                  <a:cubicBezTo>
                    <a:pt x="14335" y="32826"/>
                    <a:pt x="14014" y="33469"/>
                    <a:pt x="13919" y="34326"/>
                  </a:cubicBezTo>
                  <a:cubicBezTo>
                    <a:pt x="13276" y="32731"/>
                    <a:pt x="12502" y="31397"/>
                    <a:pt x="11775" y="30100"/>
                  </a:cubicBezTo>
                  <a:cubicBezTo>
                    <a:pt x="11418" y="29492"/>
                    <a:pt x="11073" y="28885"/>
                    <a:pt x="10740" y="28254"/>
                  </a:cubicBezTo>
                  <a:cubicBezTo>
                    <a:pt x="10549" y="27373"/>
                    <a:pt x="10680" y="26647"/>
                    <a:pt x="10728" y="26444"/>
                  </a:cubicBezTo>
                  <a:cubicBezTo>
                    <a:pt x="13204" y="24278"/>
                    <a:pt x="12692" y="21575"/>
                    <a:pt x="12645" y="21396"/>
                  </a:cubicBezTo>
                  <a:cubicBezTo>
                    <a:pt x="12645" y="21384"/>
                    <a:pt x="12633" y="21349"/>
                    <a:pt x="12633" y="21337"/>
                  </a:cubicBezTo>
                  <a:cubicBezTo>
                    <a:pt x="12585" y="21241"/>
                    <a:pt x="12490" y="21218"/>
                    <a:pt x="12395" y="21265"/>
                  </a:cubicBezTo>
                  <a:cubicBezTo>
                    <a:pt x="9930" y="22599"/>
                    <a:pt x="10347" y="25944"/>
                    <a:pt x="10394" y="26325"/>
                  </a:cubicBezTo>
                  <a:cubicBezTo>
                    <a:pt x="10359" y="26444"/>
                    <a:pt x="10287" y="26814"/>
                    <a:pt x="10287" y="27314"/>
                  </a:cubicBezTo>
                  <a:cubicBezTo>
                    <a:pt x="9942" y="26575"/>
                    <a:pt x="9644" y="25813"/>
                    <a:pt x="9430" y="24968"/>
                  </a:cubicBezTo>
                  <a:cubicBezTo>
                    <a:pt x="9299" y="23051"/>
                    <a:pt x="10204" y="21146"/>
                    <a:pt x="10359" y="20825"/>
                  </a:cubicBezTo>
                  <a:cubicBezTo>
                    <a:pt x="15681" y="17420"/>
                    <a:pt x="15407" y="12121"/>
                    <a:pt x="15383" y="11859"/>
                  </a:cubicBezTo>
                  <a:cubicBezTo>
                    <a:pt x="15383" y="11836"/>
                    <a:pt x="15383" y="11812"/>
                    <a:pt x="15371" y="11800"/>
                  </a:cubicBezTo>
                  <a:cubicBezTo>
                    <a:pt x="15347" y="11705"/>
                    <a:pt x="15240" y="11657"/>
                    <a:pt x="15157" y="11693"/>
                  </a:cubicBezTo>
                  <a:cubicBezTo>
                    <a:pt x="10109" y="13562"/>
                    <a:pt x="10049" y="20087"/>
                    <a:pt x="10049" y="20670"/>
                  </a:cubicBezTo>
                  <a:cubicBezTo>
                    <a:pt x="9930" y="20908"/>
                    <a:pt x="9358" y="22099"/>
                    <a:pt x="9156" y="23539"/>
                  </a:cubicBezTo>
                  <a:cubicBezTo>
                    <a:pt x="8811" y="21063"/>
                    <a:pt x="9108" y="17943"/>
                    <a:pt x="10597" y="13467"/>
                  </a:cubicBezTo>
                  <a:cubicBezTo>
                    <a:pt x="10609" y="13431"/>
                    <a:pt x="10609" y="13383"/>
                    <a:pt x="10609" y="13360"/>
                  </a:cubicBezTo>
                  <a:cubicBezTo>
                    <a:pt x="16145" y="9002"/>
                    <a:pt x="14669" y="525"/>
                    <a:pt x="14621" y="191"/>
                  </a:cubicBezTo>
                  <a:cubicBezTo>
                    <a:pt x="14597" y="132"/>
                    <a:pt x="14573" y="72"/>
                    <a:pt x="14502" y="36"/>
                  </a:cubicBezTo>
                  <a:cubicBezTo>
                    <a:pt x="14407" y="1"/>
                    <a:pt x="14300" y="48"/>
                    <a:pt x="14276" y="144"/>
                  </a:cubicBezTo>
                  <a:cubicBezTo>
                    <a:pt x="13883" y="1406"/>
                    <a:pt x="13073" y="2537"/>
                    <a:pt x="12216" y="3715"/>
                  </a:cubicBezTo>
                  <a:close/>
                  <a:moveTo>
                    <a:pt x="12621" y="36053"/>
                  </a:moveTo>
                  <a:cubicBezTo>
                    <a:pt x="13585" y="36827"/>
                    <a:pt x="14085" y="37577"/>
                    <a:pt x="14323" y="38065"/>
                  </a:cubicBezTo>
                  <a:cubicBezTo>
                    <a:pt x="14335" y="38172"/>
                    <a:pt x="14347" y="38291"/>
                    <a:pt x="14359" y="38386"/>
                  </a:cubicBezTo>
                  <a:cubicBezTo>
                    <a:pt x="14561" y="39696"/>
                    <a:pt x="14764" y="41101"/>
                    <a:pt x="15252" y="42137"/>
                  </a:cubicBezTo>
                  <a:cubicBezTo>
                    <a:pt x="13871" y="40934"/>
                    <a:pt x="13204" y="39398"/>
                    <a:pt x="13109" y="39184"/>
                  </a:cubicBezTo>
                  <a:cubicBezTo>
                    <a:pt x="13049" y="38029"/>
                    <a:pt x="12871" y="36993"/>
                    <a:pt x="12621" y="36053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1668575" y="4011249"/>
              <a:ext cx="773984" cy="1164384"/>
            </a:xfrm>
            <a:custGeom>
              <a:avLst/>
              <a:gdLst/>
              <a:ahLst/>
              <a:cxnLst/>
              <a:rect l="l" t="t" r="r" b="b"/>
              <a:pathLst>
                <a:path w="7741" h="11645" extrusionOk="0">
                  <a:moveTo>
                    <a:pt x="2775" y="8692"/>
                  </a:moveTo>
                  <a:cubicBezTo>
                    <a:pt x="1608" y="8145"/>
                    <a:pt x="61" y="7430"/>
                    <a:pt x="1" y="5037"/>
                  </a:cubicBezTo>
                  <a:lnTo>
                    <a:pt x="1" y="5037"/>
                  </a:lnTo>
                  <a:lnTo>
                    <a:pt x="1" y="5013"/>
                  </a:lnTo>
                  <a:cubicBezTo>
                    <a:pt x="1" y="4930"/>
                    <a:pt x="84" y="4870"/>
                    <a:pt x="168" y="4870"/>
                  </a:cubicBezTo>
                  <a:cubicBezTo>
                    <a:pt x="2370" y="4942"/>
                    <a:pt x="3418" y="5954"/>
                    <a:pt x="3871" y="7025"/>
                  </a:cubicBezTo>
                  <a:cubicBezTo>
                    <a:pt x="3871" y="6668"/>
                    <a:pt x="3894" y="6299"/>
                    <a:pt x="3918" y="5954"/>
                  </a:cubicBezTo>
                  <a:cubicBezTo>
                    <a:pt x="3918" y="5716"/>
                    <a:pt x="3620" y="5525"/>
                    <a:pt x="3228" y="5275"/>
                  </a:cubicBezTo>
                  <a:cubicBezTo>
                    <a:pt x="2477" y="4775"/>
                    <a:pt x="1442" y="4120"/>
                    <a:pt x="1632" y="2430"/>
                  </a:cubicBezTo>
                  <a:lnTo>
                    <a:pt x="1632" y="2418"/>
                  </a:lnTo>
                  <a:cubicBezTo>
                    <a:pt x="1644" y="2322"/>
                    <a:pt x="1715" y="2263"/>
                    <a:pt x="1811" y="2275"/>
                  </a:cubicBezTo>
                  <a:cubicBezTo>
                    <a:pt x="3311" y="2537"/>
                    <a:pt x="3954" y="3311"/>
                    <a:pt x="4204" y="4085"/>
                  </a:cubicBezTo>
                  <a:cubicBezTo>
                    <a:pt x="4252" y="3930"/>
                    <a:pt x="4275" y="3799"/>
                    <a:pt x="4335" y="3668"/>
                  </a:cubicBezTo>
                  <a:cubicBezTo>
                    <a:pt x="4228" y="3263"/>
                    <a:pt x="3668" y="477"/>
                    <a:pt x="6776" y="13"/>
                  </a:cubicBezTo>
                  <a:cubicBezTo>
                    <a:pt x="6871" y="1"/>
                    <a:pt x="6942" y="60"/>
                    <a:pt x="6954" y="155"/>
                  </a:cubicBezTo>
                  <a:lnTo>
                    <a:pt x="6954" y="167"/>
                  </a:lnTo>
                  <a:lnTo>
                    <a:pt x="6954" y="167"/>
                  </a:lnTo>
                  <a:cubicBezTo>
                    <a:pt x="7133" y="1858"/>
                    <a:pt x="6109" y="2501"/>
                    <a:pt x="5335" y="2989"/>
                  </a:cubicBezTo>
                  <a:cubicBezTo>
                    <a:pt x="5085" y="3156"/>
                    <a:pt x="4871" y="3287"/>
                    <a:pt x="4752" y="3430"/>
                  </a:cubicBezTo>
                  <a:cubicBezTo>
                    <a:pt x="4752" y="3454"/>
                    <a:pt x="4752" y="3489"/>
                    <a:pt x="4740" y="3501"/>
                  </a:cubicBezTo>
                  <a:cubicBezTo>
                    <a:pt x="4561" y="3930"/>
                    <a:pt x="4430" y="4418"/>
                    <a:pt x="4347" y="4942"/>
                  </a:cubicBezTo>
                  <a:lnTo>
                    <a:pt x="4347" y="5263"/>
                  </a:lnTo>
                  <a:cubicBezTo>
                    <a:pt x="4811" y="4454"/>
                    <a:pt x="5740" y="3668"/>
                    <a:pt x="7550" y="4096"/>
                  </a:cubicBezTo>
                  <a:cubicBezTo>
                    <a:pt x="7645" y="4108"/>
                    <a:pt x="7681" y="4204"/>
                    <a:pt x="7669" y="4287"/>
                  </a:cubicBezTo>
                  <a:lnTo>
                    <a:pt x="7669" y="4311"/>
                  </a:lnTo>
                  <a:cubicBezTo>
                    <a:pt x="7180" y="5930"/>
                    <a:pt x="5990" y="6132"/>
                    <a:pt x="5097" y="6299"/>
                  </a:cubicBezTo>
                  <a:cubicBezTo>
                    <a:pt x="4644" y="6371"/>
                    <a:pt x="4287" y="6430"/>
                    <a:pt x="4204" y="6656"/>
                  </a:cubicBezTo>
                  <a:cubicBezTo>
                    <a:pt x="4192" y="7133"/>
                    <a:pt x="4192" y="7609"/>
                    <a:pt x="4192" y="8097"/>
                  </a:cubicBezTo>
                  <a:cubicBezTo>
                    <a:pt x="4216" y="8264"/>
                    <a:pt x="4228" y="8418"/>
                    <a:pt x="4252" y="8549"/>
                  </a:cubicBezTo>
                  <a:cubicBezTo>
                    <a:pt x="4656" y="7597"/>
                    <a:pt x="5573" y="6644"/>
                    <a:pt x="7597" y="6799"/>
                  </a:cubicBezTo>
                  <a:cubicBezTo>
                    <a:pt x="7681" y="6799"/>
                    <a:pt x="7740" y="6882"/>
                    <a:pt x="7740" y="6966"/>
                  </a:cubicBezTo>
                  <a:lnTo>
                    <a:pt x="7740" y="6990"/>
                  </a:lnTo>
                  <a:cubicBezTo>
                    <a:pt x="7490" y="8918"/>
                    <a:pt x="6180" y="9383"/>
                    <a:pt x="5204" y="9728"/>
                  </a:cubicBezTo>
                  <a:cubicBezTo>
                    <a:pt x="4692" y="9907"/>
                    <a:pt x="4287" y="10038"/>
                    <a:pt x="4228" y="10335"/>
                  </a:cubicBezTo>
                  <a:lnTo>
                    <a:pt x="4228" y="11002"/>
                  </a:lnTo>
                  <a:cubicBezTo>
                    <a:pt x="4621" y="10276"/>
                    <a:pt x="5406" y="9621"/>
                    <a:pt x="6966" y="9800"/>
                  </a:cubicBezTo>
                  <a:cubicBezTo>
                    <a:pt x="7061" y="9811"/>
                    <a:pt x="7121" y="9883"/>
                    <a:pt x="7097" y="9978"/>
                  </a:cubicBezTo>
                  <a:lnTo>
                    <a:pt x="7097" y="9990"/>
                  </a:lnTo>
                  <a:cubicBezTo>
                    <a:pt x="6966" y="10835"/>
                    <a:pt x="6585" y="11335"/>
                    <a:pt x="6133" y="11645"/>
                  </a:cubicBezTo>
                  <a:lnTo>
                    <a:pt x="1251" y="11645"/>
                  </a:lnTo>
                  <a:cubicBezTo>
                    <a:pt x="656" y="11133"/>
                    <a:pt x="180" y="10383"/>
                    <a:pt x="144" y="9109"/>
                  </a:cubicBezTo>
                  <a:lnTo>
                    <a:pt x="144" y="9109"/>
                  </a:lnTo>
                  <a:lnTo>
                    <a:pt x="144" y="9097"/>
                  </a:lnTo>
                  <a:cubicBezTo>
                    <a:pt x="144" y="9014"/>
                    <a:pt x="215" y="8954"/>
                    <a:pt x="299" y="8954"/>
                  </a:cubicBezTo>
                  <a:cubicBezTo>
                    <a:pt x="2680" y="9026"/>
                    <a:pt x="3573" y="10288"/>
                    <a:pt x="3906" y="11454"/>
                  </a:cubicBezTo>
                  <a:cubicBezTo>
                    <a:pt x="3918" y="11073"/>
                    <a:pt x="3918" y="10704"/>
                    <a:pt x="3918" y="10323"/>
                  </a:cubicBezTo>
                  <a:lnTo>
                    <a:pt x="3918" y="10323"/>
                  </a:lnTo>
                  <a:lnTo>
                    <a:pt x="3918" y="10323"/>
                  </a:lnTo>
                  <a:lnTo>
                    <a:pt x="3918" y="10323"/>
                  </a:lnTo>
                  <a:lnTo>
                    <a:pt x="3918" y="10133"/>
                  </a:lnTo>
                  <a:cubicBezTo>
                    <a:pt x="3918" y="9930"/>
                    <a:pt x="3918" y="9728"/>
                    <a:pt x="3906" y="9514"/>
                  </a:cubicBezTo>
                  <a:cubicBezTo>
                    <a:pt x="3835" y="9192"/>
                    <a:pt x="3359" y="8966"/>
                    <a:pt x="2775" y="86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2" name="Google Shape;642;p29"/>
            <p:cNvGrpSpPr/>
            <p:nvPr/>
          </p:nvGrpSpPr>
          <p:grpSpPr>
            <a:xfrm>
              <a:off x="2041011" y="4415882"/>
              <a:ext cx="979406" cy="760749"/>
              <a:chOff x="2041011" y="4415882"/>
              <a:chExt cx="979406" cy="760749"/>
            </a:xfrm>
          </p:grpSpPr>
          <p:sp>
            <p:nvSpPr>
              <p:cNvPr id="643" name="Google Shape;643;p29"/>
              <p:cNvSpPr/>
              <p:nvPr/>
            </p:nvSpPr>
            <p:spPr>
              <a:xfrm>
                <a:off x="2041011" y="4415882"/>
                <a:ext cx="979406" cy="759752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9144" extrusionOk="0">
                    <a:moveTo>
                      <a:pt x="0" y="9144"/>
                    </a:moveTo>
                    <a:cubicBezTo>
                      <a:pt x="12" y="9013"/>
                      <a:pt x="12" y="8894"/>
                      <a:pt x="36" y="8751"/>
                    </a:cubicBezTo>
                    <a:cubicBezTo>
                      <a:pt x="298" y="5822"/>
                      <a:pt x="1488" y="3739"/>
                      <a:pt x="3191" y="2346"/>
                    </a:cubicBezTo>
                    <a:cubicBezTo>
                      <a:pt x="4882" y="941"/>
                      <a:pt x="7072" y="238"/>
                      <a:pt x="9323" y="60"/>
                    </a:cubicBezTo>
                    <a:cubicBezTo>
                      <a:pt x="10120" y="0"/>
                      <a:pt x="10930" y="24"/>
                      <a:pt x="11716" y="83"/>
                    </a:cubicBezTo>
                    <a:cubicBezTo>
                      <a:pt x="11763" y="83"/>
                      <a:pt x="11787" y="119"/>
                      <a:pt x="11787" y="167"/>
                    </a:cubicBezTo>
                    <a:lnTo>
                      <a:pt x="11787" y="167"/>
                    </a:lnTo>
                    <a:cubicBezTo>
                      <a:pt x="11775" y="321"/>
                      <a:pt x="11192" y="5834"/>
                      <a:pt x="8037" y="9132"/>
                    </a:cubicBezTo>
                    <a:lnTo>
                      <a:pt x="0" y="913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9"/>
              <p:cNvSpPr/>
              <p:nvPr/>
            </p:nvSpPr>
            <p:spPr>
              <a:xfrm>
                <a:off x="2081556" y="4454434"/>
                <a:ext cx="905211" cy="722197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8692" extrusionOk="0">
                    <a:moveTo>
                      <a:pt x="10799" y="36"/>
                    </a:moveTo>
                    <a:cubicBezTo>
                      <a:pt x="10835" y="12"/>
                      <a:pt x="10871" y="36"/>
                      <a:pt x="10882" y="72"/>
                    </a:cubicBezTo>
                    <a:cubicBezTo>
                      <a:pt x="10894" y="119"/>
                      <a:pt x="10882" y="155"/>
                      <a:pt x="10835" y="167"/>
                    </a:cubicBezTo>
                    <a:cubicBezTo>
                      <a:pt x="10835" y="167"/>
                      <a:pt x="10025" y="465"/>
                      <a:pt x="8835" y="1143"/>
                    </a:cubicBezTo>
                    <a:cubicBezTo>
                      <a:pt x="9251" y="1227"/>
                      <a:pt x="10180" y="1405"/>
                      <a:pt x="10585" y="1536"/>
                    </a:cubicBezTo>
                    <a:cubicBezTo>
                      <a:pt x="10632" y="1548"/>
                      <a:pt x="10644" y="1596"/>
                      <a:pt x="10632" y="1620"/>
                    </a:cubicBezTo>
                    <a:cubicBezTo>
                      <a:pt x="10609" y="1667"/>
                      <a:pt x="10573" y="1679"/>
                      <a:pt x="10537" y="1667"/>
                    </a:cubicBezTo>
                    <a:cubicBezTo>
                      <a:pt x="10061" y="1501"/>
                      <a:pt x="8811" y="1298"/>
                      <a:pt x="8620" y="1262"/>
                    </a:cubicBezTo>
                    <a:cubicBezTo>
                      <a:pt x="8096" y="1560"/>
                      <a:pt x="7525" y="1941"/>
                      <a:pt x="6894" y="2382"/>
                    </a:cubicBezTo>
                    <a:lnTo>
                      <a:pt x="10132" y="3227"/>
                    </a:lnTo>
                    <a:cubicBezTo>
                      <a:pt x="10180" y="3251"/>
                      <a:pt x="10192" y="3275"/>
                      <a:pt x="10192" y="3322"/>
                    </a:cubicBezTo>
                    <a:cubicBezTo>
                      <a:pt x="10180" y="3370"/>
                      <a:pt x="10156" y="3382"/>
                      <a:pt x="10109" y="3382"/>
                    </a:cubicBezTo>
                    <a:lnTo>
                      <a:pt x="6739" y="2501"/>
                    </a:lnTo>
                    <a:cubicBezTo>
                      <a:pt x="6168" y="2917"/>
                      <a:pt x="5548" y="3394"/>
                      <a:pt x="4941" y="3941"/>
                    </a:cubicBezTo>
                    <a:cubicBezTo>
                      <a:pt x="5608" y="4156"/>
                      <a:pt x="8811" y="5132"/>
                      <a:pt x="9335" y="5406"/>
                    </a:cubicBezTo>
                    <a:cubicBezTo>
                      <a:pt x="9358" y="5418"/>
                      <a:pt x="9382" y="5465"/>
                      <a:pt x="9358" y="5513"/>
                    </a:cubicBezTo>
                    <a:cubicBezTo>
                      <a:pt x="9347" y="5537"/>
                      <a:pt x="9299" y="5549"/>
                      <a:pt x="9263" y="5537"/>
                    </a:cubicBezTo>
                    <a:cubicBezTo>
                      <a:pt x="8727" y="5251"/>
                      <a:pt x="5215" y="4179"/>
                      <a:pt x="4810" y="4060"/>
                    </a:cubicBezTo>
                    <a:cubicBezTo>
                      <a:pt x="4322" y="4513"/>
                      <a:pt x="3822" y="5001"/>
                      <a:pt x="3334" y="5537"/>
                    </a:cubicBezTo>
                    <a:lnTo>
                      <a:pt x="8335" y="7132"/>
                    </a:lnTo>
                    <a:cubicBezTo>
                      <a:pt x="8382" y="7144"/>
                      <a:pt x="8394" y="7192"/>
                      <a:pt x="8382" y="7216"/>
                    </a:cubicBezTo>
                    <a:cubicBezTo>
                      <a:pt x="8370" y="7263"/>
                      <a:pt x="8323" y="7275"/>
                      <a:pt x="8287" y="7263"/>
                    </a:cubicBezTo>
                    <a:lnTo>
                      <a:pt x="3227" y="5644"/>
                    </a:lnTo>
                    <a:cubicBezTo>
                      <a:pt x="2858" y="6061"/>
                      <a:pt x="2489" y="6525"/>
                      <a:pt x="2131" y="7001"/>
                    </a:cubicBezTo>
                    <a:cubicBezTo>
                      <a:pt x="2953" y="7275"/>
                      <a:pt x="7120" y="8573"/>
                      <a:pt x="7132" y="8573"/>
                    </a:cubicBezTo>
                    <a:cubicBezTo>
                      <a:pt x="7180" y="8585"/>
                      <a:pt x="7192" y="8632"/>
                      <a:pt x="7180" y="8668"/>
                    </a:cubicBezTo>
                    <a:cubicBezTo>
                      <a:pt x="7180" y="8680"/>
                      <a:pt x="7156" y="8680"/>
                      <a:pt x="7156" y="8692"/>
                    </a:cubicBezTo>
                    <a:lnTo>
                      <a:pt x="7025" y="8692"/>
                    </a:lnTo>
                    <a:cubicBezTo>
                      <a:pt x="6489" y="8525"/>
                      <a:pt x="2691" y="7335"/>
                      <a:pt x="2036" y="7120"/>
                    </a:cubicBezTo>
                    <a:cubicBezTo>
                      <a:pt x="1727" y="7537"/>
                      <a:pt x="1429" y="7966"/>
                      <a:pt x="1143" y="8430"/>
                    </a:cubicBezTo>
                    <a:cubicBezTo>
                      <a:pt x="1310" y="8501"/>
                      <a:pt x="1524" y="8585"/>
                      <a:pt x="1774" y="8680"/>
                    </a:cubicBezTo>
                    <a:lnTo>
                      <a:pt x="1357" y="8680"/>
                    </a:lnTo>
                    <a:cubicBezTo>
                      <a:pt x="1238" y="8632"/>
                      <a:pt x="1143" y="8585"/>
                      <a:pt x="1060" y="8549"/>
                    </a:cubicBezTo>
                    <a:cubicBezTo>
                      <a:pt x="1024" y="8585"/>
                      <a:pt x="1000" y="8632"/>
                      <a:pt x="988" y="8680"/>
                    </a:cubicBezTo>
                    <a:lnTo>
                      <a:pt x="810" y="8680"/>
                    </a:lnTo>
                    <a:cubicBezTo>
                      <a:pt x="846" y="8609"/>
                      <a:pt x="893" y="8513"/>
                      <a:pt x="953" y="8442"/>
                    </a:cubicBezTo>
                    <a:cubicBezTo>
                      <a:pt x="893" y="8228"/>
                      <a:pt x="548" y="7001"/>
                      <a:pt x="453" y="5656"/>
                    </a:cubicBezTo>
                    <a:cubicBezTo>
                      <a:pt x="453" y="5608"/>
                      <a:pt x="476" y="5584"/>
                      <a:pt x="524" y="5584"/>
                    </a:cubicBezTo>
                    <a:cubicBezTo>
                      <a:pt x="572" y="5584"/>
                      <a:pt x="595" y="5608"/>
                      <a:pt x="595" y="5656"/>
                    </a:cubicBezTo>
                    <a:cubicBezTo>
                      <a:pt x="667" y="6823"/>
                      <a:pt x="953" y="7894"/>
                      <a:pt x="1060" y="8287"/>
                    </a:cubicBezTo>
                    <a:cubicBezTo>
                      <a:pt x="1346" y="7847"/>
                      <a:pt x="1619" y="7430"/>
                      <a:pt x="1917" y="7025"/>
                    </a:cubicBezTo>
                    <a:cubicBezTo>
                      <a:pt x="1834" y="6763"/>
                      <a:pt x="1298" y="5132"/>
                      <a:pt x="1250" y="3989"/>
                    </a:cubicBezTo>
                    <a:cubicBezTo>
                      <a:pt x="1250" y="3941"/>
                      <a:pt x="1286" y="3917"/>
                      <a:pt x="1322" y="3917"/>
                    </a:cubicBezTo>
                    <a:cubicBezTo>
                      <a:pt x="1369" y="3917"/>
                      <a:pt x="1405" y="3941"/>
                      <a:pt x="1405" y="3989"/>
                    </a:cubicBezTo>
                    <a:cubicBezTo>
                      <a:pt x="1441" y="5013"/>
                      <a:pt x="1881" y="6442"/>
                      <a:pt x="2024" y="6882"/>
                    </a:cubicBezTo>
                    <a:cubicBezTo>
                      <a:pt x="2381" y="6406"/>
                      <a:pt x="2739" y="5965"/>
                      <a:pt x="3108" y="5549"/>
                    </a:cubicBezTo>
                    <a:cubicBezTo>
                      <a:pt x="2334" y="3929"/>
                      <a:pt x="2322" y="2655"/>
                      <a:pt x="2322" y="2655"/>
                    </a:cubicBezTo>
                    <a:cubicBezTo>
                      <a:pt x="2322" y="2608"/>
                      <a:pt x="2358" y="2572"/>
                      <a:pt x="2393" y="2572"/>
                    </a:cubicBezTo>
                    <a:cubicBezTo>
                      <a:pt x="2441" y="2572"/>
                      <a:pt x="2477" y="2608"/>
                      <a:pt x="2477" y="2655"/>
                    </a:cubicBezTo>
                    <a:cubicBezTo>
                      <a:pt x="2477" y="2655"/>
                      <a:pt x="2489" y="3870"/>
                      <a:pt x="3215" y="5430"/>
                    </a:cubicBezTo>
                    <a:cubicBezTo>
                      <a:pt x="3703" y="4894"/>
                      <a:pt x="4203" y="4406"/>
                      <a:pt x="4691" y="3965"/>
                    </a:cubicBezTo>
                    <a:cubicBezTo>
                      <a:pt x="4382" y="3251"/>
                      <a:pt x="4060" y="1370"/>
                      <a:pt x="4060" y="1370"/>
                    </a:cubicBezTo>
                    <a:cubicBezTo>
                      <a:pt x="4060" y="1322"/>
                      <a:pt x="4084" y="1298"/>
                      <a:pt x="4120" y="1286"/>
                    </a:cubicBezTo>
                    <a:cubicBezTo>
                      <a:pt x="4167" y="1286"/>
                      <a:pt x="4203" y="1298"/>
                      <a:pt x="4215" y="1346"/>
                    </a:cubicBezTo>
                    <a:cubicBezTo>
                      <a:pt x="4215" y="1346"/>
                      <a:pt x="4513" y="3132"/>
                      <a:pt x="4810" y="3858"/>
                    </a:cubicBezTo>
                    <a:cubicBezTo>
                      <a:pt x="5429" y="3310"/>
                      <a:pt x="6049" y="2810"/>
                      <a:pt x="6620" y="2382"/>
                    </a:cubicBezTo>
                    <a:cubicBezTo>
                      <a:pt x="6382" y="1441"/>
                      <a:pt x="6418" y="417"/>
                      <a:pt x="6418" y="417"/>
                    </a:cubicBezTo>
                    <a:cubicBezTo>
                      <a:pt x="6418" y="369"/>
                      <a:pt x="6441" y="346"/>
                      <a:pt x="6489" y="346"/>
                    </a:cubicBezTo>
                    <a:cubicBezTo>
                      <a:pt x="6537" y="346"/>
                      <a:pt x="6561" y="369"/>
                      <a:pt x="6561" y="417"/>
                    </a:cubicBezTo>
                    <a:cubicBezTo>
                      <a:pt x="6561" y="417"/>
                      <a:pt x="6537" y="1381"/>
                      <a:pt x="6763" y="2274"/>
                    </a:cubicBezTo>
                    <a:cubicBezTo>
                      <a:pt x="7394" y="1834"/>
                      <a:pt x="7989" y="1441"/>
                      <a:pt x="8513" y="1143"/>
                    </a:cubicBezTo>
                    <a:cubicBezTo>
                      <a:pt x="8442" y="631"/>
                      <a:pt x="8501" y="72"/>
                      <a:pt x="8501" y="72"/>
                    </a:cubicBezTo>
                    <a:cubicBezTo>
                      <a:pt x="8501" y="36"/>
                      <a:pt x="8549" y="0"/>
                      <a:pt x="8573" y="12"/>
                    </a:cubicBezTo>
                    <a:cubicBezTo>
                      <a:pt x="8620" y="12"/>
                      <a:pt x="8644" y="60"/>
                      <a:pt x="8632" y="96"/>
                    </a:cubicBezTo>
                    <a:cubicBezTo>
                      <a:pt x="8632" y="96"/>
                      <a:pt x="8585" y="584"/>
                      <a:pt x="8644" y="1072"/>
                    </a:cubicBezTo>
                    <a:cubicBezTo>
                      <a:pt x="9942" y="358"/>
                      <a:pt x="10799" y="36"/>
                      <a:pt x="10799" y="36"/>
                    </a:cubicBezTo>
                    <a:close/>
                    <a:moveTo>
                      <a:pt x="155" y="8680"/>
                    </a:moveTo>
                    <a:cubicBezTo>
                      <a:pt x="60" y="8156"/>
                      <a:pt x="0" y="7656"/>
                      <a:pt x="0" y="7656"/>
                    </a:cubicBezTo>
                    <a:cubicBezTo>
                      <a:pt x="0" y="7608"/>
                      <a:pt x="36" y="7573"/>
                      <a:pt x="60" y="7573"/>
                    </a:cubicBezTo>
                    <a:cubicBezTo>
                      <a:pt x="107" y="7573"/>
                      <a:pt x="143" y="7608"/>
                      <a:pt x="143" y="7632"/>
                    </a:cubicBezTo>
                    <a:cubicBezTo>
                      <a:pt x="143" y="7632"/>
                      <a:pt x="191" y="8156"/>
                      <a:pt x="286" y="8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5" name="Google Shape;645;p29"/>
            <p:cNvGrpSpPr/>
            <p:nvPr/>
          </p:nvGrpSpPr>
          <p:grpSpPr>
            <a:xfrm>
              <a:off x="289080" y="3948930"/>
              <a:ext cx="1533334" cy="1227701"/>
              <a:chOff x="289080" y="3948930"/>
              <a:chExt cx="1533334" cy="1227701"/>
            </a:xfrm>
          </p:grpSpPr>
          <p:sp>
            <p:nvSpPr>
              <p:cNvPr id="646" name="Google Shape;646;p29"/>
              <p:cNvSpPr/>
              <p:nvPr/>
            </p:nvSpPr>
            <p:spPr>
              <a:xfrm>
                <a:off x="289080" y="3948930"/>
                <a:ext cx="1533334" cy="1226704"/>
              </a:xfrm>
              <a:custGeom>
                <a:avLst/>
                <a:gdLst/>
                <a:ahLst/>
                <a:cxnLst/>
                <a:rect l="l" t="t" r="r" b="b"/>
                <a:pathLst>
                  <a:path w="18455" h="14764" extrusionOk="0">
                    <a:moveTo>
                      <a:pt x="18455" y="14764"/>
                    </a:moveTo>
                    <a:cubicBezTo>
                      <a:pt x="18098" y="11061"/>
                      <a:pt x="16669" y="8108"/>
                      <a:pt x="14585" y="5858"/>
                    </a:cubicBezTo>
                    <a:cubicBezTo>
                      <a:pt x="11990" y="3048"/>
                      <a:pt x="8370" y="1322"/>
                      <a:pt x="4536" y="524"/>
                    </a:cubicBezTo>
                    <a:cubicBezTo>
                      <a:pt x="3167" y="238"/>
                      <a:pt x="1786" y="60"/>
                      <a:pt x="405" y="0"/>
                    </a:cubicBezTo>
                    <a:cubicBezTo>
                      <a:pt x="322" y="0"/>
                      <a:pt x="262" y="60"/>
                      <a:pt x="250" y="131"/>
                    </a:cubicBezTo>
                    <a:lnTo>
                      <a:pt x="250" y="143"/>
                    </a:lnTo>
                    <a:cubicBezTo>
                      <a:pt x="238" y="381"/>
                      <a:pt x="0" y="8477"/>
                      <a:pt x="3536" y="14764"/>
                    </a:cubicBezTo>
                    <a:lnTo>
                      <a:pt x="18455" y="1476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9"/>
              <p:cNvSpPr/>
              <p:nvPr/>
            </p:nvSpPr>
            <p:spPr>
              <a:xfrm>
                <a:off x="358290" y="4012243"/>
                <a:ext cx="1389929" cy="1164388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14014" extrusionOk="0">
                    <a:moveTo>
                      <a:pt x="203" y="24"/>
                    </a:moveTo>
                    <a:cubicBezTo>
                      <a:pt x="143" y="0"/>
                      <a:pt x="72" y="12"/>
                      <a:pt x="24" y="72"/>
                    </a:cubicBezTo>
                    <a:cubicBezTo>
                      <a:pt x="0" y="131"/>
                      <a:pt x="12" y="203"/>
                      <a:pt x="72" y="250"/>
                    </a:cubicBezTo>
                    <a:cubicBezTo>
                      <a:pt x="84" y="250"/>
                      <a:pt x="1394" y="965"/>
                      <a:pt x="3310" y="2405"/>
                    </a:cubicBezTo>
                    <a:cubicBezTo>
                      <a:pt x="2584" y="2441"/>
                      <a:pt x="929" y="2512"/>
                      <a:pt x="191" y="2655"/>
                    </a:cubicBezTo>
                    <a:cubicBezTo>
                      <a:pt x="120" y="2679"/>
                      <a:pt x="72" y="2739"/>
                      <a:pt x="84" y="2810"/>
                    </a:cubicBezTo>
                    <a:cubicBezTo>
                      <a:pt x="96" y="2882"/>
                      <a:pt x="155" y="2929"/>
                      <a:pt x="239" y="2917"/>
                    </a:cubicBezTo>
                    <a:cubicBezTo>
                      <a:pt x="1096" y="2751"/>
                      <a:pt x="3299" y="2679"/>
                      <a:pt x="3632" y="2655"/>
                    </a:cubicBezTo>
                    <a:cubicBezTo>
                      <a:pt x="4442" y="3298"/>
                      <a:pt x="5382" y="4072"/>
                      <a:pt x="6347" y="4977"/>
                    </a:cubicBezTo>
                    <a:lnTo>
                      <a:pt x="560" y="5691"/>
                    </a:lnTo>
                    <a:cubicBezTo>
                      <a:pt x="489" y="5715"/>
                      <a:pt x="441" y="5775"/>
                      <a:pt x="453" y="5846"/>
                    </a:cubicBezTo>
                    <a:cubicBezTo>
                      <a:pt x="477" y="5918"/>
                      <a:pt x="536" y="5965"/>
                      <a:pt x="608" y="5953"/>
                    </a:cubicBezTo>
                    <a:lnTo>
                      <a:pt x="6608" y="5203"/>
                    </a:lnTo>
                    <a:cubicBezTo>
                      <a:pt x="7501" y="6049"/>
                      <a:pt x="8430" y="7037"/>
                      <a:pt x="9371" y="8120"/>
                    </a:cubicBezTo>
                    <a:cubicBezTo>
                      <a:pt x="8180" y="8311"/>
                      <a:pt x="2441" y="9251"/>
                      <a:pt x="1465" y="9597"/>
                    </a:cubicBezTo>
                    <a:cubicBezTo>
                      <a:pt x="1405" y="9620"/>
                      <a:pt x="1370" y="9704"/>
                      <a:pt x="1394" y="9763"/>
                    </a:cubicBezTo>
                    <a:cubicBezTo>
                      <a:pt x="1429" y="9823"/>
                      <a:pt x="1489" y="9859"/>
                      <a:pt x="1560" y="9835"/>
                    </a:cubicBezTo>
                    <a:cubicBezTo>
                      <a:pt x="2560" y="9478"/>
                      <a:pt x="8871" y="8454"/>
                      <a:pt x="9561" y="8347"/>
                    </a:cubicBezTo>
                    <a:cubicBezTo>
                      <a:pt x="10311" y="9228"/>
                      <a:pt x="11038" y="10180"/>
                      <a:pt x="11752" y="11216"/>
                    </a:cubicBezTo>
                    <a:lnTo>
                      <a:pt x="2787" y="12799"/>
                    </a:lnTo>
                    <a:cubicBezTo>
                      <a:pt x="2703" y="12811"/>
                      <a:pt x="2667" y="12871"/>
                      <a:pt x="2679" y="12942"/>
                    </a:cubicBezTo>
                    <a:cubicBezTo>
                      <a:pt x="2691" y="13014"/>
                      <a:pt x="2751" y="13061"/>
                      <a:pt x="2822" y="13049"/>
                    </a:cubicBezTo>
                    <a:lnTo>
                      <a:pt x="11919" y="11454"/>
                    </a:lnTo>
                    <a:cubicBezTo>
                      <a:pt x="12466" y="12264"/>
                      <a:pt x="12990" y="13109"/>
                      <a:pt x="13502" y="14014"/>
                    </a:cubicBezTo>
                    <a:lnTo>
                      <a:pt x="13919" y="14014"/>
                    </a:lnTo>
                    <a:cubicBezTo>
                      <a:pt x="14240" y="13347"/>
                      <a:pt x="15383" y="10894"/>
                      <a:pt x="15717" y="9061"/>
                    </a:cubicBezTo>
                    <a:cubicBezTo>
                      <a:pt x="15729" y="8989"/>
                      <a:pt x="15681" y="8930"/>
                      <a:pt x="15610" y="8906"/>
                    </a:cubicBezTo>
                    <a:cubicBezTo>
                      <a:pt x="15538" y="8894"/>
                      <a:pt x="15479" y="8942"/>
                      <a:pt x="15467" y="9013"/>
                    </a:cubicBezTo>
                    <a:cubicBezTo>
                      <a:pt x="15145" y="10787"/>
                      <a:pt x="14062" y="13133"/>
                      <a:pt x="13705" y="13847"/>
                    </a:cubicBezTo>
                    <a:cubicBezTo>
                      <a:pt x="13205" y="12954"/>
                      <a:pt x="12681" y="12109"/>
                      <a:pt x="12133" y="11311"/>
                    </a:cubicBezTo>
                    <a:cubicBezTo>
                      <a:pt x="13824" y="8692"/>
                      <a:pt x="14157" y="6489"/>
                      <a:pt x="14157" y="6489"/>
                    </a:cubicBezTo>
                    <a:cubicBezTo>
                      <a:pt x="14169" y="6406"/>
                      <a:pt x="14121" y="6346"/>
                      <a:pt x="14050" y="6334"/>
                    </a:cubicBezTo>
                    <a:cubicBezTo>
                      <a:pt x="13978" y="6322"/>
                      <a:pt x="13919" y="6370"/>
                      <a:pt x="13895" y="6442"/>
                    </a:cubicBezTo>
                    <a:cubicBezTo>
                      <a:pt x="13895" y="6442"/>
                      <a:pt x="13586" y="8537"/>
                      <a:pt x="11966" y="11073"/>
                    </a:cubicBezTo>
                    <a:cubicBezTo>
                      <a:pt x="11252" y="10025"/>
                      <a:pt x="10502" y="9073"/>
                      <a:pt x="9776" y="8180"/>
                    </a:cubicBezTo>
                    <a:cubicBezTo>
                      <a:pt x="10490" y="7025"/>
                      <a:pt x="11454" y="3870"/>
                      <a:pt x="11454" y="3846"/>
                    </a:cubicBezTo>
                    <a:cubicBezTo>
                      <a:pt x="11466" y="3775"/>
                      <a:pt x="11442" y="3715"/>
                      <a:pt x="11371" y="3691"/>
                    </a:cubicBezTo>
                    <a:cubicBezTo>
                      <a:pt x="11288" y="3667"/>
                      <a:pt x="11228" y="3703"/>
                      <a:pt x="11204" y="3775"/>
                    </a:cubicBezTo>
                    <a:cubicBezTo>
                      <a:pt x="11204" y="3786"/>
                      <a:pt x="10276" y="6787"/>
                      <a:pt x="9585" y="7977"/>
                    </a:cubicBezTo>
                    <a:cubicBezTo>
                      <a:pt x="8644" y="6870"/>
                      <a:pt x="7692" y="5894"/>
                      <a:pt x="6787" y="5025"/>
                    </a:cubicBezTo>
                    <a:cubicBezTo>
                      <a:pt x="7406" y="3465"/>
                      <a:pt x="7597" y="1691"/>
                      <a:pt x="7597" y="1691"/>
                    </a:cubicBezTo>
                    <a:cubicBezTo>
                      <a:pt x="7620" y="1620"/>
                      <a:pt x="7561" y="1560"/>
                      <a:pt x="7490" y="1548"/>
                    </a:cubicBezTo>
                    <a:cubicBezTo>
                      <a:pt x="7406" y="1524"/>
                      <a:pt x="7347" y="1584"/>
                      <a:pt x="7335" y="1667"/>
                    </a:cubicBezTo>
                    <a:cubicBezTo>
                      <a:pt x="7335" y="1667"/>
                      <a:pt x="7156" y="3334"/>
                      <a:pt x="6573" y="4834"/>
                    </a:cubicBezTo>
                    <a:cubicBezTo>
                      <a:pt x="5596" y="3906"/>
                      <a:pt x="4656" y="3120"/>
                      <a:pt x="3810" y="2465"/>
                    </a:cubicBezTo>
                    <a:cubicBezTo>
                      <a:pt x="4061" y="1572"/>
                      <a:pt x="4084" y="619"/>
                      <a:pt x="4084" y="619"/>
                    </a:cubicBezTo>
                    <a:cubicBezTo>
                      <a:pt x="4084" y="548"/>
                      <a:pt x="4049" y="488"/>
                      <a:pt x="3965" y="488"/>
                    </a:cubicBezTo>
                    <a:cubicBezTo>
                      <a:pt x="3894" y="488"/>
                      <a:pt x="3834" y="536"/>
                      <a:pt x="3834" y="607"/>
                    </a:cubicBezTo>
                    <a:cubicBezTo>
                      <a:pt x="3834" y="607"/>
                      <a:pt x="3810" y="1465"/>
                      <a:pt x="3584" y="2286"/>
                    </a:cubicBezTo>
                    <a:cubicBezTo>
                      <a:pt x="1620" y="786"/>
                      <a:pt x="227" y="36"/>
                      <a:pt x="203" y="24"/>
                    </a:cubicBezTo>
                    <a:close/>
                    <a:moveTo>
                      <a:pt x="16241" y="14002"/>
                    </a:moveTo>
                    <a:cubicBezTo>
                      <a:pt x="16419" y="13419"/>
                      <a:pt x="16574" y="12776"/>
                      <a:pt x="16717" y="12121"/>
                    </a:cubicBezTo>
                    <a:cubicBezTo>
                      <a:pt x="16729" y="12049"/>
                      <a:pt x="16681" y="11990"/>
                      <a:pt x="16610" y="11978"/>
                    </a:cubicBezTo>
                    <a:cubicBezTo>
                      <a:pt x="16538" y="11966"/>
                      <a:pt x="16479" y="12002"/>
                      <a:pt x="16455" y="12085"/>
                    </a:cubicBezTo>
                    <a:cubicBezTo>
                      <a:pt x="16324" y="12764"/>
                      <a:pt x="16145" y="13407"/>
                      <a:pt x="15967" y="140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098107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0"/>
          <p:cNvSpPr txBox="1">
            <a:spLocks noGrp="1"/>
          </p:cNvSpPr>
          <p:nvPr>
            <p:ph type="subTitle" idx="1"/>
          </p:nvPr>
        </p:nvSpPr>
        <p:spPr>
          <a:xfrm>
            <a:off x="4114800" y="938250"/>
            <a:ext cx="27513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50" name="Google Shape;650;p30"/>
          <p:cNvSpPr txBox="1">
            <a:spLocks noGrp="1"/>
          </p:cNvSpPr>
          <p:nvPr>
            <p:ph type="subTitle" idx="2"/>
          </p:nvPr>
        </p:nvSpPr>
        <p:spPr>
          <a:xfrm>
            <a:off x="4114800" y="678100"/>
            <a:ext cx="27513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651" name="Google Shape;651;p30"/>
          <p:cNvSpPr txBox="1">
            <a:spLocks noGrp="1"/>
          </p:cNvSpPr>
          <p:nvPr>
            <p:ph type="subTitle" idx="3"/>
          </p:nvPr>
        </p:nvSpPr>
        <p:spPr>
          <a:xfrm>
            <a:off x="4114800" y="2255450"/>
            <a:ext cx="27513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52" name="Google Shape;652;p30"/>
          <p:cNvSpPr txBox="1">
            <a:spLocks noGrp="1"/>
          </p:cNvSpPr>
          <p:nvPr>
            <p:ph type="subTitle" idx="4"/>
          </p:nvPr>
        </p:nvSpPr>
        <p:spPr>
          <a:xfrm>
            <a:off x="4114800" y="1995300"/>
            <a:ext cx="27513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653" name="Google Shape;653;p30"/>
          <p:cNvSpPr txBox="1">
            <a:spLocks noGrp="1"/>
          </p:cNvSpPr>
          <p:nvPr>
            <p:ph type="subTitle" idx="5"/>
          </p:nvPr>
        </p:nvSpPr>
        <p:spPr>
          <a:xfrm>
            <a:off x="4114800" y="3572650"/>
            <a:ext cx="27513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54" name="Google Shape;654;p30"/>
          <p:cNvSpPr txBox="1">
            <a:spLocks noGrp="1"/>
          </p:cNvSpPr>
          <p:nvPr>
            <p:ph type="subTitle" idx="6"/>
          </p:nvPr>
        </p:nvSpPr>
        <p:spPr>
          <a:xfrm>
            <a:off x="4114800" y="3312500"/>
            <a:ext cx="27513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655" name="Google Shape;655;p30"/>
          <p:cNvSpPr/>
          <p:nvPr/>
        </p:nvSpPr>
        <p:spPr>
          <a:xfrm rot="6299942">
            <a:off x="2082118" y="2497669"/>
            <a:ext cx="13140976" cy="4866325"/>
          </a:xfrm>
          <a:custGeom>
            <a:avLst/>
            <a:gdLst/>
            <a:ahLst/>
            <a:cxnLst/>
            <a:rect l="l" t="t" r="r" b="b"/>
            <a:pathLst>
              <a:path w="296312" h="116630" extrusionOk="0">
                <a:moveTo>
                  <a:pt x="292401" y="1"/>
                </a:moveTo>
                <a:cubicBezTo>
                  <a:pt x="291015" y="1"/>
                  <a:pt x="289635" y="80"/>
                  <a:pt x="288266" y="232"/>
                </a:cubicBezTo>
                <a:lnTo>
                  <a:pt x="288266" y="232"/>
                </a:lnTo>
                <a:lnTo>
                  <a:pt x="296311" y="214"/>
                </a:lnTo>
                <a:cubicBezTo>
                  <a:pt x="295004" y="70"/>
                  <a:pt x="293699" y="1"/>
                  <a:pt x="292401" y="1"/>
                </a:cubicBezTo>
                <a:close/>
                <a:moveTo>
                  <a:pt x="288266" y="232"/>
                </a:moveTo>
                <a:lnTo>
                  <a:pt x="274594" y="262"/>
                </a:lnTo>
                <a:cubicBezTo>
                  <a:pt x="195180" y="13775"/>
                  <a:pt x="116003" y="28849"/>
                  <a:pt x="37208" y="45458"/>
                </a:cubicBezTo>
                <a:cubicBezTo>
                  <a:pt x="24123" y="48208"/>
                  <a:pt x="8954" y="52375"/>
                  <a:pt x="3906" y="62031"/>
                </a:cubicBezTo>
                <a:cubicBezTo>
                  <a:pt x="1" y="69520"/>
                  <a:pt x="3930" y="77307"/>
                  <a:pt x="7835" y="84153"/>
                </a:cubicBezTo>
                <a:cubicBezTo>
                  <a:pt x="13466" y="94000"/>
                  <a:pt x="19420" y="104179"/>
                  <a:pt x="30385" y="110775"/>
                </a:cubicBezTo>
                <a:cubicBezTo>
                  <a:pt x="36461" y="114430"/>
                  <a:pt x="44554" y="116630"/>
                  <a:pt x="52642" y="116630"/>
                </a:cubicBezTo>
                <a:cubicBezTo>
                  <a:pt x="59151" y="116630"/>
                  <a:pt x="65657" y="115205"/>
                  <a:pt x="71105" y="111966"/>
                </a:cubicBezTo>
                <a:cubicBezTo>
                  <a:pt x="80392" y="106442"/>
                  <a:pt x="84928" y="96857"/>
                  <a:pt x="95155" y="92511"/>
                </a:cubicBezTo>
                <a:cubicBezTo>
                  <a:pt x="99090" y="90838"/>
                  <a:pt x="103123" y="90185"/>
                  <a:pt x="107203" y="90185"/>
                </a:cubicBezTo>
                <a:cubicBezTo>
                  <a:pt x="117494" y="90185"/>
                  <a:pt x="128081" y="94340"/>
                  <a:pt x="138125" y="96762"/>
                </a:cubicBezTo>
                <a:cubicBezTo>
                  <a:pt x="144298" y="98250"/>
                  <a:pt x="150810" y="98957"/>
                  <a:pt x="157430" y="98957"/>
                </a:cubicBezTo>
                <a:cubicBezTo>
                  <a:pt x="185229" y="98957"/>
                  <a:pt x="214923" y="86492"/>
                  <a:pt x="229386" y="67115"/>
                </a:cubicBezTo>
                <a:cubicBezTo>
                  <a:pt x="239280" y="53864"/>
                  <a:pt x="242257" y="38695"/>
                  <a:pt x="250841" y="25027"/>
                </a:cubicBezTo>
                <a:cubicBezTo>
                  <a:pt x="258196" y="13323"/>
                  <a:pt x="272557" y="1976"/>
                  <a:pt x="288266" y="2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08F9E"/>
              </a:solidFill>
            </a:endParaRPr>
          </a:p>
        </p:txBody>
      </p:sp>
      <p:sp>
        <p:nvSpPr>
          <p:cNvPr id="656" name="Google Shape;656;p30"/>
          <p:cNvSpPr txBox="1">
            <a:spLocks noGrp="1"/>
          </p:cNvSpPr>
          <p:nvPr>
            <p:ph type="title"/>
          </p:nvPr>
        </p:nvSpPr>
        <p:spPr>
          <a:xfrm>
            <a:off x="720000" y="425700"/>
            <a:ext cx="3171300" cy="19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99809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1"/>
          <p:cNvSpPr/>
          <p:nvPr/>
        </p:nvSpPr>
        <p:spPr>
          <a:xfrm>
            <a:off x="0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1"/>
          <p:cNvSpPr txBox="1">
            <a:spLocks noGrp="1"/>
          </p:cNvSpPr>
          <p:nvPr>
            <p:ph type="title"/>
          </p:nvPr>
        </p:nvSpPr>
        <p:spPr>
          <a:xfrm>
            <a:off x="720000" y="2303250"/>
            <a:ext cx="299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0" name="Google Shape;660;p31"/>
          <p:cNvSpPr/>
          <p:nvPr/>
        </p:nvSpPr>
        <p:spPr>
          <a:xfrm>
            <a:off x="2996675" y="-624472"/>
            <a:ext cx="6049154" cy="5917595"/>
          </a:xfrm>
          <a:custGeom>
            <a:avLst/>
            <a:gdLst/>
            <a:ahLst/>
            <a:cxnLst/>
            <a:rect l="l" t="t" r="r" b="b"/>
            <a:pathLst>
              <a:path w="107169" h="56915" extrusionOk="0">
                <a:moveTo>
                  <a:pt x="69490" y="1"/>
                </a:moveTo>
                <a:cubicBezTo>
                  <a:pt x="57730" y="1"/>
                  <a:pt x="46140" y="6439"/>
                  <a:pt x="39993" y="16469"/>
                </a:cubicBezTo>
                <a:cubicBezTo>
                  <a:pt x="35112" y="24458"/>
                  <a:pt x="33409" y="34495"/>
                  <a:pt x="26682" y="41008"/>
                </a:cubicBezTo>
                <a:cubicBezTo>
                  <a:pt x="21705" y="45830"/>
                  <a:pt x="14764" y="47889"/>
                  <a:pt x="8632" y="51128"/>
                </a:cubicBezTo>
                <a:cubicBezTo>
                  <a:pt x="5572" y="52747"/>
                  <a:pt x="2667" y="54700"/>
                  <a:pt x="0" y="56914"/>
                </a:cubicBezTo>
                <a:lnTo>
                  <a:pt x="107156" y="56914"/>
                </a:lnTo>
                <a:lnTo>
                  <a:pt x="107156" y="14540"/>
                </a:lnTo>
                <a:lnTo>
                  <a:pt x="107168" y="14540"/>
                </a:lnTo>
                <a:cubicBezTo>
                  <a:pt x="95322" y="8384"/>
                  <a:pt x="83927" y="562"/>
                  <a:pt x="70771" y="26"/>
                </a:cubicBezTo>
                <a:cubicBezTo>
                  <a:pt x="70344" y="9"/>
                  <a:pt x="69917" y="1"/>
                  <a:pt x="6949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1"/>
          <p:cNvSpPr/>
          <p:nvPr/>
        </p:nvSpPr>
        <p:spPr>
          <a:xfrm>
            <a:off x="3094725" y="-624472"/>
            <a:ext cx="6049154" cy="5917595"/>
          </a:xfrm>
          <a:custGeom>
            <a:avLst/>
            <a:gdLst/>
            <a:ahLst/>
            <a:cxnLst/>
            <a:rect l="l" t="t" r="r" b="b"/>
            <a:pathLst>
              <a:path w="107169" h="56915" extrusionOk="0">
                <a:moveTo>
                  <a:pt x="69490" y="1"/>
                </a:moveTo>
                <a:cubicBezTo>
                  <a:pt x="57730" y="1"/>
                  <a:pt x="46140" y="6439"/>
                  <a:pt x="39993" y="16469"/>
                </a:cubicBezTo>
                <a:cubicBezTo>
                  <a:pt x="35112" y="24458"/>
                  <a:pt x="33409" y="34495"/>
                  <a:pt x="26682" y="41008"/>
                </a:cubicBezTo>
                <a:cubicBezTo>
                  <a:pt x="21705" y="45830"/>
                  <a:pt x="14764" y="47889"/>
                  <a:pt x="8632" y="51128"/>
                </a:cubicBezTo>
                <a:cubicBezTo>
                  <a:pt x="5572" y="52747"/>
                  <a:pt x="2667" y="54700"/>
                  <a:pt x="0" y="56914"/>
                </a:cubicBezTo>
                <a:lnTo>
                  <a:pt x="107156" y="56914"/>
                </a:lnTo>
                <a:lnTo>
                  <a:pt x="107156" y="14540"/>
                </a:lnTo>
                <a:lnTo>
                  <a:pt x="107168" y="14540"/>
                </a:lnTo>
                <a:cubicBezTo>
                  <a:pt x="95322" y="8384"/>
                  <a:pt x="83927" y="562"/>
                  <a:pt x="70771" y="26"/>
                </a:cubicBezTo>
                <a:cubicBezTo>
                  <a:pt x="70344" y="9"/>
                  <a:pt x="69917" y="1"/>
                  <a:pt x="6949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4353296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2"/>
          <p:cNvSpPr/>
          <p:nvPr/>
        </p:nvSpPr>
        <p:spPr>
          <a:xfrm>
            <a:off x="0" y="-24108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-10166023">
            <a:off x="-3094033" y="3773228"/>
            <a:ext cx="13141294" cy="4866415"/>
          </a:xfrm>
          <a:custGeom>
            <a:avLst/>
            <a:gdLst/>
            <a:ahLst/>
            <a:cxnLst/>
            <a:rect l="l" t="t" r="r" b="b"/>
            <a:pathLst>
              <a:path w="296312" h="116630" extrusionOk="0">
                <a:moveTo>
                  <a:pt x="292401" y="1"/>
                </a:moveTo>
                <a:cubicBezTo>
                  <a:pt x="291015" y="1"/>
                  <a:pt x="289635" y="80"/>
                  <a:pt x="288266" y="232"/>
                </a:cubicBezTo>
                <a:lnTo>
                  <a:pt x="288266" y="232"/>
                </a:lnTo>
                <a:lnTo>
                  <a:pt x="296311" y="214"/>
                </a:lnTo>
                <a:cubicBezTo>
                  <a:pt x="295004" y="70"/>
                  <a:pt x="293699" y="1"/>
                  <a:pt x="292401" y="1"/>
                </a:cubicBezTo>
                <a:close/>
                <a:moveTo>
                  <a:pt x="288266" y="232"/>
                </a:moveTo>
                <a:lnTo>
                  <a:pt x="274594" y="262"/>
                </a:lnTo>
                <a:cubicBezTo>
                  <a:pt x="195180" y="13775"/>
                  <a:pt x="116003" y="28849"/>
                  <a:pt x="37208" y="45458"/>
                </a:cubicBezTo>
                <a:cubicBezTo>
                  <a:pt x="24123" y="48208"/>
                  <a:pt x="8954" y="52375"/>
                  <a:pt x="3906" y="62031"/>
                </a:cubicBezTo>
                <a:cubicBezTo>
                  <a:pt x="1" y="69520"/>
                  <a:pt x="3930" y="77307"/>
                  <a:pt x="7835" y="84153"/>
                </a:cubicBezTo>
                <a:cubicBezTo>
                  <a:pt x="13466" y="94000"/>
                  <a:pt x="19420" y="104179"/>
                  <a:pt x="30385" y="110775"/>
                </a:cubicBezTo>
                <a:cubicBezTo>
                  <a:pt x="36461" y="114430"/>
                  <a:pt x="44554" y="116630"/>
                  <a:pt x="52642" y="116630"/>
                </a:cubicBezTo>
                <a:cubicBezTo>
                  <a:pt x="59151" y="116630"/>
                  <a:pt x="65657" y="115205"/>
                  <a:pt x="71105" y="111966"/>
                </a:cubicBezTo>
                <a:cubicBezTo>
                  <a:pt x="80392" y="106442"/>
                  <a:pt x="84928" y="96857"/>
                  <a:pt x="95155" y="92511"/>
                </a:cubicBezTo>
                <a:cubicBezTo>
                  <a:pt x="99090" y="90838"/>
                  <a:pt x="103123" y="90185"/>
                  <a:pt x="107203" y="90185"/>
                </a:cubicBezTo>
                <a:cubicBezTo>
                  <a:pt x="117494" y="90185"/>
                  <a:pt x="128081" y="94340"/>
                  <a:pt x="138125" y="96762"/>
                </a:cubicBezTo>
                <a:cubicBezTo>
                  <a:pt x="144298" y="98250"/>
                  <a:pt x="150810" y="98957"/>
                  <a:pt x="157430" y="98957"/>
                </a:cubicBezTo>
                <a:cubicBezTo>
                  <a:pt x="185229" y="98957"/>
                  <a:pt x="214923" y="86492"/>
                  <a:pt x="229386" y="67115"/>
                </a:cubicBezTo>
                <a:cubicBezTo>
                  <a:pt x="239280" y="53864"/>
                  <a:pt x="242257" y="38695"/>
                  <a:pt x="250841" y="25027"/>
                </a:cubicBezTo>
                <a:cubicBezTo>
                  <a:pt x="258196" y="13323"/>
                  <a:pt x="272557" y="1976"/>
                  <a:pt x="288266" y="23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 txBox="1"/>
          <p:nvPr/>
        </p:nvSpPr>
        <p:spPr>
          <a:xfrm>
            <a:off x="1079175" y="3134675"/>
            <a:ext cx="33546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666" name="Google Shape;666;p32"/>
          <p:cNvSpPr txBox="1">
            <a:spLocks noGrp="1"/>
          </p:cNvSpPr>
          <p:nvPr>
            <p:ph type="title"/>
          </p:nvPr>
        </p:nvSpPr>
        <p:spPr>
          <a:xfrm>
            <a:off x="720000" y="698075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667" name="Google Shape;667;p32"/>
          <p:cNvGrpSpPr/>
          <p:nvPr/>
        </p:nvGrpSpPr>
        <p:grpSpPr>
          <a:xfrm>
            <a:off x="5923830" y="1356810"/>
            <a:ext cx="2813900" cy="3818575"/>
            <a:chOff x="8538550" y="-2979400"/>
            <a:chExt cx="1464200" cy="1986875"/>
          </a:xfrm>
        </p:grpSpPr>
        <p:sp>
          <p:nvSpPr>
            <p:cNvPr id="668" name="Google Shape;668;p32"/>
            <p:cNvSpPr/>
            <p:nvPr/>
          </p:nvSpPr>
          <p:spPr>
            <a:xfrm>
              <a:off x="8538550" y="-2291825"/>
              <a:ext cx="437275" cy="1298100"/>
            </a:xfrm>
            <a:custGeom>
              <a:avLst/>
              <a:gdLst/>
              <a:ahLst/>
              <a:cxnLst/>
              <a:rect l="l" t="t" r="r" b="b"/>
              <a:pathLst>
                <a:path w="17491" h="51924" extrusionOk="0">
                  <a:moveTo>
                    <a:pt x="11478" y="51924"/>
                  </a:moveTo>
                  <a:cubicBezTo>
                    <a:pt x="11252" y="48102"/>
                    <a:pt x="10359" y="41863"/>
                    <a:pt x="7359" y="33874"/>
                  </a:cubicBezTo>
                  <a:cubicBezTo>
                    <a:pt x="2180" y="20075"/>
                    <a:pt x="1" y="5811"/>
                    <a:pt x="5180" y="2846"/>
                  </a:cubicBezTo>
                  <a:cubicBezTo>
                    <a:pt x="10169" y="1"/>
                    <a:pt x="17491" y="19479"/>
                    <a:pt x="16431" y="51924"/>
                  </a:cubicBezTo>
                  <a:lnTo>
                    <a:pt x="11705" y="519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8957650" y="-1597400"/>
              <a:ext cx="198275" cy="603675"/>
            </a:xfrm>
            <a:custGeom>
              <a:avLst/>
              <a:gdLst/>
              <a:ahLst/>
              <a:cxnLst/>
              <a:rect l="l" t="t" r="r" b="b"/>
              <a:pathLst>
                <a:path w="7931" h="24147" extrusionOk="0">
                  <a:moveTo>
                    <a:pt x="3454" y="24147"/>
                  </a:moveTo>
                  <a:cubicBezTo>
                    <a:pt x="3358" y="22301"/>
                    <a:pt x="3061" y="19920"/>
                    <a:pt x="2287" y="17110"/>
                  </a:cubicBezTo>
                  <a:cubicBezTo>
                    <a:pt x="370" y="10121"/>
                    <a:pt x="1" y="2882"/>
                    <a:pt x="2775" y="1382"/>
                  </a:cubicBezTo>
                  <a:cubicBezTo>
                    <a:pt x="5335" y="1"/>
                    <a:pt x="7930" y="8966"/>
                    <a:pt x="6228" y="241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9612500" y="-1847125"/>
              <a:ext cx="294700" cy="853400"/>
            </a:xfrm>
            <a:custGeom>
              <a:avLst/>
              <a:gdLst/>
              <a:ahLst/>
              <a:cxnLst/>
              <a:rect l="l" t="t" r="r" b="b"/>
              <a:pathLst>
                <a:path w="11788" h="34136" extrusionOk="0">
                  <a:moveTo>
                    <a:pt x="4037" y="34136"/>
                  </a:moveTo>
                  <a:cubicBezTo>
                    <a:pt x="4311" y="31505"/>
                    <a:pt x="5025" y="27766"/>
                    <a:pt x="6739" y="23206"/>
                  </a:cubicBezTo>
                  <a:cubicBezTo>
                    <a:pt x="10299" y="13740"/>
                    <a:pt x="11788" y="3942"/>
                    <a:pt x="8228" y="1906"/>
                  </a:cubicBezTo>
                  <a:cubicBezTo>
                    <a:pt x="4882" y="1"/>
                    <a:pt x="0" y="12740"/>
                    <a:pt x="465" y="341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9786625" y="-1461650"/>
              <a:ext cx="216125" cy="467925"/>
            </a:xfrm>
            <a:custGeom>
              <a:avLst/>
              <a:gdLst/>
              <a:ahLst/>
              <a:cxnLst/>
              <a:rect l="l" t="t" r="r" b="b"/>
              <a:pathLst>
                <a:path w="8645" h="18717" extrusionOk="0">
                  <a:moveTo>
                    <a:pt x="2608" y="18717"/>
                  </a:moveTo>
                  <a:cubicBezTo>
                    <a:pt x="3001" y="17550"/>
                    <a:pt x="3561" y="16217"/>
                    <a:pt x="4346" y="14788"/>
                  </a:cubicBezTo>
                  <a:cubicBezTo>
                    <a:pt x="7097" y="9751"/>
                    <a:pt x="8645" y="4001"/>
                    <a:pt x="6668" y="1905"/>
                  </a:cubicBezTo>
                  <a:cubicBezTo>
                    <a:pt x="4870" y="0"/>
                    <a:pt x="1275" y="6239"/>
                    <a:pt x="1" y="187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8725475" y="-2979400"/>
              <a:ext cx="657850" cy="1985675"/>
            </a:xfrm>
            <a:custGeom>
              <a:avLst/>
              <a:gdLst/>
              <a:ahLst/>
              <a:cxnLst/>
              <a:rect l="l" t="t" r="r" b="b"/>
              <a:pathLst>
                <a:path w="26314" h="79427" extrusionOk="0">
                  <a:moveTo>
                    <a:pt x="18289" y="79427"/>
                  </a:moveTo>
                  <a:cubicBezTo>
                    <a:pt x="18170" y="78022"/>
                    <a:pt x="17932" y="76391"/>
                    <a:pt x="17491" y="74629"/>
                  </a:cubicBezTo>
                  <a:cubicBezTo>
                    <a:pt x="16039" y="68866"/>
                    <a:pt x="18217" y="66675"/>
                    <a:pt x="18527" y="63913"/>
                  </a:cubicBezTo>
                  <a:cubicBezTo>
                    <a:pt x="18837" y="61139"/>
                    <a:pt x="18884" y="58496"/>
                    <a:pt x="16527" y="54424"/>
                  </a:cubicBezTo>
                  <a:cubicBezTo>
                    <a:pt x="14181" y="50364"/>
                    <a:pt x="13276" y="47911"/>
                    <a:pt x="14824" y="40886"/>
                  </a:cubicBezTo>
                  <a:cubicBezTo>
                    <a:pt x="16360" y="33862"/>
                    <a:pt x="15729" y="31147"/>
                    <a:pt x="9847" y="26111"/>
                  </a:cubicBezTo>
                  <a:cubicBezTo>
                    <a:pt x="3966" y="21063"/>
                    <a:pt x="1" y="15276"/>
                    <a:pt x="2442" y="7751"/>
                  </a:cubicBezTo>
                  <a:cubicBezTo>
                    <a:pt x="4882" y="239"/>
                    <a:pt x="13193" y="0"/>
                    <a:pt x="15372" y="11073"/>
                  </a:cubicBezTo>
                  <a:cubicBezTo>
                    <a:pt x="17539" y="22158"/>
                    <a:pt x="19432" y="25361"/>
                    <a:pt x="21873" y="29802"/>
                  </a:cubicBezTo>
                  <a:cubicBezTo>
                    <a:pt x="24313" y="34231"/>
                    <a:pt x="22516" y="40886"/>
                    <a:pt x="21611" y="44946"/>
                  </a:cubicBezTo>
                  <a:cubicBezTo>
                    <a:pt x="20694" y="49006"/>
                    <a:pt x="22051" y="52209"/>
                    <a:pt x="23956" y="55293"/>
                  </a:cubicBezTo>
                  <a:cubicBezTo>
                    <a:pt x="25861" y="58377"/>
                    <a:pt x="26314" y="65258"/>
                    <a:pt x="23956" y="70069"/>
                  </a:cubicBezTo>
                  <a:cubicBezTo>
                    <a:pt x="22539" y="72974"/>
                    <a:pt x="22158" y="76712"/>
                    <a:pt x="22111" y="79427"/>
                  </a:cubicBezTo>
                  <a:lnTo>
                    <a:pt x="18289" y="794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9321975" y="-2802600"/>
              <a:ext cx="295025" cy="1808875"/>
            </a:xfrm>
            <a:custGeom>
              <a:avLst/>
              <a:gdLst/>
              <a:ahLst/>
              <a:cxnLst/>
              <a:rect l="l" t="t" r="r" b="b"/>
              <a:pathLst>
                <a:path w="11801" h="72355" extrusionOk="0">
                  <a:moveTo>
                    <a:pt x="4240" y="72355"/>
                  </a:moveTo>
                  <a:cubicBezTo>
                    <a:pt x="4168" y="71307"/>
                    <a:pt x="4013" y="70128"/>
                    <a:pt x="3751" y="68878"/>
                  </a:cubicBezTo>
                  <a:cubicBezTo>
                    <a:pt x="2692" y="63866"/>
                    <a:pt x="4644" y="61973"/>
                    <a:pt x="5013" y="59544"/>
                  </a:cubicBezTo>
                  <a:cubicBezTo>
                    <a:pt x="5383" y="57139"/>
                    <a:pt x="5502" y="54829"/>
                    <a:pt x="3597" y="51281"/>
                  </a:cubicBezTo>
                  <a:cubicBezTo>
                    <a:pt x="1692" y="47745"/>
                    <a:pt x="989" y="45602"/>
                    <a:pt x="2561" y="39494"/>
                  </a:cubicBezTo>
                  <a:cubicBezTo>
                    <a:pt x="3668" y="35136"/>
                    <a:pt x="3966" y="33040"/>
                    <a:pt x="1501" y="30028"/>
                  </a:cubicBezTo>
                  <a:cubicBezTo>
                    <a:pt x="191" y="28421"/>
                    <a:pt x="1" y="25111"/>
                    <a:pt x="1870" y="21099"/>
                  </a:cubicBezTo>
                  <a:cubicBezTo>
                    <a:pt x="3751" y="17098"/>
                    <a:pt x="6026" y="9716"/>
                    <a:pt x="3811" y="3811"/>
                  </a:cubicBezTo>
                  <a:cubicBezTo>
                    <a:pt x="3811" y="3811"/>
                    <a:pt x="3335" y="2084"/>
                    <a:pt x="4001" y="1037"/>
                  </a:cubicBezTo>
                  <a:cubicBezTo>
                    <a:pt x="4668" y="1"/>
                    <a:pt x="7919" y="3692"/>
                    <a:pt x="8181" y="10704"/>
                  </a:cubicBezTo>
                  <a:cubicBezTo>
                    <a:pt x="8454" y="17729"/>
                    <a:pt x="5978" y="21182"/>
                    <a:pt x="7573" y="23873"/>
                  </a:cubicBezTo>
                  <a:cubicBezTo>
                    <a:pt x="11800" y="31016"/>
                    <a:pt x="10395" y="35029"/>
                    <a:pt x="8300" y="43042"/>
                  </a:cubicBezTo>
                  <a:cubicBezTo>
                    <a:pt x="7383" y="46578"/>
                    <a:pt x="8454" y="49364"/>
                    <a:pt x="10002" y="52043"/>
                  </a:cubicBezTo>
                  <a:cubicBezTo>
                    <a:pt x="11550" y="54722"/>
                    <a:pt x="11705" y="60722"/>
                    <a:pt x="9490" y="64902"/>
                  </a:cubicBezTo>
                  <a:cubicBezTo>
                    <a:pt x="8288" y="67199"/>
                    <a:pt x="7800" y="70069"/>
                    <a:pt x="7621" y="72355"/>
                  </a:cubicBezTo>
                  <a:lnTo>
                    <a:pt x="4240" y="723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8993675" y="-1521775"/>
              <a:ext cx="122650" cy="528350"/>
            </a:xfrm>
            <a:custGeom>
              <a:avLst/>
              <a:gdLst/>
              <a:ahLst/>
              <a:cxnLst/>
              <a:rect l="l" t="t" r="r" b="b"/>
              <a:pathLst>
                <a:path w="4906" h="21134" extrusionOk="0">
                  <a:moveTo>
                    <a:pt x="1655" y="393"/>
                  </a:moveTo>
                  <a:cubicBezTo>
                    <a:pt x="1608" y="274"/>
                    <a:pt x="1643" y="119"/>
                    <a:pt x="1727" y="60"/>
                  </a:cubicBezTo>
                  <a:cubicBezTo>
                    <a:pt x="1822" y="0"/>
                    <a:pt x="1941" y="36"/>
                    <a:pt x="1977" y="155"/>
                  </a:cubicBezTo>
                  <a:cubicBezTo>
                    <a:pt x="1977" y="179"/>
                    <a:pt x="2274" y="893"/>
                    <a:pt x="2655" y="2215"/>
                  </a:cubicBezTo>
                  <a:lnTo>
                    <a:pt x="2751" y="762"/>
                  </a:lnTo>
                  <a:cubicBezTo>
                    <a:pt x="2751" y="679"/>
                    <a:pt x="2810" y="607"/>
                    <a:pt x="2894" y="619"/>
                  </a:cubicBezTo>
                  <a:cubicBezTo>
                    <a:pt x="2965" y="631"/>
                    <a:pt x="3013" y="715"/>
                    <a:pt x="3013" y="798"/>
                  </a:cubicBezTo>
                  <a:lnTo>
                    <a:pt x="2858" y="2953"/>
                  </a:lnTo>
                  <a:cubicBezTo>
                    <a:pt x="3025" y="3584"/>
                    <a:pt x="3191" y="4310"/>
                    <a:pt x="3346" y="5132"/>
                  </a:cubicBezTo>
                  <a:lnTo>
                    <a:pt x="3679" y="3429"/>
                  </a:lnTo>
                  <a:cubicBezTo>
                    <a:pt x="3691" y="3346"/>
                    <a:pt x="3763" y="3286"/>
                    <a:pt x="3822" y="3310"/>
                  </a:cubicBezTo>
                  <a:cubicBezTo>
                    <a:pt x="3882" y="3346"/>
                    <a:pt x="3929" y="3429"/>
                    <a:pt x="3918" y="3524"/>
                  </a:cubicBezTo>
                  <a:lnTo>
                    <a:pt x="3465" y="5787"/>
                  </a:lnTo>
                  <a:cubicBezTo>
                    <a:pt x="3632" y="6644"/>
                    <a:pt x="3763" y="7584"/>
                    <a:pt x="3906" y="8608"/>
                  </a:cubicBezTo>
                  <a:lnTo>
                    <a:pt x="4227" y="7156"/>
                  </a:lnTo>
                  <a:cubicBezTo>
                    <a:pt x="4239" y="7061"/>
                    <a:pt x="4310" y="7025"/>
                    <a:pt x="4382" y="7037"/>
                  </a:cubicBezTo>
                  <a:cubicBezTo>
                    <a:pt x="4441" y="7061"/>
                    <a:pt x="4477" y="7156"/>
                    <a:pt x="4465" y="7239"/>
                  </a:cubicBezTo>
                  <a:lnTo>
                    <a:pt x="3989" y="9358"/>
                  </a:lnTo>
                  <a:cubicBezTo>
                    <a:pt x="4108" y="10442"/>
                    <a:pt x="4179" y="11609"/>
                    <a:pt x="4227" y="12835"/>
                  </a:cubicBezTo>
                  <a:lnTo>
                    <a:pt x="4656" y="11502"/>
                  </a:lnTo>
                  <a:cubicBezTo>
                    <a:pt x="4691" y="11406"/>
                    <a:pt x="4763" y="11383"/>
                    <a:pt x="4822" y="11406"/>
                  </a:cubicBezTo>
                  <a:cubicBezTo>
                    <a:pt x="4882" y="11442"/>
                    <a:pt x="4906" y="11549"/>
                    <a:pt x="4882" y="11633"/>
                  </a:cubicBezTo>
                  <a:lnTo>
                    <a:pt x="4239" y="13633"/>
                  </a:lnTo>
                  <a:cubicBezTo>
                    <a:pt x="4251" y="14800"/>
                    <a:pt x="4239" y="16038"/>
                    <a:pt x="4179" y="17336"/>
                  </a:cubicBezTo>
                  <a:lnTo>
                    <a:pt x="4549" y="16633"/>
                  </a:lnTo>
                  <a:cubicBezTo>
                    <a:pt x="4596" y="16562"/>
                    <a:pt x="4680" y="16550"/>
                    <a:pt x="4727" y="16609"/>
                  </a:cubicBezTo>
                  <a:cubicBezTo>
                    <a:pt x="4787" y="16669"/>
                    <a:pt x="4810" y="16764"/>
                    <a:pt x="4763" y="16847"/>
                  </a:cubicBezTo>
                  <a:lnTo>
                    <a:pt x="4156" y="17990"/>
                  </a:lnTo>
                  <a:cubicBezTo>
                    <a:pt x="4096" y="18991"/>
                    <a:pt x="3989" y="20003"/>
                    <a:pt x="3870" y="21050"/>
                  </a:cubicBezTo>
                  <a:lnTo>
                    <a:pt x="4275" y="20384"/>
                  </a:lnTo>
                  <a:cubicBezTo>
                    <a:pt x="4310" y="20312"/>
                    <a:pt x="4394" y="20300"/>
                    <a:pt x="4453" y="20360"/>
                  </a:cubicBezTo>
                  <a:cubicBezTo>
                    <a:pt x="4513" y="20419"/>
                    <a:pt x="4513" y="20515"/>
                    <a:pt x="4465" y="20598"/>
                  </a:cubicBezTo>
                  <a:lnTo>
                    <a:pt x="4156" y="21134"/>
                  </a:lnTo>
                  <a:lnTo>
                    <a:pt x="3477" y="21134"/>
                  </a:lnTo>
                  <a:cubicBezTo>
                    <a:pt x="3525" y="20777"/>
                    <a:pt x="3572" y="20419"/>
                    <a:pt x="3596" y="20062"/>
                  </a:cubicBezTo>
                  <a:cubicBezTo>
                    <a:pt x="3406" y="19729"/>
                    <a:pt x="2929" y="18943"/>
                    <a:pt x="2453" y="18538"/>
                  </a:cubicBezTo>
                  <a:cubicBezTo>
                    <a:pt x="2394" y="18491"/>
                    <a:pt x="2382" y="18395"/>
                    <a:pt x="2405" y="18300"/>
                  </a:cubicBezTo>
                  <a:cubicBezTo>
                    <a:pt x="2441" y="18229"/>
                    <a:pt x="2524" y="18193"/>
                    <a:pt x="2572" y="18241"/>
                  </a:cubicBezTo>
                  <a:cubicBezTo>
                    <a:pt x="2989" y="18586"/>
                    <a:pt x="3394" y="19193"/>
                    <a:pt x="3644" y="19598"/>
                  </a:cubicBezTo>
                  <a:cubicBezTo>
                    <a:pt x="3715" y="18776"/>
                    <a:pt x="3775" y="17990"/>
                    <a:pt x="3822" y="17217"/>
                  </a:cubicBezTo>
                  <a:cubicBezTo>
                    <a:pt x="3477" y="16824"/>
                    <a:pt x="2370" y="15633"/>
                    <a:pt x="1739" y="15300"/>
                  </a:cubicBezTo>
                  <a:cubicBezTo>
                    <a:pt x="1679" y="15264"/>
                    <a:pt x="1655" y="15157"/>
                    <a:pt x="1667" y="15073"/>
                  </a:cubicBezTo>
                  <a:cubicBezTo>
                    <a:pt x="1691" y="14978"/>
                    <a:pt x="1774" y="14942"/>
                    <a:pt x="1834" y="14978"/>
                  </a:cubicBezTo>
                  <a:cubicBezTo>
                    <a:pt x="2405" y="15300"/>
                    <a:pt x="3382" y="16312"/>
                    <a:pt x="3834" y="16800"/>
                  </a:cubicBezTo>
                  <a:cubicBezTo>
                    <a:pt x="3870" y="15966"/>
                    <a:pt x="3882" y="15181"/>
                    <a:pt x="3882" y="14383"/>
                  </a:cubicBezTo>
                  <a:cubicBezTo>
                    <a:pt x="3537" y="14002"/>
                    <a:pt x="2429" y="12752"/>
                    <a:pt x="1381" y="12156"/>
                  </a:cubicBezTo>
                  <a:cubicBezTo>
                    <a:pt x="1322" y="12121"/>
                    <a:pt x="1298" y="12025"/>
                    <a:pt x="1322" y="11930"/>
                  </a:cubicBezTo>
                  <a:cubicBezTo>
                    <a:pt x="1358" y="11847"/>
                    <a:pt x="1429" y="11811"/>
                    <a:pt x="1489" y="11847"/>
                  </a:cubicBezTo>
                  <a:cubicBezTo>
                    <a:pt x="2429" y="12383"/>
                    <a:pt x="3417" y="13430"/>
                    <a:pt x="3882" y="13954"/>
                  </a:cubicBezTo>
                  <a:cubicBezTo>
                    <a:pt x="3882" y="13573"/>
                    <a:pt x="3870" y="13192"/>
                    <a:pt x="3858" y="12823"/>
                  </a:cubicBezTo>
                  <a:cubicBezTo>
                    <a:pt x="3525" y="12406"/>
                    <a:pt x="2394" y="10990"/>
                    <a:pt x="893" y="10025"/>
                  </a:cubicBezTo>
                  <a:cubicBezTo>
                    <a:pt x="834" y="9978"/>
                    <a:pt x="798" y="9894"/>
                    <a:pt x="834" y="9799"/>
                  </a:cubicBezTo>
                  <a:cubicBezTo>
                    <a:pt x="858" y="9716"/>
                    <a:pt x="941" y="9680"/>
                    <a:pt x="1000" y="9728"/>
                  </a:cubicBezTo>
                  <a:cubicBezTo>
                    <a:pt x="2310" y="10573"/>
                    <a:pt x="3346" y="11752"/>
                    <a:pt x="3822" y="12347"/>
                  </a:cubicBezTo>
                  <a:cubicBezTo>
                    <a:pt x="3763" y="11025"/>
                    <a:pt x="3656" y="9787"/>
                    <a:pt x="3525" y="8656"/>
                  </a:cubicBezTo>
                  <a:cubicBezTo>
                    <a:pt x="3036" y="8287"/>
                    <a:pt x="1143" y="6846"/>
                    <a:pt x="108" y="6382"/>
                  </a:cubicBezTo>
                  <a:cubicBezTo>
                    <a:pt x="48" y="6346"/>
                    <a:pt x="0" y="6263"/>
                    <a:pt x="24" y="6168"/>
                  </a:cubicBezTo>
                  <a:cubicBezTo>
                    <a:pt x="48" y="6084"/>
                    <a:pt x="119" y="6037"/>
                    <a:pt x="179" y="6072"/>
                  </a:cubicBezTo>
                  <a:cubicBezTo>
                    <a:pt x="1155" y="6501"/>
                    <a:pt x="2810" y="7715"/>
                    <a:pt x="3477" y="8239"/>
                  </a:cubicBezTo>
                  <a:cubicBezTo>
                    <a:pt x="3382" y="7394"/>
                    <a:pt x="3239" y="6620"/>
                    <a:pt x="3108" y="5894"/>
                  </a:cubicBezTo>
                  <a:cubicBezTo>
                    <a:pt x="2620" y="5596"/>
                    <a:pt x="822" y="4501"/>
                    <a:pt x="358" y="4263"/>
                  </a:cubicBezTo>
                  <a:cubicBezTo>
                    <a:pt x="298" y="4239"/>
                    <a:pt x="262" y="4132"/>
                    <a:pt x="286" y="4048"/>
                  </a:cubicBezTo>
                  <a:cubicBezTo>
                    <a:pt x="310" y="3953"/>
                    <a:pt x="369" y="3905"/>
                    <a:pt x="441" y="3941"/>
                  </a:cubicBezTo>
                  <a:cubicBezTo>
                    <a:pt x="858" y="4144"/>
                    <a:pt x="2382" y="5072"/>
                    <a:pt x="3036" y="5453"/>
                  </a:cubicBezTo>
                  <a:cubicBezTo>
                    <a:pt x="2858" y="4525"/>
                    <a:pt x="2667" y="3703"/>
                    <a:pt x="2489" y="3012"/>
                  </a:cubicBezTo>
                  <a:cubicBezTo>
                    <a:pt x="2013" y="2774"/>
                    <a:pt x="858" y="2203"/>
                    <a:pt x="584" y="2084"/>
                  </a:cubicBezTo>
                  <a:cubicBezTo>
                    <a:pt x="524" y="2048"/>
                    <a:pt x="477" y="1965"/>
                    <a:pt x="489" y="1869"/>
                  </a:cubicBezTo>
                  <a:cubicBezTo>
                    <a:pt x="500" y="1786"/>
                    <a:pt x="584" y="1738"/>
                    <a:pt x="643" y="1750"/>
                  </a:cubicBezTo>
                  <a:cubicBezTo>
                    <a:pt x="893" y="1858"/>
                    <a:pt x="1834" y="2322"/>
                    <a:pt x="2370" y="2584"/>
                  </a:cubicBezTo>
                  <a:cubicBezTo>
                    <a:pt x="1965" y="1167"/>
                    <a:pt x="1655" y="417"/>
                    <a:pt x="1655" y="393"/>
                  </a:cubicBezTo>
                  <a:close/>
                  <a:moveTo>
                    <a:pt x="3072" y="21122"/>
                  </a:moveTo>
                  <a:lnTo>
                    <a:pt x="3370" y="21122"/>
                  </a:lnTo>
                  <a:cubicBezTo>
                    <a:pt x="3156" y="20729"/>
                    <a:pt x="2870" y="20217"/>
                    <a:pt x="2655" y="20015"/>
                  </a:cubicBezTo>
                  <a:cubicBezTo>
                    <a:pt x="2596" y="19967"/>
                    <a:pt x="2513" y="19979"/>
                    <a:pt x="2477" y="20050"/>
                  </a:cubicBezTo>
                  <a:cubicBezTo>
                    <a:pt x="2429" y="20134"/>
                    <a:pt x="2453" y="20229"/>
                    <a:pt x="2501" y="20288"/>
                  </a:cubicBezTo>
                  <a:cubicBezTo>
                    <a:pt x="2679" y="20443"/>
                    <a:pt x="2894" y="20788"/>
                    <a:pt x="3072" y="21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8919550" y="-2859150"/>
              <a:ext cx="380725" cy="1865125"/>
            </a:xfrm>
            <a:custGeom>
              <a:avLst/>
              <a:gdLst/>
              <a:ahLst/>
              <a:cxnLst/>
              <a:rect l="l" t="t" r="r" b="b"/>
              <a:pathLst>
                <a:path w="15229" h="74605" extrusionOk="0">
                  <a:moveTo>
                    <a:pt x="167" y="524"/>
                  </a:moveTo>
                  <a:cubicBezTo>
                    <a:pt x="60" y="489"/>
                    <a:pt x="1" y="346"/>
                    <a:pt x="36" y="203"/>
                  </a:cubicBezTo>
                  <a:cubicBezTo>
                    <a:pt x="60" y="72"/>
                    <a:pt x="167" y="1"/>
                    <a:pt x="263" y="24"/>
                  </a:cubicBezTo>
                  <a:cubicBezTo>
                    <a:pt x="275" y="24"/>
                    <a:pt x="4394" y="1501"/>
                    <a:pt x="5918" y="8442"/>
                  </a:cubicBezTo>
                  <a:cubicBezTo>
                    <a:pt x="6061" y="9097"/>
                    <a:pt x="6216" y="9787"/>
                    <a:pt x="6347" y="10442"/>
                  </a:cubicBezTo>
                  <a:cubicBezTo>
                    <a:pt x="7478" y="15681"/>
                    <a:pt x="7918" y="17753"/>
                    <a:pt x="10181" y="22098"/>
                  </a:cubicBezTo>
                  <a:cubicBezTo>
                    <a:pt x="11466" y="24575"/>
                    <a:pt x="12562" y="26897"/>
                    <a:pt x="13014" y="29468"/>
                  </a:cubicBezTo>
                  <a:cubicBezTo>
                    <a:pt x="13455" y="32052"/>
                    <a:pt x="13240" y="34898"/>
                    <a:pt x="11847" y="38362"/>
                  </a:cubicBezTo>
                  <a:cubicBezTo>
                    <a:pt x="10323" y="42196"/>
                    <a:pt x="11716" y="45542"/>
                    <a:pt x="13133" y="48923"/>
                  </a:cubicBezTo>
                  <a:cubicBezTo>
                    <a:pt x="14169" y="51435"/>
                    <a:pt x="15229" y="53960"/>
                    <a:pt x="15157" y="56757"/>
                  </a:cubicBezTo>
                  <a:cubicBezTo>
                    <a:pt x="15098" y="58877"/>
                    <a:pt x="14693" y="60532"/>
                    <a:pt x="14252" y="62330"/>
                  </a:cubicBezTo>
                  <a:cubicBezTo>
                    <a:pt x="13526" y="65199"/>
                    <a:pt x="12728" y="68449"/>
                    <a:pt x="13145" y="74605"/>
                  </a:cubicBezTo>
                  <a:lnTo>
                    <a:pt x="12776" y="74605"/>
                  </a:lnTo>
                  <a:cubicBezTo>
                    <a:pt x="12359" y="68390"/>
                    <a:pt x="13169" y="65080"/>
                    <a:pt x="13907" y="62163"/>
                  </a:cubicBezTo>
                  <a:cubicBezTo>
                    <a:pt x="14336" y="60389"/>
                    <a:pt x="14741" y="58770"/>
                    <a:pt x="14800" y="56734"/>
                  </a:cubicBezTo>
                  <a:cubicBezTo>
                    <a:pt x="14872" y="54079"/>
                    <a:pt x="13848" y="51614"/>
                    <a:pt x="12812" y="49161"/>
                  </a:cubicBezTo>
                  <a:cubicBezTo>
                    <a:pt x="11359" y="45661"/>
                    <a:pt x="9895" y="42196"/>
                    <a:pt x="11538" y="38112"/>
                  </a:cubicBezTo>
                  <a:cubicBezTo>
                    <a:pt x="12871" y="34779"/>
                    <a:pt x="13086" y="32052"/>
                    <a:pt x="12657" y="29576"/>
                  </a:cubicBezTo>
                  <a:cubicBezTo>
                    <a:pt x="12217" y="27075"/>
                    <a:pt x="11133" y="24813"/>
                    <a:pt x="9871" y="22384"/>
                  </a:cubicBezTo>
                  <a:cubicBezTo>
                    <a:pt x="7573" y="17979"/>
                    <a:pt x="7133" y="15883"/>
                    <a:pt x="5990" y="10585"/>
                  </a:cubicBezTo>
                  <a:cubicBezTo>
                    <a:pt x="5859" y="9990"/>
                    <a:pt x="5716" y="9359"/>
                    <a:pt x="5561" y="8573"/>
                  </a:cubicBezTo>
                  <a:cubicBezTo>
                    <a:pt x="4096" y="1917"/>
                    <a:pt x="179" y="524"/>
                    <a:pt x="167" y="524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9424675" y="-2726700"/>
              <a:ext cx="132775" cy="1732675"/>
            </a:xfrm>
            <a:custGeom>
              <a:avLst/>
              <a:gdLst/>
              <a:ahLst/>
              <a:cxnLst/>
              <a:rect l="l" t="t" r="r" b="b"/>
              <a:pathLst>
                <a:path w="5311" h="69307" extrusionOk="0">
                  <a:moveTo>
                    <a:pt x="1203" y="429"/>
                  </a:moveTo>
                  <a:cubicBezTo>
                    <a:pt x="1144" y="310"/>
                    <a:pt x="1167" y="167"/>
                    <a:pt x="1263" y="72"/>
                  </a:cubicBezTo>
                  <a:cubicBezTo>
                    <a:pt x="1346" y="1"/>
                    <a:pt x="1465" y="25"/>
                    <a:pt x="1513" y="144"/>
                  </a:cubicBezTo>
                  <a:cubicBezTo>
                    <a:pt x="1525" y="167"/>
                    <a:pt x="4323" y="5882"/>
                    <a:pt x="2001" y="13336"/>
                  </a:cubicBezTo>
                  <a:cubicBezTo>
                    <a:pt x="536" y="18063"/>
                    <a:pt x="1263" y="20479"/>
                    <a:pt x="2084" y="23194"/>
                  </a:cubicBezTo>
                  <a:cubicBezTo>
                    <a:pt x="2513" y="24647"/>
                    <a:pt x="2977" y="26183"/>
                    <a:pt x="3168" y="28195"/>
                  </a:cubicBezTo>
                  <a:cubicBezTo>
                    <a:pt x="3370" y="30516"/>
                    <a:pt x="2799" y="32921"/>
                    <a:pt x="2215" y="35374"/>
                  </a:cubicBezTo>
                  <a:cubicBezTo>
                    <a:pt x="1322" y="39101"/>
                    <a:pt x="429" y="42875"/>
                    <a:pt x="2334" y="46352"/>
                  </a:cubicBezTo>
                  <a:cubicBezTo>
                    <a:pt x="3965" y="49304"/>
                    <a:pt x="4882" y="51507"/>
                    <a:pt x="5096" y="53674"/>
                  </a:cubicBezTo>
                  <a:cubicBezTo>
                    <a:pt x="5311" y="55853"/>
                    <a:pt x="4823" y="57972"/>
                    <a:pt x="3668" y="60770"/>
                  </a:cubicBezTo>
                  <a:cubicBezTo>
                    <a:pt x="2751" y="62985"/>
                    <a:pt x="2382" y="66247"/>
                    <a:pt x="2275" y="69307"/>
                  </a:cubicBezTo>
                  <a:lnTo>
                    <a:pt x="1906" y="69307"/>
                  </a:lnTo>
                  <a:cubicBezTo>
                    <a:pt x="2025" y="66176"/>
                    <a:pt x="2394" y="62818"/>
                    <a:pt x="3346" y="60520"/>
                  </a:cubicBezTo>
                  <a:cubicBezTo>
                    <a:pt x="4465" y="57817"/>
                    <a:pt x="4930" y="55781"/>
                    <a:pt x="4727" y="53734"/>
                  </a:cubicBezTo>
                  <a:cubicBezTo>
                    <a:pt x="4525" y="51662"/>
                    <a:pt x="3644" y="49531"/>
                    <a:pt x="2037" y="46649"/>
                  </a:cubicBezTo>
                  <a:cubicBezTo>
                    <a:pt x="1" y="42970"/>
                    <a:pt x="929" y="39053"/>
                    <a:pt x="1858" y="35219"/>
                  </a:cubicBezTo>
                  <a:cubicBezTo>
                    <a:pt x="2418" y="32814"/>
                    <a:pt x="2989" y="30457"/>
                    <a:pt x="2799" y="28254"/>
                  </a:cubicBezTo>
                  <a:cubicBezTo>
                    <a:pt x="2620" y="26302"/>
                    <a:pt x="2168" y="24801"/>
                    <a:pt x="1739" y="23373"/>
                  </a:cubicBezTo>
                  <a:cubicBezTo>
                    <a:pt x="894" y="20551"/>
                    <a:pt x="143" y="18051"/>
                    <a:pt x="1667" y="13133"/>
                  </a:cubicBezTo>
                  <a:cubicBezTo>
                    <a:pt x="3906" y="5942"/>
                    <a:pt x="1215" y="441"/>
                    <a:pt x="1203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9637800" y="-1732525"/>
              <a:ext cx="197975" cy="738800"/>
            </a:xfrm>
            <a:custGeom>
              <a:avLst/>
              <a:gdLst/>
              <a:ahLst/>
              <a:cxnLst/>
              <a:rect l="l" t="t" r="r" b="b"/>
              <a:pathLst>
                <a:path w="7919" h="29552" extrusionOk="0">
                  <a:moveTo>
                    <a:pt x="6216" y="203"/>
                  </a:moveTo>
                  <a:cubicBezTo>
                    <a:pt x="6275" y="96"/>
                    <a:pt x="6394" y="60"/>
                    <a:pt x="6466" y="143"/>
                  </a:cubicBezTo>
                  <a:cubicBezTo>
                    <a:pt x="6561" y="227"/>
                    <a:pt x="6573" y="393"/>
                    <a:pt x="6513" y="501"/>
                  </a:cubicBezTo>
                  <a:cubicBezTo>
                    <a:pt x="6501" y="524"/>
                    <a:pt x="5537" y="2382"/>
                    <a:pt x="4430" y="5966"/>
                  </a:cubicBezTo>
                  <a:cubicBezTo>
                    <a:pt x="5001" y="5335"/>
                    <a:pt x="6037" y="4334"/>
                    <a:pt x="7716" y="3418"/>
                  </a:cubicBezTo>
                  <a:cubicBezTo>
                    <a:pt x="7787" y="3394"/>
                    <a:pt x="7859" y="3441"/>
                    <a:pt x="7882" y="3513"/>
                  </a:cubicBezTo>
                  <a:cubicBezTo>
                    <a:pt x="7918" y="3608"/>
                    <a:pt x="7882" y="3691"/>
                    <a:pt x="7811" y="3739"/>
                  </a:cubicBezTo>
                  <a:cubicBezTo>
                    <a:pt x="5620" y="4930"/>
                    <a:pt x="4549" y="6228"/>
                    <a:pt x="4215" y="6704"/>
                  </a:cubicBezTo>
                  <a:cubicBezTo>
                    <a:pt x="3977" y="7501"/>
                    <a:pt x="3739" y="8383"/>
                    <a:pt x="3489" y="9335"/>
                  </a:cubicBezTo>
                  <a:cubicBezTo>
                    <a:pt x="4001" y="8978"/>
                    <a:pt x="5084" y="8335"/>
                    <a:pt x="7335" y="7537"/>
                  </a:cubicBezTo>
                  <a:cubicBezTo>
                    <a:pt x="7394" y="7501"/>
                    <a:pt x="7466" y="7561"/>
                    <a:pt x="7490" y="7656"/>
                  </a:cubicBezTo>
                  <a:cubicBezTo>
                    <a:pt x="7501" y="7740"/>
                    <a:pt x="7454" y="7835"/>
                    <a:pt x="7394" y="7859"/>
                  </a:cubicBezTo>
                  <a:cubicBezTo>
                    <a:pt x="4644" y="8847"/>
                    <a:pt x="3656" y="9549"/>
                    <a:pt x="3382" y="9811"/>
                  </a:cubicBezTo>
                  <a:cubicBezTo>
                    <a:pt x="3156" y="10740"/>
                    <a:pt x="2929" y="11764"/>
                    <a:pt x="2727" y="12824"/>
                  </a:cubicBezTo>
                  <a:cubicBezTo>
                    <a:pt x="3287" y="12562"/>
                    <a:pt x="4644" y="11978"/>
                    <a:pt x="6561" y="11573"/>
                  </a:cubicBezTo>
                  <a:cubicBezTo>
                    <a:pt x="6632" y="11562"/>
                    <a:pt x="6692" y="11621"/>
                    <a:pt x="6692" y="11716"/>
                  </a:cubicBezTo>
                  <a:cubicBezTo>
                    <a:pt x="6716" y="11800"/>
                    <a:pt x="6668" y="11895"/>
                    <a:pt x="6597" y="11907"/>
                  </a:cubicBezTo>
                  <a:cubicBezTo>
                    <a:pt x="4477" y="12347"/>
                    <a:pt x="3060" y="13002"/>
                    <a:pt x="2644" y="13216"/>
                  </a:cubicBezTo>
                  <a:cubicBezTo>
                    <a:pt x="2572" y="13633"/>
                    <a:pt x="2489" y="14062"/>
                    <a:pt x="2406" y="14514"/>
                  </a:cubicBezTo>
                  <a:cubicBezTo>
                    <a:pt x="2977" y="14252"/>
                    <a:pt x="4287" y="13705"/>
                    <a:pt x="5561" y="13419"/>
                  </a:cubicBezTo>
                  <a:cubicBezTo>
                    <a:pt x="5644" y="13407"/>
                    <a:pt x="5704" y="13467"/>
                    <a:pt x="5715" y="13562"/>
                  </a:cubicBezTo>
                  <a:cubicBezTo>
                    <a:pt x="5727" y="13645"/>
                    <a:pt x="5680" y="13740"/>
                    <a:pt x="5608" y="13752"/>
                  </a:cubicBezTo>
                  <a:cubicBezTo>
                    <a:pt x="4227" y="14050"/>
                    <a:pt x="2787" y="14693"/>
                    <a:pt x="2346" y="14883"/>
                  </a:cubicBezTo>
                  <a:cubicBezTo>
                    <a:pt x="2108" y="16312"/>
                    <a:pt x="1905" y="17860"/>
                    <a:pt x="1727" y="19491"/>
                  </a:cubicBezTo>
                  <a:cubicBezTo>
                    <a:pt x="2167" y="19301"/>
                    <a:pt x="3156" y="18896"/>
                    <a:pt x="4239" y="18693"/>
                  </a:cubicBezTo>
                  <a:cubicBezTo>
                    <a:pt x="4311" y="18681"/>
                    <a:pt x="4370" y="18741"/>
                    <a:pt x="4370" y="18836"/>
                  </a:cubicBezTo>
                  <a:cubicBezTo>
                    <a:pt x="4394" y="18931"/>
                    <a:pt x="4334" y="19015"/>
                    <a:pt x="4275" y="19039"/>
                  </a:cubicBezTo>
                  <a:cubicBezTo>
                    <a:pt x="3096" y="19253"/>
                    <a:pt x="2048" y="19705"/>
                    <a:pt x="1691" y="19872"/>
                  </a:cubicBezTo>
                  <a:cubicBezTo>
                    <a:pt x="1560" y="21217"/>
                    <a:pt x="1441" y="22646"/>
                    <a:pt x="1370" y="24134"/>
                  </a:cubicBezTo>
                  <a:cubicBezTo>
                    <a:pt x="1715" y="23861"/>
                    <a:pt x="2334" y="23396"/>
                    <a:pt x="3120" y="23111"/>
                  </a:cubicBezTo>
                  <a:cubicBezTo>
                    <a:pt x="3179" y="23087"/>
                    <a:pt x="3263" y="23146"/>
                    <a:pt x="3275" y="23230"/>
                  </a:cubicBezTo>
                  <a:cubicBezTo>
                    <a:pt x="3287" y="23325"/>
                    <a:pt x="3239" y="23408"/>
                    <a:pt x="3179" y="23444"/>
                  </a:cubicBezTo>
                  <a:cubicBezTo>
                    <a:pt x="2275" y="23765"/>
                    <a:pt x="1608" y="24337"/>
                    <a:pt x="1358" y="24551"/>
                  </a:cubicBezTo>
                  <a:cubicBezTo>
                    <a:pt x="1298" y="25658"/>
                    <a:pt x="1263" y="26790"/>
                    <a:pt x="1251" y="27944"/>
                  </a:cubicBezTo>
                  <a:cubicBezTo>
                    <a:pt x="1560" y="27623"/>
                    <a:pt x="2084" y="27135"/>
                    <a:pt x="2620" y="26873"/>
                  </a:cubicBezTo>
                  <a:cubicBezTo>
                    <a:pt x="2679" y="26849"/>
                    <a:pt x="2751" y="26897"/>
                    <a:pt x="2787" y="26980"/>
                  </a:cubicBezTo>
                  <a:cubicBezTo>
                    <a:pt x="2810" y="27075"/>
                    <a:pt x="2763" y="27159"/>
                    <a:pt x="2703" y="27206"/>
                  </a:cubicBezTo>
                  <a:cubicBezTo>
                    <a:pt x="2096" y="27504"/>
                    <a:pt x="1489" y="28123"/>
                    <a:pt x="1251" y="28397"/>
                  </a:cubicBezTo>
                  <a:lnTo>
                    <a:pt x="1251" y="29242"/>
                  </a:lnTo>
                  <a:cubicBezTo>
                    <a:pt x="1501" y="28945"/>
                    <a:pt x="1894" y="28516"/>
                    <a:pt x="2215" y="28325"/>
                  </a:cubicBezTo>
                  <a:cubicBezTo>
                    <a:pt x="2275" y="28278"/>
                    <a:pt x="2346" y="28325"/>
                    <a:pt x="2382" y="28409"/>
                  </a:cubicBezTo>
                  <a:cubicBezTo>
                    <a:pt x="2406" y="28504"/>
                    <a:pt x="2382" y="28587"/>
                    <a:pt x="2322" y="28635"/>
                  </a:cubicBezTo>
                  <a:cubicBezTo>
                    <a:pt x="2013" y="28826"/>
                    <a:pt x="1620" y="29242"/>
                    <a:pt x="1382" y="29540"/>
                  </a:cubicBezTo>
                  <a:lnTo>
                    <a:pt x="882" y="29540"/>
                  </a:lnTo>
                  <a:cubicBezTo>
                    <a:pt x="882" y="29040"/>
                    <a:pt x="882" y="28540"/>
                    <a:pt x="893" y="28040"/>
                  </a:cubicBezTo>
                  <a:cubicBezTo>
                    <a:pt x="620" y="27516"/>
                    <a:pt x="120" y="26516"/>
                    <a:pt x="12" y="25944"/>
                  </a:cubicBezTo>
                  <a:cubicBezTo>
                    <a:pt x="0" y="25849"/>
                    <a:pt x="24" y="25766"/>
                    <a:pt x="108" y="25730"/>
                  </a:cubicBezTo>
                  <a:cubicBezTo>
                    <a:pt x="167" y="25706"/>
                    <a:pt x="239" y="25766"/>
                    <a:pt x="251" y="25849"/>
                  </a:cubicBezTo>
                  <a:cubicBezTo>
                    <a:pt x="346" y="26266"/>
                    <a:pt x="655" y="26956"/>
                    <a:pt x="905" y="27468"/>
                  </a:cubicBezTo>
                  <a:cubicBezTo>
                    <a:pt x="917" y="26361"/>
                    <a:pt x="965" y="25289"/>
                    <a:pt x="1024" y="24242"/>
                  </a:cubicBezTo>
                  <a:cubicBezTo>
                    <a:pt x="798" y="23646"/>
                    <a:pt x="120" y="21813"/>
                    <a:pt x="60" y="21432"/>
                  </a:cubicBezTo>
                  <a:cubicBezTo>
                    <a:pt x="48" y="21337"/>
                    <a:pt x="84" y="21253"/>
                    <a:pt x="167" y="21241"/>
                  </a:cubicBezTo>
                  <a:cubicBezTo>
                    <a:pt x="239" y="21217"/>
                    <a:pt x="298" y="21277"/>
                    <a:pt x="310" y="21372"/>
                  </a:cubicBezTo>
                  <a:cubicBezTo>
                    <a:pt x="358" y="21658"/>
                    <a:pt x="786" y="22849"/>
                    <a:pt x="1072" y="23599"/>
                  </a:cubicBezTo>
                  <a:cubicBezTo>
                    <a:pt x="1155" y="22110"/>
                    <a:pt x="1274" y="20705"/>
                    <a:pt x="1429" y="19360"/>
                  </a:cubicBezTo>
                  <a:cubicBezTo>
                    <a:pt x="1203" y="18586"/>
                    <a:pt x="762" y="16991"/>
                    <a:pt x="703" y="16193"/>
                  </a:cubicBezTo>
                  <a:cubicBezTo>
                    <a:pt x="703" y="16098"/>
                    <a:pt x="739" y="16014"/>
                    <a:pt x="822" y="16014"/>
                  </a:cubicBezTo>
                  <a:cubicBezTo>
                    <a:pt x="893" y="16003"/>
                    <a:pt x="953" y="16074"/>
                    <a:pt x="953" y="16157"/>
                  </a:cubicBezTo>
                  <a:cubicBezTo>
                    <a:pt x="1001" y="16753"/>
                    <a:pt x="1274" y="17872"/>
                    <a:pt x="1501" y="18693"/>
                  </a:cubicBezTo>
                  <a:cubicBezTo>
                    <a:pt x="1667" y="17265"/>
                    <a:pt x="1858" y="15907"/>
                    <a:pt x="2072" y="14645"/>
                  </a:cubicBezTo>
                  <a:lnTo>
                    <a:pt x="1251" y="11181"/>
                  </a:lnTo>
                  <a:cubicBezTo>
                    <a:pt x="1239" y="11085"/>
                    <a:pt x="1263" y="11002"/>
                    <a:pt x="1322" y="10966"/>
                  </a:cubicBezTo>
                  <a:cubicBezTo>
                    <a:pt x="1382" y="10942"/>
                    <a:pt x="1453" y="10978"/>
                    <a:pt x="1477" y="11073"/>
                  </a:cubicBezTo>
                  <a:lnTo>
                    <a:pt x="2156" y="13990"/>
                  </a:lnTo>
                  <a:cubicBezTo>
                    <a:pt x="2346" y="12871"/>
                    <a:pt x="2560" y="11835"/>
                    <a:pt x="2787" y="10871"/>
                  </a:cubicBezTo>
                  <a:cubicBezTo>
                    <a:pt x="2584" y="10371"/>
                    <a:pt x="2048" y="8871"/>
                    <a:pt x="1846" y="7335"/>
                  </a:cubicBezTo>
                  <a:cubicBezTo>
                    <a:pt x="1834" y="7251"/>
                    <a:pt x="1870" y="7156"/>
                    <a:pt x="1941" y="7144"/>
                  </a:cubicBezTo>
                  <a:cubicBezTo>
                    <a:pt x="2025" y="7132"/>
                    <a:pt x="2084" y="7192"/>
                    <a:pt x="2096" y="7275"/>
                  </a:cubicBezTo>
                  <a:cubicBezTo>
                    <a:pt x="2263" y="8525"/>
                    <a:pt x="2656" y="9752"/>
                    <a:pt x="2882" y="10407"/>
                  </a:cubicBezTo>
                  <a:cubicBezTo>
                    <a:pt x="3096" y="9466"/>
                    <a:pt x="3322" y="8597"/>
                    <a:pt x="3537" y="7787"/>
                  </a:cubicBezTo>
                  <a:cubicBezTo>
                    <a:pt x="3406" y="7156"/>
                    <a:pt x="3001" y="5144"/>
                    <a:pt x="2989" y="3358"/>
                  </a:cubicBezTo>
                  <a:cubicBezTo>
                    <a:pt x="2989" y="3275"/>
                    <a:pt x="3048" y="3203"/>
                    <a:pt x="3108" y="3203"/>
                  </a:cubicBezTo>
                  <a:cubicBezTo>
                    <a:pt x="3179" y="3203"/>
                    <a:pt x="3227" y="3275"/>
                    <a:pt x="3227" y="3358"/>
                  </a:cubicBezTo>
                  <a:cubicBezTo>
                    <a:pt x="3239" y="4787"/>
                    <a:pt x="3513" y="6382"/>
                    <a:pt x="3680" y="7251"/>
                  </a:cubicBezTo>
                  <a:cubicBezTo>
                    <a:pt x="4037" y="5977"/>
                    <a:pt x="4370" y="4882"/>
                    <a:pt x="4703" y="3953"/>
                  </a:cubicBezTo>
                  <a:cubicBezTo>
                    <a:pt x="4668" y="3334"/>
                    <a:pt x="4584" y="1513"/>
                    <a:pt x="4692" y="167"/>
                  </a:cubicBezTo>
                  <a:cubicBezTo>
                    <a:pt x="4692" y="72"/>
                    <a:pt x="4763" y="1"/>
                    <a:pt x="4823" y="12"/>
                  </a:cubicBezTo>
                  <a:cubicBezTo>
                    <a:pt x="4894" y="24"/>
                    <a:pt x="4942" y="108"/>
                    <a:pt x="4930" y="191"/>
                  </a:cubicBezTo>
                  <a:cubicBezTo>
                    <a:pt x="4834" y="1215"/>
                    <a:pt x="4882" y="2525"/>
                    <a:pt x="4906" y="3346"/>
                  </a:cubicBezTo>
                  <a:cubicBezTo>
                    <a:pt x="5668" y="1275"/>
                    <a:pt x="6216" y="203"/>
                    <a:pt x="6216" y="203"/>
                  </a:cubicBezTo>
                  <a:close/>
                  <a:moveTo>
                    <a:pt x="358" y="29552"/>
                  </a:moveTo>
                  <a:lnTo>
                    <a:pt x="667" y="29552"/>
                  </a:lnTo>
                  <a:cubicBezTo>
                    <a:pt x="512" y="29302"/>
                    <a:pt x="370" y="29016"/>
                    <a:pt x="298" y="28754"/>
                  </a:cubicBezTo>
                  <a:cubicBezTo>
                    <a:pt x="262" y="28659"/>
                    <a:pt x="203" y="28623"/>
                    <a:pt x="131" y="28647"/>
                  </a:cubicBezTo>
                  <a:cubicBezTo>
                    <a:pt x="72" y="28683"/>
                    <a:pt x="24" y="28778"/>
                    <a:pt x="60" y="28861"/>
                  </a:cubicBezTo>
                  <a:cubicBezTo>
                    <a:pt x="120" y="29076"/>
                    <a:pt x="227" y="29338"/>
                    <a:pt x="358" y="29552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9800325" y="-1380100"/>
              <a:ext cx="150925" cy="385500"/>
            </a:xfrm>
            <a:custGeom>
              <a:avLst/>
              <a:gdLst/>
              <a:ahLst/>
              <a:cxnLst/>
              <a:rect l="l" t="t" r="r" b="b"/>
              <a:pathLst>
                <a:path w="6037" h="15420" extrusionOk="0">
                  <a:moveTo>
                    <a:pt x="3977" y="3287"/>
                  </a:moveTo>
                  <a:cubicBezTo>
                    <a:pt x="4525" y="3037"/>
                    <a:pt x="5549" y="2572"/>
                    <a:pt x="5846" y="2382"/>
                  </a:cubicBezTo>
                  <a:cubicBezTo>
                    <a:pt x="5906" y="2334"/>
                    <a:pt x="5977" y="2382"/>
                    <a:pt x="6013" y="2453"/>
                  </a:cubicBezTo>
                  <a:cubicBezTo>
                    <a:pt x="6037" y="2537"/>
                    <a:pt x="6013" y="2632"/>
                    <a:pt x="5953" y="2679"/>
                  </a:cubicBezTo>
                  <a:cubicBezTo>
                    <a:pt x="5596" y="2894"/>
                    <a:pt x="4239" y="3513"/>
                    <a:pt x="3810" y="3703"/>
                  </a:cubicBezTo>
                  <a:cubicBezTo>
                    <a:pt x="3501" y="4501"/>
                    <a:pt x="3167" y="5442"/>
                    <a:pt x="2822" y="6501"/>
                  </a:cubicBezTo>
                  <a:lnTo>
                    <a:pt x="5203" y="6073"/>
                  </a:lnTo>
                  <a:cubicBezTo>
                    <a:pt x="5287" y="6049"/>
                    <a:pt x="5346" y="6132"/>
                    <a:pt x="5346" y="6216"/>
                  </a:cubicBezTo>
                  <a:cubicBezTo>
                    <a:pt x="5358" y="6311"/>
                    <a:pt x="5299" y="6394"/>
                    <a:pt x="5239" y="6406"/>
                  </a:cubicBezTo>
                  <a:lnTo>
                    <a:pt x="2703" y="6870"/>
                  </a:lnTo>
                  <a:cubicBezTo>
                    <a:pt x="2620" y="7144"/>
                    <a:pt x="2548" y="7418"/>
                    <a:pt x="2453" y="7692"/>
                  </a:cubicBezTo>
                  <a:lnTo>
                    <a:pt x="4179" y="7466"/>
                  </a:lnTo>
                  <a:cubicBezTo>
                    <a:pt x="4263" y="7454"/>
                    <a:pt x="4322" y="7525"/>
                    <a:pt x="4322" y="7621"/>
                  </a:cubicBezTo>
                  <a:cubicBezTo>
                    <a:pt x="4322" y="7704"/>
                    <a:pt x="4275" y="7799"/>
                    <a:pt x="4215" y="7799"/>
                  </a:cubicBezTo>
                  <a:lnTo>
                    <a:pt x="2370" y="8037"/>
                  </a:lnTo>
                  <a:cubicBezTo>
                    <a:pt x="2132" y="8835"/>
                    <a:pt x="1905" y="9704"/>
                    <a:pt x="1679" y="10609"/>
                  </a:cubicBezTo>
                  <a:lnTo>
                    <a:pt x="3525" y="10204"/>
                  </a:lnTo>
                  <a:cubicBezTo>
                    <a:pt x="3608" y="10192"/>
                    <a:pt x="3667" y="10252"/>
                    <a:pt x="3679" y="10335"/>
                  </a:cubicBezTo>
                  <a:cubicBezTo>
                    <a:pt x="3691" y="10430"/>
                    <a:pt x="3644" y="10514"/>
                    <a:pt x="3572" y="10538"/>
                  </a:cubicBezTo>
                  <a:lnTo>
                    <a:pt x="1596" y="10954"/>
                  </a:lnTo>
                  <a:cubicBezTo>
                    <a:pt x="1524" y="11252"/>
                    <a:pt x="1465" y="11550"/>
                    <a:pt x="1381" y="11847"/>
                  </a:cubicBezTo>
                  <a:lnTo>
                    <a:pt x="2298" y="11740"/>
                  </a:lnTo>
                  <a:cubicBezTo>
                    <a:pt x="2370" y="11740"/>
                    <a:pt x="2429" y="11800"/>
                    <a:pt x="2429" y="11883"/>
                  </a:cubicBezTo>
                  <a:cubicBezTo>
                    <a:pt x="2429" y="11978"/>
                    <a:pt x="2382" y="12062"/>
                    <a:pt x="2310" y="12062"/>
                  </a:cubicBezTo>
                  <a:lnTo>
                    <a:pt x="1298" y="12169"/>
                  </a:lnTo>
                  <a:cubicBezTo>
                    <a:pt x="1131" y="12919"/>
                    <a:pt x="989" y="13693"/>
                    <a:pt x="846" y="14490"/>
                  </a:cubicBezTo>
                  <a:lnTo>
                    <a:pt x="1751" y="14312"/>
                  </a:lnTo>
                  <a:cubicBezTo>
                    <a:pt x="1834" y="14300"/>
                    <a:pt x="1893" y="14359"/>
                    <a:pt x="1893" y="14467"/>
                  </a:cubicBezTo>
                  <a:cubicBezTo>
                    <a:pt x="1905" y="14550"/>
                    <a:pt x="1858" y="14645"/>
                    <a:pt x="1786" y="14657"/>
                  </a:cubicBezTo>
                  <a:lnTo>
                    <a:pt x="786" y="14848"/>
                  </a:lnTo>
                  <a:cubicBezTo>
                    <a:pt x="762" y="15038"/>
                    <a:pt x="727" y="15241"/>
                    <a:pt x="703" y="15419"/>
                  </a:cubicBezTo>
                  <a:lnTo>
                    <a:pt x="334" y="15419"/>
                  </a:lnTo>
                  <a:cubicBezTo>
                    <a:pt x="346" y="15371"/>
                    <a:pt x="346" y="15312"/>
                    <a:pt x="357" y="15264"/>
                  </a:cubicBezTo>
                  <a:lnTo>
                    <a:pt x="36" y="14181"/>
                  </a:lnTo>
                  <a:cubicBezTo>
                    <a:pt x="0" y="14086"/>
                    <a:pt x="36" y="14002"/>
                    <a:pt x="96" y="13955"/>
                  </a:cubicBezTo>
                  <a:cubicBezTo>
                    <a:pt x="155" y="13931"/>
                    <a:pt x="227" y="13955"/>
                    <a:pt x="250" y="14050"/>
                  </a:cubicBezTo>
                  <a:lnTo>
                    <a:pt x="453" y="14681"/>
                  </a:lnTo>
                  <a:cubicBezTo>
                    <a:pt x="584" y="13895"/>
                    <a:pt x="715" y="13133"/>
                    <a:pt x="869" y="12407"/>
                  </a:cubicBezTo>
                  <a:lnTo>
                    <a:pt x="584" y="10573"/>
                  </a:lnTo>
                  <a:cubicBezTo>
                    <a:pt x="572" y="10490"/>
                    <a:pt x="608" y="10395"/>
                    <a:pt x="667" y="10383"/>
                  </a:cubicBezTo>
                  <a:cubicBezTo>
                    <a:pt x="750" y="10371"/>
                    <a:pt x="810" y="10430"/>
                    <a:pt x="822" y="10526"/>
                  </a:cubicBezTo>
                  <a:lnTo>
                    <a:pt x="1000" y="11728"/>
                  </a:lnTo>
                  <a:cubicBezTo>
                    <a:pt x="1167" y="11002"/>
                    <a:pt x="1322" y="10276"/>
                    <a:pt x="1500" y="9597"/>
                  </a:cubicBezTo>
                  <a:lnTo>
                    <a:pt x="1119" y="7632"/>
                  </a:lnTo>
                  <a:cubicBezTo>
                    <a:pt x="1108" y="7549"/>
                    <a:pt x="1131" y="7454"/>
                    <a:pt x="1203" y="7430"/>
                  </a:cubicBezTo>
                  <a:cubicBezTo>
                    <a:pt x="1262" y="7394"/>
                    <a:pt x="1346" y="7454"/>
                    <a:pt x="1358" y="7549"/>
                  </a:cubicBezTo>
                  <a:lnTo>
                    <a:pt x="1655" y="9037"/>
                  </a:lnTo>
                  <a:cubicBezTo>
                    <a:pt x="1846" y="8299"/>
                    <a:pt x="2060" y="7597"/>
                    <a:pt x="2262" y="6930"/>
                  </a:cubicBezTo>
                  <a:lnTo>
                    <a:pt x="1893" y="4739"/>
                  </a:lnTo>
                  <a:cubicBezTo>
                    <a:pt x="1881" y="4656"/>
                    <a:pt x="1917" y="4561"/>
                    <a:pt x="1977" y="4537"/>
                  </a:cubicBezTo>
                  <a:cubicBezTo>
                    <a:pt x="2036" y="4525"/>
                    <a:pt x="2120" y="4573"/>
                    <a:pt x="2132" y="4668"/>
                  </a:cubicBezTo>
                  <a:lnTo>
                    <a:pt x="2429" y="6406"/>
                  </a:lnTo>
                  <a:cubicBezTo>
                    <a:pt x="2536" y="6097"/>
                    <a:pt x="2620" y="5811"/>
                    <a:pt x="2727" y="5513"/>
                  </a:cubicBezTo>
                  <a:lnTo>
                    <a:pt x="2453" y="3299"/>
                  </a:lnTo>
                  <a:cubicBezTo>
                    <a:pt x="2441" y="3215"/>
                    <a:pt x="2489" y="3120"/>
                    <a:pt x="2560" y="3108"/>
                  </a:cubicBezTo>
                  <a:cubicBezTo>
                    <a:pt x="2632" y="3096"/>
                    <a:pt x="2691" y="3156"/>
                    <a:pt x="2703" y="3239"/>
                  </a:cubicBezTo>
                  <a:lnTo>
                    <a:pt x="2917" y="4965"/>
                  </a:lnTo>
                  <a:cubicBezTo>
                    <a:pt x="3298" y="3858"/>
                    <a:pt x="3679" y="2918"/>
                    <a:pt x="3989" y="2156"/>
                  </a:cubicBezTo>
                  <a:lnTo>
                    <a:pt x="3822" y="727"/>
                  </a:lnTo>
                  <a:cubicBezTo>
                    <a:pt x="3810" y="643"/>
                    <a:pt x="3858" y="548"/>
                    <a:pt x="3929" y="536"/>
                  </a:cubicBezTo>
                  <a:cubicBezTo>
                    <a:pt x="4001" y="524"/>
                    <a:pt x="4060" y="584"/>
                    <a:pt x="4060" y="679"/>
                  </a:cubicBezTo>
                  <a:lnTo>
                    <a:pt x="4167" y="1691"/>
                  </a:lnTo>
                  <a:cubicBezTo>
                    <a:pt x="4596" y="703"/>
                    <a:pt x="4870" y="167"/>
                    <a:pt x="4870" y="143"/>
                  </a:cubicBezTo>
                  <a:cubicBezTo>
                    <a:pt x="4929" y="24"/>
                    <a:pt x="5049" y="1"/>
                    <a:pt x="5120" y="84"/>
                  </a:cubicBezTo>
                  <a:cubicBezTo>
                    <a:pt x="5203" y="167"/>
                    <a:pt x="5227" y="322"/>
                    <a:pt x="5168" y="441"/>
                  </a:cubicBezTo>
                  <a:cubicBezTo>
                    <a:pt x="5191" y="489"/>
                    <a:pt x="4679" y="1501"/>
                    <a:pt x="3977" y="32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8633200" y="-2165900"/>
              <a:ext cx="301250" cy="1173375"/>
            </a:xfrm>
            <a:custGeom>
              <a:avLst/>
              <a:gdLst/>
              <a:ahLst/>
              <a:cxnLst/>
              <a:rect l="l" t="t" r="r" b="b"/>
              <a:pathLst>
                <a:path w="12050" h="46935" extrusionOk="0">
                  <a:moveTo>
                    <a:pt x="10359" y="46887"/>
                  </a:moveTo>
                  <a:cubicBezTo>
                    <a:pt x="10109" y="46649"/>
                    <a:pt x="9514" y="46196"/>
                    <a:pt x="8645" y="45863"/>
                  </a:cubicBezTo>
                  <a:cubicBezTo>
                    <a:pt x="8585" y="45839"/>
                    <a:pt x="8538" y="45744"/>
                    <a:pt x="8561" y="45660"/>
                  </a:cubicBezTo>
                  <a:cubicBezTo>
                    <a:pt x="8573" y="45565"/>
                    <a:pt x="8645" y="45506"/>
                    <a:pt x="8704" y="45541"/>
                  </a:cubicBezTo>
                  <a:cubicBezTo>
                    <a:pt x="9526" y="45851"/>
                    <a:pt x="10121" y="46280"/>
                    <a:pt x="10419" y="46553"/>
                  </a:cubicBezTo>
                  <a:cubicBezTo>
                    <a:pt x="10431" y="45982"/>
                    <a:pt x="10431" y="45422"/>
                    <a:pt x="10443" y="44863"/>
                  </a:cubicBezTo>
                  <a:cubicBezTo>
                    <a:pt x="10085" y="44541"/>
                    <a:pt x="8931" y="43517"/>
                    <a:pt x="8466" y="43172"/>
                  </a:cubicBezTo>
                  <a:cubicBezTo>
                    <a:pt x="8407" y="43124"/>
                    <a:pt x="8383" y="43017"/>
                    <a:pt x="8419" y="42946"/>
                  </a:cubicBezTo>
                  <a:cubicBezTo>
                    <a:pt x="8454" y="42874"/>
                    <a:pt x="8526" y="42839"/>
                    <a:pt x="8585" y="42886"/>
                  </a:cubicBezTo>
                  <a:cubicBezTo>
                    <a:pt x="9002" y="43196"/>
                    <a:pt x="10002" y="44077"/>
                    <a:pt x="10443" y="44482"/>
                  </a:cubicBezTo>
                  <a:lnTo>
                    <a:pt x="10443" y="41446"/>
                  </a:lnTo>
                  <a:cubicBezTo>
                    <a:pt x="10085" y="41148"/>
                    <a:pt x="8966" y="40267"/>
                    <a:pt x="7657" y="39445"/>
                  </a:cubicBezTo>
                  <a:cubicBezTo>
                    <a:pt x="7597" y="39410"/>
                    <a:pt x="7573" y="39314"/>
                    <a:pt x="7597" y="39231"/>
                  </a:cubicBezTo>
                  <a:cubicBezTo>
                    <a:pt x="7633" y="39136"/>
                    <a:pt x="7704" y="39112"/>
                    <a:pt x="7764" y="39136"/>
                  </a:cubicBezTo>
                  <a:cubicBezTo>
                    <a:pt x="8954" y="39862"/>
                    <a:pt x="9978" y="40672"/>
                    <a:pt x="10443" y="41041"/>
                  </a:cubicBezTo>
                  <a:cubicBezTo>
                    <a:pt x="10431" y="40041"/>
                    <a:pt x="10419" y="39064"/>
                    <a:pt x="10383" y="38112"/>
                  </a:cubicBezTo>
                  <a:cubicBezTo>
                    <a:pt x="9895" y="37707"/>
                    <a:pt x="8288" y="36433"/>
                    <a:pt x="6395" y="35266"/>
                  </a:cubicBezTo>
                  <a:cubicBezTo>
                    <a:pt x="6335" y="35219"/>
                    <a:pt x="6311" y="35135"/>
                    <a:pt x="6335" y="35040"/>
                  </a:cubicBezTo>
                  <a:cubicBezTo>
                    <a:pt x="6371" y="34957"/>
                    <a:pt x="6442" y="34921"/>
                    <a:pt x="6502" y="34957"/>
                  </a:cubicBezTo>
                  <a:cubicBezTo>
                    <a:pt x="8240" y="36028"/>
                    <a:pt x="9740" y="37207"/>
                    <a:pt x="10371" y="37695"/>
                  </a:cubicBezTo>
                  <a:cubicBezTo>
                    <a:pt x="10324" y="36445"/>
                    <a:pt x="10264" y="35219"/>
                    <a:pt x="10193" y="34028"/>
                  </a:cubicBezTo>
                  <a:cubicBezTo>
                    <a:pt x="9704" y="33576"/>
                    <a:pt x="7633" y="31706"/>
                    <a:pt x="5740" y="31052"/>
                  </a:cubicBezTo>
                  <a:cubicBezTo>
                    <a:pt x="5680" y="31028"/>
                    <a:pt x="5633" y="30932"/>
                    <a:pt x="5656" y="30849"/>
                  </a:cubicBezTo>
                  <a:cubicBezTo>
                    <a:pt x="5668" y="30754"/>
                    <a:pt x="5740" y="30694"/>
                    <a:pt x="5799" y="30730"/>
                  </a:cubicBezTo>
                  <a:cubicBezTo>
                    <a:pt x="7573" y="31337"/>
                    <a:pt x="9478" y="32957"/>
                    <a:pt x="10181" y="33599"/>
                  </a:cubicBezTo>
                  <a:cubicBezTo>
                    <a:pt x="10085" y="32159"/>
                    <a:pt x="9966" y="30754"/>
                    <a:pt x="9847" y="29408"/>
                  </a:cubicBezTo>
                  <a:cubicBezTo>
                    <a:pt x="9133" y="28873"/>
                    <a:pt x="6216" y="26801"/>
                    <a:pt x="4347" y="26944"/>
                  </a:cubicBezTo>
                  <a:cubicBezTo>
                    <a:pt x="4263" y="26944"/>
                    <a:pt x="4204" y="26884"/>
                    <a:pt x="4204" y="26789"/>
                  </a:cubicBezTo>
                  <a:cubicBezTo>
                    <a:pt x="4204" y="26694"/>
                    <a:pt x="4251" y="26611"/>
                    <a:pt x="4323" y="26611"/>
                  </a:cubicBezTo>
                  <a:cubicBezTo>
                    <a:pt x="6145" y="26456"/>
                    <a:pt x="8871" y="28313"/>
                    <a:pt x="9800" y="28992"/>
                  </a:cubicBezTo>
                  <a:cubicBezTo>
                    <a:pt x="9669" y="27575"/>
                    <a:pt x="9502" y="26206"/>
                    <a:pt x="9335" y="24908"/>
                  </a:cubicBezTo>
                  <a:cubicBezTo>
                    <a:pt x="8752" y="24646"/>
                    <a:pt x="6323" y="23539"/>
                    <a:pt x="3716" y="23217"/>
                  </a:cubicBezTo>
                  <a:cubicBezTo>
                    <a:pt x="3644" y="23193"/>
                    <a:pt x="3597" y="23122"/>
                    <a:pt x="3597" y="23039"/>
                  </a:cubicBezTo>
                  <a:cubicBezTo>
                    <a:pt x="3597" y="22943"/>
                    <a:pt x="3656" y="22872"/>
                    <a:pt x="3739" y="22884"/>
                  </a:cubicBezTo>
                  <a:cubicBezTo>
                    <a:pt x="6204" y="23193"/>
                    <a:pt x="8514" y="24194"/>
                    <a:pt x="9276" y="24539"/>
                  </a:cubicBezTo>
                  <a:cubicBezTo>
                    <a:pt x="9169" y="23765"/>
                    <a:pt x="9062" y="23015"/>
                    <a:pt x="8942" y="22289"/>
                  </a:cubicBezTo>
                  <a:cubicBezTo>
                    <a:pt x="8395" y="22003"/>
                    <a:pt x="6061" y="20907"/>
                    <a:pt x="2501" y="20384"/>
                  </a:cubicBezTo>
                  <a:cubicBezTo>
                    <a:pt x="2430" y="20372"/>
                    <a:pt x="2382" y="20300"/>
                    <a:pt x="2394" y="20205"/>
                  </a:cubicBezTo>
                  <a:cubicBezTo>
                    <a:pt x="2394" y="20122"/>
                    <a:pt x="2465" y="20038"/>
                    <a:pt x="2525" y="20062"/>
                  </a:cubicBezTo>
                  <a:cubicBezTo>
                    <a:pt x="5835" y="20550"/>
                    <a:pt x="8121" y="21550"/>
                    <a:pt x="8883" y="21908"/>
                  </a:cubicBezTo>
                  <a:cubicBezTo>
                    <a:pt x="8597" y="20193"/>
                    <a:pt x="8300" y="18586"/>
                    <a:pt x="7990" y="17097"/>
                  </a:cubicBezTo>
                  <a:cubicBezTo>
                    <a:pt x="7252" y="16859"/>
                    <a:pt x="3513" y="15657"/>
                    <a:pt x="1239" y="15681"/>
                  </a:cubicBezTo>
                  <a:cubicBezTo>
                    <a:pt x="1156" y="15681"/>
                    <a:pt x="1108" y="15609"/>
                    <a:pt x="1108" y="15514"/>
                  </a:cubicBezTo>
                  <a:cubicBezTo>
                    <a:pt x="1108" y="15431"/>
                    <a:pt x="1168" y="15359"/>
                    <a:pt x="1239" y="15359"/>
                  </a:cubicBezTo>
                  <a:cubicBezTo>
                    <a:pt x="3418" y="15323"/>
                    <a:pt x="6918" y="16407"/>
                    <a:pt x="7919" y="16740"/>
                  </a:cubicBezTo>
                  <a:cubicBezTo>
                    <a:pt x="7716" y="15871"/>
                    <a:pt x="7526" y="15038"/>
                    <a:pt x="7335" y="14252"/>
                  </a:cubicBezTo>
                  <a:cubicBezTo>
                    <a:pt x="6692" y="14049"/>
                    <a:pt x="3775" y="13168"/>
                    <a:pt x="799" y="13037"/>
                  </a:cubicBezTo>
                  <a:cubicBezTo>
                    <a:pt x="727" y="13037"/>
                    <a:pt x="680" y="12954"/>
                    <a:pt x="680" y="12859"/>
                  </a:cubicBezTo>
                  <a:cubicBezTo>
                    <a:pt x="680" y="12764"/>
                    <a:pt x="739" y="12692"/>
                    <a:pt x="811" y="12692"/>
                  </a:cubicBezTo>
                  <a:cubicBezTo>
                    <a:pt x="3632" y="12811"/>
                    <a:pt x="6383" y="13597"/>
                    <a:pt x="7240" y="13883"/>
                  </a:cubicBezTo>
                  <a:cubicBezTo>
                    <a:pt x="6764" y="12049"/>
                    <a:pt x="6287" y="10418"/>
                    <a:pt x="5799" y="8989"/>
                  </a:cubicBezTo>
                  <a:cubicBezTo>
                    <a:pt x="5204" y="8715"/>
                    <a:pt x="2513" y="7525"/>
                    <a:pt x="120" y="7418"/>
                  </a:cubicBezTo>
                  <a:cubicBezTo>
                    <a:pt x="49" y="7418"/>
                    <a:pt x="1" y="7346"/>
                    <a:pt x="1" y="7239"/>
                  </a:cubicBezTo>
                  <a:cubicBezTo>
                    <a:pt x="1" y="7156"/>
                    <a:pt x="60" y="7084"/>
                    <a:pt x="132" y="7084"/>
                  </a:cubicBezTo>
                  <a:cubicBezTo>
                    <a:pt x="2335" y="7168"/>
                    <a:pt x="4775" y="8168"/>
                    <a:pt x="5668" y="8573"/>
                  </a:cubicBezTo>
                  <a:cubicBezTo>
                    <a:pt x="5454" y="7989"/>
                    <a:pt x="5263" y="7441"/>
                    <a:pt x="5073" y="6918"/>
                  </a:cubicBezTo>
                  <a:cubicBezTo>
                    <a:pt x="4621" y="6620"/>
                    <a:pt x="2942" y="5572"/>
                    <a:pt x="453" y="4905"/>
                  </a:cubicBezTo>
                  <a:cubicBezTo>
                    <a:pt x="382" y="4894"/>
                    <a:pt x="358" y="4798"/>
                    <a:pt x="358" y="4715"/>
                  </a:cubicBezTo>
                  <a:cubicBezTo>
                    <a:pt x="370" y="4620"/>
                    <a:pt x="430" y="4560"/>
                    <a:pt x="501" y="4584"/>
                  </a:cubicBezTo>
                  <a:cubicBezTo>
                    <a:pt x="2632" y="5144"/>
                    <a:pt x="4180" y="5989"/>
                    <a:pt x="4882" y="6429"/>
                  </a:cubicBezTo>
                  <a:cubicBezTo>
                    <a:pt x="3275" y="2298"/>
                    <a:pt x="1930" y="476"/>
                    <a:pt x="1918" y="453"/>
                  </a:cubicBezTo>
                  <a:cubicBezTo>
                    <a:pt x="1846" y="357"/>
                    <a:pt x="1846" y="191"/>
                    <a:pt x="1918" y="95"/>
                  </a:cubicBezTo>
                  <a:cubicBezTo>
                    <a:pt x="1989" y="0"/>
                    <a:pt x="2108" y="12"/>
                    <a:pt x="2192" y="95"/>
                  </a:cubicBezTo>
                  <a:cubicBezTo>
                    <a:pt x="2192" y="119"/>
                    <a:pt x="2787" y="917"/>
                    <a:pt x="3644" y="2655"/>
                  </a:cubicBezTo>
                  <a:cubicBezTo>
                    <a:pt x="3573" y="1822"/>
                    <a:pt x="3466" y="655"/>
                    <a:pt x="3394" y="441"/>
                  </a:cubicBezTo>
                  <a:cubicBezTo>
                    <a:pt x="3358" y="357"/>
                    <a:pt x="3394" y="262"/>
                    <a:pt x="3454" y="214"/>
                  </a:cubicBezTo>
                  <a:cubicBezTo>
                    <a:pt x="3513" y="179"/>
                    <a:pt x="3585" y="203"/>
                    <a:pt x="3620" y="298"/>
                  </a:cubicBezTo>
                  <a:cubicBezTo>
                    <a:pt x="3739" y="607"/>
                    <a:pt x="3894" y="2596"/>
                    <a:pt x="3942" y="3274"/>
                  </a:cubicBezTo>
                  <a:cubicBezTo>
                    <a:pt x="4287" y="4001"/>
                    <a:pt x="4656" y="4846"/>
                    <a:pt x="5061" y="5834"/>
                  </a:cubicBezTo>
                  <a:lnTo>
                    <a:pt x="5311" y="2143"/>
                  </a:lnTo>
                  <a:cubicBezTo>
                    <a:pt x="5311" y="2048"/>
                    <a:pt x="5371" y="1977"/>
                    <a:pt x="5442" y="1988"/>
                  </a:cubicBezTo>
                  <a:cubicBezTo>
                    <a:pt x="5525" y="2000"/>
                    <a:pt x="5561" y="2084"/>
                    <a:pt x="5561" y="2167"/>
                  </a:cubicBezTo>
                  <a:lnTo>
                    <a:pt x="5287" y="6370"/>
                  </a:lnTo>
                  <a:cubicBezTo>
                    <a:pt x="5549" y="7049"/>
                    <a:pt x="5823" y="7811"/>
                    <a:pt x="6097" y="8608"/>
                  </a:cubicBezTo>
                  <a:lnTo>
                    <a:pt x="6502" y="4322"/>
                  </a:lnTo>
                  <a:cubicBezTo>
                    <a:pt x="6514" y="4239"/>
                    <a:pt x="6573" y="4167"/>
                    <a:pt x="6633" y="4179"/>
                  </a:cubicBezTo>
                  <a:cubicBezTo>
                    <a:pt x="6716" y="4191"/>
                    <a:pt x="6752" y="4263"/>
                    <a:pt x="6740" y="4370"/>
                  </a:cubicBezTo>
                  <a:lnTo>
                    <a:pt x="6275" y="9192"/>
                  </a:lnTo>
                  <a:cubicBezTo>
                    <a:pt x="6680" y="10430"/>
                    <a:pt x="7097" y="11799"/>
                    <a:pt x="7490" y="13299"/>
                  </a:cubicBezTo>
                  <a:lnTo>
                    <a:pt x="8097" y="9025"/>
                  </a:lnTo>
                  <a:cubicBezTo>
                    <a:pt x="8109" y="8942"/>
                    <a:pt x="8169" y="8882"/>
                    <a:pt x="8240" y="8894"/>
                  </a:cubicBezTo>
                  <a:cubicBezTo>
                    <a:pt x="8311" y="8906"/>
                    <a:pt x="8347" y="9001"/>
                    <a:pt x="8347" y="9085"/>
                  </a:cubicBezTo>
                  <a:lnTo>
                    <a:pt x="7645" y="13942"/>
                  </a:lnTo>
                  <a:cubicBezTo>
                    <a:pt x="7823" y="14645"/>
                    <a:pt x="8002" y="15371"/>
                    <a:pt x="8169" y="16133"/>
                  </a:cubicBezTo>
                  <a:lnTo>
                    <a:pt x="8776" y="12323"/>
                  </a:lnTo>
                  <a:cubicBezTo>
                    <a:pt x="8788" y="12228"/>
                    <a:pt x="8847" y="12168"/>
                    <a:pt x="8931" y="12180"/>
                  </a:cubicBezTo>
                  <a:cubicBezTo>
                    <a:pt x="8990" y="12204"/>
                    <a:pt x="9026" y="12287"/>
                    <a:pt x="9014" y="12383"/>
                  </a:cubicBezTo>
                  <a:lnTo>
                    <a:pt x="8311" y="16788"/>
                  </a:lnTo>
                  <a:cubicBezTo>
                    <a:pt x="8633" y="18193"/>
                    <a:pt x="8907" y="19729"/>
                    <a:pt x="9181" y="21348"/>
                  </a:cubicBezTo>
                  <a:lnTo>
                    <a:pt x="9955" y="17776"/>
                  </a:lnTo>
                  <a:cubicBezTo>
                    <a:pt x="9966" y="17693"/>
                    <a:pt x="10038" y="17645"/>
                    <a:pt x="10097" y="17657"/>
                  </a:cubicBezTo>
                  <a:cubicBezTo>
                    <a:pt x="10169" y="17693"/>
                    <a:pt x="10205" y="17776"/>
                    <a:pt x="10193" y="17871"/>
                  </a:cubicBezTo>
                  <a:lnTo>
                    <a:pt x="9300" y="22027"/>
                  </a:lnTo>
                  <a:cubicBezTo>
                    <a:pt x="9407" y="22681"/>
                    <a:pt x="9502" y="23348"/>
                    <a:pt x="9597" y="24015"/>
                  </a:cubicBezTo>
                  <a:lnTo>
                    <a:pt x="10312" y="21396"/>
                  </a:lnTo>
                  <a:cubicBezTo>
                    <a:pt x="10336" y="21312"/>
                    <a:pt x="10395" y="21265"/>
                    <a:pt x="10478" y="21288"/>
                  </a:cubicBezTo>
                  <a:cubicBezTo>
                    <a:pt x="10538" y="21324"/>
                    <a:pt x="10562" y="21431"/>
                    <a:pt x="10550" y="21515"/>
                  </a:cubicBezTo>
                  <a:lnTo>
                    <a:pt x="9681" y="24658"/>
                  </a:lnTo>
                  <a:cubicBezTo>
                    <a:pt x="9859" y="25932"/>
                    <a:pt x="10014" y="27277"/>
                    <a:pt x="10157" y="28670"/>
                  </a:cubicBezTo>
                  <a:lnTo>
                    <a:pt x="11026" y="25813"/>
                  </a:lnTo>
                  <a:cubicBezTo>
                    <a:pt x="11050" y="25729"/>
                    <a:pt x="11133" y="25682"/>
                    <a:pt x="11193" y="25729"/>
                  </a:cubicBezTo>
                  <a:cubicBezTo>
                    <a:pt x="11252" y="25753"/>
                    <a:pt x="11276" y="25860"/>
                    <a:pt x="11264" y="25956"/>
                  </a:cubicBezTo>
                  <a:lnTo>
                    <a:pt x="10240" y="29361"/>
                  </a:lnTo>
                  <a:cubicBezTo>
                    <a:pt x="10359" y="30599"/>
                    <a:pt x="10455" y="31873"/>
                    <a:pt x="10550" y="33195"/>
                  </a:cubicBezTo>
                  <a:lnTo>
                    <a:pt x="11395" y="30730"/>
                  </a:lnTo>
                  <a:cubicBezTo>
                    <a:pt x="11431" y="30635"/>
                    <a:pt x="11502" y="30611"/>
                    <a:pt x="11562" y="30635"/>
                  </a:cubicBezTo>
                  <a:cubicBezTo>
                    <a:pt x="11621" y="30682"/>
                    <a:pt x="11645" y="30778"/>
                    <a:pt x="11621" y="30861"/>
                  </a:cubicBezTo>
                  <a:lnTo>
                    <a:pt x="10597" y="33885"/>
                  </a:lnTo>
                  <a:cubicBezTo>
                    <a:pt x="10669" y="35040"/>
                    <a:pt x="10728" y="36255"/>
                    <a:pt x="10776" y="37481"/>
                  </a:cubicBezTo>
                  <a:lnTo>
                    <a:pt x="11705" y="35397"/>
                  </a:lnTo>
                  <a:cubicBezTo>
                    <a:pt x="11740" y="35326"/>
                    <a:pt x="11824" y="35302"/>
                    <a:pt x="11871" y="35338"/>
                  </a:cubicBezTo>
                  <a:cubicBezTo>
                    <a:pt x="11931" y="35385"/>
                    <a:pt x="11943" y="35493"/>
                    <a:pt x="11919" y="35576"/>
                  </a:cubicBezTo>
                  <a:lnTo>
                    <a:pt x="10788" y="38076"/>
                  </a:lnTo>
                  <a:cubicBezTo>
                    <a:pt x="10812" y="38969"/>
                    <a:pt x="10836" y="39898"/>
                    <a:pt x="10847" y="40838"/>
                  </a:cubicBezTo>
                  <a:lnTo>
                    <a:pt x="11812" y="39207"/>
                  </a:lnTo>
                  <a:cubicBezTo>
                    <a:pt x="11860" y="39136"/>
                    <a:pt x="11931" y="39124"/>
                    <a:pt x="11990" y="39183"/>
                  </a:cubicBezTo>
                  <a:cubicBezTo>
                    <a:pt x="12050" y="39243"/>
                    <a:pt x="12050" y="39350"/>
                    <a:pt x="12002" y="39422"/>
                  </a:cubicBezTo>
                  <a:lnTo>
                    <a:pt x="10847" y="41350"/>
                  </a:lnTo>
                  <a:cubicBezTo>
                    <a:pt x="10859" y="42220"/>
                    <a:pt x="10859" y="43101"/>
                    <a:pt x="10859" y="44006"/>
                  </a:cubicBezTo>
                  <a:lnTo>
                    <a:pt x="11526" y="42993"/>
                  </a:lnTo>
                  <a:cubicBezTo>
                    <a:pt x="11574" y="42922"/>
                    <a:pt x="11645" y="42922"/>
                    <a:pt x="11705" y="42982"/>
                  </a:cubicBezTo>
                  <a:cubicBezTo>
                    <a:pt x="11752" y="43041"/>
                    <a:pt x="11764" y="43136"/>
                    <a:pt x="11729" y="43220"/>
                  </a:cubicBezTo>
                  <a:lnTo>
                    <a:pt x="10859" y="44506"/>
                  </a:lnTo>
                  <a:cubicBezTo>
                    <a:pt x="10859" y="45184"/>
                    <a:pt x="10847" y="45863"/>
                    <a:pt x="10836" y="46565"/>
                  </a:cubicBezTo>
                  <a:lnTo>
                    <a:pt x="11609" y="45922"/>
                  </a:lnTo>
                  <a:cubicBezTo>
                    <a:pt x="11669" y="45875"/>
                    <a:pt x="11740" y="45899"/>
                    <a:pt x="11764" y="45982"/>
                  </a:cubicBezTo>
                  <a:cubicBezTo>
                    <a:pt x="11800" y="46053"/>
                    <a:pt x="11788" y="46161"/>
                    <a:pt x="11729" y="46220"/>
                  </a:cubicBezTo>
                  <a:lnTo>
                    <a:pt x="10859" y="46934"/>
                  </a:lnTo>
                  <a:lnTo>
                    <a:pt x="10359" y="46934"/>
                  </a:ln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299293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3"/>
          <p:cNvSpPr/>
          <p:nvPr/>
        </p:nvSpPr>
        <p:spPr>
          <a:xfrm>
            <a:off x="7763786" y="2049082"/>
            <a:ext cx="1420121" cy="3093829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-666750" y="-1234075"/>
            <a:ext cx="3248878" cy="6556789"/>
          </a:xfrm>
          <a:custGeom>
            <a:avLst/>
            <a:gdLst/>
            <a:ahLst/>
            <a:cxnLst/>
            <a:rect l="l" t="t" r="r" b="b"/>
            <a:pathLst>
              <a:path w="55293" h="68259" extrusionOk="0">
                <a:moveTo>
                  <a:pt x="49864" y="68259"/>
                </a:moveTo>
                <a:lnTo>
                  <a:pt x="0" y="68259"/>
                </a:lnTo>
                <a:lnTo>
                  <a:pt x="0" y="1906"/>
                </a:lnTo>
                <a:cubicBezTo>
                  <a:pt x="727" y="882"/>
                  <a:pt x="1465" y="215"/>
                  <a:pt x="2203" y="1"/>
                </a:cubicBezTo>
                <a:cubicBezTo>
                  <a:pt x="2203" y="1"/>
                  <a:pt x="1655" y="12228"/>
                  <a:pt x="16574" y="11728"/>
                </a:cubicBezTo>
                <a:cubicBezTo>
                  <a:pt x="31480" y="11240"/>
                  <a:pt x="36517" y="11169"/>
                  <a:pt x="38755" y="16467"/>
                </a:cubicBezTo>
                <a:cubicBezTo>
                  <a:pt x="41017" y="21765"/>
                  <a:pt x="34778" y="29469"/>
                  <a:pt x="35267" y="35898"/>
                </a:cubicBezTo>
                <a:cubicBezTo>
                  <a:pt x="35755" y="42327"/>
                  <a:pt x="38898" y="45185"/>
                  <a:pt x="46780" y="46411"/>
                </a:cubicBezTo>
                <a:cubicBezTo>
                  <a:pt x="54674" y="47649"/>
                  <a:pt x="55293" y="57079"/>
                  <a:pt x="53090" y="62675"/>
                </a:cubicBezTo>
                <a:cubicBezTo>
                  <a:pt x="52888" y="63199"/>
                  <a:pt x="52662" y="63866"/>
                  <a:pt x="52400" y="64651"/>
                </a:cubicBezTo>
                <a:cubicBezTo>
                  <a:pt x="50959" y="65830"/>
                  <a:pt x="50221" y="67187"/>
                  <a:pt x="49864" y="682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" name="Google Shape;683;p33"/>
          <p:cNvGrpSpPr/>
          <p:nvPr/>
        </p:nvGrpSpPr>
        <p:grpSpPr>
          <a:xfrm rot="-5400000">
            <a:off x="7577808" y="-393740"/>
            <a:ext cx="1159551" cy="2303047"/>
            <a:chOff x="15558775" y="-2131075"/>
            <a:chExt cx="438775" cy="871475"/>
          </a:xfrm>
        </p:grpSpPr>
        <p:sp>
          <p:nvSpPr>
            <p:cNvPr id="684" name="Google Shape;684;p33"/>
            <p:cNvSpPr/>
            <p:nvPr/>
          </p:nvSpPr>
          <p:spPr>
            <a:xfrm>
              <a:off x="15558775" y="-2131075"/>
              <a:ext cx="438775" cy="871475"/>
            </a:xfrm>
            <a:custGeom>
              <a:avLst/>
              <a:gdLst/>
              <a:ahLst/>
              <a:cxnLst/>
              <a:rect l="l" t="t" r="r" b="b"/>
              <a:pathLst>
                <a:path w="17551" h="34859" extrusionOk="0">
                  <a:moveTo>
                    <a:pt x="3894" y="0"/>
                  </a:moveTo>
                  <a:cubicBezTo>
                    <a:pt x="2644" y="2477"/>
                    <a:pt x="1358" y="5025"/>
                    <a:pt x="703" y="7703"/>
                  </a:cubicBezTo>
                  <a:cubicBezTo>
                    <a:pt x="1275" y="9906"/>
                    <a:pt x="2775" y="11752"/>
                    <a:pt x="4346" y="13383"/>
                  </a:cubicBezTo>
                  <a:cubicBezTo>
                    <a:pt x="2882" y="12704"/>
                    <a:pt x="1513" y="11823"/>
                    <a:pt x="263" y="10775"/>
                  </a:cubicBezTo>
                  <a:lnTo>
                    <a:pt x="263" y="10775"/>
                  </a:lnTo>
                  <a:cubicBezTo>
                    <a:pt x="227" y="11466"/>
                    <a:pt x="1" y="12478"/>
                    <a:pt x="1072" y="13716"/>
                  </a:cubicBezTo>
                  <a:cubicBezTo>
                    <a:pt x="2144" y="14931"/>
                    <a:pt x="3334" y="15835"/>
                    <a:pt x="4156" y="17062"/>
                  </a:cubicBezTo>
                  <a:cubicBezTo>
                    <a:pt x="3013" y="16371"/>
                    <a:pt x="1846" y="15704"/>
                    <a:pt x="691" y="15026"/>
                  </a:cubicBezTo>
                  <a:lnTo>
                    <a:pt x="691" y="15026"/>
                  </a:lnTo>
                  <a:cubicBezTo>
                    <a:pt x="1167" y="17062"/>
                    <a:pt x="1965" y="19038"/>
                    <a:pt x="3203" y="20562"/>
                  </a:cubicBezTo>
                  <a:cubicBezTo>
                    <a:pt x="4442" y="22074"/>
                    <a:pt x="7097" y="24194"/>
                    <a:pt x="7918" y="26706"/>
                  </a:cubicBezTo>
                  <a:cubicBezTo>
                    <a:pt x="6680" y="25944"/>
                    <a:pt x="5859" y="24944"/>
                    <a:pt x="4573" y="24265"/>
                  </a:cubicBezTo>
                  <a:lnTo>
                    <a:pt x="4573" y="24265"/>
                  </a:lnTo>
                  <a:cubicBezTo>
                    <a:pt x="5180" y="25479"/>
                    <a:pt x="5716" y="26730"/>
                    <a:pt x="6013" y="28075"/>
                  </a:cubicBezTo>
                  <a:cubicBezTo>
                    <a:pt x="6347" y="29504"/>
                    <a:pt x="6347" y="31052"/>
                    <a:pt x="5870" y="32433"/>
                  </a:cubicBezTo>
                  <a:cubicBezTo>
                    <a:pt x="5668" y="33016"/>
                    <a:pt x="4954" y="33754"/>
                    <a:pt x="4894" y="34314"/>
                  </a:cubicBezTo>
                  <a:cubicBezTo>
                    <a:pt x="4855" y="34687"/>
                    <a:pt x="5038" y="34858"/>
                    <a:pt x="5277" y="34858"/>
                  </a:cubicBezTo>
                  <a:cubicBezTo>
                    <a:pt x="5473" y="34858"/>
                    <a:pt x="5705" y="34743"/>
                    <a:pt x="5882" y="34528"/>
                  </a:cubicBezTo>
                  <a:cubicBezTo>
                    <a:pt x="6085" y="34278"/>
                    <a:pt x="6192" y="33957"/>
                    <a:pt x="6382" y="33683"/>
                  </a:cubicBezTo>
                  <a:cubicBezTo>
                    <a:pt x="6942" y="32897"/>
                    <a:pt x="8014" y="32718"/>
                    <a:pt x="8942" y="32480"/>
                  </a:cubicBezTo>
                  <a:cubicBezTo>
                    <a:pt x="9514" y="32326"/>
                    <a:pt x="10073" y="32135"/>
                    <a:pt x="10609" y="31897"/>
                  </a:cubicBezTo>
                  <a:cubicBezTo>
                    <a:pt x="10609" y="31897"/>
                    <a:pt x="9538" y="31814"/>
                    <a:pt x="9157" y="31528"/>
                  </a:cubicBezTo>
                  <a:cubicBezTo>
                    <a:pt x="10157" y="31516"/>
                    <a:pt x="11264" y="31314"/>
                    <a:pt x="12633" y="30528"/>
                  </a:cubicBezTo>
                  <a:cubicBezTo>
                    <a:pt x="14002" y="29742"/>
                    <a:pt x="15812" y="27611"/>
                    <a:pt x="16669" y="25479"/>
                  </a:cubicBezTo>
                  <a:lnTo>
                    <a:pt x="16669" y="25479"/>
                  </a:lnTo>
                  <a:cubicBezTo>
                    <a:pt x="15812" y="25694"/>
                    <a:pt x="14883" y="25729"/>
                    <a:pt x="14002" y="25765"/>
                  </a:cubicBezTo>
                  <a:cubicBezTo>
                    <a:pt x="15943" y="24146"/>
                    <a:pt x="17050" y="20836"/>
                    <a:pt x="17300" y="19479"/>
                  </a:cubicBezTo>
                  <a:cubicBezTo>
                    <a:pt x="17550" y="18121"/>
                    <a:pt x="16765" y="16181"/>
                    <a:pt x="16157" y="14895"/>
                  </a:cubicBezTo>
                  <a:cubicBezTo>
                    <a:pt x="15407" y="16205"/>
                    <a:pt x="14383" y="17359"/>
                    <a:pt x="13145" y="18217"/>
                  </a:cubicBezTo>
                  <a:cubicBezTo>
                    <a:pt x="13943" y="16371"/>
                    <a:pt x="14169" y="14502"/>
                    <a:pt x="14145" y="13157"/>
                  </a:cubicBezTo>
                  <a:cubicBezTo>
                    <a:pt x="14121" y="11823"/>
                    <a:pt x="13276" y="10787"/>
                    <a:pt x="12681" y="10251"/>
                  </a:cubicBezTo>
                  <a:cubicBezTo>
                    <a:pt x="11597" y="9275"/>
                    <a:pt x="10359" y="8442"/>
                    <a:pt x="9228" y="7501"/>
                  </a:cubicBezTo>
                  <a:cubicBezTo>
                    <a:pt x="8883" y="8346"/>
                    <a:pt x="8656" y="9263"/>
                    <a:pt x="8561" y="10168"/>
                  </a:cubicBezTo>
                  <a:cubicBezTo>
                    <a:pt x="8014" y="8751"/>
                    <a:pt x="7621" y="7275"/>
                    <a:pt x="7418" y="5775"/>
                  </a:cubicBezTo>
                  <a:cubicBezTo>
                    <a:pt x="6501" y="4763"/>
                    <a:pt x="5704" y="3632"/>
                    <a:pt x="4918" y="2512"/>
                  </a:cubicBezTo>
                  <a:cubicBezTo>
                    <a:pt x="4394" y="1762"/>
                    <a:pt x="3846" y="929"/>
                    <a:pt x="3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3"/>
            <p:cNvSpPr/>
            <p:nvPr/>
          </p:nvSpPr>
          <p:spPr>
            <a:xfrm>
              <a:off x="15651650" y="-2085250"/>
              <a:ext cx="181600" cy="746250"/>
            </a:xfrm>
            <a:custGeom>
              <a:avLst/>
              <a:gdLst/>
              <a:ahLst/>
              <a:cxnLst/>
              <a:rect l="l" t="t" r="r" b="b"/>
              <a:pathLst>
                <a:path w="7264" h="29850" extrusionOk="0">
                  <a:moveTo>
                    <a:pt x="262" y="1"/>
                  </a:moveTo>
                  <a:cubicBezTo>
                    <a:pt x="250" y="1"/>
                    <a:pt x="215" y="13"/>
                    <a:pt x="215" y="48"/>
                  </a:cubicBezTo>
                  <a:cubicBezTo>
                    <a:pt x="0" y="1727"/>
                    <a:pt x="0" y="3203"/>
                    <a:pt x="203" y="4525"/>
                  </a:cubicBezTo>
                  <a:cubicBezTo>
                    <a:pt x="667" y="7394"/>
                    <a:pt x="2144" y="9990"/>
                    <a:pt x="3584" y="12490"/>
                  </a:cubicBezTo>
                  <a:lnTo>
                    <a:pt x="3810" y="12871"/>
                  </a:lnTo>
                  <a:cubicBezTo>
                    <a:pt x="5370" y="15610"/>
                    <a:pt x="6799" y="18324"/>
                    <a:pt x="6977" y="21313"/>
                  </a:cubicBezTo>
                  <a:cubicBezTo>
                    <a:pt x="7168" y="24456"/>
                    <a:pt x="5811" y="27695"/>
                    <a:pt x="3453" y="29778"/>
                  </a:cubicBezTo>
                  <a:cubicBezTo>
                    <a:pt x="3429" y="29802"/>
                    <a:pt x="3429" y="29826"/>
                    <a:pt x="3453" y="29838"/>
                  </a:cubicBezTo>
                  <a:cubicBezTo>
                    <a:pt x="3453" y="29850"/>
                    <a:pt x="3465" y="29850"/>
                    <a:pt x="3477" y="29850"/>
                  </a:cubicBezTo>
                  <a:cubicBezTo>
                    <a:pt x="3489" y="29850"/>
                    <a:pt x="3489" y="29850"/>
                    <a:pt x="3513" y="29826"/>
                  </a:cubicBezTo>
                  <a:cubicBezTo>
                    <a:pt x="5894" y="27730"/>
                    <a:pt x="7263" y="24456"/>
                    <a:pt x="7061" y="21277"/>
                  </a:cubicBezTo>
                  <a:cubicBezTo>
                    <a:pt x="6870" y="18277"/>
                    <a:pt x="5453" y="15550"/>
                    <a:pt x="3882" y="12812"/>
                  </a:cubicBezTo>
                  <a:lnTo>
                    <a:pt x="3656" y="12431"/>
                  </a:lnTo>
                  <a:cubicBezTo>
                    <a:pt x="2227" y="9930"/>
                    <a:pt x="739" y="7347"/>
                    <a:pt x="298" y="4489"/>
                  </a:cubicBezTo>
                  <a:cubicBezTo>
                    <a:pt x="84" y="3168"/>
                    <a:pt x="96" y="1715"/>
                    <a:pt x="310" y="48"/>
                  </a:cubicBezTo>
                  <a:cubicBezTo>
                    <a:pt x="310" y="25"/>
                    <a:pt x="298" y="1"/>
                    <a:pt x="262" y="1"/>
                  </a:cubicBez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583077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4"/>
          <p:cNvSpPr/>
          <p:nvPr/>
        </p:nvSpPr>
        <p:spPr>
          <a:xfrm flipH="1">
            <a:off x="7438875" y="-181683"/>
            <a:ext cx="2390847" cy="1285122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4"/>
          <p:cNvSpPr/>
          <p:nvPr/>
        </p:nvSpPr>
        <p:spPr>
          <a:xfrm rot="10800000">
            <a:off x="4422789" y="3248945"/>
            <a:ext cx="4778759" cy="1951755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125160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436758" y="664975"/>
            <a:ext cx="5707429" cy="4478672"/>
          </a:xfrm>
          <a:custGeom>
            <a:avLst/>
            <a:gdLst/>
            <a:ahLst/>
            <a:cxnLst/>
            <a:rect l="l" t="t" r="r" b="b"/>
            <a:pathLst>
              <a:path w="266983" h="209504" extrusionOk="0">
                <a:moveTo>
                  <a:pt x="266983" y="0"/>
                </a:moveTo>
                <a:cubicBezTo>
                  <a:pt x="252129" y="1406"/>
                  <a:pt x="237446" y="6013"/>
                  <a:pt x="225623" y="15041"/>
                </a:cubicBezTo>
                <a:cubicBezTo>
                  <a:pt x="208488" y="28099"/>
                  <a:pt x="198164" y="44109"/>
                  <a:pt x="178811" y="53621"/>
                </a:cubicBezTo>
                <a:cubicBezTo>
                  <a:pt x="155741" y="64992"/>
                  <a:pt x="124362" y="56855"/>
                  <a:pt x="105697" y="74551"/>
                </a:cubicBezTo>
                <a:cubicBezTo>
                  <a:pt x="96872" y="82908"/>
                  <a:pt x="93154" y="95372"/>
                  <a:pt x="91733" y="107446"/>
                </a:cubicBezTo>
                <a:cubicBezTo>
                  <a:pt x="90312" y="119520"/>
                  <a:pt x="90796" y="131797"/>
                  <a:pt x="88609" y="143761"/>
                </a:cubicBezTo>
                <a:cubicBezTo>
                  <a:pt x="87641" y="149103"/>
                  <a:pt x="86094" y="154429"/>
                  <a:pt x="83174" y="159006"/>
                </a:cubicBezTo>
                <a:cubicBezTo>
                  <a:pt x="80112" y="163785"/>
                  <a:pt x="75661" y="167549"/>
                  <a:pt x="70897" y="170642"/>
                </a:cubicBezTo>
                <a:cubicBezTo>
                  <a:pt x="64383" y="174875"/>
                  <a:pt x="57214" y="177968"/>
                  <a:pt x="49686" y="179826"/>
                </a:cubicBezTo>
                <a:cubicBezTo>
                  <a:pt x="38627" y="182513"/>
                  <a:pt x="26819" y="182513"/>
                  <a:pt x="16448" y="187167"/>
                </a:cubicBezTo>
                <a:cubicBezTo>
                  <a:pt x="7591" y="191135"/>
                  <a:pt x="0" y="200335"/>
                  <a:pt x="578" y="209503"/>
                </a:cubicBezTo>
                <a:lnTo>
                  <a:pt x="266983" y="209503"/>
                </a:lnTo>
                <a:lnTo>
                  <a:pt x="266983" y="0"/>
                </a:lnTo>
                <a:close/>
              </a:path>
            </a:pathLst>
          </a:custGeom>
          <a:solidFill>
            <a:srgbClr val="FF8F9C">
              <a:alpha val="290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989225" y="4312800"/>
            <a:ext cx="178225" cy="134800"/>
          </a:xfrm>
          <a:custGeom>
            <a:avLst/>
            <a:gdLst/>
            <a:ahLst/>
            <a:cxnLst/>
            <a:rect l="l" t="t" r="r" b="b"/>
            <a:pathLst>
              <a:path w="7129" h="5392" extrusionOk="0">
                <a:moveTo>
                  <a:pt x="4789" y="0"/>
                </a:moveTo>
                <a:cubicBezTo>
                  <a:pt x="4707" y="0"/>
                  <a:pt x="4624" y="6"/>
                  <a:pt x="4541" y="18"/>
                </a:cubicBezTo>
                <a:cubicBezTo>
                  <a:pt x="2480" y="320"/>
                  <a:pt x="2008" y="3470"/>
                  <a:pt x="0" y="4060"/>
                </a:cubicBezTo>
                <a:lnTo>
                  <a:pt x="171" y="4480"/>
                </a:lnTo>
                <a:cubicBezTo>
                  <a:pt x="1142" y="5008"/>
                  <a:pt x="2241" y="5392"/>
                  <a:pt x="3344" y="5392"/>
                </a:cubicBezTo>
                <a:cubicBezTo>
                  <a:pt x="3612" y="5392"/>
                  <a:pt x="3880" y="5369"/>
                  <a:pt x="4147" y="5320"/>
                </a:cubicBezTo>
                <a:cubicBezTo>
                  <a:pt x="5499" y="5084"/>
                  <a:pt x="6772" y="4021"/>
                  <a:pt x="6956" y="2656"/>
                </a:cubicBezTo>
                <a:cubicBezTo>
                  <a:pt x="7128" y="1374"/>
                  <a:pt x="6051" y="0"/>
                  <a:pt x="4789" y="0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132600" y="379425"/>
            <a:ext cx="158500" cy="160575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291100" y="1116825"/>
            <a:ext cx="92000" cy="115725"/>
          </a:xfrm>
          <a:custGeom>
            <a:avLst/>
            <a:gdLst/>
            <a:ahLst/>
            <a:cxnLst/>
            <a:rect l="l" t="t" r="r" b="b"/>
            <a:pathLst>
              <a:path w="3680" h="4629" extrusionOk="0">
                <a:moveTo>
                  <a:pt x="1076" y="1"/>
                </a:moveTo>
                <a:lnTo>
                  <a:pt x="788" y="93"/>
                </a:lnTo>
                <a:cubicBezTo>
                  <a:pt x="315" y="880"/>
                  <a:pt x="0" y="1773"/>
                  <a:pt x="118" y="2678"/>
                </a:cubicBezTo>
                <a:cubicBezTo>
                  <a:pt x="236" y="3584"/>
                  <a:pt x="906" y="4450"/>
                  <a:pt x="1798" y="4607"/>
                </a:cubicBezTo>
                <a:cubicBezTo>
                  <a:pt x="1876" y="4621"/>
                  <a:pt x="1956" y="4628"/>
                  <a:pt x="2035" y="4628"/>
                </a:cubicBezTo>
                <a:cubicBezTo>
                  <a:pt x="2849" y="4628"/>
                  <a:pt x="3680" y="3923"/>
                  <a:pt x="3596" y="3098"/>
                </a:cubicBezTo>
                <a:cubicBezTo>
                  <a:pt x="3465" y="1733"/>
                  <a:pt x="1404" y="1326"/>
                  <a:pt x="1076" y="1"/>
                </a:cubicBezTo>
                <a:close/>
              </a:path>
            </a:pathLst>
          </a:custGeom>
          <a:solidFill>
            <a:srgbClr val="FF5C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668325" y="705150"/>
            <a:ext cx="103050" cy="99875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22500" y="4084650"/>
            <a:ext cx="158500" cy="160575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550225" y="4755900"/>
            <a:ext cx="103050" cy="99875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rot="869">
            <a:off x="605775" y="1160875"/>
            <a:ext cx="4747200" cy="17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72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rot="1365">
            <a:off x="605775" y="3095579"/>
            <a:ext cx="22671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2800">
                <a:latin typeface="Livvic"/>
                <a:ea typeface="Livvic"/>
                <a:cs typeface="Livvic"/>
                <a:sym typeface="Livvi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2800">
                <a:latin typeface="Livvic"/>
                <a:ea typeface="Livvic"/>
                <a:cs typeface="Livvic"/>
                <a:sym typeface="Livvi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2800">
                <a:latin typeface="Livvic"/>
                <a:ea typeface="Livvic"/>
                <a:cs typeface="Livvic"/>
                <a:sym typeface="Livvi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2800">
                <a:latin typeface="Livvic"/>
                <a:ea typeface="Livvic"/>
                <a:cs typeface="Livvic"/>
                <a:sym typeface="Livvi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2800">
                <a:latin typeface="Livvic"/>
                <a:ea typeface="Livvic"/>
                <a:cs typeface="Livvic"/>
                <a:sym typeface="Livvi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2800">
                <a:latin typeface="Livvic"/>
                <a:ea typeface="Livvic"/>
                <a:cs typeface="Livvic"/>
                <a:sym typeface="Livvi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2800">
                <a:latin typeface="Livvic"/>
                <a:ea typeface="Livvic"/>
                <a:cs typeface="Livvic"/>
                <a:sym typeface="Livvi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28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53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40975" y="1348550"/>
            <a:ext cx="46083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aleway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569900" y="355650"/>
            <a:ext cx="60042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4587727" y="1568149"/>
            <a:ext cx="4556732" cy="3575710"/>
          </a:xfrm>
          <a:custGeom>
            <a:avLst/>
            <a:gdLst/>
            <a:ahLst/>
            <a:cxnLst/>
            <a:rect l="l" t="t" r="r" b="b"/>
            <a:pathLst>
              <a:path w="266983" h="209504" extrusionOk="0">
                <a:moveTo>
                  <a:pt x="266983" y="0"/>
                </a:moveTo>
                <a:cubicBezTo>
                  <a:pt x="252129" y="1406"/>
                  <a:pt x="237446" y="6013"/>
                  <a:pt x="225623" y="15041"/>
                </a:cubicBezTo>
                <a:cubicBezTo>
                  <a:pt x="208488" y="28099"/>
                  <a:pt x="198164" y="44109"/>
                  <a:pt x="178811" y="53621"/>
                </a:cubicBezTo>
                <a:cubicBezTo>
                  <a:pt x="155741" y="64992"/>
                  <a:pt x="124362" y="56855"/>
                  <a:pt x="105697" y="74551"/>
                </a:cubicBezTo>
                <a:cubicBezTo>
                  <a:pt x="96872" y="82908"/>
                  <a:pt x="93154" y="95372"/>
                  <a:pt x="91733" y="107446"/>
                </a:cubicBezTo>
                <a:cubicBezTo>
                  <a:pt x="90312" y="119520"/>
                  <a:pt x="90796" y="131797"/>
                  <a:pt x="88609" y="143761"/>
                </a:cubicBezTo>
                <a:cubicBezTo>
                  <a:pt x="87641" y="149103"/>
                  <a:pt x="86094" y="154429"/>
                  <a:pt x="83174" y="159006"/>
                </a:cubicBezTo>
                <a:cubicBezTo>
                  <a:pt x="80112" y="163785"/>
                  <a:pt x="75661" y="167549"/>
                  <a:pt x="70897" y="170642"/>
                </a:cubicBezTo>
                <a:cubicBezTo>
                  <a:pt x="64383" y="174875"/>
                  <a:pt x="57214" y="177968"/>
                  <a:pt x="49686" y="179826"/>
                </a:cubicBezTo>
                <a:cubicBezTo>
                  <a:pt x="38627" y="182513"/>
                  <a:pt x="26819" y="182513"/>
                  <a:pt x="16448" y="187167"/>
                </a:cubicBezTo>
                <a:cubicBezTo>
                  <a:pt x="7591" y="191135"/>
                  <a:pt x="0" y="200335"/>
                  <a:pt x="578" y="209503"/>
                </a:cubicBezTo>
                <a:lnTo>
                  <a:pt x="266983" y="209503"/>
                </a:lnTo>
                <a:lnTo>
                  <a:pt x="266983" y="0"/>
                </a:lnTo>
                <a:close/>
              </a:path>
            </a:pathLst>
          </a:custGeom>
          <a:solidFill>
            <a:srgbClr val="FFD39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18889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 flipH="1">
            <a:off x="6831950" y="1293332"/>
            <a:ext cx="15606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 flipH="1">
            <a:off x="5928650" y="1590725"/>
            <a:ext cx="2463900" cy="11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 idx="2"/>
          </p:nvPr>
        </p:nvSpPr>
        <p:spPr>
          <a:xfrm flipH="1">
            <a:off x="790625" y="1293332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 flipH="1">
            <a:off x="790625" y="1590725"/>
            <a:ext cx="2463900" cy="11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790625" y="356125"/>
            <a:ext cx="7562700" cy="9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1108000" y="3109375"/>
            <a:ext cx="178225" cy="134800"/>
          </a:xfrm>
          <a:custGeom>
            <a:avLst/>
            <a:gdLst/>
            <a:ahLst/>
            <a:cxnLst/>
            <a:rect l="l" t="t" r="r" b="b"/>
            <a:pathLst>
              <a:path w="7129" h="5392" extrusionOk="0">
                <a:moveTo>
                  <a:pt x="4789" y="0"/>
                </a:moveTo>
                <a:cubicBezTo>
                  <a:pt x="4707" y="0"/>
                  <a:pt x="4624" y="6"/>
                  <a:pt x="4541" y="18"/>
                </a:cubicBezTo>
                <a:cubicBezTo>
                  <a:pt x="2480" y="320"/>
                  <a:pt x="2008" y="3470"/>
                  <a:pt x="0" y="4060"/>
                </a:cubicBezTo>
                <a:lnTo>
                  <a:pt x="171" y="4480"/>
                </a:lnTo>
                <a:cubicBezTo>
                  <a:pt x="1142" y="5008"/>
                  <a:pt x="2241" y="5392"/>
                  <a:pt x="3344" y="5392"/>
                </a:cubicBezTo>
                <a:cubicBezTo>
                  <a:pt x="3612" y="5392"/>
                  <a:pt x="3880" y="5369"/>
                  <a:pt x="4147" y="5320"/>
                </a:cubicBezTo>
                <a:cubicBezTo>
                  <a:pt x="5499" y="5084"/>
                  <a:pt x="6772" y="4021"/>
                  <a:pt x="6956" y="2656"/>
                </a:cubicBezTo>
                <a:cubicBezTo>
                  <a:pt x="7128" y="1374"/>
                  <a:pt x="6051" y="0"/>
                  <a:pt x="4789" y="0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641275" y="2881225"/>
            <a:ext cx="158500" cy="160575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401200" y="3126838"/>
            <a:ext cx="103050" cy="99875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8214325" y="2956775"/>
            <a:ext cx="178225" cy="134800"/>
          </a:xfrm>
          <a:custGeom>
            <a:avLst/>
            <a:gdLst/>
            <a:ahLst/>
            <a:cxnLst/>
            <a:rect l="l" t="t" r="r" b="b"/>
            <a:pathLst>
              <a:path w="7129" h="5392" extrusionOk="0">
                <a:moveTo>
                  <a:pt x="4789" y="0"/>
                </a:moveTo>
                <a:cubicBezTo>
                  <a:pt x="4707" y="0"/>
                  <a:pt x="4624" y="6"/>
                  <a:pt x="4541" y="18"/>
                </a:cubicBezTo>
                <a:cubicBezTo>
                  <a:pt x="2480" y="320"/>
                  <a:pt x="2008" y="3470"/>
                  <a:pt x="0" y="4060"/>
                </a:cubicBezTo>
                <a:lnTo>
                  <a:pt x="171" y="4480"/>
                </a:lnTo>
                <a:cubicBezTo>
                  <a:pt x="1142" y="5008"/>
                  <a:pt x="2241" y="5392"/>
                  <a:pt x="3344" y="5392"/>
                </a:cubicBezTo>
                <a:cubicBezTo>
                  <a:pt x="3612" y="5392"/>
                  <a:pt x="3880" y="5369"/>
                  <a:pt x="4147" y="5320"/>
                </a:cubicBezTo>
                <a:cubicBezTo>
                  <a:pt x="5499" y="5084"/>
                  <a:pt x="6772" y="4021"/>
                  <a:pt x="6956" y="2656"/>
                </a:cubicBezTo>
                <a:cubicBezTo>
                  <a:pt x="7128" y="1374"/>
                  <a:pt x="6051" y="0"/>
                  <a:pt x="4789" y="0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8018438" y="3196100"/>
            <a:ext cx="103050" cy="99875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4809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 flipH="1">
            <a:off x="632625" y="1169400"/>
            <a:ext cx="8063700" cy="3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95400" y="353651"/>
            <a:ext cx="73533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858475" y="554175"/>
            <a:ext cx="158500" cy="160575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1222200" y="805450"/>
            <a:ext cx="167675" cy="139875"/>
          </a:xfrm>
          <a:custGeom>
            <a:avLst/>
            <a:gdLst/>
            <a:ahLst/>
            <a:cxnLst/>
            <a:rect l="l" t="t" r="r" b="b"/>
            <a:pathLst>
              <a:path w="6707" h="5595" extrusionOk="0">
                <a:moveTo>
                  <a:pt x="4442" y="0"/>
                </a:moveTo>
                <a:cubicBezTo>
                  <a:pt x="4287" y="0"/>
                  <a:pt x="4132" y="20"/>
                  <a:pt x="3977" y="63"/>
                </a:cubicBezTo>
                <a:cubicBezTo>
                  <a:pt x="1969" y="628"/>
                  <a:pt x="1903" y="3817"/>
                  <a:pt x="0" y="4657"/>
                </a:cubicBezTo>
                <a:lnTo>
                  <a:pt x="223" y="5050"/>
                </a:lnTo>
                <a:cubicBezTo>
                  <a:pt x="1051" y="5380"/>
                  <a:pt x="1943" y="5595"/>
                  <a:pt x="2827" y="5595"/>
                </a:cubicBezTo>
                <a:cubicBezTo>
                  <a:pt x="3317" y="5595"/>
                  <a:pt x="3806" y="5528"/>
                  <a:pt x="4279" y="5379"/>
                </a:cubicBezTo>
                <a:cubicBezTo>
                  <a:pt x="5591" y="4959"/>
                  <a:pt x="6707" y="3751"/>
                  <a:pt x="6707" y="2373"/>
                </a:cubicBezTo>
                <a:cubicBezTo>
                  <a:pt x="6707" y="1156"/>
                  <a:pt x="5611" y="0"/>
                  <a:pt x="4442" y="0"/>
                </a:cubicBezTo>
                <a:close/>
              </a:path>
            </a:pathLst>
          </a:custGeom>
          <a:solidFill>
            <a:srgbClr val="FF5C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427350" y="584525"/>
            <a:ext cx="103050" cy="99875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8344750" y="4442925"/>
            <a:ext cx="158500" cy="160575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/>
          <p:nvPr/>
        </p:nvSpPr>
        <p:spPr>
          <a:xfrm>
            <a:off x="8696325" y="4767000"/>
            <a:ext cx="167675" cy="139875"/>
          </a:xfrm>
          <a:custGeom>
            <a:avLst/>
            <a:gdLst/>
            <a:ahLst/>
            <a:cxnLst/>
            <a:rect l="l" t="t" r="r" b="b"/>
            <a:pathLst>
              <a:path w="6707" h="5595" extrusionOk="0">
                <a:moveTo>
                  <a:pt x="4442" y="0"/>
                </a:moveTo>
                <a:cubicBezTo>
                  <a:pt x="4287" y="0"/>
                  <a:pt x="4132" y="20"/>
                  <a:pt x="3977" y="63"/>
                </a:cubicBezTo>
                <a:cubicBezTo>
                  <a:pt x="1969" y="628"/>
                  <a:pt x="1903" y="3817"/>
                  <a:pt x="0" y="4657"/>
                </a:cubicBezTo>
                <a:lnTo>
                  <a:pt x="223" y="5050"/>
                </a:lnTo>
                <a:cubicBezTo>
                  <a:pt x="1051" y="5380"/>
                  <a:pt x="1943" y="5595"/>
                  <a:pt x="2827" y="5595"/>
                </a:cubicBezTo>
                <a:cubicBezTo>
                  <a:pt x="3317" y="5595"/>
                  <a:pt x="3806" y="5528"/>
                  <a:pt x="4279" y="5379"/>
                </a:cubicBezTo>
                <a:cubicBezTo>
                  <a:pt x="5591" y="4959"/>
                  <a:pt x="6707" y="3751"/>
                  <a:pt x="6707" y="2373"/>
                </a:cubicBezTo>
                <a:cubicBezTo>
                  <a:pt x="6707" y="1156"/>
                  <a:pt x="5611" y="0"/>
                  <a:pt x="444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7973500" y="4667125"/>
            <a:ext cx="103050" cy="99875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7681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4132775" y="588400"/>
            <a:ext cx="4143600" cy="22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536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6010300" y="2131575"/>
            <a:ext cx="25059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5427350" y="356124"/>
            <a:ext cx="3097800" cy="9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19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ctrTitle"/>
          </p:nvPr>
        </p:nvSpPr>
        <p:spPr>
          <a:xfrm>
            <a:off x="755325" y="1559775"/>
            <a:ext cx="2998500" cy="12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ubTitle" idx="1"/>
          </p:nvPr>
        </p:nvSpPr>
        <p:spPr>
          <a:xfrm>
            <a:off x="1118325" y="2708325"/>
            <a:ext cx="22725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0"/>
          <p:cNvSpPr/>
          <p:nvPr/>
        </p:nvSpPr>
        <p:spPr>
          <a:xfrm>
            <a:off x="8568250" y="382588"/>
            <a:ext cx="178225" cy="134800"/>
          </a:xfrm>
          <a:custGeom>
            <a:avLst/>
            <a:gdLst/>
            <a:ahLst/>
            <a:cxnLst/>
            <a:rect l="l" t="t" r="r" b="b"/>
            <a:pathLst>
              <a:path w="7129" h="5392" extrusionOk="0">
                <a:moveTo>
                  <a:pt x="4789" y="0"/>
                </a:moveTo>
                <a:cubicBezTo>
                  <a:pt x="4707" y="0"/>
                  <a:pt x="4624" y="6"/>
                  <a:pt x="4541" y="18"/>
                </a:cubicBezTo>
                <a:cubicBezTo>
                  <a:pt x="2480" y="320"/>
                  <a:pt x="2008" y="3470"/>
                  <a:pt x="0" y="4060"/>
                </a:cubicBezTo>
                <a:lnTo>
                  <a:pt x="171" y="4480"/>
                </a:lnTo>
                <a:cubicBezTo>
                  <a:pt x="1142" y="5008"/>
                  <a:pt x="2241" y="5392"/>
                  <a:pt x="3344" y="5392"/>
                </a:cubicBezTo>
                <a:cubicBezTo>
                  <a:pt x="3612" y="5392"/>
                  <a:pt x="3880" y="5369"/>
                  <a:pt x="4147" y="5320"/>
                </a:cubicBezTo>
                <a:cubicBezTo>
                  <a:pt x="5499" y="5084"/>
                  <a:pt x="6772" y="4021"/>
                  <a:pt x="6956" y="2656"/>
                </a:cubicBezTo>
                <a:cubicBezTo>
                  <a:pt x="7128" y="1374"/>
                  <a:pt x="6051" y="0"/>
                  <a:pt x="4789" y="0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8101525" y="154438"/>
            <a:ext cx="158500" cy="160575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0"/>
          <p:cNvSpPr/>
          <p:nvPr/>
        </p:nvSpPr>
        <p:spPr>
          <a:xfrm>
            <a:off x="8129250" y="825688"/>
            <a:ext cx="103050" cy="99875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043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Big pictur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5545125" y="1648725"/>
            <a:ext cx="2879100" cy="17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41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title" hasCustomPrompt="1"/>
          </p:nvPr>
        </p:nvSpPr>
        <p:spPr>
          <a:xfrm rot="252">
            <a:off x="1001100" y="712000"/>
            <a:ext cx="40860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2" name="Google Shape;72;p12"/>
          <p:cNvSpPr txBox="1">
            <a:spLocks noGrp="1"/>
          </p:cNvSpPr>
          <p:nvPr>
            <p:ph type="subTitle" idx="1"/>
          </p:nvPr>
        </p:nvSpPr>
        <p:spPr>
          <a:xfrm flipH="1">
            <a:off x="1001127" y="1945150"/>
            <a:ext cx="40230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826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 hasCustomPrompt="1"/>
          </p:nvPr>
        </p:nvSpPr>
        <p:spPr>
          <a:xfrm flipH="1">
            <a:off x="2248822" y="3118556"/>
            <a:ext cx="1209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 flipH="1">
            <a:off x="1648672" y="2193125"/>
            <a:ext cx="24099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"/>
          </p:nvPr>
        </p:nvSpPr>
        <p:spPr>
          <a:xfrm>
            <a:off x="1648672" y="4073700"/>
            <a:ext cx="24099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3"/>
          </p:nvPr>
        </p:nvSpPr>
        <p:spPr>
          <a:xfrm>
            <a:off x="1800450" y="357520"/>
            <a:ext cx="55431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 flipH="1">
            <a:off x="4851678" y="2193125"/>
            <a:ext cx="24099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 flipH="1">
            <a:off x="1808122" y="1620125"/>
            <a:ext cx="2091000" cy="7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None/>
              <a:defRPr sz="24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1648672" y="3500700"/>
            <a:ext cx="2409900" cy="7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None/>
              <a:defRPr sz="24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7"/>
          </p:nvPr>
        </p:nvSpPr>
        <p:spPr>
          <a:xfrm flipH="1">
            <a:off x="4716228" y="1715825"/>
            <a:ext cx="2680800" cy="6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None/>
              <a:defRPr sz="24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8" hasCustomPrompt="1"/>
          </p:nvPr>
        </p:nvSpPr>
        <p:spPr>
          <a:xfrm>
            <a:off x="5394828" y="1237981"/>
            <a:ext cx="132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 hasCustomPrompt="1"/>
          </p:nvPr>
        </p:nvSpPr>
        <p:spPr>
          <a:xfrm>
            <a:off x="2191822" y="1237981"/>
            <a:ext cx="132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5451828" y="3118556"/>
            <a:ext cx="1209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"/>
              <a:buNone/>
              <a:defRPr sz="55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4"/>
          </p:nvPr>
        </p:nvSpPr>
        <p:spPr>
          <a:xfrm>
            <a:off x="4851678" y="4073700"/>
            <a:ext cx="24099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5"/>
          </p:nvPr>
        </p:nvSpPr>
        <p:spPr>
          <a:xfrm>
            <a:off x="4618028" y="3500700"/>
            <a:ext cx="2877300" cy="7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None/>
              <a:defRPr sz="24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1629900" y="895550"/>
            <a:ext cx="178225" cy="134800"/>
          </a:xfrm>
          <a:custGeom>
            <a:avLst/>
            <a:gdLst/>
            <a:ahLst/>
            <a:cxnLst/>
            <a:rect l="l" t="t" r="r" b="b"/>
            <a:pathLst>
              <a:path w="7129" h="5392" extrusionOk="0">
                <a:moveTo>
                  <a:pt x="4789" y="0"/>
                </a:moveTo>
                <a:cubicBezTo>
                  <a:pt x="4707" y="0"/>
                  <a:pt x="4624" y="6"/>
                  <a:pt x="4541" y="18"/>
                </a:cubicBezTo>
                <a:cubicBezTo>
                  <a:pt x="2480" y="320"/>
                  <a:pt x="2008" y="3470"/>
                  <a:pt x="0" y="4060"/>
                </a:cubicBezTo>
                <a:lnTo>
                  <a:pt x="171" y="4480"/>
                </a:lnTo>
                <a:cubicBezTo>
                  <a:pt x="1142" y="5008"/>
                  <a:pt x="2241" y="5392"/>
                  <a:pt x="3344" y="5392"/>
                </a:cubicBezTo>
                <a:cubicBezTo>
                  <a:pt x="3612" y="5392"/>
                  <a:pt x="3880" y="5369"/>
                  <a:pt x="4147" y="5320"/>
                </a:cubicBezTo>
                <a:cubicBezTo>
                  <a:pt x="5499" y="5084"/>
                  <a:pt x="6772" y="4021"/>
                  <a:pt x="6956" y="2656"/>
                </a:cubicBezTo>
                <a:cubicBezTo>
                  <a:pt x="7128" y="1374"/>
                  <a:pt x="6051" y="0"/>
                  <a:pt x="4789" y="0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1163175" y="667400"/>
            <a:ext cx="158500" cy="160575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1190900" y="1338650"/>
            <a:ext cx="103050" cy="99875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8020325" y="3771375"/>
            <a:ext cx="178225" cy="134800"/>
          </a:xfrm>
          <a:custGeom>
            <a:avLst/>
            <a:gdLst/>
            <a:ahLst/>
            <a:cxnLst/>
            <a:rect l="l" t="t" r="r" b="b"/>
            <a:pathLst>
              <a:path w="7129" h="5392" extrusionOk="0">
                <a:moveTo>
                  <a:pt x="4789" y="0"/>
                </a:moveTo>
                <a:cubicBezTo>
                  <a:pt x="4707" y="0"/>
                  <a:pt x="4624" y="6"/>
                  <a:pt x="4541" y="18"/>
                </a:cubicBezTo>
                <a:cubicBezTo>
                  <a:pt x="2480" y="320"/>
                  <a:pt x="2008" y="3470"/>
                  <a:pt x="0" y="4060"/>
                </a:cubicBezTo>
                <a:lnTo>
                  <a:pt x="171" y="4480"/>
                </a:lnTo>
                <a:cubicBezTo>
                  <a:pt x="1142" y="5008"/>
                  <a:pt x="2241" y="5392"/>
                  <a:pt x="3344" y="5392"/>
                </a:cubicBezTo>
                <a:cubicBezTo>
                  <a:pt x="3612" y="5392"/>
                  <a:pt x="3880" y="5369"/>
                  <a:pt x="4147" y="5320"/>
                </a:cubicBezTo>
                <a:cubicBezTo>
                  <a:pt x="5499" y="5084"/>
                  <a:pt x="6772" y="4021"/>
                  <a:pt x="6956" y="2656"/>
                </a:cubicBezTo>
                <a:cubicBezTo>
                  <a:pt x="7128" y="1374"/>
                  <a:pt x="6051" y="0"/>
                  <a:pt x="4789" y="0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3"/>
          <p:cNvSpPr/>
          <p:nvPr/>
        </p:nvSpPr>
        <p:spPr>
          <a:xfrm>
            <a:off x="7581325" y="4214475"/>
            <a:ext cx="103050" cy="99875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1610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 flipH="1">
            <a:off x="4617942" y="105484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 flipH="1">
            <a:off x="4617942" y="1447475"/>
            <a:ext cx="2606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ctrTitle" idx="2"/>
          </p:nvPr>
        </p:nvSpPr>
        <p:spPr>
          <a:xfrm flipH="1">
            <a:off x="5151375" y="219854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3"/>
          </p:nvPr>
        </p:nvSpPr>
        <p:spPr>
          <a:xfrm flipH="1">
            <a:off x="5151375" y="2591175"/>
            <a:ext cx="2606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ctrTitle" idx="4"/>
          </p:nvPr>
        </p:nvSpPr>
        <p:spPr>
          <a:xfrm flipH="1">
            <a:off x="5669479" y="333546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5"/>
          </p:nvPr>
        </p:nvSpPr>
        <p:spPr>
          <a:xfrm flipH="1">
            <a:off x="5669479" y="3728100"/>
            <a:ext cx="2606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6"/>
          </p:nvPr>
        </p:nvSpPr>
        <p:spPr>
          <a:xfrm>
            <a:off x="1728975" y="356125"/>
            <a:ext cx="5685900" cy="7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/>
          <p:nvPr/>
        </p:nvSpPr>
        <p:spPr>
          <a:xfrm flipH="1">
            <a:off x="-1229043" y="-223479"/>
            <a:ext cx="7316669" cy="5741457"/>
          </a:xfrm>
          <a:custGeom>
            <a:avLst/>
            <a:gdLst/>
            <a:ahLst/>
            <a:cxnLst/>
            <a:rect l="l" t="t" r="r" b="b"/>
            <a:pathLst>
              <a:path w="266983" h="209504" extrusionOk="0">
                <a:moveTo>
                  <a:pt x="266983" y="0"/>
                </a:moveTo>
                <a:cubicBezTo>
                  <a:pt x="252129" y="1406"/>
                  <a:pt x="237446" y="6013"/>
                  <a:pt x="225623" y="15041"/>
                </a:cubicBezTo>
                <a:cubicBezTo>
                  <a:pt x="208488" y="28099"/>
                  <a:pt x="198164" y="44109"/>
                  <a:pt x="178811" y="53621"/>
                </a:cubicBezTo>
                <a:cubicBezTo>
                  <a:pt x="155741" y="64992"/>
                  <a:pt x="124362" y="56855"/>
                  <a:pt x="105697" y="74551"/>
                </a:cubicBezTo>
                <a:cubicBezTo>
                  <a:pt x="96872" y="82908"/>
                  <a:pt x="93154" y="95372"/>
                  <a:pt x="91733" y="107446"/>
                </a:cubicBezTo>
                <a:cubicBezTo>
                  <a:pt x="90312" y="119520"/>
                  <a:pt x="90796" y="131797"/>
                  <a:pt x="88609" y="143761"/>
                </a:cubicBezTo>
                <a:cubicBezTo>
                  <a:pt x="87641" y="149103"/>
                  <a:pt x="86094" y="154429"/>
                  <a:pt x="83174" y="159006"/>
                </a:cubicBezTo>
                <a:cubicBezTo>
                  <a:pt x="80112" y="163785"/>
                  <a:pt x="75661" y="167549"/>
                  <a:pt x="70897" y="170642"/>
                </a:cubicBezTo>
                <a:cubicBezTo>
                  <a:pt x="64383" y="174875"/>
                  <a:pt x="57214" y="177968"/>
                  <a:pt x="49686" y="179826"/>
                </a:cubicBezTo>
                <a:cubicBezTo>
                  <a:pt x="38627" y="182513"/>
                  <a:pt x="26819" y="182513"/>
                  <a:pt x="16448" y="187167"/>
                </a:cubicBezTo>
                <a:cubicBezTo>
                  <a:pt x="7591" y="191135"/>
                  <a:pt x="0" y="200335"/>
                  <a:pt x="578" y="209503"/>
                </a:cubicBezTo>
                <a:lnTo>
                  <a:pt x="266983" y="209503"/>
                </a:lnTo>
                <a:lnTo>
                  <a:pt x="266983" y="0"/>
                </a:lnTo>
                <a:close/>
              </a:path>
            </a:pathLst>
          </a:custGeom>
          <a:solidFill>
            <a:srgbClr val="FF8F9C">
              <a:alpha val="290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04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_AND_TWO_COLUMNS_1_1_1"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18"/>
          <p:cNvSpPr/>
          <p:nvPr/>
        </p:nvSpPr>
        <p:spPr>
          <a:xfrm flipH="1">
            <a:off x="255113" y="1490528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18"/>
          <p:cNvSpPr txBox="1">
            <a:spLocks noGrp="1"/>
          </p:cNvSpPr>
          <p:nvPr>
            <p:ph type="subTitle" idx="1"/>
          </p:nvPr>
        </p:nvSpPr>
        <p:spPr>
          <a:xfrm>
            <a:off x="1422173" y="1716850"/>
            <a:ext cx="22251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41" name="Google Shape;2741;p18"/>
          <p:cNvSpPr txBox="1">
            <a:spLocks noGrp="1"/>
          </p:cNvSpPr>
          <p:nvPr>
            <p:ph type="subTitle" idx="2"/>
          </p:nvPr>
        </p:nvSpPr>
        <p:spPr>
          <a:xfrm>
            <a:off x="5496727" y="1716850"/>
            <a:ext cx="22251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42" name="Google Shape;2742;p18"/>
          <p:cNvSpPr txBox="1">
            <a:spLocks noGrp="1"/>
          </p:cNvSpPr>
          <p:nvPr>
            <p:ph type="subTitle" idx="3"/>
          </p:nvPr>
        </p:nvSpPr>
        <p:spPr>
          <a:xfrm>
            <a:off x="1422173" y="3494753"/>
            <a:ext cx="22251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43" name="Google Shape;2743;p18"/>
          <p:cNvSpPr txBox="1">
            <a:spLocks noGrp="1"/>
          </p:cNvSpPr>
          <p:nvPr>
            <p:ph type="subTitle" idx="4"/>
          </p:nvPr>
        </p:nvSpPr>
        <p:spPr>
          <a:xfrm>
            <a:off x="5496727" y="3494753"/>
            <a:ext cx="22251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44" name="Google Shape;2744;p18"/>
          <p:cNvSpPr txBox="1">
            <a:spLocks noGrp="1"/>
          </p:cNvSpPr>
          <p:nvPr>
            <p:ph type="subTitle" idx="5"/>
          </p:nvPr>
        </p:nvSpPr>
        <p:spPr>
          <a:xfrm>
            <a:off x="1917300" y="747725"/>
            <a:ext cx="5309400" cy="4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4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745" name="Google Shape;2745;p18"/>
          <p:cNvSpPr txBox="1">
            <a:spLocks noGrp="1"/>
          </p:cNvSpPr>
          <p:nvPr>
            <p:ph type="title"/>
          </p:nvPr>
        </p:nvSpPr>
        <p:spPr>
          <a:xfrm>
            <a:off x="560850" y="377050"/>
            <a:ext cx="80223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46" name="Google Shape;2746;p18"/>
          <p:cNvSpPr/>
          <p:nvPr/>
        </p:nvSpPr>
        <p:spPr>
          <a:xfrm>
            <a:off x="-865825" y="-228700"/>
            <a:ext cx="8217273" cy="482986"/>
          </a:xfrm>
          <a:custGeom>
            <a:avLst/>
            <a:gdLst/>
            <a:ahLst/>
            <a:cxnLst/>
            <a:rect l="l" t="t" r="r" b="b"/>
            <a:pathLst>
              <a:path w="308167" h="51546" extrusionOk="0">
                <a:moveTo>
                  <a:pt x="283804" y="40079"/>
                </a:moveTo>
                <a:cubicBezTo>
                  <a:pt x="268806" y="44885"/>
                  <a:pt x="219328" y="30228"/>
                  <a:pt x="195142" y="32122"/>
                </a:cubicBezTo>
                <a:cubicBezTo>
                  <a:pt x="170956" y="34017"/>
                  <a:pt x="154853" y="53088"/>
                  <a:pt x="138687" y="51446"/>
                </a:cubicBezTo>
                <a:cubicBezTo>
                  <a:pt x="122521" y="49804"/>
                  <a:pt x="112669" y="24608"/>
                  <a:pt x="98145" y="22271"/>
                </a:cubicBezTo>
                <a:cubicBezTo>
                  <a:pt x="83621" y="19935"/>
                  <a:pt x="63666" y="38879"/>
                  <a:pt x="51541" y="37427"/>
                </a:cubicBezTo>
                <a:cubicBezTo>
                  <a:pt x="39416" y="35975"/>
                  <a:pt x="29783" y="18656"/>
                  <a:pt x="25397" y="13557"/>
                </a:cubicBezTo>
                <a:cubicBezTo>
                  <a:pt x="21011" y="8458"/>
                  <a:pt x="26502" y="8730"/>
                  <a:pt x="25224" y="6834"/>
                </a:cubicBezTo>
                <a:cubicBezTo>
                  <a:pt x="23946" y="4938"/>
                  <a:pt x="-25591" y="2773"/>
                  <a:pt x="17727" y="2182"/>
                </a:cubicBezTo>
                <a:cubicBezTo>
                  <a:pt x="61045" y="1591"/>
                  <a:pt x="240786" y="-3027"/>
                  <a:pt x="285132" y="3289"/>
                </a:cubicBezTo>
                <a:cubicBezTo>
                  <a:pt x="329478" y="9605"/>
                  <a:pt x="298802" y="35274"/>
                  <a:pt x="283804" y="400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747" name="Google Shape;2747;p18"/>
          <p:cNvSpPr/>
          <p:nvPr/>
        </p:nvSpPr>
        <p:spPr>
          <a:xfrm>
            <a:off x="6144950" y="-1677575"/>
            <a:ext cx="6052187" cy="2454525"/>
          </a:xfrm>
          <a:custGeom>
            <a:avLst/>
            <a:gdLst/>
            <a:ahLst/>
            <a:cxnLst/>
            <a:rect l="l" t="t" r="r" b="b"/>
            <a:pathLst>
              <a:path w="226610" h="98181" extrusionOk="0">
                <a:moveTo>
                  <a:pt x="55" y="31732"/>
                </a:moveTo>
                <a:cubicBezTo>
                  <a:pt x="-1928" y="19227"/>
                  <a:pt x="50079" y="28011"/>
                  <a:pt x="69617" y="23067"/>
                </a:cubicBezTo>
                <a:cubicBezTo>
                  <a:pt x="89155" y="18123"/>
                  <a:pt x="104472" y="5216"/>
                  <a:pt x="117285" y="2066"/>
                </a:cubicBezTo>
                <a:cubicBezTo>
                  <a:pt x="130098" y="-1084"/>
                  <a:pt x="138137" y="-818"/>
                  <a:pt x="146496" y="4165"/>
                </a:cubicBezTo>
                <a:cubicBezTo>
                  <a:pt x="154855" y="9148"/>
                  <a:pt x="159149" y="26421"/>
                  <a:pt x="167438" y="31965"/>
                </a:cubicBezTo>
                <a:cubicBezTo>
                  <a:pt x="175727" y="37509"/>
                  <a:pt x="188967" y="35729"/>
                  <a:pt x="196229" y="37431"/>
                </a:cubicBezTo>
                <a:cubicBezTo>
                  <a:pt x="203491" y="39133"/>
                  <a:pt x="207398" y="40849"/>
                  <a:pt x="211009" y="42176"/>
                </a:cubicBezTo>
                <a:cubicBezTo>
                  <a:pt x="214620" y="43503"/>
                  <a:pt x="239478" y="36074"/>
                  <a:pt x="217896" y="45394"/>
                </a:cubicBezTo>
                <a:cubicBezTo>
                  <a:pt x="196314" y="54715"/>
                  <a:pt x="117824" y="100376"/>
                  <a:pt x="81517" y="98099"/>
                </a:cubicBezTo>
                <a:cubicBezTo>
                  <a:pt x="45210" y="95822"/>
                  <a:pt x="2038" y="44237"/>
                  <a:pt x="55" y="3173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748" name="Google Shape;2748;p18"/>
          <p:cNvSpPr/>
          <p:nvPr/>
        </p:nvSpPr>
        <p:spPr>
          <a:xfrm>
            <a:off x="2680304" y="4632192"/>
            <a:ext cx="6920625" cy="869350"/>
          </a:xfrm>
          <a:custGeom>
            <a:avLst/>
            <a:gdLst/>
            <a:ahLst/>
            <a:cxnLst/>
            <a:rect l="l" t="t" r="r" b="b"/>
            <a:pathLst>
              <a:path w="276825" h="34774" extrusionOk="0">
                <a:moveTo>
                  <a:pt x="27416" y="7421"/>
                </a:moveTo>
                <a:cubicBezTo>
                  <a:pt x="38878" y="5643"/>
                  <a:pt x="67218" y="20254"/>
                  <a:pt x="85914" y="21213"/>
                </a:cubicBezTo>
                <a:cubicBezTo>
                  <a:pt x="104610" y="22172"/>
                  <a:pt x="120144" y="14034"/>
                  <a:pt x="139590" y="13177"/>
                </a:cubicBezTo>
                <a:cubicBezTo>
                  <a:pt x="159036" y="12320"/>
                  <a:pt x="183517" y="18266"/>
                  <a:pt x="202588" y="16070"/>
                </a:cubicBezTo>
                <a:cubicBezTo>
                  <a:pt x="221659" y="13874"/>
                  <a:pt x="241641" y="65"/>
                  <a:pt x="254014" y="0"/>
                </a:cubicBezTo>
                <a:cubicBezTo>
                  <a:pt x="266387" y="-65"/>
                  <a:pt x="276967" y="10330"/>
                  <a:pt x="276824" y="15678"/>
                </a:cubicBezTo>
                <a:cubicBezTo>
                  <a:pt x="276681" y="21026"/>
                  <a:pt x="255914" y="28981"/>
                  <a:pt x="253157" y="32089"/>
                </a:cubicBezTo>
                <a:cubicBezTo>
                  <a:pt x="250400" y="35197"/>
                  <a:pt x="299618" y="34360"/>
                  <a:pt x="260282" y="34325"/>
                </a:cubicBezTo>
                <a:cubicBezTo>
                  <a:pt x="220946" y="34290"/>
                  <a:pt x="55954" y="36364"/>
                  <a:pt x="17143" y="31880"/>
                </a:cubicBezTo>
                <a:cubicBezTo>
                  <a:pt x="-21668" y="27396"/>
                  <a:pt x="15954" y="9199"/>
                  <a:pt x="27416" y="74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749" name="Google Shape;2749;p18"/>
          <p:cNvSpPr/>
          <p:nvPr/>
        </p:nvSpPr>
        <p:spPr>
          <a:xfrm>
            <a:off x="-494080" y="4512971"/>
            <a:ext cx="5444575" cy="1080725"/>
          </a:xfrm>
          <a:custGeom>
            <a:avLst/>
            <a:gdLst/>
            <a:ahLst/>
            <a:cxnLst/>
            <a:rect l="l" t="t" r="r" b="b"/>
            <a:pathLst>
              <a:path w="217783" h="43229" extrusionOk="0">
                <a:moveTo>
                  <a:pt x="11664" y="10067"/>
                </a:moveTo>
                <a:cubicBezTo>
                  <a:pt x="15049" y="3401"/>
                  <a:pt x="26252" y="-1332"/>
                  <a:pt x="37050" y="337"/>
                </a:cubicBezTo>
                <a:cubicBezTo>
                  <a:pt x="47848" y="2007"/>
                  <a:pt x="66964" y="16555"/>
                  <a:pt x="76451" y="20084"/>
                </a:cubicBezTo>
                <a:cubicBezTo>
                  <a:pt x="85938" y="23613"/>
                  <a:pt x="86712" y="22184"/>
                  <a:pt x="93971" y="21511"/>
                </a:cubicBezTo>
                <a:cubicBezTo>
                  <a:pt x="101230" y="20838"/>
                  <a:pt x="109641" y="15704"/>
                  <a:pt x="120006" y="16047"/>
                </a:cubicBezTo>
                <a:cubicBezTo>
                  <a:pt x="130371" y="16390"/>
                  <a:pt x="143854" y="20414"/>
                  <a:pt x="156162" y="23568"/>
                </a:cubicBezTo>
                <a:cubicBezTo>
                  <a:pt x="168470" y="26722"/>
                  <a:pt x="185584" y="31999"/>
                  <a:pt x="193853" y="34971"/>
                </a:cubicBezTo>
                <a:cubicBezTo>
                  <a:pt x="202122" y="37943"/>
                  <a:pt x="235296" y="40505"/>
                  <a:pt x="205777" y="41399"/>
                </a:cubicBezTo>
                <a:cubicBezTo>
                  <a:pt x="176259" y="42293"/>
                  <a:pt x="49094" y="45558"/>
                  <a:pt x="16742" y="40336"/>
                </a:cubicBezTo>
                <a:cubicBezTo>
                  <a:pt x="-15610" y="35114"/>
                  <a:pt x="8279" y="16734"/>
                  <a:pt x="11664" y="1006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750" name="Google Shape;2750;p18"/>
          <p:cNvSpPr/>
          <p:nvPr/>
        </p:nvSpPr>
        <p:spPr>
          <a:xfrm rot="1121245" flipH="1">
            <a:off x="6778157" y="4914949"/>
            <a:ext cx="329304" cy="285021"/>
          </a:xfrm>
          <a:custGeom>
            <a:avLst/>
            <a:gdLst/>
            <a:ahLst/>
            <a:cxnLst/>
            <a:rect l="l" t="t" r="r" b="b"/>
            <a:pathLst>
              <a:path w="9975" h="8633" extrusionOk="0">
                <a:moveTo>
                  <a:pt x="7366" y="0"/>
                </a:moveTo>
                <a:cubicBezTo>
                  <a:pt x="7250" y="0"/>
                  <a:pt x="7130" y="8"/>
                  <a:pt x="7006" y="24"/>
                </a:cubicBezTo>
                <a:cubicBezTo>
                  <a:pt x="6372" y="91"/>
                  <a:pt x="5105" y="558"/>
                  <a:pt x="5105" y="1659"/>
                </a:cubicBezTo>
                <a:cubicBezTo>
                  <a:pt x="4971" y="658"/>
                  <a:pt x="3737" y="224"/>
                  <a:pt x="3103" y="224"/>
                </a:cubicBezTo>
                <a:cubicBezTo>
                  <a:pt x="1535" y="224"/>
                  <a:pt x="368" y="1158"/>
                  <a:pt x="201" y="2759"/>
                </a:cubicBezTo>
                <a:cubicBezTo>
                  <a:pt x="1" y="4594"/>
                  <a:pt x="1702" y="5962"/>
                  <a:pt x="3003" y="6929"/>
                </a:cubicBezTo>
                <a:cubicBezTo>
                  <a:pt x="3603" y="7363"/>
                  <a:pt x="4137" y="7796"/>
                  <a:pt x="4704" y="8197"/>
                </a:cubicBezTo>
                <a:cubicBezTo>
                  <a:pt x="4938" y="8363"/>
                  <a:pt x="5171" y="8497"/>
                  <a:pt x="5438" y="8630"/>
                </a:cubicBezTo>
                <a:cubicBezTo>
                  <a:pt x="5449" y="8632"/>
                  <a:pt x="5459" y="8633"/>
                  <a:pt x="5470" y="8633"/>
                </a:cubicBezTo>
                <a:cubicBezTo>
                  <a:pt x="5673" y="8633"/>
                  <a:pt x="5984" y="8355"/>
                  <a:pt x="6205" y="8197"/>
                </a:cubicBezTo>
                <a:cubicBezTo>
                  <a:pt x="7473" y="7296"/>
                  <a:pt x="8540" y="6128"/>
                  <a:pt x="9374" y="4794"/>
                </a:cubicBezTo>
                <a:cubicBezTo>
                  <a:pt x="9875" y="3827"/>
                  <a:pt x="9975" y="2659"/>
                  <a:pt x="9608" y="1625"/>
                </a:cubicBezTo>
                <a:cubicBezTo>
                  <a:pt x="9185" y="690"/>
                  <a:pt x="8463" y="0"/>
                  <a:pt x="736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1" name="Google Shape;2751;p18"/>
          <p:cNvGrpSpPr/>
          <p:nvPr/>
        </p:nvGrpSpPr>
        <p:grpSpPr>
          <a:xfrm flipH="1">
            <a:off x="44135" y="4513915"/>
            <a:ext cx="773438" cy="751636"/>
            <a:chOff x="8197580" y="4205811"/>
            <a:chExt cx="998242" cy="969977"/>
          </a:xfrm>
        </p:grpSpPr>
        <p:sp>
          <p:nvSpPr>
            <p:cNvPr id="2752" name="Google Shape;2752;p18"/>
            <p:cNvSpPr/>
            <p:nvPr/>
          </p:nvSpPr>
          <p:spPr>
            <a:xfrm rot="5400000">
              <a:off x="8651689" y="4271362"/>
              <a:ext cx="609684" cy="478582"/>
            </a:xfrm>
            <a:custGeom>
              <a:avLst/>
              <a:gdLst/>
              <a:ahLst/>
              <a:cxnLst/>
              <a:rect l="l" t="t" r="r" b="b"/>
              <a:pathLst>
                <a:path w="14311" h="11233" extrusionOk="0">
                  <a:moveTo>
                    <a:pt x="9399" y="0"/>
                  </a:moveTo>
                  <a:cubicBezTo>
                    <a:pt x="9391" y="0"/>
                    <a:pt x="9383" y="1"/>
                    <a:pt x="9374" y="4"/>
                  </a:cubicBezTo>
                  <a:cubicBezTo>
                    <a:pt x="7273" y="237"/>
                    <a:pt x="5038" y="270"/>
                    <a:pt x="3070" y="1038"/>
                  </a:cubicBezTo>
                  <a:cubicBezTo>
                    <a:pt x="2269" y="1338"/>
                    <a:pt x="968" y="2305"/>
                    <a:pt x="2236" y="2972"/>
                  </a:cubicBezTo>
                  <a:cubicBezTo>
                    <a:pt x="2536" y="3106"/>
                    <a:pt x="2869" y="3206"/>
                    <a:pt x="3203" y="3273"/>
                  </a:cubicBezTo>
                  <a:cubicBezTo>
                    <a:pt x="3437" y="3339"/>
                    <a:pt x="3670" y="3439"/>
                    <a:pt x="3904" y="3539"/>
                  </a:cubicBezTo>
                  <a:cubicBezTo>
                    <a:pt x="3703" y="3606"/>
                    <a:pt x="3503" y="3673"/>
                    <a:pt x="3303" y="3773"/>
                  </a:cubicBezTo>
                  <a:cubicBezTo>
                    <a:pt x="2603" y="4006"/>
                    <a:pt x="1702" y="4040"/>
                    <a:pt x="1102" y="4540"/>
                  </a:cubicBezTo>
                  <a:cubicBezTo>
                    <a:pt x="134" y="5341"/>
                    <a:pt x="501" y="6041"/>
                    <a:pt x="1535" y="6408"/>
                  </a:cubicBezTo>
                  <a:cubicBezTo>
                    <a:pt x="1835" y="6508"/>
                    <a:pt x="2136" y="6575"/>
                    <a:pt x="2436" y="6642"/>
                  </a:cubicBezTo>
                  <a:cubicBezTo>
                    <a:pt x="2636" y="6675"/>
                    <a:pt x="2803" y="6742"/>
                    <a:pt x="3003" y="6808"/>
                  </a:cubicBezTo>
                  <a:cubicBezTo>
                    <a:pt x="2636" y="7209"/>
                    <a:pt x="2302" y="7642"/>
                    <a:pt x="1969" y="8043"/>
                  </a:cubicBezTo>
                  <a:cubicBezTo>
                    <a:pt x="1635" y="8476"/>
                    <a:pt x="468" y="9977"/>
                    <a:pt x="1068" y="10611"/>
                  </a:cubicBezTo>
                  <a:cubicBezTo>
                    <a:pt x="1239" y="10789"/>
                    <a:pt x="1434" y="10862"/>
                    <a:pt x="1640" y="10862"/>
                  </a:cubicBezTo>
                  <a:cubicBezTo>
                    <a:pt x="2403" y="10862"/>
                    <a:pt x="3324" y="9864"/>
                    <a:pt x="3770" y="9444"/>
                  </a:cubicBezTo>
                  <a:cubicBezTo>
                    <a:pt x="3937" y="9277"/>
                    <a:pt x="4070" y="9110"/>
                    <a:pt x="4237" y="8943"/>
                  </a:cubicBezTo>
                  <a:cubicBezTo>
                    <a:pt x="4365" y="8816"/>
                    <a:pt x="4628" y="8455"/>
                    <a:pt x="4760" y="8455"/>
                  </a:cubicBezTo>
                  <a:cubicBezTo>
                    <a:pt x="4801" y="8455"/>
                    <a:pt x="4830" y="8490"/>
                    <a:pt x="4838" y="8576"/>
                  </a:cubicBezTo>
                  <a:cubicBezTo>
                    <a:pt x="4838" y="8843"/>
                    <a:pt x="4904" y="9110"/>
                    <a:pt x="4938" y="9344"/>
                  </a:cubicBezTo>
                  <a:cubicBezTo>
                    <a:pt x="5038" y="9944"/>
                    <a:pt x="5305" y="10478"/>
                    <a:pt x="5671" y="10945"/>
                  </a:cubicBezTo>
                  <a:cubicBezTo>
                    <a:pt x="5867" y="11149"/>
                    <a:pt x="6082" y="11233"/>
                    <a:pt x="6298" y="11233"/>
                  </a:cubicBezTo>
                  <a:cubicBezTo>
                    <a:pt x="6892" y="11233"/>
                    <a:pt x="7495" y="10600"/>
                    <a:pt x="7740" y="10111"/>
                  </a:cubicBezTo>
                  <a:cubicBezTo>
                    <a:pt x="7973" y="9410"/>
                    <a:pt x="8140" y="8710"/>
                    <a:pt x="8207" y="7976"/>
                  </a:cubicBezTo>
                  <a:cubicBezTo>
                    <a:pt x="8307" y="7642"/>
                    <a:pt x="8407" y="7309"/>
                    <a:pt x="8473" y="6942"/>
                  </a:cubicBezTo>
                  <a:cubicBezTo>
                    <a:pt x="8707" y="7175"/>
                    <a:pt x="8940" y="7409"/>
                    <a:pt x="9207" y="7609"/>
                  </a:cubicBezTo>
                  <a:cubicBezTo>
                    <a:pt x="9661" y="8015"/>
                    <a:pt x="10336" y="8523"/>
                    <a:pt x="10977" y="8523"/>
                  </a:cubicBezTo>
                  <a:cubicBezTo>
                    <a:pt x="11232" y="8523"/>
                    <a:pt x="11481" y="8442"/>
                    <a:pt x="11709" y="8243"/>
                  </a:cubicBezTo>
                  <a:cubicBezTo>
                    <a:pt x="12703" y="7311"/>
                    <a:pt x="12107" y="5368"/>
                    <a:pt x="11777" y="4189"/>
                  </a:cubicBezTo>
                  <a:lnTo>
                    <a:pt x="11777" y="4189"/>
                  </a:lnTo>
                  <a:cubicBezTo>
                    <a:pt x="12186" y="4379"/>
                    <a:pt x="12829" y="4622"/>
                    <a:pt x="13352" y="4622"/>
                  </a:cubicBezTo>
                  <a:cubicBezTo>
                    <a:pt x="13748" y="4622"/>
                    <a:pt x="14075" y="4482"/>
                    <a:pt x="14178" y="4073"/>
                  </a:cubicBezTo>
                  <a:cubicBezTo>
                    <a:pt x="14311" y="3439"/>
                    <a:pt x="14044" y="2806"/>
                    <a:pt x="13777" y="2272"/>
                  </a:cubicBezTo>
                  <a:cubicBezTo>
                    <a:pt x="13544" y="1771"/>
                    <a:pt x="13177" y="971"/>
                    <a:pt x="12610" y="804"/>
                  </a:cubicBezTo>
                  <a:cubicBezTo>
                    <a:pt x="12593" y="796"/>
                    <a:pt x="12578" y="792"/>
                    <a:pt x="12565" y="792"/>
                  </a:cubicBezTo>
                  <a:cubicBezTo>
                    <a:pt x="12470" y="792"/>
                    <a:pt x="12455" y="975"/>
                    <a:pt x="12543" y="1004"/>
                  </a:cubicBezTo>
                  <a:cubicBezTo>
                    <a:pt x="13310" y="1238"/>
                    <a:pt x="13811" y="2739"/>
                    <a:pt x="13977" y="3406"/>
                  </a:cubicBezTo>
                  <a:cubicBezTo>
                    <a:pt x="14152" y="4151"/>
                    <a:pt x="13784" y="4384"/>
                    <a:pt x="13279" y="4384"/>
                  </a:cubicBezTo>
                  <a:cubicBezTo>
                    <a:pt x="12754" y="4384"/>
                    <a:pt x="12080" y="4132"/>
                    <a:pt x="11710" y="3942"/>
                  </a:cubicBezTo>
                  <a:lnTo>
                    <a:pt x="11710" y="3942"/>
                  </a:lnTo>
                  <a:cubicBezTo>
                    <a:pt x="11710" y="3941"/>
                    <a:pt x="11709" y="3941"/>
                    <a:pt x="11709" y="3940"/>
                  </a:cubicBezTo>
                  <a:lnTo>
                    <a:pt x="11708" y="3941"/>
                  </a:lnTo>
                  <a:lnTo>
                    <a:pt x="11708" y="3941"/>
                  </a:lnTo>
                  <a:cubicBezTo>
                    <a:pt x="11685" y="3929"/>
                    <a:pt x="11663" y="3918"/>
                    <a:pt x="11642" y="3906"/>
                  </a:cubicBezTo>
                  <a:cubicBezTo>
                    <a:pt x="11625" y="3900"/>
                    <a:pt x="11607" y="3898"/>
                    <a:pt x="11590" y="3898"/>
                  </a:cubicBezTo>
                  <a:cubicBezTo>
                    <a:pt x="11511" y="3898"/>
                    <a:pt x="11448" y="3957"/>
                    <a:pt x="11476" y="4040"/>
                  </a:cubicBezTo>
                  <a:cubicBezTo>
                    <a:pt x="11809" y="5107"/>
                    <a:pt x="12676" y="7742"/>
                    <a:pt x="11209" y="8310"/>
                  </a:cubicBezTo>
                  <a:cubicBezTo>
                    <a:pt x="11107" y="8351"/>
                    <a:pt x="11000" y="8370"/>
                    <a:pt x="10891" y="8370"/>
                  </a:cubicBezTo>
                  <a:cubicBezTo>
                    <a:pt x="10037" y="8370"/>
                    <a:pt x="9010" y="7215"/>
                    <a:pt x="8507" y="6742"/>
                  </a:cubicBezTo>
                  <a:cubicBezTo>
                    <a:pt x="8473" y="6725"/>
                    <a:pt x="8440" y="6717"/>
                    <a:pt x="8411" y="6717"/>
                  </a:cubicBezTo>
                  <a:cubicBezTo>
                    <a:pt x="8382" y="6717"/>
                    <a:pt x="8357" y="6725"/>
                    <a:pt x="8340" y="6742"/>
                  </a:cubicBezTo>
                  <a:cubicBezTo>
                    <a:pt x="7806" y="8009"/>
                    <a:pt x="8073" y="9577"/>
                    <a:pt x="7106" y="10645"/>
                  </a:cubicBezTo>
                  <a:cubicBezTo>
                    <a:pt x="6833" y="10944"/>
                    <a:pt x="6587" y="11068"/>
                    <a:pt x="6367" y="11068"/>
                  </a:cubicBezTo>
                  <a:cubicBezTo>
                    <a:pt x="5485" y="11068"/>
                    <a:pt x="5031" y="9064"/>
                    <a:pt x="5004" y="8343"/>
                  </a:cubicBezTo>
                  <a:cubicBezTo>
                    <a:pt x="5004" y="8288"/>
                    <a:pt x="4960" y="8234"/>
                    <a:pt x="4907" y="8234"/>
                  </a:cubicBezTo>
                  <a:cubicBezTo>
                    <a:pt x="4895" y="8234"/>
                    <a:pt x="4883" y="8237"/>
                    <a:pt x="4871" y="8243"/>
                  </a:cubicBezTo>
                  <a:cubicBezTo>
                    <a:pt x="4204" y="8543"/>
                    <a:pt x="3770" y="9143"/>
                    <a:pt x="3236" y="9644"/>
                  </a:cubicBezTo>
                  <a:cubicBezTo>
                    <a:pt x="2903" y="9944"/>
                    <a:pt x="2569" y="10211"/>
                    <a:pt x="2202" y="10478"/>
                  </a:cubicBezTo>
                  <a:cubicBezTo>
                    <a:pt x="2015" y="10599"/>
                    <a:pt x="1825" y="10658"/>
                    <a:pt x="1658" y="10658"/>
                  </a:cubicBezTo>
                  <a:cubicBezTo>
                    <a:pt x="1319" y="10658"/>
                    <a:pt x="1079" y="10413"/>
                    <a:pt x="1168" y="9944"/>
                  </a:cubicBezTo>
                  <a:cubicBezTo>
                    <a:pt x="1435" y="8777"/>
                    <a:pt x="2469" y="7742"/>
                    <a:pt x="3203" y="6875"/>
                  </a:cubicBezTo>
                  <a:cubicBezTo>
                    <a:pt x="3270" y="6808"/>
                    <a:pt x="3236" y="6742"/>
                    <a:pt x="3203" y="6708"/>
                  </a:cubicBezTo>
                  <a:cubicBezTo>
                    <a:pt x="2469" y="6308"/>
                    <a:pt x="1268" y="6442"/>
                    <a:pt x="768" y="5708"/>
                  </a:cubicBezTo>
                  <a:cubicBezTo>
                    <a:pt x="1" y="4674"/>
                    <a:pt x="3570" y="3973"/>
                    <a:pt x="4104" y="3639"/>
                  </a:cubicBezTo>
                  <a:cubicBezTo>
                    <a:pt x="4170" y="3606"/>
                    <a:pt x="4170" y="3506"/>
                    <a:pt x="4104" y="3473"/>
                  </a:cubicBezTo>
                  <a:cubicBezTo>
                    <a:pt x="3637" y="3106"/>
                    <a:pt x="3036" y="3039"/>
                    <a:pt x="2469" y="2839"/>
                  </a:cubicBezTo>
                  <a:cubicBezTo>
                    <a:pt x="868" y="2305"/>
                    <a:pt x="3070" y="1238"/>
                    <a:pt x="3570" y="1071"/>
                  </a:cubicBezTo>
                  <a:cubicBezTo>
                    <a:pt x="5405" y="471"/>
                    <a:pt x="7439" y="404"/>
                    <a:pt x="9374" y="204"/>
                  </a:cubicBezTo>
                  <a:cubicBezTo>
                    <a:pt x="9499" y="204"/>
                    <a:pt x="9507" y="0"/>
                    <a:pt x="9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18"/>
            <p:cNvSpPr/>
            <p:nvPr/>
          </p:nvSpPr>
          <p:spPr>
            <a:xfrm rot="5400000">
              <a:off x="8855844" y="4358363"/>
              <a:ext cx="326080" cy="322009"/>
            </a:xfrm>
            <a:custGeom>
              <a:avLst/>
              <a:gdLst/>
              <a:ahLst/>
              <a:cxnLst/>
              <a:rect l="l" t="t" r="r" b="b"/>
              <a:pathLst>
                <a:path w="7654" h="7558" extrusionOk="0">
                  <a:moveTo>
                    <a:pt x="7505" y="0"/>
                  </a:moveTo>
                  <a:cubicBezTo>
                    <a:pt x="7468" y="0"/>
                    <a:pt x="7431" y="19"/>
                    <a:pt x="7409" y="63"/>
                  </a:cubicBezTo>
                  <a:cubicBezTo>
                    <a:pt x="5508" y="3032"/>
                    <a:pt x="2105" y="4566"/>
                    <a:pt x="70" y="7402"/>
                  </a:cubicBezTo>
                  <a:cubicBezTo>
                    <a:pt x="0" y="7472"/>
                    <a:pt x="77" y="7558"/>
                    <a:pt x="152" y="7558"/>
                  </a:cubicBezTo>
                  <a:cubicBezTo>
                    <a:pt x="185" y="7558"/>
                    <a:pt x="217" y="7542"/>
                    <a:pt x="237" y="7502"/>
                  </a:cubicBezTo>
                  <a:cubicBezTo>
                    <a:pt x="2305" y="4666"/>
                    <a:pt x="5674" y="3132"/>
                    <a:pt x="7609" y="163"/>
                  </a:cubicBezTo>
                  <a:cubicBezTo>
                    <a:pt x="7654" y="74"/>
                    <a:pt x="7579" y="0"/>
                    <a:pt x="7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18"/>
            <p:cNvSpPr/>
            <p:nvPr/>
          </p:nvSpPr>
          <p:spPr>
            <a:xfrm rot="5400000">
              <a:off x="8782404" y="4347774"/>
              <a:ext cx="139310" cy="115928"/>
            </a:xfrm>
            <a:custGeom>
              <a:avLst/>
              <a:gdLst/>
              <a:ahLst/>
              <a:cxnLst/>
              <a:rect l="l" t="t" r="r" b="b"/>
              <a:pathLst>
                <a:path w="3270" h="2721" extrusionOk="0">
                  <a:moveTo>
                    <a:pt x="134" y="0"/>
                  </a:moveTo>
                  <a:cubicBezTo>
                    <a:pt x="0" y="0"/>
                    <a:pt x="0" y="200"/>
                    <a:pt x="134" y="200"/>
                  </a:cubicBezTo>
                  <a:cubicBezTo>
                    <a:pt x="601" y="267"/>
                    <a:pt x="1034" y="300"/>
                    <a:pt x="1468" y="300"/>
                  </a:cubicBezTo>
                  <a:cubicBezTo>
                    <a:pt x="1868" y="300"/>
                    <a:pt x="2268" y="367"/>
                    <a:pt x="2635" y="500"/>
                  </a:cubicBezTo>
                  <a:cubicBezTo>
                    <a:pt x="2869" y="601"/>
                    <a:pt x="2802" y="1068"/>
                    <a:pt x="2835" y="1268"/>
                  </a:cubicBezTo>
                  <a:cubicBezTo>
                    <a:pt x="2936" y="1735"/>
                    <a:pt x="2969" y="2202"/>
                    <a:pt x="3069" y="2635"/>
                  </a:cubicBezTo>
                  <a:cubicBezTo>
                    <a:pt x="3069" y="2694"/>
                    <a:pt x="3107" y="2720"/>
                    <a:pt x="3151" y="2720"/>
                  </a:cubicBezTo>
                  <a:cubicBezTo>
                    <a:pt x="3206" y="2720"/>
                    <a:pt x="3269" y="2677"/>
                    <a:pt x="3269" y="2602"/>
                  </a:cubicBezTo>
                  <a:cubicBezTo>
                    <a:pt x="3169" y="2002"/>
                    <a:pt x="3069" y="1401"/>
                    <a:pt x="3002" y="834"/>
                  </a:cubicBezTo>
                  <a:cubicBezTo>
                    <a:pt x="3002" y="634"/>
                    <a:pt x="2936" y="467"/>
                    <a:pt x="2802" y="334"/>
                  </a:cubicBezTo>
                  <a:cubicBezTo>
                    <a:pt x="2602" y="234"/>
                    <a:pt x="2368" y="167"/>
                    <a:pt x="2168" y="167"/>
                  </a:cubicBezTo>
                  <a:cubicBezTo>
                    <a:pt x="1468" y="100"/>
                    <a:pt x="801" y="67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18"/>
            <p:cNvSpPr/>
            <p:nvPr/>
          </p:nvSpPr>
          <p:spPr>
            <a:xfrm rot="5400000">
              <a:off x="8873634" y="4431367"/>
              <a:ext cx="240321" cy="173914"/>
            </a:xfrm>
            <a:custGeom>
              <a:avLst/>
              <a:gdLst/>
              <a:ahLst/>
              <a:cxnLst/>
              <a:rect l="l" t="t" r="r" b="b"/>
              <a:pathLst>
                <a:path w="5641" h="4082" extrusionOk="0">
                  <a:moveTo>
                    <a:pt x="195" y="0"/>
                  </a:moveTo>
                  <a:cubicBezTo>
                    <a:pt x="101" y="0"/>
                    <a:pt x="1" y="144"/>
                    <a:pt x="122" y="205"/>
                  </a:cubicBezTo>
                  <a:lnTo>
                    <a:pt x="122" y="171"/>
                  </a:lnTo>
                  <a:cubicBezTo>
                    <a:pt x="1123" y="638"/>
                    <a:pt x="2291" y="705"/>
                    <a:pt x="3358" y="805"/>
                  </a:cubicBezTo>
                  <a:cubicBezTo>
                    <a:pt x="3858" y="838"/>
                    <a:pt x="4125" y="1806"/>
                    <a:pt x="4359" y="2173"/>
                  </a:cubicBezTo>
                  <a:cubicBezTo>
                    <a:pt x="4759" y="2773"/>
                    <a:pt x="5093" y="3374"/>
                    <a:pt x="5426" y="4041"/>
                  </a:cubicBezTo>
                  <a:cubicBezTo>
                    <a:pt x="5445" y="4069"/>
                    <a:pt x="5472" y="4081"/>
                    <a:pt x="5499" y="4081"/>
                  </a:cubicBezTo>
                  <a:cubicBezTo>
                    <a:pt x="5569" y="4081"/>
                    <a:pt x="5641" y="4003"/>
                    <a:pt x="5593" y="3907"/>
                  </a:cubicBezTo>
                  <a:cubicBezTo>
                    <a:pt x="5126" y="2807"/>
                    <a:pt x="4225" y="1906"/>
                    <a:pt x="3892" y="705"/>
                  </a:cubicBezTo>
                  <a:cubicBezTo>
                    <a:pt x="3892" y="672"/>
                    <a:pt x="3825" y="638"/>
                    <a:pt x="3792" y="638"/>
                  </a:cubicBezTo>
                  <a:cubicBezTo>
                    <a:pt x="2591" y="538"/>
                    <a:pt x="1323" y="505"/>
                    <a:pt x="222" y="4"/>
                  </a:cubicBezTo>
                  <a:cubicBezTo>
                    <a:pt x="214" y="2"/>
                    <a:pt x="204" y="0"/>
                    <a:pt x="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18"/>
            <p:cNvSpPr/>
            <p:nvPr/>
          </p:nvSpPr>
          <p:spPr>
            <a:xfrm rot="5400000">
              <a:off x="9007345" y="4583270"/>
              <a:ext cx="213992" cy="98631"/>
            </a:xfrm>
            <a:custGeom>
              <a:avLst/>
              <a:gdLst/>
              <a:ahLst/>
              <a:cxnLst/>
              <a:rect l="l" t="t" r="r" b="b"/>
              <a:pathLst>
                <a:path w="5023" h="2315" extrusionOk="0">
                  <a:moveTo>
                    <a:pt x="3066" y="0"/>
                  </a:moveTo>
                  <a:cubicBezTo>
                    <a:pt x="2718" y="0"/>
                    <a:pt x="2108" y="121"/>
                    <a:pt x="1801" y="149"/>
                  </a:cubicBezTo>
                  <a:lnTo>
                    <a:pt x="134" y="149"/>
                  </a:lnTo>
                  <a:cubicBezTo>
                    <a:pt x="0" y="149"/>
                    <a:pt x="0" y="349"/>
                    <a:pt x="134" y="349"/>
                  </a:cubicBezTo>
                  <a:cubicBezTo>
                    <a:pt x="1068" y="349"/>
                    <a:pt x="2002" y="316"/>
                    <a:pt x="2936" y="249"/>
                  </a:cubicBezTo>
                  <a:cubicBezTo>
                    <a:pt x="2950" y="248"/>
                    <a:pt x="2964" y="247"/>
                    <a:pt x="2978" y="247"/>
                  </a:cubicBezTo>
                  <a:cubicBezTo>
                    <a:pt x="3667" y="247"/>
                    <a:pt x="4411" y="1794"/>
                    <a:pt x="4804" y="2284"/>
                  </a:cubicBezTo>
                  <a:cubicBezTo>
                    <a:pt x="4825" y="2306"/>
                    <a:pt x="4849" y="2315"/>
                    <a:pt x="4871" y="2315"/>
                  </a:cubicBezTo>
                  <a:cubicBezTo>
                    <a:pt x="4952" y="2315"/>
                    <a:pt x="5023" y="2196"/>
                    <a:pt x="4970" y="2117"/>
                  </a:cubicBezTo>
                  <a:cubicBezTo>
                    <a:pt x="4603" y="1717"/>
                    <a:pt x="4337" y="1283"/>
                    <a:pt x="4003" y="850"/>
                  </a:cubicBezTo>
                  <a:cubicBezTo>
                    <a:pt x="3836" y="650"/>
                    <a:pt x="3503" y="82"/>
                    <a:pt x="3236" y="16"/>
                  </a:cubicBezTo>
                  <a:cubicBezTo>
                    <a:pt x="3192" y="5"/>
                    <a:pt x="3134" y="0"/>
                    <a:pt x="3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18"/>
            <p:cNvSpPr/>
            <p:nvPr/>
          </p:nvSpPr>
          <p:spPr>
            <a:xfrm rot="5400000">
              <a:off x="8486281" y="4465650"/>
              <a:ext cx="773108" cy="591698"/>
            </a:xfrm>
            <a:custGeom>
              <a:avLst/>
              <a:gdLst/>
              <a:ahLst/>
              <a:cxnLst/>
              <a:rect l="l" t="t" r="r" b="b"/>
              <a:pathLst>
                <a:path w="18147" h="13888" extrusionOk="0">
                  <a:moveTo>
                    <a:pt x="15620" y="1"/>
                  </a:moveTo>
                  <a:cubicBezTo>
                    <a:pt x="12296" y="1"/>
                    <a:pt x="8294" y="1154"/>
                    <a:pt x="6305" y="3169"/>
                  </a:cubicBezTo>
                  <a:cubicBezTo>
                    <a:pt x="3703" y="6038"/>
                    <a:pt x="1435" y="10141"/>
                    <a:pt x="0" y="13677"/>
                  </a:cubicBezTo>
                  <a:cubicBezTo>
                    <a:pt x="815" y="13819"/>
                    <a:pt x="1642" y="13887"/>
                    <a:pt x="2471" y="13887"/>
                  </a:cubicBezTo>
                  <a:cubicBezTo>
                    <a:pt x="10030" y="13887"/>
                    <a:pt x="17779" y="8202"/>
                    <a:pt x="18080" y="567"/>
                  </a:cubicBezTo>
                  <a:lnTo>
                    <a:pt x="18080" y="401"/>
                  </a:lnTo>
                  <a:lnTo>
                    <a:pt x="18147" y="267"/>
                  </a:lnTo>
                  <a:cubicBezTo>
                    <a:pt x="17393" y="88"/>
                    <a:pt x="16532" y="1"/>
                    <a:pt x="1562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18"/>
            <p:cNvSpPr/>
            <p:nvPr/>
          </p:nvSpPr>
          <p:spPr>
            <a:xfrm rot="5400000">
              <a:off x="8549164" y="4554180"/>
              <a:ext cx="700854" cy="542362"/>
            </a:xfrm>
            <a:custGeom>
              <a:avLst/>
              <a:gdLst/>
              <a:ahLst/>
              <a:cxnLst/>
              <a:rect l="l" t="t" r="r" b="b"/>
              <a:pathLst>
                <a:path w="16451" h="12730" extrusionOk="0">
                  <a:moveTo>
                    <a:pt x="16314" y="1"/>
                  </a:moveTo>
                  <a:cubicBezTo>
                    <a:pt x="16299" y="1"/>
                    <a:pt x="16283" y="5"/>
                    <a:pt x="16267" y="16"/>
                  </a:cubicBezTo>
                  <a:cubicBezTo>
                    <a:pt x="13298" y="1884"/>
                    <a:pt x="10563" y="4086"/>
                    <a:pt x="8061" y="6521"/>
                  </a:cubicBezTo>
                  <a:cubicBezTo>
                    <a:pt x="5626" y="8756"/>
                    <a:pt x="3191" y="11191"/>
                    <a:pt x="122" y="12525"/>
                  </a:cubicBezTo>
                  <a:cubicBezTo>
                    <a:pt x="0" y="12586"/>
                    <a:pt x="100" y="12729"/>
                    <a:pt x="194" y="12729"/>
                  </a:cubicBezTo>
                  <a:cubicBezTo>
                    <a:pt x="204" y="12729"/>
                    <a:pt x="213" y="12728"/>
                    <a:pt x="222" y="12725"/>
                  </a:cubicBezTo>
                  <a:cubicBezTo>
                    <a:pt x="3157" y="11458"/>
                    <a:pt x="5526" y="9156"/>
                    <a:pt x="7794" y="7021"/>
                  </a:cubicBezTo>
                  <a:cubicBezTo>
                    <a:pt x="10462" y="4519"/>
                    <a:pt x="13231" y="2117"/>
                    <a:pt x="16367" y="183"/>
                  </a:cubicBezTo>
                  <a:cubicBezTo>
                    <a:pt x="16451" y="127"/>
                    <a:pt x="16394" y="1"/>
                    <a:pt x="1631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18"/>
            <p:cNvSpPr/>
            <p:nvPr/>
          </p:nvSpPr>
          <p:spPr>
            <a:xfrm rot="5400000">
              <a:off x="8619251" y="4520452"/>
              <a:ext cx="162060" cy="129647"/>
            </a:xfrm>
            <a:custGeom>
              <a:avLst/>
              <a:gdLst/>
              <a:ahLst/>
              <a:cxnLst/>
              <a:rect l="l" t="t" r="r" b="b"/>
              <a:pathLst>
                <a:path w="3804" h="3043" extrusionOk="0">
                  <a:moveTo>
                    <a:pt x="201" y="1"/>
                  </a:moveTo>
                  <a:cubicBezTo>
                    <a:pt x="67" y="1"/>
                    <a:pt x="1" y="168"/>
                    <a:pt x="134" y="201"/>
                  </a:cubicBezTo>
                  <a:lnTo>
                    <a:pt x="134" y="168"/>
                  </a:lnTo>
                  <a:cubicBezTo>
                    <a:pt x="1068" y="301"/>
                    <a:pt x="2036" y="401"/>
                    <a:pt x="2970" y="468"/>
                  </a:cubicBezTo>
                  <a:cubicBezTo>
                    <a:pt x="2989" y="468"/>
                    <a:pt x="3046" y="465"/>
                    <a:pt x="3117" y="465"/>
                  </a:cubicBezTo>
                  <a:cubicBezTo>
                    <a:pt x="3295" y="465"/>
                    <a:pt x="3560" y="482"/>
                    <a:pt x="3537" y="601"/>
                  </a:cubicBezTo>
                  <a:cubicBezTo>
                    <a:pt x="3470" y="801"/>
                    <a:pt x="3437" y="1035"/>
                    <a:pt x="3370" y="1268"/>
                  </a:cubicBezTo>
                  <a:cubicBezTo>
                    <a:pt x="3270" y="1802"/>
                    <a:pt x="3203" y="2369"/>
                    <a:pt x="3103" y="2903"/>
                  </a:cubicBezTo>
                  <a:cubicBezTo>
                    <a:pt x="3082" y="2985"/>
                    <a:pt x="3151" y="3042"/>
                    <a:pt x="3214" y="3042"/>
                  </a:cubicBezTo>
                  <a:cubicBezTo>
                    <a:pt x="3253" y="3042"/>
                    <a:pt x="3290" y="3021"/>
                    <a:pt x="3303" y="2970"/>
                  </a:cubicBezTo>
                  <a:cubicBezTo>
                    <a:pt x="3403" y="2102"/>
                    <a:pt x="3570" y="1268"/>
                    <a:pt x="3803" y="468"/>
                  </a:cubicBezTo>
                  <a:cubicBezTo>
                    <a:pt x="3803" y="401"/>
                    <a:pt x="3770" y="334"/>
                    <a:pt x="3703" y="334"/>
                  </a:cubicBezTo>
                  <a:cubicBezTo>
                    <a:pt x="2536" y="234"/>
                    <a:pt x="1368" y="168"/>
                    <a:pt x="2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18"/>
            <p:cNvSpPr/>
            <p:nvPr/>
          </p:nvSpPr>
          <p:spPr>
            <a:xfrm rot="5400000">
              <a:off x="8684752" y="4588210"/>
              <a:ext cx="203853" cy="202416"/>
            </a:xfrm>
            <a:custGeom>
              <a:avLst/>
              <a:gdLst/>
              <a:ahLst/>
              <a:cxnLst/>
              <a:rect l="l" t="t" r="r" b="b"/>
              <a:pathLst>
                <a:path w="4785" h="4751" extrusionOk="0">
                  <a:moveTo>
                    <a:pt x="130" y="1"/>
                  </a:moveTo>
                  <a:cubicBezTo>
                    <a:pt x="33" y="1"/>
                    <a:pt x="0" y="157"/>
                    <a:pt x="115" y="214"/>
                  </a:cubicBezTo>
                  <a:cubicBezTo>
                    <a:pt x="1316" y="481"/>
                    <a:pt x="2550" y="648"/>
                    <a:pt x="3784" y="748"/>
                  </a:cubicBezTo>
                  <a:cubicBezTo>
                    <a:pt x="4318" y="815"/>
                    <a:pt x="4585" y="781"/>
                    <a:pt x="4518" y="1348"/>
                  </a:cubicBezTo>
                  <a:cubicBezTo>
                    <a:pt x="4485" y="1782"/>
                    <a:pt x="4451" y="2149"/>
                    <a:pt x="4418" y="2549"/>
                  </a:cubicBezTo>
                  <a:cubicBezTo>
                    <a:pt x="4385" y="3250"/>
                    <a:pt x="4318" y="3950"/>
                    <a:pt x="4251" y="4651"/>
                  </a:cubicBezTo>
                  <a:cubicBezTo>
                    <a:pt x="4251" y="4717"/>
                    <a:pt x="4301" y="4751"/>
                    <a:pt x="4351" y="4751"/>
                  </a:cubicBezTo>
                  <a:cubicBezTo>
                    <a:pt x="4401" y="4751"/>
                    <a:pt x="4451" y="4717"/>
                    <a:pt x="4451" y="4651"/>
                  </a:cubicBezTo>
                  <a:cubicBezTo>
                    <a:pt x="4618" y="3350"/>
                    <a:pt x="4618" y="2049"/>
                    <a:pt x="4785" y="781"/>
                  </a:cubicBezTo>
                  <a:cubicBezTo>
                    <a:pt x="4785" y="715"/>
                    <a:pt x="4752" y="681"/>
                    <a:pt x="4718" y="681"/>
                  </a:cubicBezTo>
                  <a:cubicBezTo>
                    <a:pt x="3184" y="448"/>
                    <a:pt x="1649" y="381"/>
                    <a:pt x="182" y="14"/>
                  </a:cubicBezTo>
                  <a:cubicBezTo>
                    <a:pt x="163" y="5"/>
                    <a:pt x="146" y="1"/>
                    <a:pt x="13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18"/>
            <p:cNvSpPr/>
            <p:nvPr/>
          </p:nvSpPr>
          <p:spPr>
            <a:xfrm rot="5400000">
              <a:off x="8782398" y="4701917"/>
              <a:ext cx="234101" cy="226190"/>
            </a:xfrm>
            <a:custGeom>
              <a:avLst/>
              <a:gdLst/>
              <a:ahLst/>
              <a:cxnLst/>
              <a:rect l="l" t="t" r="r" b="b"/>
              <a:pathLst>
                <a:path w="5495" h="5309" extrusionOk="0">
                  <a:moveTo>
                    <a:pt x="161" y="1"/>
                  </a:moveTo>
                  <a:cubicBezTo>
                    <a:pt x="48" y="1"/>
                    <a:pt x="1" y="174"/>
                    <a:pt x="124" y="205"/>
                  </a:cubicBezTo>
                  <a:lnTo>
                    <a:pt x="124" y="171"/>
                  </a:lnTo>
                  <a:cubicBezTo>
                    <a:pt x="1658" y="472"/>
                    <a:pt x="3326" y="205"/>
                    <a:pt x="4727" y="905"/>
                  </a:cubicBezTo>
                  <a:cubicBezTo>
                    <a:pt x="5394" y="1239"/>
                    <a:pt x="5194" y="2039"/>
                    <a:pt x="5127" y="2607"/>
                  </a:cubicBezTo>
                  <a:cubicBezTo>
                    <a:pt x="4994" y="3474"/>
                    <a:pt x="4861" y="4341"/>
                    <a:pt x="4760" y="5208"/>
                  </a:cubicBezTo>
                  <a:cubicBezTo>
                    <a:pt x="4760" y="5275"/>
                    <a:pt x="4810" y="5308"/>
                    <a:pt x="4861" y="5308"/>
                  </a:cubicBezTo>
                  <a:cubicBezTo>
                    <a:pt x="4911" y="5308"/>
                    <a:pt x="4961" y="5275"/>
                    <a:pt x="4961" y="5208"/>
                  </a:cubicBezTo>
                  <a:cubicBezTo>
                    <a:pt x="5094" y="4208"/>
                    <a:pt x="5261" y="3207"/>
                    <a:pt x="5394" y="2206"/>
                  </a:cubicBezTo>
                  <a:cubicBezTo>
                    <a:pt x="5494" y="1739"/>
                    <a:pt x="5394" y="1272"/>
                    <a:pt x="5127" y="939"/>
                  </a:cubicBezTo>
                  <a:cubicBezTo>
                    <a:pt x="4660" y="505"/>
                    <a:pt x="3826" y="372"/>
                    <a:pt x="3259" y="271"/>
                  </a:cubicBezTo>
                  <a:cubicBezTo>
                    <a:pt x="2225" y="138"/>
                    <a:pt x="1191" y="171"/>
                    <a:pt x="190" y="5"/>
                  </a:cubicBezTo>
                  <a:cubicBezTo>
                    <a:pt x="180" y="2"/>
                    <a:pt x="170" y="1"/>
                    <a:pt x="16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18"/>
            <p:cNvSpPr/>
            <p:nvPr/>
          </p:nvSpPr>
          <p:spPr>
            <a:xfrm rot="5400000">
              <a:off x="8918601" y="4851838"/>
              <a:ext cx="195247" cy="186908"/>
            </a:xfrm>
            <a:custGeom>
              <a:avLst/>
              <a:gdLst/>
              <a:ahLst/>
              <a:cxnLst/>
              <a:rect l="l" t="t" r="r" b="b"/>
              <a:pathLst>
                <a:path w="4583" h="4387" extrusionOk="0">
                  <a:moveTo>
                    <a:pt x="163" y="1"/>
                  </a:moveTo>
                  <a:cubicBezTo>
                    <a:pt x="76" y="1"/>
                    <a:pt x="0" y="127"/>
                    <a:pt x="112" y="183"/>
                  </a:cubicBezTo>
                  <a:cubicBezTo>
                    <a:pt x="1180" y="683"/>
                    <a:pt x="2414" y="450"/>
                    <a:pt x="3415" y="1050"/>
                  </a:cubicBezTo>
                  <a:cubicBezTo>
                    <a:pt x="4415" y="1617"/>
                    <a:pt x="4182" y="3319"/>
                    <a:pt x="4182" y="4286"/>
                  </a:cubicBezTo>
                  <a:cubicBezTo>
                    <a:pt x="4199" y="4353"/>
                    <a:pt x="4249" y="4386"/>
                    <a:pt x="4294" y="4386"/>
                  </a:cubicBezTo>
                  <a:cubicBezTo>
                    <a:pt x="4340" y="4386"/>
                    <a:pt x="4382" y="4353"/>
                    <a:pt x="4382" y="4286"/>
                  </a:cubicBezTo>
                  <a:cubicBezTo>
                    <a:pt x="4382" y="3385"/>
                    <a:pt x="4582" y="2084"/>
                    <a:pt x="3948" y="1284"/>
                  </a:cubicBezTo>
                  <a:cubicBezTo>
                    <a:pt x="3048" y="150"/>
                    <a:pt x="1413" y="583"/>
                    <a:pt x="212" y="16"/>
                  </a:cubicBezTo>
                  <a:cubicBezTo>
                    <a:pt x="196" y="6"/>
                    <a:pt x="179" y="1"/>
                    <a:pt x="16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18"/>
            <p:cNvSpPr/>
            <p:nvPr/>
          </p:nvSpPr>
          <p:spPr>
            <a:xfrm rot="5400000">
              <a:off x="8357977" y="4499410"/>
              <a:ext cx="592942" cy="754109"/>
            </a:xfrm>
            <a:custGeom>
              <a:avLst/>
              <a:gdLst/>
              <a:ahLst/>
              <a:cxnLst/>
              <a:rect l="l" t="t" r="r" b="b"/>
              <a:pathLst>
                <a:path w="13918" h="17700" extrusionOk="0">
                  <a:moveTo>
                    <a:pt x="13762" y="1"/>
                  </a:moveTo>
                  <a:cubicBezTo>
                    <a:pt x="13743" y="1"/>
                    <a:pt x="13722" y="5"/>
                    <a:pt x="13701" y="16"/>
                  </a:cubicBezTo>
                  <a:cubicBezTo>
                    <a:pt x="10598" y="2017"/>
                    <a:pt x="10098" y="5620"/>
                    <a:pt x="8897" y="8856"/>
                  </a:cubicBezTo>
                  <a:cubicBezTo>
                    <a:pt x="7429" y="12692"/>
                    <a:pt x="4060" y="16161"/>
                    <a:pt x="124" y="17495"/>
                  </a:cubicBezTo>
                  <a:cubicBezTo>
                    <a:pt x="1" y="17526"/>
                    <a:pt x="48" y="17699"/>
                    <a:pt x="161" y="17699"/>
                  </a:cubicBezTo>
                  <a:cubicBezTo>
                    <a:pt x="171" y="17699"/>
                    <a:pt x="181" y="17698"/>
                    <a:pt x="191" y="17695"/>
                  </a:cubicBezTo>
                  <a:cubicBezTo>
                    <a:pt x="3760" y="16494"/>
                    <a:pt x="6729" y="13592"/>
                    <a:pt x="8463" y="10323"/>
                  </a:cubicBezTo>
                  <a:cubicBezTo>
                    <a:pt x="10265" y="6888"/>
                    <a:pt x="10265" y="2484"/>
                    <a:pt x="13834" y="183"/>
                  </a:cubicBezTo>
                  <a:cubicBezTo>
                    <a:pt x="13918" y="127"/>
                    <a:pt x="13861" y="1"/>
                    <a:pt x="1376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18"/>
            <p:cNvSpPr/>
            <p:nvPr/>
          </p:nvSpPr>
          <p:spPr>
            <a:xfrm rot="5400000">
              <a:off x="8326635" y="4704904"/>
              <a:ext cx="246881" cy="24668"/>
            </a:xfrm>
            <a:custGeom>
              <a:avLst/>
              <a:gdLst/>
              <a:ahLst/>
              <a:cxnLst/>
              <a:rect l="l" t="t" r="r" b="b"/>
              <a:pathLst>
                <a:path w="5795" h="579" extrusionOk="0">
                  <a:moveTo>
                    <a:pt x="167" y="1"/>
                  </a:moveTo>
                  <a:cubicBezTo>
                    <a:pt x="67" y="1"/>
                    <a:pt x="0" y="168"/>
                    <a:pt x="134" y="201"/>
                  </a:cubicBezTo>
                  <a:cubicBezTo>
                    <a:pt x="1104" y="452"/>
                    <a:pt x="2103" y="578"/>
                    <a:pt x="3104" y="578"/>
                  </a:cubicBezTo>
                  <a:cubicBezTo>
                    <a:pt x="3963" y="578"/>
                    <a:pt x="4824" y="486"/>
                    <a:pt x="5671" y="301"/>
                  </a:cubicBezTo>
                  <a:cubicBezTo>
                    <a:pt x="5794" y="270"/>
                    <a:pt x="5747" y="97"/>
                    <a:pt x="5634" y="97"/>
                  </a:cubicBezTo>
                  <a:cubicBezTo>
                    <a:pt x="5624" y="97"/>
                    <a:pt x="5614" y="98"/>
                    <a:pt x="5604" y="101"/>
                  </a:cubicBezTo>
                  <a:cubicBezTo>
                    <a:pt x="4773" y="286"/>
                    <a:pt x="3934" y="378"/>
                    <a:pt x="3095" y="378"/>
                  </a:cubicBezTo>
                  <a:cubicBezTo>
                    <a:pt x="2117" y="378"/>
                    <a:pt x="1137" y="252"/>
                    <a:pt x="16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18"/>
            <p:cNvSpPr/>
            <p:nvPr/>
          </p:nvSpPr>
          <p:spPr>
            <a:xfrm rot="5400000">
              <a:off x="8367549" y="4804612"/>
              <a:ext cx="80093" cy="274248"/>
            </a:xfrm>
            <a:custGeom>
              <a:avLst/>
              <a:gdLst/>
              <a:ahLst/>
              <a:cxnLst/>
              <a:rect l="l" t="t" r="r" b="b"/>
              <a:pathLst>
                <a:path w="1880" h="6437" extrusionOk="0">
                  <a:moveTo>
                    <a:pt x="174" y="1"/>
                  </a:moveTo>
                  <a:cubicBezTo>
                    <a:pt x="85" y="1"/>
                    <a:pt x="0" y="120"/>
                    <a:pt x="79" y="198"/>
                  </a:cubicBezTo>
                  <a:cubicBezTo>
                    <a:pt x="1680" y="1699"/>
                    <a:pt x="1246" y="4368"/>
                    <a:pt x="1113" y="6336"/>
                  </a:cubicBezTo>
                  <a:cubicBezTo>
                    <a:pt x="1113" y="6403"/>
                    <a:pt x="1163" y="6436"/>
                    <a:pt x="1213" y="6436"/>
                  </a:cubicBezTo>
                  <a:cubicBezTo>
                    <a:pt x="1263" y="6436"/>
                    <a:pt x="1313" y="6403"/>
                    <a:pt x="1313" y="6336"/>
                  </a:cubicBezTo>
                  <a:cubicBezTo>
                    <a:pt x="1446" y="4301"/>
                    <a:pt x="1880" y="1599"/>
                    <a:pt x="245" y="32"/>
                  </a:cubicBezTo>
                  <a:cubicBezTo>
                    <a:pt x="224" y="10"/>
                    <a:pt x="199" y="1"/>
                    <a:pt x="17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18"/>
            <p:cNvSpPr/>
            <p:nvPr/>
          </p:nvSpPr>
          <p:spPr>
            <a:xfrm rot="5400000">
              <a:off x="8351322" y="4601994"/>
              <a:ext cx="216676" cy="105533"/>
            </a:xfrm>
            <a:custGeom>
              <a:avLst/>
              <a:gdLst/>
              <a:ahLst/>
              <a:cxnLst/>
              <a:rect l="l" t="t" r="r" b="b"/>
              <a:pathLst>
                <a:path w="5086" h="2477" extrusionOk="0">
                  <a:moveTo>
                    <a:pt x="2106" y="229"/>
                  </a:moveTo>
                  <a:cubicBezTo>
                    <a:pt x="2386" y="229"/>
                    <a:pt x="2667" y="272"/>
                    <a:pt x="2947" y="374"/>
                  </a:cubicBezTo>
                  <a:cubicBezTo>
                    <a:pt x="3655" y="559"/>
                    <a:pt x="4277" y="971"/>
                    <a:pt x="4736" y="1531"/>
                  </a:cubicBezTo>
                  <a:lnTo>
                    <a:pt x="4736" y="1531"/>
                  </a:lnTo>
                  <a:cubicBezTo>
                    <a:pt x="4702" y="1542"/>
                    <a:pt x="4669" y="1567"/>
                    <a:pt x="4648" y="1609"/>
                  </a:cubicBezTo>
                  <a:cubicBezTo>
                    <a:pt x="4459" y="2142"/>
                    <a:pt x="3621" y="2347"/>
                    <a:pt x="2762" y="2347"/>
                  </a:cubicBezTo>
                  <a:cubicBezTo>
                    <a:pt x="1958" y="2347"/>
                    <a:pt x="1135" y="2167"/>
                    <a:pt x="812" y="1909"/>
                  </a:cubicBezTo>
                  <a:cubicBezTo>
                    <a:pt x="412" y="1175"/>
                    <a:pt x="478" y="708"/>
                    <a:pt x="1046" y="474"/>
                  </a:cubicBezTo>
                  <a:cubicBezTo>
                    <a:pt x="1312" y="341"/>
                    <a:pt x="1579" y="241"/>
                    <a:pt x="1846" y="241"/>
                  </a:cubicBezTo>
                  <a:cubicBezTo>
                    <a:pt x="1933" y="233"/>
                    <a:pt x="2019" y="229"/>
                    <a:pt x="2106" y="229"/>
                  </a:cubicBezTo>
                  <a:close/>
                  <a:moveTo>
                    <a:pt x="2129" y="1"/>
                  </a:moveTo>
                  <a:cubicBezTo>
                    <a:pt x="1375" y="1"/>
                    <a:pt x="0" y="441"/>
                    <a:pt x="312" y="1375"/>
                  </a:cubicBezTo>
                  <a:cubicBezTo>
                    <a:pt x="641" y="2423"/>
                    <a:pt x="1508" y="2477"/>
                    <a:pt x="2405" y="2477"/>
                  </a:cubicBezTo>
                  <a:cubicBezTo>
                    <a:pt x="2508" y="2477"/>
                    <a:pt x="2611" y="2476"/>
                    <a:pt x="2713" y="2476"/>
                  </a:cubicBezTo>
                  <a:cubicBezTo>
                    <a:pt x="3474" y="2476"/>
                    <a:pt x="4529" y="2476"/>
                    <a:pt x="4840" y="1664"/>
                  </a:cubicBezTo>
                  <a:lnTo>
                    <a:pt x="4840" y="1664"/>
                  </a:lnTo>
                  <a:cubicBezTo>
                    <a:pt x="4843" y="1668"/>
                    <a:pt x="4846" y="1672"/>
                    <a:pt x="4848" y="1675"/>
                  </a:cubicBezTo>
                  <a:cubicBezTo>
                    <a:pt x="4868" y="1705"/>
                    <a:pt x="4899" y="1717"/>
                    <a:pt x="4930" y="1717"/>
                  </a:cubicBezTo>
                  <a:cubicBezTo>
                    <a:pt x="5006" y="1717"/>
                    <a:pt x="5086" y="1646"/>
                    <a:pt x="5015" y="1575"/>
                  </a:cubicBezTo>
                  <a:cubicBezTo>
                    <a:pt x="4348" y="708"/>
                    <a:pt x="3381" y="141"/>
                    <a:pt x="2280" y="7"/>
                  </a:cubicBezTo>
                  <a:cubicBezTo>
                    <a:pt x="2233" y="3"/>
                    <a:pt x="2183" y="1"/>
                    <a:pt x="212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18"/>
            <p:cNvSpPr/>
            <p:nvPr/>
          </p:nvSpPr>
          <p:spPr>
            <a:xfrm rot="5400000">
              <a:off x="8184083" y="4560775"/>
              <a:ext cx="231246" cy="132416"/>
            </a:xfrm>
            <a:custGeom>
              <a:avLst/>
              <a:gdLst/>
              <a:ahLst/>
              <a:cxnLst/>
              <a:rect l="l" t="t" r="r" b="b"/>
              <a:pathLst>
                <a:path w="5428" h="3108" extrusionOk="0">
                  <a:moveTo>
                    <a:pt x="5007" y="277"/>
                  </a:moveTo>
                  <a:cubicBezTo>
                    <a:pt x="4853" y="975"/>
                    <a:pt x="4700" y="1509"/>
                    <a:pt x="4137" y="2072"/>
                  </a:cubicBezTo>
                  <a:cubicBezTo>
                    <a:pt x="3737" y="2473"/>
                    <a:pt x="3236" y="2706"/>
                    <a:pt x="2669" y="2806"/>
                  </a:cubicBezTo>
                  <a:cubicBezTo>
                    <a:pt x="2402" y="2856"/>
                    <a:pt x="2127" y="2881"/>
                    <a:pt x="1852" y="2881"/>
                  </a:cubicBezTo>
                  <a:cubicBezTo>
                    <a:pt x="1577" y="2881"/>
                    <a:pt x="1301" y="2856"/>
                    <a:pt x="1035" y="2806"/>
                  </a:cubicBezTo>
                  <a:cubicBezTo>
                    <a:pt x="301" y="2606"/>
                    <a:pt x="367" y="1739"/>
                    <a:pt x="801" y="1305"/>
                  </a:cubicBezTo>
                  <a:cubicBezTo>
                    <a:pt x="1763" y="250"/>
                    <a:pt x="3648" y="552"/>
                    <a:pt x="5007" y="277"/>
                  </a:cubicBezTo>
                  <a:close/>
                  <a:moveTo>
                    <a:pt x="5267" y="0"/>
                  </a:moveTo>
                  <a:cubicBezTo>
                    <a:pt x="5258" y="0"/>
                    <a:pt x="5248" y="2"/>
                    <a:pt x="5238" y="4"/>
                  </a:cubicBezTo>
                  <a:cubicBezTo>
                    <a:pt x="3903" y="371"/>
                    <a:pt x="1" y="4"/>
                    <a:pt x="267" y="2272"/>
                  </a:cubicBezTo>
                  <a:cubicBezTo>
                    <a:pt x="358" y="2950"/>
                    <a:pt x="1060" y="3108"/>
                    <a:pt x="1722" y="3108"/>
                  </a:cubicBezTo>
                  <a:cubicBezTo>
                    <a:pt x="2037" y="3108"/>
                    <a:pt x="2343" y="3072"/>
                    <a:pt x="2569" y="3040"/>
                  </a:cubicBezTo>
                  <a:cubicBezTo>
                    <a:pt x="3103" y="2973"/>
                    <a:pt x="3636" y="2739"/>
                    <a:pt x="4103" y="2406"/>
                  </a:cubicBezTo>
                  <a:cubicBezTo>
                    <a:pt x="4437" y="2139"/>
                    <a:pt x="4704" y="1805"/>
                    <a:pt x="4937" y="1472"/>
                  </a:cubicBezTo>
                  <a:cubicBezTo>
                    <a:pt x="5004" y="1372"/>
                    <a:pt x="5271" y="271"/>
                    <a:pt x="5171" y="271"/>
                  </a:cubicBezTo>
                  <a:cubicBezTo>
                    <a:pt x="5212" y="271"/>
                    <a:pt x="5241" y="249"/>
                    <a:pt x="5256" y="218"/>
                  </a:cubicBezTo>
                  <a:lnTo>
                    <a:pt x="5256" y="218"/>
                  </a:lnTo>
                  <a:cubicBezTo>
                    <a:pt x="5272" y="214"/>
                    <a:pt x="5288" y="209"/>
                    <a:pt x="5304" y="204"/>
                  </a:cubicBezTo>
                  <a:cubicBezTo>
                    <a:pt x="5428" y="174"/>
                    <a:pt x="5380" y="0"/>
                    <a:pt x="52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18"/>
            <p:cNvSpPr/>
            <p:nvPr/>
          </p:nvSpPr>
          <p:spPr>
            <a:xfrm rot="5400000">
              <a:off x="8236844" y="4858634"/>
              <a:ext cx="123675" cy="202203"/>
            </a:xfrm>
            <a:custGeom>
              <a:avLst/>
              <a:gdLst/>
              <a:ahLst/>
              <a:cxnLst/>
              <a:rect l="l" t="t" r="r" b="b"/>
              <a:pathLst>
                <a:path w="2903" h="4746" extrusionOk="0">
                  <a:moveTo>
                    <a:pt x="1530" y="222"/>
                  </a:moveTo>
                  <a:cubicBezTo>
                    <a:pt x="2160" y="818"/>
                    <a:pt x="2538" y="1627"/>
                    <a:pt x="2603" y="2467"/>
                  </a:cubicBezTo>
                  <a:cubicBezTo>
                    <a:pt x="2603" y="3268"/>
                    <a:pt x="2369" y="4502"/>
                    <a:pt x="1368" y="4569"/>
                  </a:cubicBezTo>
                  <a:cubicBezTo>
                    <a:pt x="1356" y="4569"/>
                    <a:pt x="1343" y="4569"/>
                    <a:pt x="1331" y="4569"/>
                  </a:cubicBezTo>
                  <a:cubicBezTo>
                    <a:pt x="234" y="4569"/>
                    <a:pt x="236" y="3126"/>
                    <a:pt x="368" y="2367"/>
                  </a:cubicBezTo>
                  <a:cubicBezTo>
                    <a:pt x="497" y="1523"/>
                    <a:pt x="1069" y="900"/>
                    <a:pt x="1530" y="222"/>
                  </a:cubicBezTo>
                  <a:close/>
                  <a:moveTo>
                    <a:pt x="1533" y="1"/>
                  </a:moveTo>
                  <a:cubicBezTo>
                    <a:pt x="1511" y="1"/>
                    <a:pt x="1489" y="10"/>
                    <a:pt x="1472" y="24"/>
                  </a:cubicBezTo>
                  <a:lnTo>
                    <a:pt x="1472" y="24"/>
                  </a:lnTo>
                  <a:cubicBezTo>
                    <a:pt x="1445" y="27"/>
                    <a:pt x="1419" y="40"/>
                    <a:pt x="1402" y="65"/>
                  </a:cubicBezTo>
                  <a:cubicBezTo>
                    <a:pt x="701" y="1066"/>
                    <a:pt x="67" y="1900"/>
                    <a:pt x="67" y="3168"/>
                  </a:cubicBezTo>
                  <a:cubicBezTo>
                    <a:pt x="1" y="3968"/>
                    <a:pt x="568" y="4669"/>
                    <a:pt x="1368" y="4735"/>
                  </a:cubicBezTo>
                  <a:cubicBezTo>
                    <a:pt x="1418" y="4742"/>
                    <a:pt x="1466" y="4746"/>
                    <a:pt x="1513" y="4746"/>
                  </a:cubicBezTo>
                  <a:cubicBezTo>
                    <a:pt x="2341" y="4746"/>
                    <a:pt x="2675" y="3666"/>
                    <a:pt x="2769" y="3034"/>
                  </a:cubicBezTo>
                  <a:cubicBezTo>
                    <a:pt x="2903" y="1900"/>
                    <a:pt x="2469" y="766"/>
                    <a:pt x="1602" y="32"/>
                  </a:cubicBezTo>
                  <a:cubicBezTo>
                    <a:pt x="1580" y="10"/>
                    <a:pt x="1556" y="1"/>
                    <a:pt x="153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9" name="Google Shape;2769;p18"/>
          <p:cNvGrpSpPr/>
          <p:nvPr/>
        </p:nvGrpSpPr>
        <p:grpSpPr>
          <a:xfrm flipH="1">
            <a:off x="8302206" y="-128204"/>
            <a:ext cx="910774" cy="885126"/>
            <a:chOff x="-36607" y="-28910"/>
            <a:chExt cx="999532" cy="971385"/>
          </a:xfrm>
        </p:grpSpPr>
        <p:sp>
          <p:nvSpPr>
            <p:cNvPr id="2770" name="Google Shape;2770;p18"/>
            <p:cNvSpPr/>
            <p:nvPr/>
          </p:nvSpPr>
          <p:spPr>
            <a:xfrm rot="5400000">
              <a:off x="-101796" y="396574"/>
              <a:ext cx="611090" cy="480712"/>
            </a:xfrm>
            <a:custGeom>
              <a:avLst/>
              <a:gdLst/>
              <a:ahLst/>
              <a:cxnLst/>
              <a:rect l="l" t="t" r="r" b="b"/>
              <a:pathLst>
                <a:path w="14344" h="11283" extrusionOk="0">
                  <a:moveTo>
                    <a:pt x="8019" y="1"/>
                  </a:moveTo>
                  <a:cubicBezTo>
                    <a:pt x="7443" y="1"/>
                    <a:pt x="6848" y="633"/>
                    <a:pt x="6605" y="1142"/>
                  </a:cubicBezTo>
                  <a:cubicBezTo>
                    <a:pt x="6338" y="1809"/>
                    <a:pt x="6171" y="2543"/>
                    <a:pt x="6105" y="3277"/>
                  </a:cubicBezTo>
                  <a:cubicBezTo>
                    <a:pt x="6005" y="3611"/>
                    <a:pt x="5938" y="3944"/>
                    <a:pt x="5871" y="4278"/>
                  </a:cubicBezTo>
                  <a:cubicBezTo>
                    <a:pt x="5638" y="4078"/>
                    <a:pt x="5404" y="3844"/>
                    <a:pt x="5137" y="3644"/>
                  </a:cubicBezTo>
                  <a:cubicBezTo>
                    <a:pt x="4661" y="3239"/>
                    <a:pt x="3998" y="2716"/>
                    <a:pt x="3367" y="2716"/>
                  </a:cubicBezTo>
                  <a:cubicBezTo>
                    <a:pt x="3113" y="2716"/>
                    <a:pt x="2865" y="2800"/>
                    <a:pt x="2636" y="3010"/>
                  </a:cubicBezTo>
                  <a:cubicBezTo>
                    <a:pt x="1632" y="3920"/>
                    <a:pt x="2220" y="5890"/>
                    <a:pt x="2572" y="7065"/>
                  </a:cubicBezTo>
                  <a:lnTo>
                    <a:pt x="2572" y="7065"/>
                  </a:lnTo>
                  <a:cubicBezTo>
                    <a:pt x="2159" y="6871"/>
                    <a:pt x="1501" y="6617"/>
                    <a:pt x="974" y="6617"/>
                  </a:cubicBezTo>
                  <a:cubicBezTo>
                    <a:pt x="578" y="6617"/>
                    <a:pt x="256" y="6760"/>
                    <a:pt x="167" y="7180"/>
                  </a:cubicBezTo>
                  <a:cubicBezTo>
                    <a:pt x="0" y="7814"/>
                    <a:pt x="301" y="8448"/>
                    <a:pt x="567" y="9015"/>
                  </a:cubicBezTo>
                  <a:cubicBezTo>
                    <a:pt x="801" y="9482"/>
                    <a:pt x="1168" y="10282"/>
                    <a:pt x="1735" y="10449"/>
                  </a:cubicBezTo>
                  <a:cubicBezTo>
                    <a:pt x="1749" y="10458"/>
                    <a:pt x="1762" y="10462"/>
                    <a:pt x="1774" y="10462"/>
                  </a:cubicBezTo>
                  <a:cubicBezTo>
                    <a:pt x="1850" y="10462"/>
                    <a:pt x="1883" y="10306"/>
                    <a:pt x="1768" y="10249"/>
                  </a:cubicBezTo>
                  <a:cubicBezTo>
                    <a:pt x="1034" y="10015"/>
                    <a:pt x="534" y="8548"/>
                    <a:pt x="367" y="7847"/>
                  </a:cubicBezTo>
                  <a:cubicBezTo>
                    <a:pt x="193" y="7102"/>
                    <a:pt x="561" y="6870"/>
                    <a:pt x="1066" y="6870"/>
                  </a:cubicBezTo>
                  <a:cubicBezTo>
                    <a:pt x="1625" y="6870"/>
                    <a:pt x="2352" y="7154"/>
                    <a:pt x="2702" y="7347"/>
                  </a:cubicBezTo>
                  <a:cubicBezTo>
                    <a:pt x="2720" y="7353"/>
                    <a:pt x="2737" y="7355"/>
                    <a:pt x="2752" y="7355"/>
                  </a:cubicBezTo>
                  <a:cubicBezTo>
                    <a:pt x="2824" y="7355"/>
                    <a:pt x="2869" y="7296"/>
                    <a:pt x="2869" y="7213"/>
                  </a:cubicBezTo>
                  <a:cubicBezTo>
                    <a:pt x="2535" y="6179"/>
                    <a:pt x="1635" y="3544"/>
                    <a:pt x="3136" y="2944"/>
                  </a:cubicBezTo>
                  <a:cubicBezTo>
                    <a:pt x="3238" y="2902"/>
                    <a:pt x="3344" y="2883"/>
                    <a:pt x="3452" y="2883"/>
                  </a:cubicBezTo>
                  <a:cubicBezTo>
                    <a:pt x="4301" y="2883"/>
                    <a:pt x="5305" y="4038"/>
                    <a:pt x="5838" y="4511"/>
                  </a:cubicBezTo>
                  <a:cubicBezTo>
                    <a:pt x="5851" y="4537"/>
                    <a:pt x="5873" y="4548"/>
                    <a:pt x="5898" y="4548"/>
                  </a:cubicBezTo>
                  <a:cubicBezTo>
                    <a:pt x="5938" y="4548"/>
                    <a:pt x="5984" y="4519"/>
                    <a:pt x="6005" y="4478"/>
                  </a:cubicBezTo>
                  <a:cubicBezTo>
                    <a:pt x="6538" y="3244"/>
                    <a:pt x="6271" y="1643"/>
                    <a:pt x="7205" y="609"/>
                  </a:cubicBezTo>
                  <a:cubicBezTo>
                    <a:pt x="7480" y="307"/>
                    <a:pt x="7729" y="182"/>
                    <a:pt x="7950" y="182"/>
                  </a:cubicBezTo>
                  <a:cubicBezTo>
                    <a:pt x="8829" y="182"/>
                    <a:pt x="9287" y="2157"/>
                    <a:pt x="9340" y="2877"/>
                  </a:cubicBezTo>
                  <a:cubicBezTo>
                    <a:pt x="9340" y="2931"/>
                    <a:pt x="9385" y="2986"/>
                    <a:pt x="9437" y="2986"/>
                  </a:cubicBezTo>
                  <a:cubicBezTo>
                    <a:pt x="9449" y="2986"/>
                    <a:pt x="9462" y="2983"/>
                    <a:pt x="9474" y="2977"/>
                  </a:cubicBezTo>
                  <a:cubicBezTo>
                    <a:pt x="10141" y="2710"/>
                    <a:pt x="10575" y="2076"/>
                    <a:pt x="11108" y="1609"/>
                  </a:cubicBezTo>
                  <a:cubicBezTo>
                    <a:pt x="11442" y="1309"/>
                    <a:pt x="11775" y="1042"/>
                    <a:pt x="12142" y="809"/>
                  </a:cubicBezTo>
                  <a:cubicBezTo>
                    <a:pt x="12329" y="688"/>
                    <a:pt x="12520" y="628"/>
                    <a:pt x="12687" y="628"/>
                  </a:cubicBezTo>
                  <a:cubicBezTo>
                    <a:pt x="13026" y="628"/>
                    <a:pt x="13266" y="873"/>
                    <a:pt x="13176" y="1342"/>
                  </a:cubicBezTo>
                  <a:cubicBezTo>
                    <a:pt x="12910" y="2510"/>
                    <a:pt x="11875" y="3544"/>
                    <a:pt x="11108" y="4411"/>
                  </a:cubicBezTo>
                  <a:cubicBezTo>
                    <a:pt x="11075" y="4445"/>
                    <a:pt x="11075" y="4545"/>
                    <a:pt x="11142" y="4578"/>
                  </a:cubicBezTo>
                  <a:cubicBezTo>
                    <a:pt x="11875" y="4945"/>
                    <a:pt x="13076" y="4845"/>
                    <a:pt x="13577" y="5545"/>
                  </a:cubicBezTo>
                  <a:cubicBezTo>
                    <a:pt x="14344" y="6613"/>
                    <a:pt x="10741" y="7313"/>
                    <a:pt x="10208" y="7647"/>
                  </a:cubicBezTo>
                  <a:cubicBezTo>
                    <a:pt x="10141" y="7680"/>
                    <a:pt x="10141" y="7780"/>
                    <a:pt x="10208" y="7814"/>
                  </a:cubicBezTo>
                  <a:cubicBezTo>
                    <a:pt x="10708" y="8181"/>
                    <a:pt x="11308" y="8247"/>
                    <a:pt x="11875" y="8414"/>
                  </a:cubicBezTo>
                  <a:cubicBezTo>
                    <a:pt x="13477" y="8948"/>
                    <a:pt x="11275" y="10049"/>
                    <a:pt x="10775" y="10182"/>
                  </a:cubicBezTo>
                  <a:cubicBezTo>
                    <a:pt x="8940" y="10816"/>
                    <a:pt x="6905" y="10849"/>
                    <a:pt x="4971" y="11049"/>
                  </a:cubicBezTo>
                  <a:cubicBezTo>
                    <a:pt x="4837" y="11049"/>
                    <a:pt x="4837" y="11283"/>
                    <a:pt x="4971" y="11283"/>
                  </a:cubicBezTo>
                  <a:lnTo>
                    <a:pt x="4971" y="11250"/>
                  </a:lnTo>
                  <a:cubicBezTo>
                    <a:pt x="7039" y="11016"/>
                    <a:pt x="9307" y="10983"/>
                    <a:pt x="11275" y="10216"/>
                  </a:cubicBezTo>
                  <a:cubicBezTo>
                    <a:pt x="12042" y="9915"/>
                    <a:pt x="13343" y="8981"/>
                    <a:pt x="12109" y="8281"/>
                  </a:cubicBezTo>
                  <a:cubicBezTo>
                    <a:pt x="11775" y="8147"/>
                    <a:pt x="11442" y="8047"/>
                    <a:pt x="11108" y="7981"/>
                  </a:cubicBezTo>
                  <a:cubicBezTo>
                    <a:pt x="10875" y="7914"/>
                    <a:pt x="10641" y="7814"/>
                    <a:pt x="10441" y="7714"/>
                  </a:cubicBezTo>
                  <a:cubicBezTo>
                    <a:pt x="10608" y="7647"/>
                    <a:pt x="10808" y="7580"/>
                    <a:pt x="11008" y="7480"/>
                  </a:cubicBezTo>
                  <a:cubicBezTo>
                    <a:pt x="11742" y="7247"/>
                    <a:pt x="12609" y="7213"/>
                    <a:pt x="13210" y="6713"/>
                  </a:cubicBezTo>
                  <a:cubicBezTo>
                    <a:pt x="14177" y="5912"/>
                    <a:pt x="13810" y="5212"/>
                    <a:pt x="12809" y="4845"/>
                  </a:cubicBezTo>
                  <a:cubicBezTo>
                    <a:pt x="12509" y="4745"/>
                    <a:pt x="12209" y="4678"/>
                    <a:pt x="11909" y="4611"/>
                  </a:cubicBezTo>
                  <a:cubicBezTo>
                    <a:pt x="11709" y="4578"/>
                    <a:pt x="11542" y="4511"/>
                    <a:pt x="11342" y="4445"/>
                  </a:cubicBezTo>
                  <a:cubicBezTo>
                    <a:pt x="11709" y="4044"/>
                    <a:pt x="12042" y="3611"/>
                    <a:pt x="12376" y="3177"/>
                  </a:cubicBezTo>
                  <a:cubicBezTo>
                    <a:pt x="12676" y="2743"/>
                    <a:pt x="13877" y="1242"/>
                    <a:pt x="13243" y="609"/>
                  </a:cubicBezTo>
                  <a:cubicBezTo>
                    <a:pt x="13082" y="440"/>
                    <a:pt x="12894" y="371"/>
                    <a:pt x="12693" y="371"/>
                  </a:cubicBezTo>
                  <a:cubicBezTo>
                    <a:pt x="11938" y="371"/>
                    <a:pt x="10996" y="1355"/>
                    <a:pt x="10575" y="1776"/>
                  </a:cubicBezTo>
                  <a:cubicBezTo>
                    <a:pt x="10408" y="1943"/>
                    <a:pt x="10241" y="2110"/>
                    <a:pt x="10074" y="2310"/>
                  </a:cubicBezTo>
                  <a:cubicBezTo>
                    <a:pt x="9974" y="2435"/>
                    <a:pt x="9725" y="2784"/>
                    <a:pt x="9592" y="2784"/>
                  </a:cubicBezTo>
                  <a:cubicBezTo>
                    <a:pt x="9547" y="2784"/>
                    <a:pt x="9516" y="2744"/>
                    <a:pt x="9507" y="2643"/>
                  </a:cubicBezTo>
                  <a:cubicBezTo>
                    <a:pt x="9474" y="2377"/>
                    <a:pt x="9440" y="2143"/>
                    <a:pt x="9374" y="1876"/>
                  </a:cubicBezTo>
                  <a:cubicBezTo>
                    <a:pt x="9307" y="1276"/>
                    <a:pt x="9040" y="742"/>
                    <a:pt x="8640" y="308"/>
                  </a:cubicBezTo>
                  <a:cubicBezTo>
                    <a:pt x="8449" y="90"/>
                    <a:pt x="8235" y="1"/>
                    <a:pt x="8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18"/>
            <p:cNvSpPr/>
            <p:nvPr/>
          </p:nvSpPr>
          <p:spPr>
            <a:xfrm rot="5400000">
              <a:off x="-21509" y="467066"/>
              <a:ext cx="325654" cy="321412"/>
            </a:xfrm>
            <a:custGeom>
              <a:avLst/>
              <a:gdLst/>
              <a:ahLst/>
              <a:cxnLst/>
              <a:rect l="l" t="t" r="r" b="b"/>
              <a:pathLst>
                <a:path w="7644" h="7544" extrusionOk="0">
                  <a:moveTo>
                    <a:pt x="7488" y="1"/>
                  </a:moveTo>
                  <a:cubicBezTo>
                    <a:pt x="7457" y="1"/>
                    <a:pt x="7426" y="13"/>
                    <a:pt x="7406" y="42"/>
                  </a:cubicBezTo>
                  <a:cubicBezTo>
                    <a:pt x="5338" y="2878"/>
                    <a:pt x="1969" y="4412"/>
                    <a:pt x="68" y="7381"/>
                  </a:cubicBezTo>
                  <a:cubicBezTo>
                    <a:pt x="1" y="7470"/>
                    <a:pt x="68" y="7544"/>
                    <a:pt x="139" y="7544"/>
                  </a:cubicBezTo>
                  <a:cubicBezTo>
                    <a:pt x="175" y="7544"/>
                    <a:pt x="212" y="7525"/>
                    <a:pt x="234" y="7481"/>
                  </a:cubicBezTo>
                  <a:cubicBezTo>
                    <a:pt x="2136" y="4512"/>
                    <a:pt x="5538" y="2978"/>
                    <a:pt x="7573" y="142"/>
                  </a:cubicBezTo>
                  <a:cubicBezTo>
                    <a:pt x="7644" y="72"/>
                    <a:pt x="7564" y="1"/>
                    <a:pt x="7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18"/>
            <p:cNvSpPr/>
            <p:nvPr/>
          </p:nvSpPr>
          <p:spPr>
            <a:xfrm rot="5400000">
              <a:off x="181924" y="692655"/>
              <a:ext cx="139310" cy="115971"/>
            </a:xfrm>
            <a:custGeom>
              <a:avLst/>
              <a:gdLst/>
              <a:ahLst/>
              <a:cxnLst/>
              <a:rect l="l" t="t" r="r" b="b"/>
              <a:pathLst>
                <a:path w="3270" h="2722" extrusionOk="0">
                  <a:moveTo>
                    <a:pt x="119" y="1"/>
                  </a:moveTo>
                  <a:cubicBezTo>
                    <a:pt x="63" y="1"/>
                    <a:pt x="0" y="44"/>
                    <a:pt x="0" y="119"/>
                  </a:cubicBezTo>
                  <a:cubicBezTo>
                    <a:pt x="100" y="720"/>
                    <a:pt x="200" y="1320"/>
                    <a:pt x="267" y="1920"/>
                  </a:cubicBezTo>
                  <a:cubicBezTo>
                    <a:pt x="267" y="2087"/>
                    <a:pt x="334" y="2254"/>
                    <a:pt x="467" y="2387"/>
                  </a:cubicBezTo>
                  <a:cubicBezTo>
                    <a:pt x="667" y="2488"/>
                    <a:pt x="901" y="2554"/>
                    <a:pt x="1134" y="2554"/>
                  </a:cubicBezTo>
                  <a:cubicBezTo>
                    <a:pt x="1801" y="2621"/>
                    <a:pt x="2469" y="2654"/>
                    <a:pt x="3136" y="2721"/>
                  </a:cubicBezTo>
                  <a:cubicBezTo>
                    <a:pt x="3269" y="2721"/>
                    <a:pt x="3269" y="2521"/>
                    <a:pt x="3136" y="2521"/>
                  </a:cubicBezTo>
                  <a:cubicBezTo>
                    <a:pt x="2702" y="2454"/>
                    <a:pt x="2235" y="2454"/>
                    <a:pt x="1801" y="2421"/>
                  </a:cubicBezTo>
                  <a:cubicBezTo>
                    <a:pt x="1401" y="2421"/>
                    <a:pt x="1001" y="2354"/>
                    <a:pt x="634" y="2254"/>
                  </a:cubicBezTo>
                  <a:cubicBezTo>
                    <a:pt x="400" y="2121"/>
                    <a:pt x="467" y="1654"/>
                    <a:pt x="434" y="1453"/>
                  </a:cubicBezTo>
                  <a:cubicBezTo>
                    <a:pt x="334" y="986"/>
                    <a:pt x="300" y="519"/>
                    <a:pt x="200" y="86"/>
                  </a:cubicBezTo>
                  <a:cubicBezTo>
                    <a:pt x="200" y="27"/>
                    <a:pt x="162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18"/>
            <p:cNvSpPr/>
            <p:nvPr/>
          </p:nvSpPr>
          <p:spPr>
            <a:xfrm rot="5400000">
              <a:off x="46190" y="542009"/>
              <a:ext cx="240278" cy="173147"/>
            </a:xfrm>
            <a:custGeom>
              <a:avLst/>
              <a:gdLst/>
              <a:ahLst/>
              <a:cxnLst/>
              <a:rect l="l" t="t" r="r" b="b"/>
              <a:pathLst>
                <a:path w="5640" h="4064" extrusionOk="0">
                  <a:moveTo>
                    <a:pt x="162" y="1"/>
                  </a:moveTo>
                  <a:cubicBezTo>
                    <a:pt x="84" y="1"/>
                    <a:pt x="1" y="87"/>
                    <a:pt x="47" y="157"/>
                  </a:cubicBezTo>
                  <a:cubicBezTo>
                    <a:pt x="548" y="1258"/>
                    <a:pt x="1415" y="2158"/>
                    <a:pt x="1749" y="3359"/>
                  </a:cubicBezTo>
                  <a:cubicBezTo>
                    <a:pt x="1782" y="3392"/>
                    <a:pt x="1815" y="3426"/>
                    <a:pt x="1849" y="3426"/>
                  </a:cubicBezTo>
                  <a:cubicBezTo>
                    <a:pt x="3049" y="3526"/>
                    <a:pt x="4317" y="3559"/>
                    <a:pt x="5418" y="4060"/>
                  </a:cubicBezTo>
                  <a:cubicBezTo>
                    <a:pt x="5430" y="4063"/>
                    <a:pt x="5441" y="4064"/>
                    <a:pt x="5453" y="4064"/>
                  </a:cubicBezTo>
                  <a:cubicBezTo>
                    <a:pt x="5567" y="4064"/>
                    <a:pt x="5639" y="3920"/>
                    <a:pt x="5518" y="3859"/>
                  </a:cubicBezTo>
                  <a:lnTo>
                    <a:pt x="5518" y="3859"/>
                  </a:lnTo>
                  <a:lnTo>
                    <a:pt x="5518" y="3893"/>
                  </a:lnTo>
                  <a:cubicBezTo>
                    <a:pt x="4517" y="3426"/>
                    <a:pt x="3350" y="3359"/>
                    <a:pt x="2282" y="3259"/>
                  </a:cubicBezTo>
                  <a:cubicBezTo>
                    <a:pt x="1782" y="3226"/>
                    <a:pt x="1515" y="2292"/>
                    <a:pt x="1282" y="1891"/>
                  </a:cubicBezTo>
                  <a:cubicBezTo>
                    <a:pt x="881" y="1291"/>
                    <a:pt x="548" y="691"/>
                    <a:pt x="247" y="57"/>
                  </a:cubicBezTo>
                  <a:cubicBezTo>
                    <a:pt x="227" y="17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18"/>
            <p:cNvSpPr/>
            <p:nvPr/>
          </p:nvSpPr>
          <p:spPr>
            <a:xfrm rot="5400000">
              <a:off x="-61381" y="464473"/>
              <a:ext cx="213737" cy="99994"/>
            </a:xfrm>
            <a:custGeom>
              <a:avLst/>
              <a:gdLst/>
              <a:ahLst/>
              <a:cxnLst/>
              <a:rect l="l" t="t" r="r" b="b"/>
              <a:pathLst>
                <a:path w="5017" h="2347" extrusionOk="0">
                  <a:moveTo>
                    <a:pt x="159" y="0"/>
                  </a:moveTo>
                  <a:cubicBezTo>
                    <a:pt x="86" y="0"/>
                    <a:pt x="1" y="119"/>
                    <a:pt x="79" y="198"/>
                  </a:cubicBezTo>
                  <a:cubicBezTo>
                    <a:pt x="413" y="598"/>
                    <a:pt x="713" y="1032"/>
                    <a:pt x="1047" y="1465"/>
                  </a:cubicBezTo>
                  <a:cubicBezTo>
                    <a:pt x="1213" y="1666"/>
                    <a:pt x="1514" y="2233"/>
                    <a:pt x="1814" y="2333"/>
                  </a:cubicBezTo>
                  <a:cubicBezTo>
                    <a:pt x="1852" y="2342"/>
                    <a:pt x="1900" y="2346"/>
                    <a:pt x="1956" y="2346"/>
                  </a:cubicBezTo>
                  <a:cubicBezTo>
                    <a:pt x="2292" y="2346"/>
                    <a:pt x="2900" y="2199"/>
                    <a:pt x="3215" y="2199"/>
                  </a:cubicBezTo>
                  <a:lnTo>
                    <a:pt x="4883" y="2199"/>
                  </a:lnTo>
                  <a:cubicBezTo>
                    <a:pt x="5016" y="2199"/>
                    <a:pt x="5016" y="1999"/>
                    <a:pt x="4883" y="1999"/>
                  </a:cubicBezTo>
                  <a:cubicBezTo>
                    <a:pt x="4632" y="1990"/>
                    <a:pt x="4382" y="1986"/>
                    <a:pt x="4132" y="1986"/>
                  </a:cubicBezTo>
                  <a:cubicBezTo>
                    <a:pt x="3448" y="1986"/>
                    <a:pt x="2764" y="2017"/>
                    <a:pt x="2081" y="2066"/>
                  </a:cubicBezTo>
                  <a:cubicBezTo>
                    <a:pt x="2067" y="2067"/>
                    <a:pt x="2052" y="2068"/>
                    <a:pt x="2038" y="2068"/>
                  </a:cubicBezTo>
                  <a:cubicBezTo>
                    <a:pt x="1351" y="2068"/>
                    <a:pt x="638" y="521"/>
                    <a:pt x="213" y="31"/>
                  </a:cubicBezTo>
                  <a:cubicBezTo>
                    <a:pt x="198" y="9"/>
                    <a:pt x="179" y="0"/>
                    <a:pt x="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18"/>
            <p:cNvSpPr/>
            <p:nvPr/>
          </p:nvSpPr>
          <p:spPr>
            <a:xfrm rot="5400000">
              <a:off x="-99646" y="88869"/>
              <a:ext cx="773150" cy="593062"/>
            </a:xfrm>
            <a:custGeom>
              <a:avLst/>
              <a:gdLst/>
              <a:ahLst/>
              <a:cxnLst/>
              <a:rect l="l" t="t" r="r" b="b"/>
              <a:pathLst>
                <a:path w="18148" h="13920" extrusionOk="0">
                  <a:moveTo>
                    <a:pt x="15676" y="0"/>
                  </a:moveTo>
                  <a:cubicBezTo>
                    <a:pt x="8117" y="0"/>
                    <a:pt x="368" y="5685"/>
                    <a:pt x="67" y="13320"/>
                  </a:cubicBezTo>
                  <a:lnTo>
                    <a:pt x="67" y="13487"/>
                  </a:lnTo>
                  <a:lnTo>
                    <a:pt x="1" y="13653"/>
                  </a:lnTo>
                  <a:cubicBezTo>
                    <a:pt x="761" y="13832"/>
                    <a:pt x="1623" y="13919"/>
                    <a:pt x="2535" y="13919"/>
                  </a:cubicBezTo>
                  <a:cubicBezTo>
                    <a:pt x="5867" y="13919"/>
                    <a:pt x="9852" y="12761"/>
                    <a:pt x="11843" y="10718"/>
                  </a:cubicBezTo>
                  <a:cubicBezTo>
                    <a:pt x="14444" y="7849"/>
                    <a:pt x="16713" y="3746"/>
                    <a:pt x="18147" y="210"/>
                  </a:cubicBezTo>
                  <a:cubicBezTo>
                    <a:pt x="17332" y="69"/>
                    <a:pt x="16505" y="0"/>
                    <a:pt x="1567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18"/>
            <p:cNvSpPr/>
            <p:nvPr/>
          </p:nvSpPr>
          <p:spPr>
            <a:xfrm rot="5400000">
              <a:off x="-89804" y="50613"/>
              <a:ext cx="700470" cy="541424"/>
            </a:xfrm>
            <a:custGeom>
              <a:avLst/>
              <a:gdLst/>
              <a:ahLst/>
              <a:cxnLst/>
              <a:rect l="l" t="t" r="r" b="b"/>
              <a:pathLst>
                <a:path w="16442" h="12708" extrusionOk="0">
                  <a:moveTo>
                    <a:pt x="16279" y="1"/>
                  </a:moveTo>
                  <a:cubicBezTo>
                    <a:pt x="16263" y="1"/>
                    <a:pt x="16246" y="6"/>
                    <a:pt x="16230" y="16"/>
                  </a:cubicBezTo>
                  <a:cubicBezTo>
                    <a:pt x="13294" y="1251"/>
                    <a:pt x="10926" y="3552"/>
                    <a:pt x="8657" y="5687"/>
                  </a:cubicBezTo>
                  <a:cubicBezTo>
                    <a:pt x="5989" y="8189"/>
                    <a:pt x="3220" y="10591"/>
                    <a:pt x="85" y="12525"/>
                  </a:cubicBezTo>
                  <a:cubicBezTo>
                    <a:pt x="1" y="12581"/>
                    <a:pt x="58" y="12708"/>
                    <a:pt x="137" y="12708"/>
                  </a:cubicBezTo>
                  <a:cubicBezTo>
                    <a:pt x="152" y="12708"/>
                    <a:pt x="169" y="12703"/>
                    <a:pt x="185" y="12692"/>
                  </a:cubicBezTo>
                  <a:cubicBezTo>
                    <a:pt x="3154" y="10824"/>
                    <a:pt x="5889" y="8623"/>
                    <a:pt x="8424" y="6187"/>
                  </a:cubicBezTo>
                  <a:cubicBezTo>
                    <a:pt x="10826" y="3953"/>
                    <a:pt x="13261" y="1517"/>
                    <a:pt x="16330" y="183"/>
                  </a:cubicBezTo>
                  <a:cubicBezTo>
                    <a:pt x="16442" y="127"/>
                    <a:pt x="16366" y="1"/>
                    <a:pt x="1627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18"/>
            <p:cNvSpPr/>
            <p:nvPr/>
          </p:nvSpPr>
          <p:spPr>
            <a:xfrm rot="5400000">
              <a:off x="379198" y="496787"/>
              <a:ext cx="162060" cy="129647"/>
            </a:xfrm>
            <a:custGeom>
              <a:avLst/>
              <a:gdLst/>
              <a:ahLst/>
              <a:cxnLst/>
              <a:rect l="l" t="t" r="r" b="b"/>
              <a:pathLst>
                <a:path w="3804" h="3043" extrusionOk="0">
                  <a:moveTo>
                    <a:pt x="592" y="1"/>
                  </a:moveTo>
                  <a:cubicBezTo>
                    <a:pt x="551" y="1"/>
                    <a:pt x="514" y="23"/>
                    <a:pt x="501" y="74"/>
                  </a:cubicBezTo>
                  <a:cubicBezTo>
                    <a:pt x="401" y="941"/>
                    <a:pt x="234" y="1775"/>
                    <a:pt x="1" y="2575"/>
                  </a:cubicBezTo>
                  <a:cubicBezTo>
                    <a:pt x="1" y="2642"/>
                    <a:pt x="34" y="2709"/>
                    <a:pt x="101" y="2709"/>
                  </a:cubicBezTo>
                  <a:cubicBezTo>
                    <a:pt x="1268" y="2809"/>
                    <a:pt x="2469" y="2909"/>
                    <a:pt x="3603" y="3042"/>
                  </a:cubicBezTo>
                  <a:cubicBezTo>
                    <a:pt x="3737" y="3042"/>
                    <a:pt x="3804" y="2876"/>
                    <a:pt x="3670" y="2842"/>
                  </a:cubicBezTo>
                  <a:lnTo>
                    <a:pt x="3670" y="2842"/>
                  </a:lnTo>
                  <a:lnTo>
                    <a:pt x="3670" y="2876"/>
                  </a:lnTo>
                  <a:cubicBezTo>
                    <a:pt x="2736" y="2742"/>
                    <a:pt x="1769" y="2675"/>
                    <a:pt x="835" y="2575"/>
                  </a:cubicBezTo>
                  <a:cubicBezTo>
                    <a:pt x="816" y="2575"/>
                    <a:pt x="759" y="2578"/>
                    <a:pt x="687" y="2578"/>
                  </a:cubicBezTo>
                  <a:cubicBezTo>
                    <a:pt x="509" y="2578"/>
                    <a:pt x="244" y="2561"/>
                    <a:pt x="268" y="2442"/>
                  </a:cubicBezTo>
                  <a:cubicBezTo>
                    <a:pt x="334" y="2275"/>
                    <a:pt x="401" y="2008"/>
                    <a:pt x="434" y="1775"/>
                  </a:cubicBezTo>
                  <a:cubicBezTo>
                    <a:pt x="535" y="1241"/>
                    <a:pt x="601" y="674"/>
                    <a:pt x="735" y="140"/>
                  </a:cubicBezTo>
                  <a:cubicBezTo>
                    <a:pt x="735" y="58"/>
                    <a:pt x="658" y="1"/>
                    <a:pt x="59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18"/>
            <p:cNvSpPr/>
            <p:nvPr/>
          </p:nvSpPr>
          <p:spPr>
            <a:xfrm rot="5400000">
              <a:off x="271922" y="356663"/>
              <a:ext cx="204236" cy="201990"/>
            </a:xfrm>
            <a:custGeom>
              <a:avLst/>
              <a:gdLst/>
              <a:ahLst/>
              <a:cxnLst/>
              <a:rect l="l" t="t" r="r" b="b"/>
              <a:pathLst>
                <a:path w="4794" h="4741" extrusionOk="0">
                  <a:moveTo>
                    <a:pt x="434" y="0"/>
                  </a:moveTo>
                  <a:cubicBezTo>
                    <a:pt x="384" y="0"/>
                    <a:pt x="334" y="34"/>
                    <a:pt x="334" y="100"/>
                  </a:cubicBezTo>
                  <a:cubicBezTo>
                    <a:pt x="167" y="1401"/>
                    <a:pt x="134" y="2702"/>
                    <a:pt x="0" y="3970"/>
                  </a:cubicBezTo>
                  <a:cubicBezTo>
                    <a:pt x="0" y="4037"/>
                    <a:pt x="34" y="4070"/>
                    <a:pt x="67" y="4070"/>
                  </a:cubicBezTo>
                  <a:cubicBezTo>
                    <a:pt x="1568" y="4303"/>
                    <a:pt x="3103" y="4370"/>
                    <a:pt x="4604" y="4737"/>
                  </a:cubicBezTo>
                  <a:cubicBezTo>
                    <a:pt x="4614" y="4740"/>
                    <a:pt x="4624" y="4741"/>
                    <a:pt x="4633" y="4741"/>
                  </a:cubicBezTo>
                  <a:cubicBezTo>
                    <a:pt x="4746" y="4741"/>
                    <a:pt x="4794" y="4568"/>
                    <a:pt x="4670" y="4537"/>
                  </a:cubicBezTo>
                  <a:cubicBezTo>
                    <a:pt x="3436" y="4270"/>
                    <a:pt x="2235" y="4103"/>
                    <a:pt x="1001" y="4003"/>
                  </a:cubicBezTo>
                  <a:cubicBezTo>
                    <a:pt x="434" y="3936"/>
                    <a:pt x="201" y="3970"/>
                    <a:pt x="267" y="3403"/>
                  </a:cubicBezTo>
                  <a:cubicBezTo>
                    <a:pt x="301" y="2969"/>
                    <a:pt x="334" y="2602"/>
                    <a:pt x="367" y="2202"/>
                  </a:cubicBezTo>
                  <a:cubicBezTo>
                    <a:pt x="401" y="1501"/>
                    <a:pt x="434" y="801"/>
                    <a:pt x="534" y="100"/>
                  </a:cubicBezTo>
                  <a:cubicBezTo>
                    <a:pt x="534" y="34"/>
                    <a:pt x="484" y="0"/>
                    <a:pt x="4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18"/>
            <p:cNvSpPr/>
            <p:nvPr/>
          </p:nvSpPr>
          <p:spPr>
            <a:xfrm rot="5400000">
              <a:off x="144027" y="218799"/>
              <a:ext cx="234058" cy="226190"/>
            </a:xfrm>
            <a:custGeom>
              <a:avLst/>
              <a:gdLst/>
              <a:ahLst/>
              <a:cxnLst/>
              <a:rect l="l" t="t" r="r" b="b"/>
              <a:pathLst>
                <a:path w="5494" h="5309" extrusionOk="0">
                  <a:moveTo>
                    <a:pt x="634" y="1"/>
                  </a:moveTo>
                  <a:cubicBezTo>
                    <a:pt x="584" y="1"/>
                    <a:pt x="534" y="34"/>
                    <a:pt x="534" y="101"/>
                  </a:cubicBezTo>
                  <a:cubicBezTo>
                    <a:pt x="434" y="1101"/>
                    <a:pt x="234" y="2102"/>
                    <a:pt x="100" y="3103"/>
                  </a:cubicBezTo>
                  <a:cubicBezTo>
                    <a:pt x="0" y="3537"/>
                    <a:pt x="100" y="4004"/>
                    <a:pt x="367" y="4370"/>
                  </a:cubicBezTo>
                  <a:cubicBezTo>
                    <a:pt x="834" y="4804"/>
                    <a:pt x="1668" y="4938"/>
                    <a:pt x="2268" y="5038"/>
                  </a:cubicBezTo>
                  <a:cubicBezTo>
                    <a:pt x="3269" y="5171"/>
                    <a:pt x="4303" y="5138"/>
                    <a:pt x="5304" y="5304"/>
                  </a:cubicBezTo>
                  <a:cubicBezTo>
                    <a:pt x="5314" y="5307"/>
                    <a:pt x="5324" y="5308"/>
                    <a:pt x="5333" y="5308"/>
                  </a:cubicBezTo>
                  <a:cubicBezTo>
                    <a:pt x="5446" y="5308"/>
                    <a:pt x="5494" y="5135"/>
                    <a:pt x="5371" y="5104"/>
                  </a:cubicBezTo>
                  <a:lnTo>
                    <a:pt x="5371" y="5104"/>
                  </a:lnTo>
                  <a:lnTo>
                    <a:pt x="5371" y="5138"/>
                  </a:lnTo>
                  <a:cubicBezTo>
                    <a:pt x="3836" y="4871"/>
                    <a:pt x="2168" y="5104"/>
                    <a:pt x="767" y="4404"/>
                  </a:cubicBezTo>
                  <a:cubicBezTo>
                    <a:pt x="100" y="4070"/>
                    <a:pt x="300" y="3270"/>
                    <a:pt x="367" y="2703"/>
                  </a:cubicBezTo>
                  <a:cubicBezTo>
                    <a:pt x="500" y="1835"/>
                    <a:pt x="634" y="968"/>
                    <a:pt x="734" y="101"/>
                  </a:cubicBezTo>
                  <a:cubicBezTo>
                    <a:pt x="734" y="34"/>
                    <a:pt x="684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18"/>
            <p:cNvSpPr/>
            <p:nvPr/>
          </p:nvSpPr>
          <p:spPr>
            <a:xfrm rot="5400000">
              <a:off x="46680" y="108160"/>
              <a:ext cx="195205" cy="186908"/>
            </a:xfrm>
            <a:custGeom>
              <a:avLst/>
              <a:gdLst/>
              <a:ahLst/>
              <a:cxnLst/>
              <a:rect l="l" t="t" r="r" b="b"/>
              <a:pathLst>
                <a:path w="4582" h="4387" extrusionOk="0">
                  <a:moveTo>
                    <a:pt x="288" y="1"/>
                  </a:moveTo>
                  <a:cubicBezTo>
                    <a:pt x="242" y="1"/>
                    <a:pt x="200" y="34"/>
                    <a:pt x="200" y="101"/>
                  </a:cubicBezTo>
                  <a:cubicBezTo>
                    <a:pt x="200" y="1002"/>
                    <a:pt x="0" y="2303"/>
                    <a:pt x="634" y="3103"/>
                  </a:cubicBezTo>
                  <a:cubicBezTo>
                    <a:pt x="1535" y="4237"/>
                    <a:pt x="3169" y="3804"/>
                    <a:pt x="4370" y="4371"/>
                  </a:cubicBezTo>
                  <a:cubicBezTo>
                    <a:pt x="4386" y="4382"/>
                    <a:pt x="4403" y="4386"/>
                    <a:pt x="4420" y="4386"/>
                  </a:cubicBezTo>
                  <a:cubicBezTo>
                    <a:pt x="4506" y="4386"/>
                    <a:pt x="4582" y="4260"/>
                    <a:pt x="4470" y="4204"/>
                  </a:cubicBezTo>
                  <a:cubicBezTo>
                    <a:pt x="3436" y="3704"/>
                    <a:pt x="2202" y="3937"/>
                    <a:pt x="1168" y="3337"/>
                  </a:cubicBezTo>
                  <a:cubicBezTo>
                    <a:pt x="167" y="2770"/>
                    <a:pt x="400" y="1068"/>
                    <a:pt x="400" y="101"/>
                  </a:cubicBezTo>
                  <a:cubicBezTo>
                    <a:pt x="384" y="34"/>
                    <a:pt x="334" y="1"/>
                    <a:pt x="28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18"/>
            <p:cNvSpPr/>
            <p:nvPr/>
          </p:nvSpPr>
          <p:spPr>
            <a:xfrm rot="5400000">
              <a:off x="209648" y="-106511"/>
              <a:ext cx="592729" cy="754066"/>
            </a:xfrm>
            <a:custGeom>
              <a:avLst/>
              <a:gdLst/>
              <a:ahLst/>
              <a:cxnLst/>
              <a:rect l="l" t="t" r="r" b="b"/>
              <a:pathLst>
                <a:path w="13913" h="17699" extrusionOk="0">
                  <a:moveTo>
                    <a:pt x="13752" y="0"/>
                  </a:moveTo>
                  <a:cubicBezTo>
                    <a:pt x="13742" y="0"/>
                    <a:pt x="13733" y="1"/>
                    <a:pt x="13722" y="4"/>
                  </a:cubicBezTo>
                  <a:cubicBezTo>
                    <a:pt x="10187" y="1205"/>
                    <a:pt x="7218" y="4107"/>
                    <a:pt x="5483" y="7376"/>
                  </a:cubicBezTo>
                  <a:cubicBezTo>
                    <a:pt x="3649" y="10812"/>
                    <a:pt x="3682" y="15215"/>
                    <a:pt x="113" y="17483"/>
                  </a:cubicBezTo>
                  <a:cubicBezTo>
                    <a:pt x="1" y="17567"/>
                    <a:pt x="77" y="17698"/>
                    <a:pt x="164" y="17698"/>
                  </a:cubicBezTo>
                  <a:cubicBezTo>
                    <a:pt x="180" y="17698"/>
                    <a:pt x="197" y="17694"/>
                    <a:pt x="213" y="17683"/>
                  </a:cubicBezTo>
                  <a:cubicBezTo>
                    <a:pt x="3315" y="15682"/>
                    <a:pt x="3815" y="12079"/>
                    <a:pt x="5050" y="8843"/>
                  </a:cubicBezTo>
                  <a:cubicBezTo>
                    <a:pt x="6484" y="5007"/>
                    <a:pt x="9853" y="1538"/>
                    <a:pt x="13789" y="204"/>
                  </a:cubicBezTo>
                  <a:cubicBezTo>
                    <a:pt x="13912" y="173"/>
                    <a:pt x="13865" y="0"/>
                    <a:pt x="1375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18"/>
            <p:cNvSpPr/>
            <p:nvPr/>
          </p:nvSpPr>
          <p:spPr>
            <a:xfrm rot="5400000">
              <a:off x="587700" y="418058"/>
              <a:ext cx="245476" cy="24668"/>
            </a:xfrm>
            <a:custGeom>
              <a:avLst/>
              <a:gdLst/>
              <a:ahLst/>
              <a:cxnLst/>
              <a:rect l="l" t="t" r="r" b="b"/>
              <a:pathLst>
                <a:path w="5762" h="579" extrusionOk="0">
                  <a:moveTo>
                    <a:pt x="2662" y="1"/>
                  </a:moveTo>
                  <a:cubicBezTo>
                    <a:pt x="1808" y="1"/>
                    <a:pt x="955" y="93"/>
                    <a:pt x="124" y="278"/>
                  </a:cubicBezTo>
                  <a:cubicBezTo>
                    <a:pt x="0" y="309"/>
                    <a:pt x="19" y="482"/>
                    <a:pt x="128" y="482"/>
                  </a:cubicBezTo>
                  <a:cubicBezTo>
                    <a:pt x="137" y="482"/>
                    <a:pt x="147" y="481"/>
                    <a:pt x="157" y="478"/>
                  </a:cubicBezTo>
                  <a:cubicBezTo>
                    <a:pt x="988" y="293"/>
                    <a:pt x="1834" y="201"/>
                    <a:pt x="2677" y="201"/>
                  </a:cubicBezTo>
                  <a:cubicBezTo>
                    <a:pt x="3661" y="201"/>
                    <a:pt x="4642" y="327"/>
                    <a:pt x="5594" y="578"/>
                  </a:cubicBezTo>
                  <a:cubicBezTo>
                    <a:pt x="5694" y="578"/>
                    <a:pt x="5761" y="411"/>
                    <a:pt x="5628" y="378"/>
                  </a:cubicBezTo>
                  <a:cubicBezTo>
                    <a:pt x="4658" y="127"/>
                    <a:pt x="3659" y="1"/>
                    <a:pt x="266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18"/>
            <p:cNvSpPr/>
            <p:nvPr/>
          </p:nvSpPr>
          <p:spPr>
            <a:xfrm rot="5400000">
              <a:off x="712840" y="68048"/>
              <a:ext cx="80093" cy="274206"/>
            </a:xfrm>
            <a:custGeom>
              <a:avLst/>
              <a:gdLst/>
              <a:ahLst/>
              <a:cxnLst/>
              <a:rect l="l" t="t" r="r" b="b"/>
              <a:pathLst>
                <a:path w="1880" h="6436" extrusionOk="0">
                  <a:moveTo>
                    <a:pt x="668" y="0"/>
                  </a:moveTo>
                  <a:cubicBezTo>
                    <a:pt x="618" y="0"/>
                    <a:pt x="568" y="33"/>
                    <a:pt x="568" y="100"/>
                  </a:cubicBezTo>
                  <a:cubicBezTo>
                    <a:pt x="434" y="2135"/>
                    <a:pt x="1" y="4837"/>
                    <a:pt x="1635" y="6405"/>
                  </a:cubicBezTo>
                  <a:cubicBezTo>
                    <a:pt x="1657" y="6427"/>
                    <a:pt x="1683" y="6436"/>
                    <a:pt x="1708" y="6436"/>
                  </a:cubicBezTo>
                  <a:cubicBezTo>
                    <a:pt x="1796" y="6436"/>
                    <a:pt x="1880" y="6323"/>
                    <a:pt x="1802" y="6271"/>
                  </a:cubicBezTo>
                  <a:cubicBezTo>
                    <a:pt x="201" y="4737"/>
                    <a:pt x="634" y="2102"/>
                    <a:pt x="768" y="100"/>
                  </a:cubicBezTo>
                  <a:cubicBezTo>
                    <a:pt x="768" y="33"/>
                    <a:pt x="718" y="0"/>
                    <a:pt x="66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18"/>
            <p:cNvSpPr/>
            <p:nvPr/>
          </p:nvSpPr>
          <p:spPr>
            <a:xfrm rot="5400000">
              <a:off x="592981" y="439912"/>
              <a:ext cx="215696" cy="105490"/>
            </a:xfrm>
            <a:custGeom>
              <a:avLst/>
              <a:gdLst/>
              <a:ahLst/>
              <a:cxnLst/>
              <a:rect l="l" t="t" r="r" b="b"/>
              <a:pathLst>
                <a:path w="5063" h="2476" extrusionOk="0">
                  <a:moveTo>
                    <a:pt x="2300" y="129"/>
                  </a:moveTo>
                  <a:cubicBezTo>
                    <a:pt x="3105" y="129"/>
                    <a:pt x="3927" y="309"/>
                    <a:pt x="4250" y="567"/>
                  </a:cubicBezTo>
                  <a:cubicBezTo>
                    <a:pt x="4651" y="1268"/>
                    <a:pt x="4584" y="1768"/>
                    <a:pt x="4017" y="2002"/>
                  </a:cubicBezTo>
                  <a:cubicBezTo>
                    <a:pt x="3750" y="2135"/>
                    <a:pt x="3483" y="2235"/>
                    <a:pt x="3216" y="2235"/>
                  </a:cubicBezTo>
                  <a:cubicBezTo>
                    <a:pt x="3130" y="2243"/>
                    <a:pt x="3043" y="2247"/>
                    <a:pt x="2956" y="2247"/>
                  </a:cubicBezTo>
                  <a:cubicBezTo>
                    <a:pt x="2676" y="2247"/>
                    <a:pt x="2396" y="2204"/>
                    <a:pt x="2115" y="2102"/>
                  </a:cubicBezTo>
                  <a:cubicBezTo>
                    <a:pt x="1438" y="1917"/>
                    <a:pt x="817" y="1505"/>
                    <a:pt x="332" y="943"/>
                  </a:cubicBezTo>
                  <a:lnTo>
                    <a:pt x="332" y="943"/>
                  </a:lnTo>
                  <a:cubicBezTo>
                    <a:pt x="364" y="931"/>
                    <a:pt x="395" y="906"/>
                    <a:pt x="414" y="868"/>
                  </a:cubicBezTo>
                  <a:cubicBezTo>
                    <a:pt x="604" y="334"/>
                    <a:pt x="1442" y="129"/>
                    <a:pt x="2300" y="129"/>
                  </a:cubicBezTo>
                  <a:close/>
                  <a:moveTo>
                    <a:pt x="2516" y="0"/>
                  </a:moveTo>
                  <a:cubicBezTo>
                    <a:pt x="2460" y="0"/>
                    <a:pt x="2405" y="0"/>
                    <a:pt x="2349" y="0"/>
                  </a:cubicBezTo>
                  <a:cubicBezTo>
                    <a:pt x="1589" y="0"/>
                    <a:pt x="534" y="0"/>
                    <a:pt x="222" y="812"/>
                  </a:cubicBezTo>
                  <a:lnTo>
                    <a:pt x="222" y="812"/>
                  </a:lnTo>
                  <a:cubicBezTo>
                    <a:pt x="220" y="808"/>
                    <a:pt x="217" y="804"/>
                    <a:pt x="214" y="801"/>
                  </a:cubicBezTo>
                  <a:cubicBezTo>
                    <a:pt x="195" y="772"/>
                    <a:pt x="166" y="759"/>
                    <a:pt x="138" y="759"/>
                  </a:cubicBezTo>
                  <a:cubicBezTo>
                    <a:pt x="70" y="759"/>
                    <a:pt x="0" y="830"/>
                    <a:pt x="47" y="901"/>
                  </a:cubicBezTo>
                  <a:cubicBezTo>
                    <a:pt x="714" y="1768"/>
                    <a:pt x="1682" y="2335"/>
                    <a:pt x="2783" y="2469"/>
                  </a:cubicBezTo>
                  <a:cubicBezTo>
                    <a:pt x="2829" y="2473"/>
                    <a:pt x="2880" y="2475"/>
                    <a:pt x="2933" y="2475"/>
                  </a:cubicBezTo>
                  <a:cubicBezTo>
                    <a:pt x="3687" y="2475"/>
                    <a:pt x="5062" y="2035"/>
                    <a:pt x="4751" y="1101"/>
                  </a:cubicBezTo>
                  <a:cubicBezTo>
                    <a:pt x="4404" y="30"/>
                    <a:pt x="3462" y="0"/>
                    <a:pt x="251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18"/>
            <p:cNvSpPr/>
            <p:nvPr/>
          </p:nvSpPr>
          <p:spPr>
            <a:xfrm rot="5400000">
              <a:off x="745734" y="454290"/>
              <a:ext cx="230267" cy="132203"/>
            </a:xfrm>
            <a:custGeom>
              <a:avLst/>
              <a:gdLst/>
              <a:ahLst/>
              <a:cxnLst/>
              <a:rect l="l" t="t" r="r" b="b"/>
              <a:pathLst>
                <a:path w="5405" h="3103" extrusionOk="0">
                  <a:moveTo>
                    <a:pt x="3553" y="226"/>
                  </a:moveTo>
                  <a:cubicBezTo>
                    <a:pt x="3829" y="226"/>
                    <a:pt x="4104" y="251"/>
                    <a:pt x="4371" y="301"/>
                  </a:cubicBezTo>
                  <a:cubicBezTo>
                    <a:pt x="5105" y="501"/>
                    <a:pt x="5038" y="1368"/>
                    <a:pt x="4604" y="1802"/>
                  </a:cubicBezTo>
                  <a:cubicBezTo>
                    <a:pt x="3642" y="2857"/>
                    <a:pt x="1756" y="2555"/>
                    <a:pt x="397" y="2830"/>
                  </a:cubicBezTo>
                  <a:lnTo>
                    <a:pt x="397" y="2830"/>
                  </a:lnTo>
                  <a:cubicBezTo>
                    <a:pt x="552" y="2106"/>
                    <a:pt x="704" y="1600"/>
                    <a:pt x="1268" y="1035"/>
                  </a:cubicBezTo>
                  <a:cubicBezTo>
                    <a:pt x="1669" y="635"/>
                    <a:pt x="2169" y="401"/>
                    <a:pt x="2736" y="301"/>
                  </a:cubicBezTo>
                  <a:cubicBezTo>
                    <a:pt x="3003" y="251"/>
                    <a:pt x="3278" y="226"/>
                    <a:pt x="3553" y="226"/>
                  </a:cubicBezTo>
                  <a:close/>
                  <a:moveTo>
                    <a:pt x="3687" y="0"/>
                  </a:moveTo>
                  <a:cubicBezTo>
                    <a:pt x="3378" y="0"/>
                    <a:pt x="3082" y="36"/>
                    <a:pt x="2870" y="67"/>
                  </a:cubicBezTo>
                  <a:cubicBezTo>
                    <a:pt x="2303" y="134"/>
                    <a:pt x="1769" y="368"/>
                    <a:pt x="1302" y="701"/>
                  </a:cubicBezTo>
                  <a:cubicBezTo>
                    <a:pt x="968" y="968"/>
                    <a:pt x="701" y="1302"/>
                    <a:pt x="468" y="1635"/>
                  </a:cubicBezTo>
                  <a:cubicBezTo>
                    <a:pt x="401" y="1735"/>
                    <a:pt x="134" y="2836"/>
                    <a:pt x="234" y="2836"/>
                  </a:cubicBezTo>
                  <a:cubicBezTo>
                    <a:pt x="193" y="2836"/>
                    <a:pt x="165" y="2858"/>
                    <a:pt x="149" y="2889"/>
                  </a:cubicBezTo>
                  <a:lnTo>
                    <a:pt x="149" y="2889"/>
                  </a:lnTo>
                  <a:cubicBezTo>
                    <a:pt x="133" y="2894"/>
                    <a:pt x="117" y="2898"/>
                    <a:pt x="101" y="2903"/>
                  </a:cubicBezTo>
                  <a:cubicBezTo>
                    <a:pt x="1" y="2936"/>
                    <a:pt x="34" y="3103"/>
                    <a:pt x="168" y="3103"/>
                  </a:cubicBezTo>
                  <a:lnTo>
                    <a:pt x="201" y="3103"/>
                  </a:lnTo>
                  <a:cubicBezTo>
                    <a:pt x="1502" y="2736"/>
                    <a:pt x="5405" y="3103"/>
                    <a:pt x="5138" y="868"/>
                  </a:cubicBezTo>
                  <a:cubicBezTo>
                    <a:pt x="5070" y="163"/>
                    <a:pt x="4349" y="0"/>
                    <a:pt x="368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18"/>
            <p:cNvSpPr/>
            <p:nvPr/>
          </p:nvSpPr>
          <p:spPr>
            <a:xfrm rot="5400000">
              <a:off x="799986" y="87455"/>
              <a:ext cx="123675" cy="202203"/>
            </a:xfrm>
            <a:custGeom>
              <a:avLst/>
              <a:gdLst/>
              <a:ahLst/>
              <a:cxnLst/>
              <a:rect l="l" t="t" r="r" b="b"/>
              <a:pathLst>
                <a:path w="2903" h="4746" extrusionOk="0">
                  <a:moveTo>
                    <a:pt x="1573" y="177"/>
                  </a:moveTo>
                  <a:cubicBezTo>
                    <a:pt x="2669" y="177"/>
                    <a:pt x="2668" y="1621"/>
                    <a:pt x="2536" y="2379"/>
                  </a:cubicBezTo>
                  <a:cubicBezTo>
                    <a:pt x="2375" y="3216"/>
                    <a:pt x="1842" y="3835"/>
                    <a:pt x="1355" y="4506"/>
                  </a:cubicBezTo>
                  <a:lnTo>
                    <a:pt x="1355" y="4506"/>
                  </a:lnTo>
                  <a:cubicBezTo>
                    <a:pt x="736" y="3913"/>
                    <a:pt x="365" y="3111"/>
                    <a:pt x="301" y="2279"/>
                  </a:cubicBezTo>
                  <a:cubicBezTo>
                    <a:pt x="268" y="1479"/>
                    <a:pt x="535" y="244"/>
                    <a:pt x="1535" y="178"/>
                  </a:cubicBezTo>
                  <a:cubicBezTo>
                    <a:pt x="1548" y="177"/>
                    <a:pt x="1561" y="177"/>
                    <a:pt x="1573" y="177"/>
                  </a:cubicBezTo>
                  <a:close/>
                  <a:moveTo>
                    <a:pt x="1391" y="0"/>
                  </a:moveTo>
                  <a:cubicBezTo>
                    <a:pt x="563" y="0"/>
                    <a:pt x="229" y="1080"/>
                    <a:pt x="134" y="1712"/>
                  </a:cubicBezTo>
                  <a:cubicBezTo>
                    <a:pt x="1" y="2846"/>
                    <a:pt x="435" y="3980"/>
                    <a:pt x="1302" y="4714"/>
                  </a:cubicBezTo>
                  <a:cubicBezTo>
                    <a:pt x="1324" y="4736"/>
                    <a:pt x="1348" y="4745"/>
                    <a:pt x="1370" y="4745"/>
                  </a:cubicBezTo>
                  <a:cubicBezTo>
                    <a:pt x="1393" y="4745"/>
                    <a:pt x="1414" y="4736"/>
                    <a:pt x="1432" y="4722"/>
                  </a:cubicBezTo>
                  <a:lnTo>
                    <a:pt x="1432" y="4722"/>
                  </a:lnTo>
                  <a:cubicBezTo>
                    <a:pt x="1459" y="4719"/>
                    <a:pt x="1485" y="4706"/>
                    <a:pt x="1502" y="4681"/>
                  </a:cubicBezTo>
                  <a:cubicBezTo>
                    <a:pt x="2202" y="3680"/>
                    <a:pt x="2836" y="2846"/>
                    <a:pt x="2836" y="1579"/>
                  </a:cubicBezTo>
                  <a:cubicBezTo>
                    <a:pt x="2903" y="778"/>
                    <a:pt x="2303" y="78"/>
                    <a:pt x="1535" y="11"/>
                  </a:cubicBezTo>
                  <a:cubicBezTo>
                    <a:pt x="1486" y="4"/>
                    <a:pt x="1437" y="0"/>
                    <a:pt x="139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7" name="Google Shape;2787;p18"/>
          <p:cNvGrpSpPr/>
          <p:nvPr/>
        </p:nvGrpSpPr>
        <p:grpSpPr>
          <a:xfrm rot="2700000" flipH="1">
            <a:off x="3148977" y="4744627"/>
            <a:ext cx="380895" cy="644496"/>
            <a:chOff x="4966680" y="4437444"/>
            <a:chExt cx="491575" cy="831771"/>
          </a:xfrm>
        </p:grpSpPr>
        <p:sp>
          <p:nvSpPr>
            <p:cNvPr id="2788" name="Google Shape;2788;p18"/>
            <p:cNvSpPr/>
            <p:nvPr/>
          </p:nvSpPr>
          <p:spPr>
            <a:xfrm rot="5400000">
              <a:off x="4784418" y="4619705"/>
              <a:ext cx="813410" cy="448886"/>
            </a:xfrm>
            <a:custGeom>
              <a:avLst/>
              <a:gdLst/>
              <a:ahLst/>
              <a:cxnLst/>
              <a:rect l="l" t="t" r="r" b="b"/>
              <a:pathLst>
                <a:path w="19093" h="10536" extrusionOk="0">
                  <a:moveTo>
                    <a:pt x="15063" y="1"/>
                  </a:moveTo>
                  <a:cubicBezTo>
                    <a:pt x="12675" y="1"/>
                    <a:pt x="10187" y="934"/>
                    <a:pt x="8207" y="2037"/>
                  </a:cubicBezTo>
                  <a:cubicBezTo>
                    <a:pt x="4938" y="3871"/>
                    <a:pt x="2803" y="7073"/>
                    <a:pt x="68" y="9509"/>
                  </a:cubicBezTo>
                  <a:cubicBezTo>
                    <a:pt x="1" y="9575"/>
                    <a:pt x="34" y="9675"/>
                    <a:pt x="101" y="9675"/>
                  </a:cubicBezTo>
                  <a:cubicBezTo>
                    <a:pt x="1631" y="10268"/>
                    <a:pt x="3274" y="10536"/>
                    <a:pt x="4930" y="10536"/>
                  </a:cubicBezTo>
                  <a:cubicBezTo>
                    <a:pt x="7283" y="10536"/>
                    <a:pt x="9662" y="9995"/>
                    <a:pt x="11776" y="9075"/>
                  </a:cubicBezTo>
                  <a:cubicBezTo>
                    <a:pt x="13544" y="8374"/>
                    <a:pt x="15112" y="7207"/>
                    <a:pt x="16346" y="5739"/>
                  </a:cubicBezTo>
                  <a:cubicBezTo>
                    <a:pt x="17547" y="4271"/>
                    <a:pt x="18247" y="2437"/>
                    <a:pt x="19048" y="736"/>
                  </a:cubicBezTo>
                  <a:cubicBezTo>
                    <a:pt x="19092" y="647"/>
                    <a:pt x="19018" y="573"/>
                    <a:pt x="18954" y="573"/>
                  </a:cubicBezTo>
                  <a:cubicBezTo>
                    <a:pt x="18922" y="573"/>
                    <a:pt x="18892" y="591"/>
                    <a:pt x="18881" y="636"/>
                  </a:cubicBezTo>
                  <a:cubicBezTo>
                    <a:pt x="18247" y="2103"/>
                    <a:pt x="17547" y="3504"/>
                    <a:pt x="16713" y="4872"/>
                  </a:cubicBezTo>
                  <a:cubicBezTo>
                    <a:pt x="15712" y="6373"/>
                    <a:pt x="14378" y="7574"/>
                    <a:pt x="12777" y="8374"/>
                  </a:cubicBezTo>
                  <a:cubicBezTo>
                    <a:pt x="10373" y="9636"/>
                    <a:pt x="7714" y="10303"/>
                    <a:pt x="5043" y="10303"/>
                  </a:cubicBezTo>
                  <a:cubicBezTo>
                    <a:pt x="3971" y="10303"/>
                    <a:pt x="2896" y="10195"/>
                    <a:pt x="1836" y="9976"/>
                  </a:cubicBezTo>
                  <a:cubicBezTo>
                    <a:pt x="1435" y="9909"/>
                    <a:pt x="1035" y="9775"/>
                    <a:pt x="635" y="9642"/>
                  </a:cubicBezTo>
                  <a:cubicBezTo>
                    <a:pt x="101" y="9475"/>
                    <a:pt x="768" y="9142"/>
                    <a:pt x="1002" y="8941"/>
                  </a:cubicBezTo>
                  <a:cubicBezTo>
                    <a:pt x="1635" y="8308"/>
                    <a:pt x="2269" y="7641"/>
                    <a:pt x="2870" y="6973"/>
                  </a:cubicBezTo>
                  <a:cubicBezTo>
                    <a:pt x="4137" y="5539"/>
                    <a:pt x="5538" y="4238"/>
                    <a:pt x="7006" y="3037"/>
                  </a:cubicBezTo>
                  <a:cubicBezTo>
                    <a:pt x="9143" y="1448"/>
                    <a:pt x="12195" y="184"/>
                    <a:pt x="15035" y="184"/>
                  </a:cubicBezTo>
                  <a:cubicBezTo>
                    <a:pt x="15831" y="184"/>
                    <a:pt x="16609" y="283"/>
                    <a:pt x="17347" y="502"/>
                  </a:cubicBezTo>
                  <a:cubicBezTo>
                    <a:pt x="17361" y="511"/>
                    <a:pt x="17374" y="516"/>
                    <a:pt x="17386" y="516"/>
                  </a:cubicBezTo>
                  <a:cubicBezTo>
                    <a:pt x="17462" y="516"/>
                    <a:pt x="17495" y="359"/>
                    <a:pt x="17380" y="302"/>
                  </a:cubicBezTo>
                  <a:lnTo>
                    <a:pt x="17380" y="335"/>
                  </a:lnTo>
                  <a:cubicBezTo>
                    <a:pt x="16633" y="103"/>
                    <a:pt x="15854" y="1"/>
                    <a:pt x="1506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18"/>
            <p:cNvSpPr/>
            <p:nvPr/>
          </p:nvSpPr>
          <p:spPr>
            <a:xfrm rot="5400000">
              <a:off x="4816221" y="4627182"/>
              <a:ext cx="831771" cy="452295"/>
            </a:xfrm>
            <a:custGeom>
              <a:avLst/>
              <a:gdLst/>
              <a:ahLst/>
              <a:cxnLst/>
              <a:rect l="l" t="t" r="r" b="b"/>
              <a:pathLst>
                <a:path w="19524" h="10616" extrusionOk="0">
                  <a:moveTo>
                    <a:pt x="19378" y="1"/>
                  </a:moveTo>
                  <a:cubicBezTo>
                    <a:pt x="19354" y="1"/>
                    <a:pt x="19331" y="11"/>
                    <a:pt x="19315" y="36"/>
                  </a:cubicBezTo>
                  <a:cubicBezTo>
                    <a:pt x="16980" y="2772"/>
                    <a:pt x="14178" y="5073"/>
                    <a:pt x="10976" y="6741"/>
                  </a:cubicBezTo>
                  <a:cubicBezTo>
                    <a:pt x="9274" y="7642"/>
                    <a:pt x="7473" y="8309"/>
                    <a:pt x="5705" y="9043"/>
                  </a:cubicBezTo>
                  <a:cubicBezTo>
                    <a:pt x="4047" y="9731"/>
                    <a:pt x="2300" y="10420"/>
                    <a:pt x="493" y="10420"/>
                  </a:cubicBezTo>
                  <a:cubicBezTo>
                    <a:pt x="374" y="10420"/>
                    <a:pt x="254" y="10417"/>
                    <a:pt x="134" y="10410"/>
                  </a:cubicBezTo>
                  <a:cubicBezTo>
                    <a:pt x="1" y="10410"/>
                    <a:pt x="1" y="10611"/>
                    <a:pt x="134" y="10611"/>
                  </a:cubicBezTo>
                  <a:cubicBezTo>
                    <a:pt x="225" y="10614"/>
                    <a:pt x="316" y="10615"/>
                    <a:pt x="407" y="10615"/>
                  </a:cubicBezTo>
                  <a:cubicBezTo>
                    <a:pt x="2178" y="10615"/>
                    <a:pt x="3887" y="10009"/>
                    <a:pt x="5505" y="9343"/>
                  </a:cubicBezTo>
                  <a:cubicBezTo>
                    <a:pt x="7206" y="8676"/>
                    <a:pt x="8974" y="7975"/>
                    <a:pt x="10642" y="7175"/>
                  </a:cubicBezTo>
                  <a:cubicBezTo>
                    <a:pt x="14011" y="5474"/>
                    <a:pt x="17013" y="3072"/>
                    <a:pt x="19448" y="170"/>
                  </a:cubicBezTo>
                  <a:cubicBezTo>
                    <a:pt x="19523" y="95"/>
                    <a:pt x="19448" y="1"/>
                    <a:pt x="1937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18"/>
            <p:cNvSpPr/>
            <p:nvPr/>
          </p:nvSpPr>
          <p:spPr>
            <a:xfrm rot="5400000">
              <a:off x="4979542" y="4581202"/>
              <a:ext cx="173009" cy="184820"/>
            </a:xfrm>
            <a:custGeom>
              <a:avLst/>
              <a:gdLst/>
              <a:ahLst/>
              <a:cxnLst/>
              <a:rect l="l" t="t" r="r" b="b"/>
              <a:pathLst>
                <a:path w="4061" h="4338" extrusionOk="0">
                  <a:moveTo>
                    <a:pt x="161" y="1"/>
                  </a:moveTo>
                  <a:cubicBezTo>
                    <a:pt x="48" y="1"/>
                    <a:pt x="1" y="174"/>
                    <a:pt x="124" y="205"/>
                  </a:cubicBezTo>
                  <a:cubicBezTo>
                    <a:pt x="457" y="305"/>
                    <a:pt x="3827" y="1405"/>
                    <a:pt x="3760" y="1505"/>
                  </a:cubicBezTo>
                  <a:cubicBezTo>
                    <a:pt x="3393" y="2406"/>
                    <a:pt x="3059" y="3273"/>
                    <a:pt x="2659" y="4174"/>
                  </a:cubicBezTo>
                  <a:cubicBezTo>
                    <a:pt x="2637" y="4263"/>
                    <a:pt x="2704" y="4337"/>
                    <a:pt x="2770" y="4337"/>
                  </a:cubicBezTo>
                  <a:cubicBezTo>
                    <a:pt x="2804" y="4337"/>
                    <a:pt x="2837" y="4319"/>
                    <a:pt x="2859" y="4274"/>
                  </a:cubicBezTo>
                  <a:cubicBezTo>
                    <a:pt x="3259" y="3307"/>
                    <a:pt x="3660" y="2339"/>
                    <a:pt x="4027" y="1405"/>
                  </a:cubicBezTo>
                  <a:cubicBezTo>
                    <a:pt x="4060" y="1339"/>
                    <a:pt x="4027" y="1272"/>
                    <a:pt x="3960" y="1272"/>
                  </a:cubicBezTo>
                  <a:lnTo>
                    <a:pt x="191" y="4"/>
                  </a:lnTo>
                  <a:cubicBezTo>
                    <a:pt x="180" y="2"/>
                    <a:pt x="171" y="1"/>
                    <a:pt x="161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18"/>
            <p:cNvSpPr/>
            <p:nvPr/>
          </p:nvSpPr>
          <p:spPr>
            <a:xfrm rot="5400000">
              <a:off x="5048621" y="4713760"/>
              <a:ext cx="228179" cy="270968"/>
            </a:xfrm>
            <a:custGeom>
              <a:avLst/>
              <a:gdLst/>
              <a:ahLst/>
              <a:cxnLst/>
              <a:rect l="l" t="t" r="r" b="b"/>
              <a:pathLst>
                <a:path w="5356" h="6360" extrusionOk="0">
                  <a:moveTo>
                    <a:pt x="138" y="0"/>
                  </a:moveTo>
                  <a:cubicBezTo>
                    <a:pt x="58" y="0"/>
                    <a:pt x="1" y="131"/>
                    <a:pt x="85" y="216"/>
                  </a:cubicBezTo>
                  <a:cubicBezTo>
                    <a:pt x="1286" y="949"/>
                    <a:pt x="2753" y="1183"/>
                    <a:pt x="3954" y="1917"/>
                  </a:cubicBezTo>
                  <a:cubicBezTo>
                    <a:pt x="5355" y="2751"/>
                    <a:pt x="4955" y="4852"/>
                    <a:pt x="4655" y="6220"/>
                  </a:cubicBezTo>
                  <a:cubicBezTo>
                    <a:pt x="4634" y="6302"/>
                    <a:pt x="4703" y="6359"/>
                    <a:pt x="4766" y="6359"/>
                  </a:cubicBezTo>
                  <a:cubicBezTo>
                    <a:pt x="4805" y="6359"/>
                    <a:pt x="4842" y="6338"/>
                    <a:pt x="4855" y="6287"/>
                  </a:cubicBezTo>
                  <a:cubicBezTo>
                    <a:pt x="4988" y="5519"/>
                    <a:pt x="5055" y="4752"/>
                    <a:pt x="5088" y="3985"/>
                  </a:cubicBezTo>
                  <a:cubicBezTo>
                    <a:pt x="5155" y="3451"/>
                    <a:pt x="5155" y="2784"/>
                    <a:pt x="4788" y="2350"/>
                  </a:cubicBezTo>
                  <a:cubicBezTo>
                    <a:pt x="3621" y="1016"/>
                    <a:pt x="1619" y="916"/>
                    <a:pt x="185" y="15"/>
                  </a:cubicBezTo>
                  <a:cubicBezTo>
                    <a:pt x="169" y="5"/>
                    <a:pt x="153" y="0"/>
                    <a:pt x="13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18"/>
            <p:cNvSpPr/>
            <p:nvPr/>
          </p:nvSpPr>
          <p:spPr>
            <a:xfrm rot="5400000">
              <a:off x="5181693" y="4916488"/>
              <a:ext cx="194566" cy="230578"/>
            </a:xfrm>
            <a:custGeom>
              <a:avLst/>
              <a:gdLst/>
              <a:ahLst/>
              <a:cxnLst/>
              <a:rect l="l" t="t" r="r" b="b"/>
              <a:pathLst>
                <a:path w="4567" h="5412" extrusionOk="0">
                  <a:moveTo>
                    <a:pt x="132" y="0"/>
                  </a:moveTo>
                  <a:cubicBezTo>
                    <a:pt x="57" y="0"/>
                    <a:pt x="1" y="94"/>
                    <a:pt x="76" y="169"/>
                  </a:cubicBezTo>
                  <a:cubicBezTo>
                    <a:pt x="910" y="936"/>
                    <a:pt x="1977" y="1303"/>
                    <a:pt x="3045" y="1670"/>
                  </a:cubicBezTo>
                  <a:cubicBezTo>
                    <a:pt x="3345" y="1803"/>
                    <a:pt x="3612" y="1937"/>
                    <a:pt x="3912" y="2070"/>
                  </a:cubicBezTo>
                  <a:cubicBezTo>
                    <a:pt x="4212" y="2237"/>
                    <a:pt x="4079" y="3038"/>
                    <a:pt x="4079" y="3304"/>
                  </a:cubicBezTo>
                  <a:cubicBezTo>
                    <a:pt x="4112" y="3972"/>
                    <a:pt x="4179" y="4672"/>
                    <a:pt x="4345" y="5339"/>
                  </a:cubicBezTo>
                  <a:cubicBezTo>
                    <a:pt x="4358" y="5390"/>
                    <a:pt x="4395" y="5412"/>
                    <a:pt x="4434" y="5412"/>
                  </a:cubicBezTo>
                  <a:cubicBezTo>
                    <a:pt x="4498" y="5412"/>
                    <a:pt x="4566" y="5355"/>
                    <a:pt x="4546" y="5273"/>
                  </a:cubicBezTo>
                  <a:cubicBezTo>
                    <a:pt x="4345" y="4238"/>
                    <a:pt x="4245" y="3171"/>
                    <a:pt x="4279" y="2104"/>
                  </a:cubicBezTo>
                  <a:cubicBezTo>
                    <a:pt x="4279" y="2070"/>
                    <a:pt x="4279" y="2037"/>
                    <a:pt x="4245" y="2004"/>
                  </a:cubicBezTo>
                  <a:cubicBezTo>
                    <a:pt x="2911" y="1270"/>
                    <a:pt x="1343" y="1070"/>
                    <a:pt x="209" y="35"/>
                  </a:cubicBezTo>
                  <a:cubicBezTo>
                    <a:pt x="184" y="10"/>
                    <a:pt x="157" y="0"/>
                    <a:pt x="1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3" name="Google Shape;2793;p18"/>
          <p:cNvGrpSpPr/>
          <p:nvPr/>
        </p:nvGrpSpPr>
        <p:grpSpPr>
          <a:xfrm rot="-2506008" flipH="1">
            <a:off x="5292009" y="4769652"/>
            <a:ext cx="513679" cy="642457"/>
            <a:chOff x="3291645" y="4438907"/>
            <a:chExt cx="662976" cy="829031"/>
          </a:xfrm>
        </p:grpSpPr>
        <p:sp>
          <p:nvSpPr>
            <p:cNvPr id="2794" name="Google Shape;2794;p18"/>
            <p:cNvSpPr/>
            <p:nvPr/>
          </p:nvSpPr>
          <p:spPr>
            <a:xfrm rot="5400000">
              <a:off x="3252321" y="4576246"/>
              <a:ext cx="731016" cy="652368"/>
            </a:xfrm>
            <a:custGeom>
              <a:avLst/>
              <a:gdLst/>
              <a:ahLst/>
              <a:cxnLst/>
              <a:rect l="l" t="t" r="r" b="b"/>
              <a:pathLst>
                <a:path w="17159" h="15312" extrusionOk="0">
                  <a:moveTo>
                    <a:pt x="119" y="1"/>
                  </a:moveTo>
                  <a:cubicBezTo>
                    <a:pt x="64" y="1"/>
                    <a:pt x="1" y="44"/>
                    <a:pt x="1" y="119"/>
                  </a:cubicBezTo>
                  <a:cubicBezTo>
                    <a:pt x="601" y="4155"/>
                    <a:pt x="2603" y="8258"/>
                    <a:pt x="5905" y="10760"/>
                  </a:cubicBezTo>
                  <a:cubicBezTo>
                    <a:pt x="9108" y="13228"/>
                    <a:pt x="13411" y="13562"/>
                    <a:pt x="16946" y="15296"/>
                  </a:cubicBezTo>
                  <a:cubicBezTo>
                    <a:pt x="16968" y="15307"/>
                    <a:pt x="16989" y="15312"/>
                    <a:pt x="17008" y="15312"/>
                  </a:cubicBezTo>
                  <a:cubicBezTo>
                    <a:pt x="17106" y="15312"/>
                    <a:pt x="17158" y="15186"/>
                    <a:pt x="17047" y="15130"/>
                  </a:cubicBezTo>
                  <a:cubicBezTo>
                    <a:pt x="13677" y="13462"/>
                    <a:pt x="9808" y="12995"/>
                    <a:pt x="6606" y="10993"/>
                  </a:cubicBezTo>
                  <a:cubicBezTo>
                    <a:pt x="2970" y="8725"/>
                    <a:pt x="835" y="4188"/>
                    <a:pt x="201" y="86"/>
                  </a:cubicBezTo>
                  <a:cubicBezTo>
                    <a:pt x="201" y="27"/>
                    <a:pt x="163" y="1"/>
                    <a:pt x="11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18"/>
            <p:cNvSpPr/>
            <p:nvPr/>
          </p:nvSpPr>
          <p:spPr>
            <a:xfrm rot="5400000">
              <a:off x="3791468" y="4526543"/>
              <a:ext cx="78218" cy="220140"/>
            </a:xfrm>
            <a:custGeom>
              <a:avLst/>
              <a:gdLst/>
              <a:ahLst/>
              <a:cxnLst/>
              <a:rect l="l" t="t" r="r" b="b"/>
              <a:pathLst>
                <a:path w="1836" h="5167" extrusionOk="0">
                  <a:moveTo>
                    <a:pt x="1703" y="1"/>
                  </a:moveTo>
                  <a:cubicBezTo>
                    <a:pt x="1664" y="1"/>
                    <a:pt x="1627" y="22"/>
                    <a:pt x="1614" y="73"/>
                  </a:cubicBezTo>
                  <a:cubicBezTo>
                    <a:pt x="1047" y="1708"/>
                    <a:pt x="847" y="3476"/>
                    <a:pt x="47" y="5010"/>
                  </a:cubicBezTo>
                  <a:cubicBezTo>
                    <a:pt x="0" y="5080"/>
                    <a:pt x="68" y="5166"/>
                    <a:pt x="135" y="5166"/>
                  </a:cubicBezTo>
                  <a:cubicBezTo>
                    <a:pt x="164" y="5166"/>
                    <a:pt x="193" y="5150"/>
                    <a:pt x="213" y="5110"/>
                  </a:cubicBezTo>
                  <a:cubicBezTo>
                    <a:pt x="1047" y="3542"/>
                    <a:pt x="1248" y="1774"/>
                    <a:pt x="1815" y="140"/>
                  </a:cubicBezTo>
                  <a:cubicBezTo>
                    <a:pt x="1835" y="57"/>
                    <a:pt x="1767" y="1"/>
                    <a:pt x="170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18"/>
            <p:cNvSpPr/>
            <p:nvPr/>
          </p:nvSpPr>
          <p:spPr>
            <a:xfrm rot="5400000">
              <a:off x="3448582" y="4551744"/>
              <a:ext cx="266393" cy="82100"/>
            </a:xfrm>
            <a:custGeom>
              <a:avLst/>
              <a:gdLst/>
              <a:ahLst/>
              <a:cxnLst/>
              <a:rect l="l" t="t" r="r" b="b"/>
              <a:pathLst>
                <a:path w="6253" h="1927" extrusionOk="0">
                  <a:moveTo>
                    <a:pt x="187" y="1"/>
                  </a:moveTo>
                  <a:cubicBezTo>
                    <a:pt x="95" y="1"/>
                    <a:pt x="0" y="104"/>
                    <a:pt x="81" y="185"/>
                  </a:cubicBezTo>
                  <a:cubicBezTo>
                    <a:pt x="1522" y="1438"/>
                    <a:pt x="3873" y="1926"/>
                    <a:pt x="5756" y="1926"/>
                  </a:cubicBezTo>
                  <a:cubicBezTo>
                    <a:pt x="5879" y="1926"/>
                    <a:pt x="6000" y="1924"/>
                    <a:pt x="6119" y="1920"/>
                  </a:cubicBezTo>
                  <a:cubicBezTo>
                    <a:pt x="6252" y="1920"/>
                    <a:pt x="6252" y="1686"/>
                    <a:pt x="6119" y="1686"/>
                  </a:cubicBezTo>
                  <a:cubicBezTo>
                    <a:pt x="5997" y="1691"/>
                    <a:pt x="5873" y="1693"/>
                    <a:pt x="5746" y="1693"/>
                  </a:cubicBezTo>
                  <a:cubicBezTo>
                    <a:pt x="3921" y="1693"/>
                    <a:pt x="1589" y="1235"/>
                    <a:pt x="248" y="19"/>
                  </a:cubicBezTo>
                  <a:cubicBezTo>
                    <a:pt x="229" y="6"/>
                    <a:pt x="208" y="1"/>
                    <a:pt x="18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18"/>
            <p:cNvSpPr/>
            <p:nvPr/>
          </p:nvSpPr>
          <p:spPr>
            <a:xfrm rot="5400000">
              <a:off x="3581733" y="4679999"/>
              <a:ext cx="36297" cy="251838"/>
            </a:xfrm>
            <a:custGeom>
              <a:avLst/>
              <a:gdLst/>
              <a:ahLst/>
              <a:cxnLst/>
              <a:rect l="l" t="t" r="r" b="b"/>
              <a:pathLst>
                <a:path w="852" h="5911" extrusionOk="0">
                  <a:moveTo>
                    <a:pt x="105" y="0"/>
                  </a:moveTo>
                  <a:cubicBezTo>
                    <a:pt x="51" y="0"/>
                    <a:pt x="1" y="34"/>
                    <a:pt x="17" y="101"/>
                  </a:cubicBezTo>
                  <a:cubicBezTo>
                    <a:pt x="117" y="2002"/>
                    <a:pt x="618" y="3870"/>
                    <a:pt x="184" y="5771"/>
                  </a:cubicBezTo>
                  <a:cubicBezTo>
                    <a:pt x="163" y="5854"/>
                    <a:pt x="232" y="5911"/>
                    <a:pt x="295" y="5911"/>
                  </a:cubicBezTo>
                  <a:cubicBezTo>
                    <a:pt x="334" y="5911"/>
                    <a:pt x="371" y="5889"/>
                    <a:pt x="384" y="5838"/>
                  </a:cubicBezTo>
                  <a:cubicBezTo>
                    <a:pt x="851" y="3903"/>
                    <a:pt x="317" y="2002"/>
                    <a:pt x="217" y="101"/>
                  </a:cubicBezTo>
                  <a:cubicBezTo>
                    <a:pt x="217" y="34"/>
                    <a:pt x="159" y="0"/>
                    <a:pt x="10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18"/>
            <p:cNvSpPr/>
            <p:nvPr/>
          </p:nvSpPr>
          <p:spPr>
            <a:xfrm rot="5400000">
              <a:off x="3260319" y="4788575"/>
              <a:ext cx="219872" cy="80396"/>
            </a:xfrm>
            <a:custGeom>
              <a:avLst/>
              <a:gdLst/>
              <a:ahLst/>
              <a:cxnLst/>
              <a:rect l="l" t="t" r="r" b="b"/>
              <a:pathLst>
                <a:path w="5161" h="1887" extrusionOk="0">
                  <a:moveTo>
                    <a:pt x="5000" y="0"/>
                  </a:moveTo>
                  <a:cubicBezTo>
                    <a:pt x="4991" y="0"/>
                    <a:pt x="4981" y="1"/>
                    <a:pt x="4971" y="4"/>
                  </a:cubicBezTo>
                  <a:cubicBezTo>
                    <a:pt x="3418" y="501"/>
                    <a:pt x="2154" y="1692"/>
                    <a:pt x="506" y="1692"/>
                  </a:cubicBezTo>
                  <a:cubicBezTo>
                    <a:pt x="384" y="1692"/>
                    <a:pt x="260" y="1685"/>
                    <a:pt x="134" y="1672"/>
                  </a:cubicBezTo>
                  <a:cubicBezTo>
                    <a:pt x="1" y="1672"/>
                    <a:pt x="1" y="1872"/>
                    <a:pt x="134" y="1872"/>
                  </a:cubicBezTo>
                  <a:cubicBezTo>
                    <a:pt x="245" y="1882"/>
                    <a:pt x="355" y="1886"/>
                    <a:pt x="462" y="1886"/>
                  </a:cubicBezTo>
                  <a:cubicBezTo>
                    <a:pt x="2162" y="1886"/>
                    <a:pt x="3438" y="706"/>
                    <a:pt x="5038" y="204"/>
                  </a:cubicBezTo>
                  <a:cubicBezTo>
                    <a:pt x="5161" y="173"/>
                    <a:pt x="5113" y="0"/>
                    <a:pt x="50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18"/>
            <p:cNvSpPr/>
            <p:nvPr/>
          </p:nvSpPr>
          <p:spPr>
            <a:xfrm rot="5400000">
              <a:off x="3917087" y="4647263"/>
              <a:ext cx="35573" cy="39495"/>
            </a:xfrm>
            <a:custGeom>
              <a:avLst/>
              <a:gdLst/>
              <a:ahLst/>
              <a:cxnLst/>
              <a:rect l="l" t="t" r="r" b="b"/>
              <a:pathLst>
                <a:path w="835" h="927" extrusionOk="0">
                  <a:moveTo>
                    <a:pt x="434" y="1"/>
                  </a:moveTo>
                  <a:cubicBezTo>
                    <a:pt x="200" y="1"/>
                    <a:pt x="0" y="201"/>
                    <a:pt x="0" y="435"/>
                  </a:cubicBezTo>
                  <a:lnTo>
                    <a:pt x="0" y="501"/>
                  </a:lnTo>
                  <a:cubicBezTo>
                    <a:pt x="0" y="785"/>
                    <a:pt x="209" y="927"/>
                    <a:pt x="417" y="927"/>
                  </a:cubicBezTo>
                  <a:cubicBezTo>
                    <a:pt x="626" y="927"/>
                    <a:pt x="834" y="785"/>
                    <a:pt x="834" y="501"/>
                  </a:cubicBezTo>
                  <a:lnTo>
                    <a:pt x="834" y="435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18"/>
            <p:cNvSpPr/>
            <p:nvPr/>
          </p:nvSpPr>
          <p:spPr>
            <a:xfrm rot="5400000">
              <a:off x="3909100" y="4531276"/>
              <a:ext cx="46905" cy="35533"/>
            </a:xfrm>
            <a:custGeom>
              <a:avLst/>
              <a:gdLst/>
              <a:ahLst/>
              <a:cxnLst/>
              <a:rect l="l" t="t" r="r" b="b"/>
              <a:pathLst>
                <a:path w="1101" h="834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cubicBezTo>
                    <a:pt x="1101" y="834"/>
                    <a:pt x="1101" y="0"/>
                    <a:pt x="5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18"/>
            <p:cNvSpPr/>
            <p:nvPr/>
          </p:nvSpPr>
          <p:spPr>
            <a:xfrm rot="5400000">
              <a:off x="3600053" y="4436967"/>
              <a:ext cx="35573" cy="39452"/>
            </a:xfrm>
            <a:custGeom>
              <a:avLst/>
              <a:gdLst/>
              <a:ahLst/>
              <a:cxnLst/>
              <a:rect l="l" t="t" r="r" b="b"/>
              <a:pathLst>
                <a:path w="835" h="926" extrusionOk="0">
                  <a:moveTo>
                    <a:pt x="400" y="0"/>
                  </a:moveTo>
                  <a:cubicBezTo>
                    <a:pt x="167" y="0"/>
                    <a:pt x="0" y="167"/>
                    <a:pt x="0" y="401"/>
                  </a:cubicBezTo>
                  <a:lnTo>
                    <a:pt x="0" y="501"/>
                  </a:lnTo>
                  <a:cubicBezTo>
                    <a:pt x="0" y="784"/>
                    <a:pt x="209" y="926"/>
                    <a:pt x="417" y="926"/>
                  </a:cubicBezTo>
                  <a:cubicBezTo>
                    <a:pt x="626" y="926"/>
                    <a:pt x="834" y="784"/>
                    <a:pt x="834" y="501"/>
                  </a:cubicBezTo>
                  <a:lnTo>
                    <a:pt x="834" y="401"/>
                  </a:lnTo>
                  <a:cubicBezTo>
                    <a:pt x="834" y="167"/>
                    <a:pt x="634" y="0"/>
                    <a:pt x="4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18"/>
            <p:cNvSpPr/>
            <p:nvPr/>
          </p:nvSpPr>
          <p:spPr>
            <a:xfrm rot="5400000">
              <a:off x="3699450" y="4776414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lnTo>
                    <a:pt x="634" y="834"/>
                  </a:lnTo>
                  <a:cubicBezTo>
                    <a:pt x="1201" y="834"/>
                    <a:pt x="1201" y="0"/>
                    <a:pt x="6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18"/>
            <p:cNvSpPr/>
            <p:nvPr/>
          </p:nvSpPr>
          <p:spPr>
            <a:xfrm rot="5400000">
              <a:off x="3302986" y="4705352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lnTo>
                    <a:pt x="634" y="835"/>
                  </a:lnTo>
                  <a:cubicBezTo>
                    <a:pt x="1201" y="835"/>
                    <a:pt x="1201" y="1"/>
                    <a:pt x="6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4" name="Google Shape;2804;p18"/>
          <p:cNvGrpSpPr/>
          <p:nvPr/>
        </p:nvGrpSpPr>
        <p:grpSpPr>
          <a:xfrm flipH="1">
            <a:off x="2328051" y="4868669"/>
            <a:ext cx="490699" cy="571086"/>
            <a:chOff x="7255010" y="4438892"/>
            <a:chExt cx="633323" cy="736981"/>
          </a:xfrm>
        </p:grpSpPr>
        <p:sp>
          <p:nvSpPr>
            <p:cNvPr id="2805" name="Google Shape;2805;p18"/>
            <p:cNvSpPr/>
            <p:nvPr/>
          </p:nvSpPr>
          <p:spPr>
            <a:xfrm rot="5400000">
              <a:off x="7203182" y="4490721"/>
              <a:ext cx="736981" cy="633323"/>
            </a:xfrm>
            <a:custGeom>
              <a:avLst/>
              <a:gdLst/>
              <a:ahLst/>
              <a:cxnLst/>
              <a:rect l="l" t="t" r="r" b="b"/>
              <a:pathLst>
                <a:path w="17299" h="14865" extrusionOk="0">
                  <a:moveTo>
                    <a:pt x="8956" y="1"/>
                  </a:moveTo>
                  <a:cubicBezTo>
                    <a:pt x="8127" y="1"/>
                    <a:pt x="7319" y="154"/>
                    <a:pt x="7072" y="736"/>
                  </a:cubicBezTo>
                  <a:cubicBezTo>
                    <a:pt x="6905" y="1270"/>
                    <a:pt x="7005" y="1837"/>
                    <a:pt x="7372" y="2270"/>
                  </a:cubicBezTo>
                  <a:cubicBezTo>
                    <a:pt x="7672" y="2637"/>
                    <a:pt x="8006" y="2938"/>
                    <a:pt x="8273" y="3305"/>
                  </a:cubicBezTo>
                  <a:cubicBezTo>
                    <a:pt x="8529" y="3680"/>
                    <a:pt x="8331" y="3776"/>
                    <a:pt x="8024" y="3776"/>
                  </a:cubicBezTo>
                  <a:cubicBezTo>
                    <a:pt x="7730" y="3776"/>
                    <a:pt x="7334" y="3688"/>
                    <a:pt x="7139" y="3671"/>
                  </a:cubicBezTo>
                  <a:cubicBezTo>
                    <a:pt x="6958" y="3661"/>
                    <a:pt x="6733" y="3651"/>
                    <a:pt x="6483" y="3651"/>
                  </a:cubicBezTo>
                  <a:cubicBezTo>
                    <a:pt x="5209" y="3651"/>
                    <a:pt x="3297" y="3889"/>
                    <a:pt x="3436" y="5339"/>
                  </a:cubicBezTo>
                  <a:cubicBezTo>
                    <a:pt x="3503" y="5940"/>
                    <a:pt x="4170" y="6440"/>
                    <a:pt x="4604" y="6774"/>
                  </a:cubicBezTo>
                  <a:lnTo>
                    <a:pt x="5104" y="7207"/>
                  </a:lnTo>
                  <a:cubicBezTo>
                    <a:pt x="5271" y="7307"/>
                    <a:pt x="5438" y="7307"/>
                    <a:pt x="5304" y="7341"/>
                  </a:cubicBezTo>
                  <a:cubicBezTo>
                    <a:pt x="5004" y="7407"/>
                    <a:pt x="4704" y="7508"/>
                    <a:pt x="4403" y="7608"/>
                  </a:cubicBezTo>
                  <a:cubicBezTo>
                    <a:pt x="3136" y="8075"/>
                    <a:pt x="1768" y="8675"/>
                    <a:pt x="834" y="9676"/>
                  </a:cubicBezTo>
                  <a:cubicBezTo>
                    <a:pt x="301" y="10176"/>
                    <a:pt x="0" y="11244"/>
                    <a:pt x="868" y="11611"/>
                  </a:cubicBezTo>
                  <a:cubicBezTo>
                    <a:pt x="1175" y="11742"/>
                    <a:pt x="1511" y="11795"/>
                    <a:pt x="1859" y="11795"/>
                  </a:cubicBezTo>
                  <a:cubicBezTo>
                    <a:pt x="2831" y="11795"/>
                    <a:pt x="3902" y="11380"/>
                    <a:pt x="4737" y="11110"/>
                  </a:cubicBezTo>
                  <a:cubicBezTo>
                    <a:pt x="5135" y="11011"/>
                    <a:pt x="5533" y="10878"/>
                    <a:pt x="5930" y="10778"/>
                  </a:cubicBezTo>
                  <a:lnTo>
                    <a:pt x="5930" y="10778"/>
                  </a:lnTo>
                  <a:cubicBezTo>
                    <a:pt x="5840" y="10825"/>
                    <a:pt x="5871" y="11716"/>
                    <a:pt x="5871" y="11911"/>
                  </a:cubicBezTo>
                  <a:cubicBezTo>
                    <a:pt x="5804" y="12745"/>
                    <a:pt x="5938" y="13579"/>
                    <a:pt x="6271" y="14312"/>
                  </a:cubicBezTo>
                  <a:cubicBezTo>
                    <a:pt x="6495" y="14718"/>
                    <a:pt x="6841" y="14865"/>
                    <a:pt x="7214" y="14865"/>
                  </a:cubicBezTo>
                  <a:cubicBezTo>
                    <a:pt x="7454" y="14865"/>
                    <a:pt x="7704" y="14804"/>
                    <a:pt x="7939" y="14713"/>
                  </a:cubicBezTo>
                  <a:cubicBezTo>
                    <a:pt x="9040" y="14279"/>
                    <a:pt x="9541" y="12978"/>
                    <a:pt x="9941" y="11977"/>
                  </a:cubicBezTo>
                  <a:cubicBezTo>
                    <a:pt x="10208" y="11410"/>
                    <a:pt x="10475" y="10843"/>
                    <a:pt x="10775" y="10310"/>
                  </a:cubicBezTo>
                  <a:cubicBezTo>
                    <a:pt x="10891" y="10154"/>
                    <a:pt x="10967" y="10089"/>
                    <a:pt x="11029" y="10089"/>
                  </a:cubicBezTo>
                  <a:cubicBezTo>
                    <a:pt x="11126" y="10089"/>
                    <a:pt x="11186" y="10252"/>
                    <a:pt x="11308" y="10476"/>
                  </a:cubicBezTo>
                  <a:cubicBezTo>
                    <a:pt x="11475" y="10743"/>
                    <a:pt x="11642" y="11010"/>
                    <a:pt x="11842" y="11310"/>
                  </a:cubicBezTo>
                  <a:cubicBezTo>
                    <a:pt x="12200" y="11835"/>
                    <a:pt x="12712" y="12275"/>
                    <a:pt x="13292" y="12275"/>
                  </a:cubicBezTo>
                  <a:cubicBezTo>
                    <a:pt x="13522" y="12275"/>
                    <a:pt x="13764" y="12205"/>
                    <a:pt x="14010" y="12044"/>
                  </a:cubicBezTo>
                  <a:cubicBezTo>
                    <a:pt x="14844" y="11477"/>
                    <a:pt x="15311" y="10310"/>
                    <a:pt x="15712" y="9409"/>
                  </a:cubicBezTo>
                  <a:cubicBezTo>
                    <a:pt x="16412" y="7708"/>
                    <a:pt x="16579" y="5840"/>
                    <a:pt x="17279" y="4138"/>
                  </a:cubicBezTo>
                  <a:cubicBezTo>
                    <a:pt x="17298" y="4064"/>
                    <a:pt x="17243" y="4020"/>
                    <a:pt x="17180" y="4020"/>
                  </a:cubicBezTo>
                  <a:cubicBezTo>
                    <a:pt x="17130" y="4020"/>
                    <a:pt x="17075" y="4047"/>
                    <a:pt x="17046" y="4105"/>
                  </a:cubicBezTo>
                  <a:cubicBezTo>
                    <a:pt x="16679" y="5139"/>
                    <a:pt x="16379" y="6240"/>
                    <a:pt x="16179" y="7341"/>
                  </a:cubicBezTo>
                  <a:cubicBezTo>
                    <a:pt x="15912" y="8375"/>
                    <a:pt x="15545" y="9376"/>
                    <a:pt x="15044" y="10310"/>
                  </a:cubicBezTo>
                  <a:cubicBezTo>
                    <a:pt x="14708" y="11011"/>
                    <a:pt x="14111" y="12067"/>
                    <a:pt x="13275" y="12067"/>
                  </a:cubicBezTo>
                  <a:cubicBezTo>
                    <a:pt x="13117" y="12067"/>
                    <a:pt x="12951" y="12029"/>
                    <a:pt x="12776" y="11944"/>
                  </a:cubicBezTo>
                  <a:cubicBezTo>
                    <a:pt x="11976" y="11544"/>
                    <a:pt x="11609" y="10443"/>
                    <a:pt x="11108" y="9776"/>
                  </a:cubicBezTo>
                  <a:cubicBezTo>
                    <a:pt x="11089" y="9737"/>
                    <a:pt x="11058" y="9721"/>
                    <a:pt x="11022" y="9721"/>
                  </a:cubicBezTo>
                  <a:cubicBezTo>
                    <a:pt x="10997" y="9721"/>
                    <a:pt x="10969" y="9729"/>
                    <a:pt x="10942" y="9743"/>
                  </a:cubicBezTo>
                  <a:cubicBezTo>
                    <a:pt x="9741" y="11177"/>
                    <a:pt x="9507" y="14379"/>
                    <a:pt x="7306" y="14679"/>
                  </a:cubicBezTo>
                  <a:cubicBezTo>
                    <a:pt x="7259" y="14685"/>
                    <a:pt x="7213" y="14688"/>
                    <a:pt x="7170" y="14688"/>
                  </a:cubicBezTo>
                  <a:cubicBezTo>
                    <a:pt x="5726" y="14688"/>
                    <a:pt x="6072" y="11551"/>
                    <a:pt x="6105" y="10677"/>
                  </a:cubicBezTo>
                  <a:cubicBezTo>
                    <a:pt x="6105" y="10622"/>
                    <a:pt x="6060" y="10568"/>
                    <a:pt x="6008" y="10568"/>
                  </a:cubicBezTo>
                  <a:cubicBezTo>
                    <a:pt x="5996" y="10568"/>
                    <a:pt x="5984" y="10570"/>
                    <a:pt x="5971" y="10576"/>
                  </a:cubicBezTo>
                  <a:cubicBezTo>
                    <a:pt x="5361" y="10685"/>
                    <a:pt x="3084" y="11563"/>
                    <a:pt x="1673" y="11563"/>
                  </a:cubicBezTo>
                  <a:cubicBezTo>
                    <a:pt x="924" y="11563"/>
                    <a:pt x="418" y="11316"/>
                    <a:pt x="534" y="10576"/>
                  </a:cubicBezTo>
                  <a:cubicBezTo>
                    <a:pt x="701" y="9609"/>
                    <a:pt x="2102" y="8942"/>
                    <a:pt x="2869" y="8542"/>
                  </a:cubicBezTo>
                  <a:cubicBezTo>
                    <a:pt x="3703" y="8075"/>
                    <a:pt x="4604" y="7741"/>
                    <a:pt x="5538" y="7508"/>
                  </a:cubicBezTo>
                  <a:cubicBezTo>
                    <a:pt x="5604" y="7474"/>
                    <a:pt x="5638" y="7374"/>
                    <a:pt x="5571" y="7307"/>
                  </a:cubicBezTo>
                  <a:cubicBezTo>
                    <a:pt x="4637" y="6473"/>
                    <a:pt x="2602" y="5273"/>
                    <a:pt x="4504" y="4172"/>
                  </a:cubicBezTo>
                  <a:cubicBezTo>
                    <a:pt x="5003" y="3886"/>
                    <a:pt x="5594" y="3802"/>
                    <a:pt x="6206" y="3802"/>
                  </a:cubicBezTo>
                  <a:cubicBezTo>
                    <a:pt x="7025" y="3802"/>
                    <a:pt x="7881" y="3953"/>
                    <a:pt x="8607" y="3972"/>
                  </a:cubicBezTo>
                  <a:cubicBezTo>
                    <a:pt x="8673" y="3972"/>
                    <a:pt x="8740" y="3905"/>
                    <a:pt x="8707" y="3838"/>
                  </a:cubicBezTo>
                  <a:cubicBezTo>
                    <a:pt x="8506" y="3038"/>
                    <a:pt x="7873" y="2637"/>
                    <a:pt x="7439" y="1970"/>
                  </a:cubicBezTo>
                  <a:cubicBezTo>
                    <a:pt x="6372" y="436"/>
                    <a:pt x="8540" y="269"/>
                    <a:pt x="9507" y="269"/>
                  </a:cubicBezTo>
                  <a:cubicBezTo>
                    <a:pt x="11609" y="269"/>
                    <a:pt x="14010" y="903"/>
                    <a:pt x="15678" y="2270"/>
                  </a:cubicBezTo>
                  <a:cubicBezTo>
                    <a:pt x="15697" y="2283"/>
                    <a:pt x="15718" y="2288"/>
                    <a:pt x="15739" y="2288"/>
                  </a:cubicBezTo>
                  <a:cubicBezTo>
                    <a:pt x="15830" y="2288"/>
                    <a:pt x="15920" y="2185"/>
                    <a:pt x="15812" y="2104"/>
                  </a:cubicBezTo>
                  <a:cubicBezTo>
                    <a:pt x="14344" y="1036"/>
                    <a:pt x="12643" y="369"/>
                    <a:pt x="10841" y="169"/>
                  </a:cubicBezTo>
                  <a:cubicBezTo>
                    <a:pt x="10449" y="122"/>
                    <a:pt x="9694" y="1"/>
                    <a:pt x="8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18"/>
            <p:cNvSpPr/>
            <p:nvPr/>
          </p:nvSpPr>
          <p:spPr>
            <a:xfrm rot="5400000">
              <a:off x="7324692" y="4704128"/>
              <a:ext cx="602612" cy="320091"/>
            </a:xfrm>
            <a:custGeom>
              <a:avLst/>
              <a:gdLst/>
              <a:ahLst/>
              <a:cxnLst/>
              <a:rect l="l" t="t" r="r" b="b"/>
              <a:pathLst>
                <a:path w="14145" h="7513" extrusionOk="0">
                  <a:moveTo>
                    <a:pt x="14013" y="1"/>
                  </a:moveTo>
                  <a:cubicBezTo>
                    <a:pt x="13988" y="1"/>
                    <a:pt x="13961" y="11"/>
                    <a:pt x="13936" y="36"/>
                  </a:cubicBezTo>
                  <a:cubicBezTo>
                    <a:pt x="12068" y="1838"/>
                    <a:pt x="9766" y="3072"/>
                    <a:pt x="7464" y="4173"/>
                  </a:cubicBezTo>
                  <a:cubicBezTo>
                    <a:pt x="5063" y="5307"/>
                    <a:pt x="2728" y="6708"/>
                    <a:pt x="92" y="7308"/>
                  </a:cubicBezTo>
                  <a:cubicBezTo>
                    <a:pt x="0" y="7339"/>
                    <a:pt x="21" y="7512"/>
                    <a:pt x="130" y="7512"/>
                  </a:cubicBezTo>
                  <a:cubicBezTo>
                    <a:pt x="139" y="7512"/>
                    <a:pt x="149" y="7511"/>
                    <a:pt x="159" y="7508"/>
                  </a:cubicBezTo>
                  <a:cubicBezTo>
                    <a:pt x="2794" y="6908"/>
                    <a:pt x="5129" y="5507"/>
                    <a:pt x="7565" y="4339"/>
                  </a:cubicBezTo>
                  <a:cubicBezTo>
                    <a:pt x="9866" y="3239"/>
                    <a:pt x="12201" y="2004"/>
                    <a:pt x="14069" y="170"/>
                  </a:cubicBezTo>
                  <a:cubicBezTo>
                    <a:pt x="14144" y="95"/>
                    <a:pt x="14088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18"/>
            <p:cNvSpPr/>
            <p:nvPr/>
          </p:nvSpPr>
          <p:spPr>
            <a:xfrm rot="5400000">
              <a:off x="7421931" y="4586653"/>
              <a:ext cx="196355" cy="309738"/>
            </a:xfrm>
            <a:custGeom>
              <a:avLst/>
              <a:gdLst/>
              <a:ahLst/>
              <a:cxnLst/>
              <a:rect l="l" t="t" r="r" b="b"/>
              <a:pathLst>
                <a:path w="4609" h="7270" extrusionOk="0">
                  <a:moveTo>
                    <a:pt x="167" y="0"/>
                  </a:moveTo>
                  <a:cubicBezTo>
                    <a:pt x="80" y="0"/>
                    <a:pt x="0" y="120"/>
                    <a:pt x="105" y="198"/>
                  </a:cubicBezTo>
                  <a:cubicBezTo>
                    <a:pt x="1239" y="1099"/>
                    <a:pt x="2507" y="1732"/>
                    <a:pt x="3908" y="2099"/>
                  </a:cubicBezTo>
                  <a:cubicBezTo>
                    <a:pt x="4608" y="2333"/>
                    <a:pt x="3774" y="4201"/>
                    <a:pt x="3607" y="4735"/>
                  </a:cubicBezTo>
                  <a:cubicBezTo>
                    <a:pt x="3341" y="5502"/>
                    <a:pt x="3174" y="6336"/>
                    <a:pt x="3174" y="7170"/>
                  </a:cubicBezTo>
                  <a:cubicBezTo>
                    <a:pt x="3174" y="7236"/>
                    <a:pt x="3224" y="7270"/>
                    <a:pt x="3274" y="7270"/>
                  </a:cubicBezTo>
                  <a:cubicBezTo>
                    <a:pt x="3324" y="7270"/>
                    <a:pt x="3374" y="7236"/>
                    <a:pt x="3374" y="7170"/>
                  </a:cubicBezTo>
                  <a:cubicBezTo>
                    <a:pt x="3374" y="5402"/>
                    <a:pt x="4275" y="3834"/>
                    <a:pt x="4475" y="2133"/>
                  </a:cubicBezTo>
                  <a:cubicBezTo>
                    <a:pt x="4475" y="2099"/>
                    <a:pt x="4441" y="2033"/>
                    <a:pt x="4408" y="2033"/>
                  </a:cubicBezTo>
                  <a:cubicBezTo>
                    <a:pt x="2873" y="1699"/>
                    <a:pt x="1439" y="998"/>
                    <a:pt x="238" y="31"/>
                  </a:cubicBezTo>
                  <a:cubicBezTo>
                    <a:pt x="217" y="9"/>
                    <a:pt x="192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18"/>
            <p:cNvSpPr/>
            <p:nvPr/>
          </p:nvSpPr>
          <p:spPr>
            <a:xfrm rot="5400000">
              <a:off x="7523475" y="4778472"/>
              <a:ext cx="222385" cy="337772"/>
            </a:xfrm>
            <a:custGeom>
              <a:avLst/>
              <a:gdLst/>
              <a:ahLst/>
              <a:cxnLst/>
              <a:rect l="l" t="t" r="r" b="b"/>
              <a:pathLst>
                <a:path w="5220" h="7928" extrusionOk="0">
                  <a:moveTo>
                    <a:pt x="99" y="0"/>
                  </a:moveTo>
                  <a:cubicBezTo>
                    <a:pt x="9" y="0"/>
                    <a:pt x="1" y="156"/>
                    <a:pt x="115" y="214"/>
                  </a:cubicBezTo>
                  <a:lnTo>
                    <a:pt x="82" y="214"/>
                  </a:lnTo>
                  <a:cubicBezTo>
                    <a:pt x="916" y="547"/>
                    <a:pt x="1750" y="881"/>
                    <a:pt x="2584" y="1248"/>
                  </a:cubicBezTo>
                  <a:cubicBezTo>
                    <a:pt x="3218" y="1548"/>
                    <a:pt x="4619" y="2048"/>
                    <a:pt x="4819" y="2816"/>
                  </a:cubicBezTo>
                  <a:cubicBezTo>
                    <a:pt x="4986" y="3583"/>
                    <a:pt x="4785" y="4650"/>
                    <a:pt x="4685" y="5451"/>
                  </a:cubicBezTo>
                  <a:cubicBezTo>
                    <a:pt x="4552" y="6251"/>
                    <a:pt x="4419" y="7019"/>
                    <a:pt x="4218" y="7819"/>
                  </a:cubicBezTo>
                  <a:cubicBezTo>
                    <a:pt x="4198" y="7879"/>
                    <a:pt x="4262" y="7927"/>
                    <a:pt x="4324" y="7927"/>
                  </a:cubicBezTo>
                  <a:cubicBezTo>
                    <a:pt x="4365" y="7927"/>
                    <a:pt x="4405" y="7906"/>
                    <a:pt x="4419" y="7853"/>
                  </a:cubicBezTo>
                  <a:cubicBezTo>
                    <a:pt x="4652" y="6952"/>
                    <a:pt x="4819" y="6051"/>
                    <a:pt x="4919" y="5117"/>
                  </a:cubicBezTo>
                  <a:cubicBezTo>
                    <a:pt x="5019" y="4350"/>
                    <a:pt x="5219" y="3349"/>
                    <a:pt x="4952" y="2582"/>
                  </a:cubicBezTo>
                  <a:cubicBezTo>
                    <a:pt x="4752" y="1948"/>
                    <a:pt x="3618" y="1515"/>
                    <a:pt x="3084" y="1248"/>
                  </a:cubicBezTo>
                  <a:cubicBezTo>
                    <a:pt x="2117" y="781"/>
                    <a:pt x="1116" y="414"/>
                    <a:pt x="149" y="14"/>
                  </a:cubicBezTo>
                  <a:cubicBezTo>
                    <a:pt x="130" y="4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18"/>
            <p:cNvSpPr/>
            <p:nvPr/>
          </p:nvSpPr>
          <p:spPr>
            <a:xfrm rot="5400000">
              <a:off x="7638679" y="4821466"/>
              <a:ext cx="80732" cy="61820"/>
            </a:xfrm>
            <a:custGeom>
              <a:avLst/>
              <a:gdLst/>
              <a:ahLst/>
              <a:cxnLst/>
              <a:rect l="l" t="t" r="r" b="b"/>
              <a:pathLst>
                <a:path w="1895" h="1451" extrusionOk="0">
                  <a:moveTo>
                    <a:pt x="158" y="0"/>
                  </a:moveTo>
                  <a:cubicBezTo>
                    <a:pt x="74" y="0"/>
                    <a:pt x="1" y="104"/>
                    <a:pt x="82" y="185"/>
                  </a:cubicBezTo>
                  <a:lnTo>
                    <a:pt x="82" y="152"/>
                  </a:lnTo>
                  <a:cubicBezTo>
                    <a:pt x="616" y="585"/>
                    <a:pt x="1183" y="952"/>
                    <a:pt x="1683" y="1419"/>
                  </a:cubicBezTo>
                  <a:cubicBezTo>
                    <a:pt x="1705" y="1441"/>
                    <a:pt x="1729" y="1450"/>
                    <a:pt x="1752" y="1450"/>
                  </a:cubicBezTo>
                  <a:cubicBezTo>
                    <a:pt x="1831" y="1450"/>
                    <a:pt x="1895" y="1338"/>
                    <a:pt x="1817" y="1286"/>
                  </a:cubicBezTo>
                  <a:cubicBezTo>
                    <a:pt x="1350" y="785"/>
                    <a:pt x="749" y="452"/>
                    <a:pt x="215" y="18"/>
                  </a:cubicBezTo>
                  <a:cubicBezTo>
                    <a:pt x="197" y="6"/>
                    <a:pt x="177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18"/>
            <p:cNvSpPr/>
            <p:nvPr/>
          </p:nvSpPr>
          <p:spPr>
            <a:xfrm rot="5400000">
              <a:off x="7544269" y="4908547"/>
              <a:ext cx="22792" cy="86786"/>
            </a:xfrm>
            <a:custGeom>
              <a:avLst/>
              <a:gdLst/>
              <a:ahLst/>
              <a:cxnLst/>
              <a:rect l="l" t="t" r="r" b="b"/>
              <a:pathLst>
                <a:path w="535" h="2037" extrusionOk="0">
                  <a:moveTo>
                    <a:pt x="405" y="1"/>
                  </a:moveTo>
                  <a:cubicBezTo>
                    <a:pt x="373" y="1"/>
                    <a:pt x="346" y="16"/>
                    <a:pt x="334" y="50"/>
                  </a:cubicBezTo>
                  <a:cubicBezTo>
                    <a:pt x="167" y="684"/>
                    <a:pt x="67" y="1285"/>
                    <a:pt x="0" y="1918"/>
                  </a:cubicBezTo>
                  <a:cubicBezTo>
                    <a:pt x="0" y="1993"/>
                    <a:pt x="53" y="2037"/>
                    <a:pt x="105" y="2037"/>
                  </a:cubicBezTo>
                  <a:cubicBezTo>
                    <a:pt x="146" y="2037"/>
                    <a:pt x="186" y="2010"/>
                    <a:pt x="201" y="1952"/>
                  </a:cubicBezTo>
                  <a:cubicBezTo>
                    <a:pt x="267" y="1351"/>
                    <a:pt x="367" y="718"/>
                    <a:pt x="534" y="117"/>
                  </a:cubicBezTo>
                  <a:cubicBezTo>
                    <a:pt x="534" y="52"/>
                    <a:pt x="463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18"/>
            <p:cNvSpPr/>
            <p:nvPr/>
          </p:nvSpPr>
          <p:spPr>
            <a:xfrm rot="5400000">
              <a:off x="7769023" y="4974816"/>
              <a:ext cx="82180" cy="43883"/>
            </a:xfrm>
            <a:custGeom>
              <a:avLst/>
              <a:gdLst/>
              <a:ahLst/>
              <a:cxnLst/>
              <a:rect l="l" t="t" r="r" b="b"/>
              <a:pathLst>
                <a:path w="1929" h="1030" extrusionOk="0">
                  <a:moveTo>
                    <a:pt x="163" y="0"/>
                  </a:moveTo>
                  <a:cubicBezTo>
                    <a:pt x="76" y="0"/>
                    <a:pt x="1" y="126"/>
                    <a:pt x="112" y="182"/>
                  </a:cubicBezTo>
                  <a:cubicBezTo>
                    <a:pt x="613" y="516"/>
                    <a:pt x="1147" y="783"/>
                    <a:pt x="1714" y="1016"/>
                  </a:cubicBezTo>
                  <a:cubicBezTo>
                    <a:pt x="1728" y="1026"/>
                    <a:pt x="1742" y="1030"/>
                    <a:pt x="1757" y="1030"/>
                  </a:cubicBezTo>
                  <a:cubicBezTo>
                    <a:pt x="1846" y="1030"/>
                    <a:pt x="1928" y="878"/>
                    <a:pt x="1814" y="849"/>
                  </a:cubicBezTo>
                  <a:cubicBezTo>
                    <a:pt x="1247" y="616"/>
                    <a:pt x="713" y="349"/>
                    <a:pt x="213" y="15"/>
                  </a:cubicBezTo>
                  <a:cubicBezTo>
                    <a:pt x="196" y="5"/>
                    <a:pt x="179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2" name="Google Shape;2812;p18"/>
          <p:cNvGrpSpPr/>
          <p:nvPr/>
        </p:nvGrpSpPr>
        <p:grpSpPr>
          <a:xfrm flipH="1">
            <a:off x="4329237" y="4905976"/>
            <a:ext cx="286063" cy="302972"/>
            <a:chOff x="4174996" y="4517026"/>
            <a:chExt cx="645448" cy="683601"/>
          </a:xfrm>
        </p:grpSpPr>
        <p:sp>
          <p:nvSpPr>
            <p:cNvPr id="2813" name="Google Shape;2813;p18"/>
            <p:cNvSpPr/>
            <p:nvPr/>
          </p:nvSpPr>
          <p:spPr>
            <a:xfrm rot="5400000">
              <a:off x="4380180" y="4841227"/>
              <a:ext cx="437655" cy="274589"/>
            </a:xfrm>
            <a:custGeom>
              <a:avLst/>
              <a:gdLst/>
              <a:ahLst/>
              <a:cxnLst/>
              <a:rect l="l" t="t" r="r" b="b"/>
              <a:pathLst>
                <a:path w="10273" h="6445" extrusionOk="0">
                  <a:moveTo>
                    <a:pt x="134" y="1"/>
                  </a:moveTo>
                  <a:cubicBezTo>
                    <a:pt x="58" y="1"/>
                    <a:pt x="0" y="102"/>
                    <a:pt x="76" y="203"/>
                  </a:cubicBezTo>
                  <a:cubicBezTo>
                    <a:pt x="2644" y="3238"/>
                    <a:pt x="6414" y="5106"/>
                    <a:pt x="10116" y="6440"/>
                  </a:cubicBezTo>
                  <a:cubicBezTo>
                    <a:pt x="10126" y="6443"/>
                    <a:pt x="10136" y="6444"/>
                    <a:pt x="10145" y="6444"/>
                  </a:cubicBezTo>
                  <a:cubicBezTo>
                    <a:pt x="10254" y="6444"/>
                    <a:pt x="10273" y="6271"/>
                    <a:pt x="10150" y="6240"/>
                  </a:cubicBezTo>
                  <a:cubicBezTo>
                    <a:pt x="6480" y="4906"/>
                    <a:pt x="2778" y="3071"/>
                    <a:pt x="209" y="36"/>
                  </a:cubicBezTo>
                  <a:cubicBezTo>
                    <a:pt x="185" y="11"/>
                    <a:pt x="158" y="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18"/>
            <p:cNvSpPr/>
            <p:nvPr/>
          </p:nvSpPr>
          <p:spPr>
            <a:xfrm rot="5400000">
              <a:off x="4500576" y="4689560"/>
              <a:ext cx="360204" cy="279531"/>
            </a:xfrm>
            <a:custGeom>
              <a:avLst/>
              <a:gdLst/>
              <a:ahLst/>
              <a:cxnLst/>
              <a:rect l="l" t="t" r="r" b="b"/>
              <a:pathLst>
                <a:path w="8455" h="6561" extrusionOk="0">
                  <a:moveTo>
                    <a:pt x="1533" y="171"/>
                  </a:moveTo>
                  <a:cubicBezTo>
                    <a:pt x="1777" y="171"/>
                    <a:pt x="2062" y="344"/>
                    <a:pt x="2235" y="443"/>
                  </a:cubicBezTo>
                  <a:cubicBezTo>
                    <a:pt x="2836" y="843"/>
                    <a:pt x="3403" y="1310"/>
                    <a:pt x="3903" y="1844"/>
                  </a:cubicBezTo>
                  <a:cubicBezTo>
                    <a:pt x="5249" y="3222"/>
                    <a:pt x="6472" y="4724"/>
                    <a:pt x="7809" y="6112"/>
                  </a:cubicBezTo>
                  <a:lnTo>
                    <a:pt x="7809" y="6112"/>
                  </a:lnTo>
                  <a:cubicBezTo>
                    <a:pt x="6655" y="5561"/>
                    <a:pt x="5425" y="5166"/>
                    <a:pt x="4270" y="4646"/>
                  </a:cubicBezTo>
                  <a:cubicBezTo>
                    <a:pt x="2902" y="4046"/>
                    <a:pt x="1168" y="3112"/>
                    <a:pt x="1001" y="1410"/>
                  </a:cubicBezTo>
                  <a:cubicBezTo>
                    <a:pt x="968" y="1043"/>
                    <a:pt x="934" y="476"/>
                    <a:pt x="1301" y="243"/>
                  </a:cubicBezTo>
                  <a:cubicBezTo>
                    <a:pt x="1370" y="192"/>
                    <a:pt x="1449" y="171"/>
                    <a:pt x="1533" y="171"/>
                  </a:cubicBezTo>
                  <a:close/>
                  <a:moveTo>
                    <a:pt x="1519" y="1"/>
                  </a:moveTo>
                  <a:cubicBezTo>
                    <a:pt x="1204" y="1"/>
                    <a:pt x="947" y="180"/>
                    <a:pt x="834" y="677"/>
                  </a:cubicBezTo>
                  <a:cubicBezTo>
                    <a:pt x="0" y="4312"/>
                    <a:pt x="6071" y="5347"/>
                    <a:pt x="8239" y="6547"/>
                  </a:cubicBezTo>
                  <a:cubicBezTo>
                    <a:pt x="8258" y="6557"/>
                    <a:pt x="8276" y="6561"/>
                    <a:pt x="8293" y="6561"/>
                  </a:cubicBezTo>
                  <a:cubicBezTo>
                    <a:pt x="8396" y="6561"/>
                    <a:pt x="8454" y="6405"/>
                    <a:pt x="8340" y="6347"/>
                  </a:cubicBezTo>
                  <a:lnTo>
                    <a:pt x="8340" y="6347"/>
                  </a:lnTo>
                  <a:lnTo>
                    <a:pt x="8340" y="6381"/>
                  </a:lnTo>
                  <a:cubicBezTo>
                    <a:pt x="8267" y="6341"/>
                    <a:pt x="8193" y="6303"/>
                    <a:pt x="8120" y="6265"/>
                  </a:cubicBezTo>
                  <a:lnTo>
                    <a:pt x="8120" y="6265"/>
                  </a:lnTo>
                  <a:cubicBezTo>
                    <a:pt x="8148" y="6223"/>
                    <a:pt x="8153" y="6161"/>
                    <a:pt x="8106" y="6114"/>
                  </a:cubicBezTo>
                  <a:cubicBezTo>
                    <a:pt x="6505" y="4446"/>
                    <a:pt x="5104" y="2611"/>
                    <a:pt x="3369" y="1043"/>
                  </a:cubicBezTo>
                  <a:cubicBezTo>
                    <a:pt x="2972" y="690"/>
                    <a:pt x="2136" y="1"/>
                    <a:pt x="151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18"/>
            <p:cNvSpPr/>
            <p:nvPr/>
          </p:nvSpPr>
          <p:spPr>
            <a:xfrm rot="5400000">
              <a:off x="4078000" y="4835179"/>
              <a:ext cx="570405" cy="160493"/>
            </a:xfrm>
            <a:custGeom>
              <a:avLst/>
              <a:gdLst/>
              <a:ahLst/>
              <a:cxnLst/>
              <a:rect l="l" t="t" r="r" b="b"/>
              <a:pathLst>
                <a:path w="13389" h="3767" extrusionOk="0">
                  <a:moveTo>
                    <a:pt x="13255" y="0"/>
                  </a:moveTo>
                  <a:lnTo>
                    <a:pt x="13255" y="33"/>
                  </a:lnTo>
                  <a:cubicBezTo>
                    <a:pt x="13114" y="30"/>
                    <a:pt x="12973" y="28"/>
                    <a:pt x="12832" y="28"/>
                  </a:cubicBezTo>
                  <a:cubicBezTo>
                    <a:pt x="10505" y="28"/>
                    <a:pt x="8181" y="531"/>
                    <a:pt x="5917" y="1034"/>
                  </a:cubicBezTo>
                  <a:cubicBezTo>
                    <a:pt x="3849" y="1501"/>
                    <a:pt x="1680" y="2135"/>
                    <a:pt x="79" y="3569"/>
                  </a:cubicBezTo>
                  <a:cubicBezTo>
                    <a:pt x="1" y="3648"/>
                    <a:pt x="86" y="3767"/>
                    <a:pt x="175" y="3767"/>
                  </a:cubicBezTo>
                  <a:cubicBezTo>
                    <a:pt x="200" y="3767"/>
                    <a:pt x="224" y="3758"/>
                    <a:pt x="246" y="3736"/>
                  </a:cubicBezTo>
                  <a:cubicBezTo>
                    <a:pt x="1814" y="2302"/>
                    <a:pt x="3949" y="1701"/>
                    <a:pt x="5984" y="1234"/>
                  </a:cubicBezTo>
                  <a:cubicBezTo>
                    <a:pt x="8248" y="731"/>
                    <a:pt x="10512" y="228"/>
                    <a:pt x="12832" y="228"/>
                  </a:cubicBezTo>
                  <a:cubicBezTo>
                    <a:pt x="12973" y="228"/>
                    <a:pt x="13114" y="230"/>
                    <a:pt x="13255" y="234"/>
                  </a:cubicBezTo>
                  <a:cubicBezTo>
                    <a:pt x="13389" y="234"/>
                    <a:pt x="13389" y="0"/>
                    <a:pt x="1325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18"/>
            <p:cNvSpPr/>
            <p:nvPr/>
          </p:nvSpPr>
          <p:spPr>
            <a:xfrm rot="5400000">
              <a:off x="4060530" y="4631492"/>
              <a:ext cx="483198" cy="254267"/>
            </a:xfrm>
            <a:custGeom>
              <a:avLst/>
              <a:gdLst/>
              <a:ahLst/>
              <a:cxnLst/>
              <a:rect l="l" t="t" r="r" b="b"/>
              <a:pathLst>
                <a:path w="11342" h="5968" extrusionOk="0">
                  <a:moveTo>
                    <a:pt x="10304" y="184"/>
                  </a:moveTo>
                  <a:cubicBezTo>
                    <a:pt x="10513" y="184"/>
                    <a:pt x="10721" y="187"/>
                    <a:pt x="10929" y="192"/>
                  </a:cubicBezTo>
                  <a:lnTo>
                    <a:pt x="10929" y="192"/>
                  </a:lnTo>
                  <a:cubicBezTo>
                    <a:pt x="10654" y="372"/>
                    <a:pt x="10402" y="579"/>
                    <a:pt x="10175" y="835"/>
                  </a:cubicBezTo>
                  <a:cubicBezTo>
                    <a:pt x="9608" y="1335"/>
                    <a:pt x="8974" y="1802"/>
                    <a:pt x="8340" y="2202"/>
                  </a:cubicBezTo>
                  <a:cubicBezTo>
                    <a:pt x="7306" y="2903"/>
                    <a:pt x="6239" y="3470"/>
                    <a:pt x="5205" y="4170"/>
                  </a:cubicBezTo>
                  <a:cubicBezTo>
                    <a:pt x="4171" y="4837"/>
                    <a:pt x="3203" y="5638"/>
                    <a:pt x="1902" y="5738"/>
                  </a:cubicBezTo>
                  <a:cubicBezTo>
                    <a:pt x="1860" y="5740"/>
                    <a:pt x="1817" y="5741"/>
                    <a:pt x="1774" y="5741"/>
                  </a:cubicBezTo>
                  <a:cubicBezTo>
                    <a:pt x="1104" y="5741"/>
                    <a:pt x="364" y="5490"/>
                    <a:pt x="301" y="4737"/>
                  </a:cubicBezTo>
                  <a:cubicBezTo>
                    <a:pt x="335" y="4137"/>
                    <a:pt x="535" y="3603"/>
                    <a:pt x="902" y="3170"/>
                  </a:cubicBezTo>
                  <a:cubicBezTo>
                    <a:pt x="1969" y="1602"/>
                    <a:pt x="4004" y="968"/>
                    <a:pt x="5738" y="634"/>
                  </a:cubicBezTo>
                  <a:cubicBezTo>
                    <a:pt x="7244" y="328"/>
                    <a:pt x="8772" y="184"/>
                    <a:pt x="10304" y="184"/>
                  </a:cubicBezTo>
                  <a:close/>
                  <a:moveTo>
                    <a:pt x="11209" y="1"/>
                  </a:moveTo>
                  <a:lnTo>
                    <a:pt x="11209" y="34"/>
                  </a:lnTo>
                  <a:cubicBezTo>
                    <a:pt x="10853" y="17"/>
                    <a:pt x="10497" y="9"/>
                    <a:pt x="10142" y="9"/>
                  </a:cubicBezTo>
                  <a:cubicBezTo>
                    <a:pt x="8364" y="9"/>
                    <a:pt x="6595" y="217"/>
                    <a:pt x="4871" y="634"/>
                  </a:cubicBezTo>
                  <a:cubicBezTo>
                    <a:pt x="2970" y="1101"/>
                    <a:pt x="1002" y="2069"/>
                    <a:pt x="268" y="3970"/>
                  </a:cubicBezTo>
                  <a:cubicBezTo>
                    <a:pt x="1" y="4604"/>
                    <a:pt x="34" y="5271"/>
                    <a:pt x="635" y="5671"/>
                  </a:cubicBezTo>
                  <a:cubicBezTo>
                    <a:pt x="931" y="5885"/>
                    <a:pt x="1291" y="5968"/>
                    <a:pt x="1668" y="5968"/>
                  </a:cubicBezTo>
                  <a:cubicBezTo>
                    <a:pt x="2350" y="5968"/>
                    <a:pt x="3088" y="5696"/>
                    <a:pt x="3604" y="5438"/>
                  </a:cubicBezTo>
                  <a:cubicBezTo>
                    <a:pt x="4204" y="5104"/>
                    <a:pt x="4771" y="4737"/>
                    <a:pt x="5305" y="4337"/>
                  </a:cubicBezTo>
                  <a:cubicBezTo>
                    <a:pt x="6005" y="3870"/>
                    <a:pt x="6739" y="3470"/>
                    <a:pt x="7473" y="3036"/>
                  </a:cubicBezTo>
                  <a:cubicBezTo>
                    <a:pt x="8140" y="2603"/>
                    <a:pt x="8774" y="2202"/>
                    <a:pt x="9408" y="1735"/>
                  </a:cubicBezTo>
                  <a:cubicBezTo>
                    <a:pt x="10008" y="1268"/>
                    <a:pt x="10509" y="634"/>
                    <a:pt x="11176" y="301"/>
                  </a:cubicBezTo>
                  <a:cubicBezTo>
                    <a:pt x="11222" y="278"/>
                    <a:pt x="11236" y="238"/>
                    <a:pt x="11231" y="199"/>
                  </a:cubicBezTo>
                  <a:lnTo>
                    <a:pt x="11231" y="199"/>
                  </a:lnTo>
                  <a:cubicBezTo>
                    <a:pt x="11342" y="179"/>
                    <a:pt x="11335" y="1"/>
                    <a:pt x="1120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7" name="Google Shape;2817;p18"/>
          <p:cNvSpPr/>
          <p:nvPr/>
        </p:nvSpPr>
        <p:spPr>
          <a:xfrm rot="-5400000" flipH="1">
            <a:off x="3961005" y="4909856"/>
            <a:ext cx="237604" cy="212033"/>
          </a:xfrm>
          <a:custGeom>
            <a:avLst/>
            <a:gdLst/>
            <a:ahLst/>
            <a:cxnLst/>
            <a:rect l="l" t="t" r="r" b="b"/>
            <a:pathLst>
              <a:path w="6575" h="5867" extrusionOk="0">
                <a:moveTo>
                  <a:pt x="5235" y="0"/>
                </a:moveTo>
                <a:cubicBezTo>
                  <a:pt x="5063" y="0"/>
                  <a:pt x="4866" y="48"/>
                  <a:pt x="4639" y="156"/>
                </a:cubicBezTo>
                <a:cubicBezTo>
                  <a:pt x="3472" y="756"/>
                  <a:pt x="3639" y="2691"/>
                  <a:pt x="3639" y="3758"/>
                </a:cubicBezTo>
                <a:cubicBezTo>
                  <a:pt x="3038" y="3191"/>
                  <a:pt x="2204" y="2090"/>
                  <a:pt x="1370" y="1923"/>
                </a:cubicBezTo>
                <a:cubicBezTo>
                  <a:pt x="1253" y="1908"/>
                  <a:pt x="1145" y="1901"/>
                  <a:pt x="1047" y="1901"/>
                </a:cubicBezTo>
                <a:cubicBezTo>
                  <a:pt x="79" y="1901"/>
                  <a:pt x="1" y="2616"/>
                  <a:pt x="637" y="3525"/>
                </a:cubicBezTo>
                <a:cubicBezTo>
                  <a:pt x="1591" y="4893"/>
                  <a:pt x="3851" y="5866"/>
                  <a:pt x="5505" y="5866"/>
                </a:cubicBezTo>
                <a:cubicBezTo>
                  <a:pt x="5585" y="5866"/>
                  <a:pt x="5663" y="5864"/>
                  <a:pt x="5740" y="5860"/>
                </a:cubicBezTo>
                <a:lnTo>
                  <a:pt x="5840" y="5693"/>
                </a:lnTo>
                <a:cubicBezTo>
                  <a:pt x="6507" y="4692"/>
                  <a:pt x="6574" y="3091"/>
                  <a:pt x="6407" y="1823"/>
                </a:cubicBezTo>
                <a:cubicBezTo>
                  <a:pt x="6271" y="1002"/>
                  <a:pt x="6021" y="0"/>
                  <a:pt x="5235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8" name="Google Shape;2818;p18"/>
          <p:cNvGrpSpPr/>
          <p:nvPr/>
        </p:nvGrpSpPr>
        <p:grpSpPr>
          <a:xfrm>
            <a:off x="6265209" y="-244224"/>
            <a:ext cx="968730" cy="759811"/>
            <a:chOff x="2246497" y="-36012"/>
            <a:chExt cx="829747" cy="650802"/>
          </a:xfrm>
        </p:grpSpPr>
        <p:sp>
          <p:nvSpPr>
            <p:cNvPr id="2819" name="Google Shape;2819;p18"/>
            <p:cNvSpPr/>
            <p:nvPr/>
          </p:nvSpPr>
          <p:spPr>
            <a:xfrm rot="5400000">
              <a:off x="2438739" y="-148100"/>
              <a:ext cx="525417" cy="749592"/>
            </a:xfrm>
            <a:custGeom>
              <a:avLst/>
              <a:gdLst/>
              <a:ahLst/>
              <a:cxnLst/>
              <a:rect l="l" t="t" r="r" b="b"/>
              <a:pathLst>
                <a:path w="12333" h="17594" extrusionOk="0">
                  <a:moveTo>
                    <a:pt x="133" y="0"/>
                  </a:moveTo>
                  <a:cubicBezTo>
                    <a:pt x="60" y="0"/>
                    <a:pt x="1" y="71"/>
                    <a:pt x="24" y="142"/>
                  </a:cubicBezTo>
                  <a:cubicBezTo>
                    <a:pt x="1692" y="3211"/>
                    <a:pt x="4494" y="5546"/>
                    <a:pt x="7062" y="7847"/>
                  </a:cubicBezTo>
                  <a:cubicBezTo>
                    <a:pt x="8363" y="9015"/>
                    <a:pt x="9664" y="10182"/>
                    <a:pt x="10632" y="11683"/>
                  </a:cubicBezTo>
                  <a:cubicBezTo>
                    <a:pt x="11766" y="13451"/>
                    <a:pt x="11833" y="15486"/>
                    <a:pt x="12099" y="17521"/>
                  </a:cubicBezTo>
                  <a:cubicBezTo>
                    <a:pt x="12112" y="17572"/>
                    <a:pt x="12149" y="17594"/>
                    <a:pt x="12190" y="17594"/>
                  </a:cubicBezTo>
                  <a:cubicBezTo>
                    <a:pt x="12256" y="17594"/>
                    <a:pt x="12333" y="17537"/>
                    <a:pt x="12333" y="17454"/>
                  </a:cubicBezTo>
                  <a:cubicBezTo>
                    <a:pt x="12066" y="15586"/>
                    <a:pt x="11966" y="13718"/>
                    <a:pt x="11065" y="12017"/>
                  </a:cubicBezTo>
                  <a:cubicBezTo>
                    <a:pt x="10298" y="10516"/>
                    <a:pt x="9031" y="9348"/>
                    <a:pt x="7796" y="8248"/>
                  </a:cubicBezTo>
                  <a:cubicBezTo>
                    <a:pt x="5094" y="5746"/>
                    <a:pt x="2026" y="3344"/>
                    <a:pt x="224" y="42"/>
                  </a:cubicBezTo>
                  <a:cubicBezTo>
                    <a:pt x="195" y="12"/>
                    <a:pt x="163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18"/>
            <p:cNvSpPr/>
            <p:nvPr/>
          </p:nvSpPr>
          <p:spPr>
            <a:xfrm rot="5400000">
              <a:off x="2638833" y="109259"/>
              <a:ext cx="33060" cy="241911"/>
            </a:xfrm>
            <a:custGeom>
              <a:avLst/>
              <a:gdLst/>
              <a:ahLst/>
              <a:cxnLst/>
              <a:rect l="l" t="t" r="r" b="b"/>
              <a:pathLst>
                <a:path w="776" h="5678" extrusionOk="0">
                  <a:moveTo>
                    <a:pt x="632" y="1"/>
                  </a:moveTo>
                  <a:cubicBezTo>
                    <a:pt x="589" y="1"/>
                    <a:pt x="547" y="22"/>
                    <a:pt x="534" y="73"/>
                  </a:cubicBezTo>
                  <a:cubicBezTo>
                    <a:pt x="1" y="1908"/>
                    <a:pt x="201" y="3709"/>
                    <a:pt x="368" y="5577"/>
                  </a:cubicBezTo>
                  <a:cubicBezTo>
                    <a:pt x="368" y="5644"/>
                    <a:pt x="426" y="5677"/>
                    <a:pt x="480" y="5677"/>
                  </a:cubicBezTo>
                  <a:cubicBezTo>
                    <a:pt x="534" y="5677"/>
                    <a:pt x="584" y="5644"/>
                    <a:pt x="568" y="5577"/>
                  </a:cubicBezTo>
                  <a:cubicBezTo>
                    <a:pt x="434" y="3709"/>
                    <a:pt x="201" y="1941"/>
                    <a:pt x="734" y="140"/>
                  </a:cubicBezTo>
                  <a:cubicBezTo>
                    <a:pt x="776" y="58"/>
                    <a:pt x="702" y="1"/>
                    <a:pt x="63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18"/>
            <p:cNvSpPr/>
            <p:nvPr/>
          </p:nvSpPr>
          <p:spPr>
            <a:xfrm rot="5400000">
              <a:off x="2570077" y="421287"/>
              <a:ext cx="225069" cy="38131"/>
            </a:xfrm>
            <a:custGeom>
              <a:avLst/>
              <a:gdLst/>
              <a:ahLst/>
              <a:cxnLst/>
              <a:rect l="l" t="t" r="r" b="b"/>
              <a:pathLst>
                <a:path w="5283" h="895" extrusionOk="0">
                  <a:moveTo>
                    <a:pt x="1891" y="0"/>
                  </a:moveTo>
                  <a:cubicBezTo>
                    <a:pt x="1301" y="0"/>
                    <a:pt x="708" y="63"/>
                    <a:pt x="124" y="189"/>
                  </a:cubicBezTo>
                  <a:cubicBezTo>
                    <a:pt x="0" y="220"/>
                    <a:pt x="48" y="393"/>
                    <a:pt x="161" y="393"/>
                  </a:cubicBezTo>
                  <a:cubicBezTo>
                    <a:pt x="170" y="393"/>
                    <a:pt x="180" y="392"/>
                    <a:pt x="190" y="390"/>
                  </a:cubicBezTo>
                  <a:cubicBezTo>
                    <a:pt x="752" y="263"/>
                    <a:pt x="1322" y="200"/>
                    <a:pt x="1890" y="200"/>
                  </a:cubicBezTo>
                  <a:cubicBezTo>
                    <a:pt x="2975" y="200"/>
                    <a:pt x="4054" y="430"/>
                    <a:pt x="5060" y="890"/>
                  </a:cubicBezTo>
                  <a:cubicBezTo>
                    <a:pt x="5072" y="893"/>
                    <a:pt x="5084" y="894"/>
                    <a:pt x="5095" y="894"/>
                  </a:cubicBezTo>
                  <a:cubicBezTo>
                    <a:pt x="5210" y="894"/>
                    <a:pt x="5282" y="750"/>
                    <a:pt x="5161" y="690"/>
                  </a:cubicBezTo>
                  <a:cubicBezTo>
                    <a:pt x="4132" y="230"/>
                    <a:pt x="3017" y="0"/>
                    <a:pt x="189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18"/>
            <p:cNvSpPr/>
            <p:nvPr/>
          </p:nvSpPr>
          <p:spPr>
            <a:xfrm rot="5400000">
              <a:off x="2427673" y="306534"/>
              <a:ext cx="108210" cy="159556"/>
            </a:xfrm>
            <a:custGeom>
              <a:avLst/>
              <a:gdLst/>
              <a:ahLst/>
              <a:cxnLst/>
              <a:rect l="l" t="t" r="r" b="b"/>
              <a:pathLst>
                <a:path w="2540" h="3745" extrusionOk="0">
                  <a:moveTo>
                    <a:pt x="2400" y="1"/>
                  </a:moveTo>
                  <a:cubicBezTo>
                    <a:pt x="2374" y="1"/>
                    <a:pt x="2347" y="11"/>
                    <a:pt x="2322" y="36"/>
                  </a:cubicBezTo>
                  <a:cubicBezTo>
                    <a:pt x="1288" y="1070"/>
                    <a:pt x="454" y="2137"/>
                    <a:pt x="21" y="3605"/>
                  </a:cubicBezTo>
                  <a:cubicBezTo>
                    <a:pt x="0" y="3688"/>
                    <a:pt x="69" y="3745"/>
                    <a:pt x="132" y="3745"/>
                  </a:cubicBezTo>
                  <a:cubicBezTo>
                    <a:pt x="171" y="3745"/>
                    <a:pt x="208" y="3723"/>
                    <a:pt x="221" y="3672"/>
                  </a:cubicBezTo>
                  <a:cubicBezTo>
                    <a:pt x="621" y="2238"/>
                    <a:pt x="1455" y="1203"/>
                    <a:pt x="2489" y="169"/>
                  </a:cubicBezTo>
                  <a:cubicBezTo>
                    <a:pt x="2539" y="94"/>
                    <a:pt x="2477" y="1"/>
                    <a:pt x="240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18"/>
            <p:cNvSpPr/>
            <p:nvPr/>
          </p:nvSpPr>
          <p:spPr>
            <a:xfrm rot="5400000">
              <a:off x="2307723" y="382686"/>
              <a:ext cx="96196" cy="218649"/>
            </a:xfrm>
            <a:custGeom>
              <a:avLst/>
              <a:gdLst/>
              <a:ahLst/>
              <a:cxnLst/>
              <a:rect l="l" t="t" r="r" b="b"/>
              <a:pathLst>
                <a:path w="2258" h="5132" extrusionOk="0">
                  <a:moveTo>
                    <a:pt x="636" y="338"/>
                  </a:moveTo>
                  <a:lnTo>
                    <a:pt x="636" y="338"/>
                  </a:lnTo>
                  <a:cubicBezTo>
                    <a:pt x="1060" y="1026"/>
                    <a:pt x="1424" y="1770"/>
                    <a:pt x="1702" y="2543"/>
                  </a:cubicBezTo>
                  <a:cubicBezTo>
                    <a:pt x="1904" y="3093"/>
                    <a:pt x="2258" y="4951"/>
                    <a:pt x="1365" y="4951"/>
                  </a:cubicBezTo>
                  <a:cubicBezTo>
                    <a:pt x="1230" y="4951"/>
                    <a:pt x="1066" y="4908"/>
                    <a:pt x="868" y="4811"/>
                  </a:cubicBezTo>
                  <a:cubicBezTo>
                    <a:pt x="134" y="4478"/>
                    <a:pt x="234" y="3043"/>
                    <a:pt x="267" y="2376"/>
                  </a:cubicBezTo>
                  <a:cubicBezTo>
                    <a:pt x="301" y="1742"/>
                    <a:pt x="301" y="875"/>
                    <a:pt x="634" y="341"/>
                  </a:cubicBezTo>
                  <a:cubicBezTo>
                    <a:pt x="635" y="340"/>
                    <a:pt x="636" y="339"/>
                    <a:pt x="636" y="338"/>
                  </a:cubicBezTo>
                  <a:close/>
                  <a:moveTo>
                    <a:pt x="607" y="1"/>
                  </a:moveTo>
                  <a:cubicBezTo>
                    <a:pt x="525" y="1"/>
                    <a:pt x="453" y="79"/>
                    <a:pt x="501" y="175"/>
                  </a:cubicBezTo>
                  <a:lnTo>
                    <a:pt x="534" y="175"/>
                  </a:lnTo>
                  <a:cubicBezTo>
                    <a:pt x="535" y="176"/>
                    <a:pt x="536" y="177"/>
                    <a:pt x="537" y="179"/>
                  </a:cubicBezTo>
                  <a:lnTo>
                    <a:pt x="537" y="179"/>
                  </a:lnTo>
                  <a:cubicBezTo>
                    <a:pt x="535" y="178"/>
                    <a:pt x="533" y="178"/>
                    <a:pt x="530" y="178"/>
                  </a:cubicBezTo>
                  <a:cubicBezTo>
                    <a:pt x="493" y="178"/>
                    <a:pt x="456" y="197"/>
                    <a:pt x="434" y="241"/>
                  </a:cubicBezTo>
                  <a:cubicBezTo>
                    <a:pt x="34" y="909"/>
                    <a:pt x="34" y="2076"/>
                    <a:pt x="34" y="2843"/>
                  </a:cubicBezTo>
                  <a:cubicBezTo>
                    <a:pt x="0" y="3577"/>
                    <a:pt x="67" y="4811"/>
                    <a:pt x="968" y="5078"/>
                  </a:cubicBezTo>
                  <a:cubicBezTo>
                    <a:pt x="1081" y="5115"/>
                    <a:pt x="1187" y="5131"/>
                    <a:pt x="1283" y="5131"/>
                  </a:cubicBezTo>
                  <a:cubicBezTo>
                    <a:pt x="1984" y="5131"/>
                    <a:pt x="2257" y="4255"/>
                    <a:pt x="2169" y="3610"/>
                  </a:cubicBezTo>
                  <a:cubicBezTo>
                    <a:pt x="1935" y="2343"/>
                    <a:pt x="1435" y="1142"/>
                    <a:pt x="701" y="41"/>
                  </a:cubicBezTo>
                  <a:cubicBezTo>
                    <a:pt x="673" y="13"/>
                    <a:pt x="639" y="1"/>
                    <a:pt x="60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18"/>
            <p:cNvSpPr/>
            <p:nvPr/>
          </p:nvSpPr>
          <p:spPr>
            <a:xfrm rot="5400000">
              <a:off x="2323935" y="218984"/>
              <a:ext cx="160398" cy="164029"/>
            </a:xfrm>
            <a:custGeom>
              <a:avLst/>
              <a:gdLst/>
              <a:ahLst/>
              <a:cxnLst/>
              <a:rect l="l" t="t" r="r" b="b"/>
              <a:pathLst>
                <a:path w="3765" h="3850" extrusionOk="0">
                  <a:moveTo>
                    <a:pt x="3499" y="480"/>
                  </a:moveTo>
                  <a:cubicBezTo>
                    <a:pt x="3557" y="1506"/>
                    <a:pt x="3459" y="3074"/>
                    <a:pt x="2636" y="3603"/>
                  </a:cubicBezTo>
                  <a:cubicBezTo>
                    <a:pt x="2559" y="3652"/>
                    <a:pt x="2474" y="3673"/>
                    <a:pt x="2386" y="3673"/>
                  </a:cubicBezTo>
                  <a:cubicBezTo>
                    <a:pt x="2050" y="3673"/>
                    <a:pt x="1667" y="3367"/>
                    <a:pt x="1535" y="3103"/>
                  </a:cubicBezTo>
                  <a:cubicBezTo>
                    <a:pt x="1268" y="2702"/>
                    <a:pt x="1602" y="2169"/>
                    <a:pt x="1835" y="1802"/>
                  </a:cubicBezTo>
                  <a:cubicBezTo>
                    <a:pt x="2228" y="1179"/>
                    <a:pt x="2815" y="717"/>
                    <a:pt x="3499" y="480"/>
                  </a:cubicBezTo>
                  <a:close/>
                  <a:moveTo>
                    <a:pt x="3590" y="1"/>
                  </a:moveTo>
                  <a:cubicBezTo>
                    <a:pt x="3536" y="1"/>
                    <a:pt x="3486" y="34"/>
                    <a:pt x="3503" y="101"/>
                  </a:cubicBezTo>
                  <a:lnTo>
                    <a:pt x="3470" y="101"/>
                  </a:lnTo>
                  <a:cubicBezTo>
                    <a:pt x="3474" y="143"/>
                    <a:pt x="3478" y="188"/>
                    <a:pt x="3482" y="235"/>
                  </a:cubicBezTo>
                  <a:lnTo>
                    <a:pt x="3482" y="235"/>
                  </a:lnTo>
                  <a:cubicBezTo>
                    <a:pt x="3478" y="234"/>
                    <a:pt x="3474" y="234"/>
                    <a:pt x="3470" y="234"/>
                  </a:cubicBezTo>
                  <a:cubicBezTo>
                    <a:pt x="2335" y="534"/>
                    <a:pt x="0" y="3069"/>
                    <a:pt x="2002" y="3770"/>
                  </a:cubicBezTo>
                  <a:cubicBezTo>
                    <a:pt x="2148" y="3824"/>
                    <a:pt x="2281" y="3849"/>
                    <a:pt x="2404" y="3849"/>
                  </a:cubicBezTo>
                  <a:cubicBezTo>
                    <a:pt x="3714" y="3849"/>
                    <a:pt x="3764" y="985"/>
                    <a:pt x="3703" y="101"/>
                  </a:cubicBezTo>
                  <a:cubicBezTo>
                    <a:pt x="3703" y="34"/>
                    <a:pt x="3645" y="1"/>
                    <a:pt x="359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18"/>
            <p:cNvSpPr/>
            <p:nvPr/>
          </p:nvSpPr>
          <p:spPr>
            <a:xfrm rot="5400000">
              <a:off x="2572738" y="453771"/>
              <a:ext cx="207346" cy="114693"/>
            </a:xfrm>
            <a:custGeom>
              <a:avLst/>
              <a:gdLst/>
              <a:ahLst/>
              <a:cxnLst/>
              <a:rect l="l" t="t" r="r" b="b"/>
              <a:pathLst>
                <a:path w="4867" h="2692" extrusionOk="0">
                  <a:moveTo>
                    <a:pt x="2455" y="194"/>
                  </a:moveTo>
                  <a:cubicBezTo>
                    <a:pt x="3531" y="194"/>
                    <a:pt x="4556" y="616"/>
                    <a:pt x="4592" y="1643"/>
                  </a:cubicBezTo>
                  <a:cubicBezTo>
                    <a:pt x="4612" y="2233"/>
                    <a:pt x="4306" y="2453"/>
                    <a:pt x="3846" y="2453"/>
                  </a:cubicBezTo>
                  <a:cubicBezTo>
                    <a:pt x="2806" y="2453"/>
                    <a:pt x="979" y="1328"/>
                    <a:pt x="352" y="821"/>
                  </a:cubicBezTo>
                  <a:lnTo>
                    <a:pt x="352" y="821"/>
                  </a:lnTo>
                  <a:cubicBezTo>
                    <a:pt x="823" y="428"/>
                    <a:pt x="1653" y="194"/>
                    <a:pt x="2455" y="194"/>
                  </a:cubicBezTo>
                  <a:close/>
                  <a:moveTo>
                    <a:pt x="2523" y="1"/>
                  </a:moveTo>
                  <a:cubicBezTo>
                    <a:pt x="1623" y="1"/>
                    <a:pt x="685" y="262"/>
                    <a:pt x="186" y="684"/>
                  </a:cubicBezTo>
                  <a:lnTo>
                    <a:pt x="186" y="684"/>
                  </a:lnTo>
                  <a:cubicBezTo>
                    <a:pt x="175" y="680"/>
                    <a:pt x="163" y="678"/>
                    <a:pt x="152" y="678"/>
                  </a:cubicBezTo>
                  <a:cubicBezTo>
                    <a:pt x="75" y="678"/>
                    <a:pt x="1" y="767"/>
                    <a:pt x="33" y="842"/>
                  </a:cubicBezTo>
                  <a:lnTo>
                    <a:pt x="33" y="842"/>
                  </a:lnTo>
                  <a:cubicBezTo>
                    <a:pt x="2" y="909"/>
                    <a:pt x="68" y="978"/>
                    <a:pt x="140" y="978"/>
                  </a:cubicBezTo>
                  <a:cubicBezTo>
                    <a:pt x="150" y="978"/>
                    <a:pt x="159" y="977"/>
                    <a:pt x="169" y="974"/>
                  </a:cubicBezTo>
                  <a:lnTo>
                    <a:pt x="169" y="974"/>
                  </a:lnTo>
                  <a:cubicBezTo>
                    <a:pt x="835" y="1530"/>
                    <a:pt x="2630" y="2692"/>
                    <a:pt x="3778" y="2692"/>
                  </a:cubicBezTo>
                  <a:cubicBezTo>
                    <a:pt x="4342" y="2692"/>
                    <a:pt x="4750" y="2412"/>
                    <a:pt x="4793" y="1643"/>
                  </a:cubicBezTo>
                  <a:cubicBezTo>
                    <a:pt x="4866" y="469"/>
                    <a:pt x="3728" y="1"/>
                    <a:pt x="252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18"/>
            <p:cNvSpPr/>
            <p:nvPr/>
          </p:nvSpPr>
          <p:spPr>
            <a:xfrm rot="5400000">
              <a:off x="2473045" y="151329"/>
              <a:ext cx="188899" cy="217243"/>
            </a:xfrm>
            <a:custGeom>
              <a:avLst/>
              <a:gdLst/>
              <a:ahLst/>
              <a:cxnLst/>
              <a:rect l="l" t="t" r="r" b="b"/>
              <a:pathLst>
                <a:path w="4434" h="5099" extrusionOk="0">
                  <a:moveTo>
                    <a:pt x="1532" y="0"/>
                  </a:moveTo>
                  <a:cubicBezTo>
                    <a:pt x="1453" y="0"/>
                    <a:pt x="1385" y="86"/>
                    <a:pt x="1432" y="156"/>
                  </a:cubicBezTo>
                  <a:cubicBezTo>
                    <a:pt x="1999" y="1057"/>
                    <a:pt x="3934" y="4159"/>
                    <a:pt x="2299" y="4826"/>
                  </a:cubicBezTo>
                  <a:cubicBezTo>
                    <a:pt x="2112" y="4902"/>
                    <a:pt x="1948" y="4937"/>
                    <a:pt x="1805" y="4937"/>
                  </a:cubicBezTo>
                  <a:cubicBezTo>
                    <a:pt x="379" y="4937"/>
                    <a:pt x="1107" y="1445"/>
                    <a:pt x="1532" y="657"/>
                  </a:cubicBezTo>
                  <a:cubicBezTo>
                    <a:pt x="1555" y="586"/>
                    <a:pt x="1496" y="515"/>
                    <a:pt x="1423" y="515"/>
                  </a:cubicBezTo>
                  <a:cubicBezTo>
                    <a:pt x="1393" y="515"/>
                    <a:pt x="1361" y="527"/>
                    <a:pt x="1332" y="557"/>
                  </a:cubicBezTo>
                  <a:cubicBezTo>
                    <a:pt x="810" y="1568"/>
                    <a:pt x="1" y="5099"/>
                    <a:pt x="1899" y="5099"/>
                  </a:cubicBezTo>
                  <a:cubicBezTo>
                    <a:pt x="1942" y="5099"/>
                    <a:pt x="1986" y="5097"/>
                    <a:pt x="2032" y="5093"/>
                  </a:cubicBezTo>
                  <a:cubicBezTo>
                    <a:pt x="4434" y="4893"/>
                    <a:pt x="2199" y="990"/>
                    <a:pt x="1632" y="56"/>
                  </a:cubicBezTo>
                  <a:cubicBezTo>
                    <a:pt x="1602" y="16"/>
                    <a:pt x="1566" y="0"/>
                    <a:pt x="15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7" name="Google Shape;2827;p18"/>
          <p:cNvGrpSpPr/>
          <p:nvPr/>
        </p:nvGrpSpPr>
        <p:grpSpPr>
          <a:xfrm flipH="1">
            <a:off x="7538458" y="-128207"/>
            <a:ext cx="576735" cy="672391"/>
            <a:chOff x="1258903" y="17252"/>
            <a:chExt cx="632940" cy="737918"/>
          </a:xfrm>
        </p:grpSpPr>
        <p:sp>
          <p:nvSpPr>
            <p:cNvPr id="2828" name="Google Shape;2828;p18"/>
            <p:cNvSpPr/>
            <p:nvPr/>
          </p:nvSpPr>
          <p:spPr>
            <a:xfrm rot="5400000">
              <a:off x="1206414" y="69741"/>
              <a:ext cx="737918" cy="632940"/>
            </a:xfrm>
            <a:custGeom>
              <a:avLst/>
              <a:gdLst/>
              <a:ahLst/>
              <a:cxnLst/>
              <a:rect l="l" t="t" r="r" b="b"/>
              <a:pathLst>
                <a:path w="17321" h="14856" extrusionOk="0">
                  <a:moveTo>
                    <a:pt x="10048" y="1"/>
                  </a:moveTo>
                  <a:cubicBezTo>
                    <a:pt x="9816" y="1"/>
                    <a:pt x="9575" y="56"/>
                    <a:pt x="9348" y="144"/>
                  </a:cubicBezTo>
                  <a:cubicBezTo>
                    <a:pt x="8247" y="577"/>
                    <a:pt x="7780" y="1912"/>
                    <a:pt x="7346" y="2879"/>
                  </a:cubicBezTo>
                  <a:cubicBezTo>
                    <a:pt x="7113" y="3446"/>
                    <a:pt x="6813" y="4013"/>
                    <a:pt x="6512" y="4547"/>
                  </a:cubicBezTo>
                  <a:cubicBezTo>
                    <a:pt x="6408" y="4716"/>
                    <a:pt x="6335" y="4784"/>
                    <a:pt x="6272" y="4784"/>
                  </a:cubicBezTo>
                  <a:cubicBezTo>
                    <a:pt x="6173" y="4784"/>
                    <a:pt x="6101" y="4617"/>
                    <a:pt x="5979" y="4414"/>
                  </a:cubicBezTo>
                  <a:cubicBezTo>
                    <a:pt x="5812" y="4113"/>
                    <a:pt x="5645" y="3846"/>
                    <a:pt x="5445" y="3580"/>
                  </a:cubicBezTo>
                  <a:cubicBezTo>
                    <a:pt x="5086" y="3030"/>
                    <a:pt x="4573" y="2582"/>
                    <a:pt x="4004" y="2582"/>
                  </a:cubicBezTo>
                  <a:cubicBezTo>
                    <a:pt x="3779" y="2582"/>
                    <a:pt x="3546" y="2652"/>
                    <a:pt x="3310" y="2812"/>
                  </a:cubicBezTo>
                  <a:cubicBezTo>
                    <a:pt x="2443" y="3379"/>
                    <a:pt x="1976" y="4580"/>
                    <a:pt x="1609" y="5481"/>
                  </a:cubicBezTo>
                  <a:cubicBezTo>
                    <a:pt x="875" y="7149"/>
                    <a:pt x="708" y="9017"/>
                    <a:pt x="41" y="10718"/>
                  </a:cubicBezTo>
                  <a:cubicBezTo>
                    <a:pt x="1" y="10799"/>
                    <a:pt x="58" y="10843"/>
                    <a:pt x="125" y="10843"/>
                  </a:cubicBezTo>
                  <a:cubicBezTo>
                    <a:pt x="168" y="10843"/>
                    <a:pt x="215" y="10824"/>
                    <a:pt x="241" y="10785"/>
                  </a:cubicBezTo>
                  <a:cubicBezTo>
                    <a:pt x="608" y="9717"/>
                    <a:pt x="908" y="8617"/>
                    <a:pt x="1109" y="7516"/>
                  </a:cubicBezTo>
                  <a:cubicBezTo>
                    <a:pt x="1375" y="6482"/>
                    <a:pt x="1776" y="5481"/>
                    <a:pt x="2243" y="4547"/>
                  </a:cubicBezTo>
                  <a:cubicBezTo>
                    <a:pt x="2607" y="3846"/>
                    <a:pt x="3208" y="2790"/>
                    <a:pt x="4045" y="2790"/>
                  </a:cubicBezTo>
                  <a:cubicBezTo>
                    <a:pt x="4203" y="2790"/>
                    <a:pt x="4369" y="2828"/>
                    <a:pt x="4544" y="2912"/>
                  </a:cubicBezTo>
                  <a:cubicBezTo>
                    <a:pt x="5312" y="3313"/>
                    <a:pt x="5678" y="4414"/>
                    <a:pt x="6179" y="5081"/>
                  </a:cubicBezTo>
                  <a:cubicBezTo>
                    <a:pt x="6198" y="5120"/>
                    <a:pt x="6229" y="5136"/>
                    <a:pt x="6265" y="5136"/>
                  </a:cubicBezTo>
                  <a:cubicBezTo>
                    <a:pt x="6290" y="5136"/>
                    <a:pt x="6318" y="5128"/>
                    <a:pt x="6346" y="5114"/>
                  </a:cubicBezTo>
                  <a:cubicBezTo>
                    <a:pt x="7580" y="3680"/>
                    <a:pt x="7780" y="477"/>
                    <a:pt x="9982" y="177"/>
                  </a:cubicBezTo>
                  <a:cubicBezTo>
                    <a:pt x="10029" y="171"/>
                    <a:pt x="10076" y="168"/>
                    <a:pt x="10120" y="168"/>
                  </a:cubicBezTo>
                  <a:cubicBezTo>
                    <a:pt x="11593" y="168"/>
                    <a:pt x="11216" y="3306"/>
                    <a:pt x="11216" y="4180"/>
                  </a:cubicBezTo>
                  <a:cubicBezTo>
                    <a:pt x="11216" y="4235"/>
                    <a:pt x="11260" y="4289"/>
                    <a:pt x="11313" y="4289"/>
                  </a:cubicBezTo>
                  <a:cubicBezTo>
                    <a:pt x="11325" y="4289"/>
                    <a:pt x="11337" y="4286"/>
                    <a:pt x="11349" y="4280"/>
                  </a:cubicBezTo>
                  <a:cubicBezTo>
                    <a:pt x="11940" y="4193"/>
                    <a:pt x="14224" y="3316"/>
                    <a:pt x="15632" y="3316"/>
                  </a:cubicBezTo>
                  <a:cubicBezTo>
                    <a:pt x="16370" y="3316"/>
                    <a:pt x="16868" y="3557"/>
                    <a:pt x="16753" y="4280"/>
                  </a:cubicBezTo>
                  <a:cubicBezTo>
                    <a:pt x="16620" y="5247"/>
                    <a:pt x="15219" y="5948"/>
                    <a:pt x="14451" y="6315"/>
                  </a:cubicBezTo>
                  <a:cubicBezTo>
                    <a:pt x="13584" y="6782"/>
                    <a:pt x="12683" y="7115"/>
                    <a:pt x="11783" y="7349"/>
                  </a:cubicBezTo>
                  <a:cubicBezTo>
                    <a:pt x="11683" y="7382"/>
                    <a:pt x="11683" y="7482"/>
                    <a:pt x="11716" y="7549"/>
                  </a:cubicBezTo>
                  <a:cubicBezTo>
                    <a:pt x="12650" y="8383"/>
                    <a:pt x="14718" y="9584"/>
                    <a:pt x="12817" y="10685"/>
                  </a:cubicBezTo>
                  <a:cubicBezTo>
                    <a:pt x="12317" y="10970"/>
                    <a:pt x="11720" y="11054"/>
                    <a:pt x="11101" y="11054"/>
                  </a:cubicBezTo>
                  <a:cubicBezTo>
                    <a:pt x="10273" y="11054"/>
                    <a:pt x="9406" y="10904"/>
                    <a:pt x="8681" y="10885"/>
                  </a:cubicBezTo>
                  <a:cubicBezTo>
                    <a:pt x="8614" y="10885"/>
                    <a:pt x="8581" y="10952"/>
                    <a:pt x="8581" y="11018"/>
                  </a:cubicBezTo>
                  <a:cubicBezTo>
                    <a:pt x="8781" y="11819"/>
                    <a:pt x="9414" y="12219"/>
                    <a:pt x="9848" y="12886"/>
                  </a:cubicBezTo>
                  <a:cubicBezTo>
                    <a:pt x="10949" y="14421"/>
                    <a:pt x="8747" y="14588"/>
                    <a:pt x="7813" y="14588"/>
                  </a:cubicBezTo>
                  <a:cubicBezTo>
                    <a:pt x="5678" y="14554"/>
                    <a:pt x="3277" y="13954"/>
                    <a:pt x="1642" y="12586"/>
                  </a:cubicBezTo>
                  <a:cubicBezTo>
                    <a:pt x="1617" y="12574"/>
                    <a:pt x="1592" y="12568"/>
                    <a:pt x="1569" y="12568"/>
                  </a:cubicBezTo>
                  <a:cubicBezTo>
                    <a:pt x="1467" y="12568"/>
                    <a:pt x="1394" y="12672"/>
                    <a:pt x="1475" y="12753"/>
                  </a:cubicBezTo>
                  <a:lnTo>
                    <a:pt x="1509" y="12753"/>
                  </a:lnTo>
                  <a:cubicBezTo>
                    <a:pt x="2943" y="13854"/>
                    <a:pt x="4644" y="14521"/>
                    <a:pt x="6446" y="14688"/>
                  </a:cubicBezTo>
                  <a:cubicBezTo>
                    <a:pt x="6838" y="14735"/>
                    <a:pt x="7601" y="14856"/>
                    <a:pt x="8343" y="14856"/>
                  </a:cubicBezTo>
                  <a:cubicBezTo>
                    <a:pt x="9177" y="14856"/>
                    <a:pt x="9986" y="14703"/>
                    <a:pt x="10215" y="14121"/>
                  </a:cubicBezTo>
                  <a:cubicBezTo>
                    <a:pt x="10382" y="13587"/>
                    <a:pt x="10282" y="13020"/>
                    <a:pt x="9915" y="12586"/>
                  </a:cubicBezTo>
                  <a:cubicBezTo>
                    <a:pt x="9648" y="12253"/>
                    <a:pt x="9281" y="11952"/>
                    <a:pt x="9014" y="11552"/>
                  </a:cubicBezTo>
                  <a:cubicBezTo>
                    <a:pt x="8758" y="11177"/>
                    <a:pt x="8965" y="11081"/>
                    <a:pt x="9281" y="11081"/>
                  </a:cubicBezTo>
                  <a:cubicBezTo>
                    <a:pt x="9583" y="11081"/>
                    <a:pt x="9986" y="11169"/>
                    <a:pt x="10182" y="11185"/>
                  </a:cubicBezTo>
                  <a:cubicBezTo>
                    <a:pt x="10357" y="11196"/>
                    <a:pt x="10578" y="11205"/>
                    <a:pt x="10826" y="11205"/>
                  </a:cubicBezTo>
                  <a:cubicBezTo>
                    <a:pt x="12087" y="11205"/>
                    <a:pt x="14018" y="10967"/>
                    <a:pt x="13851" y="9517"/>
                  </a:cubicBezTo>
                  <a:cubicBezTo>
                    <a:pt x="13784" y="8917"/>
                    <a:pt x="13117" y="8450"/>
                    <a:pt x="12717" y="8083"/>
                  </a:cubicBezTo>
                  <a:lnTo>
                    <a:pt x="12183" y="7683"/>
                  </a:lnTo>
                  <a:cubicBezTo>
                    <a:pt x="12050" y="7549"/>
                    <a:pt x="11883" y="7582"/>
                    <a:pt x="12016" y="7549"/>
                  </a:cubicBezTo>
                  <a:cubicBezTo>
                    <a:pt x="12317" y="7449"/>
                    <a:pt x="12583" y="7349"/>
                    <a:pt x="12884" y="7249"/>
                  </a:cubicBezTo>
                  <a:cubicBezTo>
                    <a:pt x="14151" y="6782"/>
                    <a:pt x="15519" y="6181"/>
                    <a:pt x="16486" y="5214"/>
                  </a:cubicBezTo>
                  <a:cubicBezTo>
                    <a:pt x="16987" y="4680"/>
                    <a:pt x="17320" y="3613"/>
                    <a:pt x="16419" y="3246"/>
                  </a:cubicBezTo>
                  <a:cubicBezTo>
                    <a:pt x="16124" y="3128"/>
                    <a:pt x="15804" y="3080"/>
                    <a:pt x="15471" y="3080"/>
                  </a:cubicBezTo>
                  <a:cubicBezTo>
                    <a:pt x="14489" y="3080"/>
                    <a:pt x="13406" y="3497"/>
                    <a:pt x="12583" y="3746"/>
                  </a:cubicBezTo>
                  <a:cubicBezTo>
                    <a:pt x="12150" y="3880"/>
                    <a:pt x="11783" y="4013"/>
                    <a:pt x="11383" y="4080"/>
                  </a:cubicBezTo>
                  <a:cubicBezTo>
                    <a:pt x="11483" y="4047"/>
                    <a:pt x="11449" y="3146"/>
                    <a:pt x="11449" y="2979"/>
                  </a:cubicBezTo>
                  <a:cubicBezTo>
                    <a:pt x="11516" y="2145"/>
                    <a:pt x="11349" y="1311"/>
                    <a:pt x="11016" y="544"/>
                  </a:cubicBezTo>
                  <a:cubicBezTo>
                    <a:pt x="10787" y="150"/>
                    <a:pt x="10430" y="1"/>
                    <a:pt x="100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18"/>
            <p:cNvSpPr/>
            <p:nvPr/>
          </p:nvSpPr>
          <p:spPr>
            <a:xfrm rot="5400000">
              <a:off x="1219265" y="169078"/>
              <a:ext cx="603933" cy="320049"/>
            </a:xfrm>
            <a:custGeom>
              <a:avLst/>
              <a:gdLst/>
              <a:ahLst/>
              <a:cxnLst/>
              <a:rect l="l" t="t" r="r" b="b"/>
              <a:pathLst>
                <a:path w="14176" h="7512" extrusionOk="0">
                  <a:moveTo>
                    <a:pt x="14015" y="1"/>
                  </a:moveTo>
                  <a:cubicBezTo>
                    <a:pt x="14006" y="1"/>
                    <a:pt x="13996" y="2"/>
                    <a:pt x="13986" y="4"/>
                  </a:cubicBezTo>
                  <a:cubicBezTo>
                    <a:pt x="11351" y="605"/>
                    <a:pt x="9016" y="2039"/>
                    <a:pt x="6614" y="3173"/>
                  </a:cubicBezTo>
                  <a:cubicBezTo>
                    <a:pt x="4279" y="4274"/>
                    <a:pt x="1944" y="5508"/>
                    <a:pt x="76" y="7343"/>
                  </a:cubicBezTo>
                  <a:cubicBezTo>
                    <a:pt x="1" y="7418"/>
                    <a:pt x="76" y="7512"/>
                    <a:pt x="160" y="7512"/>
                  </a:cubicBezTo>
                  <a:cubicBezTo>
                    <a:pt x="189" y="7512"/>
                    <a:pt x="218" y="7501"/>
                    <a:pt x="243" y="7476"/>
                  </a:cubicBezTo>
                  <a:cubicBezTo>
                    <a:pt x="2077" y="5675"/>
                    <a:pt x="4412" y="4474"/>
                    <a:pt x="6714" y="3373"/>
                  </a:cubicBezTo>
                  <a:cubicBezTo>
                    <a:pt x="9116" y="2206"/>
                    <a:pt x="11451" y="805"/>
                    <a:pt x="14053" y="204"/>
                  </a:cubicBezTo>
                  <a:cubicBezTo>
                    <a:pt x="14176" y="174"/>
                    <a:pt x="14128" y="1"/>
                    <a:pt x="14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18"/>
            <p:cNvSpPr/>
            <p:nvPr/>
          </p:nvSpPr>
          <p:spPr>
            <a:xfrm rot="5400000">
              <a:off x="1528284" y="296911"/>
              <a:ext cx="196611" cy="308716"/>
            </a:xfrm>
            <a:custGeom>
              <a:avLst/>
              <a:gdLst/>
              <a:ahLst/>
              <a:cxnLst/>
              <a:rect l="l" t="t" r="r" b="b"/>
              <a:pathLst>
                <a:path w="4615" h="7246" extrusionOk="0">
                  <a:moveTo>
                    <a:pt x="1322" y="1"/>
                  </a:moveTo>
                  <a:cubicBezTo>
                    <a:pt x="1276" y="1"/>
                    <a:pt x="1234" y="26"/>
                    <a:pt x="1234" y="76"/>
                  </a:cubicBezTo>
                  <a:cubicBezTo>
                    <a:pt x="1268" y="1844"/>
                    <a:pt x="367" y="3412"/>
                    <a:pt x="133" y="5113"/>
                  </a:cubicBezTo>
                  <a:cubicBezTo>
                    <a:pt x="133" y="5180"/>
                    <a:pt x="167" y="5213"/>
                    <a:pt x="200" y="5213"/>
                  </a:cubicBezTo>
                  <a:cubicBezTo>
                    <a:pt x="1735" y="5580"/>
                    <a:pt x="3169" y="6247"/>
                    <a:pt x="4370" y="7214"/>
                  </a:cubicBezTo>
                  <a:cubicBezTo>
                    <a:pt x="4399" y="7237"/>
                    <a:pt x="4429" y="7246"/>
                    <a:pt x="4456" y="7246"/>
                  </a:cubicBezTo>
                  <a:cubicBezTo>
                    <a:pt x="4551" y="7246"/>
                    <a:pt x="4615" y="7133"/>
                    <a:pt x="4537" y="7081"/>
                  </a:cubicBezTo>
                  <a:lnTo>
                    <a:pt x="4503" y="7081"/>
                  </a:lnTo>
                  <a:cubicBezTo>
                    <a:pt x="3402" y="6180"/>
                    <a:pt x="2102" y="5513"/>
                    <a:pt x="701" y="5146"/>
                  </a:cubicBezTo>
                  <a:cubicBezTo>
                    <a:pt x="0" y="4946"/>
                    <a:pt x="867" y="3078"/>
                    <a:pt x="1034" y="2544"/>
                  </a:cubicBezTo>
                  <a:cubicBezTo>
                    <a:pt x="1301" y="1744"/>
                    <a:pt x="1434" y="910"/>
                    <a:pt x="1434" y="76"/>
                  </a:cubicBezTo>
                  <a:cubicBezTo>
                    <a:pt x="1418" y="26"/>
                    <a:pt x="1368" y="1"/>
                    <a:pt x="1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18"/>
            <p:cNvSpPr/>
            <p:nvPr/>
          </p:nvSpPr>
          <p:spPr>
            <a:xfrm rot="5400000">
              <a:off x="1400623" y="77142"/>
              <a:ext cx="223748" cy="337687"/>
            </a:xfrm>
            <a:custGeom>
              <a:avLst/>
              <a:gdLst/>
              <a:ahLst/>
              <a:cxnLst/>
              <a:rect l="l" t="t" r="r" b="b"/>
              <a:pathLst>
                <a:path w="5252" h="7926" extrusionOk="0">
                  <a:moveTo>
                    <a:pt x="890" y="0"/>
                  </a:moveTo>
                  <a:cubicBezTo>
                    <a:pt x="850" y="0"/>
                    <a:pt x="813" y="22"/>
                    <a:pt x="801" y="73"/>
                  </a:cubicBezTo>
                  <a:cubicBezTo>
                    <a:pt x="567" y="974"/>
                    <a:pt x="400" y="1874"/>
                    <a:pt x="300" y="2808"/>
                  </a:cubicBezTo>
                  <a:cubicBezTo>
                    <a:pt x="200" y="3609"/>
                    <a:pt x="0" y="4576"/>
                    <a:pt x="267" y="5343"/>
                  </a:cubicBezTo>
                  <a:cubicBezTo>
                    <a:pt x="500" y="5977"/>
                    <a:pt x="1635" y="6411"/>
                    <a:pt x="2168" y="6678"/>
                  </a:cubicBezTo>
                  <a:cubicBezTo>
                    <a:pt x="3102" y="7145"/>
                    <a:pt x="4103" y="7512"/>
                    <a:pt x="5070" y="7912"/>
                  </a:cubicBezTo>
                  <a:cubicBezTo>
                    <a:pt x="5089" y="7921"/>
                    <a:pt x="5106" y="7925"/>
                    <a:pt x="5122" y="7925"/>
                  </a:cubicBezTo>
                  <a:cubicBezTo>
                    <a:pt x="5218" y="7925"/>
                    <a:pt x="5252" y="7769"/>
                    <a:pt x="5137" y="7712"/>
                  </a:cubicBezTo>
                  <a:lnTo>
                    <a:pt x="5137" y="7712"/>
                  </a:lnTo>
                  <a:lnTo>
                    <a:pt x="5170" y="7745"/>
                  </a:lnTo>
                  <a:cubicBezTo>
                    <a:pt x="4336" y="7378"/>
                    <a:pt x="3503" y="7045"/>
                    <a:pt x="2669" y="6678"/>
                  </a:cubicBezTo>
                  <a:cubicBezTo>
                    <a:pt x="2001" y="6378"/>
                    <a:pt x="600" y="5911"/>
                    <a:pt x="434" y="5110"/>
                  </a:cubicBezTo>
                  <a:cubicBezTo>
                    <a:pt x="234" y="4343"/>
                    <a:pt x="434" y="3275"/>
                    <a:pt x="567" y="2475"/>
                  </a:cubicBezTo>
                  <a:cubicBezTo>
                    <a:pt x="667" y="1674"/>
                    <a:pt x="801" y="907"/>
                    <a:pt x="1001" y="140"/>
                  </a:cubicBezTo>
                  <a:cubicBezTo>
                    <a:pt x="1021" y="57"/>
                    <a:pt x="953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18"/>
            <p:cNvSpPr/>
            <p:nvPr/>
          </p:nvSpPr>
          <p:spPr>
            <a:xfrm rot="5400000">
              <a:off x="1427596" y="308996"/>
              <a:ext cx="80604" cy="62374"/>
            </a:xfrm>
            <a:custGeom>
              <a:avLst/>
              <a:gdLst/>
              <a:ahLst/>
              <a:cxnLst/>
              <a:rect l="l" t="t" r="r" b="b"/>
              <a:pathLst>
                <a:path w="1892" h="1464" extrusionOk="0">
                  <a:moveTo>
                    <a:pt x="145" y="1"/>
                  </a:moveTo>
                  <a:cubicBezTo>
                    <a:pt x="65" y="1"/>
                    <a:pt x="0" y="120"/>
                    <a:pt x="79" y="198"/>
                  </a:cubicBezTo>
                  <a:cubicBezTo>
                    <a:pt x="546" y="665"/>
                    <a:pt x="1146" y="1032"/>
                    <a:pt x="1680" y="1432"/>
                  </a:cubicBezTo>
                  <a:cubicBezTo>
                    <a:pt x="1702" y="1454"/>
                    <a:pt x="1726" y="1464"/>
                    <a:pt x="1748" y="1464"/>
                  </a:cubicBezTo>
                  <a:cubicBezTo>
                    <a:pt x="1827" y="1464"/>
                    <a:pt x="1891" y="1351"/>
                    <a:pt x="1813" y="1299"/>
                  </a:cubicBezTo>
                  <a:cubicBezTo>
                    <a:pt x="1279" y="865"/>
                    <a:pt x="712" y="498"/>
                    <a:pt x="212" y="31"/>
                  </a:cubicBezTo>
                  <a:cubicBezTo>
                    <a:pt x="190" y="10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18"/>
            <p:cNvSpPr/>
            <p:nvPr/>
          </p:nvSpPr>
          <p:spPr>
            <a:xfrm rot="5400000">
              <a:off x="1579283" y="197823"/>
              <a:ext cx="24241" cy="87170"/>
            </a:xfrm>
            <a:custGeom>
              <a:avLst/>
              <a:gdLst/>
              <a:ahLst/>
              <a:cxnLst/>
              <a:rect l="l" t="t" r="r" b="b"/>
              <a:pathLst>
                <a:path w="569" h="2046" extrusionOk="0">
                  <a:moveTo>
                    <a:pt x="450" y="1"/>
                  </a:moveTo>
                  <a:cubicBezTo>
                    <a:pt x="406" y="1"/>
                    <a:pt x="368" y="27"/>
                    <a:pt x="368" y="86"/>
                  </a:cubicBezTo>
                  <a:cubicBezTo>
                    <a:pt x="268" y="686"/>
                    <a:pt x="168" y="1320"/>
                    <a:pt x="1" y="1920"/>
                  </a:cubicBezTo>
                  <a:cubicBezTo>
                    <a:pt x="1" y="2001"/>
                    <a:pt x="62" y="2045"/>
                    <a:pt x="125" y="2045"/>
                  </a:cubicBezTo>
                  <a:cubicBezTo>
                    <a:pt x="166" y="2045"/>
                    <a:pt x="208" y="2027"/>
                    <a:pt x="234" y="1987"/>
                  </a:cubicBezTo>
                  <a:cubicBezTo>
                    <a:pt x="368" y="1387"/>
                    <a:pt x="468" y="753"/>
                    <a:pt x="568" y="119"/>
                  </a:cubicBezTo>
                  <a:cubicBezTo>
                    <a:pt x="568" y="44"/>
                    <a:pt x="505" y="1"/>
                    <a:pt x="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18"/>
            <p:cNvSpPr/>
            <p:nvPr/>
          </p:nvSpPr>
          <p:spPr>
            <a:xfrm rot="5400000">
              <a:off x="1295932" y="174136"/>
              <a:ext cx="81073" cy="45247"/>
            </a:xfrm>
            <a:custGeom>
              <a:avLst/>
              <a:gdLst/>
              <a:ahLst/>
              <a:cxnLst/>
              <a:rect l="l" t="t" r="r" b="b"/>
              <a:pathLst>
                <a:path w="1903" h="1062" extrusionOk="0">
                  <a:moveTo>
                    <a:pt x="162" y="1"/>
                  </a:moveTo>
                  <a:cubicBezTo>
                    <a:pt x="58" y="1"/>
                    <a:pt x="0" y="157"/>
                    <a:pt x="115" y="215"/>
                  </a:cubicBezTo>
                  <a:cubicBezTo>
                    <a:pt x="649" y="415"/>
                    <a:pt x="1182" y="715"/>
                    <a:pt x="1683" y="1048"/>
                  </a:cubicBezTo>
                  <a:cubicBezTo>
                    <a:pt x="1701" y="1058"/>
                    <a:pt x="1719" y="1062"/>
                    <a:pt x="1736" y="1062"/>
                  </a:cubicBezTo>
                  <a:cubicBezTo>
                    <a:pt x="1840" y="1062"/>
                    <a:pt x="1902" y="906"/>
                    <a:pt x="1816" y="848"/>
                  </a:cubicBezTo>
                  <a:cubicBezTo>
                    <a:pt x="1282" y="515"/>
                    <a:pt x="749" y="248"/>
                    <a:pt x="215" y="14"/>
                  </a:cubicBezTo>
                  <a:cubicBezTo>
                    <a:pt x="196" y="5"/>
                    <a:pt x="178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5" name="Google Shape;2835;p18"/>
          <p:cNvGrpSpPr/>
          <p:nvPr/>
        </p:nvGrpSpPr>
        <p:grpSpPr>
          <a:xfrm rot="-152649" flipH="1">
            <a:off x="1251041" y="4838662"/>
            <a:ext cx="643538" cy="504414"/>
            <a:chOff x="6116480" y="4524652"/>
            <a:chExt cx="830410" cy="650968"/>
          </a:xfrm>
        </p:grpSpPr>
        <p:sp>
          <p:nvSpPr>
            <p:cNvPr id="2836" name="Google Shape;2836;p18"/>
            <p:cNvSpPr/>
            <p:nvPr/>
          </p:nvSpPr>
          <p:spPr>
            <a:xfrm rot="5400000">
              <a:off x="6227951" y="4538265"/>
              <a:ext cx="525885" cy="748825"/>
            </a:xfrm>
            <a:custGeom>
              <a:avLst/>
              <a:gdLst/>
              <a:ahLst/>
              <a:cxnLst/>
              <a:rect l="l" t="t" r="r" b="b"/>
              <a:pathLst>
                <a:path w="12344" h="17576" extrusionOk="0">
                  <a:moveTo>
                    <a:pt x="133" y="0"/>
                  </a:moveTo>
                  <a:cubicBezTo>
                    <a:pt x="70" y="0"/>
                    <a:pt x="1" y="57"/>
                    <a:pt x="22" y="140"/>
                  </a:cubicBezTo>
                  <a:cubicBezTo>
                    <a:pt x="288" y="2008"/>
                    <a:pt x="355" y="3842"/>
                    <a:pt x="1256" y="5577"/>
                  </a:cubicBezTo>
                  <a:cubicBezTo>
                    <a:pt x="2023" y="7045"/>
                    <a:pt x="3291" y="8212"/>
                    <a:pt x="4525" y="9313"/>
                  </a:cubicBezTo>
                  <a:cubicBezTo>
                    <a:pt x="7260" y="11815"/>
                    <a:pt x="10329" y="14217"/>
                    <a:pt x="12130" y="17519"/>
                  </a:cubicBezTo>
                  <a:cubicBezTo>
                    <a:pt x="12150" y="17559"/>
                    <a:pt x="12179" y="17575"/>
                    <a:pt x="12209" y="17575"/>
                  </a:cubicBezTo>
                  <a:cubicBezTo>
                    <a:pt x="12276" y="17575"/>
                    <a:pt x="12344" y="17489"/>
                    <a:pt x="12297" y="17419"/>
                  </a:cubicBezTo>
                  <a:cubicBezTo>
                    <a:pt x="10629" y="14350"/>
                    <a:pt x="7827" y="12048"/>
                    <a:pt x="5259" y="9713"/>
                  </a:cubicBezTo>
                  <a:cubicBezTo>
                    <a:pt x="3958" y="8546"/>
                    <a:pt x="2657" y="7378"/>
                    <a:pt x="1723" y="5911"/>
                  </a:cubicBezTo>
                  <a:cubicBezTo>
                    <a:pt x="555" y="4143"/>
                    <a:pt x="489" y="2075"/>
                    <a:pt x="222" y="73"/>
                  </a:cubicBezTo>
                  <a:cubicBezTo>
                    <a:pt x="209" y="22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18"/>
            <p:cNvSpPr/>
            <p:nvPr/>
          </p:nvSpPr>
          <p:spPr>
            <a:xfrm rot="5400000">
              <a:off x="6521217" y="4788594"/>
              <a:ext cx="32165" cy="240548"/>
            </a:xfrm>
            <a:custGeom>
              <a:avLst/>
              <a:gdLst/>
              <a:ahLst/>
              <a:cxnLst/>
              <a:rect l="l" t="t" r="r" b="b"/>
              <a:pathLst>
                <a:path w="755" h="5646" extrusionOk="0">
                  <a:moveTo>
                    <a:pt x="288" y="1"/>
                  </a:moveTo>
                  <a:cubicBezTo>
                    <a:pt x="237" y="1"/>
                    <a:pt x="187" y="34"/>
                    <a:pt x="187" y="101"/>
                  </a:cubicBezTo>
                  <a:cubicBezTo>
                    <a:pt x="354" y="1935"/>
                    <a:pt x="554" y="3737"/>
                    <a:pt x="21" y="5538"/>
                  </a:cubicBezTo>
                  <a:cubicBezTo>
                    <a:pt x="1" y="5598"/>
                    <a:pt x="65" y="5646"/>
                    <a:pt x="126" y="5646"/>
                  </a:cubicBezTo>
                  <a:cubicBezTo>
                    <a:pt x="167" y="5646"/>
                    <a:pt x="207" y="5625"/>
                    <a:pt x="221" y="5571"/>
                  </a:cubicBezTo>
                  <a:cubicBezTo>
                    <a:pt x="755" y="3770"/>
                    <a:pt x="554" y="1935"/>
                    <a:pt x="388" y="101"/>
                  </a:cubicBezTo>
                  <a:cubicBezTo>
                    <a:pt x="388" y="34"/>
                    <a:pt x="338" y="1"/>
                    <a:pt x="28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18"/>
            <p:cNvSpPr/>
            <p:nvPr/>
          </p:nvSpPr>
          <p:spPr>
            <a:xfrm rot="5400000">
              <a:off x="6398547" y="4680535"/>
              <a:ext cx="223535" cy="37194"/>
            </a:xfrm>
            <a:custGeom>
              <a:avLst/>
              <a:gdLst/>
              <a:ahLst/>
              <a:cxnLst/>
              <a:rect l="l" t="t" r="r" b="b"/>
              <a:pathLst>
                <a:path w="5247" h="873" extrusionOk="0">
                  <a:moveTo>
                    <a:pt x="157" y="1"/>
                  </a:moveTo>
                  <a:cubicBezTo>
                    <a:pt x="57" y="1"/>
                    <a:pt x="1" y="127"/>
                    <a:pt x="85" y="183"/>
                  </a:cubicBezTo>
                  <a:cubicBezTo>
                    <a:pt x="1135" y="643"/>
                    <a:pt x="2258" y="872"/>
                    <a:pt x="3377" y="872"/>
                  </a:cubicBezTo>
                  <a:cubicBezTo>
                    <a:pt x="3963" y="872"/>
                    <a:pt x="4548" y="809"/>
                    <a:pt x="5122" y="683"/>
                  </a:cubicBezTo>
                  <a:cubicBezTo>
                    <a:pt x="5246" y="683"/>
                    <a:pt x="5225" y="480"/>
                    <a:pt x="5113" y="480"/>
                  </a:cubicBezTo>
                  <a:cubicBezTo>
                    <a:pt x="5105" y="480"/>
                    <a:pt x="5097" y="481"/>
                    <a:pt x="5088" y="483"/>
                  </a:cubicBezTo>
                  <a:cubicBezTo>
                    <a:pt x="4520" y="611"/>
                    <a:pt x="3940" y="674"/>
                    <a:pt x="3362" y="674"/>
                  </a:cubicBezTo>
                  <a:cubicBezTo>
                    <a:pt x="2276" y="674"/>
                    <a:pt x="1197" y="451"/>
                    <a:pt x="218" y="16"/>
                  </a:cubicBezTo>
                  <a:cubicBezTo>
                    <a:pt x="196" y="5"/>
                    <a:pt x="176" y="1"/>
                    <a:pt x="15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18"/>
            <p:cNvSpPr/>
            <p:nvPr/>
          </p:nvSpPr>
          <p:spPr>
            <a:xfrm rot="5400000">
              <a:off x="6656569" y="4673865"/>
              <a:ext cx="109190" cy="158661"/>
            </a:xfrm>
            <a:custGeom>
              <a:avLst/>
              <a:gdLst/>
              <a:ahLst/>
              <a:cxnLst/>
              <a:rect l="l" t="t" r="r" b="b"/>
              <a:pathLst>
                <a:path w="2563" h="3724" extrusionOk="0">
                  <a:moveTo>
                    <a:pt x="2450" y="0"/>
                  </a:moveTo>
                  <a:cubicBezTo>
                    <a:pt x="2405" y="0"/>
                    <a:pt x="2358" y="27"/>
                    <a:pt x="2344" y="85"/>
                  </a:cubicBezTo>
                  <a:cubicBezTo>
                    <a:pt x="1910" y="1486"/>
                    <a:pt x="1109" y="2520"/>
                    <a:pt x="75" y="3554"/>
                  </a:cubicBezTo>
                  <a:cubicBezTo>
                    <a:pt x="0" y="3629"/>
                    <a:pt x="75" y="3723"/>
                    <a:pt x="160" y="3723"/>
                  </a:cubicBezTo>
                  <a:cubicBezTo>
                    <a:pt x="188" y="3723"/>
                    <a:pt x="217" y="3713"/>
                    <a:pt x="242" y="3688"/>
                  </a:cubicBezTo>
                  <a:cubicBezTo>
                    <a:pt x="1276" y="2654"/>
                    <a:pt x="2110" y="1586"/>
                    <a:pt x="2544" y="118"/>
                  </a:cubicBezTo>
                  <a:cubicBezTo>
                    <a:pt x="2563" y="43"/>
                    <a:pt x="2508" y="0"/>
                    <a:pt x="245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18"/>
            <p:cNvSpPr/>
            <p:nvPr/>
          </p:nvSpPr>
          <p:spPr>
            <a:xfrm rot="5400000">
              <a:off x="6788872" y="4538109"/>
              <a:ext cx="97389" cy="218649"/>
            </a:xfrm>
            <a:custGeom>
              <a:avLst/>
              <a:gdLst/>
              <a:ahLst/>
              <a:cxnLst/>
              <a:rect l="l" t="t" r="r" b="b"/>
              <a:pathLst>
                <a:path w="2286" h="5132" extrusionOk="0">
                  <a:moveTo>
                    <a:pt x="933" y="191"/>
                  </a:moveTo>
                  <a:cubicBezTo>
                    <a:pt x="1066" y="191"/>
                    <a:pt x="1226" y="231"/>
                    <a:pt x="1419" y="320"/>
                  </a:cubicBezTo>
                  <a:cubicBezTo>
                    <a:pt x="2153" y="687"/>
                    <a:pt x="2052" y="2088"/>
                    <a:pt x="2019" y="2755"/>
                  </a:cubicBezTo>
                  <a:cubicBezTo>
                    <a:pt x="1986" y="3356"/>
                    <a:pt x="1986" y="4256"/>
                    <a:pt x="1652" y="4790"/>
                  </a:cubicBezTo>
                  <a:cubicBezTo>
                    <a:pt x="1649" y="4797"/>
                    <a:pt x="1646" y="4804"/>
                    <a:pt x="1644" y="4810"/>
                  </a:cubicBezTo>
                  <a:lnTo>
                    <a:pt x="1644" y="4810"/>
                  </a:lnTo>
                  <a:cubicBezTo>
                    <a:pt x="1223" y="4103"/>
                    <a:pt x="862" y="3391"/>
                    <a:pt x="585" y="2622"/>
                  </a:cubicBezTo>
                  <a:cubicBezTo>
                    <a:pt x="381" y="2040"/>
                    <a:pt x="25" y="191"/>
                    <a:pt x="933" y="191"/>
                  </a:cubicBezTo>
                  <a:close/>
                  <a:moveTo>
                    <a:pt x="1002" y="0"/>
                  </a:moveTo>
                  <a:cubicBezTo>
                    <a:pt x="295" y="0"/>
                    <a:pt x="1" y="876"/>
                    <a:pt x="118" y="1521"/>
                  </a:cubicBezTo>
                  <a:cubicBezTo>
                    <a:pt x="351" y="2789"/>
                    <a:pt x="852" y="4023"/>
                    <a:pt x="1585" y="5090"/>
                  </a:cubicBezTo>
                  <a:cubicBezTo>
                    <a:pt x="1605" y="5120"/>
                    <a:pt x="1636" y="5132"/>
                    <a:pt x="1668" y="5132"/>
                  </a:cubicBezTo>
                  <a:cubicBezTo>
                    <a:pt x="1747" y="5132"/>
                    <a:pt x="1833" y="5061"/>
                    <a:pt x="1786" y="4990"/>
                  </a:cubicBezTo>
                  <a:lnTo>
                    <a:pt x="1752" y="4990"/>
                  </a:lnTo>
                  <a:cubicBezTo>
                    <a:pt x="1746" y="4979"/>
                    <a:pt x="1739" y="4969"/>
                    <a:pt x="1733" y="4958"/>
                  </a:cubicBezTo>
                  <a:lnTo>
                    <a:pt x="1733" y="4958"/>
                  </a:lnTo>
                  <a:cubicBezTo>
                    <a:pt x="1746" y="4962"/>
                    <a:pt x="1759" y="4964"/>
                    <a:pt x="1773" y="4964"/>
                  </a:cubicBezTo>
                  <a:cubicBezTo>
                    <a:pt x="1804" y="4964"/>
                    <a:pt x="1833" y="4952"/>
                    <a:pt x="1852" y="4924"/>
                  </a:cubicBezTo>
                  <a:cubicBezTo>
                    <a:pt x="2253" y="4223"/>
                    <a:pt x="2253" y="3056"/>
                    <a:pt x="2253" y="2288"/>
                  </a:cubicBezTo>
                  <a:cubicBezTo>
                    <a:pt x="2286" y="1554"/>
                    <a:pt x="2186" y="320"/>
                    <a:pt x="1319" y="53"/>
                  </a:cubicBezTo>
                  <a:cubicBezTo>
                    <a:pt x="1205" y="17"/>
                    <a:pt x="1099" y="0"/>
                    <a:pt x="100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18"/>
            <p:cNvSpPr/>
            <p:nvPr/>
          </p:nvSpPr>
          <p:spPr>
            <a:xfrm rot="5400000">
              <a:off x="6708907" y="4755769"/>
              <a:ext cx="160398" cy="163731"/>
            </a:xfrm>
            <a:custGeom>
              <a:avLst/>
              <a:gdLst/>
              <a:ahLst/>
              <a:cxnLst/>
              <a:rect l="l" t="t" r="r" b="b"/>
              <a:pathLst>
                <a:path w="3765" h="3843" extrusionOk="0">
                  <a:moveTo>
                    <a:pt x="1420" y="186"/>
                  </a:moveTo>
                  <a:cubicBezTo>
                    <a:pt x="1757" y="186"/>
                    <a:pt x="2109" y="483"/>
                    <a:pt x="2264" y="740"/>
                  </a:cubicBezTo>
                  <a:cubicBezTo>
                    <a:pt x="2497" y="1173"/>
                    <a:pt x="2197" y="1707"/>
                    <a:pt x="1963" y="2041"/>
                  </a:cubicBezTo>
                  <a:cubicBezTo>
                    <a:pt x="1540" y="2660"/>
                    <a:pt x="956" y="3120"/>
                    <a:pt x="276" y="3390"/>
                  </a:cubicBezTo>
                  <a:lnTo>
                    <a:pt x="276" y="3390"/>
                  </a:lnTo>
                  <a:cubicBezTo>
                    <a:pt x="233" y="2365"/>
                    <a:pt x="298" y="777"/>
                    <a:pt x="1130" y="273"/>
                  </a:cubicBezTo>
                  <a:cubicBezTo>
                    <a:pt x="1221" y="212"/>
                    <a:pt x="1320" y="186"/>
                    <a:pt x="1420" y="186"/>
                  </a:cubicBezTo>
                  <a:close/>
                  <a:moveTo>
                    <a:pt x="1379" y="1"/>
                  </a:moveTo>
                  <a:cubicBezTo>
                    <a:pt x="52" y="1"/>
                    <a:pt x="1" y="2884"/>
                    <a:pt x="62" y="3742"/>
                  </a:cubicBezTo>
                  <a:cubicBezTo>
                    <a:pt x="62" y="3809"/>
                    <a:pt x="120" y="3842"/>
                    <a:pt x="175" y="3842"/>
                  </a:cubicBezTo>
                  <a:cubicBezTo>
                    <a:pt x="229" y="3842"/>
                    <a:pt x="279" y="3809"/>
                    <a:pt x="262" y="3742"/>
                  </a:cubicBezTo>
                  <a:lnTo>
                    <a:pt x="296" y="3742"/>
                  </a:lnTo>
                  <a:cubicBezTo>
                    <a:pt x="293" y="3700"/>
                    <a:pt x="290" y="3656"/>
                    <a:pt x="287" y="3610"/>
                  </a:cubicBezTo>
                  <a:lnTo>
                    <a:pt x="287" y="3610"/>
                  </a:lnTo>
                  <a:cubicBezTo>
                    <a:pt x="290" y="3610"/>
                    <a:pt x="293" y="3609"/>
                    <a:pt x="296" y="3609"/>
                  </a:cubicBezTo>
                  <a:cubicBezTo>
                    <a:pt x="1430" y="3308"/>
                    <a:pt x="3765" y="773"/>
                    <a:pt x="1763" y="73"/>
                  </a:cubicBezTo>
                  <a:cubicBezTo>
                    <a:pt x="1624" y="24"/>
                    <a:pt x="1496" y="1"/>
                    <a:pt x="137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18"/>
            <p:cNvSpPr/>
            <p:nvPr/>
          </p:nvSpPr>
          <p:spPr>
            <a:xfrm rot="5400000">
              <a:off x="6413180" y="4570894"/>
              <a:ext cx="206750" cy="114267"/>
            </a:xfrm>
            <a:custGeom>
              <a:avLst/>
              <a:gdLst/>
              <a:ahLst/>
              <a:cxnLst/>
              <a:rect l="l" t="t" r="r" b="b"/>
              <a:pathLst>
                <a:path w="4853" h="2682" extrusionOk="0">
                  <a:moveTo>
                    <a:pt x="1009" y="224"/>
                  </a:moveTo>
                  <a:cubicBezTo>
                    <a:pt x="2058" y="224"/>
                    <a:pt x="3900" y="1349"/>
                    <a:pt x="4529" y="1856"/>
                  </a:cubicBezTo>
                  <a:lnTo>
                    <a:pt x="4529" y="1856"/>
                  </a:lnTo>
                  <a:cubicBezTo>
                    <a:pt x="4058" y="2249"/>
                    <a:pt x="3228" y="2483"/>
                    <a:pt x="2424" y="2483"/>
                  </a:cubicBezTo>
                  <a:cubicBezTo>
                    <a:pt x="1344" y="2483"/>
                    <a:pt x="311" y="2061"/>
                    <a:pt x="256" y="1034"/>
                  </a:cubicBezTo>
                  <a:cubicBezTo>
                    <a:pt x="236" y="444"/>
                    <a:pt x="545" y="224"/>
                    <a:pt x="1009" y="224"/>
                  </a:cubicBezTo>
                  <a:close/>
                  <a:moveTo>
                    <a:pt x="1065" y="1"/>
                  </a:moveTo>
                  <a:cubicBezTo>
                    <a:pt x="504" y="1"/>
                    <a:pt x="98" y="277"/>
                    <a:pt x="55" y="1034"/>
                  </a:cubicBezTo>
                  <a:cubicBezTo>
                    <a:pt x="0" y="2215"/>
                    <a:pt x="1160" y="2681"/>
                    <a:pt x="2372" y="2681"/>
                  </a:cubicBezTo>
                  <a:cubicBezTo>
                    <a:pt x="3284" y="2681"/>
                    <a:pt x="4224" y="2417"/>
                    <a:pt x="4697" y="1995"/>
                  </a:cubicBezTo>
                  <a:lnTo>
                    <a:pt x="4697" y="1995"/>
                  </a:lnTo>
                  <a:cubicBezTo>
                    <a:pt x="4710" y="2001"/>
                    <a:pt x="4723" y="2003"/>
                    <a:pt x="4736" y="2003"/>
                  </a:cubicBezTo>
                  <a:cubicBezTo>
                    <a:pt x="4800" y="2003"/>
                    <a:pt x="4851" y="1934"/>
                    <a:pt x="4817" y="1867"/>
                  </a:cubicBezTo>
                  <a:lnTo>
                    <a:pt x="4817" y="1867"/>
                  </a:lnTo>
                  <a:cubicBezTo>
                    <a:pt x="4853" y="1792"/>
                    <a:pt x="4795" y="1703"/>
                    <a:pt x="4726" y="1703"/>
                  </a:cubicBezTo>
                  <a:cubicBezTo>
                    <a:pt x="4708" y="1703"/>
                    <a:pt x="4688" y="1710"/>
                    <a:pt x="4670" y="1724"/>
                  </a:cubicBezTo>
                  <a:lnTo>
                    <a:pt x="4670" y="1724"/>
                  </a:lnTo>
                  <a:cubicBezTo>
                    <a:pt x="3996" y="1146"/>
                    <a:pt x="2208" y="1"/>
                    <a:pt x="106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18"/>
            <p:cNvSpPr/>
            <p:nvPr/>
          </p:nvSpPr>
          <p:spPr>
            <a:xfrm rot="5400000">
              <a:off x="6529654" y="4771084"/>
              <a:ext cx="190305" cy="216604"/>
            </a:xfrm>
            <a:custGeom>
              <a:avLst/>
              <a:gdLst/>
              <a:ahLst/>
              <a:cxnLst/>
              <a:rect l="l" t="t" r="r" b="b"/>
              <a:pathLst>
                <a:path w="4467" h="5084" extrusionOk="0">
                  <a:moveTo>
                    <a:pt x="2537" y="0"/>
                  </a:moveTo>
                  <a:cubicBezTo>
                    <a:pt x="2494" y="0"/>
                    <a:pt x="2448" y="2"/>
                    <a:pt x="2402" y="6"/>
                  </a:cubicBezTo>
                  <a:cubicBezTo>
                    <a:pt x="0" y="206"/>
                    <a:pt x="2235" y="4109"/>
                    <a:pt x="2836" y="5043"/>
                  </a:cubicBezTo>
                  <a:cubicBezTo>
                    <a:pt x="2855" y="5072"/>
                    <a:pt x="2883" y="5084"/>
                    <a:pt x="2911" y="5084"/>
                  </a:cubicBezTo>
                  <a:cubicBezTo>
                    <a:pt x="2980" y="5084"/>
                    <a:pt x="3049" y="5013"/>
                    <a:pt x="3002" y="4942"/>
                  </a:cubicBezTo>
                  <a:lnTo>
                    <a:pt x="3002" y="4909"/>
                  </a:lnTo>
                  <a:cubicBezTo>
                    <a:pt x="2435" y="4008"/>
                    <a:pt x="534" y="906"/>
                    <a:pt x="2135" y="272"/>
                  </a:cubicBezTo>
                  <a:cubicBezTo>
                    <a:pt x="2326" y="197"/>
                    <a:pt x="2492" y="162"/>
                    <a:pt x="2637" y="162"/>
                  </a:cubicBezTo>
                  <a:cubicBezTo>
                    <a:pt x="4088" y="162"/>
                    <a:pt x="3357" y="3654"/>
                    <a:pt x="2902" y="4442"/>
                  </a:cubicBezTo>
                  <a:cubicBezTo>
                    <a:pt x="2879" y="4513"/>
                    <a:pt x="2955" y="4584"/>
                    <a:pt x="3026" y="4584"/>
                  </a:cubicBezTo>
                  <a:cubicBezTo>
                    <a:pt x="3055" y="4584"/>
                    <a:pt x="3083" y="4572"/>
                    <a:pt x="3102" y="4542"/>
                  </a:cubicBezTo>
                  <a:cubicBezTo>
                    <a:pt x="3657" y="3531"/>
                    <a:pt x="4467" y="0"/>
                    <a:pt x="253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4" name="Google Shape;2844;p18"/>
          <p:cNvGrpSpPr/>
          <p:nvPr/>
        </p:nvGrpSpPr>
        <p:grpSpPr>
          <a:xfrm rot="6830268" flipH="1">
            <a:off x="8076226" y="4675668"/>
            <a:ext cx="867911" cy="680425"/>
            <a:chOff x="6116480" y="4524652"/>
            <a:chExt cx="830410" cy="650968"/>
          </a:xfrm>
        </p:grpSpPr>
        <p:sp>
          <p:nvSpPr>
            <p:cNvPr id="2845" name="Google Shape;2845;p18"/>
            <p:cNvSpPr/>
            <p:nvPr/>
          </p:nvSpPr>
          <p:spPr>
            <a:xfrm rot="5400000">
              <a:off x="6227951" y="4538265"/>
              <a:ext cx="525885" cy="748825"/>
            </a:xfrm>
            <a:custGeom>
              <a:avLst/>
              <a:gdLst/>
              <a:ahLst/>
              <a:cxnLst/>
              <a:rect l="l" t="t" r="r" b="b"/>
              <a:pathLst>
                <a:path w="12344" h="17576" extrusionOk="0">
                  <a:moveTo>
                    <a:pt x="133" y="0"/>
                  </a:moveTo>
                  <a:cubicBezTo>
                    <a:pt x="70" y="0"/>
                    <a:pt x="1" y="57"/>
                    <a:pt x="22" y="140"/>
                  </a:cubicBezTo>
                  <a:cubicBezTo>
                    <a:pt x="288" y="2008"/>
                    <a:pt x="355" y="3842"/>
                    <a:pt x="1256" y="5577"/>
                  </a:cubicBezTo>
                  <a:cubicBezTo>
                    <a:pt x="2023" y="7045"/>
                    <a:pt x="3291" y="8212"/>
                    <a:pt x="4525" y="9313"/>
                  </a:cubicBezTo>
                  <a:cubicBezTo>
                    <a:pt x="7260" y="11815"/>
                    <a:pt x="10329" y="14217"/>
                    <a:pt x="12130" y="17519"/>
                  </a:cubicBezTo>
                  <a:cubicBezTo>
                    <a:pt x="12150" y="17559"/>
                    <a:pt x="12179" y="17575"/>
                    <a:pt x="12209" y="17575"/>
                  </a:cubicBezTo>
                  <a:cubicBezTo>
                    <a:pt x="12276" y="17575"/>
                    <a:pt x="12344" y="17489"/>
                    <a:pt x="12297" y="17419"/>
                  </a:cubicBezTo>
                  <a:cubicBezTo>
                    <a:pt x="10629" y="14350"/>
                    <a:pt x="7827" y="12048"/>
                    <a:pt x="5259" y="9713"/>
                  </a:cubicBezTo>
                  <a:cubicBezTo>
                    <a:pt x="3958" y="8546"/>
                    <a:pt x="2657" y="7378"/>
                    <a:pt x="1723" y="5911"/>
                  </a:cubicBezTo>
                  <a:cubicBezTo>
                    <a:pt x="555" y="4143"/>
                    <a:pt x="489" y="2075"/>
                    <a:pt x="222" y="73"/>
                  </a:cubicBezTo>
                  <a:cubicBezTo>
                    <a:pt x="209" y="22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18"/>
            <p:cNvSpPr/>
            <p:nvPr/>
          </p:nvSpPr>
          <p:spPr>
            <a:xfrm rot="5400000">
              <a:off x="6521217" y="4788594"/>
              <a:ext cx="32165" cy="240548"/>
            </a:xfrm>
            <a:custGeom>
              <a:avLst/>
              <a:gdLst/>
              <a:ahLst/>
              <a:cxnLst/>
              <a:rect l="l" t="t" r="r" b="b"/>
              <a:pathLst>
                <a:path w="755" h="5646" extrusionOk="0">
                  <a:moveTo>
                    <a:pt x="288" y="1"/>
                  </a:moveTo>
                  <a:cubicBezTo>
                    <a:pt x="237" y="1"/>
                    <a:pt x="187" y="34"/>
                    <a:pt x="187" y="101"/>
                  </a:cubicBezTo>
                  <a:cubicBezTo>
                    <a:pt x="354" y="1935"/>
                    <a:pt x="554" y="3737"/>
                    <a:pt x="21" y="5538"/>
                  </a:cubicBezTo>
                  <a:cubicBezTo>
                    <a:pt x="1" y="5598"/>
                    <a:pt x="65" y="5646"/>
                    <a:pt x="126" y="5646"/>
                  </a:cubicBezTo>
                  <a:cubicBezTo>
                    <a:pt x="167" y="5646"/>
                    <a:pt x="207" y="5625"/>
                    <a:pt x="221" y="5571"/>
                  </a:cubicBezTo>
                  <a:cubicBezTo>
                    <a:pt x="755" y="3770"/>
                    <a:pt x="554" y="1935"/>
                    <a:pt x="388" y="101"/>
                  </a:cubicBezTo>
                  <a:cubicBezTo>
                    <a:pt x="388" y="34"/>
                    <a:pt x="338" y="1"/>
                    <a:pt x="28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18"/>
            <p:cNvSpPr/>
            <p:nvPr/>
          </p:nvSpPr>
          <p:spPr>
            <a:xfrm rot="5400000">
              <a:off x="6398547" y="4680535"/>
              <a:ext cx="223535" cy="37194"/>
            </a:xfrm>
            <a:custGeom>
              <a:avLst/>
              <a:gdLst/>
              <a:ahLst/>
              <a:cxnLst/>
              <a:rect l="l" t="t" r="r" b="b"/>
              <a:pathLst>
                <a:path w="5247" h="873" extrusionOk="0">
                  <a:moveTo>
                    <a:pt x="157" y="1"/>
                  </a:moveTo>
                  <a:cubicBezTo>
                    <a:pt x="57" y="1"/>
                    <a:pt x="1" y="127"/>
                    <a:pt x="85" y="183"/>
                  </a:cubicBezTo>
                  <a:cubicBezTo>
                    <a:pt x="1135" y="643"/>
                    <a:pt x="2258" y="872"/>
                    <a:pt x="3377" y="872"/>
                  </a:cubicBezTo>
                  <a:cubicBezTo>
                    <a:pt x="3963" y="872"/>
                    <a:pt x="4548" y="809"/>
                    <a:pt x="5122" y="683"/>
                  </a:cubicBezTo>
                  <a:cubicBezTo>
                    <a:pt x="5246" y="683"/>
                    <a:pt x="5225" y="480"/>
                    <a:pt x="5113" y="480"/>
                  </a:cubicBezTo>
                  <a:cubicBezTo>
                    <a:pt x="5105" y="480"/>
                    <a:pt x="5097" y="481"/>
                    <a:pt x="5088" y="483"/>
                  </a:cubicBezTo>
                  <a:cubicBezTo>
                    <a:pt x="4520" y="611"/>
                    <a:pt x="3940" y="674"/>
                    <a:pt x="3362" y="674"/>
                  </a:cubicBezTo>
                  <a:cubicBezTo>
                    <a:pt x="2276" y="674"/>
                    <a:pt x="1197" y="451"/>
                    <a:pt x="218" y="16"/>
                  </a:cubicBezTo>
                  <a:cubicBezTo>
                    <a:pt x="196" y="5"/>
                    <a:pt x="176" y="1"/>
                    <a:pt x="15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18"/>
            <p:cNvSpPr/>
            <p:nvPr/>
          </p:nvSpPr>
          <p:spPr>
            <a:xfrm rot="5400000">
              <a:off x="6656569" y="4673865"/>
              <a:ext cx="109190" cy="158661"/>
            </a:xfrm>
            <a:custGeom>
              <a:avLst/>
              <a:gdLst/>
              <a:ahLst/>
              <a:cxnLst/>
              <a:rect l="l" t="t" r="r" b="b"/>
              <a:pathLst>
                <a:path w="2563" h="3724" extrusionOk="0">
                  <a:moveTo>
                    <a:pt x="2450" y="0"/>
                  </a:moveTo>
                  <a:cubicBezTo>
                    <a:pt x="2405" y="0"/>
                    <a:pt x="2358" y="27"/>
                    <a:pt x="2344" y="85"/>
                  </a:cubicBezTo>
                  <a:cubicBezTo>
                    <a:pt x="1910" y="1486"/>
                    <a:pt x="1109" y="2520"/>
                    <a:pt x="75" y="3554"/>
                  </a:cubicBezTo>
                  <a:cubicBezTo>
                    <a:pt x="0" y="3629"/>
                    <a:pt x="75" y="3723"/>
                    <a:pt x="160" y="3723"/>
                  </a:cubicBezTo>
                  <a:cubicBezTo>
                    <a:pt x="188" y="3723"/>
                    <a:pt x="217" y="3713"/>
                    <a:pt x="242" y="3688"/>
                  </a:cubicBezTo>
                  <a:cubicBezTo>
                    <a:pt x="1276" y="2654"/>
                    <a:pt x="2110" y="1586"/>
                    <a:pt x="2544" y="118"/>
                  </a:cubicBezTo>
                  <a:cubicBezTo>
                    <a:pt x="2563" y="43"/>
                    <a:pt x="2508" y="0"/>
                    <a:pt x="245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18"/>
            <p:cNvSpPr/>
            <p:nvPr/>
          </p:nvSpPr>
          <p:spPr>
            <a:xfrm rot="5400000">
              <a:off x="6788872" y="4538109"/>
              <a:ext cx="97389" cy="218649"/>
            </a:xfrm>
            <a:custGeom>
              <a:avLst/>
              <a:gdLst/>
              <a:ahLst/>
              <a:cxnLst/>
              <a:rect l="l" t="t" r="r" b="b"/>
              <a:pathLst>
                <a:path w="2286" h="5132" extrusionOk="0">
                  <a:moveTo>
                    <a:pt x="933" y="191"/>
                  </a:moveTo>
                  <a:cubicBezTo>
                    <a:pt x="1066" y="191"/>
                    <a:pt x="1226" y="231"/>
                    <a:pt x="1419" y="320"/>
                  </a:cubicBezTo>
                  <a:cubicBezTo>
                    <a:pt x="2153" y="687"/>
                    <a:pt x="2052" y="2088"/>
                    <a:pt x="2019" y="2755"/>
                  </a:cubicBezTo>
                  <a:cubicBezTo>
                    <a:pt x="1986" y="3356"/>
                    <a:pt x="1986" y="4256"/>
                    <a:pt x="1652" y="4790"/>
                  </a:cubicBezTo>
                  <a:cubicBezTo>
                    <a:pt x="1649" y="4797"/>
                    <a:pt x="1646" y="4804"/>
                    <a:pt x="1644" y="4810"/>
                  </a:cubicBezTo>
                  <a:lnTo>
                    <a:pt x="1644" y="4810"/>
                  </a:lnTo>
                  <a:cubicBezTo>
                    <a:pt x="1223" y="4103"/>
                    <a:pt x="862" y="3391"/>
                    <a:pt x="585" y="2622"/>
                  </a:cubicBezTo>
                  <a:cubicBezTo>
                    <a:pt x="381" y="2040"/>
                    <a:pt x="25" y="191"/>
                    <a:pt x="933" y="191"/>
                  </a:cubicBezTo>
                  <a:close/>
                  <a:moveTo>
                    <a:pt x="1002" y="0"/>
                  </a:moveTo>
                  <a:cubicBezTo>
                    <a:pt x="295" y="0"/>
                    <a:pt x="1" y="876"/>
                    <a:pt x="118" y="1521"/>
                  </a:cubicBezTo>
                  <a:cubicBezTo>
                    <a:pt x="351" y="2789"/>
                    <a:pt x="852" y="4023"/>
                    <a:pt x="1585" y="5090"/>
                  </a:cubicBezTo>
                  <a:cubicBezTo>
                    <a:pt x="1605" y="5120"/>
                    <a:pt x="1636" y="5132"/>
                    <a:pt x="1668" y="5132"/>
                  </a:cubicBezTo>
                  <a:cubicBezTo>
                    <a:pt x="1747" y="5132"/>
                    <a:pt x="1833" y="5061"/>
                    <a:pt x="1786" y="4990"/>
                  </a:cubicBezTo>
                  <a:lnTo>
                    <a:pt x="1752" y="4990"/>
                  </a:lnTo>
                  <a:cubicBezTo>
                    <a:pt x="1746" y="4979"/>
                    <a:pt x="1739" y="4969"/>
                    <a:pt x="1733" y="4958"/>
                  </a:cubicBezTo>
                  <a:lnTo>
                    <a:pt x="1733" y="4958"/>
                  </a:lnTo>
                  <a:cubicBezTo>
                    <a:pt x="1746" y="4962"/>
                    <a:pt x="1759" y="4964"/>
                    <a:pt x="1773" y="4964"/>
                  </a:cubicBezTo>
                  <a:cubicBezTo>
                    <a:pt x="1804" y="4964"/>
                    <a:pt x="1833" y="4952"/>
                    <a:pt x="1852" y="4924"/>
                  </a:cubicBezTo>
                  <a:cubicBezTo>
                    <a:pt x="2253" y="4223"/>
                    <a:pt x="2253" y="3056"/>
                    <a:pt x="2253" y="2288"/>
                  </a:cubicBezTo>
                  <a:cubicBezTo>
                    <a:pt x="2286" y="1554"/>
                    <a:pt x="2186" y="320"/>
                    <a:pt x="1319" y="53"/>
                  </a:cubicBezTo>
                  <a:cubicBezTo>
                    <a:pt x="1205" y="17"/>
                    <a:pt x="1099" y="0"/>
                    <a:pt x="100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18"/>
            <p:cNvSpPr/>
            <p:nvPr/>
          </p:nvSpPr>
          <p:spPr>
            <a:xfrm rot="5400000">
              <a:off x="6708907" y="4755769"/>
              <a:ext cx="160398" cy="163731"/>
            </a:xfrm>
            <a:custGeom>
              <a:avLst/>
              <a:gdLst/>
              <a:ahLst/>
              <a:cxnLst/>
              <a:rect l="l" t="t" r="r" b="b"/>
              <a:pathLst>
                <a:path w="3765" h="3843" extrusionOk="0">
                  <a:moveTo>
                    <a:pt x="1420" y="186"/>
                  </a:moveTo>
                  <a:cubicBezTo>
                    <a:pt x="1757" y="186"/>
                    <a:pt x="2109" y="483"/>
                    <a:pt x="2264" y="740"/>
                  </a:cubicBezTo>
                  <a:cubicBezTo>
                    <a:pt x="2497" y="1173"/>
                    <a:pt x="2197" y="1707"/>
                    <a:pt x="1963" y="2041"/>
                  </a:cubicBezTo>
                  <a:cubicBezTo>
                    <a:pt x="1540" y="2660"/>
                    <a:pt x="956" y="3120"/>
                    <a:pt x="276" y="3390"/>
                  </a:cubicBezTo>
                  <a:lnTo>
                    <a:pt x="276" y="3390"/>
                  </a:lnTo>
                  <a:cubicBezTo>
                    <a:pt x="233" y="2365"/>
                    <a:pt x="298" y="777"/>
                    <a:pt x="1130" y="273"/>
                  </a:cubicBezTo>
                  <a:cubicBezTo>
                    <a:pt x="1221" y="212"/>
                    <a:pt x="1320" y="186"/>
                    <a:pt x="1420" y="186"/>
                  </a:cubicBezTo>
                  <a:close/>
                  <a:moveTo>
                    <a:pt x="1379" y="1"/>
                  </a:moveTo>
                  <a:cubicBezTo>
                    <a:pt x="52" y="1"/>
                    <a:pt x="1" y="2884"/>
                    <a:pt x="62" y="3742"/>
                  </a:cubicBezTo>
                  <a:cubicBezTo>
                    <a:pt x="62" y="3809"/>
                    <a:pt x="120" y="3842"/>
                    <a:pt x="175" y="3842"/>
                  </a:cubicBezTo>
                  <a:cubicBezTo>
                    <a:pt x="229" y="3842"/>
                    <a:pt x="279" y="3809"/>
                    <a:pt x="262" y="3742"/>
                  </a:cubicBezTo>
                  <a:lnTo>
                    <a:pt x="296" y="3742"/>
                  </a:lnTo>
                  <a:cubicBezTo>
                    <a:pt x="293" y="3700"/>
                    <a:pt x="290" y="3656"/>
                    <a:pt x="287" y="3610"/>
                  </a:cubicBezTo>
                  <a:lnTo>
                    <a:pt x="287" y="3610"/>
                  </a:lnTo>
                  <a:cubicBezTo>
                    <a:pt x="290" y="3610"/>
                    <a:pt x="293" y="3609"/>
                    <a:pt x="296" y="3609"/>
                  </a:cubicBezTo>
                  <a:cubicBezTo>
                    <a:pt x="1430" y="3308"/>
                    <a:pt x="3765" y="773"/>
                    <a:pt x="1763" y="73"/>
                  </a:cubicBezTo>
                  <a:cubicBezTo>
                    <a:pt x="1624" y="24"/>
                    <a:pt x="1496" y="1"/>
                    <a:pt x="137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18"/>
            <p:cNvSpPr/>
            <p:nvPr/>
          </p:nvSpPr>
          <p:spPr>
            <a:xfrm rot="5400000">
              <a:off x="6413180" y="4570894"/>
              <a:ext cx="206750" cy="114267"/>
            </a:xfrm>
            <a:custGeom>
              <a:avLst/>
              <a:gdLst/>
              <a:ahLst/>
              <a:cxnLst/>
              <a:rect l="l" t="t" r="r" b="b"/>
              <a:pathLst>
                <a:path w="4853" h="2682" extrusionOk="0">
                  <a:moveTo>
                    <a:pt x="1009" y="224"/>
                  </a:moveTo>
                  <a:cubicBezTo>
                    <a:pt x="2058" y="224"/>
                    <a:pt x="3900" y="1349"/>
                    <a:pt x="4529" y="1856"/>
                  </a:cubicBezTo>
                  <a:lnTo>
                    <a:pt x="4529" y="1856"/>
                  </a:lnTo>
                  <a:cubicBezTo>
                    <a:pt x="4058" y="2249"/>
                    <a:pt x="3228" y="2483"/>
                    <a:pt x="2424" y="2483"/>
                  </a:cubicBezTo>
                  <a:cubicBezTo>
                    <a:pt x="1344" y="2483"/>
                    <a:pt x="311" y="2061"/>
                    <a:pt x="256" y="1034"/>
                  </a:cubicBezTo>
                  <a:cubicBezTo>
                    <a:pt x="236" y="444"/>
                    <a:pt x="545" y="224"/>
                    <a:pt x="1009" y="224"/>
                  </a:cubicBezTo>
                  <a:close/>
                  <a:moveTo>
                    <a:pt x="1065" y="1"/>
                  </a:moveTo>
                  <a:cubicBezTo>
                    <a:pt x="504" y="1"/>
                    <a:pt x="98" y="277"/>
                    <a:pt x="55" y="1034"/>
                  </a:cubicBezTo>
                  <a:cubicBezTo>
                    <a:pt x="0" y="2215"/>
                    <a:pt x="1160" y="2681"/>
                    <a:pt x="2372" y="2681"/>
                  </a:cubicBezTo>
                  <a:cubicBezTo>
                    <a:pt x="3284" y="2681"/>
                    <a:pt x="4224" y="2417"/>
                    <a:pt x="4697" y="1995"/>
                  </a:cubicBezTo>
                  <a:lnTo>
                    <a:pt x="4697" y="1995"/>
                  </a:lnTo>
                  <a:cubicBezTo>
                    <a:pt x="4710" y="2001"/>
                    <a:pt x="4723" y="2003"/>
                    <a:pt x="4736" y="2003"/>
                  </a:cubicBezTo>
                  <a:cubicBezTo>
                    <a:pt x="4800" y="2003"/>
                    <a:pt x="4851" y="1934"/>
                    <a:pt x="4817" y="1867"/>
                  </a:cubicBezTo>
                  <a:lnTo>
                    <a:pt x="4817" y="1867"/>
                  </a:lnTo>
                  <a:cubicBezTo>
                    <a:pt x="4853" y="1792"/>
                    <a:pt x="4795" y="1703"/>
                    <a:pt x="4726" y="1703"/>
                  </a:cubicBezTo>
                  <a:cubicBezTo>
                    <a:pt x="4708" y="1703"/>
                    <a:pt x="4688" y="1710"/>
                    <a:pt x="4670" y="1724"/>
                  </a:cubicBezTo>
                  <a:lnTo>
                    <a:pt x="4670" y="1724"/>
                  </a:lnTo>
                  <a:cubicBezTo>
                    <a:pt x="3996" y="1146"/>
                    <a:pt x="2208" y="1"/>
                    <a:pt x="106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18"/>
            <p:cNvSpPr/>
            <p:nvPr/>
          </p:nvSpPr>
          <p:spPr>
            <a:xfrm rot="5400000">
              <a:off x="6529654" y="4771084"/>
              <a:ext cx="190305" cy="216604"/>
            </a:xfrm>
            <a:custGeom>
              <a:avLst/>
              <a:gdLst/>
              <a:ahLst/>
              <a:cxnLst/>
              <a:rect l="l" t="t" r="r" b="b"/>
              <a:pathLst>
                <a:path w="4467" h="5084" extrusionOk="0">
                  <a:moveTo>
                    <a:pt x="2537" y="0"/>
                  </a:moveTo>
                  <a:cubicBezTo>
                    <a:pt x="2494" y="0"/>
                    <a:pt x="2448" y="2"/>
                    <a:pt x="2402" y="6"/>
                  </a:cubicBezTo>
                  <a:cubicBezTo>
                    <a:pt x="0" y="206"/>
                    <a:pt x="2235" y="4109"/>
                    <a:pt x="2836" y="5043"/>
                  </a:cubicBezTo>
                  <a:cubicBezTo>
                    <a:pt x="2855" y="5072"/>
                    <a:pt x="2883" y="5084"/>
                    <a:pt x="2911" y="5084"/>
                  </a:cubicBezTo>
                  <a:cubicBezTo>
                    <a:pt x="2980" y="5084"/>
                    <a:pt x="3049" y="5013"/>
                    <a:pt x="3002" y="4942"/>
                  </a:cubicBezTo>
                  <a:lnTo>
                    <a:pt x="3002" y="4909"/>
                  </a:lnTo>
                  <a:cubicBezTo>
                    <a:pt x="2435" y="4008"/>
                    <a:pt x="534" y="906"/>
                    <a:pt x="2135" y="272"/>
                  </a:cubicBezTo>
                  <a:cubicBezTo>
                    <a:pt x="2326" y="197"/>
                    <a:pt x="2492" y="162"/>
                    <a:pt x="2637" y="162"/>
                  </a:cubicBezTo>
                  <a:cubicBezTo>
                    <a:pt x="4088" y="162"/>
                    <a:pt x="3357" y="3654"/>
                    <a:pt x="2902" y="4442"/>
                  </a:cubicBezTo>
                  <a:cubicBezTo>
                    <a:pt x="2879" y="4513"/>
                    <a:pt x="2955" y="4584"/>
                    <a:pt x="3026" y="4584"/>
                  </a:cubicBezTo>
                  <a:cubicBezTo>
                    <a:pt x="3055" y="4584"/>
                    <a:pt x="3083" y="4572"/>
                    <a:pt x="3102" y="4542"/>
                  </a:cubicBezTo>
                  <a:cubicBezTo>
                    <a:pt x="3657" y="3531"/>
                    <a:pt x="4467" y="0"/>
                    <a:pt x="253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3" name="Google Shape;2853;p18"/>
          <p:cNvSpPr/>
          <p:nvPr/>
        </p:nvSpPr>
        <p:spPr>
          <a:xfrm rot="-10128810" flipH="1">
            <a:off x="96146" y="654846"/>
            <a:ext cx="388196" cy="335991"/>
          </a:xfrm>
          <a:custGeom>
            <a:avLst/>
            <a:gdLst/>
            <a:ahLst/>
            <a:cxnLst/>
            <a:rect l="l" t="t" r="r" b="b"/>
            <a:pathLst>
              <a:path w="9975" h="8633" extrusionOk="0">
                <a:moveTo>
                  <a:pt x="7366" y="0"/>
                </a:moveTo>
                <a:cubicBezTo>
                  <a:pt x="7250" y="0"/>
                  <a:pt x="7130" y="8"/>
                  <a:pt x="7006" y="24"/>
                </a:cubicBezTo>
                <a:cubicBezTo>
                  <a:pt x="6372" y="91"/>
                  <a:pt x="5105" y="558"/>
                  <a:pt x="5105" y="1659"/>
                </a:cubicBezTo>
                <a:cubicBezTo>
                  <a:pt x="4971" y="658"/>
                  <a:pt x="3737" y="224"/>
                  <a:pt x="3103" y="224"/>
                </a:cubicBezTo>
                <a:cubicBezTo>
                  <a:pt x="1535" y="224"/>
                  <a:pt x="368" y="1158"/>
                  <a:pt x="201" y="2759"/>
                </a:cubicBezTo>
                <a:cubicBezTo>
                  <a:pt x="1" y="4594"/>
                  <a:pt x="1702" y="5962"/>
                  <a:pt x="3003" y="6929"/>
                </a:cubicBezTo>
                <a:cubicBezTo>
                  <a:pt x="3603" y="7363"/>
                  <a:pt x="4137" y="7796"/>
                  <a:pt x="4704" y="8197"/>
                </a:cubicBezTo>
                <a:cubicBezTo>
                  <a:pt x="4938" y="8363"/>
                  <a:pt x="5171" y="8497"/>
                  <a:pt x="5438" y="8630"/>
                </a:cubicBezTo>
                <a:cubicBezTo>
                  <a:pt x="5449" y="8632"/>
                  <a:pt x="5459" y="8633"/>
                  <a:pt x="5470" y="8633"/>
                </a:cubicBezTo>
                <a:cubicBezTo>
                  <a:pt x="5673" y="8633"/>
                  <a:pt x="5984" y="8355"/>
                  <a:pt x="6205" y="8197"/>
                </a:cubicBezTo>
                <a:cubicBezTo>
                  <a:pt x="7473" y="7296"/>
                  <a:pt x="8540" y="6128"/>
                  <a:pt x="9374" y="4794"/>
                </a:cubicBezTo>
                <a:cubicBezTo>
                  <a:pt x="9875" y="3827"/>
                  <a:pt x="9975" y="2659"/>
                  <a:pt x="9608" y="1625"/>
                </a:cubicBezTo>
                <a:cubicBezTo>
                  <a:pt x="9185" y="690"/>
                  <a:pt x="8463" y="0"/>
                  <a:pt x="736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4" name="Google Shape;2854;p18"/>
          <p:cNvGrpSpPr/>
          <p:nvPr/>
        </p:nvGrpSpPr>
        <p:grpSpPr>
          <a:xfrm rot="10350091" flipH="1">
            <a:off x="46818" y="-321022"/>
            <a:ext cx="605570" cy="757329"/>
            <a:chOff x="3291645" y="4438907"/>
            <a:chExt cx="662976" cy="829031"/>
          </a:xfrm>
        </p:grpSpPr>
        <p:sp>
          <p:nvSpPr>
            <p:cNvPr id="2855" name="Google Shape;2855;p18"/>
            <p:cNvSpPr/>
            <p:nvPr/>
          </p:nvSpPr>
          <p:spPr>
            <a:xfrm rot="5400000">
              <a:off x="3252321" y="4576246"/>
              <a:ext cx="731016" cy="652368"/>
            </a:xfrm>
            <a:custGeom>
              <a:avLst/>
              <a:gdLst/>
              <a:ahLst/>
              <a:cxnLst/>
              <a:rect l="l" t="t" r="r" b="b"/>
              <a:pathLst>
                <a:path w="17159" h="15312" extrusionOk="0">
                  <a:moveTo>
                    <a:pt x="119" y="1"/>
                  </a:moveTo>
                  <a:cubicBezTo>
                    <a:pt x="64" y="1"/>
                    <a:pt x="1" y="44"/>
                    <a:pt x="1" y="119"/>
                  </a:cubicBezTo>
                  <a:cubicBezTo>
                    <a:pt x="601" y="4155"/>
                    <a:pt x="2603" y="8258"/>
                    <a:pt x="5905" y="10760"/>
                  </a:cubicBezTo>
                  <a:cubicBezTo>
                    <a:pt x="9108" y="13228"/>
                    <a:pt x="13411" y="13562"/>
                    <a:pt x="16946" y="15296"/>
                  </a:cubicBezTo>
                  <a:cubicBezTo>
                    <a:pt x="16968" y="15307"/>
                    <a:pt x="16989" y="15312"/>
                    <a:pt x="17008" y="15312"/>
                  </a:cubicBezTo>
                  <a:cubicBezTo>
                    <a:pt x="17106" y="15312"/>
                    <a:pt x="17158" y="15186"/>
                    <a:pt x="17047" y="15130"/>
                  </a:cubicBezTo>
                  <a:cubicBezTo>
                    <a:pt x="13677" y="13462"/>
                    <a:pt x="9808" y="12995"/>
                    <a:pt x="6606" y="10993"/>
                  </a:cubicBezTo>
                  <a:cubicBezTo>
                    <a:pt x="2970" y="8725"/>
                    <a:pt x="835" y="4188"/>
                    <a:pt x="201" y="86"/>
                  </a:cubicBezTo>
                  <a:cubicBezTo>
                    <a:pt x="201" y="27"/>
                    <a:pt x="163" y="1"/>
                    <a:pt x="11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18"/>
            <p:cNvSpPr/>
            <p:nvPr/>
          </p:nvSpPr>
          <p:spPr>
            <a:xfrm rot="5400000">
              <a:off x="3791468" y="4526543"/>
              <a:ext cx="78218" cy="220140"/>
            </a:xfrm>
            <a:custGeom>
              <a:avLst/>
              <a:gdLst/>
              <a:ahLst/>
              <a:cxnLst/>
              <a:rect l="l" t="t" r="r" b="b"/>
              <a:pathLst>
                <a:path w="1836" h="5167" extrusionOk="0">
                  <a:moveTo>
                    <a:pt x="1703" y="1"/>
                  </a:moveTo>
                  <a:cubicBezTo>
                    <a:pt x="1664" y="1"/>
                    <a:pt x="1627" y="22"/>
                    <a:pt x="1614" y="73"/>
                  </a:cubicBezTo>
                  <a:cubicBezTo>
                    <a:pt x="1047" y="1708"/>
                    <a:pt x="847" y="3476"/>
                    <a:pt x="47" y="5010"/>
                  </a:cubicBezTo>
                  <a:cubicBezTo>
                    <a:pt x="0" y="5080"/>
                    <a:pt x="68" y="5166"/>
                    <a:pt x="135" y="5166"/>
                  </a:cubicBezTo>
                  <a:cubicBezTo>
                    <a:pt x="164" y="5166"/>
                    <a:pt x="193" y="5150"/>
                    <a:pt x="213" y="5110"/>
                  </a:cubicBezTo>
                  <a:cubicBezTo>
                    <a:pt x="1047" y="3542"/>
                    <a:pt x="1248" y="1774"/>
                    <a:pt x="1815" y="140"/>
                  </a:cubicBezTo>
                  <a:cubicBezTo>
                    <a:pt x="1835" y="57"/>
                    <a:pt x="1767" y="1"/>
                    <a:pt x="170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18"/>
            <p:cNvSpPr/>
            <p:nvPr/>
          </p:nvSpPr>
          <p:spPr>
            <a:xfrm rot="5400000">
              <a:off x="3448582" y="4551744"/>
              <a:ext cx="266393" cy="82100"/>
            </a:xfrm>
            <a:custGeom>
              <a:avLst/>
              <a:gdLst/>
              <a:ahLst/>
              <a:cxnLst/>
              <a:rect l="l" t="t" r="r" b="b"/>
              <a:pathLst>
                <a:path w="6253" h="1927" extrusionOk="0">
                  <a:moveTo>
                    <a:pt x="187" y="1"/>
                  </a:moveTo>
                  <a:cubicBezTo>
                    <a:pt x="95" y="1"/>
                    <a:pt x="0" y="104"/>
                    <a:pt x="81" y="185"/>
                  </a:cubicBezTo>
                  <a:cubicBezTo>
                    <a:pt x="1522" y="1438"/>
                    <a:pt x="3873" y="1926"/>
                    <a:pt x="5756" y="1926"/>
                  </a:cubicBezTo>
                  <a:cubicBezTo>
                    <a:pt x="5879" y="1926"/>
                    <a:pt x="6000" y="1924"/>
                    <a:pt x="6119" y="1920"/>
                  </a:cubicBezTo>
                  <a:cubicBezTo>
                    <a:pt x="6252" y="1920"/>
                    <a:pt x="6252" y="1686"/>
                    <a:pt x="6119" y="1686"/>
                  </a:cubicBezTo>
                  <a:cubicBezTo>
                    <a:pt x="5997" y="1691"/>
                    <a:pt x="5873" y="1693"/>
                    <a:pt x="5746" y="1693"/>
                  </a:cubicBezTo>
                  <a:cubicBezTo>
                    <a:pt x="3921" y="1693"/>
                    <a:pt x="1589" y="1235"/>
                    <a:pt x="248" y="19"/>
                  </a:cubicBezTo>
                  <a:cubicBezTo>
                    <a:pt x="229" y="6"/>
                    <a:pt x="208" y="1"/>
                    <a:pt x="18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18"/>
            <p:cNvSpPr/>
            <p:nvPr/>
          </p:nvSpPr>
          <p:spPr>
            <a:xfrm rot="5400000">
              <a:off x="3581733" y="4679999"/>
              <a:ext cx="36297" cy="251838"/>
            </a:xfrm>
            <a:custGeom>
              <a:avLst/>
              <a:gdLst/>
              <a:ahLst/>
              <a:cxnLst/>
              <a:rect l="l" t="t" r="r" b="b"/>
              <a:pathLst>
                <a:path w="852" h="5911" extrusionOk="0">
                  <a:moveTo>
                    <a:pt x="105" y="0"/>
                  </a:moveTo>
                  <a:cubicBezTo>
                    <a:pt x="51" y="0"/>
                    <a:pt x="1" y="34"/>
                    <a:pt x="17" y="101"/>
                  </a:cubicBezTo>
                  <a:cubicBezTo>
                    <a:pt x="117" y="2002"/>
                    <a:pt x="618" y="3870"/>
                    <a:pt x="184" y="5771"/>
                  </a:cubicBezTo>
                  <a:cubicBezTo>
                    <a:pt x="163" y="5854"/>
                    <a:pt x="232" y="5911"/>
                    <a:pt x="295" y="5911"/>
                  </a:cubicBezTo>
                  <a:cubicBezTo>
                    <a:pt x="334" y="5911"/>
                    <a:pt x="371" y="5889"/>
                    <a:pt x="384" y="5838"/>
                  </a:cubicBezTo>
                  <a:cubicBezTo>
                    <a:pt x="851" y="3903"/>
                    <a:pt x="317" y="2002"/>
                    <a:pt x="217" y="101"/>
                  </a:cubicBezTo>
                  <a:cubicBezTo>
                    <a:pt x="217" y="34"/>
                    <a:pt x="159" y="0"/>
                    <a:pt x="10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18"/>
            <p:cNvSpPr/>
            <p:nvPr/>
          </p:nvSpPr>
          <p:spPr>
            <a:xfrm rot="5400000">
              <a:off x="3260319" y="4788575"/>
              <a:ext cx="219872" cy="80396"/>
            </a:xfrm>
            <a:custGeom>
              <a:avLst/>
              <a:gdLst/>
              <a:ahLst/>
              <a:cxnLst/>
              <a:rect l="l" t="t" r="r" b="b"/>
              <a:pathLst>
                <a:path w="5161" h="1887" extrusionOk="0">
                  <a:moveTo>
                    <a:pt x="5000" y="0"/>
                  </a:moveTo>
                  <a:cubicBezTo>
                    <a:pt x="4991" y="0"/>
                    <a:pt x="4981" y="1"/>
                    <a:pt x="4971" y="4"/>
                  </a:cubicBezTo>
                  <a:cubicBezTo>
                    <a:pt x="3418" y="501"/>
                    <a:pt x="2154" y="1692"/>
                    <a:pt x="506" y="1692"/>
                  </a:cubicBezTo>
                  <a:cubicBezTo>
                    <a:pt x="384" y="1692"/>
                    <a:pt x="260" y="1685"/>
                    <a:pt x="134" y="1672"/>
                  </a:cubicBezTo>
                  <a:cubicBezTo>
                    <a:pt x="1" y="1672"/>
                    <a:pt x="1" y="1872"/>
                    <a:pt x="134" y="1872"/>
                  </a:cubicBezTo>
                  <a:cubicBezTo>
                    <a:pt x="245" y="1882"/>
                    <a:pt x="355" y="1886"/>
                    <a:pt x="462" y="1886"/>
                  </a:cubicBezTo>
                  <a:cubicBezTo>
                    <a:pt x="2162" y="1886"/>
                    <a:pt x="3438" y="706"/>
                    <a:pt x="5038" y="204"/>
                  </a:cubicBezTo>
                  <a:cubicBezTo>
                    <a:pt x="5161" y="173"/>
                    <a:pt x="5113" y="0"/>
                    <a:pt x="50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18"/>
            <p:cNvSpPr/>
            <p:nvPr/>
          </p:nvSpPr>
          <p:spPr>
            <a:xfrm rot="5400000">
              <a:off x="3917087" y="4647263"/>
              <a:ext cx="35573" cy="39495"/>
            </a:xfrm>
            <a:custGeom>
              <a:avLst/>
              <a:gdLst/>
              <a:ahLst/>
              <a:cxnLst/>
              <a:rect l="l" t="t" r="r" b="b"/>
              <a:pathLst>
                <a:path w="835" h="927" extrusionOk="0">
                  <a:moveTo>
                    <a:pt x="434" y="1"/>
                  </a:moveTo>
                  <a:cubicBezTo>
                    <a:pt x="200" y="1"/>
                    <a:pt x="0" y="201"/>
                    <a:pt x="0" y="435"/>
                  </a:cubicBezTo>
                  <a:lnTo>
                    <a:pt x="0" y="501"/>
                  </a:lnTo>
                  <a:cubicBezTo>
                    <a:pt x="0" y="785"/>
                    <a:pt x="209" y="927"/>
                    <a:pt x="417" y="927"/>
                  </a:cubicBezTo>
                  <a:cubicBezTo>
                    <a:pt x="626" y="927"/>
                    <a:pt x="834" y="785"/>
                    <a:pt x="834" y="501"/>
                  </a:cubicBezTo>
                  <a:lnTo>
                    <a:pt x="834" y="435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18"/>
            <p:cNvSpPr/>
            <p:nvPr/>
          </p:nvSpPr>
          <p:spPr>
            <a:xfrm rot="5400000">
              <a:off x="3909100" y="4531276"/>
              <a:ext cx="46905" cy="35533"/>
            </a:xfrm>
            <a:custGeom>
              <a:avLst/>
              <a:gdLst/>
              <a:ahLst/>
              <a:cxnLst/>
              <a:rect l="l" t="t" r="r" b="b"/>
              <a:pathLst>
                <a:path w="1101" h="834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cubicBezTo>
                    <a:pt x="1101" y="834"/>
                    <a:pt x="1101" y="0"/>
                    <a:pt x="5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18"/>
            <p:cNvSpPr/>
            <p:nvPr/>
          </p:nvSpPr>
          <p:spPr>
            <a:xfrm rot="5400000">
              <a:off x="3600053" y="4436967"/>
              <a:ext cx="35573" cy="39452"/>
            </a:xfrm>
            <a:custGeom>
              <a:avLst/>
              <a:gdLst/>
              <a:ahLst/>
              <a:cxnLst/>
              <a:rect l="l" t="t" r="r" b="b"/>
              <a:pathLst>
                <a:path w="835" h="926" extrusionOk="0">
                  <a:moveTo>
                    <a:pt x="400" y="0"/>
                  </a:moveTo>
                  <a:cubicBezTo>
                    <a:pt x="167" y="0"/>
                    <a:pt x="0" y="167"/>
                    <a:pt x="0" y="401"/>
                  </a:cubicBezTo>
                  <a:lnTo>
                    <a:pt x="0" y="501"/>
                  </a:lnTo>
                  <a:cubicBezTo>
                    <a:pt x="0" y="784"/>
                    <a:pt x="209" y="926"/>
                    <a:pt x="417" y="926"/>
                  </a:cubicBezTo>
                  <a:cubicBezTo>
                    <a:pt x="626" y="926"/>
                    <a:pt x="834" y="784"/>
                    <a:pt x="834" y="501"/>
                  </a:cubicBezTo>
                  <a:lnTo>
                    <a:pt x="834" y="401"/>
                  </a:lnTo>
                  <a:cubicBezTo>
                    <a:pt x="834" y="167"/>
                    <a:pt x="634" y="0"/>
                    <a:pt x="4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18"/>
            <p:cNvSpPr/>
            <p:nvPr/>
          </p:nvSpPr>
          <p:spPr>
            <a:xfrm rot="5400000">
              <a:off x="3699450" y="4776414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lnTo>
                    <a:pt x="634" y="834"/>
                  </a:lnTo>
                  <a:cubicBezTo>
                    <a:pt x="1201" y="834"/>
                    <a:pt x="1201" y="0"/>
                    <a:pt x="6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18"/>
            <p:cNvSpPr/>
            <p:nvPr/>
          </p:nvSpPr>
          <p:spPr>
            <a:xfrm rot="5400000">
              <a:off x="3302986" y="4705352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lnTo>
                    <a:pt x="634" y="835"/>
                  </a:lnTo>
                  <a:cubicBezTo>
                    <a:pt x="1201" y="835"/>
                    <a:pt x="1201" y="1"/>
                    <a:pt x="6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1717625" y="354225"/>
            <a:ext cx="5708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 flipH="1">
            <a:off x="3391378" y="1803275"/>
            <a:ext cx="1599300" cy="87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24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subTitle" idx="2"/>
          </p:nvPr>
        </p:nvSpPr>
        <p:spPr>
          <a:xfrm flipH="1">
            <a:off x="1129938" y="1333425"/>
            <a:ext cx="1534800" cy="6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24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ubTitle" idx="3"/>
          </p:nvPr>
        </p:nvSpPr>
        <p:spPr>
          <a:xfrm flipH="1">
            <a:off x="643788" y="2333925"/>
            <a:ext cx="25071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4"/>
          </p:nvPr>
        </p:nvSpPr>
        <p:spPr>
          <a:xfrm flipH="1">
            <a:off x="2937478" y="3068850"/>
            <a:ext cx="25071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5"/>
          </p:nvPr>
        </p:nvSpPr>
        <p:spPr>
          <a:xfrm flipH="1">
            <a:off x="812538" y="2973175"/>
            <a:ext cx="2169600" cy="6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24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0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6"/>
          </p:nvPr>
        </p:nvSpPr>
        <p:spPr>
          <a:xfrm flipH="1">
            <a:off x="643788" y="3973800"/>
            <a:ext cx="25071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>
            <a:off x="3146507" y="-230504"/>
            <a:ext cx="7316669" cy="5741457"/>
          </a:xfrm>
          <a:custGeom>
            <a:avLst/>
            <a:gdLst/>
            <a:ahLst/>
            <a:cxnLst/>
            <a:rect l="l" t="t" r="r" b="b"/>
            <a:pathLst>
              <a:path w="266983" h="209504" extrusionOk="0">
                <a:moveTo>
                  <a:pt x="266983" y="0"/>
                </a:moveTo>
                <a:cubicBezTo>
                  <a:pt x="252129" y="1406"/>
                  <a:pt x="237446" y="6013"/>
                  <a:pt x="225623" y="15041"/>
                </a:cubicBezTo>
                <a:cubicBezTo>
                  <a:pt x="208488" y="28099"/>
                  <a:pt x="198164" y="44109"/>
                  <a:pt x="178811" y="53621"/>
                </a:cubicBezTo>
                <a:cubicBezTo>
                  <a:pt x="155741" y="64992"/>
                  <a:pt x="124362" y="56855"/>
                  <a:pt x="105697" y="74551"/>
                </a:cubicBezTo>
                <a:cubicBezTo>
                  <a:pt x="96872" y="82908"/>
                  <a:pt x="93154" y="95372"/>
                  <a:pt x="91733" y="107446"/>
                </a:cubicBezTo>
                <a:cubicBezTo>
                  <a:pt x="90312" y="119520"/>
                  <a:pt x="90796" y="131797"/>
                  <a:pt x="88609" y="143761"/>
                </a:cubicBezTo>
                <a:cubicBezTo>
                  <a:pt x="87641" y="149103"/>
                  <a:pt x="86094" y="154429"/>
                  <a:pt x="83174" y="159006"/>
                </a:cubicBezTo>
                <a:cubicBezTo>
                  <a:pt x="80112" y="163785"/>
                  <a:pt x="75661" y="167549"/>
                  <a:pt x="70897" y="170642"/>
                </a:cubicBezTo>
                <a:cubicBezTo>
                  <a:pt x="64383" y="174875"/>
                  <a:pt x="57214" y="177968"/>
                  <a:pt x="49686" y="179826"/>
                </a:cubicBezTo>
                <a:cubicBezTo>
                  <a:pt x="38627" y="182513"/>
                  <a:pt x="26819" y="182513"/>
                  <a:pt x="16448" y="187167"/>
                </a:cubicBezTo>
                <a:cubicBezTo>
                  <a:pt x="7591" y="191135"/>
                  <a:pt x="0" y="200335"/>
                  <a:pt x="578" y="209503"/>
                </a:cubicBezTo>
                <a:lnTo>
                  <a:pt x="266983" y="209503"/>
                </a:lnTo>
                <a:lnTo>
                  <a:pt x="266983" y="0"/>
                </a:lnTo>
                <a:close/>
              </a:path>
            </a:pathLst>
          </a:custGeom>
          <a:solidFill>
            <a:srgbClr val="FFD39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023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1946175" y="354225"/>
            <a:ext cx="52518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1"/>
          </p:nvPr>
        </p:nvSpPr>
        <p:spPr>
          <a:xfrm flipH="1">
            <a:off x="3960150" y="2160100"/>
            <a:ext cx="1223700" cy="3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24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2"/>
          </p:nvPr>
        </p:nvSpPr>
        <p:spPr>
          <a:xfrm flipH="1">
            <a:off x="724950" y="2150975"/>
            <a:ext cx="1269000" cy="3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24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3"/>
          </p:nvPr>
        </p:nvSpPr>
        <p:spPr>
          <a:xfrm flipH="1">
            <a:off x="778500" y="2598125"/>
            <a:ext cx="2169600" cy="13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4"/>
          </p:nvPr>
        </p:nvSpPr>
        <p:spPr>
          <a:xfrm flipH="1">
            <a:off x="3540625" y="2598125"/>
            <a:ext cx="2169600" cy="13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5"/>
          </p:nvPr>
        </p:nvSpPr>
        <p:spPr>
          <a:xfrm flipH="1">
            <a:off x="7198100" y="2150975"/>
            <a:ext cx="1223700" cy="3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24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eem Kufi"/>
              <a:buNone/>
              <a:defRPr sz="3000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6"/>
          </p:nvPr>
        </p:nvSpPr>
        <p:spPr>
          <a:xfrm flipH="1">
            <a:off x="6305625" y="2598125"/>
            <a:ext cx="2169600" cy="13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6657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/>
          <p:nvPr/>
        </p:nvSpPr>
        <p:spPr>
          <a:xfrm rot="-560943">
            <a:off x="5727784" y="1095584"/>
            <a:ext cx="4480135" cy="4223917"/>
          </a:xfrm>
          <a:custGeom>
            <a:avLst/>
            <a:gdLst/>
            <a:ahLst/>
            <a:cxnLst/>
            <a:rect l="l" t="t" r="r" b="b"/>
            <a:pathLst>
              <a:path w="115248" h="108657" extrusionOk="0">
                <a:moveTo>
                  <a:pt x="62284" y="0"/>
                </a:moveTo>
                <a:cubicBezTo>
                  <a:pt x="59752" y="1389"/>
                  <a:pt x="57512" y="3278"/>
                  <a:pt x="56220" y="5824"/>
                </a:cubicBezTo>
                <a:cubicBezTo>
                  <a:pt x="55645" y="6967"/>
                  <a:pt x="55265" y="8229"/>
                  <a:pt x="54503" y="9259"/>
                </a:cubicBezTo>
                <a:cubicBezTo>
                  <a:pt x="52929" y="11373"/>
                  <a:pt x="50117" y="12041"/>
                  <a:pt x="47431" y="12041"/>
                </a:cubicBezTo>
                <a:cubicBezTo>
                  <a:pt x="47072" y="12041"/>
                  <a:pt x="46715" y="12029"/>
                  <a:pt x="46364" y="12007"/>
                </a:cubicBezTo>
                <a:cubicBezTo>
                  <a:pt x="44312" y="11878"/>
                  <a:pt x="42235" y="11502"/>
                  <a:pt x="40190" y="11502"/>
                </a:cubicBezTo>
                <a:cubicBezTo>
                  <a:pt x="39265" y="11502"/>
                  <a:pt x="38347" y="11579"/>
                  <a:pt x="37441" y="11790"/>
                </a:cubicBezTo>
                <a:cubicBezTo>
                  <a:pt x="32191" y="13015"/>
                  <a:pt x="28771" y="19295"/>
                  <a:pt x="30586" y="24372"/>
                </a:cubicBezTo>
                <a:cubicBezTo>
                  <a:pt x="31504" y="26934"/>
                  <a:pt x="33349" y="30189"/>
                  <a:pt x="31250" y="31922"/>
                </a:cubicBezTo>
                <a:cubicBezTo>
                  <a:pt x="30462" y="32573"/>
                  <a:pt x="29378" y="32670"/>
                  <a:pt x="28344" y="32670"/>
                </a:cubicBezTo>
                <a:cubicBezTo>
                  <a:pt x="28252" y="32670"/>
                  <a:pt x="28160" y="32670"/>
                  <a:pt x="28069" y="32668"/>
                </a:cubicBezTo>
                <a:cubicBezTo>
                  <a:pt x="24336" y="32616"/>
                  <a:pt x="20610" y="32183"/>
                  <a:pt x="16966" y="31369"/>
                </a:cubicBezTo>
                <a:cubicBezTo>
                  <a:pt x="14438" y="30808"/>
                  <a:pt x="11757" y="30082"/>
                  <a:pt x="9206" y="30082"/>
                </a:cubicBezTo>
                <a:cubicBezTo>
                  <a:pt x="7651" y="30082"/>
                  <a:pt x="6144" y="30352"/>
                  <a:pt x="4750" y="31093"/>
                </a:cubicBezTo>
                <a:cubicBezTo>
                  <a:pt x="1636" y="32743"/>
                  <a:pt x="1" y="36745"/>
                  <a:pt x="1061" y="40098"/>
                </a:cubicBezTo>
                <a:cubicBezTo>
                  <a:pt x="2211" y="43742"/>
                  <a:pt x="6079" y="47110"/>
                  <a:pt x="4526" y="50589"/>
                </a:cubicBezTo>
                <a:cubicBezTo>
                  <a:pt x="3891" y="52023"/>
                  <a:pt x="2442" y="52956"/>
                  <a:pt x="1703" y="54338"/>
                </a:cubicBezTo>
                <a:cubicBezTo>
                  <a:pt x="456" y="56682"/>
                  <a:pt x="1621" y="59706"/>
                  <a:pt x="3570" y="61514"/>
                </a:cubicBezTo>
                <a:cubicBezTo>
                  <a:pt x="5526" y="63321"/>
                  <a:pt x="8103" y="64254"/>
                  <a:pt x="10499" y="65396"/>
                </a:cubicBezTo>
                <a:cubicBezTo>
                  <a:pt x="16085" y="68062"/>
                  <a:pt x="20953" y="72005"/>
                  <a:pt x="24724" y="76911"/>
                </a:cubicBezTo>
                <a:lnTo>
                  <a:pt x="20274" y="67913"/>
                </a:lnTo>
                <a:lnTo>
                  <a:pt x="20274" y="67913"/>
                </a:lnTo>
                <a:cubicBezTo>
                  <a:pt x="26367" y="74013"/>
                  <a:pt x="32520" y="80196"/>
                  <a:pt x="36985" y="87581"/>
                </a:cubicBezTo>
                <a:cubicBezTo>
                  <a:pt x="41309" y="94742"/>
                  <a:pt x="44639" y="103575"/>
                  <a:pt x="52375" y="106764"/>
                </a:cubicBezTo>
                <a:cubicBezTo>
                  <a:pt x="55227" y="107936"/>
                  <a:pt x="58371" y="108160"/>
                  <a:pt x="61455" y="108324"/>
                </a:cubicBezTo>
                <a:cubicBezTo>
                  <a:pt x="65797" y="108546"/>
                  <a:pt x="70143" y="108657"/>
                  <a:pt x="74488" y="108657"/>
                </a:cubicBezTo>
                <a:cubicBezTo>
                  <a:pt x="88131" y="108657"/>
                  <a:pt x="101762" y="107565"/>
                  <a:pt x="115248" y="105390"/>
                </a:cubicBezTo>
                <a:lnTo>
                  <a:pt x="115248" y="9737"/>
                </a:lnTo>
                <a:cubicBezTo>
                  <a:pt x="113485" y="8572"/>
                  <a:pt x="111693" y="7452"/>
                  <a:pt x="109886" y="6392"/>
                </a:cubicBezTo>
                <a:cubicBezTo>
                  <a:pt x="105712" y="3943"/>
                  <a:pt x="101239" y="1725"/>
                  <a:pt x="96632" y="0"/>
                </a:cubicBezTo>
                <a:close/>
              </a:path>
            </a:pathLst>
          </a:custGeom>
          <a:solidFill>
            <a:srgbClr val="8FD5DB">
              <a:alpha val="27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ctrTitle"/>
          </p:nvPr>
        </p:nvSpPr>
        <p:spPr>
          <a:xfrm flipH="1">
            <a:off x="1154605" y="137872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1"/>
          </p:nvPr>
        </p:nvSpPr>
        <p:spPr>
          <a:xfrm flipH="1">
            <a:off x="1154600" y="1807200"/>
            <a:ext cx="1815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ctrTitle" idx="2"/>
          </p:nvPr>
        </p:nvSpPr>
        <p:spPr>
          <a:xfrm flipH="1">
            <a:off x="3735095" y="137872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3"/>
          </p:nvPr>
        </p:nvSpPr>
        <p:spPr>
          <a:xfrm flipH="1">
            <a:off x="3735100" y="1809541"/>
            <a:ext cx="1815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ctrTitle" idx="4"/>
          </p:nvPr>
        </p:nvSpPr>
        <p:spPr>
          <a:xfrm flipH="1">
            <a:off x="1154605" y="311307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5"/>
          </p:nvPr>
        </p:nvSpPr>
        <p:spPr>
          <a:xfrm flipH="1">
            <a:off x="1154750" y="3535075"/>
            <a:ext cx="1719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ctrTitle" idx="6"/>
          </p:nvPr>
        </p:nvSpPr>
        <p:spPr>
          <a:xfrm flipH="1">
            <a:off x="3735095" y="3113078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7"/>
          </p:nvPr>
        </p:nvSpPr>
        <p:spPr>
          <a:xfrm flipH="1">
            <a:off x="3735200" y="3535075"/>
            <a:ext cx="1719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title" idx="8"/>
          </p:nvPr>
        </p:nvSpPr>
        <p:spPr>
          <a:xfrm>
            <a:off x="1009550" y="355650"/>
            <a:ext cx="7124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8117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ctrTitle"/>
          </p:nvPr>
        </p:nvSpPr>
        <p:spPr>
          <a:xfrm flipH="1">
            <a:off x="5049752" y="2315350"/>
            <a:ext cx="211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 flipH="1">
            <a:off x="5049741" y="2790183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ctrTitle" idx="2"/>
          </p:nvPr>
        </p:nvSpPr>
        <p:spPr>
          <a:xfrm flipH="1">
            <a:off x="2034001" y="2315350"/>
            <a:ext cx="191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3"/>
          </p:nvPr>
        </p:nvSpPr>
        <p:spPr>
          <a:xfrm flipH="1">
            <a:off x="1932459" y="2790183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ctrTitle" idx="4"/>
          </p:nvPr>
        </p:nvSpPr>
        <p:spPr>
          <a:xfrm flipH="1">
            <a:off x="5326791" y="3396471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subTitle" idx="5"/>
          </p:nvPr>
        </p:nvSpPr>
        <p:spPr>
          <a:xfrm flipH="1">
            <a:off x="5049741" y="3859883"/>
            <a:ext cx="2114700" cy="7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ctrTitle" idx="6"/>
          </p:nvPr>
        </p:nvSpPr>
        <p:spPr>
          <a:xfrm flipH="1">
            <a:off x="2209509" y="124262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subTitle" idx="7"/>
          </p:nvPr>
        </p:nvSpPr>
        <p:spPr>
          <a:xfrm flipH="1">
            <a:off x="1932459" y="1708180"/>
            <a:ext cx="2114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ctrTitle" idx="8"/>
          </p:nvPr>
        </p:nvSpPr>
        <p:spPr>
          <a:xfrm flipH="1">
            <a:off x="5326791" y="124262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subTitle" idx="9"/>
          </p:nvPr>
        </p:nvSpPr>
        <p:spPr>
          <a:xfrm flipH="1">
            <a:off x="4870049" y="1708175"/>
            <a:ext cx="2474100" cy="7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ctrTitle" idx="13"/>
          </p:nvPr>
        </p:nvSpPr>
        <p:spPr>
          <a:xfrm flipH="1">
            <a:off x="2077809" y="3396471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14"/>
          </p:nvPr>
        </p:nvSpPr>
        <p:spPr>
          <a:xfrm flipH="1">
            <a:off x="1799850" y="3859875"/>
            <a:ext cx="23799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title" idx="15"/>
          </p:nvPr>
        </p:nvSpPr>
        <p:spPr>
          <a:xfrm>
            <a:off x="1038500" y="355650"/>
            <a:ext cx="70668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994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title" hasCustomPrompt="1"/>
          </p:nvPr>
        </p:nvSpPr>
        <p:spPr>
          <a:xfrm>
            <a:off x="2982750" y="3639954"/>
            <a:ext cx="4854900" cy="82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 flipH="1">
            <a:off x="2882850" y="4228061"/>
            <a:ext cx="5054700" cy="5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2" hasCustomPrompt="1"/>
          </p:nvPr>
        </p:nvSpPr>
        <p:spPr>
          <a:xfrm>
            <a:off x="3116700" y="482850"/>
            <a:ext cx="4587000" cy="9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3"/>
          </p:nvPr>
        </p:nvSpPr>
        <p:spPr>
          <a:xfrm flipH="1">
            <a:off x="3864150" y="1209950"/>
            <a:ext cx="3092100" cy="5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 idx="4" hasCustomPrompt="1"/>
          </p:nvPr>
        </p:nvSpPr>
        <p:spPr>
          <a:xfrm>
            <a:off x="1135500" y="1988925"/>
            <a:ext cx="4587000" cy="9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5"/>
          </p:nvPr>
        </p:nvSpPr>
        <p:spPr>
          <a:xfrm flipH="1">
            <a:off x="1606650" y="2728489"/>
            <a:ext cx="3644700" cy="5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2042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Header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ctrTitle"/>
          </p:nvPr>
        </p:nvSpPr>
        <p:spPr>
          <a:xfrm flipH="1">
            <a:off x="726817" y="3302100"/>
            <a:ext cx="38499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ubTitle" idx="1"/>
          </p:nvPr>
        </p:nvSpPr>
        <p:spPr>
          <a:xfrm flipH="1">
            <a:off x="1962517" y="4025700"/>
            <a:ext cx="2614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469442" y="1059225"/>
            <a:ext cx="2145000" cy="9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  <p:sp>
        <p:nvSpPr>
          <p:cNvPr id="154" name="Google Shape;154;p20"/>
          <p:cNvSpPr/>
          <p:nvPr/>
        </p:nvSpPr>
        <p:spPr>
          <a:xfrm flipH="1">
            <a:off x="6177275" y="312250"/>
            <a:ext cx="1751653" cy="1801706"/>
          </a:xfrm>
          <a:custGeom>
            <a:avLst/>
            <a:gdLst/>
            <a:ahLst/>
            <a:cxnLst/>
            <a:rect l="l" t="t" r="r" b="b"/>
            <a:pathLst>
              <a:path w="5178" h="5326" extrusionOk="0">
                <a:moveTo>
                  <a:pt x="4310" y="0"/>
                </a:moveTo>
                <a:cubicBezTo>
                  <a:pt x="4151" y="0"/>
                  <a:pt x="3989" y="106"/>
                  <a:pt x="3864" y="212"/>
                </a:cubicBezTo>
                <a:cubicBezTo>
                  <a:pt x="3309" y="742"/>
                  <a:pt x="3018" y="1487"/>
                  <a:pt x="3056" y="2245"/>
                </a:cubicBezTo>
                <a:cubicBezTo>
                  <a:pt x="2576" y="1828"/>
                  <a:pt x="2059" y="1437"/>
                  <a:pt x="1516" y="1096"/>
                </a:cubicBezTo>
                <a:cubicBezTo>
                  <a:pt x="1283" y="938"/>
                  <a:pt x="997" y="786"/>
                  <a:pt x="731" y="786"/>
                </a:cubicBezTo>
                <a:cubicBezTo>
                  <a:pt x="592" y="786"/>
                  <a:pt x="458" y="827"/>
                  <a:pt x="341" y="932"/>
                </a:cubicBezTo>
                <a:cubicBezTo>
                  <a:pt x="0" y="1235"/>
                  <a:pt x="215" y="1803"/>
                  <a:pt x="468" y="2182"/>
                </a:cubicBezTo>
                <a:cubicBezTo>
                  <a:pt x="1377" y="3520"/>
                  <a:pt x="2766" y="4555"/>
                  <a:pt x="4180" y="5326"/>
                </a:cubicBezTo>
                <a:lnTo>
                  <a:pt x="4243" y="5288"/>
                </a:lnTo>
                <a:cubicBezTo>
                  <a:pt x="5026" y="3773"/>
                  <a:pt x="5177" y="2017"/>
                  <a:pt x="4685" y="389"/>
                </a:cubicBezTo>
                <a:cubicBezTo>
                  <a:pt x="4647" y="250"/>
                  <a:pt x="4571" y="123"/>
                  <a:pt x="4458" y="35"/>
                </a:cubicBezTo>
                <a:cubicBezTo>
                  <a:pt x="4409" y="11"/>
                  <a:pt x="4360" y="0"/>
                  <a:pt x="4310" y="0"/>
                </a:cubicBezTo>
                <a:close/>
              </a:path>
            </a:pathLst>
          </a:custGeom>
          <a:solidFill>
            <a:srgbClr val="FFD399">
              <a:alpha val="36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0"/>
          <p:cNvSpPr/>
          <p:nvPr/>
        </p:nvSpPr>
        <p:spPr>
          <a:xfrm>
            <a:off x="494500" y="4241850"/>
            <a:ext cx="158500" cy="160575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0"/>
          <p:cNvSpPr/>
          <p:nvPr/>
        </p:nvSpPr>
        <p:spPr>
          <a:xfrm>
            <a:off x="858225" y="4493125"/>
            <a:ext cx="167675" cy="139875"/>
          </a:xfrm>
          <a:custGeom>
            <a:avLst/>
            <a:gdLst/>
            <a:ahLst/>
            <a:cxnLst/>
            <a:rect l="l" t="t" r="r" b="b"/>
            <a:pathLst>
              <a:path w="6707" h="5595" extrusionOk="0">
                <a:moveTo>
                  <a:pt x="4442" y="0"/>
                </a:moveTo>
                <a:cubicBezTo>
                  <a:pt x="4287" y="0"/>
                  <a:pt x="4132" y="20"/>
                  <a:pt x="3977" y="63"/>
                </a:cubicBezTo>
                <a:cubicBezTo>
                  <a:pt x="1969" y="628"/>
                  <a:pt x="1903" y="3817"/>
                  <a:pt x="0" y="4657"/>
                </a:cubicBezTo>
                <a:lnTo>
                  <a:pt x="223" y="5050"/>
                </a:lnTo>
                <a:cubicBezTo>
                  <a:pt x="1051" y="5380"/>
                  <a:pt x="1943" y="5595"/>
                  <a:pt x="2827" y="5595"/>
                </a:cubicBezTo>
                <a:cubicBezTo>
                  <a:pt x="3317" y="5595"/>
                  <a:pt x="3806" y="5528"/>
                  <a:pt x="4279" y="5379"/>
                </a:cubicBezTo>
                <a:cubicBezTo>
                  <a:pt x="5591" y="4959"/>
                  <a:pt x="6707" y="3751"/>
                  <a:pt x="6707" y="2373"/>
                </a:cubicBezTo>
                <a:cubicBezTo>
                  <a:pt x="6707" y="1156"/>
                  <a:pt x="5611" y="0"/>
                  <a:pt x="4442" y="0"/>
                </a:cubicBezTo>
                <a:close/>
              </a:path>
            </a:pathLst>
          </a:custGeom>
          <a:solidFill>
            <a:srgbClr val="FF5C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962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>
            <a:spLocks noGrp="1"/>
          </p:cNvSpPr>
          <p:nvPr>
            <p:ph type="ctrTitle"/>
          </p:nvPr>
        </p:nvSpPr>
        <p:spPr>
          <a:xfrm flipH="1">
            <a:off x="4319150" y="2552650"/>
            <a:ext cx="3836400" cy="9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subTitle" idx="1"/>
          </p:nvPr>
        </p:nvSpPr>
        <p:spPr>
          <a:xfrm flipH="1">
            <a:off x="2628050" y="949700"/>
            <a:ext cx="5527500" cy="13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21"/>
          <p:cNvSpPr/>
          <p:nvPr/>
        </p:nvSpPr>
        <p:spPr>
          <a:xfrm rot="3599923">
            <a:off x="-1167696" y="2568417"/>
            <a:ext cx="4480093" cy="4223877"/>
          </a:xfrm>
          <a:custGeom>
            <a:avLst/>
            <a:gdLst/>
            <a:ahLst/>
            <a:cxnLst/>
            <a:rect l="l" t="t" r="r" b="b"/>
            <a:pathLst>
              <a:path w="115248" h="108657" extrusionOk="0">
                <a:moveTo>
                  <a:pt x="62284" y="0"/>
                </a:moveTo>
                <a:cubicBezTo>
                  <a:pt x="59752" y="1389"/>
                  <a:pt x="57512" y="3278"/>
                  <a:pt x="56220" y="5824"/>
                </a:cubicBezTo>
                <a:cubicBezTo>
                  <a:pt x="55645" y="6967"/>
                  <a:pt x="55265" y="8229"/>
                  <a:pt x="54503" y="9259"/>
                </a:cubicBezTo>
                <a:cubicBezTo>
                  <a:pt x="52929" y="11373"/>
                  <a:pt x="50117" y="12041"/>
                  <a:pt x="47431" y="12041"/>
                </a:cubicBezTo>
                <a:cubicBezTo>
                  <a:pt x="47072" y="12041"/>
                  <a:pt x="46715" y="12029"/>
                  <a:pt x="46364" y="12007"/>
                </a:cubicBezTo>
                <a:cubicBezTo>
                  <a:pt x="44312" y="11878"/>
                  <a:pt x="42235" y="11502"/>
                  <a:pt x="40190" y="11502"/>
                </a:cubicBezTo>
                <a:cubicBezTo>
                  <a:pt x="39265" y="11502"/>
                  <a:pt x="38347" y="11579"/>
                  <a:pt x="37441" y="11790"/>
                </a:cubicBezTo>
                <a:cubicBezTo>
                  <a:pt x="32191" y="13015"/>
                  <a:pt x="28771" y="19295"/>
                  <a:pt x="30586" y="24372"/>
                </a:cubicBezTo>
                <a:cubicBezTo>
                  <a:pt x="31504" y="26934"/>
                  <a:pt x="33349" y="30189"/>
                  <a:pt x="31250" y="31922"/>
                </a:cubicBezTo>
                <a:cubicBezTo>
                  <a:pt x="30462" y="32573"/>
                  <a:pt x="29378" y="32670"/>
                  <a:pt x="28344" y="32670"/>
                </a:cubicBezTo>
                <a:cubicBezTo>
                  <a:pt x="28252" y="32670"/>
                  <a:pt x="28160" y="32670"/>
                  <a:pt x="28069" y="32668"/>
                </a:cubicBezTo>
                <a:cubicBezTo>
                  <a:pt x="24336" y="32616"/>
                  <a:pt x="20610" y="32183"/>
                  <a:pt x="16966" y="31369"/>
                </a:cubicBezTo>
                <a:cubicBezTo>
                  <a:pt x="14438" y="30808"/>
                  <a:pt x="11757" y="30082"/>
                  <a:pt x="9206" y="30082"/>
                </a:cubicBezTo>
                <a:cubicBezTo>
                  <a:pt x="7651" y="30082"/>
                  <a:pt x="6144" y="30352"/>
                  <a:pt x="4750" y="31093"/>
                </a:cubicBezTo>
                <a:cubicBezTo>
                  <a:pt x="1636" y="32743"/>
                  <a:pt x="1" y="36745"/>
                  <a:pt x="1061" y="40098"/>
                </a:cubicBezTo>
                <a:cubicBezTo>
                  <a:pt x="2211" y="43742"/>
                  <a:pt x="6079" y="47110"/>
                  <a:pt x="4526" y="50589"/>
                </a:cubicBezTo>
                <a:cubicBezTo>
                  <a:pt x="3891" y="52023"/>
                  <a:pt x="2442" y="52956"/>
                  <a:pt x="1703" y="54338"/>
                </a:cubicBezTo>
                <a:cubicBezTo>
                  <a:pt x="456" y="56682"/>
                  <a:pt x="1621" y="59706"/>
                  <a:pt x="3570" y="61514"/>
                </a:cubicBezTo>
                <a:cubicBezTo>
                  <a:pt x="5526" y="63321"/>
                  <a:pt x="8103" y="64254"/>
                  <a:pt x="10499" y="65396"/>
                </a:cubicBezTo>
                <a:cubicBezTo>
                  <a:pt x="16085" y="68062"/>
                  <a:pt x="20953" y="72005"/>
                  <a:pt x="24724" y="76911"/>
                </a:cubicBezTo>
                <a:lnTo>
                  <a:pt x="20274" y="67913"/>
                </a:lnTo>
                <a:lnTo>
                  <a:pt x="20274" y="67913"/>
                </a:lnTo>
                <a:cubicBezTo>
                  <a:pt x="26367" y="74013"/>
                  <a:pt x="32520" y="80196"/>
                  <a:pt x="36985" y="87581"/>
                </a:cubicBezTo>
                <a:cubicBezTo>
                  <a:pt x="41309" y="94742"/>
                  <a:pt x="44639" y="103575"/>
                  <a:pt x="52375" y="106764"/>
                </a:cubicBezTo>
                <a:cubicBezTo>
                  <a:pt x="55227" y="107936"/>
                  <a:pt x="58371" y="108160"/>
                  <a:pt x="61455" y="108324"/>
                </a:cubicBezTo>
                <a:cubicBezTo>
                  <a:pt x="65797" y="108546"/>
                  <a:pt x="70143" y="108657"/>
                  <a:pt x="74488" y="108657"/>
                </a:cubicBezTo>
                <a:cubicBezTo>
                  <a:pt x="88131" y="108657"/>
                  <a:pt x="101762" y="107565"/>
                  <a:pt x="115248" y="105390"/>
                </a:cubicBezTo>
                <a:lnTo>
                  <a:pt x="115248" y="9737"/>
                </a:lnTo>
                <a:cubicBezTo>
                  <a:pt x="113485" y="8572"/>
                  <a:pt x="111693" y="7452"/>
                  <a:pt x="109886" y="6392"/>
                </a:cubicBezTo>
                <a:cubicBezTo>
                  <a:pt x="105712" y="3943"/>
                  <a:pt x="101239" y="1725"/>
                  <a:pt x="96632" y="0"/>
                </a:cubicBezTo>
                <a:close/>
              </a:path>
            </a:pathLst>
          </a:custGeom>
          <a:solidFill>
            <a:srgbClr val="FF5C6F">
              <a:alpha val="30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856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1">
  <p:cSld name="Technology design 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subTitle" idx="1"/>
          </p:nvPr>
        </p:nvSpPr>
        <p:spPr>
          <a:xfrm flipH="1">
            <a:off x="5508000" y="2293935"/>
            <a:ext cx="2671800" cy="11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1717625" y="354225"/>
            <a:ext cx="5708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44033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 2">
  <p:cSld name="Technology design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subTitle" idx="1"/>
          </p:nvPr>
        </p:nvSpPr>
        <p:spPr>
          <a:xfrm flipH="1">
            <a:off x="720000" y="2716300"/>
            <a:ext cx="2644500" cy="11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title"/>
          </p:nvPr>
        </p:nvSpPr>
        <p:spPr>
          <a:xfrm>
            <a:off x="1717625" y="354225"/>
            <a:ext cx="5708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10242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body" idx="1"/>
          </p:nvPr>
        </p:nvSpPr>
        <p:spPr>
          <a:xfrm>
            <a:off x="745625" y="1347775"/>
            <a:ext cx="3711000" cy="3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"/>
              <a:buChar char="■"/>
              <a:defRPr/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3023100" y="356124"/>
            <a:ext cx="3097800" cy="9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body" idx="2"/>
          </p:nvPr>
        </p:nvSpPr>
        <p:spPr>
          <a:xfrm>
            <a:off x="4769775" y="1347775"/>
            <a:ext cx="3711000" cy="3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p24"/>
          <p:cNvSpPr/>
          <p:nvPr/>
        </p:nvSpPr>
        <p:spPr>
          <a:xfrm>
            <a:off x="288500" y="4523400"/>
            <a:ext cx="158500" cy="160575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4"/>
          <p:cNvSpPr/>
          <p:nvPr/>
        </p:nvSpPr>
        <p:spPr>
          <a:xfrm>
            <a:off x="652225" y="4774675"/>
            <a:ext cx="167675" cy="139875"/>
          </a:xfrm>
          <a:custGeom>
            <a:avLst/>
            <a:gdLst/>
            <a:ahLst/>
            <a:cxnLst/>
            <a:rect l="l" t="t" r="r" b="b"/>
            <a:pathLst>
              <a:path w="6707" h="5595" extrusionOk="0">
                <a:moveTo>
                  <a:pt x="4442" y="0"/>
                </a:moveTo>
                <a:cubicBezTo>
                  <a:pt x="4287" y="0"/>
                  <a:pt x="4132" y="20"/>
                  <a:pt x="3977" y="63"/>
                </a:cubicBezTo>
                <a:cubicBezTo>
                  <a:pt x="1969" y="628"/>
                  <a:pt x="1903" y="3817"/>
                  <a:pt x="0" y="4657"/>
                </a:cubicBezTo>
                <a:lnTo>
                  <a:pt x="223" y="5050"/>
                </a:lnTo>
                <a:cubicBezTo>
                  <a:pt x="1051" y="5380"/>
                  <a:pt x="1943" y="5595"/>
                  <a:pt x="2827" y="5595"/>
                </a:cubicBezTo>
                <a:cubicBezTo>
                  <a:pt x="3317" y="5595"/>
                  <a:pt x="3806" y="5528"/>
                  <a:pt x="4279" y="5379"/>
                </a:cubicBezTo>
                <a:cubicBezTo>
                  <a:pt x="5591" y="4959"/>
                  <a:pt x="6707" y="3751"/>
                  <a:pt x="6707" y="2373"/>
                </a:cubicBezTo>
                <a:cubicBezTo>
                  <a:pt x="6707" y="1156"/>
                  <a:pt x="5611" y="0"/>
                  <a:pt x="4442" y="0"/>
                </a:cubicBezTo>
                <a:close/>
              </a:path>
            </a:pathLst>
          </a:custGeom>
          <a:solidFill>
            <a:srgbClr val="FF5C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4"/>
          <p:cNvSpPr/>
          <p:nvPr/>
        </p:nvSpPr>
        <p:spPr>
          <a:xfrm>
            <a:off x="8213175" y="203950"/>
            <a:ext cx="158500" cy="160575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4"/>
          <p:cNvSpPr/>
          <p:nvPr/>
        </p:nvSpPr>
        <p:spPr>
          <a:xfrm>
            <a:off x="8576900" y="455225"/>
            <a:ext cx="167675" cy="139875"/>
          </a:xfrm>
          <a:custGeom>
            <a:avLst/>
            <a:gdLst/>
            <a:ahLst/>
            <a:cxnLst/>
            <a:rect l="l" t="t" r="r" b="b"/>
            <a:pathLst>
              <a:path w="6707" h="5595" extrusionOk="0">
                <a:moveTo>
                  <a:pt x="4442" y="0"/>
                </a:moveTo>
                <a:cubicBezTo>
                  <a:pt x="4287" y="0"/>
                  <a:pt x="4132" y="20"/>
                  <a:pt x="3977" y="63"/>
                </a:cubicBezTo>
                <a:cubicBezTo>
                  <a:pt x="1969" y="628"/>
                  <a:pt x="1903" y="3817"/>
                  <a:pt x="0" y="4657"/>
                </a:cubicBezTo>
                <a:lnTo>
                  <a:pt x="223" y="5050"/>
                </a:lnTo>
                <a:cubicBezTo>
                  <a:pt x="1051" y="5380"/>
                  <a:pt x="1943" y="5595"/>
                  <a:pt x="2827" y="5595"/>
                </a:cubicBezTo>
                <a:cubicBezTo>
                  <a:pt x="3317" y="5595"/>
                  <a:pt x="3806" y="5528"/>
                  <a:pt x="4279" y="5379"/>
                </a:cubicBezTo>
                <a:cubicBezTo>
                  <a:pt x="5591" y="4959"/>
                  <a:pt x="6707" y="3751"/>
                  <a:pt x="6707" y="2373"/>
                </a:cubicBezTo>
                <a:cubicBezTo>
                  <a:pt x="6707" y="1156"/>
                  <a:pt x="5611" y="0"/>
                  <a:pt x="4442" y="0"/>
                </a:cubicBezTo>
                <a:close/>
              </a:path>
            </a:pathLst>
          </a:custGeom>
          <a:solidFill>
            <a:srgbClr val="FF5C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4"/>
          <p:cNvSpPr/>
          <p:nvPr/>
        </p:nvSpPr>
        <p:spPr>
          <a:xfrm>
            <a:off x="8208588" y="661250"/>
            <a:ext cx="167675" cy="139875"/>
          </a:xfrm>
          <a:custGeom>
            <a:avLst/>
            <a:gdLst/>
            <a:ahLst/>
            <a:cxnLst/>
            <a:rect l="l" t="t" r="r" b="b"/>
            <a:pathLst>
              <a:path w="6707" h="5595" extrusionOk="0">
                <a:moveTo>
                  <a:pt x="4442" y="0"/>
                </a:moveTo>
                <a:cubicBezTo>
                  <a:pt x="4287" y="0"/>
                  <a:pt x="4132" y="20"/>
                  <a:pt x="3977" y="63"/>
                </a:cubicBezTo>
                <a:cubicBezTo>
                  <a:pt x="1969" y="628"/>
                  <a:pt x="1903" y="3817"/>
                  <a:pt x="0" y="4657"/>
                </a:cubicBezTo>
                <a:lnTo>
                  <a:pt x="223" y="5050"/>
                </a:lnTo>
                <a:cubicBezTo>
                  <a:pt x="1051" y="5380"/>
                  <a:pt x="1943" y="5595"/>
                  <a:pt x="2827" y="5595"/>
                </a:cubicBezTo>
                <a:cubicBezTo>
                  <a:pt x="3317" y="5595"/>
                  <a:pt x="3806" y="5528"/>
                  <a:pt x="4279" y="5379"/>
                </a:cubicBezTo>
                <a:cubicBezTo>
                  <a:pt x="5591" y="4959"/>
                  <a:pt x="6707" y="3751"/>
                  <a:pt x="6707" y="2373"/>
                </a:cubicBezTo>
                <a:cubicBezTo>
                  <a:pt x="6707" y="1156"/>
                  <a:pt x="5611" y="0"/>
                  <a:pt x="444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21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_AND_TWO_COLUMNS_1_1_1_1"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Google Shape;2866;p19"/>
          <p:cNvSpPr txBox="1">
            <a:spLocks noGrp="1"/>
          </p:cNvSpPr>
          <p:nvPr>
            <p:ph type="ctrTitle"/>
          </p:nvPr>
        </p:nvSpPr>
        <p:spPr>
          <a:xfrm>
            <a:off x="1978978" y="1522775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67" name="Google Shape;2867;p19"/>
          <p:cNvSpPr txBox="1">
            <a:spLocks noGrp="1"/>
          </p:cNvSpPr>
          <p:nvPr>
            <p:ph type="subTitle" idx="1"/>
          </p:nvPr>
        </p:nvSpPr>
        <p:spPr>
          <a:xfrm>
            <a:off x="1978975" y="1896375"/>
            <a:ext cx="24321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868" name="Google Shape;2868;p19"/>
          <p:cNvSpPr txBox="1">
            <a:spLocks noGrp="1"/>
          </p:cNvSpPr>
          <p:nvPr>
            <p:ph type="ctrTitle" idx="2"/>
          </p:nvPr>
        </p:nvSpPr>
        <p:spPr>
          <a:xfrm>
            <a:off x="5927504" y="1522775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69" name="Google Shape;2869;p19"/>
          <p:cNvSpPr txBox="1">
            <a:spLocks noGrp="1"/>
          </p:cNvSpPr>
          <p:nvPr>
            <p:ph type="subTitle" idx="3"/>
          </p:nvPr>
        </p:nvSpPr>
        <p:spPr>
          <a:xfrm>
            <a:off x="5927500" y="1896375"/>
            <a:ext cx="24321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870" name="Google Shape;2870;p19"/>
          <p:cNvSpPr txBox="1">
            <a:spLocks noGrp="1"/>
          </p:cNvSpPr>
          <p:nvPr>
            <p:ph type="ctrTitle" idx="4"/>
          </p:nvPr>
        </p:nvSpPr>
        <p:spPr>
          <a:xfrm>
            <a:off x="1978978" y="307383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71" name="Google Shape;2871;p19"/>
          <p:cNvSpPr txBox="1">
            <a:spLocks noGrp="1"/>
          </p:cNvSpPr>
          <p:nvPr>
            <p:ph type="subTitle" idx="5"/>
          </p:nvPr>
        </p:nvSpPr>
        <p:spPr>
          <a:xfrm>
            <a:off x="1978975" y="3442375"/>
            <a:ext cx="24321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872" name="Google Shape;2872;p19"/>
          <p:cNvSpPr txBox="1">
            <a:spLocks noGrp="1"/>
          </p:cNvSpPr>
          <p:nvPr>
            <p:ph type="ctrTitle" idx="6"/>
          </p:nvPr>
        </p:nvSpPr>
        <p:spPr>
          <a:xfrm>
            <a:off x="5927504" y="307383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73" name="Google Shape;2873;p19"/>
          <p:cNvSpPr txBox="1">
            <a:spLocks noGrp="1"/>
          </p:cNvSpPr>
          <p:nvPr>
            <p:ph type="subTitle" idx="7"/>
          </p:nvPr>
        </p:nvSpPr>
        <p:spPr>
          <a:xfrm>
            <a:off x="5927500" y="3442376"/>
            <a:ext cx="24321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874" name="Google Shape;2874;p19"/>
          <p:cNvSpPr txBox="1">
            <a:spLocks noGrp="1"/>
          </p:cNvSpPr>
          <p:nvPr>
            <p:ph type="title" idx="8"/>
          </p:nvPr>
        </p:nvSpPr>
        <p:spPr>
          <a:xfrm>
            <a:off x="560850" y="377050"/>
            <a:ext cx="80223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75" name="Google Shape;2875;p19"/>
          <p:cNvSpPr/>
          <p:nvPr/>
        </p:nvSpPr>
        <p:spPr>
          <a:xfrm>
            <a:off x="508823" y="4528078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19"/>
          <p:cNvSpPr/>
          <p:nvPr/>
        </p:nvSpPr>
        <p:spPr>
          <a:xfrm flipH="1">
            <a:off x="1717180" y="-29637"/>
            <a:ext cx="8217273" cy="482986"/>
          </a:xfrm>
          <a:custGeom>
            <a:avLst/>
            <a:gdLst/>
            <a:ahLst/>
            <a:cxnLst/>
            <a:rect l="l" t="t" r="r" b="b"/>
            <a:pathLst>
              <a:path w="308167" h="51546" extrusionOk="0">
                <a:moveTo>
                  <a:pt x="283804" y="40079"/>
                </a:moveTo>
                <a:cubicBezTo>
                  <a:pt x="268806" y="44885"/>
                  <a:pt x="219328" y="30228"/>
                  <a:pt x="195142" y="32122"/>
                </a:cubicBezTo>
                <a:cubicBezTo>
                  <a:pt x="170956" y="34017"/>
                  <a:pt x="154853" y="53088"/>
                  <a:pt x="138687" y="51446"/>
                </a:cubicBezTo>
                <a:cubicBezTo>
                  <a:pt x="122521" y="49804"/>
                  <a:pt x="112669" y="24608"/>
                  <a:pt x="98145" y="22271"/>
                </a:cubicBezTo>
                <a:cubicBezTo>
                  <a:pt x="83621" y="19935"/>
                  <a:pt x="63666" y="38879"/>
                  <a:pt x="51541" y="37427"/>
                </a:cubicBezTo>
                <a:cubicBezTo>
                  <a:pt x="39416" y="35975"/>
                  <a:pt x="29783" y="18656"/>
                  <a:pt x="25397" y="13557"/>
                </a:cubicBezTo>
                <a:cubicBezTo>
                  <a:pt x="21011" y="8458"/>
                  <a:pt x="26502" y="8730"/>
                  <a:pt x="25224" y="6834"/>
                </a:cubicBezTo>
                <a:cubicBezTo>
                  <a:pt x="23946" y="4938"/>
                  <a:pt x="-25591" y="2773"/>
                  <a:pt x="17727" y="2182"/>
                </a:cubicBezTo>
                <a:cubicBezTo>
                  <a:pt x="61045" y="1591"/>
                  <a:pt x="240786" y="-3027"/>
                  <a:pt x="285132" y="3289"/>
                </a:cubicBezTo>
                <a:cubicBezTo>
                  <a:pt x="329478" y="9605"/>
                  <a:pt x="298802" y="35274"/>
                  <a:pt x="283804" y="400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877" name="Google Shape;2877;p19"/>
          <p:cNvSpPr/>
          <p:nvPr/>
        </p:nvSpPr>
        <p:spPr>
          <a:xfrm flipH="1">
            <a:off x="-2908927" y="-1403400"/>
            <a:ext cx="5376322" cy="2180355"/>
          </a:xfrm>
          <a:custGeom>
            <a:avLst/>
            <a:gdLst/>
            <a:ahLst/>
            <a:cxnLst/>
            <a:rect l="l" t="t" r="r" b="b"/>
            <a:pathLst>
              <a:path w="226610" h="98181" extrusionOk="0">
                <a:moveTo>
                  <a:pt x="55" y="31732"/>
                </a:moveTo>
                <a:cubicBezTo>
                  <a:pt x="-1928" y="19227"/>
                  <a:pt x="50079" y="28011"/>
                  <a:pt x="69617" y="23067"/>
                </a:cubicBezTo>
                <a:cubicBezTo>
                  <a:pt x="89155" y="18123"/>
                  <a:pt x="104472" y="5216"/>
                  <a:pt x="117285" y="2066"/>
                </a:cubicBezTo>
                <a:cubicBezTo>
                  <a:pt x="130098" y="-1084"/>
                  <a:pt x="138137" y="-818"/>
                  <a:pt x="146496" y="4165"/>
                </a:cubicBezTo>
                <a:cubicBezTo>
                  <a:pt x="154855" y="9148"/>
                  <a:pt x="159149" y="26421"/>
                  <a:pt x="167438" y="31965"/>
                </a:cubicBezTo>
                <a:cubicBezTo>
                  <a:pt x="175727" y="37509"/>
                  <a:pt x="188967" y="35729"/>
                  <a:pt x="196229" y="37431"/>
                </a:cubicBezTo>
                <a:cubicBezTo>
                  <a:pt x="203491" y="39133"/>
                  <a:pt x="207398" y="40849"/>
                  <a:pt x="211009" y="42176"/>
                </a:cubicBezTo>
                <a:cubicBezTo>
                  <a:pt x="214620" y="43503"/>
                  <a:pt x="239478" y="36074"/>
                  <a:pt x="217896" y="45394"/>
                </a:cubicBezTo>
                <a:cubicBezTo>
                  <a:pt x="196314" y="54715"/>
                  <a:pt x="117824" y="100376"/>
                  <a:pt x="81517" y="98099"/>
                </a:cubicBezTo>
                <a:cubicBezTo>
                  <a:pt x="45210" y="95822"/>
                  <a:pt x="2038" y="44237"/>
                  <a:pt x="55" y="3173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878" name="Google Shape;2878;p19"/>
          <p:cNvSpPr/>
          <p:nvPr/>
        </p:nvSpPr>
        <p:spPr>
          <a:xfrm flipH="1">
            <a:off x="-1210610" y="4494247"/>
            <a:ext cx="7424081" cy="925807"/>
          </a:xfrm>
          <a:custGeom>
            <a:avLst/>
            <a:gdLst/>
            <a:ahLst/>
            <a:cxnLst/>
            <a:rect l="l" t="t" r="r" b="b"/>
            <a:pathLst>
              <a:path w="326944" h="40771" extrusionOk="0">
                <a:moveTo>
                  <a:pt x="31085" y="17280"/>
                </a:moveTo>
                <a:cubicBezTo>
                  <a:pt x="44597" y="15184"/>
                  <a:pt x="79533" y="25471"/>
                  <a:pt x="101877" y="25214"/>
                </a:cubicBezTo>
                <a:cubicBezTo>
                  <a:pt x="124222" y="24958"/>
                  <a:pt x="142229" y="16752"/>
                  <a:pt x="165152" y="15741"/>
                </a:cubicBezTo>
                <a:cubicBezTo>
                  <a:pt x="188075" y="14731"/>
                  <a:pt x="216935" y="21740"/>
                  <a:pt x="239416" y="19151"/>
                </a:cubicBezTo>
                <a:cubicBezTo>
                  <a:pt x="261897" y="16562"/>
                  <a:pt x="293261" y="-2161"/>
                  <a:pt x="300039" y="207"/>
                </a:cubicBezTo>
                <a:cubicBezTo>
                  <a:pt x="306818" y="2575"/>
                  <a:pt x="280256" y="27054"/>
                  <a:pt x="280087" y="33359"/>
                </a:cubicBezTo>
                <a:cubicBezTo>
                  <a:pt x="279919" y="39664"/>
                  <a:pt x="294471" y="36816"/>
                  <a:pt x="299028" y="38035"/>
                </a:cubicBezTo>
                <a:cubicBezTo>
                  <a:pt x="303585" y="39254"/>
                  <a:pt x="353797" y="40712"/>
                  <a:pt x="307427" y="40671"/>
                </a:cubicBezTo>
                <a:cubicBezTo>
                  <a:pt x="261057" y="40630"/>
                  <a:pt x="66865" y="41687"/>
                  <a:pt x="20808" y="37788"/>
                </a:cubicBezTo>
                <a:cubicBezTo>
                  <a:pt x="-25249" y="33890"/>
                  <a:pt x="17574" y="19376"/>
                  <a:pt x="31085" y="172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879" name="Google Shape;2879;p19"/>
          <p:cNvSpPr/>
          <p:nvPr/>
        </p:nvSpPr>
        <p:spPr>
          <a:xfrm flipH="1">
            <a:off x="3793919" y="4305650"/>
            <a:ext cx="5778105" cy="1120661"/>
          </a:xfrm>
          <a:custGeom>
            <a:avLst/>
            <a:gdLst/>
            <a:ahLst/>
            <a:cxnLst/>
            <a:rect l="l" t="t" r="r" b="b"/>
            <a:pathLst>
              <a:path w="254458" h="49352" extrusionOk="0">
                <a:moveTo>
                  <a:pt x="19228" y="10274"/>
                </a:moveTo>
                <a:cubicBezTo>
                  <a:pt x="25886" y="2698"/>
                  <a:pt x="45941" y="-1483"/>
                  <a:pt x="57372" y="483"/>
                </a:cubicBezTo>
                <a:cubicBezTo>
                  <a:pt x="68803" y="2449"/>
                  <a:pt x="80045" y="17765"/>
                  <a:pt x="87812" y="22069"/>
                </a:cubicBezTo>
                <a:cubicBezTo>
                  <a:pt x="95579" y="26373"/>
                  <a:pt x="95419" y="27102"/>
                  <a:pt x="103976" y="26309"/>
                </a:cubicBezTo>
                <a:cubicBezTo>
                  <a:pt x="112533" y="25516"/>
                  <a:pt x="126400" y="16426"/>
                  <a:pt x="139156" y="17310"/>
                </a:cubicBezTo>
                <a:cubicBezTo>
                  <a:pt x="151912" y="18194"/>
                  <a:pt x="166004" y="27895"/>
                  <a:pt x="180513" y="31613"/>
                </a:cubicBezTo>
                <a:cubicBezTo>
                  <a:pt x="195022" y="35331"/>
                  <a:pt x="216250" y="37021"/>
                  <a:pt x="226209" y="39618"/>
                </a:cubicBezTo>
                <a:cubicBezTo>
                  <a:pt x="236168" y="42215"/>
                  <a:pt x="275062" y="46142"/>
                  <a:pt x="240265" y="47196"/>
                </a:cubicBezTo>
                <a:cubicBezTo>
                  <a:pt x="205468" y="48250"/>
                  <a:pt x="54266" y="52096"/>
                  <a:pt x="17426" y="45942"/>
                </a:cubicBezTo>
                <a:cubicBezTo>
                  <a:pt x="-19413" y="39788"/>
                  <a:pt x="12570" y="17851"/>
                  <a:pt x="19228" y="1027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880" name="Google Shape;2880;p19"/>
          <p:cNvSpPr/>
          <p:nvPr/>
        </p:nvSpPr>
        <p:spPr>
          <a:xfrm rot="-1121176">
            <a:off x="1974505" y="4835994"/>
            <a:ext cx="293052" cy="253646"/>
          </a:xfrm>
          <a:custGeom>
            <a:avLst/>
            <a:gdLst/>
            <a:ahLst/>
            <a:cxnLst/>
            <a:rect l="l" t="t" r="r" b="b"/>
            <a:pathLst>
              <a:path w="9975" h="8633" extrusionOk="0">
                <a:moveTo>
                  <a:pt x="7366" y="0"/>
                </a:moveTo>
                <a:cubicBezTo>
                  <a:pt x="7250" y="0"/>
                  <a:pt x="7130" y="8"/>
                  <a:pt x="7006" y="24"/>
                </a:cubicBezTo>
                <a:cubicBezTo>
                  <a:pt x="6372" y="91"/>
                  <a:pt x="5105" y="558"/>
                  <a:pt x="5105" y="1659"/>
                </a:cubicBezTo>
                <a:cubicBezTo>
                  <a:pt x="4971" y="658"/>
                  <a:pt x="3737" y="224"/>
                  <a:pt x="3103" y="224"/>
                </a:cubicBezTo>
                <a:cubicBezTo>
                  <a:pt x="1535" y="224"/>
                  <a:pt x="368" y="1158"/>
                  <a:pt x="201" y="2759"/>
                </a:cubicBezTo>
                <a:cubicBezTo>
                  <a:pt x="1" y="4594"/>
                  <a:pt x="1702" y="5962"/>
                  <a:pt x="3003" y="6929"/>
                </a:cubicBezTo>
                <a:cubicBezTo>
                  <a:pt x="3603" y="7363"/>
                  <a:pt x="4137" y="7796"/>
                  <a:pt x="4704" y="8197"/>
                </a:cubicBezTo>
                <a:cubicBezTo>
                  <a:pt x="4938" y="8363"/>
                  <a:pt x="5171" y="8497"/>
                  <a:pt x="5438" y="8630"/>
                </a:cubicBezTo>
                <a:cubicBezTo>
                  <a:pt x="5449" y="8632"/>
                  <a:pt x="5459" y="8633"/>
                  <a:pt x="5470" y="8633"/>
                </a:cubicBezTo>
                <a:cubicBezTo>
                  <a:pt x="5673" y="8633"/>
                  <a:pt x="5984" y="8355"/>
                  <a:pt x="6205" y="8197"/>
                </a:cubicBezTo>
                <a:cubicBezTo>
                  <a:pt x="7473" y="7296"/>
                  <a:pt x="8540" y="6128"/>
                  <a:pt x="9374" y="4794"/>
                </a:cubicBezTo>
                <a:cubicBezTo>
                  <a:pt x="9875" y="3827"/>
                  <a:pt x="9975" y="2659"/>
                  <a:pt x="9608" y="1625"/>
                </a:cubicBezTo>
                <a:cubicBezTo>
                  <a:pt x="9185" y="690"/>
                  <a:pt x="8463" y="0"/>
                  <a:pt x="736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1" name="Google Shape;2881;p19"/>
          <p:cNvGrpSpPr/>
          <p:nvPr/>
        </p:nvGrpSpPr>
        <p:grpSpPr>
          <a:xfrm>
            <a:off x="8433951" y="4528073"/>
            <a:ext cx="710049" cy="690042"/>
            <a:chOff x="8197580" y="4205811"/>
            <a:chExt cx="998242" cy="969977"/>
          </a:xfrm>
        </p:grpSpPr>
        <p:sp>
          <p:nvSpPr>
            <p:cNvPr id="2882" name="Google Shape;2882;p19"/>
            <p:cNvSpPr/>
            <p:nvPr/>
          </p:nvSpPr>
          <p:spPr>
            <a:xfrm rot="5400000">
              <a:off x="8651689" y="4271362"/>
              <a:ext cx="609684" cy="478582"/>
            </a:xfrm>
            <a:custGeom>
              <a:avLst/>
              <a:gdLst/>
              <a:ahLst/>
              <a:cxnLst/>
              <a:rect l="l" t="t" r="r" b="b"/>
              <a:pathLst>
                <a:path w="14311" h="11233" extrusionOk="0">
                  <a:moveTo>
                    <a:pt x="9399" y="0"/>
                  </a:moveTo>
                  <a:cubicBezTo>
                    <a:pt x="9391" y="0"/>
                    <a:pt x="9383" y="1"/>
                    <a:pt x="9374" y="4"/>
                  </a:cubicBezTo>
                  <a:cubicBezTo>
                    <a:pt x="7273" y="237"/>
                    <a:pt x="5038" y="270"/>
                    <a:pt x="3070" y="1038"/>
                  </a:cubicBezTo>
                  <a:cubicBezTo>
                    <a:pt x="2269" y="1338"/>
                    <a:pt x="968" y="2305"/>
                    <a:pt x="2236" y="2972"/>
                  </a:cubicBezTo>
                  <a:cubicBezTo>
                    <a:pt x="2536" y="3106"/>
                    <a:pt x="2869" y="3206"/>
                    <a:pt x="3203" y="3273"/>
                  </a:cubicBezTo>
                  <a:cubicBezTo>
                    <a:pt x="3437" y="3339"/>
                    <a:pt x="3670" y="3439"/>
                    <a:pt x="3904" y="3539"/>
                  </a:cubicBezTo>
                  <a:cubicBezTo>
                    <a:pt x="3703" y="3606"/>
                    <a:pt x="3503" y="3673"/>
                    <a:pt x="3303" y="3773"/>
                  </a:cubicBezTo>
                  <a:cubicBezTo>
                    <a:pt x="2603" y="4006"/>
                    <a:pt x="1702" y="4040"/>
                    <a:pt x="1102" y="4540"/>
                  </a:cubicBezTo>
                  <a:cubicBezTo>
                    <a:pt x="134" y="5341"/>
                    <a:pt x="501" y="6041"/>
                    <a:pt x="1535" y="6408"/>
                  </a:cubicBezTo>
                  <a:cubicBezTo>
                    <a:pt x="1835" y="6508"/>
                    <a:pt x="2136" y="6575"/>
                    <a:pt x="2436" y="6642"/>
                  </a:cubicBezTo>
                  <a:cubicBezTo>
                    <a:pt x="2636" y="6675"/>
                    <a:pt x="2803" y="6742"/>
                    <a:pt x="3003" y="6808"/>
                  </a:cubicBezTo>
                  <a:cubicBezTo>
                    <a:pt x="2636" y="7209"/>
                    <a:pt x="2302" y="7642"/>
                    <a:pt x="1969" y="8043"/>
                  </a:cubicBezTo>
                  <a:cubicBezTo>
                    <a:pt x="1635" y="8476"/>
                    <a:pt x="468" y="9977"/>
                    <a:pt x="1068" y="10611"/>
                  </a:cubicBezTo>
                  <a:cubicBezTo>
                    <a:pt x="1239" y="10789"/>
                    <a:pt x="1434" y="10862"/>
                    <a:pt x="1640" y="10862"/>
                  </a:cubicBezTo>
                  <a:cubicBezTo>
                    <a:pt x="2403" y="10862"/>
                    <a:pt x="3324" y="9864"/>
                    <a:pt x="3770" y="9444"/>
                  </a:cubicBezTo>
                  <a:cubicBezTo>
                    <a:pt x="3937" y="9277"/>
                    <a:pt x="4070" y="9110"/>
                    <a:pt x="4237" y="8943"/>
                  </a:cubicBezTo>
                  <a:cubicBezTo>
                    <a:pt x="4365" y="8816"/>
                    <a:pt x="4628" y="8455"/>
                    <a:pt x="4760" y="8455"/>
                  </a:cubicBezTo>
                  <a:cubicBezTo>
                    <a:pt x="4801" y="8455"/>
                    <a:pt x="4830" y="8490"/>
                    <a:pt x="4838" y="8576"/>
                  </a:cubicBezTo>
                  <a:cubicBezTo>
                    <a:pt x="4838" y="8843"/>
                    <a:pt x="4904" y="9110"/>
                    <a:pt x="4938" y="9344"/>
                  </a:cubicBezTo>
                  <a:cubicBezTo>
                    <a:pt x="5038" y="9944"/>
                    <a:pt x="5305" y="10478"/>
                    <a:pt x="5671" y="10945"/>
                  </a:cubicBezTo>
                  <a:cubicBezTo>
                    <a:pt x="5867" y="11149"/>
                    <a:pt x="6082" y="11233"/>
                    <a:pt x="6298" y="11233"/>
                  </a:cubicBezTo>
                  <a:cubicBezTo>
                    <a:pt x="6892" y="11233"/>
                    <a:pt x="7495" y="10600"/>
                    <a:pt x="7740" y="10111"/>
                  </a:cubicBezTo>
                  <a:cubicBezTo>
                    <a:pt x="7973" y="9410"/>
                    <a:pt x="8140" y="8710"/>
                    <a:pt x="8207" y="7976"/>
                  </a:cubicBezTo>
                  <a:cubicBezTo>
                    <a:pt x="8307" y="7642"/>
                    <a:pt x="8407" y="7309"/>
                    <a:pt x="8473" y="6942"/>
                  </a:cubicBezTo>
                  <a:cubicBezTo>
                    <a:pt x="8707" y="7175"/>
                    <a:pt x="8940" y="7409"/>
                    <a:pt x="9207" y="7609"/>
                  </a:cubicBezTo>
                  <a:cubicBezTo>
                    <a:pt x="9661" y="8015"/>
                    <a:pt x="10336" y="8523"/>
                    <a:pt x="10977" y="8523"/>
                  </a:cubicBezTo>
                  <a:cubicBezTo>
                    <a:pt x="11232" y="8523"/>
                    <a:pt x="11481" y="8442"/>
                    <a:pt x="11709" y="8243"/>
                  </a:cubicBezTo>
                  <a:cubicBezTo>
                    <a:pt x="12703" y="7311"/>
                    <a:pt x="12107" y="5368"/>
                    <a:pt x="11777" y="4189"/>
                  </a:cubicBezTo>
                  <a:lnTo>
                    <a:pt x="11777" y="4189"/>
                  </a:lnTo>
                  <a:cubicBezTo>
                    <a:pt x="12186" y="4379"/>
                    <a:pt x="12829" y="4622"/>
                    <a:pt x="13352" y="4622"/>
                  </a:cubicBezTo>
                  <a:cubicBezTo>
                    <a:pt x="13748" y="4622"/>
                    <a:pt x="14075" y="4482"/>
                    <a:pt x="14178" y="4073"/>
                  </a:cubicBezTo>
                  <a:cubicBezTo>
                    <a:pt x="14311" y="3439"/>
                    <a:pt x="14044" y="2806"/>
                    <a:pt x="13777" y="2272"/>
                  </a:cubicBezTo>
                  <a:cubicBezTo>
                    <a:pt x="13544" y="1771"/>
                    <a:pt x="13177" y="971"/>
                    <a:pt x="12610" y="804"/>
                  </a:cubicBezTo>
                  <a:cubicBezTo>
                    <a:pt x="12593" y="796"/>
                    <a:pt x="12578" y="792"/>
                    <a:pt x="12565" y="792"/>
                  </a:cubicBezTo>
                  <a:cubicBezTo>
                    <a:pt x="12470" y="792"/>
                    <a:pt x="12455" y="975"/>
                    <a:pt x="12543" y="1004"/>
                  </a:cubicBezTo>
                  <a:cubicBezTo>
                    <a:pt x="13310" y="1238"/>
                    <a:pt x="13811" y="2739"/>
                    <a:pt x="13977" y="3406"/>
                  </a:cubicBezTo>
                  <a:cubicBezTo>
                    <a:pt x="14152" y="4151"/>
                    <a:pt x="13784" y="4384"/>
                    <a:pt x="13279" y="4384"/>
                  </a:cubicBezTo>
                  <a:cubicBezTo>
                    <a:pt x="12754" y="4384"/>
                    <a:pt x="12080" y="4132"/>
                    <a:pt x="11710" y="3942"/>
                  </a:cubicBezTo>
                  <a:lnTo>
                    <a:pt x="11710" y="3942"/>
                  </a:lnTo>
                  <a:cubicBezTo>
                    <a:pt x="11710" y="3941"/>
                    <a:pt x="11709" y="3941"/>
                    <a:pt x="11709" y="3940"/>
                  </a:cubicBezTo>
                  <a:lnTo>
                    <a:pt x="11708" y="3941"/>
                  </a:lnTo>
                  <a:lnTo>
                    <a:pt x="11708" y="3941"/>
                  </a:lnTo>
                  <a:cubicBezTo>
                    <a:pt x="11685" y="3929"/>
                    <a:pt x="11663" y="3918"/>
                    <a:pt x="11642" y="3906"/>
                  </a:cubicBezTo>
                  <a:cubicBezTo>
                    <a:pt x="11625" y="3900"/>
                    <a:pt x="11607" y="3898"/>
                    <a:pt x="11590" y="3898"/>
                  </a:cubicBezTo>
                  <a:cubicBezTo>
                    <a:pt x="11511" y="3898"/>
                    <a:pt x="11448" y="3957"/>
                    <a:pt x="11476" y="4040"/>
                  </a:cubicBezTo>
                  <a:cubicBezTo>
                    <a:pt x="11809" y="5107"/>
                    <a:pt x="12676" y="7742"/>
                    <a:pt x="11209" y="8310"/>
                  </a:cubicBezTo>
                  <a:cubicBezTo>
                    <a:pt x="11107" y="8351"/>
                    <a:pt x="11000" y="8370"/>
                    <a:pt x="10891" y="8370"/>
                  </a:cubicBezTo>
                  <a:cubicBezTo>
                    <a:pt x="10037" y="8370"/>
                    <a:pt x="9010" y="7215"/>
                    <a:pt x="8507" y="6742"/>
                  </a:cubicBezTo>
                  <a:cubicBezTo>
                    <a:pt x="8473" y="6725"/>
                    <a:pt x="8440" y="6717"/>
                    <a:pt x="8411" y="6717"/>
                  </a:cubicBezTo>
                  <a:cubicBezTo>
                    <a:pt x="8382" y="6717"/>
                    <a:pt x="8357" y="6725"/>
                    <a:pt x="8340" y="6742"/>
                  </a:cubicBezTo>
                  <a:cubicBezTo>
                    <a:pt x="7806" y="8009"/>
                    <a:pt x="8073" y="9577"/>
                    <a:pt x="7106" y="10645"/>
                  </a:cubicBezTo>
                  <a:cubicBezTo>
                    <a:pt x="6833" y="10944"/>
                    <a:pt x="6587" y="11068"/>
                    <a:pt x="6367" y="11068"/>
                  </a:cubicBezTo>
                  <a:cubicBezTo>
                    <a:pt x="5485" y="11068"/>
                    <a:pt x="5031" y="9064"/>
                    <a:pt x="5004" y="8343"/>
                  </a:cubicBezTo>
                  <a:cubicBezTo>
                    <a:pt x="5004" y="8288"/>
                    <a:pt x="4960" y="8234"/>
                    <a:pt x="4907" y="8234"/>
                  </a:cubicBezTo>
                  <a:cubicBezTo>
                    <a:pt x="4895" y="8234"/>
                    <a:pt x="4883" y="8237"/>
                    <a:pt x="4871" y="8243"/>
                  </a:cubicBezTo>
                  <a:cubicBezTo>
                    <a:pt x="4204" y="8543"/>
                    <a:pt x="3770" y="9143"/>
                    <a:pt x="3236" y="9644"/>
                  </a:cubicBezTo>
                  <a:cubicBezTo>
                    <a:pt x="2903" y="9944"/>
                    <a:pt x="2569" y="10211"/>
                    <a:pt x="2202" y="10478"/>
                  </a:cubicBezTo>
                  <a:cubicBezTo>
                    <a:pt x="2015" y="10599"/>
                    <a:pt x="1825" y="10658"/>
                    <a:pt x="1658" y="10658"/>
                  </a:cubicBezTo>
                  <a:cubicBezTo>
                    <a:pt x="1319" y="10658"/>
                    <a:pt x="1079" y="10413"/>
                    <a:pt x="1168" y="9944"/>
                  </a:cubicBezTo>
                  <a:cubicBezTo>
                    <a:pt x="1435" y="8777"/>
                    <a:pt x="2469" y="7742"/>
                    <a:pt x="3203" y="6875"/>
                  </a:cubicBezTo>
                  <a:cubicBezTo>
                    <a:pt x="3270" y="6808"/>
                    <a:pt x="3236" y="6742"/>
                    <a:pt x="3203" y="6708"/>
                  </a:cubicBezTo>
                  <a:cubicBezTo>
                    <a:pt x="2469" y="6308"/>
                    <a:pt x="1268" y="6442"/>
                    <a:pt x="768" y="5708"/>
                  </a:cubicBezTo>
                  <a:cubicBezTo>
                    <a:pt x="1" y="4674"/>
                    <a:pt x="3570" y="3973"/>
                    <a:pt x="4104" y="3639"/>
                  </a:cubicBezTo>
                  <a:cubicBezTo>
                    <a:pt x="4170" y="3606"/>
                    <a:pt x="4170" y="3506"/>
                    <a:pt x="4104" y="3473"/>
                  </a:cubicBezTo>
                  <a:cubicBezTo>
                    <a:pt x="3637" y="3106"/>
                    <a:pt x="3036" y="3039"/>
                    <a:pt x="2469" y="2839"/>
                  </a:cubicBezTo>
                  <a:cubicBezTo>
                    <a:pt x="868" y="2305"/>
                    <a:pt x="3070" y="1238"/>
                    <a:pt x="3570" y="1071"/>
                  </a:cubicBezTo>
                  <a:cubicBezTo>
                    <a:pt x="5405" y="471"/>
                    <a:pt x="7439" y="404"/>
                    <a:pt x="9374" y="204"/>
                  </a:cubicBezTo>
                  <a:cubicBezTo>
                    <a:pt x="9499" y="204"/>
                    <a:pt x="9507" y="0"/>
                    <a:pt x="9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9"/>
            <p:cNvSpPr/>
            <p:nvPr/>
          </p:nvSpPr>
          <p:spPr>
            <a:xfrm rot="5400000">
              <a:off x="8855844" y="4358363"/>
              <a:ext cx="326080" cy="322009"/>
            </a:xfrm>
            <a:custGeom>
              <a:avLst/>
              <a:gdLst/>
              <a:ahLst/>
              <a:cxnLst/>
              <a:rect l="l" t="t" r="r" b="b"/>
              <a:pathLst>
                <a:path w="7654" h="7558" extrusionOk="0">
                  <a:moveTo>
                    <a:pt x="7505" y="0"/>
                  </a:moveTo>
                  <a:cubicBezTo>
                    <a:pt x="7468" y="0"/>
                    <a:pt x="7431" y="19"/>
                    <a:pt x="7409" y="63"/>
                  </a:cubicBezTo>
                  <a:cubicBezTo>
                    <a:pt x="5508" y="3032"/>
                    <a:pt x="2105" y="4566"/>
                    <a:pt x="70" y="7402"/>
                  </a:cubicBezTo>
                  <a:cubicBezTo>
                    <a:pt x="0" y="7472"/>
                    <a:pt x="77" y="7558"/>
                    <a:pt x="152" y="7558"/>
                  </a:cubicBezTo>
                  <a:cubicBezTo>
                    <a:pt x="185" y="7558"/>
                    <a:pt x="217" y="7542"/>
                    <a:pt x="237" y="7502"/>
                  </a:cubicBezTo>
                  <a:cubicBezTo>
                    <a:pt x="2305" y="4666"/>
                    <a:pt x="5674" y="3132"/>
                    <a:pt x="7609" y="163"/>
                  </a:cubicBezTo>
                  <a:cubicBezTo>
                    <a:pt x="7654" y="74"/>
                    <a:pt x="7579" y="0"/>
                    <a:pt x="7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9"/>
            <p:cNvSpPr/>
            <p:nvPr/>
          </p:nvSpPr>
          <p:spPr>
            <a:xfrm rot="5400000">
              <a:off x="8782404" y="4347774"/>
              <a:ext cx="139310" cy="115928"/>
            </a:xfrm>
            <a:custGeom>
              <a:avLst/>
              <a:gdLst/>
              <a:ahLst/>
              <a:cxnLst/>
              <a:rect l="l" t="t" r="r" b="b"/>
              <a:pathLst>
                <a:path w="3270" h="2721" extrusionOk="0">
                  <a:moveTo>
                    <a:pt x="134" y="0"/>
                  </a:moveTo>
                  <a:cubicBezTo>
                    <a:pt x="0" y="0"/>
                    <a:pt x="0" y="200"/>
                    <a:pt x="134" y="200"/>
                  </a:cubicBezTo>
                  <a:cubicBezTo>
                    <a:pt x="601" y="267"/>
                    <a:pt x="1034" y="300"/>
                    <a:pt x="1468" y="300"/>
                  </a:cubicBezTo>
                  <a:cubicBezTo>
                    <a:pt x="1868" y="300"/>
                    <a:pt x="2268" y="367"/>
                    <a:pt x="2635" y="500"/>
                  </a:cubicBezTo>
                  <a:cubicBezTo>
                    <a:pt x="2869" y="601"/>
                    <a:pt x="2802" y="1068"/>
                    <a:pt x="2835" y="1268"/>
                  </a:cubicBezTo>
                  <a:cubicBezTo>
                    <a:pt x="2936" y="1735"/>
                    <a:pt x="2969" y="2202"/>
                    <a:pt x="3069" y="2635"/>
                  </a:cubicBezTo>
                  <a:cubicBezTo>
                    <a:pt x="3069" y="2694"/>
                    <a:pt x="3107" y="2720"/>
                    <a:pt x="3151" y="2720"/>
                  </a:cubicBezTo>
                  <a:cubicBezTo>
                    <a:pt x="3206" y="2720"/>
                    <a:pt x="3269" y="2677"/>
                    <a:pt x="3269" y="2602"/>
                  </a:cubicBezTo>
                  <a:cubicBezTo>
                    <a:pt x="3169" y="2002"/>
                    <a:pt x="3069" y="1401"/>
                    <a:pt x="3002" y="834"/>
                  </a:cubicBezTo>
                  <a:cubicBezTo>
                    <a:pt x="3002" y="634"/>
                    <a:pt x="2936" y="467"/>
                    <a:pt x="2802" y="334"/>
                  </a:cubicBezTo>
                  <a:cubicBezTo>
                    <a:pt x="2602" y="234"/>
                    <a:pt x="2368" y="167"/>
                    <a:pt x="2168" y="167"/>
                  </a:cubicBezTo>
                  <a:cubicBezTo>
                    <a:pt x="1468" y="100"/>
                    <a:pt x="801" y="67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19"/>
            <p:cNvSpPr/>
            <p:nvPr/>
          </p:nvSpPr>
          <p:spPr>
            <a:xfrm rot="5400000">
              <a:off x="8873634" y="4431367"/>
              <a:ext cx="240321" cy="173914"/>
            </a:xfrm>
            <a:custGeom>
              <a:avLst/>
              <a:gdLst/>
              <a:ahLst/>
              <a:cxnLst/>
              <a:rect l="l" t="t" r="r" b="b"/>
              <a:pathLst>
                <a:path w="5641" h="4082" extrusionOk="0">
                  <a:moveTo>
                    <a:pt x="195" y="0"/>
                  </a:moveTo>
                  <a:cubicBezTo>
                    <a:pt x="101" y="0"/>
                    <a:pt x="1" y="144"/>
                    <a:pt x="122" y="205"/>
                  </a:cubicBezTo>
                  <a:lnTo>
                    <a:pt x="122" y="171"/>
                  </a:lnTo>
                  <a:cubicBezTo>
                    <a:pt x="1123" y="638"/>
                    <a:pt x="2291" y="705"/>
                    <a:pt x="3358" y="805"/>
                  </a:cubicBezTo>
                  <a:cubicBezTo>
                    <a:pt x="3858" y="838"/>
                    <a:pt x="4125" y="1806"/>
                    <a:pt x="4359" y="2173"/>
                  </a:cubicBezTo>
                  <a:cubicBezTo>
                    <a:pt x="4759" y="2773"/>
                    <a:pt x="5093" y="3374"/>
                    <a:pt x="5426" y="4041"/>
                  </a:cubicBezTo>
                  <a:cubicBezTo>
                    <a:pt x="5445" y="4069"/>
                    <a:pt x="5472" y="4081"/>
                    <a:pt x="5499" y="4081"/>
                  </a:cubicBezTo>
                  <a:cubicBezTo>
                    <a:pt x="5569" y="4081"/>
                    <a:pt x="5641" y="4003"/>
                    <a:pt x="5593" y="3907"/>
                  </a:cubicBezTo>
                  <a:cubicBezTo>
                    <a:pt x="5126" y="2807"/>
                    <a:pt x="4225" y="1906"/>
                    <a:pt x="3892" y="705"/>
                  </a:cubicBezTo>
                  <a:cubicBezTo>
                    <a:pt x="3892" y="672"/>
                    <a:pt x="3825" y="638"/>
                    <a:pt x="3792" y="638"/>
                  </a:cubicBezTo>
                  <a:cubicBezTo>
                    <a:pt x="2591" y="538"/>
                    <a:pt x="1323" y="505"/>
                    <a:pt x="222" y="4"/>
                  </a:cubicBezTo>
                  <a:cubicBezTo>
                    <a:pt x="214" y="2"/>
                    <a:pt x="204" y="0"/>
                    <a:pt x="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19"/>
            <p:cNvSpPr/>
            <p:nvPr/>
          </p:nvSpPr>
          <p:spPr>
            <a:xfrm rot="5400000">
              <a:off x="9007345" y="4583270"/>
              <a:ext cx="213992" cy="98631"/>
            </a:xfrm>
            <a:custGeom>
              <a:avLst/>
              <a:gdLst/>
              <a:ahLst/>
              <a:cxnLst/>
              <a:rect l="l" t="t" r="r" b="b"/>
              <a:pathLst>
                <a:path w="5023" h="2315" extrusionOk="0">
                  <a:moveTo>
                    <a:pt x="3066" y="0"/>
                  </a:moveTo>
                  <a:cubicBezTo>
                    <a:pt x="2718" y="0"/>
                    <a:pt x="2108" y="121"/>
                    <a:pt x="1801" y="149"/>
                  </a:cubicBezTo>
                  <a:lnTo>
                    <a:pt x="134" y="149"/>
                  </a:lnTo>
                  <a:cubicBezTo>
                    <a:pt x="0" y="149"/>
                    <a:pt x="0" y="349"/>
                    <a:pt x="134" y="349"/>
                  </a:cubicBezTo>
                  <a:cubicBezTo>
                    <a:pt x="1068" y="349"/>
                    <a:pt x="2002" y="316"/>
                    <a:pt x="2936" y="249"/>
                  </a:cubicBezTo>
                  <a:cubicBezTo>
                    <a:pt x="2950" y="248"/>
                    <a:pt x="2964" y="247"/>
                    <a:pt x="2978" y="247"/>
                  </a:cubicBezTo>
                  <a:cubicBezTo>
                    <a:pt x="3667" y="247"/>
                    <a:pt x="4411" y="1794"/>
                    <a:pt x="4804" y="2284"/>
                  </a:cubicBezTo>
                  <a:cubicBezTo>
                    <a:pt x="4825" y="2306"/>
                    <a:pt x="4849" y="2315"/>
                    <a:pt x="4871" y="2315"/>
                  </a:cubicBezTo>
                  <a:cubicBezTo>
                    <a:pt x="4952" y="2315"/>
                    <a:pt x="5023" y="2196"/>
                    <a:pt x="4970" y="2117"/>
                  </a:cubicBezTo>
                  <a:cubicBezTo>
                    <a:pt x="4603" y="1717"/>
                    <a:pt x="4337" y="1283"/>
                    <a:pt x="4003" y="850"/>
                  </a:cubicBezTo>
                  <a:cubicBezTo>
                    <a:pt x="3836" y="650"/>
                    <a:pt x="3503" y="82"/>
                    <a:pt x="3236" y="16"/>
                  </a:cubicBezTo>
                  <a:cubicBezTo>
                    <a:pt x="3192" y="5"/>
                    <a:pt x="3134" y="0"/>
                    <a:pt x="3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19"/>
            <p:cNvSpPr/>
            <p:nvPr/>
          </p:nvSpPr>
          <p:spPr>
            <a:xfrm rot="5400000">
              <a:off x="8486281" y="4465650"/>
              <a:ext cx="773108" cy="591698"/>
            </a:xfrm>
            <a:custGeom>
              <a:avLst/>
              <a:gdLst/>
              <a:ahLst/>
              <a:cxnLst/>
              <a:rect l="l" t="t" r="r" b="b"/>
              <a:pathLst>
                <a:path w="18147" h="13888" extrusionOk="0">
                  <a:moveTo>
                    <a:pt x="15620" y="1"/>
                  </a:moveTo>
                  <a:cubicBezTo>
                    <a:pt x="12296" y="1"/>
                    <a:pt x="8294" y="1154"/>
                    <a:pt x="6305" y="3169"/>
                  </a:cubicBezTo>
                  <a:cubicBezTo>
                    <a:pt x="3703" y="6038"/>
                    <a:pt x="1435" y="10141"/>
                    <a:pt x="0" y="13677"/>
                  </a:cubicBezTo>
                  <a:cubicBezTo>
                    <a:pt x="815" y="13819"/>
                    <a:pt x="1642" y="13887"/>
                    <a:pt x="2471" y="13887"/>
                  </a:cubicBezTo>
                  <a:cubicBezTo>
                    <a:pt x="10030" y="13887"/>
                    <a:pt x="17779" y="8202"/>
                    <a:pt x="18080" y="567"/>
                  </a:cubicBezTo>
                  <a:lnTo>
                    <a:pt x="18080" y="401"/>
                  </a:lnTo>
                  <a:lnTo>
                    <a:pt x="18147" y="267"/>
                  </a:lnTo>
                  <a:cubicBezTo>
                    <a:pt x="17393" y="88"/>
                    <a:pt x="16532" y="1"/>
                    <a:pt x="1562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19"/>
            <p:cNvSpPr/>
            <p:nvPr/>
          </p:nvSpPr>
          <p:spPr>
            <a:xfrm rot="5400000">
              <a:off x="8549164" y="4554180"/>
              <a:ext cx="700854" cy="542362"/>
            </a:xfrm>
            <a:custGeom>
              <a:avLst/>
              <a:gdLst/>
              <a:ahLst/>
              <a:cxnLst/>
              <a:rect l="l" t="t" r="r" b="b"/>
              <a:pathLst>
                <a:path w="16451" h="12730" extrusionOk="0">
                  <a:moveTo>
                    <a:pt x="16314" y="1"/>
                  </a:moveTo>
                  <a:cubicBezTo>
                    <a:pt x="16299" y="1"/>
                    <a:pt x="16283" y="5"/>
                    <a:pt x="16267" y="16"/>
                  </a:cubicBezTo>
                  <a:cubicBezTo>
                    <a:pt x="13298" y="1884"/>
                    <a:pt x="10563" y="4086"/>
                    <a:pt x="8061" y="6521"/>
                  </a:cubicBezTo>
                  <a:cubicBezTo>
                    <a:pt x="5626" y="8756"/>
                    <a:pt x="3191" y="11191"/>
                    <a:pt x="122" y="12525"/>
                  </a:cubicBezTo>
                  <a:cubicBezTo>
                    <a:pt x="0" y="12586"/>
                    <a:pt x="100" y="12729"/>
                    <a:pt x="194" y="12729"/>
                  </a:cubicBezTo>
                  <a:cubicBezTo>
                    <a:pt x="204" y="12729"/>
                    <a:pt x="213" y="12728"/>
                    <a:pt x="222" y="12725"/>
                  </a:cubicBezTo>
                  <a:cubicBezTo>
                    <a:pt x="3157" y="11458"/>
                    <a:pt x="5526" y="9156"/>
                    <a:pt x="7794" y="7021"/>
                  </a:cubicBezTo>
                  <a:cubicBezTo>
                    <a:pt x="10462" y="4519"/>
                    <a:pt x="13231" y="2117"/>
                    <a:pt x="16367" y="183"/>
                  </a:cubicBezTo>
                  <a:cubicBezTo>
                    <a:pt x="16451" y="127"/>
                    <a:pt x="16394" y="1"/>
                    <a:pt x="1631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9"/>
            <p:cNvSpPr/>
            <p:nvPr/>
          </p:nvSpPr>
          <p:spPr>
            <a:xfrm rot="5400000">
              <a:off x="8619251" y="4520452"/>
              <a:ext cx="162060" cy="129647"/>
            </a:xfrm>
            <a:custGeom>
              <a:avLst/>
              <a:gdLst/>
              <a:ahLst/>
              <a:cxnLst/>
              <a:rect l="l" t="t" r="r" b="b"/>
              <a:pathLst>
                <a:path w="3804" h="3043" extrusionOk="0">
                  <a:moveTo>
                    <a:pt x="201" y="1"/>
                  </a:moveTo>
                  <a:cubicBezTo>
                    <a:pt x="67" y="1"/>
                    <a:pt x="1" y="168"/>
                    <a:pt x="134" y="201"/>
                  </a:cubicBezTo>
                  <a:lnTo>
                    <a:pt x="134" y="168"/>
                  </a:lnTo>
                  <a:cubicBezTo>
                    <a:pt x="1068" y="301"/>
                    <a:pt x="2036" y="401"/>
                    <a:pt x="2970" y="468"/>
                  </a:cubicBezTo>
                  <a:cubicBezTo>
                    <a:pt x="2989" y="468"/>
                    <a:pt x="3046" y="465"/>
                    <a:pt x="3117" y="465"/>
                  </a:cubicBezTo>
                  <a:cubicBezTo>
                    <a:pt x="3295" y="465"/>
                    <a:pt x="3560" y="482"/>
                    <a:pt x="3537" y="601"/>
                  </a:cubicBezTo>
                  <a:cubicBezTo>
                    <a:pt x="3470" y="801"/>
                    <a:pt x="3437" y="1035"/>
                    <a:pt x="3370" y="1268"/>
                  </a:cubicBezTo>
                  <a:cubicBezTo>
                    <a:pt x="3270" y="1802"/>
                    <a:pt x="3203" y="2369"/>
                    <a:pt x="3103" y="2903"/>
                  </a:cubicBezTo>
                  <a:cubicBezTo>
                    <a:pt x="3082" y="2985"/>
                    <a:pt x="3151" y="3042"/>
                    <a:pt x="3214" y="3042"/>
                  </a:cubicBezTo>
                  <a:cubicBezTo>
                    <a:pt x="3253" y="3042"/>
                    <a:pt x="3290" y="3021"/>
                    <a:pt x="3303" y="2970"/>
                  </a:cubicBezTo>
                  <a:cubicBezTo>
                    <a:pt x="3403" y="2102"/>
                    <a:pt x="3570" y="1268"/>
                    <a:pt x="3803" y="468"/>
                  </a:cubicBezTo>
                  <a:cubicBezTo>
                    <a:pt x="3803" y="401"/>
                    <a:pt x="3770" y="334"/>
                    <a:pt x="3703" y="334"/>
                  </a:cubicBezTo>
                  <a:cubicBezTo>
                    <a:pt x="2536" y="234"/>
                    <a:pt x="1368" y="168"/>
                    <a:pt x="2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9"/>
            <p:cNvSpPr/>
            <p:nvPr/>
          </p:nvSpPr>
          <p:spPr>
            <a:xfrm rot="5400000">
              <a:off x="8684752" y="4588210"/>
              <a:ext cx="203853" cy="202416"/>
            </a:xfrm>
            <a:custGeom>
              <a:avLst/>
              <a:gdLst/>
              <a:ahLst/>
              <a:cxnLst/>
              <a:rect l="l" t="t" r="r" b="b"/>
              <a:pathLst>
                <a:path w="4785" h="4751" extrusionOk="0">
                  <a:moveTo>
                    <a:pt x="130" y="1"/>
                  </a:moveTo>
                  <a:cubicBezTo>
                    <a:pt x="33" y="1"/>
                    <a:pt x="0" y="157"/>
                    <a:pt x="115" y="214"/>
                  </a:cubicBezTo>
                  <a:cubicBezTo>
                    <a:pt x="1316" y="481"/>
                    <a:pt x="2550" y="648"/>
                    <a:pt x="3784" y="748"/>
                  </a:cubicBezTo>
                  <a:cubicBezTo>
                    <a:pt x="4318" y="815"/>
                    <a:pt x="4585" y="781"/>
                    <a:pt x="4518" y="1348"/>
                  </a:cubicBezTo>
                  <a:cubicBezTo>
                    <a:pt x="4485" y="1782"/>
                    <a:pt x="4451" y="2149"/>
                    <a:pt x="4418" y="2549"/>
                  </a:cubicBezTo>
                  <a:cubicBezTo>
                    <a:pt x="4385" y="3250"/>
                    <a:pt x="4318" y="3950"/>
                    <a:pt x="4251" y="4651"/>
                  </a:cubicBezTo>
                  <a:cubicBezTo>
                    <a:pt x="4251" y="4717"/>
                    <a:pt x="4301" y="4751"/>
                    <a:pt x="4351" y="4751"/>
                  </a:cubicBezTo>
                  <a:cubicBezTo>
                    <a:pt x="4401" y="4751"/>
                    <a:pt x="4451" y="4717"/>
                    <a:pt x="4451" y="4651"/>
                  </a:cubicBezTo>
                  <a:cubicBezTo>
                    <a:pt x="4618" y="3350"/>
                    <a:pt x="4618" y="2049"/>
                    <a:pt x="4785" y="781"/>
                  </a:cubicBezTo>
                  <a:cubicBezTo>
                    <a:pt x="4785" y="715"/>
                    <a:pt x="4752" y="681"/>
                    <a:pt x="4718" y="681"/>
                  </a:cubicBezTo>
                  <a:cubicBezTo>
                    <a:pt x="3184" y="448"/>
                    <a:pt x="1649" y="381"/>
                    <a:pt x="182" y="14"/>
                  </a:cubicBezTo>
                  <a:cubicBezTo>
                    <a:pt x="163" y="5"/>
                    <a:pt x="146" y="1"/>
                    <a:pt x="13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9"/>
            <p:cNvSpPr/>
            <p:nvPr/>
          </p:nvSpPr>
          <p:spPr>
            <a:xfrm rot="5400000">
              <a:off x="8782398" y="4701917"/>
              <a:ext cx="234101" cy="226190"/>
            </a:xfrm>
            <a:custGeom>
              <a:avLst/>
              <a:gdLst/>
              <a:ahLst/>
              <a:cxnLst/>
              <a:rect l="l" t="t" r="r" b="b"/>
              <a:pathLst>
                <a:path w="5495" h="5309" extrusionOk="0">
                  <a:moveTo>
                    <a:pt x="161" y="1"/>
                  </a:moveTo>
                  <a:cubicBezTo>
                    <a:pt x="48" y="1"/>
                    <a:pt x="1" y="174"/>
                    <a:pt x="124" y="205"/>
                  </a:cubicBezTo>
                  <a:lnTo>
                    <a:pt x="124" y="171"/>
                  </a:lnTo>
                  <a:cubicBezTo>
                    <a:pt x="1658" y="472"/>
                    <a:pt x="3326" y="205"/>
                    <a:pt x="4727" y="905"/>
                  </a:cubicBezTo>
                  <a:cubicBezTo>
                    <a:pt x="5394" y="1239"/>
                    <a:pt x="5194" y="2039"/>
                    <a:pt x="5127" y="2607"/>
                  </a:cubicBezTo>
                  <a:cubicBezTo>
                    <a:pt x="4994" y="3474"/>
                    <a:pt x="4861" y="4341"/>
                    <a:pt x="4760" y="5208"/>
                  </a:cubicBezTo>
                  <a:cubicBezTo>
                    <a:pt x="4760" y="5275"/>
                    <a:pt x="4810" y="5308"/>
                    <a:pt x="4861" y="5308"/>
                  </a:cubicBezTo>
                  <a:cubicBezTo>
                    <a:pt x="4911" y="5308"/>
                    <a:pt x="4961" y="5275"/>
                    <a:pt x="4961" y="5208"/>
                  </a:cubicBezTo>
                  <a:cubicBezTo>
                    <a:pt x="5094" y="4208"/>
                    <a:pt x="5261" y="3207"/>
                    <a:pt x="5394" y="2206"/>
                  </a:cubicBezTo>
                  <a:cubicBezTo>
                    <a:pt x="5494" y="1739"/>
                    <a:pt x="5394" y="1272"/>
                    <a:pt x="5127" y="939"/>
                  </a:cubicBezTo>
                  <a:cubicBezTo>
                    <a:pt x="4660" y="505"/>
                    <a:pt x="3826" y="372"/>
                    <a:pt x="3259" y="271"/>
                  </a:cubicBezTo>
                  <a:cubicBezTo>
                    <a:pt x="2225" y="138"/>
                    <a:pt x="1191" y="171"/>
                    <a:pt x="190" y="5"/>
                  </a:cubicBezTo>
                  <a:cubicBezTo>
                    <a:pt x="180" y="2"/>
                    <a:pt x="170" y="1"/>
                    <a:pt x="16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9"/>
            <p:cNvSpPr/>
            <p:nvPr/>
          </p:nvSpPr>
          <p:spPr>
            <a:xfrm rot="5400000">
              <a:off x="8918601" y="4851838"/>
              <a:ext cx="195247" cy="186908"/>
            </a:xfrm>
            <a:custGeom>
              <a:avLst/>
              <a:gdLst/>
              <a:ahLst/>
              <a:cxnLst/>
              <a:rect l="l" t="t" r="r" b="b"/>
              <a:pathLst>
                <a:path w="4583" h="4387" extrusionOk="0">
                  <a:moveTo>
                    <a:pt x="163" y="1"/>
                  </a:moveTo>
                  <a:cubicBezTo>
                    <a:pt x="76" y="1"/>
                    <a:pt x="0" y="127"/>
                    <a:pt x="112" y="183"/>
                  </a:cubicBezTo>
                  <a:cubicBezTo>
                    <a:pt x="1180" y="683"/>
                    <a:pt x="2414" y="450"/>
                    <a:pt x="3415" y="1050"/>
                  </a:cubicBezTo>
                  <a:cubicBezTo>
                    <a:pt x="4415" y="1617"/>
                    <a:pt x="4182" y="3319"/>
                    <a:pt x="4182" y="4286"/>
                  </a:cubicBezTo>
                  <a:cubicBezTo>
                    <a:pt x="4199" y="4353"/>
                    <a:pt x="4249" y="4386"/>
                    <a:pt x="4294" y="4386"/>
                  </a:cubicBezTo>
                  <a:cubicBezTo>
                    <a:pt x="4340" y="4386"/>
                    <a:pt x="4382" y="4353"/>
                    <a:pt x="4382" y="4286"/>
                  </a:cubicBezTo>
                  <a:cubicBezTo>
                    <a:pt x="4382" y="3385"/>
                    <a:pt x="4582" y="2084"/>
                    <a:pt x="3948" y="1284"/>
                  </a:cubicBezTo>
                  <a:cubicBezTo>
                    <a:pt x="3048" y="150"/>
                    <a:pt x="1413" y="583"/>
                    <a:pt x="212" y="16"/>
                  </a:cubicBezTo>
                  <a:cubicBezTo>
                    <a:pt x="196" y="6"/>
                    <a:pt x="179" y="1"/>
                    <a:pt x="16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9"/>
            <p:cNvSpPr/>
            <p:nvPr/>
          </p:nvSpPr>
          <p:spPr>
            <a:xfrm rot="5400000">
              <a:off x="8357977" y="4499410"/>
              <a:ext cx="592942" cy="754109"/>
            </a:xfrm>
            <a:custGeom>
              <a:avLst/>
              <a:gdLst/>
              <a:ahLst/>
              <a:cxnLst/>
              <a:rect l="l" t="t" r="r" b="b"/>
              <a:pathLst>
                <a:path w="13918" h="17700" extrusionOk="0">
                  <a:moveTo>
                    <a:pt x="13762" y="1"/>
                  </a:moveTo>
                  <a:cubicBezTo>
                    <a:pt x="13743" y="1"/>
                    <a:pt x="13722" y="5"/>
                    <a:pt x="13701" y="16"/>
                  </a:cubicBezTo>
                  <a:cubicBezTo>
                    <a:pt x="10598" y="2017"/>
                    <a:pt x="10098" y="5620"/>
                    <a:pt x="8897" y="8856"/>
                  </a:cubicBezTo>
                  <a:cubicBezTo>
                    <a:pt x="7429" y="12692"/>
                    <a:pt x="4060" y="16161"/>
                    <a:pt x="124" y="17495"/>
                  </a:cubicBezTo>
                  <a:cubicBezTo>
                    <a:pt x="1" y="17526"/>
                    <a:pt x="48" y="17699"/>
                    <a:pt x="161" y="17699"/>
                  </a:cubicBezTo>
                  <a:cubicBezTo>
                    <a:pt x="171" y="17699"/>
                    <a:pt x="181" y="17698"/>
                    <a:pt x="191" y="17695"/>
                  </a:cubicBezTo>
                  <a:cubicBezTo>
                    <a:pt x="3760" y="16494"/>
                    <a:pt x="6729" y="13592"/>
                    <a:pt x="8463" y="10323"/>
                  </a:cubicBezTo>
                  <a:cubicBezTo>
                    <a:pt x="10265" y="6888"/>
                    <a:pt x="10265" y="2484"/>
                    <a:pt x="13834" y="183"/>
                  </a:cubicBezTo>
                  <a:cubicBezTo>
                    <a:pt x="13918" y="127"/>
                    <a:pt x="13861" y="1"/>
                    <a:pt x="1376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9"/>
            <p:cNvSpPr/>
            <p:nvPr/>
          </p:nvSpPr>
          <p:spPr>
            <a:xfrm rot="5400000">
              <a:off x="8326635" y="4704904"/>
              <a:ext cx="246881" cy="24668"/>
            </a:xfrm>
            <a:custGeom>
              <a:avLst/>
              <a:gdLst/>
              <a:ahLst/>
              <a:cxnLst/>
              <a:rect l="l" t="t" r="r" b="b"/>
              <a:pathLst>
                <a:path w="5795" h="579" extrusionOk="0">
                  <a:moveTo>
                    <a:pt x="167" y="1"/>
                  </a:moveTo>
                  <a:cubicBezTo>
                    <a:pt x="67" y="1"/>
                    <a:pt x="0" y="168"/>
                    <a:pt x="134" y="201"/>
                  </a:cubicBezTo>
                  <a:cubicBezTo>
                    <a:pt x="1104" y="452"/>
                    <a:pt x="2103" y="578"/>
                    <a:pt x="3104" y="578"/>
                  </a:cubicBezTo>
                  <a:cubicBezTo>
                    <a:pt x="3963" y="578"/>
                    <a:pt x="4824" y="486"/>
                    <a:pt x="5671" y="301"/>
                  </a:cubicBezTo>
                  <a:cubicBezTo>
                    <a:pt x="5794" y="270"/>
                    <a:pt x="5747" y="97"/>
                    <a:pt x="5634" y="97"/>
                  </a:cubicBezTo>
                  <a:cubicBezTo>
                    <a:pt x="5624" y="97"/>
                    <a:pt x="5614" y="98"/>
                    <a:pt x="5604" y="101"/>
                  </a:cubicBezTo>
                  <a:cubicBezTo>
                    <a:pt x="4773" y="286"/>
                    <a:pt x="3934" y="378"/>
                    <a:pt x="3095" y="378"/>
                  </a:cubicBezTo>
                  <a:cubicBezTo>
                    <a:pt x="2117" y="378"/>
                    <a:pt x="1137" y="252"/>
                    <a:pt x="16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9"/>
            <p:cNvSpPr/>
            <p:nvPr/>
          </p:nvSpPr>
          <p:spPr>
            <a:xfrm rot="5400000">
              <a:off x="8367549" y="4804612"/>
              <a:ext cx="80093" cy="274248"/>
            </a:xfrm>
            <a:custGeom>
              <a:avLst/>
              <a:gdLst/>
              <a:ahLst/>
              <a:cxnLst/>
              <a:rect l="l" t="t" r="r" b="b"/>
              <a:pathLst>
                <a:path w="1880" h="6437" extrusionOk="0">
                  <a:moveTo>
                    <a:pt x="174" y="1"/>
                  </a:moveTo>
                  <a:cubicBezTo>
                    <a:pt x="85" y="1"/>
                    <a:pt x="0" y="120"/>
                    <a:pt x="79" y="198"/>
                  </a:cubicBezTo>
                  <a:cubicBezTo>
                    <a:pt x="1680" y="1699"/>
                    <a:pt x="1246" y="4368"/>
                    <a:pt x="1113" y="6336"/>
                  </a:cubicBezTo>
                  <a:cubicBezTo>
                    <a:pt x="1113" y="6403"/>
                    <a:pt x="1163" y="6436"/>
                    <a:pt x="1213" y="6436"/>
                  </a:cubicBezTo>
                  <a:cubicBezTo>
                    <a:pt x="1263" y="6436"/>
                    <a:pt x="1313" y="6403"/>
                    <a:pt x="1313" y="6336"/>
                  </a:cubicBezTo>
                  <a:cubicBezTo>
                    <a:pt x="1446" y="4301"/>
                    <a:pt x="1880" y="1599"/>
                    <a:pt x="245" y="32"/>
                  </a:cubicBezTo>
                  <a:cubicBezTo>
                    <a:pt x="224" y="10"/>
                    <a:pt x="199" y="1"/>
                    <a:pt x="17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19"/>
            <p:cNvSpPr/>
            <p:nvPr/>
          </p:nvSpPr>
          <p:spPr>
            <a:xfrm rot="5400000">
              <a:off x="8351322" y="4601994"/>
              <a:ext cx="216676" cy="105533"/>
            </a:xfrm>
            <a:custGeom>
              <a:avLst/>
              <a:gdLst/>
              <a:ahLst/>
              <a:cxnLst/>
              <a:rect l="l" t="t" r="r" b="b"/>
              <a:pathLst>
                <a:path w="5086" h="2477" extrusionOk="0">
                  <a:moveTo>
                    <a:pt x="2106" y="229"/>
                  </a:moveTo>
                  <a:cubicBezTo>
                    <a:pt x="2386" y="229"/>
                    <a:pt x="2667" y="272"/>
                    <a:pt x="2947" y="374"/>
                  </a:cubicBezTo>
                  <a:cubicBezTo>
                    <a:pt x="3655" y="559"/>
                    <a:pt x="4277" y="971"/>
                    <a:pt x="4736" y="1531"/>
                  </a:cubicBezTo>
                  <a:lnTo>
                    <a:pt x="4736" y="1531"/>
                  </a:lnTo>
                  <a:cubicBezTo>
                    <a:pt x="4702" y="1542"/>
                    <a:pt x="4669" y="1567"/>
                    <a:pt x="4648" y="1609"/>
                  </a:cubicBezTo>
                  <a:cubicBezTo>
                    <a:pt x="4459" y="2142"/>
                    <a:pt x="3621" y="2347"/>
                    <a:pt x="2762" y="2347"/>
                  </a:cubicBezTo>
                  <a:cubicBezTo>
                    <a:pt x="1958" y="2347"/>
                    <a:pt x="1135" y="2167"/>
                    <a:pt x="812" y="1909"/>
                  </a:cubicBezTo>
                  <a:cubicBezTo>
                    <a:pt x="412" y="1175"/>
                    <a:pt x="478" y="708"/>
                    <a:pt x="1046" y="474"/>
                  </a:cubicBezTo>
                  <a:cubicBezTo>
                    <a:pt x="1312" y="341"/>
                    <a:pt x="1579" y="241"/>
                    <a:pt x="1846" y="241"/>
                  </a:cubicBezTo>
                  <a:cubicBezTo>
                    <a:pt x="1933" y="233"/>
                    <a:pt x="2019" y="229"/>
                    <a:pt x="2106" y="229"/>
                  </a:cubicBezTo>
                  <a:close/>
                  <a:moveTo>
                    <a:pt x="2129" y="1"/>
                  </a:moveTo>
                  <a:cubicBezTo>
                    <a:pt x="1375" y="1"/>
                    <a:pt x="0" y="441"/>
                    <a:pt x="312" y="1375"/>
                  </a:cubicBezTo>
                  <a:cubicBezTo>
                    <a:pt x="641" y="2423"/>
                    <a:pt x="1508" y="2477"/>
                    <a:pt x="2405" y="2477"/>
                  </a:cubicBezTo>
                  <a:cubicBezTo>
                    <a:pt x="2508" y="2477"/>
                    <a:pt x="2611" y="2476"/>
                    <a:pt x="2713" y="2476"/>
                  </a:cubicBezTo>
                  <a:cubicBezTo>
                    <a:pt x="3474" y="2476"/>
                    <a:pt x="4529" y="2476"/>
                    <a:pt x="4840" y="1664"/>
                  </a:cubicBezTo>
                  <a:lnTo>
                    <a:pt x="4840" y="1664"/>
                  </a:lnTo>
                  <a:cubicBezTo>
                    <a:pt x="4843" y="1668"/>
                    <a:pt x="4846" y="1672"/>
                    <a:pt x="4848" y="1675"/>
                  </a:cubicBezTo>
                  <a:cubicBezTo>
                    <a:pt x="4868" y="1705"/>
                    <a:pt x="4899" y="1717"/>
                    <a:pt x="4930" y="1717"/>
                  </a:cubicBezTo>
                  <a:cubicBezTo>
                    <a:pt x="5006" y="1717"/>
                    <a:pt x="5086" y="1646"/>
                    <a:pt x="5015" y="1575"/>
                  </a:cubicBezTo>
                  <a:cubicBezTo>
                    <a:pt x="4348" y="708"/>
                    <a:pt x="3381" y="141"/>
                    <a:pt x="2280" y="7"/>
                  </a:cubicBezTo>
                  <a:cubicBezTo>
                    <a:pt x="2233" y="3"/>
                    <a:pt x="2183" y="1"/>
                    <a:pt x="212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19"/>
            <p:cNvSpPr/>
            <p:nvPr/>
          </p:nvSpPr>
          <p:spPr>
            <a:xfrm rot="5400000">
              <a:off x="8184083" y="4560775"/>
              <a:ext cx="231246" cy="132416"/>
            </a:xfrm>
            <a:custGeom>
              <a:avLst/>
              <a:gdLst/>
              <a:ahLst/>
              <a:cxnLst/>
              <a:rect l="l" t="t" r="r" b="b"/>
              <a:pathLst>
                <a:path w="5428" h="3108" extrusionOk="0">
                  <a:moveTo>
                    <a:pt x="5007" y="277"/>
                  </a:moveTo>
                  <a:cubicBezTo>
                    <a:pt x="4853" y="975"/>
                    <a:pt x="4700" y="1509"/>
                    <a:pt x="4137" y="2072"/>
                  </a:cubicBezTo>
                  <a:cubicBezTo>
                    <a:pt x="3737" y="2473"/>
                    <a:pt x="3236" y="2706"/>
                    <a:pt x="2669" y="2806"/>
                  </a:cubicBezTo>
                  <a:cubicBezTo>
                    <a:pt x="2402" y="2856"/>
                    <a:pt x="2127" y="2881"/>
                    <a:pt x="1852" y="2881"/>
                  </a:cubicBezTo>
                  <a:cubicBezTo>
                    <a:pt x="1577" y="2881"/>
                    <a:pt x="1301" y="2856"/>
                    <a:pt x="1035" y="2806"/>
                  </a:cubicBezTo>
                  <a:cubicBezTo>
                    <a:pt x="301" y="2606"/>
                    <a:pt x="367" y="1739"/>
                    <a:pt x="801" y="1305"/>
                  </a:cubicBezTo>
                  <a:cubicBezTo>
                    <a:pt x="1763" y="250"/>
                    <a:pt x="3648" y="552"/>
                    <a:pt x="5007" y="277"/>
                  </a:cubicBezTo>
                  <a:close/>
                  <a:moveTo>
                    <a:pt x="5267" y="0"/>
                  </a:moveTo>
                  <a:cubicBezTo>
                    <a:pt x="5258" y="0"/>
                    <a:pt x="5248" y="2"/>
                    <a:pt x="5238" y="4"/>
                  </a:cubicBezTo>
                  <a:cubicBezTo>
                    <a:pt x="3903" y="371"/>
                    <a:pt x="1" y="4"/>
                    <a:pt x="267" y="2272"/>
                  </a:cubicBezTo>
                  <a:cubicBezTo>
                    <a:pt x="358" y="2950"/>
                    <a:pt x="1060" y="3108"/>
                    <a:pt x="1722" y="3108"/>
                  </a:cubicBezTo>
                  <a:cubicBezTo>
                    <a:pt x="2037" y="3108"/>
                    <a:pt x="2343" y="3072"/>
                    <a:pt x="2569" y="3040"/>
                  </a:cubicBezTo>
                  <a:cubicBezTo>
                    <a:pt x="3103" y="2973"/>
                    <a:pt x="3636" y="2739"/>
                    <a:pt x="4103" y="2406"/>
                  </a:cubicBezTo>
                  <a:cubicBezTo>
                    <a:pt x="4437" y="2139"/>
                    <a:pt x="4704" y="1805"/>
                    <a:pt x="4937" y="1472"/>
                  </a:cubicBezTo>
                  <a:cubicBezTo>
                    <a:pt x="5004" y="1372"/>
                    <a:pt x="5271" y="271"/>
                    <a:pt x="5171" y="271"/>
                  </a:cubicBezTo>
                  <a:cubicBezTo>
                    <a:pt x="5212" y="271"/>
                    <a:pt x="5241" y="249"/>
                    <a:pt x="5256" y="218"/>
                  </a:cubicBezTo>
                  <a:lnTo>
                    <a:pt x="5256" y="218"/>
                  </a:lnTo>
                  <a:cubicBezTo>
                    <a:pt x="5272" y="214"/>
                    <a:pt x="5288" y="209"/>
                    <a:pt x="5304" y="204"/>
                  </a:cubicBezTo>
                  <a:cubicBezTo>
                    <a:pt x="5428" y="174"/>
                    <a:pt x="5380" y="0"/>
                    <a:pt x="52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9"/>
            <p:cNvSpPr/>
            <p:nvPr/>
          </p:nvSpPr>
          <p:spPr>
            <a:xfrm rot="5400000">
              <a:off x="8236844" y="4858634"/>
              <a:ext cx="123675" cy="202203"/>
            </a:xfrm>
            <a:custGeom>
              <a:avLst/>
              <a:gdLst/>
              <a:ahLst/>
              <a:cxnLst/>
              <a:rect l="l" t="t" r="r" b="b"/>
              <a:pathLst>
                <a:path w="2903" h="4746" extrusionOk="0">
                  <a:moveTo>
                    <a:pt x="1530" y="222"/>
                  </a:moveTo>
                  <a:cubicBezTo>
                    <a:pt x="2160" y="818"/>
                    <a:pt x="2538" y="1627"/>
                    <a:pt x="2603" y="2467"/>
                  </a:cubicBezTo>
                  <a:cubicBezTo>
                    <a:pt x="2603" y="3268"/>
                    <a:pt x="2369" y="4502"/>
                    <a:pt x="1368" y="4569"/>
                  </a:cubicBezTo>
                  <a:cubicBezTo>
                    <a:pt x="1356" y="4569"/>
                    <a:pt x="1343" y="4569"/>
                    <a:pt x="1331" y="4569"/>
                  </a:cubicBezTo>
                  <a:cubicBezTo>
                    <a:pt x="234" y="4569"/>
                    <a:pt x="236" y="3126"/>
                    <a:pt x="368" y="2367"/>
                  </a:cubicBezTo>
                  <a:cubicBezTo>
                    <a:pt x="497" y="1523"/>
                    <a:pt x="1069" y="900"/>
                    <a:pt x="1530" y="222"/>
                  </a:cubicBezTo>
                  <a:close/>
                  <a:moveTo>
                    <a:pt x="1533" y="1"/>
                  </a:moveTo>
                  <a:cubicBezTo>
                    <a:pt x="1511" y="1"/>
                    <a:pt x="1489" y="10"/>
                    <a:pt x="1472" y="24"/>
                  </a:cubicBezTo>
                  <a:lnTo>
                    <a:pt x="1472" y="24"/>
                  </a:lnTo>
                  <a:cubicBezTo>
                    <a:pt x="1445" y="27"/>
                    <a:pt x="1419" y="40"/>
                    <a:pt x="1402" y="65"/>
                  </a:cubicBezTo>
                  <a:cubicBezTo>
                    <a:pt x="701" y="1066"/>
                    <a:pt x="67" y="1900"/>
                    <a:pt x="67" y="3168"/>
                  </a:cubicBezTo>
                  <a:cubicBezTo>
                    <a:pt x="1" y="3968"/>
                    <a:pt x="568" y="4669"/>
                    <a:pt x="1368" y="4735"/>
                  </a:cubicBezTo>
                  <a:cubicBezTo>
                    <a:pt x="1418" y="4742"/>
                    <a:pt x="1466" y="4746"/>
                    <a:pt x="1513" y="4746"/>
                  </a:cubicBezTo>
                  <a:cubicBezTo>
                    <a:pt x="2341" y="4746"/>
                    <a:pt x="2675" y="3666"/>
                    <a:pt x="2769" y="3034"/>
                  </a:cubicBezTo>
                  <a:cubicBezTo>
                    <a:pt x="2903" y="1900"/>
                    <a:pt x="2469" y="766"/>
                    <a:pt x="1602" y="32"/>
                  </a:cubicBezTo>
                  <a:cubicBezTo>
                    <a:pt x="1580" y="10"/>
                    <a:pt x="1556" y="1"/>
                    <a:pt x="153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9" name="Google Shape;2899;p19"/>
          <p:cNvGrpSpPr/>
          <p:nvPr/>
        </p:nvGrpSpPr>
        <p:grpSpPr>
          <a:xfrm>
            <a:off x="-102184" y="-126231"/>
            <a:ext cx="809022" cy="786239"/>
            <a:chOff x="-36607" y="-28910"/>
            <a:chExt cx="999532" cy="971385"/>
          </a:xfrm>
        </p:grpSpPr>
        <p:sp>
          <p:nvSpPr>
            <p:cNvPr id="2900" name="Google Shape;2900;p19"/>
            <p:cNvSpPr/>
            <p:nvPr/>
          </p:nvSpPr>
          <p:spPr>
            <a:xfrm rot="5400000">
              <a:off x="-101796" y="396574"/>
              <a:ext cx="611090" cy="480712"/>
            </a:xfrm>
            <a:custGeom>
              <a:avLst/>
              <a:gdLst/>
              <a:ahLst/>
              <a:cxnLst/>
              <a:rect l="l" t="t" r="r" b="b"/>
              <a:pathLst>
                <a:path w="14344" h="11283" extrusionOk="0">
                  <a:moveTo>
                    <a:pt x="8019" y="1"/>
                  </a:moveTo>
                  <a:cubicBezTo>
                    <a:pt x="7443" y="1"/>
                    <a:pt x="6848" y="633"/>
                    <a:pt x="6605" y="1142"/>
                  </a:cubicBezTo>
                  <a:cubicBezTo>
                    <a:pt x="6338" y="1809"/>
                    <a:pt x="6171" y="2543"/>
                    <a:pt x="6105" y="3277"/>
                  </a:cubicBezTo>
                  <a:cubicBezTo>
                    <a:pt x="6005" y="3611"/>
                    <a:pt x="5938" y="3944"/>
                    <a:pt x="5871" y="4278"/>
                  </a:cubicBezTo>
                  <a:cubicBezTo>
                    <a:pt x="5638" y="4078"/>
                    <a:pt x="5404" y="3844"/>
                    <a:pt x="5137" y="3644"/>
                  </a:cubicBezTo>
                  <a:cubicBezTo>
                    <a:pt x="4661" y="3239"/>
                    <a:pt x="3998" y="2716"/>
                    <a:pt x="3367" y="2716"/>
                  </a:cubicBezTo>
                  <a:cubicBezTo>
                    <a:pt x="3113" y="2716"/>
                    <a:pt x="2865" y="2800"/>
                    <a:pt x="2636" y="3010"/>
                  </a:cubicBezTo>
                  <a:cubicBezTo>
                    <a:pt x="1632" y="3920"/>
                    <a:pt x="2220" y="5890"/>
                    <a:pt x="2572" y="7065"/>
                  </a:cubicBezTo>
                  <a:lnTo>
                    <a:pt x="2572" y="7065"/>
                  </a:lnTo>
                  <a:cubicBezTo>
                    <a:pt x="2159" y="6871"/>
                    <a:pt x="1501" y="6617"/>
                    <a:pt x="974" y="6617"/>
                  </a:cubicBezTo>
                  <a:cubicBezTo>
                    <a:pt x="578" y="6617"/>
                    <a:pt x="256" y="6760"/>
                    <a:pt x="167" y="7180"/>
                  </a:cubicBezTo>
                  <a:cubicBezTo>
                    <a:pt x="0" y="7814"/>
                    <a:pt x="301" y="8448"/>
                    <a:pt x="567" y="9015"/>
                  </a:cubicBezTo>
                  <a:cubicBezTo>
                    <a:pt x="801" y="9482"/>
                    <a:pt x="1168" y="10282"/>
                    <a:pt x="1735" y="10449"/>
                  </a:cubicBezTo>
                  <a:cubicBezTo>
                    <a:pt x="1749" y="10458"/>
                    <a:pt x="1762" y="10462"/>
                    <a:pt x="1774" y="10462"/>
                  </a:cubicBezTo>
                  <a:cubicBezTo>
                    <a:pt x="1850" y="10462"/>
                    <a:pt x="1883" y="10306"/>
                    <a:pt x="1768" y="10249"/>
                  </a:cubicBezTo>
                  <a:cubicBezTo>
                    <a:pt x="1034" y="10015"/>
                    <a:pt x="534" y="8548"/>
                    <a:pt x="367" y="7847"/>
                  </a:cubicBezTo>
                  <a:cubicBezTo>
                    <a:pt x="193" y="7102"/>
                    <a:pt x="561" y="6870"/>
                    <a:pt x="1066" y="6870"/>
                  </a:cubicBezTo>
                  <a:cubicBezTo>
                    <a:pt x="1625" y="6870"/>
                    <a:pt x="2352" y="7154"/>
                    <a:pt x="2702" y="7347"/>
                  </a:cubicBezTo>
                  <a:cubicBezTo>
                    <a:pt x="2720" y="7353"/>
                    <a:pt x="2737" y="7355"/>
                    <a:pt x="2752" y="7355"/>
                  </a:cubicBezTo>
                  <a:cubicBezTo>
                    <a:pt x="2824" y="7355"/>
                    <a:pt x="2869" y="7296"/>
                    <a:pt x="2869" y="7213"/>
                  </a:cubicBezTo>
                  <a:cubicBezTo>
                    <a:pt x="2535" y="6179"/>
                    <a:pt x="1635" y="3544"/>
                    <a:pt x="3136" y="2944"/>
                  </a:cubicBezTo>
                  <a:cubicBezTo>
                    <a:pt x="3238" y="2902"/>
                    <a:pt x="3344" y="2883"/>
                    <a:pt x="3452" y="2883"/>
                  </a:cubicBezTo>
                  <a:cubicBezTo>
                    <a:pt x="4301" y="2883"/>
                    <a:pt x="5305" y="4038"/>
                    <a:pt x="5838" y="4511"/>
                  </a:cubicBezTo>
                  <a:cubicBezTo>
                    <a:pt x="5851" y="4537"/>
                    <a:pt x="5873" y="4548"/>
                    <a:pt x="5898" y="4548"/>
                  </a:cubicBezTo>
                  <a:cubicBezTo>
                    <a:pt x="5938" y="4548"/>
                    <a:pt x="5984" y="4519"/>
                    <a:pt x="6005" y="4478"/>
                  </a:cubicBezTo>
                  <a:cubicBezTo>
                    <a:pt x="6538" y="3244"/>
                    <a:pt x="6271" y="1643"/>
                    <a:pt x="7205" y="609"/>
                  </a:cubicBezTo>
                  <a:cubicBezTo>
                    <a:pt x="7480" y="307"/>
                    <a:pt x="7729" y="182"/>
                    <a:pt x="7950" y="182"/>
                  </a:cubicBezTo>
                  <a:cubicBezTo>
                    <a:pt x="8829" y="182"/>
                    <a:pt x="9287" y="2157"/>
                    <a:pt x="9340" y="2877"/>
                  </a:cubicBezTo>
                  <a:cubicBezTo>
                    <a:pt x="9340" y="2931"/>
                    <a:pt x="9385" y="2986"/>
                    <a:pt x="9437" y="2986"/>
                  </a:cubicBezTo>
                  <a:cubicBezTo>
                    <a:pt x="9449" y="2986"/>
                    <a:pt x="9462" y="2983"/>
                    <a:pt x="9474" y="2977"/>
                  </a:cubicBezTo>
                  <a:cubicBezTo>
                    <a:pt x="10141" y="2710"/>
                    <a:pt x="10575" y="2076"/>
                    <a:pt x="11108" y="1609"/>
                  </a:cubicBezTo>
                  <a:cubicBezTo>
                    <a:pt x="11442" y="1309"/>
                    <a:pt x="11775" y="1042"/>
                    <a:pt x="12142" y="809"/>
                  </a:cubicBezTo>
                  <a:cubicBezTo>
                    <a:pt x="12329" y="688"/>
                    <a:pt x="12520" y="628"/>
                    <a:pt x="12687" y="628"/>
                  </a:cubicBezTo>
                  <a:cubicBezTo>
                    <a:pt x="13026" y="628"/>
                    <a:pt x="13266" y="873"/>
                    <a:pt x="13176" y="1342"/>
                  </a:cubicBezTo>
                  <a:cubicBezTo>
                    <a:pt x="12910" y="2510"/>
                    <a:pt x="11875" y="3544"/>
                    <a:pt x="11108" y="4411"/>
                  </a:cubicBezTo>
                  <a:cubicBezTo>
                    <a:pt x="11075" y="4445"/>
                    <a:pt x="11075" y="4545"/>
                    <a:pt x="11142" y="4578"/>
                  </a:cubicBezTo>
                  <a:cubicBezTo>
                    <a:pt x="11875" y="4945"/>
                    <a:pt x="13076" y="4845"/>
                    <a:pt x="13577" y="5545"/>
                  </a:cubicBezTo>
                  <a:cubicBezTo>
                    <a:pt x="14344" y="6613"/>
                    <a:pt x="10741" y="7313"/>
                    <a:pt x="10208" y="7647"/>
                  </a:cubicBezTo>
                  <a:cubicBezTo>
                    <a:pt x="10141" y="7680"/>
                    <a:pt x="10141" y="7780"/>
                    <a:pt x="10208" y="7814"/>
                  </a:cubicBezTo>
                  <a:cubicBezTo>
                    <a:pt x="10708" y="8181"/>
                    <a:pt x="11308" y="8247"/>
                    <a:pt x="11875" y="8414"/>
                  </a:cubicBezTo>
                  <a:cubicBezTo>
                    <a:pt x="13477" y="8948"/>
                    <a:pt x="11275" y="10049"/>
                    <a:pt x="10775" y="10182"/>
                  </a:cubicBezTo>
                  <a:cubicBezTo>
                    <a:pt x="8940" y="10816"/>
                    <a:pt x="6905" y="10849"/>
                    <a:pt x="4971" y="11049"/>
                  </a:cubicBezTo>
                  <a:cubicBezTo>
                    <a:pt x="4837" y="11049"/>
                    <a:pt x="4837" y="11283"/>
                    <a:pt x="4971" y="11283"/>
                  </a:cubicBezTo>
                  <a:lnTo>
                    <a:pt x="4971" y="11250"/>
                  </a:lnTo>
                  <a:cubicBezTo>
                    <a:pt x="7039" y="11016"/>
                    <a:pt x="9307" y="10983"/>
                    <a:pt x="11275" y="10216"/>
                  </a:cubicBezTo>
                  <a:cubicBezTo>
                    <a:pt x="12042" y="9915"/>
                    <a:pt x="13343" y="8981"/>
                    <a:pt x="12109" y="8281"/>
                  </a:cubicBezTo>
                  <a:cubicBezTo>
                    <a:pt x="11775" y="8147"/>
                    <a:pt x="11442" y="8047"/>
                    <a:pt x="11108" y="7981"/>
                  </a:cubicBezTo>
                  <a:cubicBezTo>
                    <a:pt x="10875" y="7914"/>
                    <a:pt x="10641" y="7814"/>
                    <a:pt x="10441" y="7714"/>
                  </a:cubicBezTo>
                  <a:cubicBezTo>
                    <a:pt x="10608" y="7647"/>
                    <a:pt x="10808" y="7580"/>
                    <a:pt x="11008" y="7480"/>
                  </a:cubicBezTo>
                  <a:cubicBezTo>
                    <a:pt x="11742" y="7247"/>
                    <a:pt x="12609" y="7213"/>
                    <a:pt x="13210" y="6713"/>
                  </a:cubicBezTo>
                  <a:cubicBezTo>
                    <a:pt x="14177" y="5912"/>
                    <a:pt x="13810" y="5212"/>
                    <a:pt x="12809" y="4845"/>
                  </a:cubicBezTo>
                  <a:cubicBezTo>
                    <a:pt x="12509" y="4745"/>
                    <a:pt x="12209" y="4678"/>
                    <a:pt x="11909" y="4611"/>
                  </a:cubicBezTo>
                  <a:cubicBezTo>
                    <a:pt x="11709" y="4578"/>
                    <a:pt x="11542" y="4511"/>
                    <a:pt x="11342" y="4445"/>
                  </a:cubicBezTo>
                  <a:cubicBezTo>
                    <a:pt x="11709" y="4044"/>
                    <a:pt x="12042" y="3611"/>
                    <a:pt x="12376" y="3177"/>
                  </a:cubicBezTo>
                  <a:cubicBezTo>
                    <a:pt x="12676" y="2743"/>
                    <a:pt x="13877" y="1242"/>
                    <a:pt x="13243" y="609"/>
                  </a:cubicBezTo>
                  <a:cubicBezTo>
                    <a:pt x="13082" y="440"/>
                    <a:pt x="12894" y="371"/>
                    <a:pt x="12693" y="371"/>
                  </a:cubicBezTo>
                  <a:cubicBezTo>
                    <a:pt x="11938" y="371"/>
                    <a:pt x="10996" y="1355"/>
                    <a:pt x="10575" y="1776"/>
                  </a:cubicBezTo>
                  <a:cubicBezTo>
                    <a:pt x="10408" y="1943"/>
                    <a:pt x="10241" y="2110"/>
                    <a:pt x="10074" y="2310"/>
                  </a:cubicBezTo>
                  <a:cubicBezTo>
                    <a:pt x="9974" y="2435"/>
                    <a:pt x="9725" y="2784"/>
                    <a:pt x="9592" y="2784"/>
                  </a:cubicBezTo>
                  <a:cubicBezTo>
                    <a:pt x="9547" y="2784"/>
                    <a:pt x="9516" y="2744"/>
                    <a:pt x="9507" y="2643"/>
                  </a:cubicBezTo>
                  <a:cubicBezTo>
                    <a:pt x="9474" y="2377"/>
                    <a:pt x="9440" y="2143"/>
                    <a:pt x="9374" y="1876"/>
                  </a:cubicBezTo>
                  <a:cubicBezTo>
                    <a:pt x="9307" y="1276"/>
                    <a:pt x="9040" y="742"/>
                    <a:pt x="8640" y="308"/>
                  </a:cubicBezTo>
                  <a:cubicBezTo>
                    <a:pt x="8449" y="90"/>
                    <a:pt x="8235" y="1"/>
                    <a:pt x="8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9"/>
            <p:cNvSpPr/>
            <p:nvPr/>
          </p:nvSpPr>
          <p:spPr>
            <a:xfrm rot="5400000">
              <a:off x="-21509" y="467066"/>
              <a:ext cx="325654" cy="321412"/>
            </a:xfrm>
            <a:custGeom>
              <a:avLst/>
              <a:gdLst/>
              <a:ahLst/>
              <a:cxnLst/>
              <a:rect l="l" t="t" r="r" b="b"/>
              <a:pathLst>
                <a:path w="7644" h="7544" extrusionOk="0">
                  <a:moveTo>
                    <a:pt x="7488" y="1"/>
                  </a:moveTo>
                  <a:cubicBezTo>
                    <a:pt x="7457" y="1"/>
                    <a:pt x="7426" y="13"/>
                    <a:pt x="7406" y="42"/>
                  </a:cubicBezTo>
                  <a:cubicBezTo>
                    <a:pt x="5338" y="2878"/>
                    <a:pt x="1969" y="4412"/>
                    <a:pt x="68" y="7381"/>
                  </a:cubicBezTo>
                  <a:cubicBezTo>
                    <a:pt x="1" y="7470"/>
                    <a:pt x="68" y="7544"/>
                    <a:pt x="139" y="7544"/>
                  </a:cubicBezTo>
                  <a:cubicBezTo>
                    <a:pt x="175" y="7544"/>
                    <a:pt x="212" y="7525"/>
                    <a:pt x="234" y="7481"/>
                  </a:cubicBezTo>
                  <a:cubicBezTo>
                    <a:pt x="2136" y="4512"/>
                    <a:pt x="5538" y="2978"/>
                    <a:pt x="7573" y="142"/>
                  </a:cubicBezTo>
                  <a:cubicBezTo>
                    <a:pt x="7644" y="72"/>
                    <a:pt x="7564" y="1"/>
                    <a:pt x="7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9"/>
            <p:cNvSpPr/>
            <p:nvPr/>
          </p:nvSpPr>
          <p:spPr>
            <a:xfrm rot="5400000">
              <a:off x="181924" y="692655"/>
              <a:ext cx="139310" cy="115971"/>
            </a:xfrm>
            <a:custGeom>
              <a:avLst/>
              <a:gdLst/>
              <a:ahLst/>
              <a:cxnLst/>
              <a:rect l="l" t="t" r="r" b="b"/>
              <a:pathLst>
                <a:path w="3270" h="2722" extrusionOk="0">
                  <a:moveTo>
                    <a:pt x="119" y="1"/>
                  </a:moveTo>
                  <a:cubicBezTo>
                    <a:pt x="63" y="1"/>
                    <a:pt x="0" y="44"/>
                    <a:pt x="0" y="119"/>
                  </a:cubicBezTo>
                  <a:cubicBezTo>
                    <a:pt x="100" y="720"/>
                    <a:pt x="200" y="1320"/>
                    <a:pt x="267" y="1920"/>
                  </a:cubicBezTo>
                  <a:cubicBezTo>
                    <a:pt x="267" y="2087"/>
                    <a:pt x="334" y="2254"/>
                    <a:pt x="467" y="2387"/>
                  </a:cubicBezTo>
                  <a:cubicBezTo>
                    <a:pt x="667" y="2488"/>
                    <a:pt x="901" y="2554"/>
                    <a:pt x="1134" y="2554"/>
                  </a:cubicBezTo>
                  <a:cubicBezTo>
                    <a:pt x="1801" y="2621"/>
                    <a:pt x="2469" y="2654"/>
                    <a:pt x="3136" y="2721"/>
                  </a:cubicBezTo>
                  <a:cubicBezTo>
                    <a:pt x="3269" y="2721"/>
                    <a:pt x="3269" y="2521"/>
                    <a:pt x="3136" y="2521"/>
                  </a:cubicBezTo>
                  <a:cubicBezTo>
                    <a:pt x="2702" y="2454"/>
                    <a:pt x="2235" y="2454"/>
                    <a:pt x="1801" y="2421"/>
                  </a:cubicBezTo>
                  <a:cubicBezTo>
                    <a:pt x="1401" y="2421"/>
                    <a:pt x="1001" y="2354"/>
                    <a:pt x="634" y="2254"/>
                  </a:cubicBezTo>
                  <a:cubicBezTo>
                    <a:pt x="400" y="2121"/>
                    <a:pt x="467" y="1654"/>
                    <a:pt x="434" y="1453"/>
                  </a:cubicBezTo>
                  <a:cubicBezTo>
                    <a:pt x="334" y="986"/>
                    <a:pt x="300" y="519"/>
                    <a:pt x="200" y="86"/>
                  </a:cubicBezTo>
                  <a:cubicBezTo>
                    <a:pt x="200" y="27"/>
                    <a:pt x="162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9"/>
            <p:cNvSpPr/>
            <p:nvPr/>
          </p:nvSpPr>
          <p:spPr>
            <a:xfrm rot="5400000">
              <a:off x="46190" y="542009"/>
              <a:ext cx="240278" cy="173147"/>
            </a:xfrm>
            <a:custGeom>
              <a:avLst/>
              <a:gdLst/>
              <a:ahLst/>
              <a:cxnLst/>
              <a:rect l="l" t="t" r="r" b="b"/>
              <a:pathLst>
                <a:path w="5640" h="4064" extrusionOk="0">
                  <a:moveTo>
                    <a:pt x="162" y="1"/>
                  </a:moveTo>
                  <a:cubicBezTo>
                    <a:pt x="84" y="1"/>
                    <a:pt x="1" y="87"/>
                    <a:pt x="47" y="157"/>
                  </a:cubicBezTo>
                  <a:cubicBezTo>
                    <a:pt x="548" y="1258"/>
                    <a:pt x="1415" y="2158"/>
                    <a:pt x="1749" y="3359"/>
                  </a:cubicBezTo>
                  <a:cubicBezTo>
                    <a:pt x="1782" y="3392"/>
                    <a:pt x="1815" y="3426"/>
                    <a:pt x="1849" y="3426"/>
                  </a:cubicBezTo>
                  <a:cubicBezTo>
                    <a:pt x="3049" y="3526"/>
                    <a:pt x="4317" y="3559"/>
                    <a:pt x="5418" y="4060"/>
                  </a:cubicBezTo>
                  <a:cubicBezTo>
                    <a:pt x="5430" y="4063"/>
                    <a:pt x="5441" y="4064"/>
                    <a:pt x="5453" y="4064"/>
                  </a:cubicBezTo>
                  <a:cubicBezTo>
                    <a:pt x="5567" y="4064"/>
                    <a:pt x="5639" y="3920"/>
                    <a:pt x="5518" y="3859"/>
                  </a:cubicBezTo>
                  <a:lnTo>
                    <a:pt x="5518" y="3859"/>
                  </a:lnTo>
                  <a:lnTo>
                    <a:pt x="5518" y="3893"/>
                  </a:lnTo>
                  <a:cubicBezTo>
                    <a:pt x="4517" y="3426"/>
                    <a:pt x="3350" y="3359"/>
                    <a:pt x="2282" y="3259"/>
                  </a:cubicBezTo>
                  <a:cubicBezTo>
                    <a:pt x="1782" y="3226"/>
                    <a:pt x="1515" y="2292"/>
                    <a:pt x="1282" y="1891"/>
                  </a:cubicBezTo>
                  <a:cubicBezTo>
                    <a:pt x="881" y="1291"/>
                    <a:pt x="548" y="691"/>
                    <a:pt x="247" y="57"/>
                  </a:cubicBezTo>
                  <a:cubicBezTo>
                    <a:pt x="227" y="17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9"/>
            <p:cNvSpPr/>
            <p:nvPr/>
          </p:nvSpPr>
          <p:spPr>
            <a:xfrm rot="5400000">
              <a:off x="-61381" y="464473"/>
              <a:ext cx="213737" cy="99994"/>
            </a:xfrm>
            <a:custGeom>
              <a:avLst/>
              <a:gdLst/>
              <a:ahLst/>
              <a:cxnLst/>
              <a:rect l="l" t="t" r="r" b="b"/>
              <a:pathLst>
                <a:path w="5017" h="2347" extrusionOk="0">
                  <a:moveTo>
                    <a:pt x="159" y="0"/>
                  </a:moveTo>
                  <a:cubicBezTo>
                    <a:pt x="86" y="0"/>
                    <a:pt x="1" y="119"/>
                    <a:pt x="79" y="198"/>
                  </a:cubicBezTo>
                  <a:cubicBezTo>
                    <a:pt x="413" y="598"/>
                    <a:pt x="713" y="1032"/>
                    <a:pt x="1047" y="1465"/>
                  </a:cubicBezTo>
                  <a:cubicBezTo>
                    <a:pt x="1213" y="1666"/>
                    <a:pt x="1514" y="2233"/>
                    <a:pt x="1814" y="2333"/>
                  </a:cubicBezTo>
                  <a:cubicBezTo>
                    <a:pt x="1852" y="2342"/>
                    <a:pt x="1900" y="2346"/>
                    <a:pt x="1956" y="2346"/>
                  </a:cubicBezTo>
                  <a:cubicBezTo>
                    <a:pt x="2292" y="2346"/>
                    <a:pt x="2900" y="2199"/>
                    <a:pt x="3215" y="2199"/>
                  </a:cubicBezTo>
                  <a:lnTo>
                    <a:pt x="4883" y="2199"/>
                  </a:lnTo>
                  <a:cubicBezTo>
                    <a:pt x="5016" y="2199"/>
                    <a:pt x="5016" y="1999"/>
                    <a:pt x="4883" y="1999"/>
                  </a:cubicBezTo>
                  <a:cubicBezTo>
                    <a:pt x="4632" y="1990"/>
                    <a:pt x="4382" y="1986"/>
                    <a:pt x="4132" y="1986"/>
                  </a:cubicBezTo>
                  <a:cubicBezTo>
                    <a:pt x="3448" y="1986"/>
                    <a:pt x="2764" y="2017"/>
                    <a:pt x="2081" y="2066"/>
                  </a:cubicBezTo>
                  <a:cubicBezTo>
                    <a:pt x="2067" y="2067"/>
                    <a:pt x="2052" y="2068"/>
                    <a:pt x="2038" y="2068"/>
                  </a:cubicBezTo>
                  <a:cubicBezTo>
                    <a:pt x="1351" y="2068"/>
                    <a:pt x="638" y="521"/>
                    <a:pt x="213" y="31"/>
                  </a:cubicBezTo>
                  <a:cubicBezTo>
                    <a:pt x="198" y="9"/>
                    <a:pt x="179" y="0"/>
                    <a:pt x="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19"/>
            <p:cNvSpPr/>
            <p:nvPr/>
          </p:nvSpPr>
          <p:spPr>
            <a:xfrm rot="5400000">
              <a:off x="-99646" y="88869"/>
              <a:ext cx="773150" cy="593062"/>
            </a:xfrm>
            <a:custGeom>
              <a:avLst/>
              <a:gdLst/>
              <a:ahLst/>
              <a:cxnLst/>
              <a:rect l="l" t="t" r="r" b="b"/>
              <a:pathLst>
                <a:path w="18148" h="13920" extrusionOk="0">
                  <a:moveTo>
                    <a:pt x="15676" y="0"/>
                  </a:moveTo>
                  <a:cubicBezTo>
                    <a:pt x="8117" y="0"/>
                    <a:pt x="368" y="5685"/>
                    <a:pt x="67" y="13320"/>
                  </a:cubicBezTo>
                  <a:lnTo>
                    <a:pt x="67" y="13487"/>
                  </a:lnTo>
                  <a:lnTo>
                    <a:pt x="1" y="13653"/>
                  </a:lnTo>
                  <a:cubicBezTo>
                    <a:pt x="761" y="13832"/>
                    <a:pt x="1623" y="13919"/>
                    <a:pt x="2535" y="13919"/>
                  </a:cubicBezTo>
                  <a:cubicBezTo>
                    <a:pt x="5867" y="13919"/>
                    <a:pt x="9852" y="12761"/>
                    <a:pt x="11843" y="10718"/>
                  </a:cubicBezTo>
                  <a:cubicBezTo>
                    <a:pt x="14444" y="7849"/>
                    <a:pt x="16713" y="3746"/>
                    <a:pt x="18147" y="210"/>
                  </a:cubicBezTo>
                  <a:cubicBezTo>
                    <a:pt x="17332" y="69"/>
                    <a:pt x="16505" y="0"/>
                    <a:pt x="1567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19"/>
            <p:cNvSpPr/>
            <p:nvPr/>
          </p:nvSpPr>
          <p:spPr>
            <a:xfrm rot="5400000">
              <a:off x="-89804" y="50613"/>
              <a:ext cx="700470" cy="541424"/>
            </a:xfrm>
            <a:custGeom>
              <a:avLst/>
              <a:gdLst/>
              <a:ahLst/>
              <a:cxnLst/>
              <a:rect l="l" t="t" r="r" b="b"/>
              <a:pathLst>
                <a:path w="16442" h="12708" extrusionOk="0">
                  <a:moveTo>
                    <a:pt x="16279" y="1"/>
                  </a:moveTo>
                  <a:cubicBezTo>
                    <a:pt x="16263" y="1"/>
                    <a:pt x="16246" y="6"/>
                    <a:pt x="16230" y="16"/>
                  </a:cubicBezTo>
                  <a:cubicBezTo>
                    <a:pt x="13294" y="1251"/>
                    <a:pt x="10926" y="3552"/>
                    <a:pt x="8657" y="5687"/>
                  </a:cubicBezTo>
                  <a:cubicBezTo>
                    <a:pt x="5989" y="8189"/>
                    <a:pt x="3220" y="10591"/>
                    <a:pt x="85" y="12525"/>
                  </a:cubicBezTo>
                  <a:cubicBezTo>
                    <a:pt x="1" y="12581"/>
                    <a:pt x="58" y="12708"/>
                    <a:pt x="137" y="12708"/>
                  </a:cubicBezTo>
                  <a:cubicBezTo>
                    <a:pt x="152" y="12708"/>
                    <a:pt x="169" y="12703"/>
                    <a:pt x="185" y="12692"/>
                  </a:cubicBezTo>
                  <a:cubicBezTo>
                    <a:pt x="3154" y="10824"/>
                    <a:pt x="5889" y="8623"/>
                    <a:pt x="8424" y="6187"/>
                  </a:cubicBezTo>
                  <a:cubicBezTo>
                    <a:pt x="10826" y="3953"/>
                    <a:pt x="13261" y="1517"/>
                    <a:pt x="16330" y="183"/>
                  </a:cubicBezTo>
                  <a:cubicBezTo>
                    <a:pt x="16442" y="127"/>
                    <a:pt x="16366" y="1"/>
                    <a:pt x="1627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9"/>
            <p:cNvSpPr/>
            <p:nvPr/>
          </p:nvSpPr>
          <p:spPr>
            <a:xfrm rot="5400000">
              <a:off x="379198" y="496787"/>
              <a:ext cx="162060" cy="129647"/>
            </a:xfrm>
            <a:custGeom>
              <a:avLst/>
              <a:gdLst/>
              <a:ahLst/>
              <a:cxnLst/>
              <a:rect l="l" t="t" r="r" b="b"/>
              <a:pathLst>
                <a:path w="3804" h="3043" extrusionOk="0">
                  <a:moveTo>
                    <a:pt x="592" y="1"/>
                  </a:moveTo>
                  <a:cubicBezTo>
                    <a:pt x="551" y="1"/>
                    <a:pt x="514" y="23"/>
                    <a:pt x="501" y="74"/>
                  </a:cubicBezTo>
                  <a:cubicBezTo>
                    <a:pt x="401" y="941"/>
                    <a:pt x="234" y="1775"/>
                    <a:pt x="1" y="2575"/>
                  </a:cubicBezTo>
                  <a:cubicBezTo>
                    <a:pt x="1" y="2642"/>
                    <a:pt x="34" y="2709"/>
                    <a:pt x="101" y="2709"/>
                  </a:cubicBezTo>
                  <a:cubicBezTo>
                    <a:pt x="1268" y="2809"/>
                    <a:pt x="2469" y="2909"/>
                    <a:pt x="3603" y="3042"/>
                  </a:cubicBezTo>
                  <a:cubicBezTo>
                    <a:pt x="3737" y="3042"/>
                    <a:pt x="3804" y="2876"/>
                    <a:pt x="3670" y="2842"/>
                  </a:cubicBezTo>
                  <a:lnTo>
                    <a:pt x="3670" y="2842"/>
                  </a:lnTo>
                  <a:lnTo>
                    <a:pt x="3670" y="2876"/>
                  </a:lnTo>
                  <a:cubicBezTo>
                    <a:pt x="2736" y="2742"/>
                    <a:pt x="1769" y="2675"/>
                    <a:pt x="835" y="2575"/>
                  </a:cubicBezTo>
                  <a:cubicBezTo>
                    <a:pt x="816" y="2575"/>
                    <a:pt x="759" y="2578"/>
                    <a:pt x="687" y="2578"/>
                  </a:cubicBezTo>
                  <a:cubicBezTo>
                    <a:pt x="509" y="2578"/>
                    <a:pt x="244" y="2561"/>
                    <a:pt x="268" y="2442"/>
                  </a:cubicBezTo>
                  <a:cubicBezTo>
                    <a:pt x="334" y="2275"/>
                    <a:pt x="401" y="2008"/>
                    <a:pt x="434" y="1775"/>
                  </a:cubicBezTo>
                  <a:cubicBezTo>
                    <a:pt x="535" y="1241"/>
                    <a:pt x="601" y="674"/>
                    <a:pt x="735" y="140"/>
                  </a:cubicBezTo>
                  <a:cubicBezTo>
                    <a:pt x="735" y="58"/>
                    <a:pt x="658" y="1"/>
                    <a:pt x="59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9"/>
            <p:cNvSpPr/>
            <p:nvPr/>
          </p:nvSpPr>
          <p:spPr>
            <a:xfrm rot="5400000">
              <a:off x="271922" y="356663"/>
              <a:ext cx="204236" cy="201990"/>
            </a:xfrm>
            <a:custGeom>
              <a:avLst/>
              <a:gdLst/>
              <a:ahLst/>
              <a:cxnLst/>
              <a:rect l="l" t="t" r="r" b="b"/>
              <a:pathLst>
                <a:path w="4794" h="4741" extrusionOk="0">
                  <a:moveTo>
                    <a:pt x="434" y="0"/>
                  </a:moveTo>
                  <a:cubicBezTo>
                    <a:pt x="384" y="0"/>
                    <a:pt x="334" y="34"/>
                    <a:pt x="334" y="100"/>
                  </a:cubicBezTo>
                  <a:cubicBezTo>
                    <a:pt x="167" y="1401"/>
                    <a:pt x="134" y="2702"/>
                    <a:pt x="0" y="3970"/>
                  </a:cubicBezTo>
                  <a:cubicBezTo>
                    <a:pt x="0" y="4037"/>
                    <a:pt x="34" y="4070"/>
                    <a:pt x="67" y="4070"/>
                  </a:cubicBezTo>
                  <a:cubicBezTo>
                    <a:pt x="1568" y="4303"/>
                    <a:pt x="3103" y="4370"/>
                    <a:pt x="4604" y="4737"/>
                  </a:cubicBezTo>
                  <a:cubicBezTo>
                    <a:pt x="4614" y="4740"/>
                    <a:pt x="4624" y="4741"/>
                    <a:pt x="4633" y="4741"/>
                  </a:cubicBezTo>
                  <a:cubicBezTo>
                    <a:pt x="4746" y="4741"/>
                    <a:pt x="4794" y="4568"/>
                    <a:pt x="4670" y="4537"/>
                  </a:cubicBezTo>
                  <a:cubicBezTo>
                    <a:pt x="3436" y="4270"/>
                    <a:pt x="2235" y="4103"/>
                    <a:pt x="1001" y="4003"/>
                  </a:cubicBezTo>
                  <a:cubicBezTo>
                    <a:pt x="434" y="3936"/>
                    <a:pt x="201" y="3970"/>
                    <a:pt x="267" y="3403"/>
                  </a:cubicBezTo>
                  <a:cubicBezTo>
                    <a:pt x="301" y="2969"/>
                    <a:pt x="334" y="2602"/>
                    <a:pt x="367" y="2202"/>
                  </a:cubicBezTo>
                  <a:cubicBezTo>
                    <a:pt x="401" y="1501"/>
                    <a:pt x="434" y="801"/>
                    <a:pt x="534" y="100"/>
                  </a:cubicBezTo>
                  <a:cubicBezTo>
                    <a:pt x="534" y="34"/>
                    <a:pt x="484" y="0"/>
                    <a:pt x="4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9"/>
            <p:cNvSpPr/>
            <p:nvPr/>
          </p:nvSpPr>
          <p:spPr>
            <a:xfrm rot="5400000">
              <a:off x="144027" y="218799"/>
              <a:ext cx="234058" cy="226190"/>
            </a:xfrm>
            <a:custGeom>
              <a:avLst/>
              <a:gdLst/>
              <a:ahLst/>
              <a:cxnLst/>
              <a:rect l="l" t="t" r="r" b="b"/>
              <a:pathLst>
                <a:path w="5494" h="5309" extrusionOk="0">
                  <a:moveTo>
                    <a:pt x="634" y="1"/>
                  </a:moveTo>
                  <a:cubicBezTo>
                    <a:pt x="584" y="1"/>
                    <a:pt x="534" y="34"/>
                    <a:pt x="534" y="101"/>
                  </a:cubicBezTo>
                  <a:cubicBezTo>
                    <a:pt x="434" y="1101"/>
                    <a:pt x="234" y="2102"/>
                    <a:pt x="100" y="3103"/>
                  </a:cubicBezTo>
                  <a:cubicBezTo>
                    <a:pt x="0" y="3537"/>
                    <a:pt x="100" y="4004"/>
                    <a:pt x="367" y="4370"/>
                  </a:cubicBezTo>
                  <a:cubicBezTo>
                    <a:pt x="834" y="4804"/>
                    <a:pt x="1668" y="4938"/>
                    <a:pt x="2268" y="5038"/>
                  </a:cubicBezTo>
                  <a:cubicBezTo>
                    <a:pt x="3269" y="5171"/>
                    <a:pt x="4303" y="5138"/>
                    <a:pt x="5304" y="5304"/>
                  </a:cubicBezTo>
                  <a:cubicBezTo>
                    <a:pt x="5314" y="5307"/>
                    <a:pt x="5324" y="5308"/>
                    <a:pt x="5333" y="5308"/>
                  </a:cubicBezTo>
                  <a:cubicBezTo>
                    <a:pt x="5446" y="5308"/>
                    <a:pt x="5494" y="5135"/>
                    <a:pt x="5371" y="5104"/>
                  </a:cubicBezTo>
                  <a:lnTo>
                    <a:pt x="5371" y="5104"/>
                  </a:lnTo>
                  <a:lnTo>
                    <a:pt x="5371" y="5138"/>
                  </a:lnTo>
                  <a:cubicBezTo>
                    <a:pt x="3836" y="4871"/>
                    <a:pt x="2168" y="5104"/>
                    <a:pt x="767" y="4404"/>
                  </a:cubicBezTo>
                  <a:cubicBezTo>
                    <a:pt x="100" y="4070"/>
                    <a:pt x="300" y="3270"/>
                    <a:pt x="367" y="2703"/>
                  </a:cubicBezTo>
                  <a:cubicBezTo>
                    <a:pt x="500" y="1835"/>
                    <a:pt x="634" y="968"/>
                    <a:pt x="734" y="101"/>
                  </a:cubicBezTo>
                  <a:cubicBezTo>
                    <a:pt x="734" y="34"/>
                    <a:pt x="684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9"/>
            <p:cNvSpPr/>
            <p:nvPr/>
          </p:nvSpPr>
          <p:spPr>
            <a:xfrm rot="5400000">
              <a:off x="46680" y="108160"/>
              <a:ext cx="195205" cy="186908"/>
            </a:xfrm>
            <a:custGeom>
              <a:avLst/>
              <a:gdLst/>
              <a:ahLst/>
              <a:cxnLst/>
              <a:rect l="l" t="t" r="r" b="b"/>
              <a:pathLst>
                <a:path w="4582" h="4387" extrusionOk="0">
                  <a:moveTo>
                    <a:pt x="288" y="1"/>
                  </a:moveTo>
                  <a:cubicBezTo>
                    <a:pt x="242" y="1"/>
                    <a:pt x="200" y="34"/>
                    <a:pt x="200" y="101"/>
                  </a:cubicBezTo>
                  <a:cubicBezTo>
                    <a:pt x="200" y="1002"/>
                    <a:pt x="0" y="2303"/>
                    <a:pt x="634" y="3103"/>
                  </a:cubicBezTo>
                  <a:cubicBezTo>
                    <a:pt x="1535" y="4237"/>
                    <a:pt x="3169" y="3804"/>
                    <a:pt x="4370" y="4371"/>
                  </a:cubicBezTo>
                  <a:cubicBezTo>
                    <a:pt x="4386" y="4382"/>
                    <a:pt x="4403" y="4386"/>
                    <a:pt x="4420" y="4386"/>
                  </a:cubicBezTo>
                  <a:cubicBezTo>
                    <a:pt x="4506" y="4386"/>
                    <a:pt x="4582" y="4260"/>
                    <a:pt x="4470" y="4204"/>
                  </a:cubicBezTo>
                  <a:cubicBezTo>
                    <a:pt x="3436" y="3704"/>
                    <a:pt x="2202" y="3937"/>
                    <a:pt x="1168" y="3337"/>
                  </a:cubicBezTo>
                  <a:cubicBezTo>
                    <a:pt x="167" y="2770"/>
                    <a:pt x="400" y="1068"/>
                    <a:pt x="400" y="101"/>
                  </a:cubicBezTo>
                  <a:cubicBezTo>
                    <a:pt x="384" y="34"/>
                    <a:pt x="334" y="1"/>
                    <a:pt x="28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9"/>
            <p:cNvSpPr/>
            <p:nvPr/>
          </p:nvSpPr>
          <p:spPr>
            <a:xfrm rot="5400000">
              <a:off x="209648" y="-106511"/>
              <a:ext cx="592729" cy="754066"/>
            </a:xfrm>
            <a:custGeom>
              <a:avLst/>
              <a:gdLst/>
              <a:ahLst/>
              <a:cxnLst/>
              <a:rect l="l" t="t" r="r" b="b"/>
              <a:pathLst>
                <a:path w="13913" h="17699" extrusionOk="0">
                  <a:moveTo>
                    <a:pt x="13752" y="0"/>
                  </a:moveTo>
                  <a:cubicBezTo>
                    <a:pt x="13742" y="0"/>
                    <a:pt x="13733" y="1"/>
                    <a:pt x="13722" y="4"/>
                  </a:cubicBezTo>
                  <a:cubicBezTo>
                    <a:pt x="10187" y="1205"/>
                    <a:pt x="7218" y="4107"/>
                    <a:pt x="5483" y="7376"/>
                  </a:cubicBezTo>
                  <a:cubicBezTo>
                    <a:pt x="3649" y="10812"/>
                    <a:pt x="3682" y="15215"/>
                    <a:pt x="113" y="17483"/>
                  </a:cubicBezTo>
                  <a:cubicBezTo>
                    <a:pt x="1" y="17567"/>
                    <a:pt x="77" y="17698"/>
                    <a:pt x="164" y="17698"/>
                  </a:cubicBezTo>
                  <a:cubicBezTo>
                    <a:pt x="180" y="17698"/>
                    <a:pt x="197" y="17694"/>
                    <a:pt x="213" y="17683"/>
                  </a:cubicBezTo>
                  <a:cubicBezTo>
                    <a:pt x="3315" y="15682"/>
                    <a:pt x="3815" y="12079"/>
                    <a:pt x="5050" y="8843"/>
                  </a:cubicBezTo>
                  <a:cubicBezTo>
                    <a:pt x="6484" y="5007"/>
                    <a:pt x="9853" y="1538"/>
                    <a:pt x="13789" y="204"/>
                  </a:cubicBezTo>
                  <a:cubicBezTo>
                    <a:pt x="13912" y="173"/>
                    <a:pt x="13865" y="0"/>
                    <a:pt x="1375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9"/>
            <p:cNvSpPr/>
            <p:nvPr/>
          </p:nvSpPr>
          <p:spPr>
            <a:xfrm rot="5400000">
              <a:off x="587700" y="418058"/>
              <a:ext cx="245476" cy="24668"/>
            </a:xfrm>
            <a:custGeom>
              <a:avLst/>
              <a:gdLst/>
              <a:ahLst/>
              <a:cxnLst/>
              <a:rect l="l" t="t" r="r" b="b"/>
              <a:pathLst>
                <a:path w="5762" h="579" extrusionOk="0">
                  <a:moveTo>
                    <a:pt x="2662" y="1"/>
                  </a:moveTo>
                  <a:cubicBezTo>
                    <a:pt x="1808" y="1"/>
                    <a:pt x="955" y="93"/>
                    <a:pt x="124" y="278"/>
                  </a:cubicBezTo>
                  <a:cubicBezTo>
                    <a:pt x="0" y="309"/>
                    <a:pt x="19" y="482"/>
                    <a:pt x="128" y="482"/>
                  </a:cubicBezTo>
                  <a:cubicBezTo>
                    <a:pt x="137" y="482"/>
                    <a:pt x="147" y="481"/>
                    <a:pt x="157" y="478"/>
                  </a:cubicBezTo>
                  <a:cubicBezTo>
                    <a:pt x="988" y="293"/>
                    <a:pt x="1834" y="201"/>
                    <a:pt x="2677" y="201"/>
                  </a:cubicBezTo>
                  <a:cubicBezTo>
                    <a:pt x="3661" y="201"/>
                    <a:pt x="4642" y="327"/>
                    <a:pt x="5594" y="578"/>
                  </a:cubicBezTo>
                  <a:cubicBezTo>
                    <a:pt x="5694" y="578"/>
                    <a:pt x="5761" y="411"/>
                    <a:pt x="5628" y="378"/>
                  </a:cubicBezTo>
                  <a:cubicBezTo>
                    <a:pt x="4658" y="127"/>
                    <a:pt x="3659" y="1"/>
                    <a:pt x="266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9"/>
            <p:cNvSpPr/>
            <p:nvPr/>
          </p:nvSpPr>
          <p:spPr>
            <a:xfrm rot="5400000">
              <a:off x="712840" y="68048"/>
              <a:ext cx="80093" cy="274206"/>
            </a:xfrm>
            <a:custGeom>
              <a:avLst/>
              <a:gdLst/>
              <a:ahLst/>
              <a:cxnLst/>
              <a:rect l="l" t="t" r="r" b="b"/>
              <a:pathLst>
                <a:path w="1880" h="6436" extrusionOk="0">
                  <a:moveTo>
                    <a:pt x="668" y="0"/>
                  </a:moveTo>
                  <a:cubicBezTo>
                    <a:pt x="618" y="0"/>
                    <a:pt x="568" y="33"/>
                    <a:pt x="568" y="100"/>
                  </a:cubicBezTo>
                  <a:cubicBezTo>
                    <a:pt x="434" y="2135"/>
                    <a:pt x="1" y="4837"/>
                    <a:pt x="1635" y="6405"/>
                  </a:cubicBezTo>
                  <a:cubicBezTo>
                    <a:pt x="1657" y="6427"/>
                    <a:pt x="1683" y="6436"/>
                    <a:pt x="1708" y="6436"/>
                  </a:cubicBezTo>
                  <a:cubicBezTo>
                    <a:pt x="1796" y="6436"/>
                    <a:pt x="1880" y="6323"/>
                    <a:pt x="1802" y="6271"/>
                  </a:cubicBezTo>
                  <a:cubicBezTo>
                    <a:pt x="201" y="4737"/>
                    <a:pt x="634" y="2102"/>
                    <a:pt x="768" y="100"/>
                  </a:cubicBezTo>
                  <a:cubicBezTo>
                    <a:pt x="768" y="33"/>
                    <a:pt x="718" y="0"/>
                    <a:pt x="66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9"/>
            <p:cNvSpPr/>
            <p:nvPr/>
          </p:nvSpPr>
          <p:spPr>
            <a:xfrm rot="5400000">
              <a:off x="592981" y="439912"/>
              <a:ext cx="215696" cy="105490"/>
            </a:xfrm>
            <a:custGeom>
              <a:avLst/>
              <a:gdLst/>
              <a:ahLst/>
              <a:cxnLst/>
              <a:rect l="l" t="t" r="r" b="b"/>
              <a:pathLst>
                <a:path w="5063" h="2476" extrusionOk="0">
                  <a:moveTo>
                    <a:pt x="2300" y="129"/>
                  </a:moveTo>
                  <a:cubicBezTo>
                    <a:pt x="3105" y="129"/>
                    <a:pt x="3927" y="309"/>
                    <a:pt x="4250" y="567"/>
                  </a:cubicBezTo>
                  <a:cubicBezTo>
                    <a:pt x="4651" y="1268"/>
                    <a:pt x="4584" y="1768"/>
                    <a:pt x="4017" y="2002"/>
                  </a:cubicBezTo>
                  <a:cubicBezTo>
                    <a:pt x="3750" y="2135"/>
                    <a:pt x="3483" y="2235"/>
                    <a:pt x="3216" y="2235"/>
                  </a:cubicBezTo>
                  <a:cubicBezTo>
                    <a:pt x="3130" y="2243"/>
                    <a:pt x="3043" y="2247"/>
                    <a:pt x="2956" y="2247"/>
                  </a:cubicBezTo>
                  <a:cubicBezTo>
                    <a:pt x="2676" y="2247"/>
                    <a:pt x="2396" y="2204"/>
                    <a:pt x="2115" y="2102"/>
                  </a:cubicBezTo>
                  <a:cubicBezTo>
                    <a:pt x="1438" y="1917"/>
                    <a:pt x="817" y="1505"/>
                    <a:pt x="332" y="943"/>
                  </a:cubicBezTo>
                  <a:lnTo>
                    <a:pt x="332" y="943"/>
                  </a:lnTo>
                  <a:cubicBezTo>
                    <a:pt x="364" y="931"/>
                    <a:pt x="395" y="906"/>
                    <a:pt x="414" y="868"/>
                  </a:cubicBezTo>
                  <a:cubicBezTo>
                    <a:pt x="604" y="334"/>
                    <a:pt x="1442" y="129"/>
                    <a:pt x="2300" y="129"/>
                  </a:cubicBezTo>
                  <a:close/>
                  <a:moveTo>
                    <a:pt x="2516" y="0"/>
                  </a:moveTo>
                  <a:cubicBezTo>
                    <a:pt x="2460" y="0"/>
                    <a:pt x="2405" y="0"/>
                    <a:pt x="2349" y="0"/>
                  </a:cubicBezTo>
                  <a:cubicBezTo>
                    <a:pt x="1589" y="0"/>
                    <a:pt x="534" y="0"/>
                    <a:pt x="222" y="812"/>
                  </a:cubicBezTo>
                  <a:lnTo>
                    <a:pt x="222" y="812"/>
                  </a:lnTo>
                  <a:cubicBezTo>
                    <a:pt x="220" y="808"/>
                    <a:pt x="217" y="804"/>
                    <a:pt x="214" y="801"/>
                  </a:cubicBezTo>
                  <a:cubicBezTo>
                    <a:pt x="195" y="772"/>
                    <a:pt x="166" y="759"/>
                    <a:pt x="138" y="759"/>
                  </a:cubicBezTo>
                  <a:cubicBezTo>
                    <a:pt x="70" y="759"/>
                    <a:pt x="0" y="830"/>
                    <a:pt x="47" y="901"/>
                  </a:cubicBezTo>
                  <a:cubicBezTo>
                    <a:pt x="714" y="1768"/>
                    <a:pt x="1682" y="2335"/>
                    <a:pt x="2783" y="2469"/>
                  </a:cubicBezTo>
                  <a:cubicBezTo>
                    <a:pt x="2829" y="2473"/>
                    <a:pt x="2880" y="2475"/>
                    <a:pt x="2933" y="2475"/>
                  </a:cubicBezTo>
                  <a:cubicBezTo>
                    <a:pt x="3687" y="2475"/>
                    <a:pt x="5062" y="2035"/>
                    <a:pt x="4751" y="1101"/>
                  </a:cubicBezTo>
                  <a:cubicBezTo>
                    <a:pt x="4404" y="30"/>
                    <a:pt x="3462" y="0"/>
                    <a:pt x="251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9"/>
            <p:cNvSpPr/>
            <p:nvPr/>
          </p:nvSpPr>
          <p:spPr>
            <a:xfrm rot="5400000">
              <a:off x="745734" y="454290"/>
              <a:ext cx="230267" cy="132203"/>
            </a:xfrm>
            <a:custGeom>
              <a:avLst/>
              <a:gdLst/>
              <a:ahLst/>
              <a:cxnLst/>
              <a:rect l="l" t="t" r="r" b="b"/>
              <a:pathLst>
                <a:path w="5405" h="3103" extrusionOk="0">
                  <a:moveTo>
                    <a:pt x="3553" y="226"/>
                  </a:moveTo>
                  <a:cubicBezTo>
                    <a:pt x="3829" y="226"/>
                    <a:pt x="4104" y="251"/>
                    <a:pt x="4371" y="301"/>
                  </a:cubicBezTo>
                  <a:cubicBezTo>
                    <a:pt x="5105" y="501"/>
                    <a:pt x="5038" y="1368"/>
                    <a:pt x="4604" y="1802"/>
                  </a:cubicBezTo>
                  <a:cubicBezTo>
                    <a:pt x="3642" y="2857"/>
                    <a:pt x="1756" y="2555"/>
                    <a:pt x="397" y="2830"/>
                  </a:cubicBezTo>
                  <a:lnTo>
                    <a:pt x="397" y="2830"/>
                  </a:lnTo>
                  <a:cubicBezTo>
                    <a:pt x="552" y="2106"/>
                    <a:pt x="704" y="1600"/>
                    <a:pt x="1268" y="1035"/>
                  </a:cubicBezTo>
                  <a:cubicBezTo>
                    <a:pt x="1669" y="635"/>
                    <a:pt x="2169" y="401"/>
                    <a:pt x="2736" y="301"/>
                  </a:cubicBezTo>
                  <a:cubicBezTo>
                    <a:pt x="3003" y="251"/>
                    <a:pt x="3278" y="226"/>
                    <a:pt x="3553" y="226"/>
                  </a:cubicBezTo>
                  <a:close/>
                  <a:moveTo>
                    <a:pt x="3687" y="0"/>
                  </a:moveTo>
                  <a:cubicBezTo>
                    <a:pt x="3378" y="0"/>
                    <a:pt x="3082" y="36"/>
                    <a:pt x="2870" y="67"/>
                  </a:cubicBezTo>
                  <a:cubicBezTo>
                    <a:pt x="2303" y="134"/>
                    <a:pt x="1769" y="368"/>
                    <a:pt x="1302" y="701"/>
                  </a:cubicBezTo>
                  <a:cubicBezTo>
                    <a:pt x="968" y="968"/>
                    <a:pt x="701" y="1302"/>
                    <a:pt x="468" y="1635"/>
                  </a:cubicBezTo>
                  <a:cubicBezTo>
                    <a:pt x="401" y="1735"/>
                    <a:pt x="134" y="2836"/>
                    <a:pt x="234" y="2836"/>
                  </a:cubicBezTo>
                  <a:cubicBezTo>
                    <a:pt x="193" y="2836"/>
                    <a:pt x="165" y="2858"/>
                    <a:pt x="149" y="2889"/>
                  </a:cubicBezTo>
                  <a:lnTo>
                    <a:pt x="149" y="2889"/>
                  </a:lnTo>
                  <a:cubicBezTo>
                    <a:pt x="133" y="2894"/>
                    <a:pt x="117" y="2898"/>
                    <a:pt x="101" y="2903"/>
                  </a:cubicBezTo>
                  <a:cubicBezTo>
                    <a:pt x="1" y="2936"/>
                    <a:pt x="34" y="3103"/>
                    <a:pt x="168" y="3103"/>
                  </a:cubicBezTo>
                  <a:lnTo>
                    <a:pt x="201" y="3103"/>
                  </a:lnTo>
                  <a:cubicBezTo>
                    <a:pt x="1502" y="2736"/>
                    <a:pt x="5405" y="3103"/>
                    <a:pt x="5138" y="868"/>
                  </a:cubicBezTo>
                  <a:cubicBezTo>
                    <a:pt x="5070" y="163"/>
                    <a:pt x="4349" y="0"/>
                    <a:pt x="368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9"/>
            <p:cNvSpPr/>
            <p:nvPr/>
          </p:nvSpPr>
          <p:spPr>
            <a:xfrm rot="5400000">
              <a:off x="799986" y="87455"/>
              <a:ext cx="123675" cy="202203"/>
            </a:xfrm>
            <a:custGeom>
              <a:avLst/>
              <a:gdLst/>
              <a:ahLst/>
              <a:cxnLst/>
              <a:rect l="l" t="t" r="r" b="b"/>
              <a:pathLst>
                <a:path w="2903" h="4746" extrusionOk="0">
                  <a:moveTo>
                    <a:pt x="1573" y="177"/>
                  </a:moveTo>
                  <a:cubicBezTo>
                    <a:pt x="2669" y="177"/>
                    <a:pt x="2668" y="1621"/>
                    <a:pt x="2536" y="2379"/>
                  </a:cubicBezTo>
                  <a:cubicBezTo>
                    <a:pt x="2375" y="3216"/>
                    <a:pt x="1842" y="3835"/>
                    <a:pt x="1355" y="4506"/>
                  </a:cubicBezTo>
                  <a:lnTo>
                    <a:pt x="1355" y="4506"/>
                  </a:lnTo>
                  <a:cubicBezTo>
                    <a:pt x="736" y="3913"/>
                    <a:pt x="365" y="3111"/>
                    <a:pt x="301" y="2279"/>
                  </a:cubicBezTo>
                  <a:cubicBezTo>
                    <a:pt x="268" y="1479"/>
                    <a:pt x="535" y="244"/>
                    <a:pt x="1535" y="178"/>
                  </a:cubicBezTo>
                  <a:cubicBezTo>
                    <a:pt x="1548" y="177"/>
                    <a:pt x="1561" y="177"/>
                    <a:pt x="1573" y="177"/>
                  </a:cubicBezTo>
                  <a:close/>
                  <a:moveTo>
                    <a:pt x="1391" y="0"/>
                  </a:moveTo>
                  <a:cubicBezTo>
                    <a:pt x="563" y="0"/>
                    <a:pt x="229" y="1080"/>
                    <a:pt x="134" y="1712"/>
                  </a:cubicBezTo>
                  <a:cubicBezTo>
                    <a:pt x="1" y="2846"/>
                    <a:pt x="435" y="3980"/>
                    <a:pt x="1302" y="4714"/>
                  </a:cubicBezTo>
                  <a:cubicBezTo>
                    <a:pt x="1324" y="4736"/>
                    <a:pt x="1348" y="4745"/>
                    <a:pt x="1370" y="4745"/>
                  </a:cubicBezTo>
                  <a:cubicBezTo>
                    <a:pt x="1393" y="4745"/>
                    <a:pt x="1414" y="4736"/>
                    <a:pt x="1432" y="4722"/>
                  </a:cubicBezTo>
                  <a:lnTo>
                    <a:pt x="1432" y="4722"/>
                  </a:lnTo>
                  <a:cubicBezTo>
                    <a:pt x="1459" y="4719"/>
                    <a:pt x="1485" y="4706"/>
                    <a:pt x="1502" y="4681"/>
                  </a:cubicBezTo>
                  <a:cubicBezTo>
                    <a:pt x="2202" y="3680"/>
                    <a:pt x="2836" y="2846"/>
                    <a:pt x="2836" y="1579"/>
                  </a:cubicBezTo>
                  <a:cubicBezTo>
                    <a:pt x="2903" y="778"/>
                    <a:pt x="2303" y="78"/>
                    <a:pt x="1535" y="11"/>
                  </a:cubicBezTo>
                  <a:cubicBezTo>
                    <a:pt x="1486" y="4"/>
                    <a:pt x="1437" y="0"/>
                    <a:pt x="139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7" name="Google Shape;2917;p19"/>
          <p:cNvGrpSpPr/>
          <p:nvPr/>
        </p:nvGrpSpPr>
        <p:grpSpPr>
          <a:xfrm rot="1291617">
            <a:off x="2901389" y="4755037"/>
            <a:ext cx="549982" cy="687783"/>
            <a:chOff x="3291645" y="4438907"/>
            <a:chExt cx="662976" cy="829031"/>
          </a:xfrm>
        </p:grpSpPr>
        <p:sp>
          <p:nvSpPr>
            <p:cNvPr id="2918" name="Google Shape;2918;p19"/>
            <p:cNvSpPr/>
            <p:nvPr/>
          </p:nvSpPr>
          <p:spPr>
            <a:xfrm rot="5400000">
              <a:off x="3252321" y="4576246"/>
              <a:ext cx="731016" cy="652368"/>
            </a:xfrm>
            <a:custGeom>
              <a:avLst/>
              <a:gdLst/>
              <a:ahLst/>
              <a:cxnLst/>
              <a:rect l="l" t="t" r="r" b="b"/>
              <a:pathLst>
                <a:path w="17159" h="15312" extrusionOk="0">
                  <a:moveTo>
                    <a:pt x="119" y="1"/>
                  </a:moveTo>
                  <a:cubicBezTo>
                    <a:pt x="64" y="1"/>
                    <a:pt x="1" y="44"/>
                    <a:pt x="1" y="119"/>
                  </a:cubicBezTo>
                  <a:cubicBezTo>
                    <a:pt x="601" y="4155"/>
                    <a:pt x="2603" y="8258"/>
                    <a:pt x="5905" y="10760"/>
                  </a:cubicBezTo>
                  <a:cubicBezTo>
                    <a:pt x="9108" y="13228"/>
                    <a:pt x="13411" y="13562"/>
                    <a:pt x="16946" y="15296"/>
                  </a:cubicBezTo>
                  <a:cubicBezTo>
                    <a:pt x="16968" y="15307"/>
                    <a:pt x="16989" y="15312"/>
                    <a:pt x="17008" y="15312"/>
                  </a:cubicBezTo>
                  <a:cubicBezTo>
                    <a:pt x="17106" y="15312"/>
                    <a:pt x="17158" y="15186"/>
                    <a:pt x="17047" y="15130"/>
                  </a:cubicBezTo>
                  <a:cubicBezTo>
                    <a:pt x="13677" y="13462"/>
                    <a:pt x="9808" y="12995"/>
                    <a:pt x="6606" y="10993"/>
                  </a:cubicBezTo>
                  <a:cubicBezTo>
                    <a:pt x="2970" y="8725"/>
                    <a:pt x="835" y="4188"/>
                    <a:pt x="201" y="86"/>
                  </a:cubicBezTo>
                  <a:cubicBezTo>
                    <a:pt x="201" y="27"/>
                    <a:pt x="163" y="1"/>
                    <a:pt x="11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9"/>
            <p:cNvSpPr/>
            <p:nvPr/>
          </p:nvSpPr>
          <p:spPr>
            <a:xfrm rot="5400000">
              <a:off x="3791468" y="4526543"/>
              <a:ext cx="78218" cy="220140"/>
            </a:xfrm>
            <a:custGeom>
              <a:avLst/>
              <a:gdLst/>
              <a:ahLst/>
              <a:cxnLst/>
              <a:rect l="l" t="t" r="r" b="b"/>
              <a:pathLst>
                <a:path w="1836" h="5167" extrusionOk="0">
                  <a:moveTo>
                    <a:pt x="1703" y="1"/>
                  </a:moveTo>
                  <a:cubicBezTo>
                    <a:pt x="1664" y="1"/>
                    <a:pt x="1627" y="22"/>
                    <a:pt x="1614" y="73"/>
                  </a:cubicBezTo>
                  <a:cubicBezTo>
                    <a:pt x="1047" y="1708"/>
                    <a:pt x="847" y="3476"/>
                    <a:pt x="47" y="5010"/>
                  </a:cubicBezTo>
                  <a:cubicBezTo>
                    <a:pt x="0" y="5080"/>
                    <a:pt x="68" y="5166"/>
                    <a:pt x="135" y="5166"/>
                  </a:cubicBezTo>
                  <a:cubicBezTo>
                    <a:pt x="164" y="5166"/>
                    <a:pt x="193" y="5150"/>
                    <a:pt x="213" y="5110"/>
                  </a:cubicBezTo>
                  <a:cubicBezTo>
                    <a:pt x="1047" y="3542"/>
                    <a:pt x="1248" y="1774"/>
                    <a:pt x="1815" y="140"/>
                  </a:cubicBezTo>
                  <a:cubicBezTo>
                    <a:pt x="1835" y="57"/>
                    <a:pt x="1767" y="1"/>
                    <a:pt x="170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9"/>
            <p:cNvSpPr/>
            <p:nvPr/>
          </p:nvSpPr>
          <p:spPr>
            <a:xfrm rot="5400000">
              <a:off x="3448582" y="4551744"/>
              <a:ext cx="266393" cy="82100"/>
            </a:xfrm>
            <a:custGeom>
              <a:avLst/>
              <a:gdLst/>
              <a:ahLst/>
              <a:cxnLst/>
              <a:rect l="l" t="t" r="r" b="b"/>
              <a:pathLst>
                <a:path w="6253" h="1927" extrusionOk="0">
                  <a:moveTo>
                    <a:pt x="187" y="1"/>
                  </a:moveTo>
                  <a:cubicBezTo>
                    <a:pt x="95" y="1"/>
                    <a:pt x="0" y="104"/>
                    <a:pt x="81" y="185"/>
                  </a:cubicBezTo>
                  <a:cubicBezTo>
                    <a:pt x="1522" y="1438"/>
                    <a:pt x="3873" y="1926"/>
                    <a:pt x="5756" y="1926"/>
                  </a:cubicBezTo>
                  <a:cubicBezTo>
                    <a:pt x="5879" y="1926"/>
                    <a:pt x="6000" y="1924"/>
                    <a:pt x="6119" y="1920"/>
                  </a:cubicBezTo>
                  <a:cubicBezTo>
                    <a:pt x="6252" y="1920"/>
                    <a:pt x="6252" y="1686"/>
                    <a:pt x="6119" y="1686"/>
                  </a:cubicBezTo>
                  <a:cubicBezTo>
                    <a:pt x="5997" y="1691"/>
                    <a:pt x="5873" y="1693"/>
                    <a:pt x="5746" y="1693"/>
                  </a:cubicBezTo>
                  <a:cubicBezTo>
                    <a:pt x="3921" y="1693"/>
                    <a:pt x="1589" y="1235"/>
                    <a:pt x="248" y="19"/>
                  </a:cubicBezTo>
                  <a:cubicBezTo>
                    <a:pt x="229" y="6"/>
                    <a:pt x="208" y="1"/>
                    <a:pt x="18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9"/>
            <p:cNvSpPr/>
            <p:nvPr/>
          </p:nvSpPr>
          <p:spPr>
            <a:xfrm rot="5400000">
              <a:off x="3581733" y="4679999"/>
              <a:ext cx="36297" cy="251838"/>
            </a:xfrm>
            <a:custGeom>
              <a:avLst/>
              <a:gdLst/>
              <a:ahLst/>
              <a:cxnLst/>
              <a:rect l="l" t="t" r="r" b="b"/>
              <a:pathLst>
                <a:path w="852" h="5911" extrusionOk="0">
                  <a:moveTo>
                    <a:pt x="105" y="0"/>
                  </a:moveTo>
                  <a:cubicBezTo>
                    <a:pt x="51" y="0"/>
                    <a:pt x="1" y="34"/>
                    <a:pt x="17" y="101"/>
                  </a:cubicBezTo>
                  <a:cubicBezTo>
                    <a:pt x="117" y="2002"/>
                    <a:pt x="618" y="3870"/>
                    <a:pt x="184" y="5771"/>
                  </a:cubicBezTo>
                  <a:cubicBezTo>
                    <a:pt x="163" y="5854"/>
                    <a:pt x="232" y="5911"/>
                    <a:pt x="295" y="5911"/>
                  </a:cubicBezTo>
                  <a:cubicBezTo>
                    <a:pt x="334" y="5911"/>
                    <a:pt x="371" y="5889"/>
                    <a:pt x="384" y="5838"/>
                  </a:cubicBezTo>
                  <a:cubicBezTo>
                    <a:pt x="851" y="3903"/>
                    <a:pt x="317" y="2002"/>
                    <a:pt x="217" y="101"/>
                  </a:cubicBezTo>
                  <a:cubicBezTo>
                    <a:pt x="217" y="34"/>
                    <a:pt x="159" y="0"/>
                    <a:pt x="10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9"/>
            <p:cNvSpPr/>
            <p:nvPr/>
          </p:nvSpPr>
          <p:spPr>
            <a:xfrm rot="5400000">
              <a:off x="3260319" y="4788575"/>
              <a:ext cx="219872" cy="80396"/>
            </a:xfrm>
            <a:custGeom>
              <a:avLst/>
              <a:gdLst/>
              <a:ahLst/>
              <a:cxnLst/>
              <a:rect l="l" t="t" r="r" b="b"/>
              <a:pathLst>
                <a:path w="5161" h="1887" extrusionOk="0">
                  <a:moveTo>
                    <a:pt x="5000" y="0"/>
                  </a:moveTo>
                  <a:cubicBezTo>
                    <a:pt x="4991" y="0"/>
                    <a:pt x="4981" y="1"/>
                    <a:pt x="4971" y="4"/>
                  </a:cubicBezTo>
                  <a:cubicBezTo>
                    <a:pt x="3418" y="501"/>
                    <a:pt x="2154" y="1692"/>
                    <a:pt x="506" y="1692"/>
                  </a:cubicBezTo>
                  <a:cubicBezTo>
                    <a:pt x="384" y="1692"/>
                    <a:pt x="260" y="1685"/>
                    <a:pt x="134" y="1672"/>
                  </a:cubicBezTo>
                  <a:cubicBezTo>
                    <a:pt x="1" y="1672"/>
                    <a:pt x="1" y="1872"/>
                    <a:pt x="134" y="1872"/>
                  </a:cubicBezTo>
                  <a:cubicBezTo>
                    <a:pt x="245" y="1882"/>
                    <a:pt x="355" y="1886"/>
                    <a:pt x="462" y="1886"/>
                  </a:cubicBezTo>
                  <a:cubicBezTo>
                    <a:pt x="2162" y="1886"/>
                    <a:pt x="3438" y="706"/>
                    <a:pt x="5038" y="204"/>
                  </a:cubicBezTo>
                  <a:cubicBezTo>
                    <a:pt x="5161" y="173"/>
                    <a:pt x="5113" y="0"/>
                    <a:pt x="50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9"/>
            <p:cNvSpPr/>
            <p:nvPr/>
          </p:nvSpPr>
          <p:spPr>
            <a:xfrm rot="5400000">
              <a:off x="3917087" y="4647263"/>
              <a:ext cx="35573" cy="39495"/>
            </a:xfrm>
            <a:custGeom>
              <a:avLst/>
              <a:gdLst/>
              <a:ahLst/>
              <a:cxnLst/>
              <a:rect l="l" t="t" r="r" b="b"/>
              <a:pathLst>
                <a:path w="835" h="927" extrusionOk="0">
                  <a:moveTo>
                    <a:pt x="434" y="1"/>
                  </a:moveTo>
                  <a:cubicBezTo>
                    <a:pt x="200" y="1"/>
                    <a:pt x="0" y="201"/>
                    <a:pt x="0" y="435"/>
                  </a:cubicBezTo>
                  <a:lnTo>
                    <a:pt x="0" y="501"/>
                  </a:lnTo>
                  <a:cubicBezTo>
                    <a:pt x="0" y="785"/>
                    <a:pt x="209" y="927"/>
                    <a:pt x="417" y="927"/>
                  </a:cubicBezTo>
                  <a:cubicBezTo>
                    <a:pt x="626" y="927"/>
                    <a:pt x="834" y="785"/>
                    <a:pt x="834" y="501"/>
                  </a:cubicBezTo>
                  <a:lnTo>
                    <a:pt x="834" y="435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9"/>
            <p:cNvSpPr/>
            <p:nvPr/>
          </p:nvSpPr>
          <p:spPr>
            <a:xfrm rot="5400000">
              <a:off x="3909100" y="4531276"/>
              <a:ext cx="46905" cy="35533"/>
            </a:xfrm>
            <a:custGeom>
              <a:avLst/>
              <a:gdLst/>
              <a:ahLst/>
              <a:cxnLst/>
              <a:rect l="l" t="t" r="r" b="b"/>
              <a:pathLst>
                <a:path w="1101" h="834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cubicBezTo>
                    <a:pt x="1101" y="834"/>
                    <a:pt x="1101" y="0"/>
                    <a:pt x="5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19"/>
            <p:cNvSpPr/>
            <p:nvPr/>
          </p:nvSpPr>
          <p:spPr>
            <a:xfrm rot="5400000">
              <a:off x="3600053" y="4436967"/>
              <a:ext cx="35573" cy="39452"/>
            </a:xfrm>
            <a:custGeom>
              <a:avLst/>
              <a:gdLst/>
              <a:ahLst/>
              <a:cxnLst/>
              <a:rect l="l" t="t" r="r" b="b"/>
              <a:pathLst>
                <a:path w="835" h="926" extrusionOk="0">
                  <a:moveTo>
                    <a:pt x="400" y="0"/>
                  </a:moveTo>
                  <a:cubicBezTo>
                    <a:pt x="167" y="0"/>
                    <a:pt x="0" y="167"/>
                    <a:pt x="0" y="401"/>
                  </a:cubicBezTo>
                  <a:lnTo>
                    <a:pt x="0" y="501"/>
                  </a:lnTo>
                  <a:cubicBezTo>
                    <a:pt x="0" y="784"/>
                    <a:pt x="209" y="926"/>
                    <a:pt x="417" y="926"/>
                  </a:cubicBezTo>
                  <a:cubicBezTo>
                    <a:pt x="626" y="926"/>
                    <a:pt x="834" y="784"/>
                    <a:pt x="834" y="501"/>
                  </a:cubicBezTo>
                  <a:lnTo>
                    <a:pt x="834" y="401"/>
                  </a:lnTo>
                  <a:cubicBezTo>
                    <a:pt x="834" y="167"/>
                    <a:pt x="634" y="0"/>
                    <a:pt x="4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19"/>
            <p:cNvSpPr/>
            <p:nvPr/>
          </p:nvSpPr>
          <p:spPr>
            <a:xfrm rot="5400000">
              <a:off x="3699450" y="4776414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lnTo>
                    <a:pt x="634" y="834"/>
                  </a:lnTo>
                  <a:cubicBezTo>
                    <a:pt x="1201" y="834"/>
                    <a:pt x="1201" y="0"/>
                    <a:pt x="6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9"/>
            <p:cNvSpPr/>
            <p:nvPr/>
          </p:nvSpPr>
          <p:spPr>
            <a:xfrm rot="5400000">
              <a:off x="3302986" y="4705352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lnTo>
                    <a:pt x="634" y="835"/>
                  </a:lnTo>
                  <a:cubicBezTo>
                    <a:pt x="1201" y="835"/>
                    <a:pt x="1201" y="1"/>
                    <a:pt x="6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8" name="Google Shape;2928;p19"/>
          <p:cNvGrpSpPr/>
          <p:nvPr/>
        </p:nvGrpSpPr>
        <p:grpSpPr>
          <a:xfrm>
            <a:off x="6301393" y="4751398"/>
            <a:ext cx="280119" cy="325967"/>
            <a:chOff x="7255010" y="4438892"/>
            <a:chExt cx="633323" cy="736981"/>
          </a:xfrm>
        </p:grpSpPr>
        <p:sp>
          <p:nvSpPr>
            <p:cNvPr id="2929" name="Google Shape;2929;p19"/>
            <p:cNvSpPr/>
            <p:nvPr/>
          </p:nvSpPr>
          <p:spPr>
            <a:xfrm rot="5400000">
              <a:off x="7203182" y="4490721"/>
              <a:ext cx="736981" cy="633323"/>
            </a:xfrm>
            <a:custGeom>
              <a:avLst/>
              <a:gdLst/>
              <a:ahLst/>
              <a:cxnLst/>
              <a:rect l="l" t="t" r="r" b="b"/>
              <a:pathLst>
                <a:path w="17299" h="14865" extrusionOk="0">
                  <a:moveTo>
                    <a:pt x="8956" y="1"/>
                  </a:moveTo>
                  <a:cubicBezTo>
                    <a:pt x="8127" y="1"/>
                    <a:pt x="7319" y="154"/>
                    <a:pt x="7072" y="736"/>
                  </a:cubicBezTo>
                  <a:cubicBezTo>
                    <a:pt x="6905" y="1270"/>
                    <a:pt x="7005" y="1837"/>
                    <a:pt x="7372" y="2270"/>
                  </a:cubicBezTo>
                  <a:cubicBezTo>
                    <a:pt x="7672" y="2637"/>
                    <a:pt x="8006" y="2938"/>
                    <a:pt x="8273" y="3305"/>
                  </a:cubicBezTo>
                  <a:cubicBezTo>
                    <a:pt x="8529" y="3680"/>
                    <a:pt x="8331" y="3776"/>
                    <a:pt x="8024" y="3776"/>
                  </a:cubicBezTo>
                  <a:cubicBezTo>
                    <a:pt x="7730" y="3776"/>
                    <a:pt x="7334" y="3688"/>
                    <a:pt x="7139" y="3671"/>
                  </a:cubicBezTo>
                  <a:cubicBezTo>
                    <a:pt x="6958" y="3661"/>
                    <a:pt x="6733" y="3651"/>
                    <a:pt x="6483" y="3651"/>
                  </a:cubicBezTo>
                  <a:cubicBezTo>
                    <a:pt x="5209" y="3651"/>
                    <a:pt x="3297" y="3889"/>
                    <a:pt x="3436" y="5339"/>
                  </a:cubicBezTo>
                  <a:cubicBezTo>
                    <a:pt x="3503" y="5940"/>
                    <a:pt x="4170" y="6440"/>
                    <a:pt x="4604" y="6774"/>
                  </a:cubicBezTo>
                  <a:lnTo>
                    <a:pt x="5104" y="7207"/>
                  </a:lnTo>
                  <a:cubicBezTo>
                    <a:pt x="5271" y="7307"/>
                    <a:pt x="5438" y="7307"/>
                    <a:pt x="5304" y="7341"/>
                  </a:cubicBezTo>
                  <a:cubicBezTo>
                    <a:pt x="5004" y="7407"/>
                    <a:pt x="4704" y="7508"/>
                    <a:pt x="4403" y="7608"/>
                  </a:cubicBezTo>
                  <a:cubicBezTo>
                    <a:pt x="3136" y="8075"/>
                    <a:pt x="1768" y="8675"/>
                    <a:pt x="834" y="9676"/>
                  </a:cubicBezTo>
                  <a:cubicBezTo>
                    <a:pt x="301" y="10176"/>
                    <a:pt x="0" y="11244"/>
                    <a:pt x="868" y="11611"/>
                  </a:cubicBezTo>
                  <a:cubicBezTo>
                    <a:pt x="1175" y="11742"/>
                    <a:pt x="1511" y="11795"/>
                    <a:pt x="1859" y="11795"/>
                  </a:cubicBezTo>
                  <a:cubicBezTo>
                    <a:pt x="2831" y="11795"/>
                    <a:pt x="3902" y="11380"/>
                    <a:pt x="4737" y="11110"/>
                  </a:cubicBezTo>
                  <a:cubicBezTo>
                    <a:pt x="5135" y="11011"/>
                    <a:pt x="5533" y="10878"/>
                    <a:pt x="5930" y="10778"/>
                  </a:cubicBezTo>
                  <a:lnTo>
                    <a:pt x="5930" y="10778"/>
                  </a:lnTo>
                  <a:cubicBezTo>
                    <a:pt x="5840" y="10825"/>
                    <a:pt x="5871" y="11716"/>
                    <a:pt x="5871" y="11911"/>
                  </a:cubicBezTo>
                  <a:cubicBezTo>
                    <a:pt x="5804" y="12745"/>
                    <a:pt x="5938" y="13579"/>
                    <a:pt x="6271" y="14312"/>
                  </a:cubicBezTo>
                  <a:cubicBezTo>
                    <a:pt x="6495" y="14718"/>
                    <a:pt x="6841" y="14865"/>
                    <a:pt x="7214" y="14865"/>
                  </a:cubicBezTo>
                  <a:cubicBezTo>
                    <a:pt x="7454" y="14865"/>
                    <a:pt x="7704" y="14804"/>
                    <a:pt x="7939" y="14713"/>
                  </a:cubicBezTo>
                  <a:cubicBezTo>
                    <a:pt x="9040" y="14279"/>
                    <a:pt x="9541" y="12978"/>
                    <a:pt x="9941" y="11977"/>
                  </a:cubicBezTo>
                  <a:cubicBezTo>
                    <a:pt x="10208" y="11410"/>
                    <a:pt x="10475" y="10843"/>
                    <a:pt x="10775" y="10310"/>
                  </a:cubicBezTo>
                  <a:cubicBezTo>
                    <a:pt x="10891" y="10154"/>
                    <a:pt x="10967" y="10089"/>
                    <a:pt x="11029" y="10089"/>
                  </a:cubicBezTo>
                  <a:cubicBezTo>
                    <a:pt x="11126" y="10089"/>
                    <a:pt x="11186" y="10252"/>
                    <a:pt x="11308" y="10476"/>
                  </a:cubicBezTo>
                  <a:cubicBezTo>
                    <a:pt x="11475" y="10743"/>
                    <a:pt x="11642" y="11010"/>
                    <a:pt x="11842" y="11310"/>
                  </a:cubicBezTo>
                  <a:cubicBezTo>
                    <a:pt x="12200" y="11835"/>
                    <a:pt x="12712" y="12275"/>
                    <a:pt x="13292" y="12275"/>
                  </a:cubicBezTo>
                  <a:cubicBezTo>
                    <a:pt x="13522" y="12275"/>
                    <a:pt x="13764" y="12205"/>
                    <a:pt x="14010" y="12044"/>
                  </a:cubicBezTo>
                  <a:cubicBezTo>
                    <a:pt x="14844" y="11477"/>
                    <a:pt x="15311" y="10310"/>
                    <a:pt x="15712" y="9409"/>
                  </a:cubicBezTo>
                  <a:cubicBezTo>
                    <a:pt x="16412" y="7708"/>
                    <a:pt x="16579" y="5840"/>
                    <a:pt x="17279" y="4138"/>
                  </a:cubicBezTo>
                  <a:cubicBezTo>
                    <a:pt x="17298" y="4064"/>
                    <a:pt x="17243" y="4020"/>
                    <a:pt x="17180" y="4020"/>
                  </a:cubicBezTo>
                  <a:cubicBezTo>
                    <a:pt x="17130" y="4020"/>
                    <a:pt x="17075" y="4047"/>
                    <a:pt x="17046" y="4105"/>
                  </a:cubicBezTo>
                  <a:cubicBezTo>
                    <a:pt x="16679" y="5139"/>
                    <a:pt x="16379" y="6240"/>
                    <a:pt x="16179" y="7341"/>
                  </a:cubicBezTo>
                  <a:cubicBezTo>
                    <a:pt x="15912" y="8375"/>
                    <a:pt x="15545" y="9376"/>
                    <a:pt x="15044" y="10310"/>
                  </a:cubicBezTo>
                  <a:cubicBezTo>
                    <a:pt x="14708" y="11011"/>
                    <a:pt x="14111" y="12067"/>
                    <a:pt x="13275" y="12067"/>
                  </a:cubicBezTo>
                  <a:cubicBezTo>
                    <a:pt x="13117" y="12067"/>
                    <a:pt x="12951" y="12029"/>
                    <a:pt x="12776" y="11944"/>
                  </a:cubicBezTo>
                  <a:cubicBezTo>
                    <a:pt x="11976" y="11544"/>
                    <a:pt x="11609" y="10443"/>
                    <a:pt x="11108" y="9776"/>
                  </a:cubicBezTo>
                  <a:cubicBezTo>
                    <a:pt x="11089" y="9737"/>
                    <a:pt x="11058" y="9721"/>
                    <a:pt x="11022" y="9721"/>
                  </a:cubicBezTo>
                  <a:cubicBezTo>
                    <a:pt x="10997" y="9721"/>
                    <a:pt x="10969" y="9729"/>
                    <a:pt x="10942" y="9743"/>
                  </a:cubicBezTo>
                  <a:cubicBezTo>
                    <a:pt x="9741" y="11177"/>
                    <a:pt x="9507" y="14379"/>
                    <a:pt x="7306" y="14679"/>
                  </a:cubicBezTo>
                  <a:cubicBezTo>
                    <a:pt x="7259" y="14685"/>
                    <a:pt x="7213" y="14688"/>
                    <a:pt x="7170" y="14688"/>
                  </a:cubicBezTo>
                  <a:cubicBezTo>
                    <a:pt x="5726" y="14688"/>
                    <a:pt x="6072" y="11551"/>
                    <a:pt x="6105" y="10677"/>
                  </a:cubicBezTo>
                  <a:cubicBezTo>
                    <a:pt x="6105" y="10622"/>
                    <a:pt x="6060" y="10568"/>
                    <a:pt x="6008" y="10568"/>
                  </a:cubicBezTo>
                  <a:cubicBezTo>
                    <a:pt x="5996" y="10568"/>
                    <a:pt x="5984" y="10570"/>
                    <a:pt x="5971" y="10576"/>
                  </a:cubicBezTo>
                  <a:cubicBezTo>
                    <a:pt x="5361" y="10685"/>
                    <a:pt x="3084" y="11563"/>
                    <a:pt x="1673" y="11563"/>
                  </a:cubicBezTo>
                  <a:cubicBezTo>
                    <a:pt x="924" y="11563"/>
                    <a:pt x="418" y="11316"/>
                    <a:pt x="534" y="10576"/>
                  </a:cubicBezTo>
                  <a:cubicBezTo>
                    <a:pt x="701" y="9609"/>
                    <a:pt x="2102" y="8942"/>
                    <a:pt x="2869" y="8542"/>
                  </a:cubicBezTo>
                  <a:cubicBezTo>
                    <a:pt x="3703" y="8075"/>
                    <a:pt x="4604" y="7741"/>
                    <a:pt x="5538" y="7508"/>
                  </a:cubicBezTo>
                  <a:cubicBezTo>
                    <a:pt x="5604" y="7474"/>
                    <a:pt x="5638" y="7374"/>
                    <a:pt x="5571" y="7307"/>
                  </a:cubicBezTo>
                  <a:cubicBezTo>
                    <a:pt x="4637" y="6473"/>
                    <a:pt x="2602" y="5273"/>
                    <a:pt x="4504" y="4172"/>
                  </a:cubicBezTo>
                  <a:cubicBezTo>
                    <a:pt x="5003" y="3886"/>
                    <a:pt x="5594" y="3802"/>
                    <a:pt x="6206" y="3802"/>
                  </a:cubicBezTo>
                  <a:cubicBezTo>
                    <a:pt x="7025" y="3802"/>
                    <a:pt x="7881" y="3953"/>
                    <a:pt x="8607" y="3972"/>
                  </a:cubicBezTo>
                  <a:cubicBezTo>
                    <a:pt x="8673" y="3972"/>
                    <a:pt x="8740" y="3905"/>
                    <a:pt x="8707" y="3838"/>
                  </a:cubicBezTo>
                  <a:cubicBezTo>
                    <a:pt x="8506" y="3038"/>
                    <a:pt x="7873" y="2637"/>
                    <a:pt x="7439" y="1970"/>
                  </a:cubicBezTo>
                  <a:cubicBezTo>
                    <a:pt x="6372" y="436"/>
                    <a:pt x="8540" y="269"/>
                    <a:pt x="9507" y="269"/>
                  </a:cubicBezTo>
                  <a:cubicBezTo>
                    <a:pt x="11609" y="269"/>
                    <a:pt x="14010" y="903"/>
                    <a:pt x="15678" y="2270"/>
                  </a:cubicBezTo>
                  <a:cubicBezTo>
                    <a:pt x="15697" y="2283"/>
                    <a:pt x="15718" y="2288"/>
                    <a:pt x="15739" y="2288"/>
                  </a:cubicBezTo>
                  <a:cubicBezTo>
                    <a:pt x="15830" y="2288"/>
                    <a:pt x="15920" y="2185"/>
                    <a:pt x="15812" y="2104"/>
                  </a:cubicBezTo>
                  <a:cubicBezTo>
                    <a:pt x="14344" y="1036"/>
                    <a:pt x="12643" y="369"/>
                    <a:pt x="10841" y="169"/>
                  </a:cubicBezTo>
                  <a:cubicBezTo>
                    <a:pt x="10449" y="122"/>
                    <a:pt x="9694" y="1"/>
                    <a:pt x="8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9"/>
            <p:cNvSpPr/>
            <p:nvPr/>
          </p:nvSpPr>
          <p:spPr>
            <a:xfrm rot="5400000">
              <a:off x="7324692" y="4704128"/>
              <a:ext cx="602612" cy="320091"/>
            </a:xfrm>
            <a:custGeom>
              <a:avLst/>
              <a:gdLst/>
              <a:ahLst/>
              <a:cxnLst/>
              <a:rect l="l" t="t" r="r" b="b"/>
              <a:pathLst>
                <a:path w="14145" h="7513" extrusionOk="0">
                  <a:moveTo>
                    <a:pt x="14013" y="1"/>
                  </a:moveTo>
                  <a:cubicBezTo>
                    <a:pt x="13988" y="1"/>
                    <a:pt x="13961" y="11"/>
                    <a:pt x="13936" y="36"/>
                  </a:cubicBezTo>
                  <a:cubicBezTo>
                    <a:pt x="12068" y="1838"/>
                    <a:pt x="9766" y="3072"/>
                    <a:pt x="7464" y="4173"/>
                  </a:cubicBezTo>
                  <a:cubicBezTo>
                    <a:pt x="5063" y="5307"/>
                    <a:pt x="2728" y="6708"/>
                    <a:pt x="92" y="7308"/>
                  </a:cubicBezTo>
                  <a:cubicBezTo>
                    <a:pt x="0" y="7339"/>
                    <a:pt x="21" y="7512"/>
                    <a:pt x="130" y="7512"/>
                  </a:cubicBezTo>
                  <a:cubicBezTo>
                    <a:pt x="139" y="7512"/>
                    <a:pt x="149" y="7511"/>
                    <a:pt x="159" y="7508"/>
                  </a:cubicBezTo>
                  <a:cubicBezTo>
                    <a:pt x="2794" y="6908"/>
                    <a:pt x="5129" y="5507"/>
                    <a:pt x="7565" y="4339"/>
                  </a:cubicBezTo>
                  <a:cubicBezTo>
                    <a:pt x="9866" y="3239"/>
                    <a:pt x="12201" y="2004"/>
                    <a:pt x="14069" y="170"/>
                  </a:cubicBezTo>
                  <a:cubicBezTo>
                    <a:pt x="14144" y="95"/>
                    <a:pt x="14088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9"/>
            <p:cNvSpPr/>
            <p:nvPr/>
          </p:nvSpPr>
          <p:spPr>
            <a:xfrm rot="5400000">
              <a:off x="7421931" y="4586653"/>
              <a:ext cx="196355" cy="309738"/>
            </a:xfrm>
            <a:custGeom>
              <a:avLst/>
              <a:gdLst/>
              <a:ahLst/>
              <a:cxnLst/>
              <a:rect l="l" t="t" r="r" b="b"/>
              <a:pathLst>
                <a:path w="4609" h="7270" extrusionOk="0">
                  <a:moveTo>
                    <a:pt x="167" y="0"/>
                  </a:moveTo>
                  <a:cubicBezTo>
                    <a:pt x="80" y="0"/>
                    <a:pt x="0" y="120"/>
                    <a:pt x="105" y="198"/>
                  </a:cubicBezTo>
                  <a:cubicBezTo>
                    <a:pt x="1239" y="1099"/>
                    <a:pt x="2507" y="1732"/>
                    <a:pt x="3908" y="2099"/>
                  </a:cubicBezTo>
                  <a:cubicBezTo>
                    <a:pt x="4608" y="2333"/>
                    <a:pt x="3774" y="4201"/>
                    <a:pt x="3607" y="4735"/>
                  </a:cubicBezTo>
                  <a:cubicBezTo>
                    <a:pt x="3341" y="5502"/>
                    <a:pt x="3174" y="6336"/>
                    <a:pt x="3174" y="7170"/>
                  </a:cubicBezTo>
                  <a:cubicBezTo>
                    <a:pt x="3174" y="7236"/>
                    <a:pt x="3224" y="7270"/>
                    <a:pt x="3274" y="7270"/>
                  </a:cubicBezTo>
                  <a:cubicBezTo>
                    <a:pt x="3324" y="7270"/>
                    <a:pt x="3374" y="7236"/>
                    <a:pt x="3374" y="7170"/>
                  </a:cubicBezTo>
                  <a:cubicBezTo>
                    <a:pt x="3374" y="5402"/>
                    <a:pt x="4275" y="3834"/>
                    <a:pt x="4475" y="2133"/>
                  </a:cubicBezTo>
                  <a:cubicBezTo>
                    <a:pt x="4475" y="2099"/>
                    <a:pt x="4441" y="2033"/>
                    <a:pt x="4408" y="2033"/>
                  </a:cubicBezTo>
                  <a:cubicBezTo>
                    <a:pt x="2873" y="1699"/>
                    <a:pt x="1439" y="998"/>
                    <a:pt x="238" y="31"/>
                  </a:cubicBezTo>
                  <a:cubicBezTo>
                    <a:pt x="217" y="9"/>
                    <a:pt x="192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9"/>
            <p:cNvSpPr/>
            <p:nvPr/>
          </p:nvSpPr>
          <p:spPr>
            <a:xfrm rot="5400000">
              <a:off x="7523475" y="4778472"/>
              <a:ext cx="222385" cy="337772"/>
            </a:xfrm>
            <a:custGeom>
              <a:avLst/>
              <a:gdLst/>
              <a:ahLst/>
              <a:cxnLst/>
              <a:rect l="l" t="t" r="r" b="b"/>
              <a:pathLst>
                <a:path w="5220" h="7928" extrusionOk="0">
                  <a:moveTo>
                    <a:pt x="99" y="0"/>
                  </a:moveTo>
                  <a:cubicBezTo>
                    <a:pt x="9" y="0"/>
                    <a:pt x="1" y="156"/>
                    <a:pt x="115" y="214"/>
                  </a:cubicBezTo>
                  <a:lnTo>
                    <a:pt x="82" y="214"/>
                  </a:lnTo>
                  <a:cubicBezTo>
                    <a:pt x="916" y="547"/>
                    <a:pt x="1750" y="881"/>
                    <a:pt x="2584" y="1248"/>
                  </a:cubicBezTo>
                  <a:cubicBezTo>
                    <a:pt x="3218" y="1548"/>
                    <a:pt x="4619" y="2048"/>
                    <a:pt x="4819" y="2816"/>
                  </a:cubicBezTo>
                  <a:cubicBezTo>
                    <a:pt x="4986" y="3583"/>
                    <a:pt x="4785" y="4650"/>
                    <a:pt x="4685" y="5451"/>
                  </a:cubicBezTo>
                  <a:cubicBezTo>
                    <a:pt x="4552" y="6251"/>
                    <a:pt x="4419" y="7019"/>
                    <a:pt x="4218" y="7819"/>
                  </a:cubicBezTo>
                  <a:cubicBezTo>
                    <a:pt x="4198" y="7879"/>
                    <a:pt x="4262" y="7927"/>
                    <a:pt x="4324" y="7927"/>
                  </a:cubicBezTo>
                  <a:cubicBezTo>
                    <a:pt x="4365" y="7927"/>
                    <a:pt x="4405" y="7906"/>
                    <a:pt x="4419" y="7853"/>
                  </a:cubicBezTo>
                  <a:cubicBezTo>
                    <a:pt x="4652" y="6952"/>
                    <a:pt x="4819" y="6051"/>
                    <a:pt x="4919" y="5117"/>
                  </a:cubicBezTo>
                  <a:cubicBezTo>
                    <a:pt x="5019" y="4350"/>
                    <a:pt x="5219" y="3349"/>
                    <a:pt x="4952" y="2582"/>
                  </a:cubicBezTo>
                  <a:cubicBezTo>
                    <a:pt x="4752" y="1948"/>
                    <a:pt x="3618" y="1515"/>
                    <a:pt x="3084" y="1248"/>
                  </a:cubicBezTo>
                  <a:cubicBezTo>
                    <a:pt x="2117" y="781"/>
                    <a:pt x="1116" y="414"/>
                    <a:pt x="149" y="14"/>
                  </a:cubicBezTo>
                  <a:cubicBezTo>
                    <a:pt x="130" y="4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9"/>
            <p:cNvSpPr/>
            <p:nvPr/>
          </p:nvSpPr>
          <p:spPr>
            <a:xfrm rot="5400000">
              <a:off x="7638679" y="4821466"/>
              <a:ext cx="80732" cy="61820"/>
            </a:xfrm>
            <a:custGeom>
              <a:avLst/>
              <a:gdLst/>
              <a:ahLst/>
              <a:cxnLst/>
              <a:rect l="l" t="t" r="r" b="b"/>
              <a:pathLst>
                <a:path w="1895" h="1451" extrusionOk="0">
                  <a:moveTo>
                    <a:pt x="158" y="0"/>
                  </a:moveTo>
                  <a:cubicBezTo>
                    <a:pt x="74" y="0"/>
                    <a:pt x="1" y="104"/>
                    <a:pt x="82" y="185"/>
                  </a:cubicBezTo>
                  <a:lnTo>
                    <a:pt x="82" y="152"/>
                  </a:lnTo>
                  <a:cubicBezTo>
                    <a:pt x="616" y="585"/>
                    <a:pt x="1183" y="952"/>
                    <a:pt x="1683" y="1419"/>
                  </a:cubicBezTo>
                  <a:cubicBezTo>
                    <a:pt x="1705" y="1441"/>
                    <a:pt x="1729" y="1450"/>
                    <a:pt x="1752" y="1450"/>
                  </a:cubicBezTo>
                  <a:cubicBezTo>
                    <a:pt x="1831" y="1450"/>
                    <a:pt x="1895" y="1338"/>
                    <a:pt x="1817" y="1286"/>
                  </a:cubicBezTo>
                  <a:cubicBezTo>
                    <a:pt x="1350" y="785"/>
                    <a:pt x="749" y="452"/>
                    <a:pt x="215" y="18"/>
                  </a:cubicBezTo>
                  <a:cubicBezTo>
                    <a:pt x="197" y="6"/>
                    <a:pt x="177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9"/>
            <p:cNvSpPr/>
            <p:nvPr/>
          </p:nvSpPr>
          <p:spPr>
            <a:xfrm rot="5400000">
              <a:off x="7544269" y="4908547"/>
              <a:ext cx="22792" cy="86786"/>
            </a:xfrm>
            <a:custGeom>
              <a:avLst/>
              <a:gdLst/>
              <a:ahLst/>
              <a:cxnLst/>
              <a:rect l="l" t="t" r="r" b="b"/>
              <a:pathLst>
                <a:path w="535" h="2037" extrusionOk="0">
                  <a:moveTo>
                    <a:pt x="405" y="1"/>
                  </a:moveTo>
                  <a:cubicBezTo>
                    <a:pt x="373" y="1"/>
                    <a:pt x="346" y="16"/>
                    <a:pt x="334" y="50"/>
                  </a:cubicBezTo>
                  <a:cubicBezTo>
                    <a:pt x="167" y="684"/>
                    <a:pt x="67" y="1285"/>
                    <a:pt x="0" y="1918"/>
                  </a:cubicBezTo>
                  <a:cubicBezTo>
                    <a:pt x="0" y="1993"/>
                    <a:pt x="53" y="2037"/>
                    <a:pt x="105" y="2037"/>
                  </a:cubicBezTo>
                  <a:cubicBezTo>
                    <a:pt x="146" y="2037"/>
                    <a:pt x="186" y="2010"/>
                    <a:pt x="201" y="1952"/>
                  </a:cubicBezTo>
                  <a:cubicBezTo>
                    <a:pt x="267" y="1351"/>
                    <a:pt x="367" y="718"/>
                    <a:pt x="534" y="117"/>
                  </a:cubicBezTo>
                  <a:cubicBezTo>
                    <a:pt x="534" y="52"/>
                    <a:pt x="463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9"/>
            <p:cNvSpPr/>
            <p:nvPr/>
          </p:nvSpPr>
          <p:spPr>
            <a:xfrm rot="5400000">
              <a:off x="7769023" y="4974816"/>
              <a:ext cx="82180" cy="43883"/>
            </a:xfrm>
            <a:custGeom>
              <a:avLst/>
              <a:gdLst/>
              <a:ahLst/>
              <a:cxnLst/>
              <a:rect l="l" t="t" r="r" b="b"/>
              <a:pathLst>
                <a:path w="1929" h="1030" extrusionOk="0">
                  <a:moveTo>
                    <a:pt x="163" y="0"/>
                  </a:moveTo>
                  <a:cubicBezTo>
                    <a:pt x="76" y="0"/>
                    <a:pt x="1" y="126"/>
                    <a:pt x="112" y="182"/>
                  </a:cubicBezTo>
                  <a:cubicBezTo>
                    <a:pt x="613" y="516"/>
                    <a:pt x="1147" y="783"/>
                    <a:pt x="1714" y="1016"/>
                  </a:cubicBezTo>
                  <a:cubicBezTo>
                    <a:pt x="1728" y="1026"/>
                    <a:pt x="1742" y="1030"/>
                    <a:pt x="1757" y="1030"/>
                  </a:cubicBezTo>
                  <a:cubicBezTo>
                    <a:pt x="1846" y="1030"/>
                    <a:pt x="1928" y="878"/>
                    <a:pt x="1814" y="849"/>
                  </a:cubicBezTo>
                  <a:cubicBezTo>
                    <a:pt x="1247" y="616"/>
                    <a:pt x="713" y="349"/>
                    <a:pt x="213" y="15"/>
                  </a:cubicBezTo>
                  <a:cubicBezTo>
                    <a:pt x="196" y="5"/>
                    <a:pt x="179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6" name="Google Shape;2936;p19"/>
          <p:cNvGrpSpPr/>
          <p:nvPr/>
        </p:nvGrpSpPr>
        <p:grpSpPr>
          <a:xfrm>
            <a:off x="3979184" y="4678446"/>
            <a:ext cx="535464" cy="567184"/>
            <a:chOff x="4174996" y="4517026"/>
            <a:chExt cx="645448" cy="683601"/>
          </a:xfrm>
        </p:grpSpPr>
        <p:sp>
          <p:nvSpPr>
            <p:cNvPr id="2937" name="Google Shape;2937;p19"/>
            <p:cNvSpPr/>
            <p:nvPr/>
          </p:nvSpPr>
          <p:spPr>
            <a:xfrm rot="5400000">
              <a:off x="4380180" y="4841227"/>
              <a:ext cx="437655" cy="274589"/>
            </a:xfrm>
            <a:custGeom>
              <a:avLst/>
              <a:gdLst/>
              <a:ahLst/>
              <a:cxnLst/>
              <a:rect l="l" t="t" r="r" b="b"/>
              <a:pathLst>
                <a:path w="10273" h="6445" extrusionOk="0">
                  <a:moveTo>
                    <a:pt x="134" y="1"/>
                  </a:moveTo>
                  <a:cubicBezTo>
                    <a:pt x="58" y="1"/>
                    <a:pt x="0" y="102"/>
                    <a:pt x="76" y="203"/>
                  </a:cubicBezTo>
                  <a:cubicBezTo>
                    <a:pt x="2644" y="3238"/>
                    <a:pt x="6414" y="5106"/>
                    <a:pt x="10116" y="6440"/>
                  </a:cubicBezTo>
                  <a:cubicBezTo>
                    <a:pt x="10126" y="6443"/>
                    <a:pt x="10136" y="6444"/>
                    <a:pt x="10145" y="6444"/>
                  </a:cubicBezTo>
                  <a:cubicBezTo>
                    <a:pt x="10254" y="6444"/>
                    <a:pt x="10273" y="6271"/>
                    <a:pt x="10150" y="6240"/>
                  </a:cubicBezTo>
                  <a:cubicBezTo>
                    <a:pt x="6480" y="4906"/>
                    <a:pt x="2778" y="3071"/>
                    <a:pt x="209" y="36"/>
                  </a:cubicBezTo>
                  <a:cubicBezTo>
                    <a:pt x="185" y="11"/>
                    <a:pt x="158" y="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9"/>
            <p:cNvSpPr/>
            <p:nvPr/>
          </p:nvSpPr>
          <p:spPr>
            <a:xfrm rot="5400000">
              <a:off x="4500576" y="4689560"/>
              <a:ext cx="360204" cy="279531"/>
            </a:xfrm>
            <a:custGeom>
              <a:avLst/>
              <a:gdLst/>
              <a:ahLst/>
              <a:cxnLst/>
              <a:rect l="l" t="t" r="r" b="b"/>
              <a:pathLst>
                <a:path w="8455" h="6561" extrusionOk="0">
                  <a:moveTo>
                    <a:pt x="1533" y="171"/>
                  </a:moveTo>
                  <a:cubicBezTo>
                    <a:pt x="1777" y="171"/>
                    <a:pt x="2062" y="344"/>
                    <a:pt x="2235" y="443"/>
                  </a:cubicBezTo>
                  <a:cubicBezTo>
                    <a:pt x="2836" y="843"/>
                    <a:pt x="3403" y="1310"/>
                    <a:pt x="3903" y="1844"/>
                  </a:cubicBezTo>
                  <a:cubicBezTo>
                    <a:pt x="5249" y="3222"/>
                    <a:pt x="6472" y="4724"/>
                    <a:pt x="7809" y="6112"/>
                  </a:cubicBezTo>
                  <a:lnTo>
                    <a:pt x="7809" y="6112"/>
                  </a:lnTo>
                  <a:cubicBezTo>
                    <a:pt x="6655" y="5561"/>
                    <a:pt x="5425" y="5166"/>
                    <a:pt x="4270" y="4646"/>
                  </a:cubicBezTo>
                  <a:cubicBezTo>
                    <a:pt x="2902" y="4046"/>
                    <a:pt x="1168" y="3112"/>
                    <a:pt x="1001" y="1410"/>
                  </a:cubicBezTo>
                  <a:cubicBezTo>
                    <a:pt x="968" y="1043"/>
                    <a:pt x="934" y="476"/>
                    <a:pt x="1301" y="243"/>
                  </a:cubicBezTo>
                  <a:cubicBezTo>
                    <a:pt x="1370" y="192"/>
                    <a:pt x="1449" y="171"/>
                    <a:pt x="1533" y="171"/>
                  </a:cubicBezTo>
                  <a:close/>
                  <a:moveTo>
                    <a:pt x="1519" y="1"/>
                  </a:moveTo>
                  <a:cubicBezTo>
                    <a:pt x="1204" y="1"/>
                    <a:pt x="947" y="180"/>
                    <a:pt x="834" y="677"/>
                  </a:cubicBezTo>
                  <a:cubicBezTo>
                    <a:pt x="0" y="4312"/>
                    <a:pt x="6071" y="5347"/>
                    <a:pt x="8239" y="6547"/>
                  </a:cubicBezTo>
                  <a:cubicBezTo>
                    <a:pt x="8258" y="6557"/>
                    <a:pt x="8276" y="6561"/>
                    <a:pt x="8293" y="6561"/>
                  </a:cubicBezTo>
                  <a:cubicBezTo>
                    <a:pt x="8396" y="6561"/>
                    <a:pt x="8454" y="6405"/>
                    <a:pt x="8340" y="6347"/>
                  </a:cubicBezTo>
                  <a:lnTo>
                    <a:pt x="8340" y="6347"/>
                  </a:lnTo>
                  <a:lnTo>
                    <a:pt x="8340" y="6381"/>
                  </a:lnTo>
                  <a:cubicBezTo>
                    <a:pt x="8267" y="6341"/>
                    <a:pt x="8193" y="6303"/>
                    <a:pt x="8120" y="6265"/>
                  </a:cubicBezTo>
                  <a:lnTo>
                    <a:pt x="8120" y="6265"/>
                  </a:lnTo>
                  <a:cubicBezTo>
                    <a:pt x="8148" y="6223"/>
                    <a:pt x="8153" y="6161"/>
                    <a:pt x="8106" y="6114"/>
                  </a:cubicBezTo>
                  <a:cubicBezTo>
                    <a:pt x="6505" y="4446"/>
                    <a:pt x="5104" y="2611"/>
                    <a:pt x="3369" y="1043"/>
                  </a:cubicBezTo>
                  <a:cubicBezTo>
                    <a:pt x="2972" y="690"/>
                    <a:pt x="2136" y="1"/>
                    <a:pt x="151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9"/>
            <p:cNvSpPr/>
            <p:nvPr/>
          </p:nvSpPr>
          <p:spPr>
            <a:xfrm rot="5400000">
              <a:off x="4078000" y="4835179"/>
              <a:ext cx="570405" cy="160493"/>
            </a:xfrm>
            <a:custGeom>
              <a:avLst/>
              <a:gdLst/>
              <a:ahLst/>
              <a:cxnLst/>
              <a:rect l="l" t="t" r="r" b="b"/>
              <a:pathLst>
                <a:path w="13389" h="3767" extrusionOk="0">
                  <a:moveTo>
                    <a:pt x="13255" y="0"/>
                  </a:moveTo>
                  <a:lnTo>
                    <a:pt x="13255" y="33"/>
                  </a:lnTo>
                  <a:cubicBezTo>
                    <a:pt x="13114" y="30"/>
                    <a:pt x="12973" y="28"/>
                    <a:pt x="12832" y="28"/>
                  </a:cubicBezTo>
                  <a:cubicBezTo>
                    <a:pt x="10505" y="28"/>
                    <a:pt x="8181" y="531"/>
                    <a:pt x="5917" y="1034"/>
                  </a:cubicBezTo>
                  <a:cubicBezTo>
                    <a:pt x="3849" y="1501"/>
                    <a:pt x="1680" y="2135"/>
                    <a:pt x="79" y="3569"/>
                  </a:cubicBezTo>
                  <a:cubicBezTo>
                    <a:pt x="1" y="3648"/>
                    <a:pt x="86" y="3767"/>
                    <a:pt x="175" y="3767"/>
                  </a:cubicBezTo>
                  <a:cubicBezTo>
                    <a:pt x="200" y="3767"/>
                    <a:pt x="224" y="3758"/>
                    <a:pt x="246" y="3736"/>
                  </a:cubicBezTo>
                  <a:cubicBezTo>
                    <a:pt x="1814" y="2302"/>
                    <a:pt x="3949" y="1701"/>
                    <a:pt x="5984" y="1234"/>
                  </a:cubicBezTo>
                  <a:cubicBezTo>
                    <a:pt x="8248" y="731"/>
                    <a:pt x="10512" y="228"/>
                    <a:pt x="12832" y="228"/>
                  </a:cubicBezTo>
                  <a:cubicBezTo>
                    <a:pt x="12973" y="228"/>
                    <a:pt x="13114" y="230"/>
                    <a:pt x="13255" y="234"/>
                  </a:cubicBezTo>
                  <a:cubicBezTo>
                    <a:pt x="13389" y="234"/>
                    <a:pt x="13389" y="0"/>
                    <a:pt x="1325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9"/>
            <p:cNvSpPr/>
            <p:nvPr/>
          </p:nvSpPr>
          <p:spPr>
            <a:xfrm rot="5400000">
              <a:off x="4060530" y="4631492"/>
              <a:ext cx="483198" cy="254267"/>
            </a:xfrm>
            <a:custGeom>
              <a:avLst/>
              <a:gdLst/>
              <a:ahLst/>
              <a:cxnLst/>
              <a:rect l="l" t="t" r="r" b="b"/>
              <a:pathLst>
                <a:path w="11342" h="5968" extrusionOk="0">
                  <a:moveTo>
                    <a:pt x="10304" y="184"/>
                  </a:moveTo>
                  <a:cubicBezTo>
                    <a:pt x="10513" y="184"/>
                    <a:pt x="10721" y="187"/>
                    <a:pt x="10929" y="192"/>
                  </a:cubicBezTo>
                  <a:lnTo>
                    <a:pt x="10929" y="192"/>
                  </a:lnTo>
                  <a:cubicBezTo>
                    <a:pt x="10654" y="372"/>
                    <a:pt x="10402" y="579"/>
                    <a:pt x="10175" y="835"/>
                  </a:cubicBezTo>
                  <a:cubicBezTo>
                    <a:pt x="9608" y="1335"/>
                    <a:pt x="8974" y="1802"/>
                    <a:pt x="8340" y="2202"/>
                  </a:cubicBezTo>
                  <a:cubicBezTo>
                    <a:pt x="7306" y="2903"/>
                    <a:pt x="6239" y="3470"/>
                    <a:pt x="5205" y="4170"/>
                  </a:cubicBezTo>
                  <a:cubicBezTo>
                    <a:pt x="4171" y="4837"/>
                    <a:pt x="3203" y="5638"/>
                    <a:pt x="1902" y="5738"/>
                  </a:cubicBezTo>
                  <a:cubicBezTo>
                    <a:pt x="1860" y="5740"/>
                    <a:pt x="1817" y="5741"/>
                    <a:pt x="1774" y="5741"/>
                  </a:cubicBezTo>
                  <a:cubicBezTo>
                    <a:pt x="1104" y="5741"/>
                    <a:pt x="364" y="5490"/>
                    <a:pt x="301" y="4737"/>
                  </a:cubicBezTo>
                  <a:cubicBezTo>
                    <a:pt x="335" y="4137"/>
                    <a:pt x="535" y="3603"/>
                    <a:pt x="902" y="3170"/>
                  </a:cubicBezTo>
                  <a:cubicBezTo>
                    <a:pt x="1969" y="1602"/>
                    <a:pt x="4004" y="968"/>
                    <a:pt x="5738" y="634"/>
                  </a:cubicBezTo>
                  <a:cubicBezTo>
                    <a:pt x="7244" y="328"/>
                    <a:pt x="8772" y="184"/>
                    <a:pt x="10304" y="184"/>
                  </a:cubicBezTo>
                  <a:close/>
                  <a:moveTo>
                    <a:pt x="11209" y="1"/>
                  </a:moveTo>
                  <a:lnTo>
                    <a:pt x="11209" y="34"/>
                  </a:lnTo>
                  <a:cubicBezTo>
                    <a:pt x="10853" y="17"/>
                    <a:pt x="10497" y="9"/>
                    <a:pt x="10142" y="9"/>
                  </a:cubicBezTo>
                  <a:cubicBezTo>
                    <a:pt x="8364" y="9"/>
                    <a:pt x="6595" y="217"/>
                    <a:pt x="4871" y="634"/>
                  </a:cubicBezTo>
                  <a:cubicBezTo>
                    <a:pt x="2970" y="1101"/>
                    <a:pt x="1002" y="2069"/>
                    <a:pt x="268" y="3970"/>
                  </a:cubicBezTo>
                  <a:cubicBezTo>
                    <a:pt x="1" y="4604"/>
                    <a:pt x="34" y="5271"/>
                    <a:pt x="635" y="5671"/>
                  </a:cubicBezTo>
                  <a:cubicBezTo>
                    <a:pt x="931" y="5885"/>
                    <a:pt x="1291" y="5968"/>
                    <a:pt x="1668" y="5968"/>
                  </a:cubicBezTo>
                  <a:cubicBezTo>
                    <a:pt x="2350" y="5968"/>
                    <a:pt x="3088" y="5696"/>
                    <a:pt x="3604" y="5438"/>
                  </a:cubicBezTo>
                  <a:cubicBezTo>
                    <a:pt x="4204" y="5104"/>
                    <a:pt x="4771" y="4737"/>
                    <a:pt x="5305" y="4337"/>
                  </a:cubicBezTo>
                  <a:cubicBezTo>
                    <a:pt x="6005" y="3870"/>
                    <a:pt x="6739" y="3470"/>
                    <a:pt x="7473" y="3036"/>
                  </a:cubicBezTo>
                  <a:cubicBezTo>
                    <a:pt x="8140" y="2603"/>
                    <a:pt x="8774" y="2202"/>
                    <a:pt x="9408" y="1735"/>
                  </a:cubicBezTo>
                  <a:cubicBezTo>
                    <a:pt x="10008" y="1268"/>
                    <a:pt x="10509" y="634"/>
                    <a:pt x="11176" y="301"/>
                  </a:cubicBezTo>
                  <a:cubicBezTo>
                    <a:pt x="11222" y="278"/>
                    <a:pt x="11236" y="238"/>
                    <a:pt x="11231" y="199"/>
                  </a:cubicBezTo>
                  <a:lnTo>
                    <a:pt x="11231" y="199"/>
                  </a:lnTo>
                  <a:cubicBezTo>
                    <a:pt x="11342" y="179"/>
                    <a:pt x="11335" y="1"/>
                    <a:pt x="1120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1" name="Google Shape;2941;p19"/>
          <p:cNvSpPr/>
          <p:nvPr/>
        </p:nvSpPr>
        <p:spPr>
          <a:xfrm rot="2493606">
            <a:off x="4931851" y="4693978"/>
            <a:ext cx="280109" cy="249958"/>
          </a:xfrm>
          <a:custGeom>
            <a:avLst/>
            <a:gdLst/>
            <a:ahLst/>
            <a:cxnLst/>
            <a:rect l="l" t="t" r="r" b="b"/>
            <a:pathLst>
              <a:path w="6575" h="5867" extrusionOk="0">
                <a:moveTo>
                  <a:pt x="5235" y="0"/>
                </a:moveTo>
                <a:cubicBezTo>
                  <a:pt x="5063" y="0"/>
                  <a:pt x="4866" y="48"/>
                  <a:pt x="4639" y="156"/>
                </a:cubicBezTo>
                <a:cubicBezTo>
                  <a:pt x="3472" y="756"/>
                  <a:pt x="3639" y="2691"/>
                  <a:pt x="3639" y="3758"/>
                </a:cubicBezTo>
                <a:cubicBezTo>
                  <a:pt x="3038" y="3191"/>
                  <a:pt x="2204" y="2090"/>
                  <a:pt x="1370" y="1923"/>
                </a:cubicBezTo>
                <a:cubicBezTo>
                  <a:pt x="1253" y="1908"/>
                  <a:pt x="1145" y="1901"/>
                  <a:pt x="1047" y="1901"/>
                </a:cubicBezTo>
                <a:cubicBezTo>
                  <a:pt x="79" y="1901"/>
                  <a:pt x="1" y="2616"/>
                  <a:pt x="637" y="3525"/>
                </a:cubicBezTo>
                <a:cubicBezTo>
                  <a:pt x="1591" y="4893"/>
                  <a:pt x="3851" y="5866"/>
                  <a:pt x="5505" y="5866"/>
                </a:cubicBezTo>
                <a:cubicBezTo>
                  <a:pt x="5585" y="5866"/>
                  <a:pt x="5663" y="5864"/>
                  <a:pt x="5740" y="5860"/>
                </a:cubicBezTo>
                <a:lnTo>
                  <a:pt x="5840" y="5693"/>
                </a:lnTo>
                <a:cubicBezTo>
                  <a:pt x="6507" y="4692"/>
                  <a:pt x="6574" y="3091"/>
                  <a:pt x="6407" y="1823"/>
                </a:cubicBezTo>
                <a:cubicBezTo>
                  <a:pt x="6271" y="1002"/>
                  <a:pt x="6021" y="0"/>
                  <a:pt x="5235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2" name="Google Shape;2942;p19"/>
          <p:cNvGrpSpPr/>
          <p:nvPr/>
        </p:nvGrpSpPr>
        <p:grpSpPr>
          <a:xfrm rot="1799723" flipH="1">
            <a:off x="-193980" y="908936"/>
            <a:ext cx="668538" cy="524359"/>
            <a:chOff x="2246497" y="-36012"/>
            <a:chExt cx="829747" cy="650802"/>
          </a:xfrm>
        </p:grpSpPr>
        <p:sp>
          <p:nvSpPr>
            <p:cNvPr id="2943" name="Google Shape;2943;p19"/>
            <p:cNvSpPr/>
            <p:nvPr/>
          </p:nvSpPr>
          <p:spPr>
            <a:xfrm rot="5400000">
              <a:off x="2438739" y="-148100"/>
              <a:ext cx="525417" cy="749592"/>
            </a:xfrm>
            <a:custGeom>
              <a:avLst/>
              <a:gdLst/>
              <a:ahLst/>
              <a:cxnLst/>
              <a:rect l="l" t="t" r="r" b="b"/>
              <a:pathLst>
                <a:path w="12333" h="17594" extrusionOk="0">
                  <a:moveTo>
                    <a:pt x="133" y="0"/>
                  </a:moveTo>
                  <a:cubicBezTo>
                    <a:pt x="60" y="0"/>
                    <a:pt x="1" y="71"/>
                    <a:pt x="24" y="142"/>
                  </a:cubicBezTo>
                  <a:cubicBezTo>
                    <a:pt x="1692" y="3211"/>
                    <a:pt x="4494" y="5546"/>
                    <a:pt x="7062" y="7847"/>
                  </a:cubicBezTo>
                  <a:cubicBezTo>
                    <a:pt x="8363" y="9015"/>
                    <a:pt x="9664" y="10182"/>
                    <a:pt x="10632" y="11683"/>
                  </a:cubicBezTo>
                  <a:cubicBezTo>
                    <a:pt x="11766" y="13451"/>
                    <a:pt x="11833" y="15486"/>
                    <a:pt x="12099" y="17521"/>
                  </a:cubicBezTo>
                  <a:cubicBezTo>
                    <a:pt x="12112" y="17572"/>
                    <a:pt x="12149" y="17594"/>
                    <a:pt x="12190" y="17594"/>
                  </a:cubicBezTo>
                  <a:cubicBezTo>
                    <a:pt x="12256" y="17594"/>
                    <a:pt x="12333" y="17537"/>
                    <a:pt x="12333" y="17454"/>
                  </a:cubicBezTo>
                  <a:cubicBezTo>
                    <a:pt x="12066" y="15586"/>
                    <a:pt x="11966" y="13718"/>
                    <a:pt x="11065" y="12017"/>
                  </a:cubicBezTo>
                  <a:cubicBezTo>
                    <a:pt x="10298" y="10516"/>
                    <a:pt x="9031" y="9348"/>
                    <a:pt x="7796" y="8248"/>
                  </a:cubicBezTo>
                  <a:cubicBezTo>
                    <a:pt x="5094" y="5746"/>
                    <a:pt x="2026" y="3344"/>
                    <a:pt x="224" y="42"/>
                  </a:cubicBezTo>
                  <a:cubicBezTo>
                    <a:pt x="195" y="12"/>
                    <a:pt x="163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9"/>
            <p:cNvSpPr/>
            <p:nvPr/>
          </p:nvSpPr>
          <p:spPr>
            <a:xfrm rot="5400000">
              <a:off x="2638833" y="109259"/>
              <a:ext cx="33060" cy="241911"/>
            </a:xfrm>
            <a:custGeom>
              <a:avLst/>
              <a:gdLst/>
              <a:ahLst/>
              <a:cxnLst/>
              <a:rect l="l" t="t" r="r" b="b"/>
              <a:pathLst>
                <a:path w="776" h="5678" extrusionOk="0">
                  <a:moveTo>
                    <a:pt x="632" y="1"/>
                  </a:moveTo>
                  <a:cubicBezTo>
                    <a:pt x="589" y="1"/>
                    <a:pt x="547" y="22"/>
                    <a:pt x="534" y="73"/>
                  </a:cubicBezTo>
                  <a:cubicBezTo>
                    <a:pt x="1" y="1908"/>
                    <a:pt x="201" y="3709"/>
                    <a:pt x="368" y="5577"/>
                  </a:cubicBezTo>
                  <a:cubicBezTo>
                    <a:pt x="368" y="5644"/>
                    <a:pt x="426" y="5677"/>
                    <a:pt x="480" y="5677"/>
                  </a:cubicBezTo>
                  <a:cubicBezTo>
                    <a:pt x="534" y="5677"/>
                    <a:pt x="584" y="5644"/>
                    <a:pt x="568" y="5577"/>
                  </a:cubicBezTo>
                  <a:cubicBezTo>
                    <a:pt x="434" y="3709"/>
                    <a:pt x="201" y="1941"/>
                    <a:pt x="734" y="140"/>
                  </a:cubicBezTo>
                  <a:cubicBezTo>
                    <a:pt x="776" y="58"/>
                    <a:pt x="702" y="1"/>
                    <a:pt x="63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9"/>
            <p:cNvSpPr/>
            <p:nvPr/>
          </p:nvSpPr>
          <p:spPr>
            <a:xfrm rot="5400000">
              <a:off x="2570077" y="421287"/>
              <a:ext cx="225069" cy="38131"/>
            </a:xfrm>
            <a:custGeom>
              <a:avLst/>
              <a:gdLst/>
              <a:ahLst/>
              <a:cxnLst/>
              <a:rect l="l" t="t" r="r" b="b"/>
              <a:pathLst>
                <a:path w="5283" h="895" extrusionOk="0">
                  <a:moveTo>
                    <a:pt x="1891" y="0"/>
                  </a:moveTo>
                  <a:cubicBezTo>
                    <a:pt x="1301" y="0"/>
                    <a:pt x="708" y="63"/>
                    <a:pt x="124" y="189"/>
                  </a:cubicBezTo>
                  <a:cubicBezTo>
                    <a:pt x="0" y="220"/>
                    <a:pt x="48" y="393"/>
                    <a:pt x="161" y="393"/>
                  </a:cubicBezTo>
                  <a:cubicBezTo>
                    <a:pt x="170" y="393"/>
                    <a:pt x="180" y="392"/>
                    <a:pt x="190" y="390"/>
                  </a:cubicBezTo>
                  <a:cubicBezTo>
                    <a:pt x="752" y="263"/>
                    <a:pt x="1322" y="200"/>
                    <a:pt x="1890" y="200"/>
                  </a:cubicBezTo>
                  <a:cubicBezTo>
                    <a:pt x="2975" y="200"/>
                    <a:pt x="4054" y="430"/>
                    <a:pt x="5060" y="890"/>
                  </a:cubicBezTo>
                  <a:cubicBezTo>
                    <a:pt x="5072" y="893"/>
                    <a:pt x="5084" y="894"/>
                    <a:pt x="5095" y="894"/>
                  </a:cubicBezTo>
                  <a:cubicBezTo>
                    <a:pt x="5210" y="894"/>
                    <a:pt x="5282" y="750"/>
                    <a:pt x="5161" y="690"/>
                  </a:cubicBezTo>
                  <a:cubicBezTo>
                    <a:pt x="4132" y="230"/>
                    <a:pt x="3017" y="0"/>
                    <a:pt x="189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9"/>
            <p:cNvSpPr/>
            <p:nvPr/>
          </p:nvSpPr>
          <p:spPr>
            <a:xfrm rot="5400000">
              <a:off x="2427673" y="306534"/>
              <a:ext cx="108210" cy="159556"/>
            </a:xfrm>
            <a:custGeom>
              <a:avLst/>
              <a:gdLst/>
              <a:ahLst/>
              <a:cxnLst/>
              <a:rect l="l" t="t" r="r" b="b"/>
              <a:pathLst>
                <a:path w="2540" h="3745" extrusionOk="0">
                  <a:moveTo>
                    <a:pt x="2400" y="1"/>
                  </a:moveTo>
                  <a:cubicBezTo>
                    <a:pt x="2374" y="1"/>
                    <a:pt x="2347" y="11"/>
                    <a:pt x="2322" y="36"/>
                  </a:cubicBezTo>
                  <a:cubicBezTo>
                    <a:pt x="1288" y="1070"/>
                    <a:pt x="454" y="2137"/>
                    <a:pt x="21" y="3605"/>
                  </a:cubicBezTo>
                  <a:cubicBezTo>
                    <a:pt x="0" y="3688"/>
                    <a:pt x="69" y="3745"/>
                    <a:pt x="132" y="3745"/>
                  </a:cubicBezTo>
                  <a:cubicBezTo>
                    <a:pt x="171" y="3745"/>
                    <a:pt x="208" y="3723"/>
                    <a:pt x="221" y="3672"/>
                  </a:cubicBezTo>
                  <a:cubicBezTo>
                    <a:pt x="621" y="2238"/>
                    <a:pt x="1455" y="1203"/>
                    <a:pt x="2489" y="169"/>
                  </a:cubicBezTo>
                  <a:cubicBezTo>
                    <a:pt x="2539" y="94"/>
                    <a:pt x="2477" y="1"/>
                    <a:pt x="240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9"/>
            <p:cNvSpPr/>
            <p:nvPr/>
          </p:nvSpPr>
          <p:spPr>
            <a:xfrm rot="5400000">
              <a:off x="2307723" y="382686"/>
              <a:ext cx="96196" cy="218649"/>
            </a:xfrm>
            <a:custGeom>
              <a:avLst/>
              <a:gdLst/>
              <a:ahLst/>
              <a:cxnLst/>
              <a:rect l="l" t="t" r="r" b="b"/>
              <a:pathLst>
                <a:path w="2258" h="5132" extrusionOk="0">
                  <a:moveTo>
                    <a:pt x="636" y="338"/>
                  </a:moveTo>
                  <a:lnTo>
                    <a:pt x="636" y="338"/>
                  </a:lnTo>
                  <a:cubicBezTo>
                    <a:pt x="1060" y="1026"/>
                    <a:pt x="1424" y="1770"/>
                    <a:pt x="1702" y="2543"/>
                  </a:cubicBezTo>
                  <a:cubicBezTo>
                    <a:pt x="1904" y="3093"/>
                    <a:pt x="2258" y="4951"/>
                    <a:pt x="1365" y="4951"/>
                  </a:cubicBezTo>
                  <a:cubicBezTo>
                    <a:pt x="1230" y="4951"/>
                    <a:pt x="1066" y="4908"/>
                    <a:pt x="868" y="4811"/>
                  </a:cubicBezTo>
                  <a:cubicBezTo>
                    <a:pt x="134" y="4478"/>
                    <a:pt x="234" y="3043"/>
                    <a:pt x="267" y="2376"/>
                  </a:cubicBezTo>
                  <a:cubicBezTo>
                    <a:pt x="301" y="1742"/>
                    <a:pt x="301" y="875"/>
                    <a:pt x="634" y="341"/>
                  </a:cubicBezTo>
                  <a:cubicBezTo>
                    <a:pt x="635" y="340"/>
                    <a:pt x="636" y="339"/>
                    <a:pt x="636" y="338"/>
                  </a:cubicBezTo>
                  <a:close/>
                  <a:moveTo>
                    <a:pt x="607" y="1"/>
                  </a:moveTo>
                  <a:cubicBezTo>
                    <a:pt x="525" y="1"/>
                    <a:pt x="453" y="79"/>
                    <a:pt x="501" y="175"/>
                  </a:cubicBezTo>
                  <a:lnTo>
                    <a:pt x="534" y="175"/>
                  </a:lnTo>
                  <a:cubicBezTo>
                    <a:pt x="535" y="176"/>
                    <a:pt x="536" y="177"/>
                    <a:pt x="537" y="179"/>
                  </a:cubicBezTo>
                  <a:lnTo>
                    <a:pt x="537" y="179"/>
                  </a:lnTo>
                  <a:cubicBezTo>
                    <a:pt x="535" y="178"/>
                    <a:pt x="533" y="178"/>
                    <a:pt x="530" y="178"/>
                  </a:cubicBezTo>
                  <a:cubicBezTo>
                    <a:pt x="493" y="178"/>
                    <a:pt x="456" y="197"/>
                    <a:pt x="434" y="241"/>
                  </a:cubicBezTo>
                  <a:cubicBezTo>
                    <a:pt x="34" y="909"/>
                    <a:pt x="34" y="2076"/>
                    <a:pt x="34" y="2843"/>
                  </a:cubicBezTo>
                  <a:cubicBezTo>
                    <a:pt x="0" y="3577"/>
                    <a:pt x="67" y="4811"/>
                    <a:pt x="968" y="5078"/>
                  </a:cubicBezTo>
                  <a:cubicBezTo>
                    <a:pt x="1081" y="5115"/>
                    <a:pt x="1187" y="5131"/>
                    <a:pt x="1283" y="5131"/>
                  </a:cubicBezTo>
                  <a:cubicBezTo>
                    <a:pt x="1984" y="5131"/>
                    <a:pt x="2257" y="4255"/>
                    <a:pt x="2169" y="3610"/>
                  </a:cubicBezTo>
                  <a:cubicBezTo>
                    <a:pt x="1935" y="2343"/>
                    <a:pt x="1435" y="1142"/>
                    <a:pt x="701" y="41"/>
                  </a:cubicBezTo>
                  <a:cubicBezTo>
                    <a:pt x="673" y="13"/>
                    <a:pt x="639" y="1"/>
                    <a:pt x="60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9"/>
            <p:cNvSpPr/>
            <p:nvPr/>
          </p:nvSpPr>
          <p:spPr>
            <a:xfrm rot="5400000">
              <a:off x="2323935" y="218984"/>
              <a:ext cx="160398" cy="164029"/>
            </a:xfrm>
            <a:custGeom>
              <a:avLst/>
              <a:gdLst/>
              <a:ahLst/>
              <a:cxnLst/>
              <a:rect l="l" t="t" r="r" b="b"/>
              <a:pathLst>
                <a:path w="3765" h="3850" extrusionOk="0">
                  <a:moveTo>
                    <a:pt x="3499" y="480"/>
                  </a:moveTo>
                  <a:cubicBezTo>
                    <a:pt x="3557" y="1506"/>
                    <a:pt x="3459" y="3074"/>
                    <a:pt x="2636" y="3603"/>
                  </a:cubicBezTo>
                  <a:cubicBezTo>
                    <a:pt x="2559" y="3652"/>
                    <a:pt x="2474" y="3673"/>
                    <a:pt x="2386" y="3673"/>
                  </a:cubicBezTo>
                  <a:cubicBezTo>
                    <a:pt x="2050" y="3673"/>
                    <a:pt x="1667" y="3367"/>
                    <a:pt x="1535" y="3103"/>
                  </a:cubicBezTo>
                  <a:cubicBezTo>
                    <a:pt x="1268" y="2702"/>
                    <a:pt x="1602" y="2169"/>
                    <a:pt x="1835" y="1802"/>
                  </a:cubicBezTo>
                  <a:cubicBezTo>
                    <a:pt x="2228" y="1179"/>
                    <a:pt x="2815" y="717"/>
                    <a:pt x="3499" y="480"/>
                  </a:cubicBezTo>
                  <a:close/>
                  <a:moveTo>
                    <a:pt x="3590" y="1"/>
                  </a:moveTo>
                  <a:cubicBezTo>
                    <a:pt x="3536" y="1"/>
                    <a:pt x="3486" y="34"/>
                    <a:pt x="3503" y="101"/>
                  </a:cubicBezTo>
                  <a:lnTo>
                    <a:pt x="3470" y="101"/>
                  </a:lnTo>
                  <a:cubicBezTo>
                    <a:pt x="3474" y="143"/>
                    <a:pt x="3478" y="188"/>
                    <a:pt x="3482" y="235"/>
                  </a:cubicBezTo>
                  <a:lnTo>
                    <a:pt x="3482" y="235"/>
                  </a:lnTo>
                  <a:cubicBezTo>
                    <a:pt x="3478" y="234"/>
                    <a:pt x="3474" y="234"/>
                    <a:pt x="3470" y="234"/>
                  </a:cubicBezTo>
                  <a:cubicBezTo>
                    <a:pt x="2335" y="534"/>
                    <a:pt x="0" y="3069"/>
                    <a:pt x="2002" y="3770"/>
                  </a:cubicBezTo>
                  <a:cubicBezTo>
                    <a:pt x="2148" y="3824"/>
                    <a:pt x="2281" y="3849"/>
                    <a:pt x="2404" y="3849"/>
                  </a:cubicBezTo>
                  <a:cubicBezTo>
                    <a:pt x="3714" y="3849"/>
                    <a:pt x="3764" y="985"/>
                    <a:pt x="3703" y="101"/>
                  </a:cubicBezTo>
                  <a:cubicBezTo>
                    <a:pt x="3703" y="34"/>
                    <a:pt x="3645" y="1"/>
                    <a:pt x="359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9"/>
            <p:cNvSpPr/>
            <p:nvPr/>
          </p:nvSpPr>
          <p:spPr>
            <a:xfrm rot="5400000">
              <a:off x="2572738" y="453771"/>
              <a:ext cx="207346" cy="114693"/>
            </a:xfrm>
            <a:custGeom>
              <a:avLst/>
              <a:gdLst/>
              <a:ahLst/>
              <a:cxnLst/>
              <a:rect l="l" t="t" r="r" b="b"/>
              <a:pathLst>
                <a:path w="4867" h="2692" extrusionOk="0">
                  <a:moveTo>
                    <a:pt x="2455" y="194"/>
                  </a:moveTo>
                  <a:cubicBezTo>
                    <a:pt x="3531" y="194"/>
                    <a:pt x="4556" y="616"/>
                    <a:pt x="4592" y="1643"/>
                  </a:cubicBezTo>
                  <a:cubicBezTo>
                    <a:pt x="4612" y="2233"/>
                    <a:pt x="4306" y="2453"/>
                    <a:pt x="3846" y="2453"/>
                  </a:cubicBezTo>
                  <a:cubicBezTo>
                    <a:pt x="2806" y="2453"/>
                    <a:pt x="979" y="1328"/>
                    <a:pt x="352" y="821"/>
                  </a:cubicBezTo>
                  <a:lnTo>
                    <a:pt x="352" y="821"/>
                  </a:lnTo>
                  <a:cubicBezTo>
                    <a:pt x="823" y="428"/>
                    <a:pt x="1653" y="194"/>
                    <a:pt x="2455" y="194"/>
                  </a:cubicBezTo>
                  <a:close/>
                  <a:moveTo>
                    <a:pt x="2523" y="1"/>
                  </a:moveTo>
                  <a:cubicBezTo>
                    <a:pt x="1623" y="1"/>
                    <a:pt x="685" y="262"/>
                    <a:pt x="186" y="684"/>
                  </a:cubicBezTo>
                  <a:lnTo>
                    <a:pt x="186" y="684"/>
                  </a:lnTo>
                  <a:cubicBezTo>
                    <a:pt x="175" y="680"/>
                    <a:pt x="163" y="678"/>
                    <a:pt x="152" y="678"/>
                  </a:cubicBezTo>
                  <a:cubicBezTo>
                    <a:pt x="75" y="678"/>
                    <a:pt x="1" y="767"/>
                    <a:pt x="33" y="842"/>
                  </a:cubicBezTo>
                  <a:lnTo>
                    <a:pt x="33" y="842"/>
                  </a:lnTo>
                  <a:cubicBezTo>
                    <a:pt x="2" y="909"/>
                    <a:pt x="68" y="978"/>
                    <a:pt x="140" y="978"/>
                  </a:cubicBezTo>
                  <a:cubicBezTo>
                    <a:pt x="150" y="978"/>
                    <a:pt x="159" y="977"/>
                    <a:pt x="169" y="974"/>
                  </a:cubicBezTo>
                  <a:lnTo>
                    <a:pt x="169" y="974"/>
                  </a:lnTo>
                  <a:cubicBezTo>
                    <a:pt x="835" y="1530"/>
                    <a:pt x="2630" y="2692"/>
                    <a:pt x="3778" y="2692"/>
                  </a:cubicBezTo>
                  <a:cubicBezTo>
                    <a:pt x="4342" y="2692"/>
                    <a:pt x="4750" y="2412"/>
                    <a:pt x="4793" y="1643"/>
                  </a:cubicBezTo>
                  <a:cubicBezTo>
                    <a:pt x="4866" y="469"/>
                    <a:pt x="3728" y="1"/>
                    <a:pt x="252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9"/>
            <p:cNvSpPr/>
            <p:nvPr/>
          </p:nvSpPr>
          <p:spPr>
            <a:xfrm rot="5400000">
              <a:off x="2473045" y="151329"/>
              <a:ext cx="188899" cy="217243"/>
            </a:xfrm>
            <a:custGeom>
              <a:avLst/>
              <a:gdLst/>
              <a:ahLst/>
              <a:cxnLst/>
              <a:rect l="l" t="t" r="r" b="b"/>
              <a:pathLst>
                <a:path w="4434" h="5099" extrusionOk="0">
                  <a:moveTo>
                    <a:pt x="1532" y="0"/>
                  </a:moveTo>
                  <a:cubicBezTo>
                    <a:pt x="1453" y="0"/>
                    <a:pt x="1385" y="86"/>
                    <a:pt x="1432" y="156"/>
                  </a:cubicBezTo>
                  <a:cubicBezTo>
                    <a:pt x="1999" y="1057"/>
                    <a:pt x="3934" y="4159"/>
                    <a:pt x="2299" y="4826"/>
                  </a:cubicBezTo>
                  <a:cubicBezTo>
                    <a:pt x="2112" y="4902"/>
                    <a:pt x="1948" y="4937"/>
                    <a:pt x="1805" y="4937"/>
                  </a:cubicBezTo>
                  <a:cubicBezTo>
                    <a:pt x="379" y="4937"/>
                    <a:pt x="1107" y="1445"/>
                    <a:pt x="1532" y="657"/>
                  </a:cubicBezTo>
                  <a:cubicBezTo>
                    <a:pt x="1555" y="586"/>
                    <a:pt x="1496" y="515"/>
                    <a:pt x="1423" y="515"/>
                  </a:cubicBezTo>
                  <a:cubicBezTo>
                    <a:pt x="1393" y="515"/>
                    <a:pt x="1361" y="527"/>
                    <a:pt x="1332" y="557"/>
                  </a:cubicBezTo>
                  <a:cubicBezTo>
                    <a:pt x="810" y="1568"/>
                    <a:pt x="1" y="5099"/>
                    <a:pt x="1899" y="5099"/>
                  </a:cubicBezTo>
                  <a:cubicBezTo>
                    <a:pt x="1942" y="5099"/>
                    <a:pt x="1986" y="5097"/>
                    <a:pt x="2032" y="5093"/>
                  </a:cubicBezTo>
                  <a:cubicBezTo>
                    <a:pt x="4434" y="4893"/>
                    <a:pt x="2199" y="990"/>
                    <a:pt x="1632" y="56"/>
                  </a:cubicBezTo>
                  <a:cubicBezTo>
                    <a:pt x="1602" y="16"/>
                    <a:pt x="1566" y="0"/>
                    <a:pt x="15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1" name="Google Shape;2951;p19"/>
          <p:cNvGrpSpPr/>
          <p:nvPr/>
        </p:nvGrpSpPr>
        <p:grpSpPr>
          <a:xfrm>
            <a:off x="1044376" y="-6317"/>
            <a:ext cx="335268" cy="390875"/>
            <a:chOff x="1258903" y="17252"/>
            <a:chExt cx="632940" cy="737918"/>
          </a:xfrm>
        </p:grpSpPr>
        <p:sp>
          <p:nvSpPr>
            <p:cNvPr id="2952" name="Google Shape;2952;p19"/>
            <p:cNvSpPr/>
            <p:nvPr/>
          </p:nvSpPr>
          <p:spPr>
            <a:xfrm rot="5400000">
              <a:off x="1206414" y="69741"/>
              <a:ext cx="737918" cy="632940"/>
            </a:xfrm>
            <a:custGeom>
              <a:avLst/>
              <a:gdLst/>
              <a:ahLst/>
              <a:cxnLst/>
              <a:rect l="l" t="t" r="r" b="b"/>
              <a:pathLst>
                <a:path w="17321" h="14856" extrusionOk="0">
                  <a:moveTo>
                    <a:pt x="10048" y="1"/>
                  </a:moveTo>
                  <a:cubicBezTo>
                    <a:pt x="9816" y="1"/>
                    <a:pt x="9575" y="56"/>
                    <a:pt x="9348" y="144"/>
                  </a:cubicBezTo>
                  <a:cubicBezTo>
                    <a:pt x="8247" y="577"/>
                    <a:pt x="7780" y="1912"/>
                    <a:pt x="7346" y="2879"/>
                  </a:cubicBezTo>
                  <a:cubicBezTo>
                    <a:pt x="7113" y="3446"/>
                    <a:pt x="6813" y="4013"/>
                    <a:pt x="6512" y="4547"/>
                  </a:cubicBezTo>
                  <a:cubicBezTo>
                    <a:pt x="6408" y="4716"/>
                    <a:pt x="6335" y="4784"/>
                    <a:pt x="6272" y="4784"/>
                  </a:cubicBezTo>
                  <a:cubicBezTo>
                    <a:pt x="6173" y="4784"/>
                    <a:pt x="6101" y="4617"/>
                    <a:pt x="5979" y="4414"/>
                  </a:cubicBezTo>
                  <a:cubicBezTo>
                    <a:pt x="5812" y="4113"/>
                    <a:pt x="5645" y="3846"/>
                    <a:pt x="5445" y="3580"/>
                  </a:cubicBezTo>
                  <a:cubicBezTo>
                    <a:pt x="5086" y="3030"/>
                    <a:pt x="4573" y="2582"/>
                    <a:pt x="4004" y="2582"/>
                  </a:cubicBezTo>
                  <a:cubicBezTo>
                    <a:pt x="3779" y="2582"/>
                    <a:pt x="3546" y="2652"/>
                    <a:pt x="3310" y="2812"/>
                  </a:cubicBezTo>
                  <a:cubicBezTo>
                    <a:pt x="2443" y="3379"/>
                    <a:pt x="1976" y="4580"/>
                    <a:pt x="1609" y="5481"/>
                  </a:cubicBezTo>
                  <a:cubicBezTo>
                    <a:pt x="875" y="7149"/>
                    <a:pt x="708" y="9017"/>
                    <a:pt x="41" y="10718"/>
                  </a:cubicBezTo>
                  <a:cubicBezTo>
                    <a:pt x="1" y="10799"/>
                    <a:pt x="58" y="10843"/>
                    <a:pt x="125" y="10843"/>
                  </a:cubicBezTo>
                  <a:cubicBezTo>
                    <a:pt x="168" y="10843"/>
                    <a:pt x="215" y="10824"/>
                    <a:pt x="241" y="10785"/>
                  </a:cubicBezTo>
                  <a:cubicBezTo>
                    <a:pt x="608" y="9717"/>
                    <a:pt x="908" y="8617"/>
                    <a:pt x="1109" y="7516"/>
                  </a:cubicBezTo>
                  <a:cubicBezTo>
                    <a:pt x="1375" y="6482"/>
                    <a:pt x="1776" y="5481"/>
                    <a:pt x="2243" y="4547"/>
                  </a:cubicBezTo>
                  <a:cubicBezTo>
                    <a:pt x="2607" y="3846"/>
                    <a:pt x="3208" y="2790"/>
                    <a:pt x="4045" y="2790"/>
                  </a:cubicBezTo>
                  <a:cubicBezTo>
                    <a:pt x="4203" y="2790"/>
                    <a:pt x="4369" y="2828"/>
                    <a:pt x="4544" y="2912"/>
                  </a:cubicBezTo>
                  <a:cubicBezTo>
                    <a:pt x="5312" y="3313"/>
                    <a:pt x="5678" y="4414"/>
                    <a:pt x="6179" y="5081"/>
                  </a:cubicBezTo>
                  <a:cubicBezTo>
                    <a:pt x="6198" y="5120"/>
                    <a:pt x="6229" y="5136"/>
                    <a:pt x="6265" y="5136"/>
                  </a:cubicBezTo>
                  <a:cubicBezTo>
                    <a:pt x="6290" y="5136"/>
                    <a:pt x="6318" y="5128"/>
                    <a:pt x="6346" y="5114"/>
                  </a:cubicBezTo>
                  <a:cubicBezTo>
                    <a:pt x="7580" y="3680"/>
                    <a:pt x="7780" y="477"/>
                    <a:pt x="9982" y="177"/>
                  </a:cubicBezTo>
                  <a:cubicBezTo>
                    <a:pt x="10029" y="171"/>
                    <a:pt x="10076" y="168"/>
                    <a:pt x="10120" y="168"/>
                  </a:cubicBezTo>
                  <a:cubicBezTo>
                    <a:pt x="11593" y="168"/>
                    <a:pt x="11216" y="3306"/>
                    <a:pt x="11216" y="4180"/>
                  </a:cubicBezTo>
                  <a:cubicBezTo>
                    <a:pt x="11216" y="4235"/>
                    <a:pt x="11260" y="4289"/>
                    <a:pt x="11313" y="4289"/>
                  </a:cubicBezTo>
                  <a:cubicBezTo>
                    <a:pt x="11325" y="4289"/>
                    <a:pt x="11337" y="4286"/>
                    <a:pt x="11349" y="4280"/>
                  </a:cubicBezTo>
                  <a:cubicBezTo>
                    <a:pt x="11940" y="4193"/>
                    <a:pt x="14224" y="3316"/>
                    <a:pt x="15632" y="3316"/>
                  </a:cubicBezTo>
                  <a:cubicBezTo>
                    <a:pt x="16370" y="3316"/>
                    <a:pt x="16868" y="3557"/>
                    <a:pt x="16753" y="4280"/>
                  </a:cubicBezTo>
                  <a:cubicBezTo>
                    <a:pt x="16620" y="5247"/>
                    <a:pt x="15219" y="5948"/>
                    <a:pt x="14451" y="6315"/>
                  </a:cubicBezTo>
                  <a:cubicBezTo>
                    <a:pt x="13584" y="6782"/>
                    <a:pt x="12683" y="7115"/>
                    <a:pt x="11783" y="7349"/>
                  </a:cubicBezTo>
                  <a:cubicBezTo>
                    <a:pt x="11683" y="7382"/>
                    <a:pt x="11683" y="7482"/>
                    <a:pt x="11716" y="7549"/>
                  </a:cubicBezTo>
                  <a:cubicBezTo>
                    <a:pt x="12650" y="8383"/>
                    <a:pt x="14718" y="9584"/>
                    <a:pt x="12817" y="10685"/>
                  </a:cubicBezTo>
                  <a:cubicBezTo>
                    <a:pt x="12317" y="10970"/>
                    <a:pt x="11720" y="11054"/>
                    <a:pt x="11101" y="11054"/>
                  </a:cubicBezTo>
                  <a:cubicBezTo>
                    <a:pt x="10273" y="11054"/>
                    <a:pt x="9406" y="10904"/>
                    <a:pt x="8681" y="10885"/>
                  </a:cubicBezTo>
                  <a:cubicBezTo>
                    <a:pt x="8614" y="10885"/>
                    <a:pt x="8581" y="10952"/>
                    <a:pt x="8581" y="11018"/>
                  </a:cubicBezTo>
                  <a:cubicBezTo>
                    <a:pt x="8781" y="11819"/>
                    <a:pt x="9414" y="12219"/>
                    <a:pt x="9848" y="12886"/>
                  </a:cubicBezTo>
                  <a:cubicBezTo>
                    <a:pt x="10949" y="14421"/>
                    <a:pt x="8747" y="14588"/>
                    <a:pt x="7813" y="14588"/>
                  </a:cubicBezTo>
                  <a:cubicBezTo>
                    <a:pt x="5678" y="14554"/>
                    <a:pt x="3277" y="13954"/>
                    <a:pt x="1642" y="12586"/>
                  </a:cubicBezTo>
                  <a:cubicBezTo>
                    <a:pt x="1617" y="12574"/>
                    <a:pt x="1592" y="12568"/>
                    <a:pt x="1569" y="12568"/>
                  </a:cubicBezTo>
                  <a:cubicBezTo>
                    <a:pt x="1467" y="12568"/>
                    <a:pt x="1394" y="12672"/>
                    <a:pt x="1475" y="12753"/>
                  </a:cubicBezTo>
                  <a:lnTo>
                    <a:pt x="1509" y="12753"/>
                  </a:lnTo>
                  <a:cubicBezTo>
                    <a:pt x="2943" y="13854"/>
                    <a:pt x="4644" y="14521"/>
                    <a:pt x="6446" y="14688"/>
                  </a:cubicBezTo>
                  <a:cubicBezTo>
                    <a:pt x="6838" y="14735"/>
                    <a:pt x="7601" y="14856"/>
                    <a:pt x="8343" y="14856"/>
                  </a:cubicBezTo>
                  <a:cubicBezTo>
                    <a:pt x="9177" y="14856"/>
                    <a:pt x="9986" y="14703"/>
                    <a:pt x="10215" y="14121"/>
                  </a:cubicBezTo>
                  <a:cubicBezTo>
                    <a:pt x="10382" y="13587"/>
                    <a:pt x="10282" y="13020"/>
                    <a:pt x="9915" y="12586"/>
                  </a:cubicBezTo>
                  <a:cubicBezTo>
                    <a:pt x="9648" y="12253"/>
                    <a:pt x="9281" y="11952"/>
                    <a:pt x="9014" y="11552"/>
                  </a:cubicBezTo>
                  <a:cubicBezTo>
                    <a:pt x="8758" y="11177"/>
                    <a:pt x="8965" y="11081"/>
                    <a:pt x="9281" y="11081"/>
                  </a:cubicBezTo>
                  <a:cubicBezTo>
                    <a:pt x="9583" y="11081"/>
                    <a:pt x="9986" y="11169"/>
                    <a:pt x="10182" y="11185"/>
                  </a:cubicBezTo>
                  <a:cubicBezTo>
                    <a:pt x="10357" y="11196"/>
                    <a:pt x="10578" y="11205"/>
                    <a:pt x="10826" y="11205"/>
                  </a:cubicBezTo>
                  <a:cubicBezTo>
                    <a:pt x="12087" y="11205"/>
                    <a:pt x="14018" y="10967"/>
                    <a:pt x="13851" y="9517"/>
                  </a:cubicBezTo>
                  <a:cubicBezTo>
                    <a:pt x="13784" y="8917"/>
                    <a:pt x="13117" y="8450"/>
                    <a:pt x="12717" y="8083"/>
                  </a:cubicBezTo>
                  <a:lnTo>
                    <a:pt x="12183" y="7683"/>
                  </a:lnTo>
                  <a:cubicBezTo>
                    <a:pt x="12050" y="7549"/>
                    <a:pt x="11883" y="7582"/>
                    <a:pt x="12016" y="7549"/>
                  </a:cubicBezTo>
                  <a:cubicBezTo>
                    <a:pt x="12317" y="7449"/>
                    <a:pt x="12583" y="7349"/>
                    <a:pt x="12884" y="7249"/>
                  </a:cubicBezTo>
                  <a:cubicBezTo>
                    <a:pt x="14151" y="6782"/>
                    <a:pt x="15519" y="6181"/>
                    <a:pt x="16486" y="5214"/>
                  </a:cubicBezTo>
                  <a:cubicBezTo>
                    <a:pt x="16987" y="4680"/>
                    <a:pt x="17320" y="3613"/>
                    <a:pt x="16419" y="3246"/>
                  </a:cubicBezTo>
                  <a:cubicBezTo>
                    <a:pt x="16124" y="3128"/>
                    <a:pt x="15804" y="3080"/>
                    <a:pt x="15471" y="3080"/>
                  </a:cubicBezTo>
                  <a:cubicBezTo>
                    <a:pt x="14489" y="3080"/>
                    <a:pt x="13406" y="3497"/>
                    <a:pt x="12583" y="3746"/>
                  </a:cubicBezTo>
                  <a:cubicBezTo>
                    <a:pt x="12150" y="3880"/>
                    <a:pt x="11783" y="4013"/>
                    <a:pt x="11383" y="4080"/>
                  </a:cubicBezTo>
                  <a:cubicBezTo>
                    <a:pt x="11483" y="4047"/>
                    <a:pt x="11449" y="3146"/>
                    <a:pt x="11449" y="2979"/>
                  </a:cubicBezTo>
                  <a:cubicBezTo>
                    <a:pt x="11516" y="2145"/>
                    <a:pt x="11349" y="1311"/>
                    <a:pt x="11016" y="544"/>
                  </a:cubicBezTo>
                  <a:cubicBezTo>
                    <a:pt x="10787" y="150"/>
                    <a:pt x="10430" y="1"/>
                    <a:pt x="100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9"/>
            <p:cNvSpPr/>
            <p:nvPr/>
          </p:nvSpPr>
          <p:spPr>
            <a:xfrm rot="5400000">
              <a:off x="1219265" y="169078"/>
              <a:ext cx="603933" cy="320049"/>
            </a:xfrm>
            <a:custGeom>
              <a:avLst/>
              <a:gdLst/>
              <a:ahLst/>
              <a:cxnLst/>
              <a:rect l="l" t="t" r="r" b="b"/>
              <a:pathLst>
                <a:path w="14176" h="7512" extrusionOk="0">
                  <a:moveTo>
                    <a:pt x="14015" y="1"/>
                  </a:moveTo>
                  <a:cubicBezTo>
                    <a:pt x="14006" y="1"/>
                    <a:pt x="13996" y="2"/>
                    <a:pt x="13986" y="4"/>
                  </a:cubicBezTo>
                  <a:cubicBezTo>
                    <a:pt x="11351" y="605"/>
                    <a:pt x="9016" y="2039"/>
                    <a:pt x="6614" y="3173"/>
                  </a:cubicBezTo>
                  <a:cubicBezTo>
                    <a:pt x="4279" y="4274"/>
                    <a:pt x="1944" y="5508"/>
                    <a:pt x="76" y="7343"/>
                  </a:cubicBezTo>
                  <a:cubicBezTo>
                    <a:pt x="1" y="7418"/>
                    <a:pt x="76" y="7512"/>
                    <a:pt x="160" y="7512"/>
                  </a:cubicBezTo>
                  <a:cubicBezTo>
                    <a:pt x="189" y="7512"/>
                    <a:pt x="218" y="7501"/>
                    <a:pt x="243" y="7476"/>
                  </a:cubicBezTo>
                  <a:cubicBezTo>
                    <a:pt x="2077" y="5675"/>
                    <a:pt x="4412" y="4474"/>
                    <a:pt x="6714" y="3373"/>
                  </a:cubicBezTo>
                  <a:cubicBezTo>
                    <a:pt x="9116" y="2206"/>
                    <a:pt x="11451" y="805"/>
                    <a:pt x="14053" y="204"/>
                  </a:cubicBezTo>
                  <a:cubicBezTo>
                    <a:pt x="14176" y="174"/>
                    <a:pt x="14128" y="1"/>
                    <a:pt x="14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9"/>
            <p:cNvSpPr/>
            <p:nvPr/>
          </p:nvSpPr>
          <p:spPr>
            <a:xfrm rot="5400000">
              <a:off x="1528284" y="296911"/>
              <a:ext cx="196611" cy="308716"/>
            </a:xfrm>
            <a:custGeom>
              <a:avLst/>
              <a:gdLst/>
              <a:ahLst/>
              <a:cxnLst/>
              <a:rect l="l" t="t" r="r" b="b"/>
              <a:pathLst>
                <a:path w="4615" h="7246" extrusionOk="0">
                  <a:moveTo>
                    <a:pt x="1322" y="1"/>
                  </a:moveTo>
                  <a:cubicBezTo>
                    <a:pt x="1276" y="1"/>
                    <a:pt x="1234" y="26"/>
                    <a:pt x="1234" y="76"/>
                  </a:cubicBezTo>
                  <a:cubicBezTo>
                    <a:pt x="1268" y="1844"/>
                    <a:pt x="367" y="3412"/>
                    <a:pt x="133" y="5113"/>
                  </a:cubicBezTo>
                  <a:cubicBezTo>
                    <a:pt x="133" y="5180"/>
                    <a:pt x="167" y="5213"/>
                    <a:pt x="200" y="5213"/>
                  </a:cubicBezTo>
                  <a:cubicBezTo>
                    <a:pt x="1735" y="5580"/>
                    <a:pt x="3169" y="6247"/>
                    <a:pt x="4370" y="7214"/>
                  </a:cubicBezTo>
                  <a:cubicBezTo>
                    <a:pt x="4399" y="7237"/>
                    <a:pt x="4429" y="7246"/>
                    <a:pt x="4456" y="7246"/>
                  </a:cubicBezTo>
                  <a:cubicBezTo>
                    <a:pt x="4551" y="7246"/>
                    <a:pt x="4615" y="7133"/>
                    <a:pt x="4537" y="7081"/>
                  </a:cubicBezTo>
                  <a:lnTo>
                    <a:pt x="4503" y="7081"/>
                  </a:lnTo>
                  <a:cubicBezTo>
                    <a:pt x="3402" y="6180"/>
                    <a:pt x="2102" y="5513"/>
                    <a:pt x="701" y="5146"/>
                  </a:cubicBezTo>
                  <a:cubicBezTo>
                    <a:pt x="0" y="4946"/>
                    <a:pt x="867" y="3078"/>
                    <a:pt x="1034" y="2544"/>
                  </a:cubicBezTo>
                  <a:cubicBezTo>
                    <a:pt x="1301" y="1744"/>
                    <a:pt x="1434" y="910"/>
                    <a:pt x="1434" y="76"/>
                  </a:cubicBezTo>
                  <a:cubicBezTo>
                    <a:pt x="1418" y="26"/>
                    <a:pt x="1368" y="1"/>
                    <a:pt x="1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9"/>
            <p:cNvSpPr/>
            <p:nvPr/>
          </p:nvSpPr>
          <p:spPr>
            <a:xfrm rot="5400000">
              <a:off x="1400623" y="77142"/>
              <a:ext cx="223748" cy="337687"/>
            </a:xfrm>
            <a:custGeom>
              <a:avLst/>
              <a:gdLst/>
              <a:ahLst/>
              <a:cxnLst/>
              <a:rect l="l" t="t" r="r" b="b"/>
              <a:pathLst>
                <a:path w="5252" h="7926" extrusionOk="0">
                  <a:moveTo>
                    <a:pt x="890" y="0"/>
                  </a:moveTo>
                  <a:cubicBezTo>
                    <a:pt x="850" y="0"/>
                    <a:pt x="813" y="22"/>
                    <a:pt x="801" y="73"/>
                  </a:cubicBezTo>
                  <a:cubicBezTo>
                    <a:pt x="567" y="974"/>
                    <a:pt x="400" y="1874"/>
                    <a:pt x="300" y="2808"/>
                  </a:cubicBezTo>
                  <a:cubicBezTo>
                    <a:pt x="200" y="3609"/>
                    <a:pt x="0" y="4576"/>
                    <a:pt x="267" y="5343"/>
                  </a:cubicBezTo>
                  <a:cubicBezTo>
                    <a:pt x="500" y="5977"/>
                    <a:pt x="1635" y="6411"/>
                    <a:pt x="2168" y="6678"/>
                  </a:cubicBezTo>
                  <a:cubicBezTo>
                    <a:pt x="3102" y="7145"/>
                    <a:pt x="4103" y="7512"/>
                    <a:pt x="5070" y="7912"/>
                  </a:cubicBezTo>
                  <a:cubicBezTo>
                    <a:pt x="5089" y="7921"/>
                    <a:pt x="5106" y="7925"/>
                    <a:pt x="5122" y="7925"/>
                  </a:cubicBezTo>
                  <a:cubicBezTo>
                    <a:pt x="5218" y="7925"/>
                    <a:pt x="5252" y="7769"/>
                    <a:pt x="5137" y="7712"/>
                  </a:cubicBezTo>
                  <a:lnTo>
                    <a:pt x="5137" y="7712"/>
                  </a:lnTo>
                  <a:lnTo>
                    <a:pt x="5170" y="7745"/>
                  </a:lnTo>
                  <a:cubicBezTo>
                    <a:pt x="4336" y="7378"/>
                    <a:pt x="3503" y="7045"/>
                    <a:pt x="2669" y="6678"/>
                  </a:cubicBezTo>
                  <a:cubicBezTo>
                    <a:pt x="2001" y="6378"/>
                    <a:pt x="600" y="5911"/>
                    <a:pt x="434" y="5110"/>
                  </a:cubicBezTo>
                  <a:cubicBezTo>
                    <a:pt x="234" y="4343"/>
                    <a:pt x="434" y="3275"/>
                    <a:pt x="567" y="2475"/>
                  </a:cubicBezTo>
                  <a:cubicBezTo>
                    <a:pt x="667" y="1674"/>
                    <a:pt x="801" y="907"/>
                    <a:pt x="1001" y="140"/>
                  </a:cubicBezTo>
                  <a:cubicBezTo>
                    <a:pt x="1021" y="57"/>
                    <a:pt x="953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9"/>
            <p:cNvSpPr/>
            <p:nvPr/>
          </p:nvSpPr>
          <p:spPr>
            <a:xfrm rot="5400000">
              <a:off x="1427596" y="308996"/>
              <a:ext cx="80604" cy="62374"/>
            </a:xfrm>
            <a:custGeom>
              <a:avLst/>
              <a:gdLst/>
              <a:ahLst/>
              <a:cxnLst/>
              <a:rect l="l" t="t" r="r" b="b"/>
              <a:pathLst>
                <a:path w="1892" h="1464" extrusionOk="0">
                  <a:moveTo>
                    <a:pt x="145" y="1"/>
                  </a:moveTo>
                  <a:cubicBezTo>
                    <a:pt x="65" y="1"/>
                    <a:pt x="0" y="120"/>
                    <a:pt x="79" y="198"/>
                  </a:cubicBezTo>
                  <a:cubicBezTo>
                    <a:pt x="546" y="665"/>
                    <a:pt x="1146" y="1032"/>
                    <a:pt x="1680" y="1432"/>
                  </a:cubicBezTo>
                  <a:cubicBezTo>
                    <a:pt x="1702" y="1454"/>
                    <a:pt x="1726" y="1464"/>
                    <a:pt x="1748" y="1464"/>
                  </a:cubicBezTo>
                  <a:cubicBezTo>
                    <a:pt x="1827" y="1464"/>
                    <a:pt x="1891" y="1351"/>
                    <a:pt x="1813" y="1299"/>
                  </a:cubicBezTo>
                  <a:cubicBezTo>
                    <a:pt x="1279" y="865"/>
                    <a:pt x="712" y="498"/>
                    <a:pt x="212" y="31"/>
                  </a:cubicBezTo>
                  <a:cubicBezTo>
                    <a:pt x="190" y="10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9"/>
            <p:cNvSpPr/>
            <p:nvPr/>
          </p:nvSpPr>
          <p:spPr>
            <a:xfrm rot="5400000">
              <a:off x="1579283" y="197823"/>
              <a:ext cx="24241" cy="87170"/>
            </a:xfrm>
            <a:custGeom>
              <a:avLst/>
              <a:gdLst/>
              <a:ahLst/>
              <a:cxnLst/>
              <a:rect l="l" t="t" r="r" b="b"/>
              <a:pathLst>
                <a:path w="569" h="2046" extrusionOk="0">
                  <a:moveTo>
                    <a:pt x="450" y="1"/>
                  </a:moveTo>
                  <a:cubicBezTo>
                    <a:pt x="406" y="1"/>
                    <a:pt x="368" y="27"/>
                    <a:pt x="368" y="86"/>
                  </a:cubicBezTo>
                  <a:cubicBezTo>
                    <a:pt x="268" y="686"/>
                    <a:pt x="168" y="1320"/>
                    <a:pt x="1" y="1920"/>
                  </a:cubicBezTo>
                  <a:cubicBezTo>
                    <a:pt x="1" y="2001"/>
                    <a:pt x="62" y="2045"/>
                    <a:pt x="125" y="2045"/>
                  </a:cubicBezTo>
                  <a:cubicBezTo>
                    <a:pt x="166" y="2045"/>
                    <a:pt x="208" y="2027"/>
                    <a:pt x="234" y="1987"/>
                  </a:cubicBezTo>
                  <a:cubicBezTo>
                    <a:pt x="368" y="1387"/>
                    <a:pt x="468" y="753"/>
                    <a:pt x="568" y="119"/>
                  </a:cubicBezTo>
                  <a:cubicBezTo>
                    <a:pt x="568" y="44"/>
                    <a:pt x="505" y="1"/>
                    <a:pt x="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9"/>
            <p:cNvSpPr/>
            <p:nvPr/>
          </p:nvSpPr>
          <p:spPr>
            <a:xfrm rot="5400000">
              <a:off x="1295932" y="174136"/>
              <a:ext cx="81073" cy="45247"/>
            </a:xfrm>
            <a:custGeom>
              <a:avLst/>
              <a:gdLst/>
              <a:ahLst/>
              <a:cxnLst/>
              <a:rect l="l" t="t" r="r" b="b"/>
              <a:pathLst>
                <a:path w="1903" h="1062" extrusionOk="0">
                  <a:moveTo>
                    <a:pt x="162" y="1"/>
                  </a:moveTo>
                  <a:cubicBezTo>
                    <a:pt x="58" y="1"/>
                    <a:pt x="0" y="157"/>
                    <a:pt x="115" y="215"/>
                  </a:cubicBezTo>
                  <a:cubicBezTo>
                    <a:pt x="649" y="415"/>
                    <a:pt x="1182" y="715"/>
                    <a:pt x="1683" y="1048"/>
                  </a:cubicBezTo>
                  <a:cubicBezTo>
                    <a:pt x="1701" y="1058"/>
                    <a:pt x="1719" y="1062"/>
                    <a:pt x="1736" y="1062"/>
                  </a:cubicBezTo>
                  <a:cubicBezTo>
                    <a:pt x="1840" y="1062"/>
                    <a:pt x="1902" y="906"/>
                    <a:pt x="1816" y="848"/>
                  </a:cubicBezTo>
                  <a:cubicBezTo>
                    <a:pt x="1282" y="515"/>
                    <a:pt x="749" y="248"/>
                    <a:pt x="215" y="14"/>
                  </a:cubicBezTo>
                  <a:cubicBezTo>
                    <a:pt x="196" y="5"/>
                    <a:pt x="178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9" name="Google Shape;2959;p19"/>
          <p:cNvGrpSpPr/>
          <p:nvPr/>
        </p:nvGrpSpPr>
        <p:grpSpPr>
          <a:xfrm rot="-6734554">
            <a:off x="627545" y="4609338"/>
            <a:ext cx="929288" cy="728539"/>
            <a:chOff x="6116480" y="4524652"/>
            <a:chExt cx="830410" cy="650968"/>
          </a:xfrm>
        </p:grpSpPr>
        <p:sp>
          <p:nvSpPr>
            <p:cNvPr id="2960" name="Google Shape;2960;p19"/>
            <p:cNvSpPr/>
            <p:nvPr/>
          </p:nvSpPr>
          <p:spPr>
            <a:xfrm rot="5400000">
              <a:off x="6227951" y="4538265"/>
              <a:ext cx="525885" cy="748825"/>
            </a:xfrm>
            <a:custGeom>
              <a:avLst/>
              <a:gdLst/>
              <a:ahLst/>
              <a:cxnLst/>
              <a:rect l="l" t="t" r="r" b="b"/>
              <a:pathLst>
                <a:path w="12344" h="17576" extrusionOk="0">
                  <a:moveTo>
                    <a:pt x="133" y="0"/>
                  </a:moveTo>
                  <a:cubicBezTo>
                    <a:pt x="70" y="0"/>
                    <a:pt x="1" y="57"/>
                    <a:pt x="22" y="140"/>
                  </a:cubicBezTo>
                  <a:cubicBezTo>
                    <a:pt x="288" y="2008"/>
                    <a:pt x="355" y="3842"/>
                    <a:pt x="1256" y="5577"/>
                  </a:cubicBezTo>
                  <a:cubicBezTo>
                    <a:pt x="2023" y="7045"/>
                    <a:pt x="3291" y="8212"/>
                    <a:pt x="4525" y="9313"/>
                  </a:cubicBezTo>
                  <a:cubicBezTo>
                    <a:pt x="7260" y="11815"/>
                    <a:pt x="10329" y="14217"/>
                    <a:pt x="12130" y="17519"/>
                  </a:cubicBezTo>
                  <a:cubicBezTo>
                    <a:pt x="12150" y="17559"/>
                    <a:pt x="12179" y="17575"/>
                    <a:pt x="12209" y="17575"/>
                  </a:cubicBezTo>
                  <a:cubicBezTo>
                    <a:pt x="12276" y="17575"/>
                    <a:pt x="12344" y="17489"/>
                    <a:pt x="12297" y="17419"/>
                  </a:cubicBezTo>
                  <a:cubicBezTo>
                    <a:pt x="10629" y="14350"/>
                    <a:pt x="7827" y="12048"/>
                    <a:pt x="5259" y="9713"/>
                  </a:cubicBezTo>
                  <a:cubicBezTo>
                    <a:pt x="3958" y="8546"/>
                    <a:pt x="2657" y="7378"/>
                    <a:pt x="1723" y="5911"/>
                  </a:cubicBezTo>
                  <a:cubicBezTo>
                    <a:pt x="555" y="4143"/>
                    <a:pt x="489" y="2075"/>
                    <a:pt x="222" y="73"/>
                  </a:cubicBezTo>
                  <a:cubicBezTo>
                    <a:pt x="209" y="22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9"/>
            <p:cNvSpPr/>
            <p:nvPr/>
          </p:nvSpPr>
          <p:spPr>
            <a:xfrm rot="5400000">
              <a:off x="6521217" y="4788594"/>
              <a:ext cx="32165" cy="240548"/>
            </a:xfrm>
            <a:custGeom>
              <a:avLst/>
              <a:gdLst/>
              <a:ahLst/>
              <a:cxnLst/>
              <a:rect l="l" t="t" r="r" b="b"/>
              <a:pathLst>
                <a:path w="755" h="5646" extrusionOk="0">
                  <a:moveTo>
                    <a:pt x="288" y="1"/>
                  </a:moveTo>
                  <a:cubicBezTo>
                    <a:pt x="237" y="1"/>
                    <a:pt x="187" y="34"/>
                    <a:pt x="187" y="101"/>
                  </a:cubicBezTo>
                  <a:cubicBezTo>
                    <a:pt x="354" y="1935"/>
                    <a:pt x="554" y="3737"/>
                    <a:pt x="21" y="5538"/>
                  </a:cubicBezTo>
                  <a:cubicBezTo>
                    <a:pt x="1" y="5598"/>
                    <a:pt x="65" y="5646"/>
                    <a:pt x="126" y="5646"/>
                  </a:cubicBezTo>
                  <a:cubicBezTo>
                    <a:pt x="167" y="5646"/>
                    <a:pt x="207" y="5625"/>
                    <a:pt x="221" y="5571"/>
                  </a:cubicBezTo>
                  <a:cubicBezTo>
                    <a:pt x="755" y="3770"/>
                    <a:pt x="554" y="1935"/>
                    <a:pt x="388" y="101"/>
                  </a:cubicBezTo>
                  <a:cubicBezTo>
                    <a:pt x="388" y="34"/>
                    <a:pt x="338" y="1"/>
                    <a:pt x="28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9"/>
            <p:cNvSpPr/>
            <p:nvPr/>
          </p:nvSpPr>
          <p:spPr>
            <a:xfrm rot="5400000">
              <a:off x="6398547" y="4680535"/>
              <a:ext cx="223535" cy="37194"/>
            </a:xfrm>
            <a:custGeom>
              <a:avLst/>
              <a:gdLst/>
              <a:ahLst/>
              <a:cxnLst/>
              <a:rect l="l" t="t" r="r" b="b"/>
              <a:pathLst>
                <a:path w="5247" h="873" extrusionOk="0">
                  <a:moveTo>
                    <a:pt x="157" y="1"/>
                  </a:moveTo>
                  <a:cubicBezTo>
                    <a:pt x="57" y="1"/>
                    <a:pt x="1" y="127"/>
                    <a:pt x="85" y="183"/>
                  </a:cubicBezTo>
                  <a:cubicBezTo>
                    <a:pt x="1135" y="643"/>
                    <a:pt x="2258" y="872"/>
                    <a:pt x="3377" y="872"/>
                  </a:cubicBezTo>
                  <a:cubicBezTo>
                    <a:pt x="3963" y="872"/>
                    <a:pt x="4548" y="809"/>
                    <a:pt x="5122" y="683"/>
                  </a:cubicBezTo>
                  <a:cubicBezTo>
                    <a:pt x="5246" y="683"/>
                    <a:pt x="5225" y="480"/>
                    <a:pt x="5113" y="480"/>
                  </a:cubicBezTo>
                  <a:cubicBezTo>
                    <a:pt x="5105" y="480"/>
                    <a:pt x="5097" y="481"/>
                    <a:pt x="5088" y="483"/>
                  </a:cubicBezTo>
                  <a:cubicBezTo>
                    <a:pt x="4520" y="611"/>
                    <a:pt x="3940" y="674"/>
                    <a:pt x="3362" y="674"/>
                  </a:cubicBezTo>
                  <a:cubicBezTo>
                    <a:pt x="2276" y="674"/>
                    <a:pt x="1197" y="451"/>
                    <a:pt x="218" y="16"/>
                  </a:cubicBezTo>
                  <a:cubicBezTo>
                    <a:pt x="196" y="5"/>
                    <a:pt x="176" y="1"/>
                    <a:pt x="15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9"/>
            <p:cNvSpPr/>
            <p:nvPr/>
          </p:nvSpPr>
          <p:spPr>
            <a:xfrm rot="5400000">
              <a:off x="6656569" y="4673865"/>
              <a:ext cx="109190" cy="158661"/>
            </a:xfrm>
            <a:custGeom>
              <a:avLst/>
              <a:gdLst/>
              <a:ahLst/>
              <a:cxnLst/>
              <a:rect l="l" t="t" r="r" b="b"/>
              <a:pathLst>
                <a:path w="2563" h="3724" extrusionOk="0">
                  <a:moveTo>
                    <a:pt x="2450" y="0"/>
                  </a:moveTo>
                  <a:cubicBezTo>
                    <a:pt x="2405" y="0"/>
                    <a:pt x="2358" y="27"/>
                    <a:pt x="2344" y="85"/>
                  </a:cubicBezTo>
                  <a:cubicBezTo>
                    <a:pt x="1910" y="1486"/>
                    <a:pt x="1109" y="2520"/>
                    <a:pt x="75" y="3554"/>
                  </a:cubicBezTo>
                  <a:cubicBezTo>
                    <a:pt x="0" y="3629"/>
                    <a:pt x="75" y="3723"/>
                    <a:pt x="160" y="3723"/>
                  </a:cubicBezTo>
                  <a:cubicBezTo>
                    <a:pt x="188" y="3723"/>
                    <a:pt x="217" y="3713"/>
                    <a:pt x="242" y="3688"/>
                  </a:cubicBezTo>
                  <a:cubicBezTo>
                    <a:pt x="1276" y="2654"/>
                    <a:pt x="2110" y="1586"/>
                    <a:pt x="2544" y="118"/>
                  </a:cubicBezTo>
                  <a:cubicBezTo>
                    <a:pt x="2563" y="43"/>
                    <a:pt x="2508" y="0"/>
                    <a:pt x="245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9"/>
            <p:cNvSpPr/>
            <p:nvPr/>
          </p:nvSpPr>
          <p:spPr>
            <a:xfrm rot="5400000">
              <a:off x="6788872" y="4538109"/>
              <a:ext cx="97389" cy="218649"/>
            </a:xfrm>
            <a:custGeom>
              <a:avLst/>
              <a:gdLst/>
              <a:ahLst/>
              <a:cxnLst/>
              <a:rect l="l" t="t" r="r" b="b"/>
              <a:pathLst>
                <a:path w="2286" h="5132" extrusionOk="0">
                  <a:moveTo>
                    <a:pt x="933" y="191"/>
                  </a:moveTo>
                  <a:cubicBezTo>
                    <a:pt x="1066" y="191"/>
                    <a:pt x="1226" y="231"/>
                    <a:pt x="1419" y="320"/>
                  </a:cubicBezTo>
                  <a:cubicBezTo>
                    <a:pt x="2153" y="687"/>
                    <a:pt x="2052" y="2088"/>
                    <a:pt x="2019" y="2755"/>
                  </a:cubicBezTo>
                  <a:cubicBezTo>
                    <a:pt x="1986" y="3356"/>
                    <a:pt x="1986" y="4256"/>
                    <a:pt x="1652" y="4790"/>
                  </a:cubicBezTo>
                  <a:cubicBezTo>
                    <a:pt x="1649" y="4797"/>
                    <a:pt x="1646" y="4804"/>
                    <a:pt x="1644" y="4810"/>
                  </a:cubicBezTo>
                  <a:lnTo>
                    <a:pt x="1644" y="4810"/>
                  </a:lnTo>
                  <a:cubicBezTo>
                    <a:pt x="1223" y="4103"/>
                    <a:pt x="862" y="3391"/>
                    <a:pt x="585" y="2622"/>
                  </a:cubicBezTo>
                  <a:cubicBezTo>
                    <a:pt x="381" y="2040"/>
                    <a:pt x="25" y="191"/>
                    <a:pt x="933" y="191"/>
                  </a:cubicBezTo>
                  <a:close/>
                  <a:moveTo>
                    <a:pt x="1002" y="0"/>
                  </a:moveTo>
                  <a:cubicBezTo>
                    <a:pt x="295" y="0"/>
                    <a:pt x="1" y="876"/>
                    <a:pt x="118" y="1521"/>
                  </a:cubicBezTo>
                  <a:cubicBezTo>
                    <a:pt x="351" y="2789"/>
                    <a:pt x="852" y="4023"/>
                    <a:pt x="1585" y="5090"/>
                  </a:cubicBezTo>
                  <a:cubicBezTo>
                    <a:pt x="1605" y="5120"/>
                    <a:pt x="1636" y="5132"/>
                    <a:pt x="1668" y="5132"/>
                  </a:cubicBezTo>
                  <a:cubicBezTo>
                    <a:pt x="1747" y="5132"/>
                    <a:pt x="1833" y="5061"/>
                    <a:pt x="1786" y="4990"/>
                  </a:cubicBezTo>
                  <a:lnTo>
                    <a:pt x="1752" y="4990"/>
                  </a:lnTo>
                  <a:cubicBezTo>
                    <a:pt x="1746" y="4979"/>
                    <a:pt x="1739" y="4969"/>
                    <a:pt x="1733" y="4958"/>
                  </a:cubicBezTo>
                  <a:lnTo>
                    <a:pt x="1733" y="4958"/>
                  </a:lnTo>
                  <a:cubicBezTo>
                    <a:pt x="1746" y="4962"/>
                    <a:pt x="1759" y="4964"/>
                    <a:pt x="1773" y="4964"/>
                  </a:cubicBezTo>
                  <a:cubicBezTo>
                    <a:pt x="1804" y="4964"/>
                    <a:pt x="1833" y="4952"/>
                    <a:pt x="1852" y="4924"/>
                  </a:cubicBezTo>
                  <a:cubicBezTo>
                    <a:pt x="2253" y="4223"/>
                    <a:pt x="2253" y="3056"/>
                    <a:pt x="2253" y="2288"/>
                  </a:cubicBezTo>
                  <a:cubicBezTo>
                    <a:pt x="2286" y="1554"/>
                    <a:pt x="2186" y="320"/>
                    <a:pt x="1319" y="53"/>
                  </a:cubicBezTo>
                  <a:cubicBezTo>
                    <a:pt x="1205" y="17"/>
                    <a:pt x="1099" y="0"/>
                    <a:pt x="100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9"/>
            <p:cNvSpPr/>
            <p:nvPr/>
          </p:nvSpPr>
          <p:spPr>
            <a:xfrm rot="5400000">
              <a:off x="6708907" y="4755769"/>
              <a:ext cx="160398" cy="163731"/>
            </a:xfrm>
            <a:custGeom>
              <a:avLst/>
              <a:gdLst/>
              <a:ahLst/>
              <a:cxnLst/>
              <a:rect l="l" t="t" r="r" b="b"/>
              <a:pathLst>
                <a:path w="3765" h="3843" extrusionOk="0">
                  <a:moveTo>
                    <a:pt x="1420" y="186"/>
                  </a:moveTo>
                  <a:cubicBezTo>
                    <a:pt x="1757" y="186"/>
                    <a:pt x="2109" y="483"/>
                    <a:pt x="2264" y="740"/>
                  </a:cubicBezTo>
                  <a:cubicBezTo>
                    <a:pt x="2497" y="1173"/>
                    <a:pt x="2197" y="1707"/>
                    <a:pt x="1963" y="2041"/>
                  </a:cubicBezTo>
                  <a:cubicBezTo>
                    <a:pt x="1540" y="2660"/>
                    <a:pt x="956" y="3120"/>
                    <a:pt x="276" y="3390"/>
                  </a:cubicBezTo>
                  <a:lnTo>
                    <a:pt x="276" y="3390"/>
                  </a:lnTo>
                  <a:cubicBezTo>
                    <a:pt x="233" y="2365"/>
                    <a:pt x="298" y="777"/>
                    <a:pt x="1130" y="273"/>
                  </a:cubicBezTo>
                  <a:cubicBezTo>
                    <a:pt x="1221" y="212"/>
                    <a:pt x="1320" y="186"/>
                    <a:pt x="1420" y="186"/>
                  </a:cubicBezTo>
                  <a:close/>
                  <a:moveTo>
                    <a:pt x="1379" y="1"/>
                  </a:moveTo>
                  <a:cubicBezTo>
                    <a:pt x="52" y="1"/>
                    <a:pt x="1" y="2884"/>
                    <a:pt x="62" y="3742"/>
                  </a:cubicBezTo>
                  <a:cubicBezTo>
                    <a:pt x="62" y="3809"/>
                    <a:pt x="120" y="3842"/>
                    <a:pt x="175" y="3842"/>
                  </a:cubicBezTo>
                  <a:cubicBezTo>
                    <a:pt x="229" y="3842"/>
                    <a:pt x="279" y="3809"/>
                    <a:pt x="262" y="3742"/>
                  </a:cubicBezTo>
                  <a:lnTo>
                    <a:pt x="296" y="3742"/>
                  </a:lnTo>
                  <a:cubicBezTo>
                    <a:pt x="293" y="3700"/>
                    <a:pt x="290" y="3656"/>
                    <a:pt x="287" y="3610"/>
                  </a:cubicBezTo>
                  <a:lnTo>
                    <a:pt x="287" y="3610"/>
                  </a:lnTo>
                  <a:cubicBezTo>
                    <a:pt x="290" y="3610"/>
                    <a:pt x="293" y="3609"/>
                    <a:pt x="296" y="3609"/>
                  </a:cubicBezTo>
                  <a:cubicBezTo>
                    <a:pt x="1430" y="3308"/>
                    <a:pt x="3765" y="773"/>
                    <a:pt x="1763" y="73"/>
                  </a:cubicBezTo>
                  <a:cubicBezTo>
                    <a:pt x="1624" y="24"/>
                    <a:pt x="1496" y="1"/>
                    <a:pt x="137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9"/>
            <p:cNvSpPr/>
            <p:nvPr/>
          </p:nvSpPr>
          <p:spPr>
            <a:xfrm rot="5400000">
              <a:off x="6413180" y="4570894"/>
              <a:ext cx="206750" cy="114267"/>
            </a:xfrm>
            <a:custGeom>
              <a:avLst/>
              <a:gdLst/>
              <a:ahLst/>
              <a:cxnLst/>
              <a:rect l="l" t="t" r="r" b="b"/>
              <a:pathLst>
                <a:path w="4853" h="2682" extrusionOk="0">
                  <a:moveTo>
                    <a:pt x="1009" y="224"/>
                  </a:moveTo>
                  <a:cubicBezTo>
                    <a:pt x="2058" y="224"/>
                    <a:pt x="3900" y="1349"/>
                    <a:pt x="4529" y="1856"/>
                  </a:cubicBezTo>
                  <a:lnTo>
                    <a:pt x="4529" y="1856"/>
                  </a:lnTo>
                  <a:cubicBezTo>
                    <a:pt x="4058" y="2249"/>
                    <a:pt x="3228" y="2483"/>
                    <a:pt x="2424" y="2483"/>
                  </a:cubicBezTo>
                  <a:cubicBezTo>
                    <a:pt x="1344" y="2483"/>
                    <a:pt x="311" y="2061"/>
                    <a:pt x="256" y="1034"/>
                  </a:cubicBezTo>
                  <a:cubicBezTo>
                    <a:pt x="236" y="444"/>
                    <a:pt x="545" y="224"/>
                    <a:pt x="1009" y="224"/>
                  </a:cubicBezTo>
                  <a:close/>
                  <a:moveTo>
                    <a:pt x="1065" y="1"/>
                  </a:moveTo>
                  <a:cubicBezTo>
                    <a:pt x="504" y="1"/>
                    <a:pt x="98" y="277"/>
                    <a:pt x="55" y="1034"/>
                  </a:cubicBezTo>
                  <a:cubicBezTo>
                    <a:pt x="0" y="2215"/>
                    <a:pt x="1160" y="2681"/>
                    <a:pt x="2372" y="2681"/>
                  </a:cubicBezTo>
                  <a:cubicBezTo>
                    <a:pt x="3284" y="2681"/>
                    <a:pt x="4224" y="2417"/>
                    <a:pt x="4697" y="1995"/>
                  </a:cubicBezTo>
                  <a:lnTo>
                    <a:pt x="4697" y="1995"/>
                  </a:lnTo>
                  <a:cubicBezTo>
                    <a:pt x="4710" y="2001"/>
                    <a:pt x="4723" y="2003"/>
                    <a:pt x="4736" y="2003"/>
                  </a:cubicBezTo>
                  <a:cubicBezTo>
                    <a:pt x="4800" y="2003"/>
                    <a:pt x="4851" y="1934"/>
                    <a:pt x="4817" y="1867"/>
                  </a:cubicBezTo>
                  <a:lnTo>
                    <a:pt x="4817" y="1867"/>
                  </a:lnTo>
                  <a:cubicBezTo>
                    <a:pt x="4853" y="1792"/>
                    <a:pt x="4795" y="1703"/>
                    <a:pt x="4726" y="1703"/>
                  </a:cubicBezTo>
                  <a:cubicBezTo>
                    <a:pt x="4708" y="1703"/>
                    <a:pt x="4688" y="1710"/>
                    <a:pt x="4670" y="1724"/>
                  </a:cubicBezTo>
                  <a:lnTo>
                    <a:pt x="4670" y="1724"/>
                  </a:lnTo>
                  <a:cubicBezTo>
                    <a:pt x="3996" y="1146"/>
                    <a:pt x="2208" y="1"/>
                    <a:pt x="106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9"/>
            <p:cNvSpPr/>
            <p:nvPr/>
          </p:nvSpPr>
          <p:spPr>
            <a:xfrm rot="5400000">
              <a:off x="6529654" y="4771084"/>
              <a:ext cx="190305" cy="216604"/>
            </a:xfrm>
            <a:custGeom>
              <a:avLst/>
              <a:gdLst/>
              <a:ahLst/>
              <a:cxnLst/>
              <a:rect l="l" t="t" r="r" b="b"/>
              <a:pathLst>
                <a:path w="4467" h="5084" extrusionOk="0">
                  <a:moveTo>
                    <a:pt x="2537" y="0"/>
                  </a:moveTo>
                  <a:cubicBezTo>
                    <a:pt x="2494" y="0"/>
                    <a:pt x="2448" y="2"/>
                    <a:pt x="2402" y="6"/>
                  </a:cubicBezTo>
                  <a:cubicBezTo>
                    <a:pt x="0" y="206"/>
                    <a:pt x="2235" y="4109"/>
                    <a:pt x="2836" y="5043"/>
                  </a:cubicBezTo>
                  <a:cubicBezTo>
                    <a:pt x="2855" y="5072"/>
                    <a:pt x="2883" y="5084"/>
                    <a:pt x="2911" y="5084"/>
                  </a:cubicBezTo>
                  <a:cubicBezTo>
                    <a:pt x="2980" y="5084"/>
                    <a:pt x="3049" y="5013"/>
                    <a:pt x="3002" y="4942"/>
                  </a:cubicBezTo>
                  <a:lnTo>
                    <a:pt x="3002" y="4909"/>
                  </a:lnTo>
                  <a:cubicBezTo>
                    <a:pt x="2435" y="4008"/>
                    <a:pt x="534" y="906"/>
                    <a:pt x="2135" y="272"/>
                  </a:cubicBezTo>
                  <a:cubicBezTo>
                    <a:pt x="2326" y="197"/>
                    <a:pt x="2492" y="162"/>
                    <a:pt x="2637" y="162"/>
                  </a:cubicBezTo>
                  <a:cubicBezTo>
                    <a:pt x="4088" y="162"/>
                    <a:pt x="3357" y="3654"/>
                    <a:pt x="2902" y="4442"/>
                  </a:cubicBezTo>
                  <a:cubicBezTo>
                    <a:pt x="2879" y="4513"/>
                    <a:pt x="2955" y="4584"/>
                    <a:pt x="3026" y="4584"/>
                  </a:cubicBezTo>
                  <a:cubicBezTo>
                    <a:pt x="3055" y="4584"/>
                    <a:pt x="3083" y="4572"/>
                    <a:pt x="3102" y="4542"/>
                  </a:cubicBezTo>
                  <a:cubicBezTo>
                    <a:pt x="3657" y="3531"/>
                    <a:pt x="4467" y="0"/>
                    <a:pt x="253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8" name="Google Shape;2968;p19"/>
          <p:cNvSpPr/>
          <p:nvPr/>
        </p:nvSpPr>
        <p:spPr>
          <a:xfrm rot="10128894">
            <a:off x="8830452" y="806728"/>
            <a:ext cx="291826" cy="252586"/>
          </a:xfrm>
          <a:custGeom>
            <a:avLst/>
            <a:gdLst/>
            <a:ahLst/>
            <a:cxnLst/>
            <a:rect l="l" t="t" r="r" b="b"/>
            <a:pathLst>
              <a:path w="9975" h="8633" extrusionOk="0">
                <a:moveTo>
                  <a:pt x="7366" y="0"/>
                </a:moveTo>
                <a:cubicBezTo>
                  <a:pt x="7250" y="0"/>
                  <a:pt x="7130" y="8"/>
                  <a:pt x="7006" y="24"/>
                </a:cubicBezTo>
                <a:cubicBezTo>
                  <a:pt x="6372" y="91"/>
                  <a:pt x="5105" y="558"/>
                  <a:pt x="5105" y="1659"/>
                </a:cubicBezTo>
                <a:cubicBezTo>
                  <a:pt x="4971" y="658"/>
                  <a:pt x="3737" y="224"/>
                  <a:pt x="3103" y="224"/>
                </a:cubicBezTo>
                <a:cubicBezTo>
                  <a:pt x="1535" y="224"/>
                  <a:pt x="368" y="1158"/>
                  <a:pt x="201" y="2759"/>
                </a:cubicBezTo>
                <a:cubicBezTo>
                  <a:pt x="1" y="4594"/>
                  <a:pt x="1702" y="5962"/>
                  <a:pt x="3003" y="6929"/>
                </a:cubicBezTo>
                <a:cubicBezTo>
                  <a:pt x="3603" y="7363"/>
                  <a:pt x="4137" y="7796"/>
                  <a:pt x="4704" y="8197"/>
                </a:cubicBezTo>
                <a:cubicBezTo>
                  <a:pt x="4938" y="8363"/>
                  <a:pt x="5171" y="8497"/>
                  <a:pt x="5438" y="8630"/>
                </a:cubicBezTo>
                <a:cubicBezTo>
                  <a:pt x="5449" y="8632"/>
                  <a:pt x="5459" y="8633"/>
                  <a:pt x="5470" y="8633"/>
                </a:cubicBezTo>
                <a:cubicBezTo>
                  <a:pt x="5673" y="8633"/>
                  <a:pt x="5984" y="8355"/>
                  <a:pt x="6205" y="8197"/>
                </a:cubicBezTo>
                <a:cubicBezTo>
                  <a:pt x="7473" y="7296"/>
                  <a:pt x="8540" y="6128"/>
                  <a:pt x="9374" y="4794"/>
                </a:cubicBezTo>
                <a:cubicBezTo>
                  <a:pt x="9875" y="3827"/>
                  <a:pt x="9975" y="2659"/>
                  <a:pt x="9608" y="1625"/>
                </a:cubicBezTo>
                <a:cubicBezTo>
                  <a:pt x="9185" y="690"/>
                  <a:pt x="8463" y="0"/>
                  <a:pt x="736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9" name="Google Shape;2969;p19"/>
          <p:cNvGrpSpPr/>
          <p:nvPr/>
        </p:nvGrpSpPr>
        <p:grpSpPr>
          <a:xfrm rot="-8817145">
            <a:off x="4840299" y="-311170"/>
            <a:ext cx="564095" cy="705453"/>
            <a:chOff x="3291645" y="4438907"/>
            <a:chExt cx="662976" cy="829031"/>
          </a:xfrm>
        </p:grpSpPr>
        <p:sp>
          <p:nvSpPr>
            <p:cNvPr id="2970" name="Google Shape;2970;p19"/>
            <p:cNvSpPr/>
            <p:nvPr/>
          </p:nvSpPr>
          <p:spPr>
            <a:xfrm rot="5400000">
              <a:off x="3252321" y="4576246"/>
              <a:ext cx="731016" cy="652368"/>
            </a:xfrm>
            <a:custGeom>
              <a:avLst/>
              <a:gdLst/>
              <a:ahLst/>
              <a:cxnLst/>
              <a:rect l="l" t="t" r="r" b="b"/>
              <a:pathLst>
                <a:path w="17159" h="15312" extrusionOk="0">
                  <a:moveTo>
                    <a:pt x="119" y="1"/>
                  </a:moveTo>
                  <a:cubicBezTo>
                    <a:pt x="64" y="1"/>
                    <a:pt x="1" y="44"/>
                    <a:pt x="1" y="119"/>
                  </a:cubicBezTo>
                  <a:cubicBezTo>
                    <a:pt x="601" y="4155"/>
                    <a:pt x="2603" y="8258"/>
                    <a:pt x="5905" y="10760"/>
                  </a:cubicBezTo>
                  <a:cubicBezTo>
                    <a:pt x="9108" y="13228"/>
                    <a:pt x="13411" y="13562"/>
                    <a:pt x="16946" y="15296"/>
                  </a:cubicBezTo>
                  <a:cubicBezTo>
                    <a:pt x="16968" y="15307"/>
                    <a:pt x="16989" y="15312"/>
                    <a:pt x="17008" y="15312"/>
                  </a:cubicBezTo>
                  <a:cubicBezTo>
                    <a:pt x="17106" y="15312"/>
                    <a:pt x="17158" y="15186"/>
                    <a:pt x="17047" y="15130"/>
                  </a:cubicBezTo>
                  <a:cubicBezTo>
                    <a:pt x="13677" y="13462"/>
                    <a:pt x="9808" y="12995"/>
                    <a:pt x="6606" y="10993"/>
                  </a:cubicBezTo>
                  <a:cubicBezTo>
                    <a:pt x="2970" y="8725"/>
                    <a:pt x="835" y="4188"/>
                    <a:pt x="201" y="86"/>
                  </a:cubicBezTo>
                  <a:cubicBezTo>
                    <a:pt x="201" y="27"/>
                    <a:pt x="163" y="1"/>
                    <a:pt x="11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9"/>
            <p:cNvSpPr/>
            <p:nvPr/>
          </p:nvSpPr>
          <p:spPr>
            <a:xfrm rot="5400000">
              <a:off x="3791468" y="4526543"/>
              <a:ext cx="78218" cy="220140"/>
            </a:xfrm>
            <a:custGeom>
              <a:avLst/>
              <a:gdLst/>
              <a:ahLst/>
              <a:cxnLst/>
              <a:rect l="l" t="t" r="r" b="b"/>
              <a:pathLst>
                <a:path w="1836" h="5167" extrusionOk="0">
                  <a:moveTo>
                    <a:pt x="1703" y="1"/>
                  </a:moveTo>
                  <a:cubicBezTo>
                    <a:pt x="1664" y="1"/>
                    <a:pt x="1627" y="22"/>
                    <a:pt x="1614" y="73"/>
                  </a:cubicBezTo>
                  <a:cubicBezTo>
                    <a:pt x="1047" y="1708"/>
                    <a:pt x="847" y="3476"/>
                    <a:pt x="47" y="5010"/>
                  </a:cubicBezTo>
                  <a:cubicBezTo>
                    <a:pt x="0" y="5080"/>
                    <a:pt x="68" y="5166"/>
                    <a:pt x="135" y="5166"/>
                  </a:cubicBezTo>
                  <a:cubicBezTo>
                    <a:pt x="164" y="5166"/>
                    <a:pt x="193" y="5150"/>
                    <a:pt x="213" y="5110"/>
                  </a:cubicBezTo>
                  <a:cubicBezTo>
                    <a:pt x="1047" y="3542"/>
                    <a:pt x="1248" y="1774"/>
                    <a:pt x="1815" y="140"/>
                  </a:cubicBezTo>
                  <a:cubicBezTo>
                    <a:pt x="1835" y="57"/>
                    <a:pt x="1767" y="1"/>
                    <a:pt x="170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9"/>
            <p:cNvSpPr/>
            <p:nvPr/>
          </p:nvSpPr>
          <p:spPr>
            <a:xfrm rot="5400000">
              <a:off x="3448582" y="4551744"/>
              <a:ext cx="266393" cy="82100"/>
            </a:xfrm>
            <a:custGeom>
              <a:avLst/>
              <a:gdLst/>
              <a:ahLst/>
              <a:cxnLst/>
              <a:rect l="l" t="t" r="r" b="b"/>
              <a:pathLst>
                <a:path w="6253" h="1927" extrusionOk="0">
                  <a:moveTo>
                    <a:pt x="187" y="1"/>
                  </a:moveTo>
                  <a:cubicBezTo>
                    <a:pt x="95" y="1"/>
                    <a:pt x="0" y="104"/>
                    <a:pt x="81" y="185"/>
                  </a:cubicBezTo>
                  <a:cubicBezTo>
                    <a:pt x="1522" y="1438"/>
                    <a:pt x="3873" y="1926"/>
                    <a:pt x="5756" y="1926"/>
                  </a:cubicBezTo>
                  <a:cubicBezTo>
                    <a:pt x="5879" y="1926"/>
                    <a:pt x="6000" y="1924"/>
                    <a:pt x="6119" y="1920"/>
                  </a:cubicBezTo>
                  <a:cubicBezTo>
                    <a:pt x="6252" y="1920"/>
                    <a:pt x="6252" y="1686"/>
                    <a:pt x="6119" y="1686"/>
                  </a:cubicBezTo>
                  <a:cubicBezTo>
                    <a:pt x="5997" y="1691"/>
                    <a:pt x="5873" y="1693"/>
                    <a:pt x="5746" y="1693"/>
                  </a:cubicBezTo>
                  <a:cubicBezTo>
                    <a:pt x="3921" y="1693"/>
                    <a:pt x="1589" y="1235"/>
                    <a:pt x="248" y="19"/>
                  </a:cubicBezTo>
                  <a:cubicBezTo>
                    <a:pt x="229" y="6"/>
                    <a:pt x="208" y="1"/>
                    <a:pt x="18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9"/>
            <p:cNvSpPr/>
            <p:nvPr/>
          </p:nvSpPr>
          <p:spPr>
            <a:xfrm rot="5400000">
              <a:off x="3581733" y="4679999"/>
              <a:ext cx="36297" cy="251838"/>
            </a:xfrm>
            <a:custGeom>
              <a:avLst/>
              <a:gdLst/>
              <a:ahLst/>
              <a:cxnLst/>
              <a:rect l="l" t="t" r="r" b="b"/>
              <a:pathLst>
                <a:path w="852" h="5911" extrusionOk="0">
                  <a:moveTo>
                    <a:pt x="105" y="0"/>
                  </a:moveTo>
                  <a:cubicBezTo>
                    <a:pt x="51" y="0"/>
                    <a:pt x="1" y="34"/>
                    <a:pt x="17" y="101"/>
                  </a:cubicBezTo>
                  <a:cubicBezTo>
                    <a:pt x="117" y="2002"/>
                    <a:pt x="618" y="3870"/>
                    <a:pt x="184" y="5771"/>
                  </a:cubicBezTo>
                  <a:cubicBezTo>
                    <a:pt x="163" y="5854"/>
                    <a:pt x="232" y="5911"/>
                    <a:pt x="295" y="5911"/>
                  </a:cubicBezTo>
                  <a:cubicBezTo>
                    <a:pt x="334" y="5911"/>
                    <a:pt x="371" y="5889"/>
                    <a:pt x="384" y="5838"/>
                  </a:cubicBezTo>
                  <a:cubicBezTo>
                    <a:pt x="851" y="3903"/>
                    <a:pt x="317" y="2002"/>
                    <a:pt x="217" y="101"/>
                  </a:cubicBezTo>
                  <a:cubicBezTo>
                    <a:pt x="217" y="34"/>
                    <a:pt x="159" y="0"/>
                    <a:pt x="10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9"/>
            <p:cNvSpPr/>
            <p:nvPr/>
          </p:nvSpPr>
          <p:spPr>
            <a:xfrm rot="5400000">
              <a:off x="3260319" y="4788575"/>
              <a:ext cx="219872" cy="80396"/>
            </a:xfrm>
            <a:custGeom>
              <a:avLst/>
              <a:gdLst/>
              <a:ahLst/>
              <a:cxnLst/>
              <a:rect l="l" t="t" r="r" b="b"/>
              <a:pathLst>
                <a:path w="5161" h="1887" extrusionOk="0">
                  <a:moveTo>
                    <a:pt x="5000" y="0"/>
                  </a:moveTo>
                  <a:cubicBezTo>
                    <a:pt x="4991" y="0"/>
                    <a:pt x="4981" y="1"/>
                    <a:pt x="4971" y="4"/>
                  </a:cubicBezTo>
                  <a:cubicBezTo>
                    <a:pt x="3418" y="501"/>
                    <a:pt x="2154" y="1692"/>
                    <a:pt x="506" y="1692"/>
                  </a:cubicBezTo>
                  <a:cubicBezTo>
                    <a:pt x="384" y="1692"/>
                    <a:pt x="260" y="1685"/>
                    <a:pt x="134" y="1672"/>
                  </a:cubicBezTo>
                  <a:cubicBezTo>
                    <a:pt x="1" y="1672"/>
                    <a:pt x="1" y="1872"/>
                    <a:pt x="134" y="1872"/>
                  </a:cubicBezTo>
                  <a:cubicBezTo>
                    <a:pt x="245" y="1882"/>
                    <a:pt x="355" y="1886"/>
                    <a:pt x="462" y="1886"/>
                  </a:cubicBezTo>
                  <a:cubicBezTo>
                    <a:pt x="2162" y="1886"/>
                    <a:pt x="3438" y="706"/>
                    <a:pt x="5038" y="204"/>
                  </a:cubicBezTo>
                  <a:cubicBezTo>
                    <a:pt x="5161" y="173"/>
                    <a:pt x="5113" y="0"/>
                    <a:pt x="50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9"/>
            <p:cNvSpPr/>
            <p:nvPr/>
          </p:nvSpPr>
          <p:spPr>
            <a:xfrm rot="5400000">
              <a:off x="3917087" y="4647263"/>
              <a:ext cx="35573" cy="39495"/>
            </a:xfrm>
            <a:custGeom>
              <a:avLst/>
              <a:gdLst/>
              <a:ahLst/>
              <a:cxnLst/>
              <a:rect l="l" t="t" r="r" b="b"/>
              <a:pathLst>
                <a:path w="835" h="927" extrusionOk="0">
                  <a:moveTo>
                    <a:pt x="434" y="1"/>
                  </a:moveTo>
                  <a:cubicBezTo>
                    <a:pt x="200" y="1"/>
                    <a:pt x="0" y="201"/>
                    <a:pt x="0" y="435"/>
                  </a:cubicBezTo>
                  <a:lnTo>
                    <a:pt x="0" y="501"/>
                  </a:lnTo>
                  <a:cubicBezTo>
                    <a:pt x="0" y="785"/>
                    <a:pt x="209" y="927"/>
                    <a:pt x="417" y="927"/>
                  </a:cubicBezTo>
                  <a:cubicBezTo>
                    <a:pt x="626" y="927"/>
                    <a:pt x="834" y="785"/>
                    <a:pt x="834" y="501"/>
                  </a:cubicBezTo>
                  <a:lnTo>
                    <a:pt x="834" y="435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9"/>
            <p:cNvSpPr/>
            <p:nvPr/>
          </p:nvSpPr>
          <p:spPr>
            <a:xfrm rot="5400000">
              <a:off x="3909100" y="4531276"/>
              <a:ext cx="46905" cy="35533"/>
            </a:xfrm>
            <a:custGeom>
              <a:avLst/>
              <a:gdLst/>
              <a:ahLst/>
              <a:cxnLst/>
              <a:rect l="l" t="t" r="r" b="b"/>
              <a:pathLst>
                <a:path w="1101" h="834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cubicBezTo>
                    <a:pt x="1101" y="834"/>
                    <a:pt x="1101" y="0"/>
                    <a:pt x="5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9"/>
            <p:cNvSpPr/>
            <p:nvPr/>
          </p:nvSpPr>
          <p:spPr>
            <a:xfrm rot="5400000">
              <a:off x="3600053" y="4436967"/>
              <a:ext cx="35573" cy="39452"/>
            </a:xfrm>
            <a:custGeom>
              <a:avLst/>
              <a:gdLst/>
              <a:ahLst/>
              <a:cxnLst/>
              <a:rect l="l" t="t" r="r" b="b"/>
              <a:pathLst>
                <a:path w="835" h="926" extrusionOk="0">
                  <a:moveTo>
                    <a:pt x="400" y="0"/>
                  </a:moveTo>
                  <a:cubicBezTo>
                    <a:pt x="167" y="0"/>
                    <a:pt x="0" y="167"/>
                    <a:pt x="0" y="401"/>
                  </a:cubicBezTo>
                  <a:lnTo>
                    <a:pt x="0" y="501"/>
                  </a:lnTo>
                  <a:cubicBezTo>
                    <a:pt x="0" y="784"/>
                    <a:pt x="209" y="926"/>
                    <a:pt x="417" y="926"/>
                  </a:cubicBezTo>
                  <a:cubicBezTo>
                    <a:pt x="626" y="926"/>
                    <a:pt x="834" y="784"/>
                    <a:pt x="834" y="501"/>
                  </a:cubicBezTo>
                  <a:lnTo>
                    <a:pt x="834" y="401"/>
                  </a:lnTo>
                  <a:cubicBezTo>
                    <a:pt x="834" y="167"/>
                    <a:pt x="634" y="0"/>
                    <a:pt x="4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9"/>
            <p:cNvSpPr/>
            <p:nvPr/>
          </p:nvSpPr>
          <p:spPr>
            <a:xfrm rot="5400000">
              <a:off x="3699450" y="4776414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lnTo>
                    <a:pt x="634" y="834"/>
                  </a:lnTo>
                  <a:cubicBezTo>
                    <a:pt x="1201" y="834"/>
                    <a:pt x="1201" y="0"/>
                    <a:pt x="6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9"/>
            <p:cNvSpPr/>
            <p:nvPr/>
          </p:nvSpPr>
          <p:spPr>
            <a:xfrm rot="5400000">
              <a:off x="3302986" y="4705352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lnTo>
                    <a:pt x="634" y="835"/>
                  </a:lnTo>
                  <a:cubicBezTo>
                    <a:pt x="1201" y="835"/>
                    <a:pt x="1201" y="1"/>
                    <a:pt x="6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19"/>
          <p:cNvGrpSpPr/>
          <p:nvPr/>
        </p:nvGrpSpPr>
        <p:grpSpPr>
          <a:xfrm rot="10800000">
            <a:off x="6217160" y="-96178"/>
            <a:ext cx="375393" cy="397651"/>
            <a:chOff x="4174996" y="4517026"/>
            <a:chExt cx="645448" cy="683601"/>
          </a:xfrm>
        </p:grpSpPr>
        <p:sp>
          <p:nvSpPr>
            <p:cNvPr id="2981" name="Google Shape;2981;p19"/>
            <p:cNvSpPr/>
            <p:nvPr/>
          </p:nvSpPr>
          <p:spPr>
            <a:xfrm rot="5400000">
              <a:off x="4380180" y="4841227"/>
              <a:ext cx="437655" cy="274589"/>
            </a:xfrm>
            <a:custGeom>
              <a:avLst/>
              <a:gdLst/>
              <a:ahLst/>
              <a:cxnLst/>
              <a:rect l="l" t="t" r="r" b="b"/>
              <a:pathLst>
                <a:path w="10273" h="6445" extrusionOk="0">
                  <a:moveTo>
                    <a:pt x="134" y="1"/>
                  </a:moveTo>
                  <a:cubicBezTo>
                    <a:pt x="58" y="1"/>
                    <a:pt x="0" y="102"/>
                    <a:pt x="76" y="203"/>
                  </a:cubicBezTo>
                  <a:cubicBezTo>
                    <a:pt x="2644" y="3238"/>
                    <a:pt x="6414" y="5106"/>
                    <a:pt x="10116" y="6440"/>
                  </a:cubicBezTo>
                  <a:cubicBezTo>
                    <a:pt x="10126" y="6443"/>
                    <a:pt x="10136" y="6444"/>
                    <a:pt x="10145" y="6444"/>
                  </a:cubicBezTo>
                  <a:cubicBezTo>
                    <a:pt x="10254" y="6444"/>
                    <a:pt x="10273" y="6271"/>
                    <a:pt x="10150" y="6240"/>
                  </a:cubicBezTo>
                  <a:cubicBezTo>
                    <a:pt x="6480" y="4906"/>
                    <a:pt x="2778" y="3071"/>
                    <a:pt x="209" y="36"/>
                  </a:cubicBezTo>
                  <a:cubicBezTo>
                    <a:pt x="185" y="11"/>
                    <a:pt x="158" y="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9"/>
            <p:cNvSpPr/>
            <p:nvPr/>
          </p:nvSpPr>
          <p:spPr>
            <a:xfrm rot="5400000">
              <a:off x="4500576" y="4689560"/>
              <a:ext cx="360204" cy="279531"/>
            </a:xfrm>
            <a:custGeom>
              <a:avLst/>
              <a:gdLst/>
              <a:ahLst/>
              <a:cxnLst/>
              <a:rect l="l" t="t" r="r" b="b"/>
              <a:pathLst>
                <a:path w="8455" h="6561" extrusionOk="0">
                  <a:moveTo>
                    <a:pt x="1533" y="171"/>
                  </a:moveTo>
                  <a:cubicBezTo>
                    <a:pt x="1777" y="171"/>
                    <a:pt x="2062" y="344"/>
                    <a:pt x="2235" y="443"/>
                  </a:cubicBezTo>
                  <a:cubicBezTo>
                    <a:pt x="2836" y="843"/>
                    <a:pt x="3403" y="1310"/>
                    <a:pt x="3903" y="1844"/>
                  </a:cubicBezTo>
                  <a:cubicBezTo>
                    <a:pt x="5249" y="3222"/>
                    <a:pt x="6472" y="4724"/>
                    <a:pt x="7809" y="6112"/>
                  </a:cubicBezTo>
                  <a:lnTo>
                    <a:pt x="7809" y="6112"/>
                  </a:lnTo>
                  <a:cubicBezTo>
                    <a:pt x="6655" y="5561"/>
                    <a:pt x="5425" y="5166"/>
                    <a:pt x="4270" y="4646"/>
                  </a:cubicBezTo>
                  <a:cubicBezTo>
                    <a:pt x="2902" y="4046"/>
                    <a:pt x="1168" y="3112"/>
                    <a:pt x="1001" y="1410"/>
                  </a:cubicBezTo>
                  <a:cubicBezTo>
                    <a:pt x="968" y="1043"/>
                    <a:pt x="934" y="476"/>
                    <a:pt x="1301" y="243"/>
                  </a:cubicBezTo>
                  <a:cubicBezTo>
                    <a:pt x="1370" y="192"/>
                    <a:pt x="1449" y="171"/>
                    <a:pt x="1533" y="171"/>
                  </a:cubicBezTo>
                  <a:close/>
                  <a:moveTo>
                    <a:pt x="1519" y="1"/>
                  </a:moveTo>
                  <a:cubicBezTo>
                    <a:pt x="1204" y="1"/>
                    <a:pt x="947" y="180"/>
                    <a:pt x="834" y="677"/>
                  </a:cubicBezTo>
                  <a:cubicBezTo>
                    <a:pt x="0" y="4312"/>
                    <a:pt x="6071" y="5347"/>
                    <a:pt x="8239" y="6547"/>
                  </a:cubicBezTo>
                  <a:cubicBezTo>
                    <a:pt x="8258" y="6557"/>
                    <a:pt x="8276" y="6561"/>
                    <a:pt x="8293" y="6561"/>
                  </a:cubicBezTo>
                  <a:cubicBezTo>
                    <a:pt x="8396" y="6561"/>
                    <a:pt x="8454" y="6405"/>
                    <a:pt x="8340" y="6347"/>
                  </a:cubicBezTo>
                  <a:lnTo>
                    <a:pt x="8340" y="6347"/>
                  </a:lnTo>
                  <a:lnTo>
                    <a:pt x="8340" y="6381"/>
                  </a:lnTo>
                  <a:cubicBezTo>
                    <a:pt x="8267" y="6341"/>
                    <a:pt x="8193" y="6303"/>
                    <a:pt x="8120" y="6265"/>
                  </a:cubicBezTo>
                  <a:lnTo>
                    <a:pt x="8120" y="6265"/>
                  </a:lnTo>
                  <a:cubicBezTo>
                    <a:pt x="8148" y="6223"/>
                    <a:pt x="8153" y="6161"/>
                    <a:pt x="8106" y="6114"/>
                  </a:cubicBezTo>
                  <a:cubicBezTo>
                    <a:pt x="6505" y="4446"/>
                    <a:pt x="5104" y="2611"/>
                    <a:pt x="3369" y="1043"/>
                  </a:cubicBezTo>
                  <a:cubicBezTo>
                    <a:pt x="2972" y="690"/>
                    <a:pt x="2136" y="1"/>
                    <a:pt x="151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9"/>
            <p:cNvSpPr/>
            <p:nvPr/>
          </p:nvSpPr>
          <p:spPr>
            <a:xfrm rot="5400000">
              <a:off x="4078000" y="4835179"/>
              <a:ext cx="570405" cy="160493"/>
            </a:xfrm>
            <a:custGeom>
              <a:avLst/>
              <a:gdLst/>
              <a:ahLst/>
              <a:cxnLst/>
              <a:rect l="l" t="t" r="r" b="b"/>
              <a:pathLst>
                <a:path w="13389" h="3767" extrusionOk="0">
                  <a:moveTo>
                    <a:pt x="13255" y="0"/>
                  </a:moveTo>
                  <a:lnTo>
                    <a:pt x="13255" y="33"/>
                  </a:lnTo>
                  <a:cubicBezTo>
                    <a:pt x="13114" y="30"/>
                    <a:pt x="12973" y="28"/>
                    <a:pt x="12832" y="28"/>
                  </a:cubicBezTo>
                  <a:cubicBezTo>
                    <a:pt x="10505" y="28"/>
                    <a:pt x="8181" y="531"/>
                    <a:pt x="5917" y="1034"/>
                  </a:cubicBezTo>
                  <a:cubicBezTo>
                    <a:pt x="3849" y="1501"/>
                    <a:pt x="1680" y="2135"/>
                    <a:pt x="79" y="3569"/>
                  </a:cubicBezTo>
                  <a:cubicBezTo>
                    <a:pt x="1" y="3648"/>
                    <a:pt x="86" y="3767"/>
                    <a:pt x="175" y="3767"/>
                  </a:cubicBezTo>
                  <a:cubicBezTo>
                    <a:pt x="200" y="3767"/>
                    <a:pt x="224" y="3758"/>
                    <a:pt x="246" y="3736"/>
                  </a:cubicBezTo>
                  <a:cubicBezTo>
                    <a:pt x="1814" y="2302"/>
                    <a:pt x="3949" y="1701"/>
                    <a:pt x="5984" y="1234"/>
                  </a:cubicBezTo>
                  <a:cubicBezTo>
                    <a:pt x="8248" y="731"/>
                    <a:pt x="10512" y="228"/>
                    <a:pt x="12832" y="228"/>
                  </a:cubicBezTo>
                  <a:cubicBezTo>
                    <a:pt x="12973" y="228"/>
                    <a:pt x="13114" y="230"/>
                    <a:pt x="13255" y="234"/>
                  </a:cubicBezTo>
                  <a:cubicBezTo>
                    <a:pt x="13389" y="234"/>
                    <a:pt x="13389" y="0"/>
                    <a:pt x="1325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9"/>
            <p:cNvSpPr/>
            <p:nvPr/>
          </p:nvSpPr>
          <p:spPr>
            <a:xfrm rot="5400000">
              <a:off x="4060530" y="4631492"/>
              <a:ext cx="483198" cy="254267"/>
            </a:xfrm>
            <a:custGeom>
              <a:avLst/>
              <a:gdLst/>
              <a:ahLst/>
              <a:cxnLst/>
              <a:rect l="l" t="t" r="r" b="b"/>
              <a:pathLst>
                <a:path w="11342" h="5968" extrusionOk="0">
                  <a:moveTo>
                    <a:pt x="10304" y="184"/>
                  </a:moveTo>
                  <a:cubicBezTo>
                    <a:pt x="10513" y="184"/>
                    <a:pt x="10721" y="187"/>
                    <a:pt x="10929" y="192"/>
                  </a:cubicBezTo>
                  <a:lnTo>
                    <a:pt x="10929" y="192"/>
                  </a:lnTo>
                  <a:cubicBezTo>
                    <a:pt x="10654" y="372"/>
                    <a:pt x="10402" y="579"/>
                    <a:pt x="10175" y="835"/>
                  </a:cubicBezTo>
                  <a:cubicBezTo>
                    <a:pt x="9608" y="1335"/>
                    <a:pt x="8974" y="1802"/>
                    <a:pt x="8340" y="2202"/>
                  </a:cubicBezTo>
                  <a:cubicBezTo>
                    <a:pt x="7306" y="2903"/>
                    <a:pt x="6239" y="3470"/>
                    <a:pt x="5205" y="4170"/>
                  </a:cubicBezTo>
                  <a:cubicBezTo>
                    <a:pt x="4171" y="4837"/>
                    <a:pt x="3203" y="5638"/>
                    <a:pt x="1902" y="5738"/>
                  </a:cubicBezTo>
                  <a:cubicBezTo>
                    <a:pt x="1860" y="5740"/>
                    <a:pt x="1817" y="5741"/>
                    <a:pt x="1774" y="5741"/>
                  </a:cubicBezTo>
                  <a:cubicBezTo>
                    <a:pt x="1104" y="5741"/>
                    <a:pt x="364" y="5490"/>
                    <a:pt x="301" y="4737"/>
                  </a:cubicBezTo>
                  <a:cubicBezTo>
                    <a:pt x="335" y="4137"/>
                    <a:pt x="535" y="3603"/>
                    <a:pt x="902" y="3170"/>
                  </a:cubicBezTo>
                  <a:cubicBezTo>
                    <a:pt x="1969" y="1602"/>
                    <a:pt x="4004" y="968"/>
                    <a:pt x="5738" y="634"/>
                  </a:cubicBezTo>
                  <a:cubicBezTo>
                    <a:pt x="7244" y="328"/>
                    <a:pt x="8772" y="184"/>
                    <a:pt x="10304" y="184"/>
                  </a:cubicBezTo>
                  <a:close/>
                  <a:moveTo>
                    <a:pt x="11209" y="1"/>
                  </a:moveTo>
                  <a:lnTo>
                    <a:pt x="11209" y="34"/>
                  </a:lnTo>
                  <a:cubicBezTo>
                    <a:pt x="10853" y="17"/>
                    <a:pt x="10497" y="9"/>
                    <a:pt x="10142" y="9"/>
                  </a:cubicBezTo>
                  <a:cubicBezTo>
                    <a:pt x="8364" y="9"/>
                    <a:pt x="6595" y="217"/>
                    <a:pt x="4871" y="634"/>
                  </a:cubicBezTo>
                  <a:cubicBezTo>
                    <a:pt x="2970" y="1101"/>
                    <a:pt x="1002" y="2069"/>
                    <a:pt x="268" y="3970"/>
                  </a:cubicBezTo>
                  <a:cubicBezTo>
                    <a:pt x="1" y="4604"/>
                    <a:pt x="34" y="5271"/>
                    <a:pt x="635" y="5671"/>
                  </a:cubicBezTo>
                  <a:cubicBezTo>
                    <a:pt x="931" y="5885"/>
                    <a:pt x="1291" y="5968"/>
                    <a:pt x="1668" y="5968"/>
                  </a:cubicBezTo>
                  <a:cubicBezTo>
                    <a:pt x="2350" y="5968"/>
                    <a:pt x="3088" y="5696"/>
                    <a:pt x="3604" y="5438"/>
                  </a:cubicBezTo>
                  <a:cubicBezTo>
                    <a:pt x="4204" y="5104"/>
                    <a:pt x="4771" y="4737"/>
                    <a:pt x="5305" y="4337"/>
                  </a:cubicBezTo>
                  <a:cubicBezTo>
                    <a:pt x="6005" y="3870"/>
                    <a:pt x="6739" y="3470"/>
                    <a:pt x="7473" y="3036"/>
                  </a:cubicBezTo>
                  <a:cubicBezTo>
                    <a:pt x="8140" y="2603"/>
                    <a:pt x="8774" y="2202"/>
                    <a:pt x="9408" y="1735"/>
                  </a:cubicBezTo>
                  <a:cubicBezTo>
                    <a:pt x="10008" y="1268"/>
                    <a:pt x="10509" y="634"/>
                    <a:pt x="11176" y="301"/>
                  </a:cubicBezTo>
                  <a:cubicBezTo>
                    <a:pt x="11222" y="278"/>
                    <a:pt x="11236" y="238"/>
                    <a:pt x="11231" y="199"/>
                  </a:cubicBezTo>
                  <a:lnTo>
                    <a:pt x="11231" y="199"/>
                  </a:lnTo>
                  <a:cubicBezTo>
                    <a:pt x="11342" y="179"/>
                    <a:pt x="11335" y="1"/>
                    <a:pt x="1120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5" name="Google Shape;2985;p19"/>
          <p:cNvSpPr/>
          <p:nvPr/>
        </p:nvSpPr>
        <p:spPr>
          <a:xfrm rot="-5400000">
            <a:off x="3805499" y="84413"/>
            <a:ext cx="234678" cy="209423"/>
          </a:xfrm>
          <a:custGeom>
            <a:avLst/>
            <a:gdLst/>
            <a:ahLst/>
            <a:cxnLst/>
            <a:rect l="l" t="t" r="r" b="b"/>
            <a:pathLst>
              <a:path w="6575" h="5867" extrusionOk="0">
                <a:moveTo>
                  <a:pt x="5235" y="0"/>
                </a:moveTo>
                <a:cubicBezTo>
                  <a:pt x="5063" y="0"/>
                  <a:pt x="4866" y="48"/>
                  <a:pt x="4639" y="156"/>
                </a:cubicBezTo>
                <a:cubicBezTo>
                  <a:pt x="3472" y="756"/>
                  <a:pt x="3639" y="2691"/>
                  <a:pt x="3639" y="3758"/>
                </a:cubicBezTo>
                <a:cubicBezTo>
                  <a:pt x="3038" y="3191"/>
                  <a:pt x="2204" y="2090"/>
                  <a:pt x="1370" y="1923"/>
                </a:cubicBezTo>
                <a:cubicBezTo>
                  <a:pt x="1253" y="1908"/>
                  <a:pt x="1145" y="1901"/>
                  <a:pt x="1047" y="1901"/>
                </a:cubicBezTo>
                <a:cubicBezTo>
                  <a:pt x="79" y="1901"/>
                  <a:pt x="1" y="2616"/>
                  <a:pt x="637" y="3525"/>
                </a:cubicBezTo>
                <a:cubicBezTo>
                  <a:pt x="1591" y="4893"/>
                  <a:pt x="3851" y="5866"/>
                  <a:pt x="5505" y="5866"/>
                </a:cubicBezTo>
                <a:cubicBezTo>
                  <a:pt x="5585" y="5866"/>
                  <a:pt x="5663" y="5864"/>
                  <a:pt x="5740" y="5860"/>
                </a:cubicBezTo>
                <a:lnTo>
                  <a:pt x="5840" y="5693"/>
                </a:lnTo>
                <a:cubicBezTo>
                  <a:pt x="6507" y="4692"/>
                  <a:pt x="6574" y="3091"/>
                  <a:pt x="6407" y="1823"/>
                </a:cubicBezTo>
                <a:cubicBezTo>
                  <a:pt x="6271" y="1002"/>
                  <a:pt x="6021" y="0"/>
                  <a:pt x="5235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6" name="Google Shape;2986;p19"/>
          <p:cNvSpPr/>
          <p:nvPr/>
        </p:nvSpPr>
        <p:spPr>
          <a:xfrm rot="10800000">
            <a:off x="7293025" y="86864"/>
            <a:ext cx="280111" cy="249964"/>
          </a:xfrm>
          <a:custGeom>
            <a:avLst/>
            <a:gdLst/>
            <a:ahLst/>
            <a:cxnLst/>
            <a:rect l="l" t="t" r="r" b="b"/>
            <a:pathLst>
              <a:path w="6575" h="5867" extrusionOk="0">
                <a:moveTo>
                  <a:pt x="5235" y="0"/>
                </a:moveTo>
                <a:cubicBezTo>
                  <a:pt x="5063" y="0"/>
                  <a:pt x="4866" y="48"/>
                  <a:pt x="4639" y="156"/>
                </a:cubicBezTo>
                <a:cubicBezTo>
                  <a:pt x="3472" y="756"/>
                  <a:pt x="3639" y="2691"/>
                  <a:pt x="3639" y="3758"/>
                </a:cubicBezTo>
                <a:cubicBezTo>
                  <a:pt x="3038" y="3191"/>
                  <a:pt x="2204" y="2090"/>
                  <a:pt x="1370" y="1923"/>
                </a:cubicBezTo>
                <a:cubicBezTo>
                  <a:pt x="1253" y="1908"/>
                  <a:pt x="1145" y="1901"/>
                  <a:pt x="1047" y="1901"/>
                </a:cubicBezTo>
                <a:cubicBezTo>
                  <a:pt x="79" y="1901"/>
                  <a:pt x="1" y="2616"/>
                  <a:pt x="637" y="3525"/>
                </a:cubicBezTo>
                <a:cubicBezTo>
                  <a:pt x="1591" y="4893"/>
                  <a:pt x="3851" y="5866"/>
                  <a:pt x="5505" y="5866"/>
                </a:cubicBezTo>
                <a:cubicBezTo>
                  <a:pt x="5585" y="5866"/>
                  <a:pt x="5663" y="5864"/>
                  <a:pt x="5740" y="5860"/>
                </a:cubicBezTo>
                <a:lnTo>
                  <a:pt x="5840" y="5693"/>
                </a:lnTo>
                <a:cubicBezTo>
                  <a:pt x="6507" y="4692"/>
                  <a:pt x="6574" y="3091"/>
                  <a:pt x="6407" y="1823"/>
                </a:cubicBezTo>
                <a:cubicBezTo>
                  <a:pt x="6271" y="1002"/>
                  <a:pt x="6021" y="0"/>
                  <a:pt x="5235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7" name="Google Shape;2987;p19"/>
          <p:cNvGrpSpPr/>
          <p:nvPr/>
        </p:nvGrpSpPr>
        <p:grpSpPr>
          <a:xfrm rot="9117171">
            <a:off x="8409150" y="-2962"/>
            <a:ext cx="861497" cy="675395"/>
            <a:chOff x="6116480" y="4524652"/>
            <a:chExt cx="830410" cy="650968"/>
          </a:xfrm>
        </p:grpSpPr>
        <p:sp>
          <p:nvSpPr>
            <p:cNvPr id="2988" name="Google Shape;2988;p19"/>
            <p:cNvSpPr/>
            <p:nvPr/>
          </p:nvSpPr>
          <p:spPr>
            <a:xfrm rot="5400000">
              <a:off x="6227951" y="4538265"/>
              <a:ext cx="525885" cy="748825"/>
            </a:xfrm>
            <a:custGeom>
              <a:avLst/>
              <a:gdLst/>
              <a:ahLst/>
              <a:cxnLst/>
              <a:rect l="l" t="t" r="r" b="b"/>
              <a:pathLst>
                <a:path w="12344" h="17576" extrusionOk="0">
                  <a:moveTo>
                    <a:pt x="133" y="0"/>
                  </a:moveTo>
                  <a:cubicBezTo>
                    <a:pt x="70" y="0"/>
                    <a:pt x="1" y="57"/>
                    <a:pt x="22" y="140"/>
                  </a:cubicBezTo>
                  <a:cubicBezTo>
                    <a:pt x="288" y="2008"/>
                    <a:pt x="355" y="3842"/>
                    <a:pt x="1256" y="5577"/>
                  </a:cubicBezTo>
                  <a:cubicBezTo>
                    <a:pt x="2023" y="7045"/>
                    <a:pt x="3291" y="8212"/>
                    <a:pt x="4525" y="9313"/>
                  </a:cubicBezTo>
                  <a:cubicBezTo>
                    <a:pt x="7260" y="11815"/>
                    <a:pt x="10329" y="14217"/>
                    <a:pt x="12130" y="17519"/>
                  </a:cubicBezTo>
                  <a:cubicBezTo>
                    <a:pt x="12150" y="17559"/>
                    <a:pt x="12179" y="17575"/>
                    <a:pt x="12209" y="17575"/>
                  </a:cubicBezTo>
                  <a:cubicBezTo>
                    <a:pt x="12276" y="17575"/>
                    <a:pt x="12344" y="17489"/>
                    <a:pt x="12297" y="17419"/>
                  </a:cubicBezTo>
                  <a:cubicBezTo>
                    <a:pt x="10629" y="14350"/>
                    <a:pt x="7827" y="12048"/>
                    <a:pt x="5259" y="9713"/>
                  </a:cubicBezTo>
                  <a:cubicBezTo>
                    <a:pt x="3958" y="8546"/>
                    <a:pt x="2657" y="7378"/>
                    <a:pt x="1723" y="5911"/>
                  </a:cubicBezTo>
                  <a:cubicBezTo>
                    <a:pt x="555" y="4143"/>
                    <a:pt x="489" y="2075"/>
                    <a:pt x="222" y="73"/>
                  </a:cubicBezTo>
                  <a:cubicBezTo>
                    <a:pt x="209" y="22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9"/>
            <p:cNvSpPr/>
            <p:nvPr/>
          </p:nvSpPr>
          <p:spPr>
            <a:xfrm rot="5400000">
              <a:off x="6521217" y="4788594"/>
              <a:ext cx="32165" cy="240548"/>
            </a:xfrm>
            <a:custGeom>
              <a:avLst/>
              <a:gdLst/>
              <a:ahLst/>
              <a:cxnLst/>
              <a:rect l="l" t="t" r="r" b="b"/>
              <a:pathLst>
                <a:path w="755" h="5646" extrusionOk="0">
                  <a:moveTo>
                    <a:pt x="288" y="1"/>
                  </a:moveTo>
                  <a:cubicBezTo>
                    <a:pt x="237" y="1"/>
                    <a:pt x="187" y="34"/>
                    <a:pt x="187" y="101"/>
                  </a:cubicBezTo>
                  <a:cubicBezTo>
                    <a:pt x="354" y="1935"/>
                    <a:pt x="554" y="3737"/>
                    <a:pt x="21" y="5538"/>
                  </a:cubicBezTo>
                  <a:cubicBezTo>
                    <a:pt x="1" y="5598"/>
                    <a:pt x="65" y="5646"/>
                    <a:pt x="126" y="5646"/>
                  </a:cubicBezTo>
                  <a:cubicBezTo>
                    <a:pt x="167" y="5646"/>
                    <a:pt x="207" y="5625"/>
                    <a:pt x="221" y="5571"/>
                  </a:cubicBezTo>
                  <a:cubicBezTo>
                    <a:pt x="755" y="3770"/>
                    <a:pt x="554" y="1935"/>
                    <a:pt x="388" y="101"/>
                  </a:cubicBezTo>
                  <a:cubicBezTo>
                    <a:pt x="388" y="34"/>
                    <a:pt x="338" y="1"/>
                    <a:pt x="28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9"/>
            <p:cNvSpPr/>
            <p:nvPr/>
          </p:nvSpPr>
          <p:spPr>
            <a:xfrm rot="5400000">
              <a:off x="6398547" y="4680535"/>
              <a:ext cx="223535" cy="37194"/>
            </a:xfrm>
            <a:custGeom>
              <a:avLst/>
              <a:gdLst/>
              <a:ahLst/>
              <a:cxnLst/>
              <a:rect l="l" t="t" r="r" b="b"/>
              <a:pathLst>
                <a:path w="5247" h="873" extrusionOk="0">
                  <a:moveTo>
                    <a:pt x="157" y="1"/>
                  </a:moveTo>
                  <a:cubicBezTo>
                    <a:pt x="57" y="1"/>
                    <a:pt x="1" y="127"/>
                    <a:pt x="85" y="183"/>
                  </a:cubicBezTo>
                  <a:cubicBezTo>
                    <a:pt x="1135" y="643"/>
                    <a:pt x="2258" y="872"/>
                    <a:pt x="3377" y="872"/>
                  </a:cubicBezTo>
                  <a:cubicBezTo>
                    <a:pt x="3963" y="872"/>
                    <a:pt x="4548" y="809"/>
                    <a:pt x="5122" y="683"/>
                  </a:cubicBezTo>
                  <a:cubicBezTo>
                    <a:pt x="5246" y="683"/>
                    <a:pt x="5225" y="480"/>
                    <a:pt x="5113" y="480"/>
                  </a:cubicBezTo>
                  <a:cubicBezTo>
                    <a:pt x="5105" y="480"/>
                    <a:pt x="5097" y="481"/>
                    <a:pt x="5088" y="483"/>
                  </a:cubicBezTo>
                  <a:cubicBezTo>
                    <a:pt x="4520" y="611"/>
                    <a:pt x="3940" y="674"/>
                    <a:pt x="3362" y="674"/>
                  </a:cubicBezTo>
                  <a:cubicBezTo>
                    <a:pt x="2276" y="674"/>
                    <a:pt x="1197" y="451"/>
                    <a:pt x="218" y="16"/>
                  </a:cubicBezTo>
                  <a:cubicBezTo>
                    <a:pt x="196" y="5"/>
                    <a:pt x="176" y="1"/>
                    <a:pt x="15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9"/>
            <p:cNvSpPr/>
            <p:nvPr/>
          </p:nvSpPr>
          <p:spPr>
            <a:xfrm rot="5400000">
              <a:off x="6656569" y="4673865"/>
              <a:ext cx="109190" cy="158661"/>
            </a:xfrm>
            <a:custGeom>
              <a:avLst/>
              <a:gdLst/>
              <a:ahLst/>
              <a:cxnLst/>
              <a:rect l="l" t="t" r="r" b="b"/>
              <a:pathLst>
                <a:path w="2563" h="3724" extrusionOk="0">
                  <a:moveTo>
                    <a:pt x="2450" y="0"/>
                  </a:moveTo>
                  <a:cubicBezTo>
                    <a:pt x="2405" y="0"/>
                    <a:pt x="2358" y="27"/>
                    <a:pt x="2344" y="85"/>
                  </a:cubicBezTo>
                  <a:cubicBezTo>
                    <a:pt x="1910" y="1486"/>
                    <a:pt x="1109" y="2520"/>
                    <a:pt x="75" y="3554"/>
                  </a:cubicBezTo>
                  <a:cubicBezTo>
                    <a:pt x="0" y="3629"/>
                    <a:pt x="75" y="3723"/>
                    <a:pt x="160" y="3723"/>
                  </a:cubicBezTo>
                  <a:cubicBezTo>
                    <a:pt x="188" y="3723"/>
                    <a:pt x="217" y="3713"/>
                    <a:pt x="242" y="3688"/>
                  </a:cubicBezTo>
                  <a:cubicBezTo>
                    <a:pt x="1276" y="2654"/>
                    <a:pt x="2110" y="1586"/>
                    <a:pt x="2544" y="118"/>
                  </a:cubicBezTo>
                  <a:cubicBezTo>
                    <a:pt x="2563" y="43"/>
                    <a:pt x="2508" y="0"/>
                    <a:pt x="245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9"/>
            <p:cNvSpPr/>
            <p:nvPr/>
          </p:nvSpPr>
          <p:spPr>
            <a:xfrm rot="5400000">
              <a:off x="6788872" y="4538109"/>
              <a:ext cx="97389" cy="218649"/>
            </a:xfrm>
            <a:custGeom>
              <a:avLst/>
              <a:gdLst/>
              <a:ahLst/>
              <a:cxnLst/>
              <a:rect l="l" t="t" r="r" b="b"/>
              <a:pathLst>
                <a:path w="2286" h="5132" extrusionOk="0">
                  <a:moveTo>
                    <a:pt x="933" y="191"/>
                  </a:moveTo>
                  <a:cubicBezTo>
                    <a:pt x="1066" y="191"/>
                    <a:pt x="1226" y="231"/>
                    <a:pt x="1419" y="320"/>
                  </a:cubicBezTo>
                  <a:cubicBezTo>
                    <a:pt x="2153" y="687"/>
                    <a:pt x="2052" y="2088"/>
                    <a:pt x="2019" y="2755"/>
                  </a:cubicBezTo>
                  <a:cubicBezTo>
                    <a:pt x="1986" y="3356"/>
                    <a:pt x="1986" y="4256"/>
                    <a:pt x="1652" y="4790"/>
                  </a:cubicBezTo>
                  <a:cubicBezTo>
                    <a:pt x="1649" y="4797"/>
                    <a:pt x="1646" y="4804"/>
                    <a:pt x="1644" y="4810"/>
                  </a:cubicBezTo>
                  <a:lnTo>
                    <a:pt x="1644" y="4810"/>
                  </a:lnTo>
                  <a:cubicBezTo>
                    <a:pt x="1223" y="4103"/>
                    <a:pt x="862" y="3391"/>
                    <a:pt x="585" y="2622"/>
                  </a:cubicBezTo>
                  <a:cubicBezTo>
                    <a:pt x="381" y="2040"/>
                    <a:pt x="25" y="191"/>
                    <a:pt x="933" y="191"/>
                  </a:cubicBezTo>
                  <a:close/>
                  <a:moveTo>
                    <a:pt x="1002" y="0"/>
                  </a:moveTo>
                  <a:cubicBezTo>
                    <a:pt x="295" y="0"/>
                    <a:pt x="1" y="876"/>
                    <a:pt x="118" y="1521"/>
                  </a:cubicBezTo>
                  <a:cubicBezTo>
                    <a:pt x="351" y="2789"/>
                    <a:pt x="852" y="4023"/>
                    <a:pt x="1585" y="5090"/>
                  </a:cubicBezTo>
                  <a:cubicBezTo>
                    <a:pt x="1605" y="5120"/>
                    <a:pt x="1636" y="5132"/>
                    <a:pt x="1668" y="5132"/>
                  </a:cubicBezTo>
                  <a:cubicBezTo>
                    <a:pt x="1747" y="5132"/>
                    <a:pt x="1833" y="5061"/>
                    <a:pt x="1786" y="4990"/>
                  </a:cubicBezTo>
                  <a:lnTo>
                    <a:pt x="1752" y="4990"/>
                  </a:lnTo>
                  <a:cubicBezTo>
                    <a:pt x="1746" y="4979"/>
                    <a:pt x="1739" y="4969"/>
                    <a:pt x="1733" y="4958"/>
                  </a:cubicBezTo>
                  <a:lnTo>
                    <a:pt x="1733" y="4958"/>
                  </a:lnTo>
                  <a:cubicBezTo>
                    <a:pt x="1746" y="4962"/>
                    <a:pt x="1759" y="4964"/>
                    <a:pt x="1773" y="4964"/>
                  </a:cubicBezTo>
                  <a:cubicBezTo>
                    <a:pt x="1804" y="4964"/>
                    <a:pt x="1833" y="4952"/>
                    <a:pt x="1852" y="4924"/>
                  </a:cubicBezTo>
                  <a:cubicBezTo>
                    <a:pt x="2253" y="4223"/>
                    <a:pt x="2253" y="3056"/>
                    <a:pt x="2253" y="2288"/>
                  </a:cubicBezTo>
                  <a:cubicBezTo>
                    <a:pt x="2286" y="1554"/>
                    <a:pt x="2186" y="320"/>
                    <a:pt x="1319" y="53"/>
                  </a:cubicBezTo>
                  <a:cubicBezTo>
                    <a:pt x="1205" y="17"/>
                    <a:pt x="1099" y="0"/>
                    <a:pt x="100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9"/>
            <p:cNvSpPr/>
            <p:nvPr/>
          </p:nvSpPr>
          <p:spPr>
            <a:xfrm rot="5400000">
              <a:off x="6708907" y="4755769"/>
              <a:ext cx="160398" cy="163731"/>
            </a:xfrm>
            <a:custGeom>
              <a:avLst/>
              <a:gdLst/>
              <a:ahLst/>
              <a:cxnLst/>
              <a:rect l="l" t="t" r="r" b="b"/>
              <a:pathLst>
                <a:path w="3765" h="3843" extrusionOk="0">
                  <a:moveTo>
                    <a:pt x="1420" y="186"/>
                  </a:moveTo>
                  <a:cubicBezTo>
                    <a:pt x="1757" y="186"/>
                    <a:pt x="2109" y="483"/>
                    <a:pt x="2264" y="740"/>
                  </a:cubicBezTo>
                  <a:cubicBezTo>
                    <a:pt x="2497" y="1173"/>
                    <a:pt x="2197" y="1707"/>
                    <a:pt x="1963" y="2041"/>
                  </a:cubicBezTo>
                  <a:cubicBezTo>
                    <a:pt x="1540" y="2660"/>
                    <a:pt x="956" y="3120"/>
                    <a:pt x="276" y="3390"/>
                  </a:cubicBezTo>
                  <a:lnTo>
                    <a:pt x="276" y="3390"/>
                  </a:lnTo>
                  <a:cubicBezTo>
                    <a:pt x="233" y="2365"/>
                    <a:pt x="298" y="777"/>
                    <a:pt x="1130" y="273"/>
                  </a:cubicBezTo>
                  <a:cubicBezTo>
                    <a:pt x="1221" y="212"/>
                    <a:pt x="1320" y="186"/>
                    <a:pt x="1420" y="186"/>
                  </a:cubicBezTo>
                  <a:close/>
                  <a:moveTo>
                    <a:pt x="1379" y="1"/>
                  </a:moveTo>
                  <a:cubicBezTo>
                    <a:pt x="52" y="1"/>
                    <a:pt x="1" y="2884"/>
                    <a:pt x="62" y="3742"/>
                  </a:cubicBezTo>
                  <a:cubicBezTo>
                    <a:pt x="62" y="3809"/>
                    <a:pt x="120" y="3842"/>
                    <a:pt x="175" y="3842"/>
                  </a:cubicBezTo>
                  <a:cubicBezTo>
                    <a:pt x="229" y="3842"/>
                    <a:pt x="279" y="3809"/>
                    <a:pt x="262" y="3742"/>
                  </a:cubicBezTo>
                  <a:lnTo>
                    <a:pt x="296" y="3742"/>
                  </a:lnTo>
                  <a:cubicBezTo>
                    <a:pt x="293" y="3700"/>
                    <a:pt x="290" y="3656"/>
                    <a:pt x="287" y="3610"/>
                  </a:cubicBezTo>
                  <a:lnTo>
                    <a:pt x="287" y="3610"/>
                  </a:lnTo>
                  <a:cubicBezTo>
                    <a:pt x="290" y="3610"/>
                    <a:pt x="293" y="3609"/>
                    <a:pt x="296" y="3609"/>
                  </a:cubicBezTo>
                  <a:cubicBezTo>
                    <a:pt x="1430" y="3308"/>
                    <a:pt x="3765" y="773"/>
                    <a:pt x="1763" y="73"/>
                  </a:cubicBezTo>
                  <a:cubicBezTo>
                    <a:pt x="1624" y="24"/>
                    <a:pt x="1496" y="1"/>
                    <a:pt x="137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9"/>
            <p:cNvSpPr/>
            <p:nvPr/>
          </p:nvSpPr>
          <p:spPr>
            <a:xfrm rot="5400000">
              <a:off x="6413180" y="4570894"/>
              <a:ext cx="206750" cy="114267"/>
            </a:xfrm>
            <a:custGeom>
              <a:avLst/>
              <a:gdLst/>
              <a:ahLst/>
              <a:cxnLst/>
              <a:rect l="l" t="t" r="r" b="b"/>
              <a:pathLst>
                <a:path w="4853" h="2682" extrusionOk="0">
                  <a:moveTo>
                    <a:pt x="1009" y="224"/>
                  </a:moveTo>
                  <a:cubicBezTo>
                    <a:pt x="2058" y="224"/>
                    <a:pt x="3900" y="1349"/>
                    <a:pt x="4529" y="1856"/>
                  </a:cubicBezTo>
                  <a:lnTo>
                    <a:pt x="4529" y="1856"/>
                  </a:lnTo>
                  <a:cubicBezTo>
                    <a:pt x="4058" y="2249"/>
                    <a:pt x="3228" y="2483"/>
                    <a:pt x="2424" y="2483"/>
                  </a:cubicBezTo>
                  <a:cubicBezTo>
                    <a:pt x="1344" y="2483"/>
                    <a:pt x="311" y="2061"/>
                    <a:pt x="256" y="1034"/>
                  </a:cubicBezTo>
                  <a:cubicBezTo>
                    <a:pt x="236" y="444"/>
                    <a:pt x="545" y="224"/>
                    <a:pt x="1009" y="224"/>
                  </a:cubicBezTo>
                  <a:close/>
                  <a:moveTo>
                    <a:pt x="1065" y="1"/>
                  </a:moveTo>
                  <a:cubicBezTo>
                    <a:pt x="504" y="1"/>
                    <a:pt x="98" y="277"/>
                    <a:pt x="55" y="1034"/>
                  </a:cubicBezTo>
                  <a:cubicBezTo>
                    <a:pt x="0" y="2215"/>
                    <a:pt x="1160" y="2681"/>
                    <a:pt x="2372" y="2681"/>
                  </a:cubicBezTo>
                  <a:cubicBezTo>
                    <a:pt x="3284" y="2681"/>
                    <a:pt x="4224" y="2417"/>
                    <a:pt x="4697" y="1995"/>
                  </a:cubicBezTo>
                  <a:lnTo>
                    <a:pt x="4697" y="1995"/>
                  </a:lnTo>
                  <a:cubicBezTo>
                    <a:pt x="4710" y="2001"/>
                    <a:pt x="4723" y="2003"/>
                    <a:pt x="4736" y="2003"/>
                  </a:cubicBezTo>
                  <a:cubicBezTo>
                    <a:pt x="4800" y="2003"/>
                    <a:pt x="4851" y="1934"/>
                    <a:pt x="4817" y="1867"/>
                  </a:cubicBezTo>
                  <a:lnTo>
                    <a:pt x="4817" y="1867"/>
                  </a:lnTo>
                  <a:cubicBezTo>
                    <a:pt x="4853" y="1792"/>
                    <a:pt x="4795" y="1703"/>
                    <a:pt x="4726" y="1703"/>
                  </a:cubicBezTo>
                  <a:cubicBezTo>
                    <a:pt x="4708" y="1703"/>
                    <a:pt x="4688" y="1710"/>
                    <a:pt x="4670" y="1724"/>
                  </a:cubicBezTo>
                  <a:lnTo>
                    <a:pt x="4670" y="1724"/>
                  </a:lnTo>
                  <a:cubicBezTo>
                    <a:pt x="3996" y="1146"/>
                    <a:pt x="2208" y="1"/>
                    <a:pt x="106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9"/>
            <p:cNvSpPr/>
            <p:nvPr/>
          </p:nvSpPr>
          <p:spPr>
            <a:xfrm rot="5400000">
              <a:off x="6529654" y="4771084"/>
              <a:ext cx="190305" cy="216604"/>
            </a:xfrm>
            <a:custGeom>
              <a:avLst/>
              <a:gdLst/>
              <a:ahLst/>
              <a:cxnLst/>
              <a:rect l="l" t="t" r="r" b="b"/>
              <a:pathLst>
                <a:path w="4467" h="5084" extrusionOk="0">
                  <a:moveTo>
                    <a:pt x="2537" y="0"/>
                  </a:moveTo>
                  <a:cubicBezTo>
                    <a:pt x="2494" y="0"/>
                    <a:pt x="2448" y="2"/>
                    <a:pt x="2402" y="6"/>
                  </a:cubicBezTo>
                  <a:cubicBezTo>
                    <a:pt x="0" y="206"/>
                    <a:pt x="2235" y="4109"/>
                    <a:pt x="2836" y="5043"/>
                  </a:cubicBezTo>
                  <a:cubicBezTo>
                    <a:pt x="2855" y="5072"/>
                    <a:pt x="2883" y="5084"/>
                    <a:pt x="2911" y="5084"/>
                  </a:cubicBezTo>
                  <a:cubicBezTo>
                    <a:pt x="2980" y="5084"/>
                    <a:pt x="3049" y="5013"/>
                    <a:pt x="3002" y="4942"/>
                  </a:cubicBezTo>
                  <a:lnTo>
                    <a:pt x="3002" y="4909"/>
                  </a:lnTo>
                  <a:cubicBezTo>
                    <a:pt x="2435" y="4008"/>
                    <a:pt x="534" y="906"/>
                    <a:pt x="2135" y="272"/>
                  </a:cubicBezTo>
                  <a:cubicBezTo>
                    <a:pt x="2326" y="197"/>
                    <a:pt x="2492" y="162"/>
                    <a:pt x="2637" y="162"/>
                  </a:cubicBezTo>
                  <a:cubicBezTo>
                    <a:pt x="4088" y="162"/>
                    <a:pt x="3357" y="3654"/>
                    <a:pt x="2902" y="4442"/>
                  </a:cubicBezTo>
                  <a:cubicBezTo>
                    <a:pt x="2879" y="4513"/>
                    <a:pt x="2955" y="4584"/>
                    <a:pt x="3026" y="4584"/>
                  </a:cubicBezTo>
                  <a:cubicBezTo>
                    <a:pt x="3055" y="4584"/>
                    <a:pt x="3083" y="4572"/>
                    <a:pt x="3102" y="4542"/>
                  </a:cubicBezTo>
                  <a:cubicBezTo>
                    <a:pt x="3657" y="3531"/>
                    <a:pt x="4467" y="0"/>
                    <a:pt x="253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body" idx="1"/>
          </p:nvPr>
        </p:nvSpPr>
        <p:spPr>
          <a:xfrm>
            <a:off x="2539275" y="1617450"/>
            <a:ext cx="4065300" cy="26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unito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1212975" y="355650"/>
            <a:ext cx="67179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81181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>
            <a:spLocks noGrp="1"/>
          </p:cNvSpPr>
          <p:nvPr>
            <p:ph type="subTitle" idx="1"/>
          </p:nvPr>
        </p:nvSpPr>
        <p:spPr>
          <a:xfrm>
            <a:off x="4521981" y="1746838"/>
            <a:ext cx="38961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/>
          </p:nvPr>
        </p:nvSpPr>
        <p:spPr>
          <a:xfrm>
            <a:off x="4134981" y="540000"/>
            <a:ext cx="4670100" cy="9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6"/>
          <p:cNvSpPr/>
          <p:nvPr/>
        </p:nvSpPr>
        <p:spPr>
          <a:xfrm flipH="1">
            <a:off x="-1272018" y="-230504"/>
            <a:ext cx="7316669" cy="5741457"/>
          </a:xfrm>
          <a:custGeom>
            <a:avLst/>
            <a:gdLst/>
            <a:ahLst/>
            <a:cxnLst/>
            <a:rect l="l" t="t" r="r" b="b"/>
            <a:pathLst>
              <a:path w="266983" h="209504" extrusionOk="0">
                <a:moveTo>
                  <a:pt x="266983" y="0"/>
                </a:moveTo>
                <a:cubicBezTo>
                  <a:pt x="252129" y="1406"/>
                  <a:pt x="237446" y="6013"/>
                  <a:pt x="225623" y="15041"/>
                </a:cubicBezTo>
                <a:cubicBezTo>
                  <a:pt x="208488" y="28099"/>
                  <a:pt x="198164" y="44109"/>
                  <a:pt x="178811" y="53621"/>
                </a:cubicBezTo>
                <a:cubicBezTo>
                  <a:pt x="155741" y="64992"/>
                  <a:pt x="124362" y="56855"/>
                  <a:pt x="105697" y="74551"/>
                </a:cubicBezTo>
                <a:cubicBezTo>
                  <a:pt x="96872" y="82908"/>
                  <a:pt x="93154" y="95372"/>
                  <a:pt x="91733" y="107446"/>
                </a:cubicBezTo>
                <a:cubicBezTo>
                  <a:pt x="90312" y="119520"/>
                  <a:pt x="90796" y="131797"/>
                  <a:pt x="88609" y="143761"/>
                </a:cubicBezTo>
                <a:cubicBezTo>
                  <a:pt x="87641" y="149103"/>
                  <a:pt x="86094" y="154429"/>
                  <a:pt x="83174" y="159006"/>
                </a:cubicBezTo>
                <a:cubicBezTo>
                  <a:pt x="80112" y="163785"/>
                  <a:pt x="75661" y="167549"/>
                  <a:pt x="70897" y="170642"/>
                </a:cubicBezTo>
                <a:cubicBezTo>
                  <a:pt x="64383" y="174875"/>
                  <a:pt x="57214" y="177968"/>
                  <a:pt x="49686" y="179826"/>
                </a:cubicBezTo>
                <a:cubicBezTo>
                  <a:pt x="38627" y="182513"/>
                  <a:pt x="26819" y="182513"/>
                  <a:pt x="16448" y="187167"/>
                </a:cubicBezTo>
                <a:cubicBezTo>
                  <a:pt x="7591" y="191135"/>
                  <a:pt x="0" y="200335"/>
                  <a:pt x="578" y="209503"/>
                </a:cubicBezTo>
                <a:lnTo>
                  <a:pt x="266983" y="209503"/>
                </a:lnTo>
                <a:lnTo>
                  <a:pt x="266983" y="0"/>
                </a:lnTo>
                <a:close/>
              </a:path>
            </a:pathLst>
          </a:custGeom>
          <a:solidFill>
            <a:srgbClr val="FF8F9C">
              <a:alpha val="290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6465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Big title and 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>
            <a:spLocks noGrp="1"/>
          </p:cNvSpPr>
          <p:nvPr>
            <p:ph type="title"/>
          </p:nvPr>
        </p:nvSpPr>
        <p:spPr>
          <a:xfrm>
            <a:off x="619150" y="625775"/>
            <a:ext cx="4610100" cy="12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subTitle" idx="1"/>
          </p:nvPr>
        </p:nvSpPr>
        <p:spPr>
          <a:xfrm flipH="1">
            <a:off x="619150" y="1633425"/>
            <a:ext cx="3962400" cy="9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5906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1832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8878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22214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8915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5879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39334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0876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3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8" name="Google Shape;3128;p21"/>
          <p:cNvSpPr txBox="1">
            <a:spLocks noGrp="1"/>
          </p:cNvSpPr>
          <p:nvPr>
            <p:ph type="subTitle" idx="1"/>
          </p:nvPr>
        </p:nvSpPr>
        <p:spPr>
          <a:xfrm>
            <a:off x="1920600" y="2019600"/>
            <a:ext cx="5302800" cy="81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129" name="Google Shape;3129;p21"/>
          <p:cNvSpPr txBox="1">
            <a:spLocks noGrp="1"/>
          </p:cNvSpPr>
          <p:nvPr>
            <p:ph type="subTitle" idx="2"/>
          </p:nvPr>
        </p:nvSpPr>
        <p:spPr>
          <a:xfrm>
            <a:off x="2950650" y="2831700"/>
            <a:ext cx="3242700" cy="2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130" name="Google Shape;3130;p21"/>
          <p:cNvSpPr/>
          <p:nvPr/>
        </p:nvSpPr>
        <p:spPr>
          <a:xfrm>
            <a:off x="-865822" y="-228691"/>
            <a:ext cx="7704175" cy="1288650"/>
          </a:xfrm>
          <a:custGeom>
            <a:avLst/>
            <a:gdLst/>
            <a:ahLst/>
            <a:cxnLst/>
            <a:rect l="l" t="t" r="r" b="b"/>
            <a:pathLst>
              <a:path w="308167" h="51546" extrusionOk="0">
                <a:moveTo>
                  <a:pt x="283804" y="40079"/>
                </a:moveTo>
                <a:cubicBezTo>
                  <a:pt x="268806" y="44885"/>
                  <a:pt x="219328" y="30228"/>
                  <a:pt x="195142" y="32122"/>
                </a:cubicBezTo>
                <a:cubicBezTo>
                  <a:pt x="170956" y="34017"/>
                  <a:pt x="154853" y="53088"/>
                  <a:pt x="138687" y="51446"/>
                </a:cubicBezTo>
                <a:cubicBezTo>
                  <a:pt x="122521" y="49804"/>
                  <a:pt x="112669" y="24608"/>
                  <a:pt x="98145" y="22271"/>
                </a:cubicBezTo>
                <a:cubicBezTo>
                  <a:pt x="83621" y="19935"/>
                  <a:pt x="63666" y="38879"/>
                  <a:pt x="51541" y="37427"/>
                </a:cubicBezTo>
                <a:cubicBezTo>
                  <a:pt x="39416" y="35975"/>
                  <a:pt x="29783" y="18656"/>
                  <a:pt x="25397" y="13557"/>
                </a:cubicBezTo>
                <a:cubicBezTo>
                  <a:pt x="21011" y="8458"/>
                  <a:pt x="26502" y="8730"/>
                  <a:pt x="25224" y="6834"/>
                </a:cubicBezTo>
                <a:cubicBezTo>
                  <a:pt x="23946" y="4938"/>
                  <a:pt x="-25591" y="2773"/>
                  <a:pt x="17727" y="2182"/>
                </a:cubicBezTo>
                <a:cubicBezTo>
                  <a:pt x="61045" y="1591"/>
                  <a:pt x="240786" y="-3027"/>
                  <a:pt x="285132" y="3289"/>
                </a:cubicBezTo>
                <a:cubicBezTo>
                  <a:pt x="329478" y="9605"/>
                  <a:pt x="298802" y="35274"/>
                  <a:pt x="283804" y="400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131" name="Google Shape;3131;p21"/>
          <p:cNvSpPr/>
          <p:nvPr/>
        </p:nvSpPr>
        <p:spPr>
          <a:xfrm>
            <a:off x="5755650" y="-1405725"/>
            <a:ext cx="6052187" cy="2454525"/>
          </a:xfrm>
          <a:custGeom>
            <a:avLst/>
            <a:gdLst/>
            <a:ahLst/>
            <a:cxnLst/>
            <a:rect l="l" t="t" r="r" b="b"/>
            <a:pathLst>
              <a:path w="226610" h="98181" extrusionOk="0">
                <a:moveTo>
                  <a:pt x="55" y="31732"/>
                </a:moveTo>
                <a:cubicBezTo>
                  <a:pt x="-1928" y="19227"/>
                  <a:pt x="50079" y="28011"/>
                  <a:pt x="69617" y="23067"/>
                </a:cubicBezTo>
                <a:cubicBezTo>
                  <a:pt x="89155" y="18123"/>
                  <a:pt x="104472" y="5216"/>
                  <a:pt x="117285" y="2066"/>
                </a:cubicBezTo>
                <a:cubicBezTo>
                  <a:pt x="130098" y="-1084"/>
                  <a:pt x="138137" y="-818"/>
                  <a:pt x="146496" y="4165"/>
                </a:cubicBezTo>
                <a:cubicBezTo>
                  <a:pt x="154855" y="9148"/>
                  <a:pt x="159149" y="26421"/>
                  <a:pt x="167438" y="31965"/>
                </a:cubicBezTo>
                <a:cubicBezTo>
                  <a:pt x="175727" y="37509"/>
                  <a:pt x="188967" y="35729"/>
                  <a:pt x="196229" y="37431"/>
                </a:cubicBezTo>
                <a:cubicBezTo>
                  <a:pt x="203491" y="39133"/>
                  <a:pt x="207398" y="40849"/>
                  <a:pt x="211009" y="42176"/>
                </a:cubicBezTo>
                <a:cubicBezTo>
                  <a:pt x="214620" y="43503"/>
                  <a:pt x="239478" y="36074"/>
                  <a:pt x="217896" y="45394"/>
                </a:cubicBezTo>
                <a:cubicBezTo>
                  <a:pt x="196314" y="54715"/>
                  <a:pt x="117824" y="100376"/>
                  <a:pt x="81517" y="98099"/>
                </a:cubicBezTo>
                <a:cubicBezTo>
                  <a:pt x="45210" y="95822"/>
                  <a:pt x="2038" y="44237"/>
                  <a:pt x="55" y="3173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132" name="Google Shape;3132;p21"/>
          <p:cNvSpPr/>
          <p:nvPr/>
        </p:nvSpPr>
        <p:spPr>
          <a:xfrm>
            <a:off x="2634422" y="4389597"/>
            <a:ext cx="8118075" cy="1245850"/>
          </a:xfrm>
          <a:custGeom>
            <a:avLst/>
            <a:gdLst/>
            <a:ahLst/>
            <a:cxnLst/>
            <a:rect l="l" t="t" r="r" b="b"/>
            <a:pathLst>
              <a:path w="324723" h="49834" extrusionOk="0">
                <a:moveTo>
                  <a:pt x="36613" y="11080"/>
                </a:moveTo>
                <a:cubicBezTo>
                  <a:pt x="51097" y="7847"/>
                  <a:pt x="82117" y="26980"/>
                  <a:pt x="105493" y="26642"/>
                </a:cubicBezTo>
                <a:cubicBezTo>
                  <a:pt x="128869" y="26304"/>
                  <a:pt x="158980" y="10914"/>
                  <a:pt x="176867" y="9053"/>
                </a:cubicBezTo>
                <a:cubicBezTo>
                  <a:pt x="194754" y="7192"/>
                  <a:pt x="198497" y="16871"/>
                  <a:pt x="212814" y="15476"/>
                </a:cubicBezTo>
                <a:cubicBezTo>
                  <a:pt x="227131" y="14082"/>
                  <a:pt x="251925" y="-3669"/>
                  <a:pt x="262767" y="686"/>
                </a:cubicBezTo>
                <a:cubicBezTo>
                  <a:pt x="273609" y="5042"/>
                  <a:pt x="272193" y="34009"/>
                  <a:pt x="277866" y="41609"/>
                </a:cubicBezTo>
                <a:cubicBezTo>
                  <a:pt x="283539" y="49209"/>
                  <a:pt x="292250" y="45066"/>
                  <a:pt x="296807" y="46285"/>
                </a:cubicBezTo>
                <a:cubicBezTo>
                  <a:pt x="301364" y="47504"/>
                  <a:pt x="351576" y="48962"/>
                  <a:pt x="305206" y="48921"/>
                </a:cubicBezTo>
                <a:cubicBezTo>
                  <a:pt x="258836" y="48880"/>
                  <a:pt x="63353" y="52345"/>
                  <a:pt x="18587" y="46038"/>
                </a:cubicBezTo>
                <a:cubicBezTo>
                  <a:pt x="-26178" y="39731"/>
                  <a:pt x="22129" y="14313"/>
                  <a:pt x="36613" y="110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133" name="Google Shape;3133;p21"/>
          <p:cNvSpPr/>
          <p:nvPr/>
        </p:nvSpPr>
        <p:spPr>
          <a:xfrm>
            <a:off x="-1005610" y="4262205"/>
            <a:ext cx="6275450" cy="1495650"/>
          </a:xfrm>
          <a:custGeom>
            <a:avLst/>
            <a:gdLst/>
            <a:ahLst/>
            <a:cxnLst/>
            <a:rect l="l" t="t" r="r" b="b"/>
            <a:pathLst>
              <a:path w="251018" h="59826" extrusionOk="0">
                <a:moveTo>
                  <a:pt x="26820" y="6722"/>
                </a:moveTo>
                <a:cubicBezTo>
                  <a:pt x="33941" y="-2016"/>
                  <a:pt x="47154" y="-1093"/>
                  <a:pt x="56753" y="3054"/>
                </a:cubicBezTo>
                <a:cubicBezTo>
                  <a:pt x="66352" y="7202"/>
                  <a:pt x="73172" y="29576"/>
                  <a:pt x="84412" y="31607"/>
                </a:cubicBezTo>
                <a:cubicBezTo>
                  <a:pt x="95653" y="33638"/>
                  <a:pt x="112577" y="18283"/>
                  <a:pt x="124196" y="15239"/>
                </a:cubicBezTo>
                <a:cubicBezTo>
                  <a:pt x="135816" y="12195"/>
                  <a:pt x="145099" y="9933"/>
                  <a:pt x="154129" y="13345"/>
                </a:cubicBezTo>
                <a:cubicBezTo>
                  <a:pt x="163159" y="16758"/>
                  <a:pt x="166931" y="29746"/>
                  <a:pt x="178378" y="35714"/>
                </a:cubicBezTo>
                <a:cubicBezTo>
                  <a:pt x="189825" y="41683"/>
                  <a:pt x="213061" y="45653"/>
                  <a:pt x="222809" y="49156"/>
                </a:cubicBezTo>
                <a:cubicBezTo>
                  <a:pt x="232557" y="52659"/>
                  <a:pt x="271662" y="55680"/>
                  <a:pt x="236865" y="56734"/>
                </a:cubicBezTo>
                <a:cubicBezTo>
                  <a:pt x="202068" y="57788"/>
                  <a:pt x="49034" y="63815"/>
                  <a:pt x="14026" y="55480"/>
                </a:cubicBezTo>
                <a:cubicBezTo>
                  <a:pt x="-20981" y="47145"/>
                  <a:pt x="19699" y="15460"/>
                  <a:pt x="26820" y="672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134" name="Google Shape;3134;p21"/>
          <p:cNvSpPr/>
          <p:nvPr/>
        </p:nvSpPr>
        <p:spPr>
          <a:xfrm rot="1121112" flipH="1">
            <a:off x="7128634" y="4584195"/>
            <a:ext cx="388189" cy="335984"/>
          </a:xfrm>
          <a:custGeom>
            <a:avLst/>
            <a:gdLst/>
            <a:ahLst/>
            <a:cxnLst/>
            <a:rect l="l" t="t" r="r" b="b"/>
            <a:pathLst>
              <a:path w="9975" h="8633" extrusionOk="0">
                <a:moveTo>
                  <a:pt x="7366" y="0"/>
                </a:moveTo>
                <a:cubicBezTo>
                  <a:pt x="7250" y="0"/>
                  <a:pt x="7130" y="8"/>
                  <a:pt x="7006" y="24"/>
                </a:cubicBezTo>
                <a:cubicBezTo>
                  <a:pt x="6372" y="91"/>
                  <a:pt x="5105" y="558"/>
                  <a:pt x="5105" y="1659"/>
                </a:cubicBezTo>
                <a:cubicBezTo>
                  <a:pt x="4971" y="658"/>
                  <a:pt x="3737" y="224"/>
                  <a:pt x="3103" y="224"/>
                </a:cubicBezTo>
                <a:cubicBezTo>
                  <a:pt x="1535" y="224"/>
                  <a:pt x="368" y="1158"/>
                  <a:pt x="201" y="2759"/>
                </a:cubicBezTo>
                <a:cubicBezTo>
                  <a:pt x="1" y="4594"/>
                  <a:pt x="1702" y="5962"/>
                  <a:pt x="3003" y="6929"/>
                </a:cubicBezTo>
                <a:cubicBezTo>
                  <a:pt x="3603" y="7363"/>
                  <a:pt x="4137" y="7796"/>
                  <a:pt x="4704" y="8197"/>
                </a:cubicBezTo>
                <a:cubicBezTo>
                  <a:pt x="4938" y="8363"/>
                  <a:pt x="5171" y="8497"/>
                  <a:pt x="5438" y="8630"/>
                </a:cubicBezTo>
                <a:cubicBezTo>
                  <a:pt x="5449" y="8632"/>
                  <a:pt x="5459" y="8633"/>
                  <a:pt x="5470" y="8633"/>
                </a:cubicBezTo>
                <a:cubicBezTo>
                  <a:pt x="5673" y="8633"/>
                  <a:pt x="5984" y="8355"/>
                  <a:pt x="6205" y="8197"/>
                </a:cubicBezTo>
                <a:cubicBezTo>
                  <a:pt x="7473" y="7296"/>
                  <a:pt x="8540" y="6128"/>
                  <a:pt x="9374" y="4794"/>
                </a:cubicBezTo>
                <a:cubicBezTo>
                  <a:pt x="9875" y="3827"/>
                  <a:pt x="9975" y="2659"/>
                  <a:pt x="9608" y="1625"/>
                </a:cubicBezTo>
                <a:cubicBezTo>
                  <a:pt x="9185" y="690"/>
                  <a:pt x="8463" y="0"/>
                  <a:pt x="736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5" name="Google Shape;3135;p21"/>
          <p:cNvGrpSpPr/>
          <p:nvPr/>
        </p:nvGrpSpPr>
        <p:grpSpPr>
          <a:xfrm flipH="1">
            <a:off x="-38671" y="4356351"/>
            <a:ext cx="911794" cy="886074"/>
            <a:chOff x="8197580" y="4205811"/>
            <a:chExt cx="998242" cy="969977"/>
          </a:xfrm>
        </p:grpSpPr>
        <p:sp>
          <p:nvSpPr>
            <p:cNvPr id="3136" name="Google Shape;3136;p21"/>
            <p:cNvSpPr/>
            <p:nvPr/>
          </p:nvSpPr>
          <p:spPr>
            <a:xfrm rot="5400000">
              <a:off x="8651689" y="4271362"/>
              <a:ext cx="609684" cy="478582"/>
            </a:xfrm>
            <a:custGeom>
              <a:avLst/>
              <a:gdLst/>
              <a:ahLst/>
              <a:cxnLst/>
              <a:rect l="l" t="t" r="r" b="b"/>
              <a:pathLst>
                <a:path w="14311" h="11233" extrusionOk="0">
                  <a:moveTo>
                    <a:pt x="9399" y="0"/>
                  </a:moveTo>
                  <a:cubicBezTo>
                    <a:pt x="9391" y="0"/>
                    <a:pt x="9383" y="1"/>
                    <a:pt x="9374" y="4"/>
                  </a:cubicBezTo>
                  <a:cubicBezTo>
                    <a:pt x="7273" y="237"/>
                    <a:pt x="5038" y="270"/>
                    <a:pt x="3070" y="1038"/>
                  </a:cubicBezTo>
                  <a:cubicBezTo>
                    <a:pt x="2269" y="1338"/>
                    <a:pt x="968" y="2305"/>
                    <a:pt x="2236" y="2972"/>
                  </a:cubicBezTo>
                  <a:cubicBezTo>
                    <a:pt x="2536" y="3106"/>
                    <a:pt x="2869" y="3206"/>
                    <a:pt x="3203" y="3273"/>
                  </a:cubicBezTo>
                  <a:cubicBezTo>
                    <a:pt x="3437" y="3339"/>
                    <a:pt x="3670" y="3439"/>
                    <a:pt x="3904" y="3539"/>
                  </a:cubicBezTo>
                  <a:cubicBezTo>
                    <a:pt x="3703" y="3606"/>
                    <a:pt x="3503" y="3673"/>
                    <a:pt x="3303" y="3773"/>
                  </a:cubicBezTo>
                  <a:cubicBezTo>
                    <a:pt x="2603" y="4006"/>
                    <a:pt x="1702" y="4040"/>
                    <a:pt x="1102" y="4540"/>
                  </a:cubicBezTo>
                  <a:cubicBezTo>
                    <a:pt x="134" y="5341"/>
                    <a:pt x="501" y="6041"/>
                    <a:pt x="1535" y="6408"/>
                  </a:cubicBezTo>
                  <a:cubicBezTo>
                    <a:pt x="1835" y="6508"/>
                    <a:pt x="2136" y="6575"/>
                    <a:pt x="2436" y="6642"/>
                  </a:cubicBezTo>
                  <a:cubicBezTo>
                    <a:pt x="2636" y="6675"/>
                    <a:pt x="2803" y="6742"/>
                    <a:pt x="3003" y="6808"/>
                  </a:cubicBezTo>
                  <a:cubicBezTo>
                    <a:pt x="2636" y="7209"/>
                    <a:pt x="2302" y="7642"/>
                    <a:pt x="1969" y="8043"/>
                  </a:cubicBezTo>
                  <a:cubicBezTo>
                    <a:pt x="1635" y="8476"/>
                    <a:pt x="468" y="9977"/>
                    <a:pt x="1068" y="10611"/>
                  </a:cubicBezTo>
                  <a:cubicBezTo>
                    <a:pt x="1239" y="10789"/>
                    <a:pt x="1434" y="10862"/>
                    <a:pt x="1640" y="10862"/>
                  </a:cubicBezTo>
                  <a:cubicBezTo>
                    <a:pt x="2403" y="10862"/>
                    <a:pt x="3324" y="9864"/>
                    <a:pt x="3770" y="9444"/>
                  </a:cubicBezTo>
                  <a:cubicBezTo>
                    <a:pt x="3937" y="9277"/>
                    <a:pt x="4070" y="9110"/>
                    <a:pt x="4237" y="8943"/>
                  </a:cubicBezTo>
                  <a:cubicBezTo>
                    <a:pt x="4365" y="8816"/>
                    <a:pt x="4628" y="8455"/>
                    <a:pt x="4760" y="8455"/>
                  </a:cubicBezTo>
                  <a:cubicBezTo>
                    <a:pt x="4801" y="8455"/>
                    <a:pt x="4830" y="8490"/>
                    <a:pt x="4838" y="8576"/>
                  </a:cubicBezTo>
                  <a:cubicBezTo>
                    <a:pt x="4838" y="8843"/>
                    <a:pt x="4904" y="9110"/>
                    <a:pt x="4938" y="9344"/>
                  </a:cubicBezTo>
                  <a:cubicBezTo>
                    <a:pt x="5038" y="9944"/>
                    <a:pt x="5305" y="10478"/>
                    <a:pt x="5671" y="10945"/>
                  </a:cubicBezTo>
                  <a:cubicBezTo>
                    <a:pt x="5867" y="11149"/>
                    <a:pt x="6082" y="11233"/>
                    <a:pt x="6298" y="11233"/>
                  </a:cubicBezTo>
                  <a:cubicBezTo>
                    <a:pt x="6892" y="11233"/>
                    <a:pt x="7495" y="10600"/>
                    <a:pt x="7740" y="10111"/>
                  </a:cubicBezTo>
                  <a:cubicBezTo>
                    <a:pt x="7973" y="9410"/>
                    <a:pt x="8140" y="8710"/>
                    <a:pt x="8207" y="7976"/>
                  </a:cubicBezTo>
                  <a:cubicBezTo>
                    <a:pt x="8307" y="7642"/>
                    <a:pt x="8407" y="7309"/>
                    <a:pt x="8473" y="6942"/>
                  </a:cubicBezTo>
                  <a:cubicBezTo>
                    <a:pt x="8707" y="7175"/>
                    <a:pt x="8940" y="7409"/>
                    <a:pt x="9207" y="7609"/>
                  </a:cubicBezTo>
                  <a:cubicBezTo>
                    <a:pt x="9661" y="8015"/>
                    <a:pt x="10336" y="8523"/>
                    <a:pt x="10977" y="8523"/>
                  </a:cubicBezTo>
                  <a:cubicBezTo>
                    <a:pt x="11232" y="8523"/>
                    <a:pt x="11481" y="8442"/>
                    <a:pt x="11709" y="8243"/>
                  </a:cubicBezTo>
                  <a:cubicBezTo>
                    <a:pt x="12703" y="7311"/>
                    <a:pt x="12107" y="5368"/>
                    <a:pt x="11777" y="4189"/>
                  </a:cubicBezTo>
                  <a:lnTo>
                    <a:pt x="11777" y="4189"/>
                  </a:lnTo>
                  <a:cubicBezTo>
                    <a:pt x="12186" y="4379"/>
                    <a:pt x="12829" y="4622"/>
                    <a:pt x="13352" y="4622"/>
                  </a:cubicBezTo>
                  <a:cubicBezTo>
                    <a:pt x="13748" y="4622"/>
                    <a:pt x="14075" y="4482"/>
                    <a:pt x="14178" y="4073"/>
                  </a:cubicBezTo>
                  <a:cubicBezTo>
                    <a:pt x="14311" y="3439"/>
                    <a:pt x="14044" y="2806"/>
                    <a:pt x="13777" y="2272"/>
                  </a:cubicBezTo>
                  <a:cubicBezTo>
                    <a:pt x="13544" y="1771"/>
                    <a:pt x="13177" y="971"/>
                    <a:pt x="12610" y="804"/>
                  </a:cubicBezTo>
                  <a:cubicBezTo>
                    <a:pt x="12593" y="796"/>
                    <a:pt x="12578" y="792"/>
                    <a:pt x="12565" y="792"/>
                  </a:cubicBezTo>
                  <a:cubicBezTo>
                    <a:pt x="12470" y="792"/>
                    <a:pt x="12455" y="975"/>
                    <a:pt x="12543" y="1004"/>
                  </a:cubicBezTo>
                  <a:cubicBezTo>
                    <a:pt x="13310" y="1238"/>
                    <a:pt x="13811" y="2739"/>
                    <a:pt x="13977" y="3406"/>
                  </a:cubicBezTo>
                  <a:cubicBezTo>
                    <a:pt x="14152" y="4151"/>
                    <a:pt x="13784" y="4384"/>
                    <a:pt x="13279" y="4384"/>
                  </a:cubicBezTo>
                  <a:cubicBezTo>
                    <a:pt x="12754" y="4384"/>
                    <a:pt x="12080" y="4132"/>
                    <a:pt x="11710" y="3942"/>
                  </a:cubicBezTo>
                  <a:lnTo>
                    <a:pt x="11710" y="3942"/>
                  </a:lnTo>
                  <a:cubicBezTo>
                    <a:pt x="11710" y="3941"/>
                    <a:pt x="11709" y="3941"/>
                    <a:pt x="11709" y="3940"/>
                  </a:cubicBezTo>
                  <a:lnTo>
                    <a:pt x="11708" y="3941"/>
                  </a:lnTo>
                  <a:lnTo>
                    <a:pt x="11708" y="3941"/>
                  </a:lnTo>
                  <a:cubicBezTo>
                    <a:pt x="11685" y="3929"/>
                    <a:pt x="11663" y="3918"/>
                    <a:pt x="11642" y="3906"/>
                  </a:cubicBezTo>
                  <a:cubicBezTo>
                    <a:pt x="11625" y="3900"/>
                    <a:pt x="11607" y="3898"/>
                    <a:pt x="11590" y="3898"/>
                  </a:cubicBezTo>
                  <a:cubicBezTo>
                    <a:pt x="11511" y="3898"/>
                    <a:pt x="11448" y="3957"/>
                    <a:pt x="11476" y="4040"/>
                  </a:cubicBezTo>
                  <a:cubicBezTo>
                    <a:pt x="11809" y="5107"/>
                    <a:pt x="12676" y="7742"/>
                    <a:pt x="11209" y="8310"/>
                  </a:cubicBezTo>
                  <a:cubicBezTo>
                    <a:pt x="11107" y="8351"/>
                    <a:pt x="11000" y="8370"/>
                    <a:pt x="10891" y="8370"/>
                  </a:cubicBezTo>
                  <a:cubicBezTo>
                    <a:pt x="10037" y="8370"/>
                    <a:pt x="9010" y="7215"/>
                    <a:pt x="8507" y="6742"/>
                  </a:cubicBezTo>
                  <a:cubicBezTo>
                    <a:pt x="8473" y="6725"/>
                    <a:pt x="8440" y="6717"/>
                    <a:pt x="8411" y="6717"/>
                  </a:cubicBezTo>
                  <a:cubicBezTo>
                    <a:pt x="8382" y="6717"/>
                    <a:pt x="8357" y="6725"/>
                    <a:pt x="8340" y="6742"/>
                  </a:cubicBezTo>
                  <a:cubicBezTo>
                    <a:pt x="7806" y="8009"/>
                    <a:pt x="8073" y="9577"/>
                    <a:pt x="7106" y="10645"/>
                  </a:cubicBezTo>
                  <a:cubicBezTo>
                    <a:pt x="6833" y="10944"/>
                    <a:pt x="6587" y="11068"/>
                    <a:pt x="6367" y="11068"/>
                  </a:cubicBezTo>
                  <a:cubicBezTo>
                    <a:pt x="5485" y="11068"/>
                    <a:pt x="5031" y="9064"/>
                    <a:pt x="5004" y="8343"/>
                  </a:cubicBezTo>
                  <a:cubicBezTo>
                    <a:pt x="5004" y="8288"/>
                    <a:pt x="4960" y="8234"/>
                    <a:pt x="4907" y="8234"/>
                  </a:cubicBezTo>
                  <a:cubicBezTo>
                    <a:pt x="4895" y="8234"/>
                    <a:pt x="4883" y="8237"/>
                    <a:pt x="4871" y="8243"/>
                  </a:cubicBezTo>
                  <a:cubicBezTo>
                    <a:pt x="4204" y="8543"/>
                    <a:pt x="3770" y="9143"/>
                    <a:pt x="3236" y="9644"/>
                  </a:cubicBezTo>
                  <a:cubicBezTo>
                    <a:pt x="2903" y="9944"/>
                    <a:pt x="2569" y="10211"/>
                    <a:pt x="2202" y="10478"/>
                  </a:cubicBezTo>
                  <a:cubicBezTo>
                    <a:pt x="2015" y="10599"/>
                    <a:pt x="1825" y="10658"/>
                    <a:pt x="1658" y="10658"/>
                  </a:cubicBezTo>
                  <a:cubicBezTo>
                    <a:pt x="1319" y="10658"/>
                    <a:pt x="1079" y="10413"/>
                    <a:pt x="1168" y="9944"/>
                  </a:cubicBezTo>
                  <a:cubicBezTo>
                    <a:pt x="1435" y="8777"/>
                    <a:pt x="2469" y="7742"/>
                    <a:pt x="3203" y="6875"/>
                  </a:cubicBezTo>
                  <a:cubicBezTo>
                    <a:pt x="3270" y="6808"/>
                    <a:pt x="3236" y="6742"/>
                    <a:pt x="3203" y="6708"/>
                  </a:cubicBezTo>
                  <a:cubicBezTo>
                    <a:pt x="2469" y="6308"/>
                    <a:pt x="1268" y="6442"/>
                    <a:pt x="768" y="5708"/>
                  </a:cubicBezTo>
                  <a:cubicBezTo>
                    <a:pt x="1" y="4674"/>
                    <a:pt x="3570" y="3973"/>
                    <a:pt x="4104" y="3639"/>
                  </a:cubicBezTo>
                  <a:cubicBezTo>
                    <a:pt x="4170" y="3606"/>
                    <a:pt x="4170" y="3506"/>
                    <a:pt x="4104" y="3473"/>
                  </a:cubicBezTo>
                  <a:cubicBezTo>
                    <a:pt x="3637" y="3106"/>
                    <a:pt x="3036" y="3039"/>
                    <a:pt x="2469" y="2839"/>
                  </a:cubicBezTo>
                  <a:cubicBezTo>
                    <a:pt x="868" y="2305"/>
                    <a:pt x="3070" y="1238"/>
                    <a:pt x="3570" y="1071"/>
                  </a:cubicBezTo>
                  <a:cubicBezTo>
                    <a:pt x="5405" y="471"/>
                    <a:pt x="7439" y="404"/>
                    <a:pt x="9374" y="204"/>
                  </a:cubicBezTo>
                  <a:cubicBezTo>
                    <a:pt x="9499" y="204"/>
                    <a:pt x="9507" y="0"/>
                    <a:pt x="9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1"/>
            <p:cNvSpPr/>
            <p:nvPr/>
          </p:nvSpPr>
          <p:spPr>
            <a:xfrm rot="5400000">
              <a:off x="8855844" y="4358363"/>
              <a:ext cx="326080" cy="322009"/>
            </a:xfrm>
            <a:custGeom>
              <a:avLst/>
              <a:gdLst/>
              <a:ahLst/>
              <a:cxnLst/>
              <a:rect l="l" t="t" r="r" b="b"/>
              <a:pathLst>
                <a:path w="7654" h="7558" extrusionOk="0">
                  <a:moveTo>
                    <a:pt x="7505" y="0"/>
                  </a:moveTo>
                  <a:cubicBezTo>
                    <a:pt x="7468" y="0"/>
                    <a:pt x="7431" y="19"/>
                    <a:pt x="7409" y="63"/>
                  </a:cubicBezTo>
                  <a:cubicBezTo>
                    <a:pt x="5508" y="3032"/>
                    <a:pt x="2105" y="4566"/>
                    <a:pt x="70" y="7402"/>
                  </a:cubicBezTo>
                  <a:cubicBezTo>
                    <a:pt x="0" y="7472"/>
                    <a:pt x="77" y="7558"/>
                    <a:pt x="152" y="7558"/>
                  </a:cubicBezTo>
                  <a:cubicBezTo>
                    <a:pt x="185" y="7558"/>
                    <a:pt x="217" y="7542"/>
                    <a:pt x="237" y="7502"/>
                  </a:cubicBezTo>
                  <a:cubicBezTo>
                    <a:pt x="2305" y="4666"/>
                    <a:pt x="5674" y="3132"/>
                    <a:pt x="7609" y="163"/>
                  </a:cubicBezTo>
                  <a:cubicBezTo>
                    <a:pt x="7654" y="74"/>
                    <a:pt x="7579" y="0"/>
                    <a:pt x="7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1"/>
            <p:cNvSpPr/>
            <p:nvPr/>
          </p:nvSpPr>
          <p:spPr>
            <a:xfrm rot="5400000">
              <a:off x="8782404" y="4347774"/>
              <a:ext cx="139310" cy="115928"/>
            </a:xfrm>
            <a:custGeom>
              <a:avLst/>
              <a:gdLst/>
              <a:ahLst/>
              <a:cxnLst/>
              <a:rect l="l" t="t" r="r" b="b"/>
              <a:pathLst>
                <a:path w="3270" h="2721" extrusionOk="0">
                  <a:moveTo>
                    <a:pt x="134" y="0"/>
                  </a:moveTo>
                  <a:cubicBezTo>
                    <a:pt x="0" y="0"/>
                    <a:pt x="0" y="200"/>
                    <a:pt x="134" y="200"/>
                  </a:cubicBezTo>
                  <a:cubicBezTo>
                    <a:pt x="601" y="267"/>
                    <a:pt x="1034" y="300"/>
                    <a:pt x="1468" y="300"/>
                  </a:cubicBezTo>
                  <a:cubicBezTo>
                    <a:pt x="1868" y="300"/>
                    <a:pt x="2268" y="367"/>
                    <a:pt x="2635" y="500"/>
                  </a:cubicBezTo>
                  <a:cubicBezTo>
                    <a:pt x="2869" y="601"/>
                    <a:pt x="2802" y="1068"/>
                    <a:pt x="2835" y="1268"/>
                  </a:cubicBezTo>
                  <a:cubicBezTo>
                    <a:pt x="2936" y="1735"/>
                    <a:pt x="2969" y="2202"/>
                    <a:pt x="3069" y="2635"/>
                  </a:cubicBezTo>
                  <a:cubicBezTo>
                    <a:pt x="3069" y="2694"/>
                    <a:pt x="3107" y="2720"/>
                    <a:pt x="3151" y="2720"/>
                  </a:cubicBezTo>
                  <a:cubicBezTo>
                    <a:pt x="3206" y="2720"/>
                    <a:pt x="3269" y="2677"/>
                    <a:pt x="3269" y="2602"/>
                  </a:cubicBezTo>
                  <a:cubicBezTo>
                    <a:pt x="3169" y="2002"/>
                    <a:pt x="3069" y="1401"/>
                    <a:pt x="3002" y="834"/>
                  </a:cubicBezTo>
                  <a:cubicBezTo>
                    <a:pt x="3002" y="634"/>
                    <a:pt x="2936" y="467"/>
                    <a:pt x="2802" y="334"/>
                  </a:cubicBezTo>
                  <a:cubicBezTo>
                    <a:pt x="2602" y="234"/>
                    <a:pt x="2368" y="167"/>
                    <a:pt x="2168" y="167"/>
                  </a:cubicBezTo>
                  <a:cubicBezTo>
                    <a:pt x="1468" y="100"/>
                    <a:pt x="801" y="67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1"/>
            <p:cNvSpPr/>
            <p:nvPr/>
          </p:nvSpPr>
          <p:spPr>
            <a:xfrm rot="5400000">
              <a:off x="8873634" y="4431367"/>
              <a:ext cx="240321" cy="173914"/>
            </a:xfrm>
            <a:custGeom>
              <a:avLst/>
              <a:gdLst/>
              <a:ahLst/>
              <a:cxnLst/>
              <a:rect l="l" t="t" r="r" b="b"/>
              <a:pathLst>
                <a:path w="5641" h="4082" extrusionOk="0">
                  <a:moveTo>
                    <a:pt x="195" y="0"/>
                  </a:moveTo>
                  <a:cubicBezTo>
                    <a:pt x="101" y="0"/>
                    <a:pt x="1" y="144"/>
                    <a:pt x="122" y="205"/>
                  </a:cubicBezTo>
                  <a:lnTo>
                    <a:pt x="122" y="171"/>
                  </a:lnTo>
                  <a:cubicBezTo>
                    <a:pt x="1123" y="638"/>
                    <a:pt x="2291" y="705"/>
                    <a:pt x="3358" y="805"/>
                  </a:cubicBezTo>
                  <a:cubicBezTo>
                    <a:pt x="3858" y="838"/>
                    <a:pt x="4125" y="1806"/>
                    <a:pt x="4359" y="2173"/>
                  </a:cubicBezTo>
                  <a:cubicBezTo>
                    <a:pt x="4759" y="2773"/>
                    <a:pt x="5093" y="3374"/>
                    <a:pt x="5426" y="4041"/>
                  </a:cubicBezTo>
                  <a:cubicBezTo>
                    <a:pt x="5445" y="4069"/>
                    <a:pt x="5472" y="4081"/>
                    <a:pt x="5499" y="4081"/>
                  </a:cubicBezTo>
                  <a:cubicBezTo>
                    <a:pt x="5569" y="4081"/>
                    <a:pt x="5641" y="4003"/>
                    <a:pt x="5593" y="3907"/>
                  </a:cubicBezTo>
                  <a:cubicBezTo>
                    <a:pt x="5126" y="2807"/>
                    <a:pt x="4225" y="1906"/>
                    <a:pt x="3892" y="705"/>
                  </a:cubicBezTo>
                  <a:cubicBezTo>
                    <a:pt x="3892" y="672"/>
                    <a:pt x="3825" y="638"/>
                    <a:pt x="3792" y="638"/>
                  </a:cubicBezTo>
                  <a:cubicBezTo>
                    <a:pt x="2591" y="538"/>
                    <a:pt x="1323" y="505"/>
                    <a:pt x="222" y="4"/>
                  </a:cubicBezTo>
                  <a:cubicBezTo>
                    <a:pt x="214" y="2"/>
                    <a:pt x="204" y="0"/>
                    <a:pt x="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1"/>
            <p:cNvSpPr/>
            <p:nvPr/>
          </p:nvSpPr>
          <p:spPr>
            <a:xfrm rot="5400000">
              <a:off x="9007345" y="4583270"/>
              <a:ext cx="213992" cy="98631"/>
            </a:xfrm>
            <a:custGeom>
              <a:avLst/>
              <a:gdLst/>
              <a:ahLst/>
              <a:cxnLst/>
              <a:rect l="l" t="t" r="r" b="b"/>
              <a:pathLst>
                <a:path w="5023" h="2315" extrusionOk="0">
                  <a:moveTo>
                    <a:pt x="3066" y="0"/>
                  </a:moveTo>
                  <a:cubicBezTo>
                    <a:pt x="2718" y="0"/>
                    <a:pt x="2108" y="121"/>
                    <a:pt x="1801" y="149"/>
                  </a:cubicBezTo>
                  <a:lnTo>
                    <a:pt x="134" y="149"/>
                  </a:lnTo>
                  <a:cubicBezTo>
                    <a:pt x="0" y="149"/>
                    <a:pt x="0" y="349"/>
                    <a:pt x="134" y="349"/>
                  </a:cubicBezTo>
                  <a:cubicBezTo>
                    <a:pt x="1068" y="349"/>
                    <a:pt x="2002" y="316"/>
                    <a:pt x="2936" y="249"/>
                  </a:cubicBezTo>
                  <a:cubicBezTo>
                    <a:pt x="2950" y="248"/>
                    <a:pt x="2964" y="247"/>
                    <a:pt x="2978" y="247"/>
                  </a:cubicBezTo>
                  <a:cubicBezTo>
                    <a:pt x="3667" y="247"/>
                    <a:pt x="4411" y="1794"/>
                    <a:pt x="4804" y="2284"/>
                  </a:cubicBezTo>
                  <a:cubicBezTo>
                    <a:pt x="4825" y="2306"/>
                    <a:pt x="4849" y="2315"/>
                    <a:pt x="4871" y="2315"/>
                  </a:cubicBezTo>
                  <a:cubicBezTo>
                    <a:pt x="4952" y="2315"/>
                    <a:pt x="5023" y="2196"/>
                    <a:pt x="4970" y="2117"/>
                  </a:cubicBezTo>
                  <a:cubicBezTo>
                    <a:pt x="4603" y="1717"/>
                    <a:pt x="4337" y="1283"/>
                    <a:pt x="4003" y="850"/>
                  </a:cubicBezTo>
                  <a:cubicBezTo>
                    <a:pt x="3836" y="650"/>
                    <a:pt x="3503" y="82"/>
                    <a:pt x="3236" y="16"/>
                  </a:cubicBezTo>
                  <a:cubicBezTo>
                    <a:pt x="3192" y="5"/>
                    <a:pt x="3134" y="0"/>
                    <a:pt x="3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1"/>
            <p:cNvSpPr/>
            <p:nvPr/>
          </p:nvSpPr>
          <p:spPr>
            <a:xfrm rot="5400000">
              <a:off x="8486281" y="4465650"/>
              <a:ext cx="773108" cy="591698"/>
            </a:xfrm>
            <a:custGeom>
              <a:avLst/>
              <a:gdLst/>
              <a:ahLst/>
              <a:cxnLst/>
              <a:rect l="l" t="t" r="r" b="b"/>
              <a:pathLst>
                <a:path w="18147" h="13888" extrusionOk="0">
                  <a:moveTo>
                    <a:pt x="15620" y="1"/>
                  </a:moveTo>
                  <a:cubicBezTo>
                    <a:pt x="12296" y="1"/>
                    <a:pt x="8294" y="1154"/>
                    <a:pt x="6305" y="3169"/>
                  </a:cubicBezTo>
                  <a:cubicBezTo>
                    <a:pt x="3703" y="6038"/>
                    <a:pt x="1435" y="10141"/>
                    <a:pt x="0" y="13677"/>
                  </a:cubicBezTo>
                  <a:cubicBezTo>
                    <a:pt x="815" y="13819"/>
                    <a:pt x="1642" y="13887"/>
                    <a:pt x="2471" y="13887"/>
                  </a:cubicBezTo>
                  <a:cubicBezTo>
                    <a:pt x="10030" y="13887"/>
                    <a:pt x="17779" y="8202"/>
                    <a:pt x="18080" y="567"/>
                  </a:cubicBezTo>
                  <a:lnTo>
                    <a:pt x="18080" y="401"/>
                  </a:lnTo>
                  <a:lnTo>
                    <a:pt x="18147" y="267"/>
                  </a:lnTo>
                  <a:cubicBezTo>
                    <a:pt x="17393" y="88"/>
                    <a:pt x="16532" y="1"/>
                    <a:pt x="1562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1"/>
            <p:cNvSpPr/>
            <p:nvPr/>
          </p:nvSpPr>
          <p:spPr>
            <a:xfrm rot="5400000">
              <a:off x="8549164" y="4554180"/>
              <a:ext cx="700854" cy="542362"/>
            </a:xfrm>
            <a:custGeom>
              <a:avLst/>
              <a:gdLst/>
              <a:ahLst/>
              <a:cxnLst/>
              <a:rect l="l" t="t" r="r" b="b"/>
              <a:pathLst>
                <a:path w="16451" h="12730" extrusionOk="0">
                  <a:moveTo>
                    <a:pt x="16314" y="1"/>
                  </a:moveTo>
                  <a:cubicBezTo>
                    <a:pt x="16299" y="1"/>
                    <a:pt x="16283" y="5"/>
                    <a:pt x="16267" y="16"/>
                  </a:cubicBezTo>
                  <a:cubicBezTo>
                    <a:pt x="13298" y="1884"/>
                    <a:pt x="10563" y="4086"/>
                    <a:pt x="8061" y="6521"/>
                  </a:cubicBezTo>
                  <a:cubicBezTo>
                    <a:pt x="5626" y="8756"/>
                    <a:pt x="3191" y="11191"/>
                    <a:pt x="122" y="12525"/>
                  </a:cubicBezTo>
                  <a:cubicBezTo>
                    <a:pt x="0" y="12586"/>
                    <a:pt x="100" y="12729"/>
                    <a:pt x="194" y="12729"/>
                  </a:cubicBezTo>
                  <a:cubicBezTo>
                    <a:pt x="204" y="12729"/>
                    <a:pt x="213" y="12728"/>
                    <a:pt x="222" y="12725"/>
                  </a:cubicBezTo>
                  <a:cubicBezTo>
                    <a:pt x="3157" y="11458"/>
                    <a:pt x="5526" y="9156"/>
                    <a:pt x="7794" y="7021"/>
                  </a:cubicBezTo>
                  <a:cubicBezTo>
                    <a:pt x="10462" y="4519"/>
                    <a:pt x="13231" y="2117"/>
                    <a:pt x="16367" y="183"/>
                  </a:cubicBezTo>
                  <a:cubicBezTo>
                    <a:pt x="16451" y="127"/>
                    <a:pt x="16394" y="1"/>
                    <a:pt x="1631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1"/>
            <p:cNvSpPr/>
            <p:nvPr/>
          </p:nvSpPr>
          <p:spPr>
            <a:xfrm rot="5400000">
              <a:off x="8619251" y="4520452"/>
              <a:ext cx="162060" cy="129647"/>
            </a:xfrm>
            <a:custGeom>
              <a:avLst/>
              <a:gdLst/>
              <a:ahLst/>
              <a:cxnLst/>
              <a:rect l="l" t="t" r="r" b="b"/>
              <a:pathLst>
                <a:path w="3804" h="3043" extrusionOk="0">
                  <a:moveTo>
                    <a:pt x="201" y="1"/>
                  </a:moveTo>
                  <a:cubicBezTo>
                    <a:pt x="67" y="1"/>
                    <a:pt x="1" y="168"/>
                    <a:pt x="134" y="201"/>
                  </a:cubicBezTo>
                  <a:lnTo>
                    <a:pt x="134" y="168"/>
                  </a:lnTo>
                  <a:cubicBezTo>
                    <a:pt x="1068" y="301"/>
                    <a:pt x="2036" y="401"/>
                    <a:pt x="2970" y="468"/>
                  </a:cubicBezTo>
                  <a:cubicBezTo>
                    <a:pt x="2989" y="468"/>
                    <a:pt x="3046" y="465"/>
                    <a:pt x="3117" y="465"/>
                  </a:cubicBezTo>
                  <a:cubicBezTo>
                    <a:pt x="3295" y="465"/>
                    <a:pt x="3560" y="482"/>
                    <a:pt x="3537" y="601"/>
                  </a:cubicBezTo>
                  <a:cubicBezTo>
                    <a:pt x="3470" y="801"/>
                    <a:pt x="3437" y="1035"/>
                    <a:pt x="3370" y="1268"/>
                  </a:cubicBezTo>
                  <a:cubicBezTo>
                    <a:pt x="3270" y="1802"/>
                    <a:pt x="3203" y="2369"/>
                    <a:pt x="3103" y="2903"/>
                  </a:cubicBezTo>
                  <a:cubicBezTo>
                    <a:pt x="3082" y="2985"/>
                    <a:pt x="3151" y="3042"/>
                    <a:pt x="3214" y="3042"/>
                  </a:cubicBezTo>
                  <a:cubicBezTo>
                    <a:pt x="3253" y="3042"/>
                    <a:pt x="3290" y="3021"/>
                    <a:pt x="3303" y="2970"/>
                  </a:cubicBezTo>
                  <a:cubicBezTo>
                    <a:pt x="3403" y="2102"/>
                    <a:pt x="3570" y="1268"/>
                    <a:pt x="3803" y="468"/>
                  </a:cubicBezTo>
                  <a:cubicBezTo>
                    <a:pt x="3803" y="401"/>
                    <a:pt x="3770" y="334"/>
                    <a:pt x="3703" y="334"/>
                  </a:cubicBezTo>
                  <a:cubicBezTo>
                    <a:pt x="2536" y="234"/>
                    <a:pt x="1368" y="168"/>
                    <a:pt x="2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1"/>
            <p:cNvSpPr/>
            <p:nvPr/>
          </p:nvSpPr>
          <p:spPr>
            <a:xfrm rot="5400000">
              <a:off x="8684752" y="4588210"/>
              <a:ext cx="203853" cy="202416"/>
            </a:xfrm>
            <a:custGeom>
              <a:avLst/>
              <a:gdLst/>
              <a:ahLst/>
              <a:cxnLst/>
              <a:rect l="l" t="t" r="r" b="b"/>
              <a:pathLst>
                <a:path w="4785" h="4751" extrusionOk="0">
                  <a:moveTo>
                    <a:pt x="130" y="1"/>
                  </a:moveTo>
                  <a:cubicBezTo>
                    <a:pt x="33" y="1"/>
                    <a:pt x="0" y="157"/>
                    <a:pt x="115" y="214"/>
                  </a:cubicBezTo>
                  <a:cubicBezTo>
                    <a:pt x="1316" y="481"/>
                    <a:pt x="2550" y="648"/>
                    <a:pt x="3784" y="748"/>
                  </a:cubicBezTo>
                  <a:cubicBezTo>
                    <a:pt x="4318" y="815"/>
                    <a:pt x="4585" y="781"/>
                    <a:pt x="4518" y="1348"/>
                  </a:cubicBezTo>
                  <a:cubicBezTo>
                    <a:pt x="4485" y="1782"/>
                    <a:pt x="4451" y="2149"/>
                    <a:pt x="4418" y="2549"/>
                  </a:cubicBezTo>
                  <a:cubicBezTo>
                    <a:pt x="4385" y="3250"/>
                    <a:pt x="4318" y="3950"/>
                    <a:pt x="4251" y="4651"/>
                  </a:cubicBezTo>
                  <a:cubicBezTo>
                    <a:pt x="4251" y="4717"/>
                    <a:pt x="4301" y="4751"/>
                    <a:pt x="4351" y="4751"/>
                  </a:cubicBezTo>
                  <a:cubicBezTo>
                    <a:pt x="4401" y="4751"/>
                    <a:pt x="4451" y="4717"/>
                    <a:pt x="4451" y="4651"/>
                  </a:cubicBezTo>
                  <a:cubicBezTo>
                    <a:pt x="4618" y="3350"/>
                    <a:pt x="4618" y="2049"/>
                    <a:pt x="4785" y="781"/>
                  </a:cubicBezTo>
                  <a:cubicBezTo>
                    <a:pt x="4785" y="715"/>
                    <a:pt x="4752" y="681"/>
                    <a:pt x="4718" y="681"/>
                  </a:cubicBezTo>
                  <a:cubicBezTo>
                    <a:pt x="3184" y="448"/>
                    <a:pt x="1649" y="381"/>
                    <a:pt x="182" y="14"/>
                  </a:cubicBezTo>
                  <a:cubicBezTo>
                    <a:pt x="163" y="5"/>
                    <a:pt x="146" y="1"/>
                    <a:pt x="13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1"/>
            <p:cNvSpPr/>
            <p:nvPr/>
          </p:nvSpPr>
          <p:spPr>
            <a:xfrm rot="5400000">
              <a:off x="8782398" y="4701917"/>
              <a:ext cx="234101" cy="226190"/>
            </a:xfrm>
            <a:custGeom>
              <a:avLst/>
              <a:gdLst/>
              <a:ahLst/>
              <a:cxnLst/>
              <a:rect l="l" t="t" r="r" b="b"/>
              <a:pathLst>
                <a:path w="5495" h="5309" extrusionOk="0">
                  <a:moveTo>
                    <a:pt x="161" y="1"/>
                  </a:moveTo>
                  <a:cubicBezTo>
                    <a:pt x="48" y="1"/>
                    <a:pt x="1" y="174"/>
                    <a:pt x="124" y="205"/>
                  </a:cubicBezTo>
                  <a:lnTo>
                    <a:pt x="124" y="171"/>
                  </a:lnTo>
                  <a:cubicBezTo>
                    <a:pt x="1658" y="472"/>
                    <a:pt x="3326" y="205"/>
                    <a:pt x="4727" y="905"/>
                  </a:cubicBezTo>
                  <a:cubicBezTo>
                    <a:pt x="5394" y="1239"/>
                    <a:pt x="5194" y="2039"/>
                    <a:pt x="5127" y="2607"/>
                  </a:cubicBezTo>
                  <a:cubicBezTo>
                    <a:pt x="4994" y="3474"/>
                    <a:pt x="4861" y="4341"/>
                    <a:pt x="4760" y="5208"/>
                  </a:cubicBezTo>
                  <a:cubicBezTo>
                    <a:pt x="4760" y="5275"/>
                    <a:pt x="4810" y="5308"/>
                    <a:pt x="4861" y="5308"/>
                  </a:cubicBezTo>
                  <a:cubicBezTo>
                    <a:pt x="4911" y="5308"/>
                    <a:pt x="4961" y="5275"/>
                    <a:pt x="4961" y="5208"/>
                  </a:cubicBezTo>
                  <a:cubicBezTo>
                    <a:pt x="5094" y="4208"/>
                    <a:pt x="5261" y="3207"/>
                    <a:pt x="5394" y="2206"/>
                  </a:cubicBezTo>
                  <a:cubicBezTo>
                    <a:pt x="5494" y="1739"/>
                    <a:pt x="5394" y="1272"/>
                    <a:pt x="5127" y="939"/>
                  </a:cubicBezTo>
                  <a:cubicBezTo>
                    <a:pt x="4660" y="505"/>
                    <a:pt x="3826" y="372"/>
                    <a:pt x="3259" y="271"/>
                  </a:cubicBezTo>
                  <a:cubicBezTo>
                    <a:pt x="2225" y="138"/>
                    <a:pt x="1191" y="171"/>
                    <a:pt x="190" y="5"/>
                  </a:cubicBezTo>
                  <a:cubicBezTo>
                    <a:pt x="180" y="2"/>
                    <a:pt x="170" y="1"/>
                    <a:pt x="16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1"/>
            <p:cNvSpPr/>
            <p:nvPr/>
          </p:nvSpPr>
          <p:spPr>
            <a:xfrm rot="5400000">
              <a:off x="8918601" y="4851838"/>
              <a:ext cx="195247" cy="186908"/>
            </a:xfrm>
            <a:custGeom>
              <a:avLst/>
              <a:gdLst/>
              <a:ahLst/>
              <a:cxnLst/>
              <a:rect l="l" t="t" r="r" b="b"/>
              <a:pathLst>
                <a:path w="4583" h="4387" extrusionOk="0">
                  <a:moveTo>
                    <a:pt x="163" y="1"/>
                  </a:moveTo>
                  <a:cubicBezTo>
                    <a:pt x="76" y="1"/>
                    <a:pt x="0" y="127"/>
                    <a:pt x="112" y="183"/>
                  </a:cubicBezTo>
                  <a:cubicBezTo>
                    <a:pt x="1180" y="683"/>
                    <a:pt x="2414" y="450"/>
                    <a:pt x="3415" y="1050"/>
                  </a:cubicBezTo>
                  <a:cubicBezTo>
                    <a:pt x="4415" y="1617"/>
                    <a:pt x="4182" y="3319"/>
                    <a:pt x="4182" y="4286"/>
                  </a:cubicBezTo>
                  <a:cubicBezTo>
                    <a:pt x="4199" y="4353"/>
                    <a:pt x="4249" y="4386"/>
                    <a:pt x="4294" y="4386"/>
                  </a:cubicBezTo>
                  <a:cubicBezTo>
                    <a:pt x="4340" y="4386"/>
                    <a:pt x="4382" y="4353"/>
                    <a:pt x="4382" y="4286"/>
                  </a:cubicBezTo>
                  <a:cubicBezTo>
                    <a:pt x="4382" y="3385"/>
                    <a:pt x="4582" y="2084"/>
                    <a:pt x="3948" y="1284"/>
                  </a:cubicBezTo>
                  <a:cubicBezTo>
                    <a:pt x="3048" y="150"/>
                    <a:pt x="1413" y="583"/>
                    <a:pt x="212" y="16"/>
                  </a:cubicBezTo>
                  <a:cubicBezTo>
                    <a:pt x="196" y="6"/>
                    <a:pt x="179" y="1"/>
                    <a:pt x="16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1"/>
            <p:cNvSpPr/>
            <p:nvPr/>
          </p:nvSpPr>
          <p:spPr>
            <a:xfrm rot="5400000">
              <a:off x="8357977" y="4499410"/>
              <a:ext cx="592942" cy="754109"/>
            </a:xfrm>
            <a:custGeom>
              <a:avLst/>
              <a:gdLst/>
              <a:ahLst/>
              <a:cxnLst/>
              <a:rect l="l" t="t" r="r" b="b"/>
              <a:pathLst>
                <a:path w="13918" h="17700" extrusionOk="0">
                  <a:moveTo>
                    <a:pt x="13762" y="1"/>
                  </a:moveTo>
                  <a:cubicBezTo>
                    <a:pt x="13743" y="1"/>
                    <a:pt x="13722" y="5"/>
                    <a:pt x="13701" y="16"/>
                  </a:cubicBezTo>
                  <a:cubicBezTo>
                    <a:pt x="10598" y="2017"/>
                    <a:pt x="10098" y="5620"/>
                    <a:pt x="8897" y="8856"/>
                  </a:cubicBezTo>
                  <a:cubicBezTo>
                    <a:pt x="7429" y="12692"/>
                    <a:pt x="4060" y="16161"/>
                    <a:pt x="124" y="17495"/>
                  </a:cubicBezTo>
                  <a:cubicBezTo>
                    <a:pt x="1" y="17526"/>
                    <a:pt x="48" y="17699"/>
                    <a:pt x="161" y="17699"/>
                  </a:cubicBezTo>
                  <a:cubicBezTo>
                    <a:pt x="171" y="17699"/>
                    <a:pt x="181" y="17698"/>
                    <a:pt x="191" y="17695"/>
                  </a:cubicBezTo>
                  <a:cubicBezTo>
                    <a:pt x="3760" y="16494"/>
                    <a:pt x="6729" y="13592"/>
                    <a:pt x="8463" y="10323"/>
                  </a:cubicBezTo>
                  <a:cubicBezTo>
                    <a:pt x="10265" y="6888"/>
                    <a:pt x="10265" y="2484"/>
                    <a:pt x="13834" y="183"/>
                  </a:cubicBezTo>
                  <a:cubicBezTo>
                    <a:pt x="13918" y="127"/>
                    <a:pt x="13861" y="1"/>
                    <a:pt x="1376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1"/>
            <p:cNvSpPr/>
            <p:nvPr/>
          </p:nvSpPr>
          <p:spPr>
            <a:xfrm rot="5400000">
              <a:off x="8326635" y="4704904"/>
              <a:ext cx="246881" cy="24668"/>
            </a:xfrm>
            <a:custGeom>
              <a:avLst/>
              <a:gdLst/>
              <a:ahLst/>
              <a:cxnLst/>
              <a:rect l="l" t="t" r="r" b="b"/>
              <a:pathLst>
                <a:path w="5795" h="579" extrusionOk="0">
                  <a:moveTo>
                    <a:pt x="167" y="1"/>
                  </a:moveTo>
                  <a:cubicBezTo>
                    <a:pt x="67" y="1"/>
                    <a:pt x="0" y="168"/>
                    <a:pt x="134" y="201"/>
                  </a:cubicBezTo>
                  <a:cubicBezTo>
                    <a:pt x="1104" y="452"/>
                    <a:pt x="2103" y="578"/>
                    <a:pt x="3104" y="578"/>
                  </a:cubicBezTo>
                  <a:cubicBezTo>
                    <a:pt x="3963" y="578"/>
                    <a:pt x="4824" y="486"/>
                    <a:pt x="5671" y="301"/>
                  </a:cubicBezTo>
                  <a:cubicBezTo>
                    <a:pt x="5794" y="270"/>
                    <a:pt x="5747" y="97"/>
                    <a:pt x="5634" y="97"/>
                  </a:cubicBezTo>
                  <a:cubicBezTo>
                    <a:pt x="5624" y="97"/>
                    <a:pt x="5614" y="98"/>
                    <a:pt x="5604" y="101"/>
                  </a:cubicBezTo>
                  <a:cubicBezTo>
                    <a:pt x="4773" y="286"/>
                    <a:pt x="3934" y="378"/>
                    <a:pt x="3095" y="378"/>
                  </a:cubicBezTo>
                  <a:cubicBezTo>
                    <a:pt x="2117" y="378"/>
                    <a:pt x="1137" y="252"/>
                    <a:pt x="16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1"/>
            <p:cNvSpPr/>
            <p:nvPr/>
          </p:nvSpPr>
          <p:spPr>
            <a:xfrm rot="5400000">
              <a:off x="8367549" y="4804612"/>
              <a:ext cx="80093" cy="274248"/>
            </a:xfrm>
            <a:custGeom>
              <a:avLst/>
              <a:gdLst/>
              <a:ahLst/>
              <a:cxnLst/>
              <a:rect l="l" t="t" r="r" b="b"/>
              <a:pathLst>
                <a:path w="1880" h="6437" extrusionOk="0">
                  <a:moveTo>
                    <a:pt x="174" y="1"/>
                  </a:moveTo>
                  <a:cubicBezTo>
                    <a:pt x="85" y="1"/>
                    <a:pt x="0" y="120"/>
                    <a:pt x="79" y="198"/>
                  </a:cubicBezTo>
                  <a:cubicBezTo>
                    <a:pt x="1680" y="1699"/>
                    <a:pt x="1246" y="4368"/>
                    <a:pt x="1113" y="6336"/>
                  </a:cubicBezTo>
                  <a:cubicBezTo>
                    <a:pt x="1113" y="6403"/>
                    <a:pt x="1163" y="6436"/>
                    <a:pt x="1213" y="6436"/>
                  </a:cubicBezTo>
                  <a:cubicBezTo>
                    <a:pt x="1263" y="6436"/>
                    <a:pt x="1313" y="6403"/>
                    <a:pt x="1313" y="6336"/>
                  </a:cubicBezTo>
                  <a:cubicBezTo>
                    <a:pt x="1446" y="4301"/>
                    <a:pt x="1880" y="1599"/>
                    <a:pt x="245" y="32"/>
                  </a:cubicBezTo>
                  <a:cubicBezTo>
                    <a:pt x="224" y="10"/>
                    <a:pt x="199" y="1"/>
                    <a:pt x="17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1"/>
            <p:cNvSpPr/>
            <p:nvPr/>
          </p:nvSpPr>
          <p:spPr>
            <a:xfrm rot="5400000">
              <a:off x="8351322" y="4601994"/>
              <a:ext cx="216676" cy="105533"/>
            </a:xfrm>
            <a:custGeom>
              <a:avLst/>
              <a:gdLst/>
              <a:ahLst/>
              <a:cxnLst/>
              <a:rect l="l" t="t" r="r" b="b"/>
              <a:pathLst>
                <a:path w="5086" h="2477" extrusionOk="0">
                  <a:moveTo>
                    <a:pt x="2106" y="229"/>
                  </a:moveTo>
                  <a:cubicBezTo>
                    <a:pt x="2386" y="229"/>
                    <a:pt x="2667" y="272"/>
                    <a:pt x="2947" y="374"/>
                  </a:cubicBezTo>
                  <a:cubicBezTo>
                    <a:pt x="3655" y="559"/>
                    <a:pt x="4277" y="971"/>
                    <a:pt x="4736" y="1531"/>
                  </a:cubicBezTo>
                  <a:lnTo>
                    <a:pt x="4736" y="1531"/>
                  </a:lnTo>
                  <a:cubicBezTo>
                    <a:pt x="4702" y="1542"/>
                    <a:pt x="4669" y="1567"/>
                    <a:pt x="4648" y="1609"/>
                  </a:cubicBezTo>
                  <a:cubicBezTo>
                    <a:pt x="4459" y="2142"/>
                    <a:pt x="3621" y="2347"/>
                    <a:pt x="2762" y="2347"/>
                  </a:cubicBezTo>
                  <a:cubicBezTo>
                    <a:pt x="1958" y="2347"/>
                    <a:pt x="1135" y="2167"/>
                    <a:pt x="812" y="1909"/>
                  </a:cubicBezTo>
                  <a:cubicBezTo>
                    <a:pt x="412" y="1175"/>
                    <a:pt x="478" y="708"/>
                    <a:pt x="1046" y="474"/>
                  </a:cubicBezTo>
                  <a:cubicBezTo>
                    <a:pt x="1312" y="341"/>
                    <a:pt x="1579" y="241"/>
                    <a:pt x="1846" y="241"/>
                  </a:cubicBezTo>
                  <a:cubicBezTo>
                    <a:pt x="1933" y="233"/>
                    <a:pt x="2019" y="229"/>
                    <a:pt x="2106" y="229"/>
                  </a:cubicBezTo>
                  <a:close/>
                  <a:moveTo>
                    <a:pt x="2129" y="1"/>
                  </a:moveTo>
                  <a:cubicBezTo>
                    <a:pt x="1375" y="1"/>
                    <a:pt x="0" y="441"/>
                    <a:pt x="312" y="1375"/>
                  </a:cubicBezTo>
                  <a:cubicBezTo>
                    <a:pt x="641" y="2423"/>
                    <a:pt x="1508" y="2477"/>
                    <a:pt x="2405" y="2477"/>
                  </a:cubicBezTo>
                  <a:cubicBezTo>
                    <a:pt x="2508" y="2477"/>
                    <a:pt x="2611" y="2476"/>
                    <a:pt x="2713" y="2476"/>
                  </a:cubicBezTo>
                  <a:cubicBezTo>
                    <a:pt x="3474" y="2476"/>
                    <a:pt x="4529" y="2476"/>
                    <a:pt x="4840" y="1664"/>
                  </a:cubicBezTo>
                  <a:lnTo>
                    <a:pt x="4840" y="1664"/>
                  </a:lnTo>
                  <a:cubicBezTo>
                    <a:pt x="4843" y="1668"/>
                    <a:pt x="4846" y="1672"/>
                    <a:pt x="4848" y="1675"/>
                  </a:cubicBezTo>
                  <a:cubicBezTo>
                    <a:pt x="4868" y="1705"/>
                    <a:pt x="4899" y="1717"/>
                    <a:pt x="4930" y="1717"/>
                  </a:cubicBezTo>
                  <a:cubicBezTo>
                    <a:pt x="5006" y="1717"/>
                    <a:pt x="5086" y="1646"/>
                    <a:pt x="5015" y="1575"/>
                  </a:cubicBezTo>
                  <a:cubicBezTo>
                    <a:pt x="4348" y="708"/>
                    <a:pt x="3381" y="141"/>
                    <a:pt x="2280" y="7"/>
                  </a:cubicBezTo>
                  <a:cubicBezTo>
                    <a:pt x="2233" y="3"/>
                    <a:pt x="2183" y="1"/>
                    <a:pt x="212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1"/>
            <p:cNvSpPr/>
            <p:nvPr/>
          </p:nvSpPr>
          <p:spPr>
            <a:xfrm rot="5400000">
              <a:off x="8184083" y="4560775"/>
              <a:ext cx="231246" cy="132416"/>
            </a:xfrm>
            <a:custGeom>
              <a:avLst/>
              <a:gdLst/>
              <a:ahLst/>
              <a:cxnLst/>
              <a:rect l="l" t="t" r="r" b="b"/>
              <a:pathLst>
                <a:path w="5428" h="3108" extrusionOk="0">
                  <a:moveTo>
                    <a:pt x="5007" y="277"/>
                  </a:moveTo>
                  <a:cubicBezTo>
                    <a:pt x="4853" y="975"/>
                    <a:pt x="4700" y="1509"/>
                    <a:pt x="4137" y="2072"/>
                  </a:cubicBezTo>
                  <a:cubicBezTo>
                    <a:pt x="3737" y="2473"/>
                    <a:pt x="3236" y="2706"/>
                    <a:pt x="2669" y="2806"/>
                  </a:cubicBezTo>
                  <a:cubicBezTo>
                    <a:pt x="2402" y="2856"/>
                    <a:pt x="2127" y="2881"/>
                    <a:pt x="1852" y="2881"/>
                  </a:cubicBezTo>
                  <a:cubicBezTo>
                    <a:pt x="1577" y="2881"/>
                    <a:pt x="1301" y="2856"/>
                    <a:pt x="1035" y="2806"/>
                  </a:cubicBezTo>
                  <a:cubicBezTo>
                    <a:pt x="301" y="2606"/>
                    <a:pt x="367" y="1739"/>
                    <a:pt x="801" y="1305"/>
                  </a:cubicBezTo>
                  <a:cubicBezTo>
                    <a:pt x="1763" y="250"/>
                    <a:pt x="3648" y="552"/>
                    <a:pt x="5007" y="277"/>
                  </a:cubicBezTo>
                  <a:close/>
                  <a:moveTo>
                    <a:pt x="5267" y="0"/>
                  </a:moveTo>
                  <a:cubicBezTo>
                    <a:pt x="5258" y="0"/>
                    <a:pt x="5248" y="2"/>
                    <a:pt x="5238" y="4"/>
                  </a:cubicBezTo>
                  <a:cubicBezTo>
                    <a:pt x="3903" y="371"/>
                    <a:pt x="1" y="4"/>
                    <a:pt x="267" y="2272"/>
                  </a:cubicBezTo>
                  <a:cubicBezTo>
                    <a:pt x="358" y="2950"/>
                    <a:pt x="1060" y="3108"/>
                    <a:pt x="1722" y="3108"/>
                  </a:cubicBezTo>
                  <a:cubicBezTo>
                    <a:pt x="2037" y="3108"/>
                    <a:pt x="2343" y="3072"/>
                    <a:pt x="2569" y="3040"/>
                  </a:cubicBezTo>
                  <a:cubicBezTo>
                    <a:pt x="3103" y="2973"/>
                    <a:pt x="3636" y="2739"/>
                    <a:pt x="4103" y="2406"/>
                  </a:cubicBezTo>
                  <a:cubicBezTo>
                    <a:pt x="4437" y="2139"/>
                    <a:pt x="4704" y="1805"/>
                    <a:pt x="4937" y="1472"/>
                  </a:cubicBezTo>
                  <a:cubicBezTo>
                    <a:pt x="5004" y="1372"/>
                    <a:pt x="5271" y="271"/>
                    <a:pt x="5171" y="271"/>
                  </a:cubicBezTo>
                  <a:cubicBezTo>
                    <a:pt x="5212" y="271"/>
                    <a:pt x="5241" y="249"/>
                    <a:pt x="5256" y="218"/>
                  </a:cubicBezTo>
                  <a:lnTo>
                    <a:pt x="5256" y="218"/>
                  </a:lnTo>
                  <a:cubicBezTo>
                    <a:pt x="5272" y="214"/>
                    <a:pt x="5288" y="209"/>
                    <a:pt x="5304" y="204"/>
                  </a:cubicBezTo>
                  <a:cubicBezTo>
                    <a:pt x="5428" y="174"/>
                    <a:pt x="5380" y="0"/>
                    <a:pt x="52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1"/>
            <p:cNvSpPr/>
            <p:nvPr/>
          </p:nvSpPr>
          <p:spPr>
            <a:xfrm rot="5400000">
              <a:off x="8236844" y="4858634"/>
              <a:ext cx="123675" cy="202203"/>
            </a:xfrm>
            <a:custGeom>
              <a:avLst/>
              <a:gdLst/>
              <a:ahLst/>
              <a:cxnLst/>
              <a:rect l="l" t="t" r="r" b="b"/>
              <a:pathLst>
                <a:path w="2903" h="4746" extrusionOk="0">
                  <a:moveTo>
                    <a:pt x="1530" y="222"/>
                  </a:moveTo>
                  <a:cubicBezTo>
                    <a:pt x="2160" y="818"/>
                    <a:pt x="2538" y="1627"/>
                    <a:pt x="2603" y="2467"/>
                  </a:cubicBezTo>
                  <a:cubicBezTo>
                    <a:pt x="2603" y="3268"/>
                    <a:pt x="2369" y="4502"/>
                    <a:pt x="1368" y="4569"/>
                  </a:cubicBezTo>
                  <a:cubicBezTo>
                    <a:pt x="1356" y="4569"/>
                    <a:pt x="1343" y="4569"/>
                    <a:pt x="1331" y="4569"/>
                  </a:cubicBezTo>
                  <a:cubicBezTo>
                    <a:pt x="234" y="4569"/>
                    <a:pt x="236" y="3126"/>
                    <a:pt x="368" y="2367"/>
                  </a:cubicBezTo>
                  <a:cubicBezTo>
                    <a:pt x="497" y="1523"/>
                    <a:pt x="1069" y="900"/>
                    <a:pt x="1530" y="222"/>
                  </a:cubicBezTo>
                  <a:close/>
                  <a:moveTo>
                    <a:pt x="1533" y="1"/>
                  </a:moveTo>
                  <a:cubicBezTo>
                    <a:pt x="1511" y="1"/>
                    <a:pt x="1489" y="10"/>
                    <a:pt x="1472" y="24"/>
                  </a:cubicBezTo>
                  <a:lnTo>
                    <a:pt x="1472" y="24"/>
                  </a:lnTo>
                  <a:cubicBezTo>
                    <a:pt x="1445" y="27"/>
                    <a:pt x="1419" y="40"/>
                    <a:pt x="1402" y="65"/>
                  </a:cubicBezTo>
                  <a:cubicBezTo>
                    <a:pt x="701" y="1066"/>
                    <a:pt x="67" y="1900"/>
                    <a:pt x="67" y="3168"/>
                  </a:cubicBezTo>
                  <a:cubicBezTo>
                    <a:pt x="1" y="3968"/>
                    <a:pt x="568" y="4669"/>
                    <a:pt x="1368" y="4735"/>
                  </a:cubicBezTo>
                  <a:cubicBezTo>
                    <a:pt x="1418" y="4742"/>
                    <a:pt x="1466" y="4746"/>
                    <a:pt x="1513" y="4746"/>
                  </a:cubicBezTo>
                  <a:cubicBezTo>
                    <a:pt x="2341" y="4746"/>
                    <a:pt x="2675" y="3666"/>
                    <a:pt x="2769" y="3034"/>
                  </a:cubicBezTo>
                  <a:cubicBezTo>
                    <a:pt x="2903" y="1900"/>
                    <a:pt x="2469" y="766"/>
                    <a:pt x="1602" y="32"/>
                  </a:cubicBezTo>
                  <a:cubicBezTo>
                    <a:pt x="1580" y="10"/>
                    <a:pt x="1556" y="1"/>
                    <a:pt x="153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3" name="Google Shape;3153;p21"/>
          <p:cNvGrpSpPr/>
          <p:nvPr/>
        </p:nvGrpSpPr>
        <p:grpSpPr>
          <a:xfrm flipH="1">
            <a:off x="8302206" y="-52004"/>
            <a:ext cx="910774" cy="885126"/>
            <a:chOff x="-36607" y="-28910"/>
            <a:chExt cx="999532" cy="971385"/>
          </a:xfrm>
          <a:solidFill>
            <a:schemeClr val="accent3"/>
          </a:solidFill>
        </p:grpSpPr>
        <p:sp>
          <p:nvSpPr>
            <p:cNvPr id="3154" name="Google Shape;3154;p21"/>
            <p:cNvSpPr/>
            <p:nvPr/>
          </p:nvSpPr>
          <p:spPr>
            <a:xfrm rot="5400000">
              <a:off x="-101796" y="396574"/>
              <a:ext cx="611090" cy="480712"/>
            </a:xfrm>
            <a:custGeom>
              <a:avLst/>
              <a:gdLst/>
              <a:ahLst/>
              <a:cxnLst/>
              <a:rect l="l" t="t" r="r" b="b"/>
              <a:pathLst>
                <a:path w="14344" h="11283" extrusionOk="0">
                  <a:moveTo>
                    <a:pt x="8019" y="1"/>
                  </a:moveTo>
                  <a:cubicBezTo>
                    <a:pt x="7443" y="1"/>
                    <a:pt x="6848" y="633"/>
                    <a:pt x="6605" y="1142"/>
                  </a:cubicBezTo>
                  <a:cubicBezTo>
                    <a:pt x="6338" y="1809"/>
                    <a:pt x="6171" y="2543"/>
                    <a:pt x="6105" y="3277"/>
                  </a:cubicBezTo>
                  <a:cubicBezTo>
                    <a:pt x="6005" y="3611"/>
                    <a:pt x="5938" y="3944"/>
                    <a:pt x="5871" y="4278"/>
                  </a:cubicBezTo>
                  <a:cubicBezTo>
                    <a:pt x="5638" y="4078"/>
                    <a:pt x="5404" y="3844"/>
                    <a:pt x="5137" y="3644"/>
                  </a:cubicBezTo>
                  <a:cubicBezTo>
                    <a:pt x="4661" y="3239"/>
                    <a:pt x="3998" y="2716"/>
                    <a:pt x="3367" y="2716"/>
                  </a:cubicBezTo>
                  <a:cubicBezTo>
                    <a:pt x="3113" y="2716"/>
                    <a:pt x="2865" y="2800"/>
                    <a:pt x="2636" y="3010"/>
                  </a:cubicBezTo>
                  <a:cubicBezTo>
                    <a:pt x="1632" y="3920"/>
                    <a:pt x="2220" y="5890"/>
                    <a:pt x="2572" y="7065"/>
                  </a:cubicBezTo>
                  <a:lnTo>
                    <a:pt x="2572" y="7065"/>
                  </a:lnTo>
                  <a:cubicBezTo>
                    <a:pt x="2159" y="6871"/>
                    <a:pt x="1501" y="6617"/>
                    <a:pt x="974" y="6617"/>
                  </a:cubicBezTo>
                  <a:cubicBezTo>
                    <a:pt x="578" y="6617"/>
                    <a:pt x="256" y="6760"/>
                    <a:pt x="167" y="7180"/>
                  </a:cubicBezTo>
                  <a:cubicBezTo>
                    <a:pt x="0" y="7814"/>
                    <a:pt x="301" y="8448"/>
                    <a:pt x="567" y="9015"/>
                  </a:cubicBezTo>
                  <a:cubicBezTo>
                    <a:pt x="801" y="9482"/>
                    <a:pt x="1168" y="10282"/>
                    <a:pt x="1735" y="10449"/>
                  </a:cubicBezTo>
                  <a:cubicBezTo>
                    <a:pt x="1749" y="10458"/>
                    <a:pt x="1762" y="10462"/>
                    <a:pt x="1774" y="10462"/>
                  </a:cubicBezTo>
                  <a:cubicBezTo>
                    <a:pt x="1850" y="10462"/>
                    <a:pt x="1883" y="10306"/>
                    <a:pt x="1768" y="10249"/>
                  </a:cubicBezTo>
                  <a:cubicBezTo>
                    <a:pt x="1034" y="10015"/>
                    <a:pt x="534" y="8548"/>
                    <a:pt x="367" y="7847"/>
                  </a:cubicBezTo>
                  <a:cubicBezTo>
                    <a:pt x="193" y="7102"/>
                    <a:pt x="561" y="6870"/>
                    <a:pt x="1066" y="6870"/>
                  </a:cubicBezTo>
                  <a:cubicBezTo>
                    <a:pt x="1625" y="6870"/>
                    <a:pt x="2352" y="7154"/>
                    <a:pt x="2702" y="7347"/>
                  </a:cubicBezTo>
                  <a:cubicBezTo>
                    <a:pt x="2720" y="7353"/>
                    <a:pt x="2737" y="7355"/>
                    <a:pt x="2752" y="7355"/>
                  </a:cubicBezTo>
                  <a:cubicBezTo>
                    <a:pt x="2824" y="7355"/>
                    <a:pt x="2869" y="7296"/>
                    <a:pt x="2869" y="7213"/>
                  </a:cubicBezTo>
                  <a:cubicBezTo>
                    <a:pt x="2535" y="6179"/>
                    <a:pt x="1635" y="3544"/>
                    <a:pt x="3136" y="2944"/>
                  </a:cubicBezTo>
                  <a:cubicBezTo>
                    <a:pt x="3238" y="2902"/>
                    <a:pt x="3344" y="2883"/>
                    <a:pt x="3452" y="2883"/>
                  </a:cubicBezTo>
                  <a:cubicBezTo>
                    <a:pt x="4301" y="2883"/>
                    <a:pt x="5305" y="4038"/>
                    <a:pt x="5838" y="4511"/>
                  </a:cubicBezTo>
                  <a:cubicBezTo>
                    <a:pt x="5851" y="4537"/>
                    <a:pt x="5873" y="4548"/>
                    <a:pt x="5898" y="4548"/>
                  </a:cubicBezTo>
                  <a:cubicBezTo>
                    <a:pt x="5938" y="4548"/>
                    <a:pt x="5984" y="4519"/>
                    <a:pt x="6005" y="4478"/>
                  </a:cubicBezTo>
                  <a:cubicBezTo>
                    <a:pt x="6538" y="3244"/>
                    <a:pt x="6271" y="1643"/>
                    <a:pt x="7205" y="609"/>
                  </a:cubicBezTo>
                  <a:cubicBezTo>
                    <a:pt x="7480" y="307"/>
                    <a:pt x="7729" y="182"/>
                    <a:pt x="7950" y="182"/>
                  </a:cubicBezTo>
                  <a:cubicBezTo>
                    <a:pt x="8829" y="182"/>
                    <a:pt x="9287" y="2157"/>
                    <a:pt x="9340" y="2877"/>
                  </a:cubicBezTo>
                  <a:cubicBezTo>
                    <a:pt x="9340" y="2931"/>
                    <a:pt x="9385" y="2986"/>
                    <a:pt x="9437" y="2986"/>
                  </a:cubicBezTo>
                  <a:cubicBezTo>
                    <a:pt x="9449" y="2986"/>
                    <a:pt x="9462" y="2983"/>
                    <a:pt x="9474" y="2977"/>
                  </a:cubicBezTo>
                  <a:cubicBezTo>
                    <a:pt x="10141" y="2710"/>
                    <a:pt x="10575" y="2076"/>
                    <a:pt x="11108" y="1609"/>
                  </a:cubicBezTo>
                  <a:cubicBezTo>
                    <a:pt x="11442" y="1309"/>
                    <a:pt x="11775" y="1042"/>
                    <a:pt x="12142" y="809"/>
                  </a:cubicBezTo>
                  <a:cubicBezTo>
                    <a:pt x="12329" y="688"/>
                    <a:pt x="12520" y="628"/>
                    <a:pt x="12687" y="628"/>
                  </a:cubicBezTo>
                  <a:cubicBezTo>
                    <a:pt x="13026" y="628"/>
                    <a:pt x="13266" y="873"/>
                    <a:pt x="13176" y="1342"/>
                  </a:cubicBezTo>
                  <a:cubicBezTo>
                    <a:pt x="12910" y="2510"/>
                    <a:pt x="11875" y="3544"/>
                    <a:pt x="11108" y="4411"/>
                  </a:cubicBezTo>
                  <a:cubicBezTo>
                    <a:pt x="11075" y="4445"/>
                    <a:pt x="11075" y="4545"/>
                    <a:pt x="11142" y="4578"/>
                  </a:cubicBezTo>
                  <a:cubicBezTo>
                    <a:pt x="11875" y="4945"/>
                    <a:pt x="13076" y="4845"/>
                    <a:pt x="13577" y="5545"/>
                  </a:cubicBezTo>
                  <a:cubicBezTo>
                    <a:pt x="14344" y="6613"/>
                    <a:pt x="10741" y="7313"/>
                    <a:pt x="10208" y="7647"/>
                  </a:cubicBezTo>
                  <a:cubicBezTo>
                    <a:pt x="10141" y="7680"/>
                    <a:pt x="10141" y="7780"/>
                    <a:pt x="10208" y="7814"/>
                  </a:cubicBezTo>
                  <a:cubicBezTo>
                    <a:pt x="10708" y="8181"/>
                    <a:pt x="11308" y="8247"/>
                    <a:pt x="11875" y="8414"/>
                  </a:cubicBezTo>
                  <a:cubicBezTo>
                    <a:pt x="13477" y="8948"/>
                    <a:pt x="11275" y="10049"/>
                    <a:pt x="10775" y="10182"/>
                  </a:cubicBezTo>
                  <a:cubicBezTo>
                    <a:pt x="8940" y="10816"/>
                    <a:pt x="6905" y="10849"/>
                    <a:pt x="4971" y="11049"/>
                  </a:cubicBezTo>
                  <a:cubicBezTo>
                    <a:pt x="4837" y="11049"/>
                    <a:pt x="4837" y="11283"/>
                    <a:pt x="4971" y="11283"/>
                  </a:cubicBezTo>
                  <a:lnTo>
                    <a:pt x="4971" y="11250"/>
                  </a:lnTo>
                  <a:cubicBezTo>
                    <a:pt x="7039" y="11016"/>
                    <a:pt x="9307" y="10983"/>
                    <a:pt x="11275" y="10216"/>
                  </a:cubicBezTo>
                  <a:cubicBezTo>
                    <a:pt x="12042" y="9915"/>
                    <a:pt x="13343" y="8981"/>
                    <a:pt x="12109" y="8281"/>
                  </a:cubicBezTo>
                  <a:cubicBezTo>
                    <a:pt x="11775" y="8147"/>
                    <a:pt x="11442" y="8047"/>
                    <a:pt x="11108" y="7981"/>
                  </a:cubicBezTo>
                  <a:cubicBezTo>
                    <a:pt x="10875" y="7914"/>
                    <a:pt x="10641" y="7814"/>
                    <a:pt x="10441" y="7714"/>
                  </a:cubicBezTo>
                  <a:cubicBezTo>
                    <a:pt x="10608" y="7647"/>
                    <a:pt x="10808" y="7580"/>
                    <a:pt x="11008" y="7480"/>
                  </a:cubicBezTo>
                  <a:cubicBezTo>
                    <a:pt x="11742" y="7247"/>
                    <a:pt x="12609" y="7213"/>
                    <a:pt x="13210" y="6713"/>
                  </a:cubicBezTo>
                  <a:cubicBezTo>
                    <a:pt x="14177" y="5912"/>
                    <a:pt x="13810" y="5212"/>
                    <a:pt x="12809" y="4845"/>
                  </a:cubicBezTo>
                  <a:cubicBezTo>
                    <a:pt x="12509" y="4745"/>
                    <a:pt x="12209" y="4678"/>
                    <a:pt x="11909" y="4611"/>
                  </a:cubicBezTo>
                  <a:cubicBezTo>
                    <a:pt x="11709" y="4578"/>
                    <a:pt x="11542" y="4511"/>
                    <a:pt x="11342" y="4445"/>
                  </a:cubicBezTo>
                  <a:cubicBezTo>
                    <a:pt x="11709" y="4044"/>
                    <a:pt x="12042" y="3611"/>
                    <a:pt x="12376" y="3177"/>
                  </a:cubicBezTo>
                  <a:cubicBezTo>
                    <a:pt x="12676" y="2743"/>
                    <a:pt x="13877" y="1242"/>
                    <a:pt x="13243" y="609"/>
                  </a:cubicBezTo>
                  <a:cubicBezTo>
                    <a:pt x="13082" y="440"/>
                    <a:pt x="12894" y="371"/>
                    <a:pt x="12693" y="371"/>
                  </a:cubicBezTo>
                  <a:cubicBezTo>
                    <a:pt x="11938" y="371"/>
                    <a:pt x="10996" y="1355"/>
                    <a:pt x="10575" y="1776"/>
                  </a:cubicBezTo>
                  <a:cubicBezTo>
                    <a:pt x="10408" y="1943"/>
                    <a:pt x="10241" y="2110"/>
                    <a:pt x="10074" y="2310"/>
                  </a:cubicBezTo>
                  <a:cubicBezTo>
                    <a:pt x="9974" y="2435"/>
                    <a:pt x="9725" y="2784"/>
                    <a:pt x="9592" y="2784"/>
                  </a:cubicBezTo>
                  <a:cubicBezTo>
                    <a:pt x="9547" y="2784"/>
                    <a:pt x="9516" y="2744"/>
                    <a:pt x="9507" y="2643"/>
                  </a:cubicBezTo>
                  <a:cubicBezTo>
                    <a:pt x="9474" y="2377"/>
                    <a:pt x="9440" y="2143"/>
                    <a:pt x="9374" y="1876"/>
                  </a:cubicBezTo>
                  <a:cubicBezTo>
                    <a:pt x="9307" y="1276"/>
                    <a:pt x="9040" y="742"/>
                    <a:pt x="8640" y="308"/>
                  </a:cubicBezTo>
                  <a:cubicBezTo>
                    <a:pt x="8449" y="90"/>
                    <a:pt x="8235" y="1"/>
                    <a:pt x="801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1"/>
            <p:cNvSpPr/>
            <p:nvPr/>
          </p:nvSpPr>
          <p:spPr>
            <a:xfrm rot="5400000">
              <a:off x="-21509" y="467066"/>
              <a:ext cx="325654" cy="321412"/>
            </a:xfrm>
            <a:custGeom>
              <a:avLst/>
              <a:gdLst/>
              <a:ahLst/>
              <a:cxnLst/>
              <a:rect l="l" t="t" r="r" b="b"/>
              <a:pathLst>
                <a:path w="7644" h="7544" extrusionOk="0">
                  <a:moveTo>
                    <a:pt x="7488" y="1"/>
                  </a:moveTo>
                  <a:cubicBezTo>
                    <a:pt x="7457" y="1"/>
                    <a:pt x="7426" y="13"/>
                    <a:pt x="7406" y="42"/>
                  </a:cubicBezTo>
                  <a:cubicBezTo>
                    <a:pt x="5338" y="2878"/>
                    <a:pt x="1969" y="4412"/>
                    <a:pt x="68" y="7381"/>
                  </a:cubicBezTo>
                  <a:cubicBezTo>
                    <a:pt x="1" y="7470"/>
                    <a:pt x="68" y="7544"/>
                    <a:pt x="139" y="7544"/>
                  </a:cubicBezTo>
                  <a:cubicBezTo>
                    <a:pt x="175" y="7544"/>
                    <a:pt x="212" y="7525"/>
                    <a:pt x="234" y="7481"/>
                  </a:cubicBezTo>
                  <a:cubicBezTo>
                    <a:pt x="2136" y="4512"/>
                    <a:pt x="5538" y="2978"/>
                    <a:pt x="7573" y="142"/>
                  </a:cubicBezTo>
                  <a:cubicBezTo>
                    <a:pt x="7644" y="72"/>
                    <a:pt x="7564" y="1"/>
                    <a:pt x="7488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1"/>
            <p:cNvSpPr/>
            <p:nvPr/>
          </p:nvSpPr>
          <p:spPr>
            <a:xfrm rot="5400000">
              <a:off x="181924" y="692655"/>
              <a:ext cx="139310" cy="115971"/>
            </a:xfrm>
            <a:custGeom>
              <a:avLst/>
              <a:gdLst/>
              <a:ahLst/>
              <a:cxnLst/>
              <a:rect l="l" t="t" r="r" b="b"/>
              <a:pathLst>
                <a:path w="3270" h="2722" extrusionOk="0">
                  <a:moveTo>
                    <a:pt x="119" y="1"/>
                  </a:moveTo>
                  <a:cubicBezTo>
                    <a:pt x="63" y="1"/>
                    <a:pt x="0" y="44"/>
                    <a:pt x="0" y="119"/>
                  </a:cubicBezTo>
                  <a:cubicBezTo>
                    <a:pt x="100" y="720"/>
                    <a:pt x="200" y="1320"/>
                    <a:pt x="267" y="1920"/>
                  </a:cubicBezTo>
                  <a:cubicBezTo>
                    <a:pt x="267" y="2087"/>
                    <a:pt x="334" y="2254"/>
                    <a:pt x="467" y="2387"/>
                  </a:cubicBezTo>
                  <a:cubicBezTo>
                    <a:pt x="667" y="2488"/>
                    <a:pt x="901" y="2554"/>
                    <a:pt x="1134" y="2554"/>
                  </a:cubicBezTo>
                  <a:cubicBezTo>
                    <a:pt x="1801" y="2621"/>
                    <a:pt x="2469" y="2654"/>
                    <a:pt x="3136" y="2721"/>
                  </a:cubicBezTo>
                  <a:cubicBezTo>
                    <a:pt x="3269" y="2721"/>
                    <a:pt x="3269" y="2521"/>
                    <a:pt x="3136" y="2521"/>
                  </a:cubicBezTo>
                  <a:cubicBezTo>
                    <a:pt x="2702" y="2454"/>
                    <a:pt x="2235" y="2454"/>
                    <a:pt x="1801" y="2421"/>
                  </a:cubicBezTo>
                  <a:cubicBezTo>
                    <a:pt x="1401" y="2421"/>
                    <a:pt x="1001" y="2354"/>
                    <a:pt x="634" y="2254"/>
                  </a:cubicBezTo>
                  <a:cubicBezTo>
                    <a:pt x="400" y="2121"/>
                    <a:pt x="467" y="1654"/>
                    <a:pt x="434" y="1453"/>
                  </a:cubicBezTo>
                  <a:cubicBezTo>
                    <a:pt x="334" y="986"/>
                    <a:pt x="300" y="519"/>
                    <a:pt x="200" y="86"/>
                  </a:cubicBezTo>
                  <a:cubicBezTo>
                    <a:pt x="200" y="27"/>
                    <a:pt x="162" y="1"/>
                    <a:pt x="11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1"/>
            <p:cNvSpPr/>
            <p:nvPr/>
          </p:nvSpPr>
          <p:spPr>
            <a:xfrm rot="5400000">
              <a:off x="46190" y="542009"/>
              <a:ext cx="240278" cy="173147"/>
            </a:xfrm>
            <a:custGeom>
              <a:avLst/>
              <a:gdLst/>
              <a:ahLst/>
              <a:cxnLst/>
              <a:rect l="l" t="t" r="r" b="b"/>
              <a:pathLst>
                <a:path w="5640" h="4064" extrusionOk="0">
                  <a:moveTo>
                    <a:pt x="162" y="1"/>
                  </a:moveTo>
                  <a:cubicBezTo>
                    <a:pt x="84" y="1"/>
                    <a:pt x="1" y="87"/>
                    <a:pt x="47" y="157"/>
                  </a:cubicBezTo>
                  <a:cubicBezTo>
                    <a:pt x="548" y="1258"/>
                    <a:pt x="1415" y="2158"/>
                    <a:pt x="1749" y="3359"/>
                  </a:cubicBezTo>
                  <a:cubicBezTo>
                    <a:pt x="1782" y="3392"/>
                    <a:pt x="1815" y="3426"/>
                    <a:pt x="1849" y="3426"/>
                  </a:cubicBezTo>
                  <a:cubicBezTo>
                    <a:pt x="3049" y="3526"/>
                    <a:pt x="4317" y="3559"/>
                    <a:pt x="5418" y="4060"/>
                  </a:cubicBezTo>
                  <a:cubicBezTo>
                    <a:pt x="5430" y="4063"/>
                    <a:pt x="5441" y="4064"/>
                    <a:pt x="5453" y="4064"/>
                  </a:cubicBezTo>
                  <a:cubicBezTo>
                    <a:pt x="5567" y="4064"/>
                    <a:pt x="5639" y="3920"/>
                    <a:pt x="5518" y="3859"/>
                  </a:cubicBezTo>
                  <a:lnTo>
                    <a:pt x="5518" y="3859"/>
                  </a:lnTo>
                  <a:lnTo>
                    <a:pt x="5518" y="3893"/>
                  </a:lnTo>
                  <a:cubicBezTo>
                    <a:pt x="4517" y="3426"/>
                    <a:pt x="3350" y="3359"/>
                    <a:pt x="2282" y="3259"/>
                  </a:cubicBezTo>
                  <a:cubicBezTo>
                    <a:pt x="1782" y="3226"/>
                    <a:pt x="1515" y="2292"/>
                    <a:pt x="1282" y="1891"/>
                  </a:cubicBezTo>
                  <a:cubicBezTo>
                    <a:pt x="881" y="1291"/>
                    <a:pt x="548" y="691"/>
                    <a:pt x="247" y="57"/>
                  </a:cubicBezTo>
                  <a:cubicBezTo>
                    <a:pt x="227" y="17"/>
                    <a:pt x="195" y="1"/>
                    <a:pt x="162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1"/>
            <p:cNvSpPr/>
            <p:nvPr/>
          </p:nvSpPr>
          <p:spPr>
            <a:xfrm rot="5400000">
              <a:off x="-61381" y="464473"/>
              <a:ext cx="213737" cy="99994"/>
            </a:xfrm>
            <a:custGeom>
              <a:avLst/>
              <a:gdLst/>
              <a:ahLst/>
              <a:cxnLst/>
              <a:rect l="l" t="t" r="r" b="b"/>
              <a:pathLst>
                <a:path w="5017" h="2347" extrusionOk="0">
                  <a:moveTo>
                    <a:pt x="159" y="0"/>
                  </a:moveTo>
                  <a:cubicBezTo>
                    <a:pt x="86" y="0"/>
                    <a:pt x="1" y="119"/>
                    <a:pt x="79" y="198"/>
                  </a:cubicBezTo>
                  <a:cubicBezTo>
                    <a:pt x="413" y="598"/>
                    <a:pt x="713" y="1032"/>
                    <a:pt x="1047" y="1465"/>
                  </a:cubicBezTo>
                  <a:cubicBezTo>
                    <a:pt x="1213" y="1666"/>
                    <a:pt x="1514" y="2233"/>
                    <a:pt x="1814" y="2333"/>
                  </a:cubicBezTo>
                  <a:cubicBezTo>
                    <a:pt x="1852" y="2342"/>
                    <a:pt x="1900" y="2346"/>
                    <a:pt x="1956" y="2346"/>
                  </a:cubicBezTo>
                  <a:cubicBezTo>
                    <a:pt x="2292" y="2346"/>
                    <a:pt x="2900" y="2199"/>
                    <a:pt x="3215" y="2199"/>
                  </a:cubicBezTo>
                  <a:lnTo>
                    <a:pt x="4883" y="2199"/>
                  </a:lnTo>
                  <a:cubicBezTo>
                    <a:pt x="5016" y="2199"/>
                    <a:pt x="5016" y="1999"/>
                    <a:pt x="4883" y="1999"/>
                  </a:cubicBezTo>
                  <a:cubicBezTo>
                    <a:pt x="4632" y="1990"/>
                    <a:pt x="4382" y="1986"/>
                    <a:pt x="4132" y="1986"/>
                  </a:cubicBezTo>
                  <a:cubicBezTo>
                    <a:pt x="3448" y="1986"/>
                    <a:pt x="2764" y="2017"/>
                    <a:pt x="2081" y="2066"/>
                  </a:cubicBezTo>
                  <a:cubicBezTo>
                    <a:pt x="2067" y="2067"/>
                    <a:pt x="2052" y="2068"/>
                    <a:pt x="2038" y="2068"/>
                  </a:cubicBezTo>
                  <a:cubicBezTo>
                    <a:pt x="1351" y="2068"/>
                    <a:pt x="638" y="521"/>
                    <a:pt x="213" y="31"/>
                  </a:cubicBezTo>
                  <a:cubicBezTo>
                    <a:pt x="198" y="9"/>
                    <a:pt x="179" y="0"/>
                    <a:pt x="159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1"/>
            <p:cNvSpPr/>
            <p:nvPr/>
          </p:nvSpPr>
          <p:spPr>
            <a:xfrm rot="5400000">
              <a:off x="-99646" y="88869"/>
              <a:ext cx="773150" cy="593062"/>
            </a:xfrm>
            <a:custGeom>
              <a:avLst/>
              <a:gdLst/>
              <a:ahLst/>
              <a:cxnLst/>
              <a:rect l="l" t="t" r="r" b="b"/>
              <a:pathLst>
                <a:path w="18148" h="13920" extrusionOk="0">
                  <a:moveTo>
                    <a:pt x="15676" y="0"/>
                  </a:moveTo>
                  <a:cubicBezTo>
                    <a:pt x="8117" y="0"/>
                    <a:pt x="368" y="5685"/>
                    <a:pt x="67" y="13320"/>
                  </a:cubicBezTo>
                  <a:lnTo>
                    <a:pt x="67" y="13487"/>
                  </a:lnTo>
                  <a:lnTo>
                    <a:pt x="1" y="13653"/>
                  </a:lnTo>
                  <a:cubicBezTo>
                    <a:pt x="761" y="13832"/>
                    <a:pt x="1623" y="13919"/>
                    <a:pt x="2535" y="13919"/>
                  </a:cubicBezTo>
                  <a:cubicBezTo>
                    <a:pt x="5867" y="13919"/>
                    <a:pt x="9852" y="12761"/>
                    <a:pt x="11843" y="10718"/>
                  </a:cubicBezTo>
                  <a:cubicBezTo>
                    <a:pt x="14444" y="7849"/>
                    <a:pt x="16713" y="3746"/>
                    <a:pt x="18147" y="210"/>
                  </a:cubicBezTo>
                  <a:cubicBezTo>
                    <a:pt x="17332" y="69"/>
                    <a:pt x="16505" y="0"/>
                    <a:pt x="15676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1"/>
            <p:cNvSpPr/>
            <p:nvPr/>
          </p:nvSpPr>
          <p:spPr>
            <a:xfrm rot="5400000">
              <a:off x="-89804" y="50613"/>
              <a:ext cx="700470" cy="541424"/>
            </a:xfrm>
            <a:custGeom>
              <a:avLst/>
              <a:gdLst/>
              <a:ahLst/>
              <a:cxnLst/>
              <a:rect l="l" t="t" r="r" b="b"/>
              <a:pathLst>
                <a:path w="16442" h="12708" extrusionOk="0">
                  <a:moveTo>
                    <a:pt x="16279" y="1"/>
                  </a:moveTo>
                  <a:cubicBezTo>
                    <a:pt x="16263" y="1"/>
                    <a:pt x="16246" y="6"/>
                    <a:pt x="16230" y="16"/>
                  </a:cubicBezTo>
                  <a:cubicBezTo>
                    <a:pt x="13294" y="1251"/>
                    <a:pt x="10926" y="3552"/>
                    <a:pt x="8657" y="5687"/>
                  </a:cubicBezTo>
                  <a:cubicBezTo>
                    <a:pt x="5989" y="8189"/>
                    <a:pt x="3220" y="10591"/>
                    <a:pt x="85" y="12525"/>
                  </a:cubicBezTo>
                  <a:cubicBezTo>
                    <a:pt x="1" y="12581"/>
                    <a:pt x="58" y="12708"/>
                    <a:pt x="137" y="12708"/>
                  </a:cubicBezTo>
                  <a:cubicBezTo>
                    <a:pt x="152" y="12708"/>
                    <a:pt x="169" y="12703"/>
                    <a:pt x="185" y="12692"/>
                  </a:cubicBezTo>
                  <a:cubicBezTo>
                    <a:pt x="3154" y="10824"/>
                    <a:pt x="5889" y="8623"/>
                    <a:pt x="8424" y="6187"/>
                  </a:cubicBezTo>
                  <a:cubicBezTo>
                    <a:pt x="10826" y="3953"/>
                    <a:pt x="13261" y="1517"/>
                    <a:pt x="16330" y="183"/>
                  </a:cubicBezTo>
                  <a:cubicBezTo>
                    <a:pt x="16442" y="127"/>
                    <a:pt x="16366" y="1"/>
                    <a:pt x="1627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1"/>
            <p:cNvSpPr/>
            <p:nvPr/>
          </p:nvSpPr>
          <p:spPr>
            <a:xfrm rot="5400000">
              <a:off x="379198" y="496787"/>
              <a:ext cx="162060" cy="129647"/>
            </a:xfrm>
            <a:custGeom>
              <a:avLst/>
              <a:gdLst/>
              <a:ahLst/>
              <a:cxnLst/>
              <a:rect l="l" t="t" r="r" b="b"/>
              <a:pathLst>
                <a:path w="3804" h="3043" extrusionOk="0">
                  <a:moveTo>
                    <a:pt x="592" y="1"/>
                  </a:moveTo>
                  <a:cubicBezTo>
                    <a:pt x="551" y="1"/>
                    <a:pt x="514" y="23"/>
                    <a:pt x="501" y="74"/>
                  </a:cubicBezTo>
                  <a:cubicBezTo>
                    <a:pt x="401" y="941"/>
                    <a:pt x="234" y="1775"/>
                    <a:pt x="1" y="2575"/>
                  </a:cubicBezTo>
                  <a:cubicBezTo>
                    <a:pt x="1" y="2642"/>
                    <a:pt x="34" y="2709"/>
                    <a:pt x="101" y="2709"/>
                  </a:cubicBezTo>
                  <a:cubicBezTo>
                    <a:pt x="1268" y="2809"/>
                    <a:pt x="2469" y="2909"/>
                    <a:pt x="3603" y="3042"/>
                  </a:cubicBezTo>
                  <a:cubicBezTo>
                    <a:pt x="3737" y="3042"/>
                    <a:pt x="3804" y="2876"/>
                    <a:pt x="3670" y="2842"/>
                  </a:cubicBezTo>
                  <a:lnTo>
                    <a:pt x="3670" y="2842"/>
                  </a:lnTo>
                  <a:lnTo>
                    <a:pt x="3670" y="2876"/>
                  </a:lnTo>
                  <a:cubicBezTo>
                    <a:pt x="2736" y="2742"/>
                    <a:pt x="1769" y="2675"/>
                    <a:pt x="835" y="2575"/>
                  </a:cubicBezTo>
                  <a:cubicBezTo>
                    <a:pt x="816" y="2575"/>
                    <a:pt x="759" y="2578"/>
                    <a:pt x="687" y="2578"/>
                  </a:cubicBezTo>
                  <a:cubicBezTo>
                    <a:pt x="509" y="2578"/>
                    <a:pt x="244" y="2561"/>
                    <a:pt x="268" y="2442"/>
                  </a:cubicBezTo>
                  <a:cubicBezTo>
                    <a:pt x="334" y="2275"/>
                    <a:pt x="401" y="2008"/>
                    <a:pt x="434" y="1775"/>
                  </a:cubicBezTo>
                  <a:cubicBezTo>
                    <a:pt x="535" y="1241"/>
                    <a:pt x="601" y="674"/>
                    <a:pt x="735" y="140"/>
                  </a:cubicBezTo>
                  <a:cubicBezTo>
                    <a:pt x="735" y="58"/>
                    <a:pt x="658" y="1"/>
                    <a:pt x="592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1"/>
            <p:cNvSpPr/>
            <p:nvPr/>
          </p:nvSpPr>
          <p:spPr>
            <a:xfrm rot="5400000">
              <a:off x="271922" y="356663"/>
              <a:ext cx="204236" cy="201990"/>
            </a:xfrm>
            <a:custGeom>
              <a:avLst/>
              <a:gdLst/>
              <a:ahLst/>
              <a:cxnLst/>
              <a:rect l="l" t="t" r="r" b="b"/>
              <a:pathLst>
                <a:path w="4794" h="4741" extrusionOk="0">
                  <a:moveTo>
                    <a:pt x="434" y="0"/>
                  </a:moveTo>
                  <a:cubicBezTo>
                    <a:pt x="384" y="0"/>
                    <a:pt x="334" y="34"/>
                    <a:pt x="334" y="100"/>
                  </a:cubicBezTo>
                  <a:cubicBezTo>
                    <a:pt x="167" y="1401"/>
                    <a:pt x="134" y="2702"/>
                    <a:pt x="0" y="3970"/>
                  </a:cubicBezTo>
                  <a:cubicBezTo>
                    <a:pt x="0" y="4037"/>
                    <a:pt x="34" y="4070"/>
                    <a:pt x="67" y="4070"/>
                  </a:cubicBezTo>
                  <a:cubicBezTo>
                    <a:pt x="1568" y="4303"/>
                    <a:pt x="3103" y="4370"/>
                    <a:pt x="4604" y="4737"/>
                  </a:cubicBezTo>
                  <a:cubicBezTo>
                    <a:pt x="4614" y="4740"/>
                    <a:pt x="4624" y="4741"/>
                    <a:pt x="4633" y="4741"/>
                  </a:cubicBezTo>
                  <a:cubicBezTo>
                    <a:pt x="4746" y="4741"/>
                    <a:pt x="4794" y="4568"/>
                    <a:pt x="4670" y="4537"/>
                  </a:cubicBezTo>
                  <a:cubicBezTo>
                    <a:pt x="3436" y="4270"/>
                    <a:pt x="2235" y="4103"/>
                    <a:pt x="1001" y="4003"/>
                  </a:cubicBezTo>
                  <a:cubicBezTo>
                    <a:pt x="434" y="3936"/>
                    <a:pt x="201" y="3970"/>
                    <a:pt x="267" y="3403"/>
                  </a:cubicBezTo>
                  <a:cubicBezTo>
                    <a:pt x="301" y="2969"/>
                    <a:pt x="334" y="2602"/>
                    <a:pt x="367" y="2202"/>
                  </a:cubicBezTo>
                  <a:cubicBezTo>
                    <a:pt x="401" y="1501"/>
                    <a:pt x="434" y="801"/>
                    <a:pt x="534" y="100"/>
                  </a:cubicBezTo>
                  <a:cubicBezTo>
                    <a:pt x="534" y="34"/>
                    <a:pt x="484" y="0"/>
                    <a:pt x="434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1"/>
            <p:cNvSpPr/>
            <p:nvPr/>
          </p:nvSpPr>
          <p:spPr>
            <a:xfrm rot="5400000">
              <a:off x="144027" y="218799"/>
              <a:ext cx="234058" cy="226190"/>
            </a:xfrm>
            <a:custGeom>
              <a:avLst/>
              <a:gdLst/>
              <a:ahLst/>
              <a:cxnLst/>
              <a:rect l="l" t="t" r="r" b="b"/>
              <a:pathLst>
                <a:path w="5494" h="5309" extrusionOk="0">
                  <a:moveTo>
                    <a:pt x="634" y="1"/>
                  </a:moveTo>
                  <a:cubicBezTo>
                    <a:pt x="584" y="1"/>
                    <a:pt x="534" y="34"/>
                    <a:pt x="534" y="101"/>
                  </a:cubicBezTo>
                  <a:cubicBezTo>
                    <a:pt x="434" y="1101"/>
                    <a:pt x="234" y="2102"/>
                    <a:pt x="100" y="3103"/>
                  </a:cubicBezTo>
                  <a:cubicBezTo>
                    <a:pt x="0" y="3537"/>
                    <a:pt x="100" y="4004"/>
                    <a:pt x="367" y="4370"/>
                  </a:cubicBezTo>
                  <a:cubicBezTo>
                    <a:pt x="834" y="4804"/>
                    <a:pt x="1668" y="4938"/>
                    <a:pt x="2268" y="5038"/>
                  </a:cubicBezTo>
                  <a:cubicBezTo>
                    <a:pt x="3269" y="5171"/>
                    <a:pt x="4303" y="5138"/>
                    <a:pt x="5304" y="5304"/>
                  </a:cubicBezTo>
                  <a:cubicBezTo>
                    <a:pt x="5314" y="5307"/>
                    <a:pt x="5324" y="5308"/>
                    <a:pt x="5333" y="5308"/>
                  </a:cubicBezTo>
                  <a:cubicBezTo>
                    <a:pt x="5446" y="5308"/>
                    <a:pt x="5494" y="5135"/>
                    <a:pt x="5371" y="5104"/>
                  </a:cubicBezTo>
                  <a:lnTo>
                    <a:pt x="5371" y="5104"/>
                  </a:lnTo>
                  <a:lnTo>
                    <a:pt x="5371" y="5138"/>
                  </a:lnTo>
                  <a:cubicBezTo>
                    <a:pt x="3836" y="4871"/>
                    <a:pt x="2168" y="5104"/>
                    <a:pt x="767" y="4404"/>
                  </a:cubicBezTo>
                  <a:cubicBezTo>
                    <a:pt x="100" y="4070"/>
                    <a:pt x="300" y="3270"/>
                    <a:pt x="367" y="2703"/>
                  </a:cubicBezTo>
                  <a:cubicBezTo>
                    <a:pt x="500" y="1835"/>
                    <a:pt x="634" y="968"/>
                    <a:pt x="734" y="101"/>
                  </a:cubicBezTo>
                  <a:cubicBezTo>
                    <a:pt x="734" y="34"/>
                    <a:pt x="684" y="1"/>
                    <a:pt x="634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1"/>
            <p:cNvSpPr/>
            <p:nvPr/>
          </p:nvSpPr>
          <p:spPr>
            <a:xfrm rot="5400000">
              <a:off x="46680" y="108160"/>
              <a:ext cx="195205" cy="186908"/>
            </a:xfrm>
            <a:custGeom>
              <a:avLst/>
              <a:gdLst/>
              <a:ahLst/>
              <a:cxnLst/>
              <a:rect l="l" t="t" r="r" b="b"/>
              <a:pathLst>
                <a:path w="4582" h="4387" extrusionOk="0">
                  <a:moveTo>
                    <a:pt x="288" y="1"/>
                  </a:moveTo>
                  <a:cubicBezTo>
                    <a:pt x="242" y="1"/>
                    <a:pt x="200" y="34"/>
                    <a:pt x="200" y="101"/>
                  </a:cubicBezTo>
                  <a:cubicBezTo>
                    <a:pt x="200" y="1002"/>
                    <a:pt x="0" y="2303"/>
                    <a:pt x="634" y="3103"/>
                  </a:cubicBezTo>
                  <a:cubicBezTo>
                    <a:pt x="1535" y="4237"/>
                    <a:pt x="3169" y="3804"/>
                    <a:pt x="4370" y="4371"/>
                  </a:cubicBezTo>
                  <a:cubicBezTo>
                    <a:pt x="4386" y="4382"/>
                    <a:pt x="4403" y="4386"/>
                    <a:pt x="4420" y="4386"/>
                  </a:cubicBezTo>
                  <a:cubicBezTo>
                    <a:pt x="4506" y="4386"/>
                    <a:pt x="4582" y="4260"/>
                    <a:pt x="4470" y="4204"/>
                  </a:cubicBezTo>
                  <a:cubicBezTo>
                    <a:pt x="3436" y="3704"/>
                    <a:pt x="2202" y="3937"/>
                    <a:pt x="1168" y="3337"/>
                  </a:cubicBezTo>
                  <a:cubicBezTo>
                    <a:pt x="167" y="2770"/>
                    <a:pt x="400" y="1068"/>
                    <a:pt x="400" y="101"/>
                  </a:cubicBezTo>
                  <a:cubicBezTo>
                    <a:pt x="384" y="34"/>
                    <a:pt x="334" y="1"/>
                    <a:pt x="288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1"/>
            <p:cNvSpPr/>
            <p:nvPr/>
          </p:nvSpPr>
          <p:spPr>
            <a:xfrm rot="5400000">
              <a:off x="209648" y="-106511"/>
              <a:ext cx="592729" cy="754066"/>
            </a:xfrm>
            <a:custGeom>
              <a:avLst/>
              <a:gdLst/>
              <a:ahLst/>
              <a:cxnLst/>
              <a:rect l="l" t="t" r="r" b="b"/>
              <a:pathLst>
                <a:path w="13913" h="17699" extrusionOk="0">
                  <a:moveTo>
                    <a:pt x="13752" y="0"/>
                  </a:moveTo>
                  <a:cubicBezTo>
                    <a:pt x="13742" y="0"/>
                    <a:pt x="13733" y="1"/>
                    <a:pt x="13722" y="4"/>
                  </a:cubicBezTo>
                  <a:cubicBezTo>
                    <a:pt x="10187" y="1205"/>
                    <a:pt x="7218" y="4107"/>
                    <a:pt x="5483" y="7376"/>
                  </a:cubicBezTo>
                  <a:cubicBezTo>
                    <a:pt x="3649" y="10812"/>
                    <a:pt x="3682" y="15215"/>
                    <a:pt x="113" y="17483"/>
                  </a:cubicBezTo>
                  <a:cubicBezTo>
                    <a:pt x="1" y="17567"/>
                    <a:pt x="77" y="17698"/>
                    <a:pt x="164" y="17698"/>
                  </a:cubicBezTo>
                  <a:cubicBezTo>
                    <a:pt x="180" y="17698"/>
                    <a:pt x="197" y="17694"/>
                    <a:pt x="213" y="17683"/>
                  </a:cubicBezTo>
                  <a:cubicBezTo>
                    <a:pt x="3315" y="15682"/>
                    <a:pt x="3815" y="12079"/>
                    <a:pt x="5050" y="8843"/>
                  </a:cubicBezTo>
                  <a:cubicBezTo>
                    <a:pt x="6484" y="5007"/>
                    <a:pt x="9853" y="1538"/>
                    <a:pt x="13789" y="204"/>
                  </a:cubicBezTo>
                  <a:cubicBezTo>
                    <a:pt x="13912" y="173"/>
                    <a:pt x="13865" y="0"/>
                    <a:pt x="13752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1"/>
            <p:cNvSpPr/>
            <p:nvPr/>
          </p:nvSpPr>
          <p:spPr>
            <a:xfrm rot="5400000">
              <a:off x="587700" y="418058"/>
              <a:ext cx="245476" cy="24668"/>
            </a:xfrm>
            <a:custGeom>
              <a:avLst/>
              <a:gdLst/>
              <a:ahLst/>
              <a:cxnLst/>
              <a:rect l="l" t="t" r="r" b="b"/>
              <a:pathLst>
                <a:path w="5762" h="579" extrusionOk="0">
                  <a:moveTo>
                    <a:pt x="2662" y="1"/>
                  </a:moveTo>
                  <a:cubicBezTo>
                    <a:pt x="1808" y="1"/>
                    <a:pt x="955" y="93"/>
                    <a:pt x="124" y="278"/>
                  </a:cubicBezTo>
                  <a:cubicBezTo>
                    <a:pt x="0" y="309"/>
                    <a:pt x="19" y="482"/>
                    <a:pt x="128" y="482"/>
                  </a:cubicBezTo>
                  <a:cubicBezTo>
                    <a:pt x="137" y="482"/>
                    <a:pt x="147" y="481"/>
                    <a:pt x="157" y="478"/>
                  </a:cubicBezTo>
                  <a:cubicBezTo>
                    <a:pt x="988" y="293"/>
                    <a:pt x="1834" y="201"/>
                    <a:pt x="2677" y="201"/>
                  </a:cubicBezTo>
                  <a:cubicBezTo>
                    <a:pt x="3661" y="201"/>
                    <a:pt x="4642" y="327"/>
                    <a:pt x="5594" y="578"/>
                  </a:cubicBezTo>
                  <a:cubicBezTo>
                    <a:pt x="5694" y="578"/>
                    <a:pt x="5761" y="411"/>
                    <a:pt x="5628" y="378"/>
                  </a:cubicBezTo>
                  <a:cubicBezTo>
                    <a:pt x="4658" y="127"/>
                    <a:pt x="3659" y="1"/>
                    <a:pt x="2662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1"/>
            <p:cNvSpPr/>
            <p:nvPr/>
          </p:nvSpPr>
          <p:spPr>
            <a:xfrm rot="5400000">
              <a:off x="712840" y="68048"/>
              <a:ext cx="80093" cy="274206"/>
            </a:xfrm>
            <a:custGeom>
              <a:avLst/>
              <a:gdLst/>
              <a:ahLst/>
              <a:cxnLst/>
              <a:rect l="l" t="t" r="r" b="b"/>
              <a:pathLst>
                <a:path w="1880" h="6436" extrusionOk="0">
                  <a:moveTo>
                    <a:pt x="668" y="0"/>
                  </a:moveTo>
                  <a:cubicBezTo>
                    <a:pt x="618" y="0"/>
                    <a:pt x="568" y="33"/>
                    <a:pt x="568" y="100"/>
                  </a:cubicBezTo>
                  <a:cubicBezTo>
                    <a:pt x="434" y="2135"/>
                    <a:pt x="1" y="4837"/>
                    <a:pt x="1635" y="6405"/>
                  </a:cubicBezTo>
                  <a:cubicBezTo>
                    <a:pt x="1657" y="6427"/>
                    <a:pt x="1683" y="6436"/>
                    <a:pt x="1708" y="6436"/>
                  </a:cubicBezTo>
                  <a:cubicBezTo>
                    <a:pt x="1796" y="6436"/>
                    <a:pt x="1880" y="6323"/>
                    <a:pt x="1802" y="6271"/>
                  </a:cubicBezTo>
                  <a:cubicBezTo>
                    <a:pt x="201" y="4737"/>
                    <a:pt x="634" y="2102"/>
                    <a:pt x="768" y="100"/>
                  </a:cubicBezTo>
                  <a:cubicBezTo>
                    <a:pt x="768" y="33"/>
                    <a:pt x="718" y="0"/>
                    <a:pt x="668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1"/>
            <p:cNvSpPr/>
            <p:nvPr/>
          </p:nvSpPr>
          <p:spPr>
            <a:xfrm rot="5400000">
              <a:off x="592981" y="439912"/>
              <a:ext cx="215696" cy="105490"/>
            </a:xfrm>
            <a:custGeom>
              <a:avLst/>
              <a:gdLst/>
              <a:ahLst/>
              <a:cxnLst/>
              <a:rect l="l" t="t" r="r" b="b"/>
              <a:pathLst>
                <a:path w="5063" h="2476" extrusionOk="0">
                  <a:moveTo>
                    <a:pt x="2300" y="129"/>
                  </a:moveTo>
                  <a:cubicBezTo>
                    <a:pt x="3105" y="129"/>
                    <a:pt x="3927" y="309"/>
                    <a:pt x="4250" y="567"/>
                  </a:cubicBezTo>
                  <a:cubicBezTo>
                    <a:pt x="4651" y="1268"/>
                    <a:pt x="4584" y="1768"/>
                    <a:pt x="4017" y="2002"/>
                  </a:cubicBezTo>
                  <a:cubicBezTo>
                    <a:pt x="3750" y="2135"/>
                    <a:pt x="3483" y="2235"/>
                    <a:pt x="3216" y="2235"/>
                  </a:cubicBezTo>
                  <a:cubicBezTo>
                    <a:pt x="3130" y="2243"/>
                    <a:pt x="3043" y="2247"/>
                    <a:pt x="2956" y="2247"/>
                  </a:cubicBezTo>
                  <a:cubicBezTo>
                    <a:pt x="2676" y="2247"/>
                    <a:pt x="2396" y="2204"/>
                    <a:pt x="2115" y="2102"/>
                  </a:cubicBezTo>
                  <a:cubicBezTo>
                    <a:pt x="1438" y="1917"/>
                    <a:pt x="817" y="1505"/>
                    <a:pt x="332" y="943"/>
                  </a:cubicBezTo>
                  <a:lnTo>
                    <a:pt x="332" y="943"/>
                  </a:lnTo>
                  <a:cubicBezTo>
                    <a:pt x="364" y="931"/>
                    <a:pt x="395" y="906"/>
                    <a:pt x="414" y="868"/>
                  </a:cubicBezTo>
                  <a:cubicBezTo>
                    <a:pt x="604" y="334"/>
                    <a:pt x="1442" y="129"/>
                    <a:pt x="2300" y="129"/>
                  </a:cubicBezTo>
                  <a:close/>
                  <a:moveTo>
                    <a:pt x="2516" y="0"/>
                  </a:moveTo>
                  <a:cubicBezTo>
                    <a:pt x="2460" y="0"/>
                    <a:pt x="2405" y="0"/>
                    <a:pt x="2349" y="0"/>
                  </a:cubicBezTo>
                  <a:cubicBezTo>
                    <a:pt x="1589" y="0"/>
                    <a:pt x="534" y="0"/>
                    <a:pt x="222" y="812"/>
                  </a:cubicBezTo>
                  <a:lnTo>
                    <a:pt x="222" y="812"/>
                  </a:lnTo>
                  <a:cubicBezTo>
                    <a:pt x="220" y="808"/>
                    <a:pt x="217" y="804"/>
                    <a:pt x="214" y="801"/>
                  </a:cubicBezTo>
                  <a:cubicBezTo>
                    <a:pt x="195" y="772"/>
                    <a:pt x="166" y="759"/>
                    <a:pt x="138" y="759"/>
                  </a:cubicBezTo>
                  <a:cubicBezTo>
                    <a:pt x="70" y="759"/>
                    <a:pt x="0" y="830"/>
                    <a:pt x="47" y="901"/>
                  </a:cubicBezTo>
                  <a:cubicBezTo>
                    <a:pt x="714" y="1768"/>
                    <a:pt x="1682" y="2335"/>
                    <a:pt x="2783" y="2469"/>
                  </a:cubicBezTo>
                  <a:cubicBezTo>
                    <a:pt x="2829" y="2473"/>
                    <a:pt x="2880" y="2475"/>
                    <a:pt x="2933" y="2475"/>
                  </a:cubicBezTo>
                  <a:cubicBezTo>
                    <a:pt x="3687" y="2475"/>
                    <a:pt x="5062" y="2035"/>
                    <a:pt x="4751" y="1101"/>
                  </a:cubicBezTo>
                  <a:cubicBezTo>
                    <a:pt x="4404" y="30"/>
                    <a:pt x="3462" y="0"/>
                    <a:pt x="2516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1"/>
            <p:cNvSpPr/>
            <p:nvPr/>
          </p:nvSpPr>
          <p:spPr>
            <a:xfrm rot="5400000">
              <a:off x="745734" y="454290"/>
              <a:ext cx="230267" cy="132203"/>
            </a:xfrm>
            <a:custGeom>
              <a:avLst/>
              <a:gdLst/>
              <a:ahLst/>
              <a:cxnLst/>
              <a:rect l="l" t="t" r="r" b="b"/>
              <a:pathLst>
                <a:path w="5405" h="3103" extrusionOk="0">
                  <a:moveTo>
                    <a:pt x="3553" y="226"/>
                  </a:moveTo>
                  <a:cubicBezTo>
                    <a:pt x="3829" y="226"/>
                    <a:pt x="4104" y="251"/>
                    <a:pt x="4371" y="301"/>
                  </a:cubicBezTo>
                  <a:cubicBezTo>
                    <a:pt x="5105" y="501"/>
                    <a:pt x="5038" y="1368"/>
                    <a:pt x="4604" y="1802"/>
                  </a:cubicBezTo>
                  <a:cubicBezTo>
                    <a:pt x="3642" y="2857"/>
                    <a:pt x="1756" y="2555"/>
                    <a:pt x="397" y="2830"/>
                  </a:cubicBezTo>
                  <a:lnTo>
                    <a:pt x="397" y="2830"/>
                  </a:lnTo>
                  <a:cubicBezTo>
                    <a:pt x="552" y="2106"/>
                    <a:pt x="704" y="1600"/>
                    <a:pt x="1268" y="1035"/>
                  </a:cubicBezTo>
                  <a:cubicBezTo>
                    <a:pt x="1669" y="635"/>
                    <a:pt x="2169" y="401"/>
                    <a:pt x="2736" y="301"/>
                  </a:cubicBezTo>
                  <a:cubicBezTo>
                    <a:pt x="3003" y="251"/>
                    <a:pt x="3278" y="226"/>
                    <a:pt x="3553" y="226"/>
                  </a:cubicBezTo>
                  <a:close/>
                  <a:moveTo>
                    <a:pt x="3687" y="0"/>
                  </a:moveTo>
                  <a:cubicBezTo>
                    <a:pt x="3378" y="0"/>
                    <a:pt x="3082" y="36"/>
                    <a:pt x="2870" y="67"/>
                  </a:cubicBezTo>
                  <a:cubicBezTo>
                    <a:pt x="2303" y="134"/>
                    <a:pt x="1769" y="368"/>
                    <a:pt x="1302" y="701"/>
                  </a:cubicBezTo>
                  <a:cubicBezTo>
                    <a:pt x="968" y="968"/>
                    <a:pt x="701" y="1302"/>
                    <a:pt x="468" y="1635"/>
                  </a:cubicBezTo>
                  <a:cubicBezTo>
                    <a:pt x="401" y="1735"/>
                    <a:pt x="134" y="2836"/>
                    <a:pt x="234" y="2836"/>
                  </a:cubicBezTo>
                  <a:cubicBezTo>
                    <a:pt x="193" y="2836"/>
                    <a:pt x="165" y="2858"/>
                    <a:pt x="149" y="2889"/>
                  </a:cubicBezTo>
                  <a:lnTo>
                    <a:pt x="149" y="2889"/>
                  </a:lnTo>
                  <a:cubicBezTo>
                    <a:pt x="133" y="2894"/>
                    <a:pt x="117" y="2898"/>
                    <a:pt x="101" y="2903"/>
                  </a:cubicBezTo>
                  <a:cubicBezTo>
                    <a:pt x="1" y="2936"/>
                    <a:pt x="34" y="3103"/>
                    <a:pt x="168" y="3103"/>
                  </a:cubicBezTo>
                  <a:lnTo>
                    <a:pt x="201" y="3103"/>
                  </a:lnTo>
                  <a:cubicBezTo>
                    <a:pt x="1502" y="2736"/>
                    <a:pt x="5405" y="3103"/>
                    <a:pt x="5138" y="868"/>
                  </a:cubicBezTo>
                  <a:cubicBezTo>
                    <a:pt x="5070" y="163"/>
                    <a:pt x="4349" y="0"/>
                    <a:pt x="3687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1"/>
            <p:cNvSpPr/>
            <p:nvPr/>
          </p:nvSpPr>
          <p:spPr>
            <a:xfrm rot="5400000">
              <a:off x="799986" y="87455"/>
              <a:ext cx="123675" cy="202203"/>
            </a:xfrm>
            <a:custGeom>
              <a:avLst/>
              <a:gdLst/>
              <a:ahLst/>
              <a:cxnLst/>
              <a:rect l="l" t="t" r="r" b="b"/>
              <a:pathLst>
                <a:path w="2903" h="4746" extrusionOk="0">
                  <a:moveTo>
                    <a:pt x="1573" y="177"/>
                  </a:moveTo>
                  <a:cubicBezTo>
                    <a:pt x="2669" y="177"/>
                    <a:pt x="2668" y="1621"/>
                    <a:pt x="2536" y="2379"/>
                  </a:cubicBezTo>
                  <a:cubicBezTo>
                    <a:pt x="2375" y="3216"/>
                    <a:pt x="1842" y="3835"/>
                    <a:pt x="1355" y="4506"/>
                  </a:cubicBezTo>
                  <a:lnTo>
                    <a:pt x="1355" y="4506"/>
                  </a:lnTo>
                  <a:cubicBezTo>
                    <a:pt x="736" y="3913"/>
                    <a:pt x="365" y="3111"/>
                    <a:pt x="301" y="2279"/>
                  </a:cubicBezTo>
                  <a:cubicBezTo>
                    <a:pt x="268" y="1479"/>
                    <a:pt x="535" y="244"/>
                    <a:pt x="1535" y="178"/>
                  </a:cubicBezTo>
                  <a:cubicBezTo>
                    <a:pt x="1548" y="177"/>
                    <a:pt x="1561" y="177"/>
                    <a:pt x="1573" y="177"/>
                  </a:cubicBezTo>
                  <a:close/>
                  <a:moveTo>
                    <a:pt x="1391" y="0"/>
                  </a:moveTo>
                  <a:cubicBezTo>
                    <a:pt x="563" y="0"/>
                    <a:pt x="229" y="1080"/>
                    <a:pt x="134" y="1712"/>
                  </a:cubicBezTo>
                  <a:cubicBezTo>
                    <a:pt x="1" y="2846"/>
                    <a:pt x="435" y="3980"/>
                    <a:pt x="1302" y="4714"/>
                  </a:cubicBezTo>
                  <a:cubicBezTo>
                    <a:pt x="1324" y="4736"/>
                    <a:pt x="1348" y="4745"/>
                    <a:pt x="1370" y="4745"/>
                  </a:cubicBezTo>
                  <a:cubicBezTo>
                    <a:pt x="1393" y="4745"/>
                    <a:pt x="1414" y="4736"/>
                    <a:pt x="1432" y="4722"/>
                  </a:cubicBezTo>
                  <a:lnTo>
                    <a:pt x="1432" y="4722"/>
                  </a:lnTo>
                  <a:cubicBezTo>
                    <a:pt x="1459" y="4719"/>
                    <a:pt x="1485" y="4706"/>
                    <a:pt x="1502" y="4681"/>
                  </a:cubicBezTo>
                  <a:cubicBezTo>
                    <a:pt x="2202" y="3680"/>
                    <a:pt x="2836" y="2846"/>
                    <a:pt x="2836" y="1579"/>
                  </a:cubicBezTo>
                  <a:cubicBezTo>
                    <a:pt x="2903" y="778"/>
                    <a:pt x="2303" y="78"/>
                    <a:pt x="1535" y="11"/>
                  </a:cubicBezTo>
                  <a:cubicBezTo>
                    <a:pt x="1486" y="4"/>
                    <a:pt x="1437" y="0"/>
                    <a:pt x="1391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1" name="Google Shape;3171;p21"/>
          <p:cNvGrpSpPr/>
          <p:nvPr/>
        </p:nvGrpSpPr>
        <p:grpSpPr>
          <a:xfrm rot="1258738" flipH="1">
            <a:off x="3609605" y="4616878"/>
            <a:ext cx="758450" cy="594642"/>
            <a:chOff x="6116480" y="4524652"/>
            <a:chExt cx="830410" cy="650968"/>
          </a:xfrm>
        </p:grpSpPr>
        <p:sp>
          <p:nvSpPr>
            <p:cNvPr id="3172" name="Google Shape;3172;p21"/>
            <p:cNvSpPr/>
            <p:nvPr/>
          </p:nvSpPr>
          <p:spPr>
            <a:xfrm rot="5400000">
              <a:off x="6227951" y="4538265"/>
              <a:ext cx="525885" cy="748825"/>
            </a:xfrm>
            <a:custGeom>
              <a:avLst/>
              <a:gdLst/>
              <a:ahLst/>
              <a:cxnLst/>
              <a:rect l="l" t="t" r="r" b="b"/>
              <a:pathLst>
                <a:path w="12344" h="17576" extrusionOk="0">
                  <a:moveTo>
                    <a:pt x="133" y="0"/>
                  </a:moveTo>
                  <a:cubicBezTo>
                    <a:pt x="70" y="0"/>
                    <a:pt x="1" y="57"/>
                    <a:pt x="22" y="140"/>
                  </a:cubicBezTo>
                  <a:cubicBezTo>
                    <a:pt x="288" y="2008"/>
                    <a:pt x="355" y="3842"/>
                    <a:pt x="1256" y="5577"/>
                  </a:cubicBezTo>
                  <a:cubicBezTo>
                    <a:pt x="2023" y="7045"/>
                    <a:pt x="3291" y="8212"/>
                    <a:pt x="4525" y="9313"/>
                  </a:cubicBezTo>
                  <a:cubicBezTo>
                    <a:pt x="7260" y="11815"/>
                    <a:pt x="10329" y="14217"/>
                    <a:pt x="12130" y="17519"/>
                  </a:cubicBezTo>
                  <a:cubicBezTo>
                    <a:pt x="12150" y="17559"/>
                    <a:pt x="12179" y="17575"/>
                    <a:pt x="12209" y="17575"/>
                  </a:cubicBezTo>
                  <a:cubicBezTo>
                    <a:pt x="12276" y="17575"/>
                    <a:pt x="12344" y="17489"/>
                    <a:pt x="12297" y="17419"/>
                  </a:cubicBezTo>
                  <a:cubicBezTo>
                    <a:pt x="10629" y="14350"/>
                    <a:pt x="7827" y="12048"/>
                    <a:pt x="5259" y="9713"/>
                  </a:cubicBezTo>
                  <a:cubicBezTo>
                    <a:pt x="3958" y="8546"/>
                    <a:pt x="2657" y="7378"/>
                    <a:pt x="1723" y="5911"/>
                  </a:cubicBezTo>
                  <a:cubicBezTo>
                    <a:pt x="555" y="4143"/>
                    <a:pt x="489" y="2075"/>
                    <a:pt x="222" y="73"/>
                  </a:cubicBezTo>
                  <a:cubicBezTo>
                    <a:pt x="209" y="22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1"/>
            <p:cNvSpPr/>
            <p:nvPr/>
          </p:nvSpPr>
          <p:spPr>
            <a:xfrm rot="5400000">
              <a:off x="6521217" y="4788594"/>
              <a:ext cx="32165" cy="240548"/>
            </a:xfrm>
            <a:custGeom>
              <a:avLst/>
              <a:gdLst/>
              <a:ahLst/>
              <a:cxnLst/>
              <a:rect l="l" t="t" r="r" b="b"/>
              <a:pathLst>
                <a:path w="755" h="5646" extrusionOk="0">
                  <a:moveTo>
                    <a:pt x="288" y="1"/>
                  </a:moveTo>
                  <a:cubicBezTo>
                    <a:pt x="237" y="1"/>
                    <a:pt x="187" y="34"/>
                    <a:pt x="187" y="101"/>
                  </a:cubicBezTo>
                  <a:cubicBezTo>
                    <a:pt x="354" y="1935"/>
                    <a:pt x="554" y="3737"/>
                    <a:pt x="21" y="5538"/>
                  </a:cubicBezTo>
                  <a:cubicBezTo>
                    <a:pt x="1" y="5598"/>
                    <a:pt x="65" y="5646"/>
                    <a:pt x="126" y="5646"/>
                  </a:cubicBezTo>
                  <a:cubicBezTo>
                    <a:pt x="167" y="5646"/>
                    <a:pt x="207" y="5625"/>
                    <a:pt x="221" y="5571"/>
                  </a:cubicBezTo>
                  <a:cubicBezTo>
                    <a:pt x="755" y="3770"/>
                    <a:pt x="554" y="1935"/>
                    <a:pt x="388" y="101"/>
                  </a:cubicBezTo>
                  <a:cubicBezTo>
                    <a:pt x="388" y="34"/>
                    <a:pt x="338" y="1"/>
                    <a:pt x="28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1"/>
            <p:cNvSpPr/>
            <p:nvPr/>
          </p:nvSpPr>
          <p:spPr>
            <a:xfrm rot="5400000">
              <a:off x="6398547" y="4680535"/>
              <a:ext cx="223535" cy="37194"/>
            </a:xfrm>
            <a:custGeom>
              <a:avLst/>
              <a:gdLst/>
              <a:ahLst/>
              <a:cxnLst/>
              <a:rect l="l" t="t" r="r" b="b"/>
              <a:pathLst>
                <a:path w="5247" h="873" extrusionOk="0">
                  <a:moveTo>
                    <a:pt x="157" y="1"/>
                  </a:moveTo>
                  <a:cubicBezTo>
                    <a:pt x="57" y="1"/>
                    <a:pt x="1" y="127"/>
                    <a:pt x="85" y="183"/>
                  </a:cubicBezTo>
                  <a:cubicBezTo>
                    <a:pt x="1135" y="643"/>
                    <a:pt x="2258" y="872"/>
                    <a:pt x="3377" y="872"/>
                  </a:cubicBezTo>
                  <a:cubicBezTo>
                    <a:pt x="3963" y="872"/>
                    <a:pt x="4548" y="809"/>
                    <a:pt x="5122" y="683"/>
                  </a:cubicBezTo>
                  <a:cubicBezTo>
                    <a:pt x="5246" y="683"/>
                    <a:pt x="5225" y="480"/>
                    <a:pt x="5113" y="480"/>
                  </a:cubicBezTo>
                  <a:cubicBezTo>
                    <a:pt x="5105" y="480"/>
                    <a:pt x="5097" y="481"/>
                    <a:pt x="5088" y="483"/>
                  </a:cubicBezTo>
                  <a:cubicBezTo>
                    <a:pt x="4520" y="611"/>
                    <a:pt x="3940" y="674"/>
                    <a:pt x="3362" y="674"/>
                  </a:cubicBezTo>
                  <a:cubicBezTo>
                    <a:pt x="2276" y="674"/>
                    <a:pt x="1197" y="451"/>
                    <a:pt x="218" y="16"/>
                  </a:cubicBezTo>
                  <a:cubicBezTo>
                    <a:pt x="196" y="5"/>
                    <a:pt x="176" y="1"/>
                    <a:pt x="15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1"/>
            <p:cNvSpPr/>
            <p:nvPr/>
          </p:nvSpPr>
          <p:spPr>
            <a:xfrm rot="5400000">
              <a:off x="6656569" y="4673865"/>
              <a:ext cx="109190" cy="158661"/>
            </a:xfrm>
            <a:custGeom>
              <a:avLst/>
              <a:gdLst/>
              <a:ahLst/>
              <a:cxnLst/>
              <a:rect l="l" t="t" r="r" b="b"/>
              <a:pathLst>
                <a:path w="2563" h="3724" extrusionOk="0">
                  <a:moveTo>
                    <a:pt x="2450" y="0"/>
                  </a:moveTo>
                  <a:cubicBezTo>
                    <a:pt x="2405" y="0"/>
                    <a:pt x="2358" y="27"/>
                    <a:pt x="2344" y="85"/>
                  </a:cubicBezTo>
                  <a:cubicBezTo>
                    <a:pt x="1910" y="1486"/>
                    <a:pt x="1109" y="2520"/>
                    <a:pt x="75" y="3554"/>
                  </a:cubicBezTo>
                  <a:cubicBezTo>
                    <a:pt x="0" y="3629"/>
                    <a:pt x="75" y="3723"/>
                    <a:pt x="160" y="3723"/>
                  </a:cubicBezTo>
                  <a:cubicBezTo>
                    <a:pt x="188" y="3723"/>
                    <a:pt x="217" y="3713"/>
                    <a:pt x="242" y="3688"/>
                  </a:cubicBezTo>
                  <a:cubicBezTo>
                    <a:pt x="1276" y="2654"/>
                    <a:pt x="2110" y="1586"/>
                    <a:pt x="2544" y="118"/>
                  </a:cubicBezTo>
                  <a:cubicBezTo>
                    <a:pt x="2563" y="43"/>
                    <a:pt x="2508" y="0"/>
                    <a:pt x="245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1"/>
            <p:cNvSpPr/>
            <p:nvPr/>
          </p:nvSpPr>
          <p:spPr>
            <a:xfrm rot="5400000">
              <a:off x="6788872" y="4538109"/>
              <a:ext cx="97389" cy="218649"/>
            </a:xfrm>
            <a:custGeom>
              <a:avLst/>
              <a:gdLst/>
              <a:ahLst/>
              <a:cxnLst/>
              <a:rect l="l" t="t" r="r" b="b"/>
              <a:pathLst>
                <a:path w="2286" h="5132" extrusionOk="0">
                  <a:moveTo>
                    <a:pt x="933" y="191"/>
                  </a:moveTo>
                  <a:cubicBezTo>
                    <a:pt x="1066" y="191"/>
                    <a:pt x="1226" y="231"/>
                    <a:pt x="1419" y="320"/>
                  </a:cubicBezTo>
                  <a:cubicBezTo>
                    <a:pt x="2153" y="687"/>
                    <a:pt x="2052" y="2088"/>
                    <a:pt x="2019" y="2755"/>
                  </a:cubicBezTo>
                  <a:cubicBezTo>
                    <a:pt x="1986" y="3356"/>
                    <a:pt x="1986" y="4256"/>
                    <a:pt x="1652" y="4790"/>
                  </a:cubicBezTo>
                  <a:cubicBezTo>
                    <a:pt x="1649" y="4797"/>
                    <a:pt x="1646" y="4804"/>
                    <a:pt x="1644" y="4810"/>
                  </a:cubicBezTo>
                  <a:lnTo>
                    <a:pt x="1644" y="4810"/>
                  </a:lnTo>
                  <a:cubicBezTo>
                    <a:pt x="1223" y="4103"/>
                    <a:pt x="862" y="3391"/>
                    <a:pt x="585" y="2622"/>
                  </a:cubicBezTo>
                  <a:cubicBezTo>
                    <a:pt x="381" y="2040"/>
                    <a:pt x="25" y="191"/>
                    <a:pt x="933" y="191"/>
                  </a:cubicBezTo>
                  <a:close/>
                  <a:moveTo>
                    <a:pt x="1002" y="0"/>
                  </a:moveTo>
                  <a:cubicBezTo>
                    <a:pt x="295" y="0"/>
                    <a:pt x="1" y="876"/>
                    <a:pt x="118" y="1521"/>
                  </a:cubicBezTo>
                  <a:cubicBezTo>
                    <a:pt x="351" y="2789"/>
                    <a:pt x="852" y="4023"/>
                    <a:pt x="1585" y="5090"/>
                  </a:cubicBezTo>
                  <a:cubicBezTo>
                    <a:pt x="1605" y="5120"/>
                    <a:pt x="1636" y="5132"/>
                    <a:pt x="1668" y="5132"/>
                  </a:cubicBezTo>
                  <a:cubicBezTo>
                    <a:pt x="1747" y="5132"/>
                    <a:pt x="1833" y="5061"/>
                    <a:pt x="1786" y="4990"/>
                  </a:cubicBezTo>
                  <a:lnTo>
                    <a:pt x="1752" y="4990"/>
                  </a:lnTo>
                  <a:cubicBezTo>
                    <a:pt x="1746" y="4979"/>
                    <a:pt x="1739" y="4969"/>
                    <a:pt x="1733" y="4958"/>
                  </a:cubicBezTo>
                  <a:lnTo>
                    <a:pt x="1733" y="4958"/>
                  </a:lnTo>
                  <a:cubicBezTo>
                    <a:pt x="1746" y="4962"/>
                    <a:pt x="1759" y="4964"/>
                    <a:pt x="1773" y="4964"/>
                  </a:cubicBezTo>
                  <a:cubicBezTo>
                    <a:pt x="1804" y="4964"/>
                    <a:pt x="1833" y="4952"/>
                    <a:pt x="1852" y="4924"/>
                  </a:cubicBezTo>
                  <a:cubicBezTo>
                    <a:pt x="2253" y="4223"/>
                    <a:pt x="2253" y="3056"/>
                    <a:pt x="2253" y="2288"/>
                  </a:cubicBezTo>
                  <a:cubicBezTo>
                    <a:pt x="2286" y="1554"/>
                    <a:pt x="2186" y="320"/>
                    <a:pt x="1319" y="53"/>
                  </a:cubicBezTo>
                  <a:cubicBezTo>
                    <a:pt x="1205" y="17"/>
                    <a:pt x="1099" y="0"/>
                    <a:pt x="100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1"/>
            <p:cNvSpPr/>
            <p:nvPr/>
          </p:nvSpPr>
          <p:spPr>
            <a:xfrm rot="5400000">
              <a:off x="6708907" y="4755769"/>
              <a:ext cx="160398" cy="163731"/>
            </a:xfrm>
            <a:custGeom>
              <a:avLst/>
              <a:gdLst/>
              <a:ahLst/>
              <a:cxnLst/>
              <a:rect l="l" t="t" r="r" b="b"/>
              <a:pathLst>
                <a:path w="3765" h="3843" extrusionOk="0">
                  <a:moveTo>
                    <a:pt x="1420" y="186"/>
                  </a:moveTo>
                  <a:cubicBezTo>
                    <a:pt x="1757" y="186"/>
                    <a:pt x="2109" y="483"/>
                    <a:pt x="2264" y="740"/>
                  </a:cubicBezTo>
                  <a:cubicBezTo>
                    <a:pt x="2497" y="1173"/>
                    <a:pt x="2197" y="1707"/>
                    <a:pt x="1963" y="2041"/>
                  </a:cubicBezTo>
                  <a:cubicBezTo>
                    <a:pt x="1540" y="2660"/>
                    <a:pt x="956" y="3120"/>
                    <a:pt x="276" y="3390"/>
                  </a:cubicBezTo>
                  <a:lnTo>
                    <a:pt x="276" y="3390"/>
                  </a:lnTo>
                  <a:cubicBezTo>
                    <a:pt x="233" y="2365"/>
                    <a:pt x="298" y="777"/>
                    <a:pt x="1130" y="273"/>
                  </a:cubicBezTo>
                  <a:cubicBezTo>
                    <a:pt x="1221" y="212"/>
                    <a:pt x="1320" y="186"/>
                    <a:pt x="1420" y="186"/>
                  </a:cubicBezTo>
                  <a:close/>
                  <a:moveTo>
                    <a:pt x="1379" y="1"/>
                  </a:moveTo>
                  <a:cubicBezTo>
                    <a:pt x="52" y="1"/>
                    <a:pt x="1" y="2884"/>
                    <a:pt x="62" y="3742"/>
                  </a:cubicBezTo>
                  <a:cubicBezTo>
                    <a:pt x="62" y="3809"/>
                    <a:pt x="120" y="3842"/>
                    <a:pt x="175" y="3842"/>
                  </a:cubicBezTo>
                  <a:cubicBezTo>
                    <a:pt x="229" y="3842"/>
                    <a:pt x="279" y="3809"/>
                    <a:pt x="262" y="3742"/>
                  </a:cubicBezTo>
                  <a:lnTo>
                    <a:pt x="296" y="3742"/>
                  </a:lnTo>
                  <a:cubicBezTo>
                    <a:pt x="293" y="3700"/>
                    <a:pt x="290" y="3656"/>
                    <a:pt x="287" y="3610"/>
                  </a:cubicBezTo>
                  <a:lnTo>
                    <a:pt x="287" y="3610"/>
                  </a:lnTo>
                  <a:cubicBezTo>
                    <a:pt x="290" y="3610"/>
                    <a:pt x="293" y="3609"/>
                    <a:pt x="296" y="3609"/>
                  </a:cubicBezTo>
                  <a:cubicBezTo>
                    <a:pt x="1430" y="3308"/>
                    <a:pt x="3765" y="773"/>
                    <a:pt x="1763" y="73"/>
                  </a:cubicBezTo>
                  <a:cubicBezTo>
                    <a:pt x="1624" y="24"/>
                    <a:pt x="1496" y="1"/>
                    <a:pt x="137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1"/>
            <p:cNvSpPr/>
            <p:nvPr/>
          </p:nvSpPr>
          <p:spPr>
            <a:xfrm rot="5400000">
              <a:off x="6413180" y="4570894"/>
              <a:ext cx="206750" cy="114267"/>
            </a:xfrm>
            <a:custGeom>
              <a:avLst/>
              <a:gdLst/>
              <a:ahLst/>
              <a:cxnLst/>
              <a:rect l="l" t="t" r="r" b="b"/>
              <a:pathLst>
                <a:path w="4853" h="2682" extrusionOk="0">
                  <a:moveTo>
                    <a:pt x="1009" y="224"/>
                  </a:moveTo>
                  <a:cubicBezTo>
                    <a:pt x="2058" y="224"/>
                    <a:pt x="3900" y="1349"/>
                    <a:pt x="4529" y="1856"/>
                  </a:cubicBezTo>
                  <a:lnTo>
                    <a:pt x="4529" y="1856"/>
                  </a:lnTo>
                  <a:cubicBezTo>
                    <a:pt x="4058" y="2249"/>
                    <a:pt x="3228" y="2483"/>
                    <a:pt x="2424" y="2483"/>
                  </a:cubicBezTo>
                  <a:cubicBezTo>
                    <a:pt x="1344" y="2483"/>
                    <a:pt x="311" y="2061"/>
                    <a:pt x="256" y="1034"/>
                  </a:cubicBezTo>
                  <a:cubicBezTo>
                    <a:pt x="236" y="444"/>
                    <a:pt x="545" y="224"/>
                    <a:pt x="1009" y="224"/>
                  </a:cubicBezTo>
                  <a:close/>
                  <a:moveTo>
                    <a:pt x="1065" y="1"/>
                  </a:moveTo>
                  <a:cubicBezTo>
                    <a:pt x="504" y="1"/>
                    <a:pt x="98" y="277"/>
                    <a:pt x="55" y="1034"/>
                  </a:cubicBezTo>
                  <a:cubicBezTo>
                    <a:pt x="0" y="2215"/>
                    <a:pt x="1160" y="2681"/>
                    <a:pt x="2372" y="2681"/>
                  </a:cubicBezTo>
                  <a:cubicBezTo>
                    <a:pt x="3284" y="2681"/>
                    <a:pt x="4224" y="2417"/>
                    <a:pt x="4697" y="1995"/>
                  </a:cubicBezTo>
                  <a:lnTo>
                    <a:pt x="4697" y="1995"/>
                  </a:lnTo>
                  <a:cubicBezTo>
                    <a:pt x="4710" y="2001"/>
                    <a:pt x="4723" y="2003"/>
                    <a:pt x="4736" y="2003"/>
                  </a:cubicBezTo>
                  <a:cubicBezTo>
                    <a:pt x="4800" y="2003"/>
                    <a:pt x="4851" y="1934"/>
                    <a:pt x="4817" y="1867"/>
                  </a:cubicBezTo>
                  <a:lnTo>
                    <a:pt x="4817" y="1867"/>
                  </a:lnTo>
                  <a:cubicBezTo>
                    <a:pt x="4853" y="1792"/>
                    <a:pt x="4795" y="1703"/>
                    <a:pt x="4726" y="1703"/>
                  </a:cubicBezTo>
                  <a:cubicBezTo>
                    <a:pt x="4708" y="1703"/>
                    <a:pt x="4688" y="1710"/>
                    <a:pt x="4670" y="1724"/>
                  </a:cubicBezTo>
                  <a:lnTo>
                    <a:pt x="4670" y="1724"/>
                  </a:lnTo>
                  <a:cubicBezTo>
                    <a:pt x="3996" y="1146"/>
                    <a:pt x="2208" y="1"/>
                    <a:pt x="106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1"/>
            <p:cNvSpPr/>
            <p:nvPr/>
          </p:nvSpPr>
          <p:spPr>
            <a:xfrm rot="5400000">
              <a:off x="6529654" y="4771084"/>
              <a:ext cx="190305" cy="216604"/>
            </a:xfrm>
            <a:custGeom>
              <a:avLst/>
              <a:gdLst/>
              <a:ahLst/>
              <a:cxnLst/>
              <a:rect l="l" t="t" r="r" b="b"/>
              <a:pathLst>
                <a:path w="4467" h="5084" extrusionOk="0">
                  <a:moveTo>
                    <a:pt x="2537" y="0"/>
                  </a:moveTo>
                  <a:cubicBezTo>
                    <a:pt x="2494" y="0"/>
                    <a:pt x="2448" y="2"/>
                    <a:pt x="2402" y="6"/>
                  </a:cubicBezTo>
                  <a:cubicBezTo>
                    <a:pt x="0" y="206"/>
                    <a:pt x="2235" y="4109"/>
                    <a:pt x="2836" y="5043"/>
                  </a:cubicBezTo>
                  <a:cubicBezTo>
                    <a:pt x="2855" y="5072"/>
                    <a:pt x="2883" y="5084"/>
                    <a:pt x="2911" y="5084"/>
                  </a:cubicBezTo>
                  <a:cubicBezTo>
                    <a:pt x="2980" y="5084"/>
                    <a:pt x="3049" y="5013"/>
                    <a:pt x="3002" y="4942"/>
                  </a:cubicBezTo>
                  <a:lnTo>
                    <a:pt x="3002" y="4909"/>
                  </a:lnTo>
                  <a:cubicBezTo>
                    <a:pt x="2435" y="4008"/>
                    <a:pt x="534" y="906"/>
                    <a:pt x="2135" y="272"/>
                  </a:cubicBezTo>
                  <a:cubicBezTo>
                    <a:pt x="2326" y="197"/>
                    <a:pt x="2492" y="162"/>
                    <a:pt x="2637" y="162"/>
                  </a:cubicBezTo>
                  <a:cubicBezTo>
                    <a:pt x="4088" y="162"/>
                    <a:pt x="3357" y="3654"/>
                    <a:pt x="2902" y="4442"/>
                  </a:cubicBezTo>
                  <a:cubicBezTo>
                    <a:pt x="2879" y="4513"/>
                    <a:pt x="2955" y="4584"/>
                    <a:pt x="3026" y="4584"/>
                  </a:cubicBezTo>
                  <a:cubicBezTo>
                    <a:pt x="3055" y="4584"/>
                    <a:pt x="3083" y="4572"/>
                    <a:pt x="3102" y="4542"/>
                  </a:cubicBezTo>
                  <a:cubicBezTo>
                    <a:pt x="3657" y="3531"/>
                    <a:pt x="4467" y="0"/>
                    <a:pt x="253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0" name="Google Shape;3180;p21"/>
          <p:cNvGrpSpPr/>
          <p:nvPr/>
        </p:nvGrpSpPr>
        <p:grpSpPr>
          <a:xfrm flipH="1">
            <a:off x="4995024" y="4414448"/>
            <a:ext cx="449004" cy="759823"/>
            <a:chOff x="4966680" y="4437444"/>
            <a:chExt cx="491575" cy="831771"/>
          </a:xfrm>
        </p:grpSpPr>
        <p:sp>
          <p:nvSpPr>
            <p:cNvPr id="3181" name="Google Shape;3181;p21"/>
            <p:cNvSpPr/>
            <p:nvPr/>
          </p:nvSpPr>
          <p:spPr>
            <a:xfrm rot="5400000">
              <a:off x="4784418" y="4619705"/>
              <a:ext cx="813410" cy="448886"/>
            </a:xfrm>
            <a:custGeom>
              <a:avLst/>
              <a:gdLst/>
              <a:ahLst/>
              <a:cxnLst/>
              <a:rect l="l" t="t" r="r" b="b"/>
              <a:pathLst>
                <a:path w="19093" h="10536" extrusionOk="0">
                  <a:moveTo>
                    <a:pt x="15063" y="1"/>
                  </a:moveTo>
                  <a:cubicBezTo>
                    <a:pt x="12675" y="1"/>
                    <a:pt x="10187" y="934"/>
                    <a:pt x="8207" y="2037"/>
                  </a:cubicBezTo>
                  <a:cubicBezTo>
                    <a:pt x="4938" y="3871"/>
                    <a:pt x="2803" y="7073"/>
                    <a:pt x="68" y="9509"/>
                  </a:cubicBezTo>
                  <a:cubicBezTo>
                    <a:pt x="1" y="9575"/>
                    <a:pt x="34" y="9675"/>
                    <a:pt x="101" y="9675"/>
                  </a:cubicBezTo>
                  <a:cubicBezTo>
                    <a:pt x="1631" y="10268"/>
                    <a:pt x="3274" y="10536"/>
                    <a:pt x="4930" y="10536"/>
                  </a:cubicBezTo>
                  <a:cubicBezTo>
                    <a:pt x="7283" y="10536"/>
                    <a:pt x="9662" y="9995"/>
                    <a:pt x="11776" y="9075"/>
                  </a:cubicBezTo>
                  <a:cubicBezTo>
                    <a:pt x="13544" y="8374"/>
                    <a:pt x="15112" y="7207"/>
                    <a:pt x="16346" y="5739"/>
                  </a:cubicBezTo>
                  <a:cubicBezTo>
                    <a:pt x="17547" y="4271"/>
                    <a:pt x="18247" y="2437"/>
                    <a:pt x="19048" y="736"/>
                  </a:cubicBezTo>
                  <a:cubicBezTo>
                    <a:pt x="19092" y="647"/>
                    <a:pt x="19018" y="573"/>
                    <a:pt x="18954" y="573"/>
                  </a:cubicBezTo>
                  <a:cubicBezTo>
                    <a:pt x="18922" y="573"/>
                    <a:pt x="18892" y="591"/>
                    <a:pt x="18881" y="636"/>
                  </a:cubicBezTo>
                  <a:cubicBezTo>
                    <a:pt x="18247" y="2103"/>
                    <a:pt x="17547" y="3504"/>
                    <a:pt x="16713" y="4872"/>
                  </a:cubicBezTo>
                  <a:cubicBezTo>
                    <a:pt x="15712" y="6373"/>
                    <a:pt x="14378" y="7574"/>
                    <a:pt x="12777" y="8374"/>
                  </a:cubicBezTo>
                  <a:cubicBezTo>
                    <a:pt x="10373" y="9636"/>
                    <a:pt x="7714" y="10303"/>
                    <a:pt x="5043" y="10303"/>
                  </a:cubicBezTo>
                  <a:cubicBezTo>
                    <a:pt x="3971" y="10303"/>
                    <a:pt x="2896" y="10195"/>
                    <a:pt x="1836" y="9976"/>
                  </a:cubicBezTo>
                  <a:cubicBezTo>
                    <a:pt x="1435" y="9909"/>
                    <a:pt x="1035" y="9775"/>
                    <a:pt x="635" y="9642"/>
                  </a:cubicBezTo>
                  <a:cubicBezTo>
                    <a:pt x="101" y="9475"/>
                    <a:pt x="768" y="9142"/>
                    <a:pt x="1002" y="8941"/>
                  </a:cubicBezTo>
                  <a:cubicBezTo>
                    <a:pt x="1635" y="8308"/>
                    <a:pt x="2269" y="7641"/>
                    <a:pt x="2870" y="6973"/>
                  </a:cubicBezTo>
                  <a:cubicBezTo>
                    <a:pt x="4137" y="5539"/>
                    <a:pt x="5538" y="4238"/>
                    <a:pt x="7006" y="3037"/>
                  </a:cubicBezTo>
                  <a:cubicBezTo>
                    <a:pt x="9143" y="1448"/>
                    <a:pt x="12195" y="184"/>
                    <a:pt x="15035" y="184"/>
                  </a:cubicBezTo>
                  <a:cubicBezTo>
                    <a:pt x="15831" y="184"/>
                    <a:pt x="16609" y="283"/>
                    <a:pt x="17347" y="502"/>
                  </a:cubicBezTo>
                  <a:cubicBezTo>
                    <a:pt x="17361" y="511"/>
                    <a:pt x="17374" y="516"/>
                    <a:pt x="17386" y="516"/>
                  </a:cubicBezTo>
                  <a:cubicBezTo>
                    <a:pt x="17462" y="516"/>
                    <a:pt x="17495" y="359"/>
                    <a:pt x="17380" y="302"/>
                  </a:cubicBezTo>
                  <a:lnTo>
                    <a:pt x="17380" y="335"/>
                  </a:lnTo>
                  <a:cubicBezTo>
                    <a:pt x="16633" y="103"/>
                    <a:pt x="15854" y="1"/>
                    <a:pt x="1506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1"/>
            <p:cNvSpPr/>
            <p:nvPr/>
          </p:nvSpPr>
          <p:spPr>
            <a:xfrm rot="5400000">
              <a:off x="4816221" y="4627182"/>
              <a:ext cx="831771" cy="452295"/>
            </a:xfrm>
            <a:custGeom>
              <a:avLst/>
              <a:gdLst/>
              <a:ahLst/>
              <a:cxnLst/>
              <a:rect l="l" t="t" r="r" b="b"/>
              <a:pathLst>
                <a:path w="19524" h="10616" extrusionOk="0">
                  <a:moveTo>
                    <a:pt x="19378" y="1"/>
                  </a:moveTo>
                  <a:cubicBezTo>
                    <a:pt x="19354" y="1"/>
                    <a:pt x="19331" y="11"/>
                    <a:pt x="19315" y="36"/>
                  </a:cubicBezTo>
                  <a:cubicBezTo>
                    <a:pt x="16980" y="2772"/>
                    <a:pt x="14178" y="5073"/>
                    <a:pt x="10976" y="6741"/>
                  </a:cubicBezTo>
                  <a:cubicBezTo>
                    <a:pt x="9274" y="7642"/>
                    <a:pt x="7473" y="8309"/>
                    <a:pt x="5705" y="9043"/>
                  </a:cubicBezTo>
                  <a:cubicBezTo>
                    <a:pt x="4047" y="9731"/>
                    <a:pt x="2300" y="10420"/>
                    <a:pt x="493" y="10420"/>
                  </a:cubicBezTo>
                  <a:cubicBezTo>
                    <a:pt x="374" y="10420"/>
                    <a:pt x="254" y="10417"/>
                    <a:pt x="134" y="10410"/>
                  </a:cubicBezTo>
                  <a:cubicBezTo>
                    <a:pt x="1" y="10410"/>
                    <a:pt x="1" y="10611"/>
                    <a:pt x="134" y="10611"/>
                  </a:cubicBezTo>
                  <a:cubicBezTo>
                    <a:pt x="225" y="10614"/>
                    <a:pt x="316" y="10615"/>
                    <a:pt x="407" y="10615"/>
                  </a:cubicBezTo>
                  <a:cubicBezTo>
                    <a:pt x="2178" y="10615"/>
                    <a:pt x="3887" y="10009"/>
                    <a:pt x="5505" y="9343"/>
                  </a:cubicBezTo>
                  <a:cubicBezTo>
                    <a:pt x="7206" y="8676"/>
                    <a:pt x="8974" y="7975"/>
                    <a:pt x="10642" y="7175"/>
                  </a:cubicBezTo>
                  <a:cubicBezTo>
                    <a:pt x="14011" y="5474"/>
                    <a:pt x="17013" y="3072"/>
                    <a:pt x="19448" y="170"/>
                  </a:cubicBezTo>
                  <a:cubicBezTo>
                    <a:pt x="19523" y="95"/>
                    <a:pt x="19448" y="1"/>
                    <a:pt x="1937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1"/>
            <p:cNvSpPr/>
            <p:nvPr/>
          </p:nvSpPr>
          <p:spPr>
            <a:xfrm rot="5400000">
              <a:off x="4979542" y="4581202"/>
              <a:ext cx="173009" cy="184820"/>
            </a:xfrm>
            <a:custGeom>
              <a:avLst/>
              <a:gdLst/>
              <a:ahLst/>
              <a:cxnLst/>
              <a:rect l="l" t="t" r="r" b="b"/>
              <a:pathLst>
                <a:path w="4061" h="4338" extrusionOk="0">
                  <a:moveTo>
                    <a:pt x="161" y="1"/>
                  </a:moveTo>
                  <a:cubicBezTo>
                    <a:pt x="48" y="1"/>
                    <a:pt x="1" y="174"/>
                    <a:pt x="124" y="205"/>
                  </a:cubicBezTo>
                  <a:cubicBezTo>
                    <a:pt x="457" y="305"/>
                    <a:pt x="3827" y="1405"/>
                    <a:pt x="3760" y="1505"/>
                  </a:cubicBezTo>
                  <a:cubicBezTo>
                    <a:pt x="3393" y="2406"/>
                    <a:pt x="3059" y="3273"/>
                    <a:pt x="2659" y="4174"/>
                  </a:cubicBezTo>
                  <a:cubicBezTo>
                    <a:pt x="2637" y="4263"/>
                    <a:pt x="2704" y="4337"/>
                    <a:pt x="2770" y="4337"/>
                  </a:cubicBezTo>
                  <a:cubicBezTo>
                    <a:pt x="2804" y="4337"/>
                    <a:pt x="2837" y="4319"/>
                    <a:pt x="2859" y="4274"/>
                  </a:cubicBezTo>
                  <a:cubicBezTo>
                    <a:pt x="3259" y="3307"/>
                    <a:pt x="3660" y="2339"/>
                    <a:pt x="4027" y="1405"/>
                  </a:cubicBezTo>
                  <a:cubicBezTo>
                    <a:pt x="4060" y="1339"/>
                    <a:pt x="4027" y="1272"/>
                    <a:pt x="3960" y="1272"/>
                  </a:cubicBezTo>
                  <a:lnTo>
                    <a:pt x="191" y="4"/>
                  </a:lnTo>
                  <a:cubicBezTo>
                    <a:pt x="180" y="2"/>
                    <a:pt x="171" y="1"/>
                    <a:pt x="161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1"/>
            <p:cNvSpPr/>
            <p:nvPr/>
          </p:nvSpPr>
          <p:spPr>
            <a:xfrm rot="5400000">
              <a:off x="5048621" y="4713760"/>
              <a:ext cx="228179" cy="270968"/>
            </a:xfrm>
            <a:custGeom>
              <a:avLst/>
              <a:gdLst/>
              <a:ahLst/>
              <a:cxnLst/>
              <a:rect l="l" t="t" r="r" b="b"/>
              <a:pathLst>
                <a:path w="5356" h="6360" extrusionOk="0">
                  <a:moveTo>
                    <a:pt x="138" y="0"/>
                  </a:moveTo>
                  <a:cubicBezTo>
                    <a:pt x="58" y="0"/>
                    <a:pt x="1" y="131"/>
                    <a:pt x="85" y="216"/>
                  </a:cubicBezTo>
                  <a:cubicBezTo>
                    <a:pt x="1286" y="949"/>
                    <a:pt x="2753" y="1183"/>
                    <a:pt x="3954" y="1917"/>
                  </a:cubicBezTo>
                  <a:cubicBezTo>
                    <a:pt x="5355" y="2751"/>
                    <a:pt x="4955" y="4852"/>
                    <a:pt x="4655" y="6220"/>
                  </a:cubicBezTo>
                  <a:cubicBezTo>
                    <a:pt x="4634" y="6302"/>
                    <a:pt x="4703" y="6359"/>
                    <a:pt x="4766" y="6359"/>
                  </a:cubicBezTo>
                  <a:cubicBezTo>
                    <a:pt x="4805" y="6359"/>
                    <a:pt x="4842" y="6338"/>
                    <a:pt x="4855" y="6287"/>
                  </a:cubicBezTo>
                  <a:cubicBezTo>
                    <a:pt x="4988" y="5519"/>
                    <a:pt x="5055" y="4752"/>
                    <a:pt x="5088" y="3985"/>
                  </a:cubicBezTo>
                  <a:cubicBezTo>
                    <a:pt x="5155" y="3451"/>
                    <a:pt x="5155" y="2784"/>
                    <a:pt x="4788" y="2350"/>
                  </a:cubicBezTo>
                  <a:cubicBezTo>
                    <a:pt x="3621" y="1016"/>
                    <a:pt x="1619" y="916"/>
                    <a:pt x="185" y="15"/>
                  </a:cubicBezTo>
                  <a:cubicBezTo>
                    <a:pt x="169" y="5"/>
                    <a:pt x="153" y="0"/>
                    <a:pt x="13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1"/>
            <p:cNvSpPr/>
            <p:nvPr/>
          </p:nvSpPr>
          <p:spPr>
            <a:xfrm rot="5400000">
              <a:off x="5181693" y="4916488"/>
              <a:ext cx="194566" cy="230578"/>
            </a:xfrm>
            <a:custGeom>
              <a:avLst/>
              <a:gdLst/>
              <a:ahLst/>
              <a:cxnLst/>
              <a:rect l="l" t="t" r="r" b="b"/>
              <a:pathLst>
                <a:path w="4567" h="5412" extrusionOk="0">
                  <a:moveTo>
                    <a:pt x="132" y="0"/>
                  </a:moveTo>
                  <a:cubicBezTo>
                    <a:pt x="57" y="0"/>
                    <a:pt x="1" y="94"/>
                    <a:pt x="76" y="169"/>
                  </a:cubicBezTo>
                  <a:cubicBezTo>
                    <a:pt x="910" y="936"/>
                    <a:pt x="1977" y="1303"/>
                    <a:pt x="3045" y="1670"/>
                  </a:cubicBezTo>
                  <a:cubicBezTo>
                    <a:pt x="3345" y="1803"/>
                    <a:pt x="3612" y="1937"/>
                    <a:pt x="3912" y="2070"/>
                  </a:cubicBezTo>
                  <a:cubicBezTo>
                    <a:pt x="4212" y="2237"/>
                    <a:pt x="4079" y="3038"/>
                    <a:pt x="4079" y="3304"/>
                  </a:cubicBezTo>
                  <a:cubicBezTo>
                    <a:pt x="4112" y="3972"/>
                    <a:pt x="4179" y="4672"/>
                    <a:pt x="4345" y="5339"/>
                  </a:cubicBezTo>
                  <a:cubicBezTo>
                    <a:pt x="4358" y="5390"/>
                    <a:pt x="4395" y="5412"/>
                    <a:pt x="4434" y="5412"/>
                  </a:cubicBezTo>
                  <a:cubicBezTo>
                    <a:pt x="4498" y="5412"/>
                    <a:pt x="4566" y="5355"/>
                    <a:pt x="4546" y="5273"/>
                  </a:cubicBezTo>
                  <a:cubicBezTo>
                    <a:pt x="4345" y="4238"/>
                    <a:pt x="4245" y="3171"/>
                    <a:pt x="4279" y="2104"/>
                  </a:cubicBezTo>
                  <a:cubicBezTo>
                    <a:pt x="4279" y="2070"/>
                    <a:pt x="4279" y="2037"/>
                    <a:pt x="4245" y="2004"/>
                  </a:cubicBezTo>
                  <a:cubicBezTo>
                    <a:pt x="2911" y="1270"/>
                    <a:pt x="1343" y="1070"/>
                    <a:pt x="209" y="35"/>
                  </a:cubicBezTo>
                  <a:cubicBezTo>
                    <a:pt x="184" y="10"/>
                    <a:pt x="157" y="0"/>
                    <a:pt x="1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6" name="Google Shape;3186;p21"/>
          <p:cNvGrpSpPr/>
          <p:nvPr/>
        </p:nvGrpSpPr>
        <p:grpSpPr>
          <a:xfrm flipH="1">
            <a:off x="6368442" y="4415785"/>
            <a:ext cx="605562" cy="757320"/>
            <a:chOff x="3291645" y="4438907"/>
            <a:chExt cx="662976" cy="829031"/>
          </a:xfrm>
        </p:grpSpPr>
        <p:sp>
          <p:nvSpPr>
            <p:cNvPr id="3187" name="Google Shape;3187;p21"/>
            <p:cNvSpPr/>
            <p:nvPr/>
          </p:nvSpPr>
          <p:spPr>
            <a:xfrm rot="5400000">
              <a:off x="3252321" y="4576246"/>
              <a:ext cx="731016" cy="652368"/>
            </a:xfrm>
            <a:custGeom>
              <a:avLst/>
              <a:gdLst/>
              <a:ahLst/>
              <a:cxnLst/>
              <a:rect l="l" t="t" r="r" b="b"/>
              <a:pathLst>
                <a:path w="17159" h="15312" extrusionOk="0">
                  <a:moveTo>
                    <a:pt x="119" y="1"/>
                  </a:moveTo>
                  <a:cubicBezTo>
                    <a:pt x="64" y="1"/>
                    <a:pt x="1" y="44"/>
                    <a:pt x="1" y="119"/>
                  </a:cubicBezTo>
                  <a:cubicBezTo>
                    <a:pt x="601" y="4155"/>
                    <a:pt x="2603" y="8258"/>
                    <a:pt x="5905" y="10760"/>
                  </a:cubicBezTo>
                  <a:cubicBezTo>
                    <a:pt x="9108" y="13228"/>
                    <a:pt x="13411" y="13562"/>
                    <a:pt x="16946" y="15296"/>
                  </a:cubicBezTo>
                  <a:cubicBezTo>
                    <a:pt x="16968" y="15307"/>
                    <a:pt x="16989" y="15312"/>
                    <a:pt x="17008" y="15312"/>
                  </a:cubicBezTo>
                  <a:cubicBezTo>
                    <a:pt x="17106" y="15312"/>
                    <a:pt x="17158" y="15186"/>
                    <a:pt x="17047" y="15130"/>
                  </a:cubicBezTo>
                  <a:cubicBezTo>
                    <a:pt x="13677" y="13462"/>
                    <a:pt x="9808" y="12995"/>
                    <a:pt x="6606" y="10993"/>
                  </a:cubicBezTo>
                  <a:cubicBezTo>
                    <a:pt x="2970" y="8725"/>
                    <a:pt x="835" y="4188"/>
                    <a:pt x="201" y="86"/>
                  </a:cubicBezTo>
                  <a:cubicBezTo>
                    <a:pt x="201" y="27"/>
                    <a:pt x="163" y="1"/>
                    <a:pt x="11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1"/>
            <p:cNvSpPr/>
            <p:nvPr/>
          </p:nvSpPr>
          <p:spPr>
            <a:xfrm rot="5400000">
              <a:off x="3791468" y="4526543"/>
              <a:ext cx="78218" cy="220140"/>
            </a:xfrm>
            <a:custGeom>
              <a:avLst/>
              <a:gdLst/>
              <a:ahLst/>
              <a:cxnLst/>
              <a:rect l="l" t="t" r="r" b="b"/>
              <a:pathLst>
                <a:path w="1836" h="5167" extrusionOk="0">
                  <a:moveTo>
                    <a:pt x="1703" y="1"/>
                  </a:moveTo>
                  <a:cubicBezTo>
                    <a:pt x="1664" y="1"/>
                    <a:pt x="1627" y="22"/>
                    <a:pt x="1614" y="73"/>
                  </a:cubicBezTo>
                  <a:cubicBezTo>
                    <a:pt x="1047" y="1708"/>
                    <a:pt x="847" y="3476"/>
                    <a:pt x="47" y="5010"/>
                  </a:cubicBezTo>
                  <a:cubicBezTo>
                    <a:pt x="0" y="5080"/>
                    <a:pt x="68" y="5166"/>
                    <a:pt x="135" y="5166"/>
                  </a:cubicBezTo>
                  <a:cubicBezTo>
                    <a:pt x="164" y="5166"/>
                    <a:pt x="193" y="5150"/>
                    <a:pt x="213" y="5110"/>
                  </a:cubicBezTo>
                  <a:cubicBezTo>
                    <a:pt x="1047" y="3542"/>
                    <a:pt x="1248" y="1774"/>
                    <a:pt x="1815" y="140"/>
                  </a:cubicBezTo>
                  <a:cubicBezTo>
                    <a:pt x="1835" y="57"/>
                    <a:pt x="1767" y="1"/>
                    <a:pt x="170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1"/>
            <p:cNvSpPr/>
            <p:nvPr/>
          </p:nvSpPr>
          <p:spPr>
            <a:xfrm rot="5400000">
              <a:off x="3448582" y="4551744"/>
              <a:ext cx="266393" cy="82100"/>
            </a:xfrm>
            <a:custGeom>
              <a:avLst/>
              <a:gdLst/>
              <a:ahLst/>
              <a:cxnLst/>
              <a:rect l="l" t="t" r="r" b="b"/>
              <a:pathLst>
                <a:path w="6253" h="1927" extrusionOk="0">
                  <a:moveTo>
                    <a:pt x="187" y="1"/>
                  </a:moveTo>
                  <a:cubicBezTo>
                    <a:pt x="95" y="1"/>
                    <a:pt x="0" y="104"/>
                    <a:pt x="81" y="185"/>
                  </a:cubicBezTo>
                  <a:cubicBezTo>
                    <a:pt x="1522" y="1438"/>
                    <a:pt x="3873" y="1926"/>
                    <a:pt x="5756" y="1926"/>
                  </a:cubicBezTo>
                  <a:cubicBezTo>
                    <a:pt x="5879" y="1926"/>
                    <a:pt x="6000" y="1924"/>
                    <a:pt x="6119" y="1920"/>
                  </a:cubicBezTo>
                  <a:cubicBezTo>
                    <a:pt x="6252" y="1920"/>
                    <a:pt x="6252" y="1686"/>
                    <a:pt x="6119" y="1686"/>
                  </a:cubicBezTo>
                  <a:cubicBezTo>
                    <a:pt x="5997" y="1691"/>
                    <a:pt x="5873" y="1693"/>
                    <a:pt x="5746" y="1693"/>
                  </a:cubicBezTo>
                  <a:cubicBezTo>
                    <a:pt x="3921" y="1693"/>
                    <a:pt x="1589" y="1235"/>
                    <a:pt x="248" y="19"/>
                  </a:cubicBezTo>
                  <a:cubicBezTo>
                    <a:pt x="229" y="6"/>
                    <a:pt x="208" y="1"/>
                    <a:pt x="18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1"/>
            <p:cNvSpPr/>
            <p:nvPr/>
          </p:nvSpPr>
          <p:spPr>
            <a:xfrm rot="5400000">
              <a:off x="3581733" y="4679999"/>
              <a:ext cx="36297" cy="251838"/>
            </a:xfrm>
            <a:custGeom>
              <a:avLst/>
              <a:gdLst/>
              <a:ahLst/>
              <a:cxnLst/>
              <a:rect l="l" t="t" r="r" b="b"/>
              <a:pathLst>
                <a:path w="852" h="5911" extrusionOk="0">
                  <a:moveTo>
                    <a:pt x="105" y="0"/>
                  </a:moveTo>
                  <a:cubicBezTo>
                    <a:pt x="51" y="0"/>
                    <a:pt x="1" y="34"/>
                    <a:pt x="17" y="101"/>
                  </a:cubicBezTo>
                  <a:cubicBezTo>
                    <a:pt x="117" y="2002"/>
                    <a:pt x="618" y="3870"/>
                    <a:pt x="184" y="5771"/>
                  </a:cubicBezTo>
                  <a:cubicBezTo>
                    <a:pt x="163" y="5854"/>
                    <a:pt x="232" y="5911"/>
                    <a:pt x="295" y="5911"/>
                  </a:cubicBezTo>
                  <a:cubicBezTo>
                    <a:pt x="334" y="5911"/>
                    <a:pt x="371" y="5889"/>
                    <a:pt x="384" y="5838"/>
                  </a:cubicBezTo>
                  <a:cubicBezTo>
                    <a:pt x="851" y="3903"/>
                    <a:pt x="317" y="2002"/>
                    <a:pt x="217" y="101"/>
                  </a:cubicBezTo>
                  <a:cubicBezTo>
                    <a:pt x="217" y="34"/>
                    <a:pt x="159" y="0"/>
                    <a:pt x="10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1"/>
            <p:cNvSpPr/>
            <p:nvPr/>
          </p:nvSpPr>
          <p:spPr>
            <a:xfrm rot="5400000">
              <a:off x="3260319" y="4788575"/>
              <a:ext cx="219872" cy="80396"/>
            </a:xfrm>
            <a:custGeom>
              <a:avLst/>
              <a:gdLst/>
              <a:ahLst/>
              <a:cxnLst/>
              <a:rect l="l" t="t" r="r" b="b"/>
              <a:pathLst>
                <a:path w="5161" h="1887" extrusionOk="0">
                  <a:moveTo>
                    <a:pt x="5000" y="0"/>
                  </a:moveTo>
                  <a:cubicBezTo>
                    <a:pt x="4991" y="0"/>
                    <a:pt x="4981" y="1"/>
                    <a:pt x="4971" y="4"/>
                  </a:cubicBezTo>
                  <a:cubicBezTo>
                    <a:pt x="3418" y="501"/>
                    <a:pt x="2154" y="1692"/>
                    <a:pt x="506" y="1692"/>
                  </a:cubicBezTo>
                  <a:cubicBezTo>
                    <a:pt x="384" y="1692"/>
                    <a:pt x="260" y="1685"/>
                    <a:pt x="134" y="1672"/>
                  </a:cubicBezTo>
                  <a:cubicBezTo>
                    <a:pt x="1" y="1672"/>
                    <a:pt x="1" y="1872"/>
                    <a:pt x="134" y="1872"/>
                  </a:cubicBezTo>
                  <a:cubicBezTo>
                    <a:pt x="245" y="1882"/>
                    <a:pt x="355" y="1886"/>
                    <a:pt x="462" y="1886"/>
                  </a:cubicBezTo>
                  <a:cubicBezTo>
                    <a:pt x="2162" y="1886"/>
                    <a:pt x="3438" y="706"/>
                    <a:pt x="5038" y="204"/>
                  </a:cubicBezTo>
                  <a:cubicBezTo>
                    <a:pt x="5161" y="173"/>
                    <a:pt x="5113" y="0"/>
                    <a:pt x="50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1"/>
            <p:cNvSpPr/>
            <p:nvPr/>
          </p:nvSpPr>
          <p:spPr>
            <a:xfrm rot="5400000">
              <a:off x="3917087" y="4647263"/>
              <a:ext cx="35573" cy="39495"/>
            </a:xfrm>
            <a:custGeom>
              <a:avLst/>
              <a:gdLst/>
              <a:ahLst/>
              <a:cxnLst/>
              <a:rect l="l" t="t" r="r" b="b"/>
              <a:pathLst>
                <a:path w="835" h="927" extrusionOk="0">
                  <a:moveTo>
                    <a:pt x="434" y="1"/>
                  </a:moveTo>
                  <a:cubicBezTo>
                    <a:pt x="200" y="1"/>
                    <a:pt x="0" y="201"/>
                    <a:pt x="0" y="435"/>
                  </a:cubicBezTo>
                  <a:lnTo>
                    <a:pt x="0" y="501"/>
                  </a:lnTo>
                  <a:cubicBezTo>
                    <a:pt x="0" y="785"/>
                    <a:pt x="209" y="927"/>
                    <a:pt x="417" y="927"/>
                  </a:cubicBezTo>
                  <a:cubicBezTo>
                    <a:pt x="626" y="927"/>
                    <a:pt x="834" y="785"/>
                    <a:pt x="834" y="501"/>
                  </a:cubicBezTo>
                  <a:lnTo>
                    <a:pt x="834" y="435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1"/>
            <p:cNvSpPr/>
            <p:nvPr/>
          </p:nvSpPr>
          <p:spPr>
            <a:xfrm rot="5400000">
              <a:off x="3909100" y="4531276"/>
              <a:ext cx="46905" cy="35533"/>
            </a:xfrm>
            <a:custGeom>
              <a:avLst/>
              <a:gdLst/>
              <a:ahLst/>
              <a:cxnLst/>
              <a:rect l="l" t="t" r="r" b="b"/>
              <a:pathLst>
                <a:path w="1101" h="834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cubicBezTo>
                    <a:pt x="1101" y="834"/>
                    <a:pt x="1101" y="0"/>
                    <a:pt x="5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1"/>
            <p:cNvSpPr/>
            <p:nvPr/>
          </p:nvSpPr>
          <p:spPr>
            <a:xfrm rot="5400000">
              <a:off x="3600053" y="4436967"/>
              <a:ext cx="35573" cy="39452"/>
            </a:xfrm>
            <a:custGeom>
              <a:avLst/>
              <a:gdLst/>
              <a:ahLst/>
              <a:cxnLst/>
              <a:rect l="l" t="t" r="r" b="b"/>
              <a:pathLst>
                <a:path w="835" h="926" extrusionOk="0">
                  <a:moveTo>
                    <a:pt x="400" y="0"/>
                  </a:moveTo>
                  <a:cubicBezTo>
                    <a:pt x="167" y="0"/>
                    <a:pt x="0" y="167"/>
                    <a:pt x="0" y="401"/>
                  </a:cubicBezTo>
                  <a:lnTo>
                    <a:pt x="0" y="501"/>
                  </a:lnTo>
                  <a:cubicBezTo>
                    <a:pt x="0" y="784"/>
                    <a:pt x="209" y="926"/>
                    <a:pt x="417" y="926"/>
                  </a:cubicBezTo>
                  <a:cubicBezTo>
                    <a:pt x="626" y="926"/>
                    <a:pt x="834" y="784"/>
                    <a:pt x="834" y="501"/>
                  </a:cubicBezTo>
                  <a:lnTo>
                    <a:pt x="834" y="401"/>
                  </a:lnTo>
                  <a:cubicBezTo>
                    <a:pt x="834" y="167"/>
                    <a:pt x="634" y="0"/>
                    <a:pt x="4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1"/>
            <p:cNvSpPr/>
            <p:nvPr/>
          </p:nvSpPr>
          <p:spPr>
            <a:xfrm rot="5400000">
              <a:off x="3699450" y="4776414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lnTo>
                    <a:pt x="634" y="834"/>
                  </a:lnTo>
                  <a:cubicBezTo>
                    <a:pt x="1201" y="834"/>
                    <a:pt x="1201" y="0"/>
                    <a:pt x="6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1"/>
            <p:cNvSpPr/>
            <p:nvPr/>
          </p:nvSpPr>
          <p:spPr>
            <a:xfrm rot="5400000">
              <a:off x="3302986" y="4705352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lnTo>
                    <a:pt x="634" y="835"/>
                  </a:lnTo>
                  <a:cubicBezTo>
                    <a:pt x="1201" y="835"/>
                    <a:pt x="1201" y="1"/>
                    <a:pt x="6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7" name="Google Shape;3197;p21"/>
          <p:cNvGrpSpPr/>
          <p:nvPr/>
        </p:nvGrpSpPr>
        <p:grpSpPr>
          <a:xfrm flipH="1">
            <a:off x="2404164" y="4614946"/>
            <a:ext cx="578478" cy="673232"/>
            <a:chOff x="7255010" y="4438892"/>
            <a:chExt cx="633323" cy="736981"/>
          </a:xfrm>
        </p:grpSpPr>
        <p:sp>
          <p:nvSpPr>
            <p:cNvPr id="3198" name="Google Shape;3198;p21"/>
            <p:cNvSpPr/>
            <p:nvPr/>
          </p:nvSpPr>
          <p:spPr>
            <a:xfrm rot="5400000">
              <a:off x="7203182" y="4490721"/>
              <a:ext cx="736981" cy="633323"/>
            </a:xfrm>
            <a:custGeom>
              <a:avLst/>
              <a:gdLst/>
              <a:ahLst/>
              <a:cxnLst/>
              <a:rect l="l" t="t" r="r" b="b"/>
              <a:pathLst>
                <a:path w="17299" h="14865" extrusionOk="0">
                  <a:moveTo>
                    <a:pt x="8956" y="1"/>
                  </a:moveTo>
                  <a:cubicBezTo>
                    <a:pt x="8127" y="1"/>
                    <a:pt x="7319" y="154"/>
                    <a:pt x="7072" y="736"/>
                  </a:cubicBezTo>
                  <a:cubicBezTo>
                    <a:pt x="6905" y="1270"/>
                    <a:pt x="7005" y="1837"/>
                    <a:pt x="7372" y="2270"/>
                  </a:cubicBezTo>
                  <a:cubicBezTo>
                    <a:pt x="7672" y="2637"/>
                    <a:pt x="8006" y="2938"/>
                    <a:pt x="8273" y="3305"/>
                  </a:cubicBezTo>
                  <a:cubicBezTo>
                    <a:pt x="8529" y="3680"/>
                    <a:pt x="8331" y="3776"/>
                    <a:pt x="8024" y="3776"/>
                  </a:cubicBezTo>
                  <a:cubicBezTo>
                    <a:pt x="7730" y="3776"/>
                    <a:pt x="7334" y="3688"/>
                    <a:pt x="7139" y="3671"/>
                  </a:cubicBezTo>
                  <a:cubicBezTo>
                    <a:pt x="6958" y="3661"/>
                    <a:pt x="6733" y="3651"/>
                    <a:pt x="6483" y="3651"/>
                  </a:cubicBezTo>
                  <a:cubicBezTo>
                    <a:pt x="5209" y="3651"/>
                    <a:pt x="3297" y="3889"/>
                    <a:pt x="3436" y="5339"/>
                  </a:cubicBezTo>
                  <a:cubicBezTo>
                    <a:pt x="3503" y="5940"/>
                    <a:pt x="4170" y="6440"/>
                    <a:pt x="4604" y="6774"/>
                  </a:cubicBezTo>
                  <a:lnTo>
                    <a:pt x="5104" y="7207"/>
                  </a:lnTo>
                  <a:cubicBezTo>
                    <a:pt x="5271" y="7307"/>
                    <a:pt x="5438" y="7307"/>
                    <a:pt x="5304" y="7341"/>
                  </a:cubicBezTo>
                  <a:cubicBezTo>
                    <a:pt x="5004" y="7407"/>
                    <a:pt x="4704" y="7508"/>
                    <a:pt x="4403" y="7608"/>
                  </a:cubicBezTo>
                  <a:cubicBezTo>
                    <a:pt x="3136" y="8075"/>
                    <a:pt x="1768" y="8675"/>
                    <a:pt x="834" y="9676"/>
                  </a:cubicBezTo>
                  <a:cubicBezTo>
                    <a:pt x="301" y="10176"/>
                    <a:pt x="0" y="11244"/>
                    <a:pt x="868" y="11611"/>
                  </a:cubicBezTo>
                  <a:cubicBezTo>
                    <a:pt x="1175" y="11742"/>
                    <a:pt x="1511" y="11795"/>
                    <a:pt x="1859" y="11795"/>
                  </a:cubicBezTo>
                  <a:cubicBezTo>
                    <a:pt x="2831" y="11795"/>
                    <a:pt x="3902" y="11380"/>
                    <a:pt x="4737" y="11110"/>
                  </a:cubicBezTo>
                  <a:cubicBezTo>
                    <a:pt x="5135" y="11011"/>
                    <a:pt x="5533" y="10878"/>
                    <a:pt x="5930" y="10778"/>
                  </a:cubicBezTo>
                  <a:lnTo>
                    <a:pt x="5930" y="10778"/>
                  </a:lnTo>
                  <a:cubicBezTo>
                    <a:pt x="5840" y="10825"/>
                    <a:pt x="5871" y="11716"/>
                    <a:pt x="5871" y="11911"/>
                  </a:cubicBezTo>
                  <a:cubicBezTo>
                    <a:pt x="5804" y="12745"/>
                    <a:pt x="5938" y="13579"/>
                    <a:pt x="6271" y="14312"/>
                  </a:cubicBezTo>
                  <a:cubicBezTo>
                    <a:pt x="6495" y="14718"/>
                    <a:pt x="6841" y="14865"/>
                    <a:pt x="7214" y="14865"/>
                  </a:cubicBezTo>
                  <a:cubicBezTo>
                    <a:pt x="7454" y="14865"/>
                    <a:pt x="7704" y="14804"/>
                    <a:pt x="7939" y="14713"/>
                  </a:cubicBezTo>
                  <a:cubicBezTo>
                    <a:pt x="9040" y="14279"/>
                    <a:pt x="9541" y="12978"/>
                    <a:pt x="9941" y="11977"/>
                  </a:cubicBezTo>
                  <a:cubicBezTo>
                    <a:pt x="10208" y="11410"/>
                    <a:pt x="10475" y="10843"/>
                    <a:pt x="10775" y="10310"/>
                  </a:cubicBezTo>
                  <a:cubicBezTo>
                    <a:pt x="10891" y="10154"/>
                    <a:pt x="10967" y="10089"/>
                    <a:pt x="11029" y="10089"/>
                  </a:cubicBezTo>
                  <a:cubicBezTo>
                    <a:pt x="11126" y="10089"/>
                    <a:pt x="11186" y="10252"/>
                    <a:pt x="11308" y="10476"/>
                  </a:cubicBezTo>
                  <a:cubicBezTo>
                    <a:pt x="11475" y="10743"/>
                    <a:pt x="11642" y="11010"/>
                    <a:pt x="11842" y="11310"/>
                  </a:cubicBezTo>
                  <a:cubicBezTo>
                    <a:pt x="12200" y="11835"/>
                    <a:pt x="12712" y="12275"/>
                    <a:pt x="13292" y="12275"/>
                  </a:cubicBezTo>
                  <a:cubicBezTo>
                    <a:pt x="13522" y="12275"/>
                    <a:pt x="13764" y="12205"/>
                    <a:pt x="14010" y="12044"/>
                  </a:cubicBezTo>
                  <a:cubicBezTo>
                    <a:pt x="14844" y="11477"/>
                    <a:pt x="15311" y="10310"/>
                    <a:pt x="15712" y="9409"/>
                  </a:cubicBezTo>
                  <a:cubicBezTo>
                    <a:pt x="16412" y="7708"/>
                    <a:pt x="16579" y="5840"/>
                    <a:pt x="17279" y="4138"/>
                  </a:cubicBezTo>
                  <a:cubicBezTo>
                    <a:pt x="17298" y="4064"/>
                    <a:pt x="17243" y="4020"/>
                    <a:pt x="17180" y="4020"/>
                  </a:cubicBezTo>
                  <a:cubicBezTo>
                    <a:pt x="17130" y="4020"/>
                    <a:pt x="17075" y="4047"/>
                    <a:pt x="17046" y="4105"/>
                  </a:cubicBezTo>
                  <a:cubicBezTo>
                    <a:pt x="16679" y="5139"/>
                    <a:pt x="16379" y="6240"/>
                    <a:pt x="16179" y="7341"/>
                  </a:cubicBezTo>
                  <a:cubicBezTo>
                    <a:pt x="15912" y="8375"/>
                    <a:pt x="15545" y="9376"/>
                    <a:pt x="15044" y="10310"/>
                  </a:cubicBezTo>
                  <a:cubicBezTo>
                    <a:pt x="14708" y="11011"/>
                    <a:pt x="14111" y="12067"/>
                    <a:pt x="13275" y="12067"/>
                  </a:cubicBezTo>
                  <a:cubicBezTo>
                    <a:pt x="13117" y="12067"/>
                    <a:pt x="12951" y="12029"/>
                    <a:pt x="12776" y="11944"/>
                  </a:cubicBezTo>
                  <a:cubicBezTo>
                    <a:pt x="11976" y="11544"/>
                    <a:pt x="11609" y="10443"/>
                    <a:pt x="11108" y="9776"/>
                  </a:cubicBezTo>
                  <a:cubicBezTo>
                    <a:pt x="11089" y="9737"/>
                    <a:pt x="11058" y="9721"/>
                    <a:pt x="11022" y="9721"/>
                  </a:cubicBezTo>
                  <a:cubicBezTo>
                    <a:pt x="10997" y="9721"/>
                    <a:pt x="10969" y="9729"/>
                    <a:pt x="10942" y="9743"/>
                  </a:cubicBezTo>
                  <a:cubicBezTo>
                    <a:pt x="9741" y="11177"/>
                    <a:pt x="9507" y="14379"/>
                    <a:pt x="7306" y="14679"/>
                  </a:cubicBezTo>
                  <a:cubicBezTo>
                    <a:pt x="7259" y="14685"/>
                    <a:pt x="7213" y="14688"/>
                    <a:pt x="7170" y="14688"/>
                  </a:cubicBezTo>
                  <a:cubicBezTo>
                    <a:pt x="5726" y="14688"/>
                    <a:pt x="6072" y="11551"/>
                    <a:pt x="6105" y="10677"/>
                  </a:cubicBezTo>
                  <a:cubicBezTo>
                    <a:pt x="6105" y="10622"/>
                    <a:pt x="6060" y="10568"/>
                    <a:pt x="6008" y="10568"/>
                  </a:cubicBezTo>
                  <a:cubicBezTo>
                    <a:pt x="5996" y="10568"/>
                    <a:pt x="5984" y="10570"/>
                    <a:pt x="5971" y="10576"/>
                  </a:cubicBezTo>
                  <a:cubicBezTo>
                    <a:pt x="5361" y="10685"/>
                    <a:pt x="3084" y="11563"/>
                    <a:pt x="1673" y="11563"/>
                  </a:cubicBezTo>
                  <a:cubicBezTo>
                    <a:pt x="924" y="11563"/>
                    <a:pt x="418" y="11316"/>
                    <a:pt x="534" y="10576"/>
                  </a:cubicBezTo>
                  <a:cubicBezTo>
                    <a:pt x="701" y="9609"/>
                    <a:pt x="2102" y="8942"/>
                    <a:pt x="2869" y="8542"/>
                  </a:cubicBezTo>
                  <a:cubicBezTo>
                    <a:pt x="3703" y="8075"/>
                    <a:pt x="4604" y="7741"/>
                    <a:pt x="5538" y="7508"/>
                  </a:cubicBezTo>
                  <a:cubicBezTo>
                    <a:pt x="5604" y="7474"/>
                    <a:pt x="5638" y="7374"/>
                    <a:pt x="5571" y="7307"/>
                  </a:cubicBezTo>
                  <a:cubicBezTo>
                    <a:pt x="4637" y="6473"/>
                    <a:pt x="2602" y="5273"/>
                    <a:pt x="4504" y="4172"/>
                  </a:cubicBezTo>
                  <a:cubicBezTo>
                    <a:pt x="5003" y="3886"/>
                    <a:pt x="5594" y="3802"/>
                    <a:pt x="6206" y="3802"/>
                  </a:cubicBezTo>
                  <a:cubicBezTo>
                    <a:pt x="7025" y="3802"/>
                    <a:pt x="7881" y="3953"/>
                    <a:pt x="8607" y="3972"/>
                  </a:cubicBezTo>
                  <a:cubicBezTo>
                    <a:pt x="8673" y="3972"/>
                    <a:pt x="8740" y="3905"/>
                    <a:pt x="8707" y="3838"/>
                  </a:cubicBezTo>
                  <a:cubicBezTo>
                    <a:pt x="8506" y="3038"/>
                    <a:pt x="7873" y="2637"/>
                    <a:pt x="7439" y="1970"/>
                  </a:cubicBezTo>
                  <a:cubicBezTo>
                    <a:pt x="6372" y="436"/>
                    <a:pt x="8540" y="269"/>
                    <a:pt x="9507" y="269"/>
                  </a:cubicBezTo>
                  <a:cubicBezTo>
                    <a:pt x="11609" y="269"/>
                    <a:pt x="14010" y="903"/>
                    <a:pt x="15678" y="2270"/>
                  </a:cubicBezTo>
                  <a:cubicBezTo>
                    <a:pt x="15697" y="2283"/>
                    <a:pt x="15718" y="2288"/>
                    <a:pt x="15739" y="2288"/>
                  </a:cubicBezTo>
                  <a:cubicBezTo>
                    <a:pt x="15830" y="2288"/>
                    <a:pt x="15920" y="2185"/>
                    <a:pt x="15812" y="2104"/>
                  </a:cubicBezTo>
                  <a:cubicBezTo>
                    <a:pt x="14344" y="1036"/>
                    <a:pt x="12643" y="369"/>
                    <a:pt x="10841" y="169"/>
                  </a:cubicBezTo>
                  <a:cubicBezTo>
                    <a:pt x="10449" y="122"/>
                    <a:pt x="9694" y="1"/>
                    <a:pt x="8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1"/>
            <p:cNvSpPr/>
            <p:nvPr/>
          </p:nvSpPr>
          <p:spPr>
            <a:xfrm rot="5400000">
              <a:off x="7324692" y="4704128"/>
              <a:ext cx="602612" cy="320091"/>
            </a:xfrm>
            <a:custGeom>
              <a:avLst/>
              <a:gdLst/>
              <a:ahLst/>
              <a:cxnLst/>
              <a:rect l="l" t="t" r="r" b="b"/>
              <a:pathLst>
                <a:path w="14145" h="7513" extrusionOk="0">
                  <a:moveTo>
                    <a:pt x="14013" y="1"/>
                  </a:moveTo>
                  <a:cubicBezTo>
                    <a:pt x="13988" y="1"/>
                    <a:pt x="13961" y="11"/>
                    <a:pt x="13936" y="36"/>
                  </a:cubicBezTo>
                  <a:cubicBezTo>
                    <a:pt x="12068" y="1838"/>
                    <a:pt x="9766" y="3072"/>
                    <a:pt x="7464" y="4173"/>
                  </a:cubicBezTo>
                  <a:cubicBezTo>
                    <a:pt x="5063" y="5307"/>
                    <a:pt x="2728" y="6708"/>
                    <a:pt x="92" y="7308"/>
                  </a:cubicBezTo>
                  <a:cubicBezTo>
                    <a:pt x="0" y="7339"/>
                    <a:pt x="21" y="7512"/>
                    <a:pt x="130" y="7512"/>
                  </a:cubicBezTo>
                  <a:cubicBezTo>
                    <a:pt x="139" y="7512"/>
                    <a:pt x="149" y="7511"/>
                    <a:pt x="159" y="7508"/>
                  </a:cubicBezTo>
                  <a:cubicBezTo>
                    <a:pt x="2794" y="6908"/>
                    <a:pt x="5129" y="5507"/>
                    <a:pt x="7565" y="4339"/>
                  </a:cubicBezTo>
                  <a:cubicBezTo>
                    <a:pt x="9866" y="3239"/>
                    <a:pt x="12201" y="2004"/>
                    <a:pt x="14069" y="170"/>
                  </a:cubicBezTo>
                  <a:cubicBezTo>
                    <a:pt x="14144" y="95"/>
                    <a:pt x="14088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1"/>
            <p:cNvSpPr/>
            <p:nvPr/>
          </p:nvSpPr>
          <p:spPr>
            <a:xfrm rot="5400000">
              <a:off x="7421931" y="4586653"/>
              <a:ext cx="196355" cy="309738"/>
            </a:xfrm>
            <a:custGeom>
              <a:avLst/>
              <a:gdLst/>
              <a:ahLst/>
              <a:cxnLst/>
              <a:rect l="l" t="t" r="r" b="b"/>
              <a:pathLst>
                <a:path w="4609" h="7270" extrusionOk="0">
                  <a:moveTo>
                    <a:pt x="167" y="0"/>
                  </a:moveTo>
                  <a:cubicBezTo>
                    <a:pt x="80" y="0"/>
                    <a:pt x="0" y="120"/>
                    <a:pt x="105" y="198"/>
                  </a:cubicBezTo>
                  <a:cubicBezTo>
                    <a:pt x="1239" y="1099"/>
                    <a:pt x="2507" y="1732"/>
                    <a:pt x="3908" y="2099"/>
                  </a:cubicBezTo>
                  <a:cubicBezTo>
                    <a:pt x="4608" y="2333"/>
                    <a:pt x="3774" y="4201"/>
                    <a:pt x="3607" y="4735"/>
                  </a:cubicBezTo>
                  <a:cubicBezTo>
                    <a:pt x="3341" y="5502"/>
                    <a:pt x="3174" y="6336"/>
                    <a:pt x="3174" y="7170"/>
                  </a:cubicBezTo>
                  <a:cubicBezTo>
                    <a:pt x="3174" y="7236"/>
                    <a:pt x="3224" y="7270"/>
                    <a:pt x="3274" y="7270"/>
                  </a:cubicBezTo>
                  <a:cubicBezTo>
                    <a:pt x="3324" y="7270"/>
                    <a:pt x="3374" y="7236"/>
                    <a:pt x="3374" y="7170"/>
                  </a:cubicBezTo>
                  <a:cubicBezTo>
                    <a:pt x="3374" y="5402"/>
                    <a:pt x="4275" y="3834"/>
                    <a:pt x="4475" y="2133"/>
                  </a:cubicBezTo>
                  <a:cubicBezTo>
                    <a:pt x="4475" y="2099"/>
                    <a:pt x="4441" y="2033"/>
                    <a:pt x="4408" y="2033"/>
                  </a:cubicBezTo>
                  <a:cubicBezTo>
                    <a:pt x="2873" y="1699"/>
                    <a:pt x="1439" y="998"/>
                    <a:pt x="238" y="31"/>
                  </a:cubicBezTo>
                  <a:cubicBezTo>
                    <a:pt x="217" y="9"/>
                    <a:pt x="192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1"/>
            <p:cNvSpPr/>
            <p:nvPr/>
          </p:nvSpPr>
          <p:spPr>
            <a:xfrm rot="5400000">
              <a:off x="7523475" y="4778472"/>
              <a:ext cx="222385" cy="337772"/>
            </a:xfrm>
            <a:custGeom>
              <a:avLst/>
              <a:gdLst/>
              <a:ahLst/>
              <a:cxnLst/>
              <a:rect l="l" t="t" r="r" b="b"/>
              <a:pathLst>
                <a:path w="5220" h="7928" extrusionOk="0">
                  <a:moveTo>
                    <a:pt x="99" y="0"/>
                  </a:moveTo>
                  <a:cubicBezTo>
                    <a:pt x="9" y="0"/>
                    <a:pt x="1" y="156"/>
                    <a:pt x="115" y="214"/>
                  </a:cubicBezTo>
                  <a:lnTo>
                    <a:pt x="82" y="214"/>
                  </a:lnTo>
                  <a:cubicBezTo>
                    <a:pt x="916" y="547"/>
                    <a:pt x="1750" y="881"/>
                    <a:pt x="2584" y="1248"/>
                  </a:cubicBezTo>
                  <a:cubicBezTo>
                    <a:pt x="3218" y="1548"/>
                    <a:pt x="4619" y="2048"/>
                    <a:pt x="4819" y="2816"/>
                  </a:cubicBezTo>
                  <a:cubicBezTo>
                    <a:pt x="4986" y="3583"/>
                    <a:pt x="4785" y="4650"/>
                    <a:pt x="4685" y="5451"/>
                  </a:cubicBezTo>
                  <a:cubicBezTo>
                    <a:pt x="4552" y="6251"/>
                    <a:pt x="4419" y="7019"/>
                    <a:pt x="4218" y="7819"/>
                  </a:cubicBezTo>
                  <a:cubicBezTo>
                    <a:pt x="4198" y="7879"/>
                    <a:pt x="4262" y="7927"/>
                    <a:pt x="4324" y="7927"/>
                  </a:cubicBezTo>
                  <a:cubicBezTo>
                    <a:pt x="4365" y="7927"/>
                    <a:pt x="4405" y="7906"/>
                    <a:pt x="4419" y="7853"/>
                  </a:cubicBezTo>
                  <a:cubicBezTo>
                    <a:pt x="4652" y="6952"/>
                    <a:pt x="4819" y="6051"/>
                    <a:pt x="4919" y="5117"/>
                  </a:cubicBezTo>
                  <a:cubicBezTo>
                    <a:pt x="5019" y="4350"/>
                    <a:pt x="5219" y="3349"/>
                    <a:pt x="4952" y="2582"/>
                  </a:cubicBezTo>
                  <a:cubicBezTo>
                    <a:pt x="4752" y="1948"/>
                    <a:pt x="3618" y="1515"/>
                    <a:pt x="3084" y="1248"/>
                  </a:cubicBezTo>
                  <a:cubicBezTo>
                    <a:pt x="2117" y="781"/>
                    <a:pt x="1116" y="414"/>
                    <a:pt x="149" y="14"/>
                  </a:cubicBezTo>
                  <a:cubicBezTo>
                    <a:pt x="130" y="4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1"/>
            <p:cNvSpPr/>
            <p:nvPr/>
          </p:nvSpPr>
          <p:spPr>
            <a:xfrm rot="5400000">
              <a:off x="7638679" y="4821466"/>
              <a:ext cx="80732" cy="61820"/>
            </a:xfrm>
            <a:custGeom>
              <a:avLst/>
              <a:gdLst/>
              <a:ahLst/>
              <a:cxnLst/>
              <a:rect l="l" t="t" r="r" b="b"/>
              <a:pathLst>
                <a:path w="1895" h="1451" extrusionOk="0">
                  <a:moveTo>
                    <a:pt x="158" y="0"/>
                  </a:moveTo>
                  <a:cubicBezTo>
                    <a:pt x="74" y="0"/>
                    <a:pt x="1" y="104"/>
                    <a:pt x="82" y="185"/>
                  </a:cubicBezTo>
                  <a:lnTo>
                    <a:pt x="82" y="152"/>
                  </a:lnTo>
                  <a:cubicBezTo>
                    <a:pt x="616" y="585"/>
                    <a:pt x="1183" y="952"/>
                    <a:pt x="1683" y="1419"/>
                  </a:cubicBezTo>
                  <a:cubicBezTo>
                    <a:pt x="1705" y="1441"/>
                    <a:pt x="1729" y="1450"/>
                    <a:pt x="1752" y="1450"/>
                  </a:cubicBezTo>
                  <a:cubicBezTo>
                    <a:pt x="1831" y="1450"/>
                    <a:pt x="1895" y="1338"/>
                    <a:pt x="1817" y="1286"/>
                  </a:cubicBezTo>
                  <a:cubicBezTo>
                    <a:pt x="1350" y="785"/>
                    <a:pt x="749" y="452"/>
                    <a:pt x="215" y="18"/>
                  </a:cubicBezTo>
                  <a:cubicBezTo>
                    <a:pt x="197" y="6"/>
                    <a:pt x="177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1"/>
            <p:cNvSpPr/>
            <p:nvPr/>
          </p:nvSpPr>
          <p:spPr>
            <a:xfrm rot="5400000">
              <a:off x="7544269" y="4908547"/>
              <a:ext cx="22792" cy="86786"/>
            </a:xfrm>
            <a:custGeom>
              <a:avLst/>
              <a:gdLst/>
              <a:ahLst/>
              <a:cxnLst/>
              <a:rect l="l" t="t" r="r" b="b"/>
              <a:pathLst>
                <a:path w="535" h="2037" extrusionOk="0">
                  <a:moveTo>
                    <a:pt x="405" y="1"/>
                  </a:moveTo>
                  <a:cubicBezTo>
                    <a:pt x="373" y="1"/>
                    <a:pt x="346" y="16"/>
                    <a:pt x="334" y="50"/>
                  </a:cubicBezTo>
                  <a:cubicBezTo>
                    <a:pt x="167" y="684"/>
                    <a:pt x="67" y="1285"/>
                    <a:pt x="0" y="1918"/>
                  </a:cubicBezTo>
                  <a:cubicBezTo>
                    <a:pt x="0" y="1993"/>
                    <a:pt x="53" y="2037"/>
                    <a:pt x="105" y="2037"/>
                  </a:cubicBezTo>
                  <a:cubicBezTo>
                    <a:pt x="146" y="2037"/>
                    <a:pt x="186" y="2010"/>
                    <a:pt x="201" y="1952"/>
                  </a:cubicBezTo>
                  <a:cubicBezTo>
                    <a:pt x="267" y="1351"/>
                    <a:pt x="367" y="718"/>
                    <a:pt x="534" y="117"/>
                  </a:cubicBezTo>
                  <a:cubicBezTo>
                    <a:pt x="534" y="52"/>
                    <a:pt x="463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1"/>
            <p:cNvSpPr/>
            <p:nvPr/>
          </p:nvSpPr>
          <p:spPr>
            <a:xfrm rot="5400000">
              <a:off x="7769023" y="4974816"/>
              <a:ext cx="82180" cy="43883"/>
            </a:xfrm>
            <a:custGeom>
              <a:avLst/>
              <a:gdLst/>
              <a:ahLst/>
              <a:cxnLst/>
              <a:rect l="l" t="t" r="r" b="b"/>
              <a:pathLst>
                <a:path w="1929" h="1030" extrusionOk="0">
                  <a:moveTo>
                    <a:pt x="163" y="0"/>
                  </a:moveTo>
                  <a:cubicBezTo>
                    <a:pt x="76" y="0"/>
                    <a:pt x="1" y="126"/>
                    <a:pt x="112" y="182"/>
                  </a:cubicBezTo>
                  <a:cubicBezTo>
                    <a:pt x="613" y="516"/>
                    <a:pt x="1147" y="783"/>
                    <a:pt x="1714" y="1016"/>
                  </a:cubicBezTo>
                  <a:cubicBezTo>
                    <a:pt x="1728" y="1026"/>
                    <a:pt x="1742" y="1030"/>
                    <a:pt x="1757" y="1030"/>
                  </a:cubicBezTo>
                  <a:cubicBezTo>
                    <a:pt x="1846" y="1030"/>
                    <a:pt x="1928" y="878"/>
                    <a:pt x="1814" y="849"/>
                  </a:cubicBezTo>
                  <a:cubicBezTo>
                    <a:pt x="1247" y="616"/>
                    <a:pt x="713" y="349"/>
                    <a:pt x="213" y="15"/>
                  </a:cubicBezTo>
                  <a:cubicBezTo>
                    <a:pt x="196" y="5"/>
                    <a:pt x="179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5" name="Google Shape;3205;p21"/>
          <p:cNvGrpSpPr/>
          <p:nvPr/>
        </p:nvGrpSpPr>
        <p:grpSpPr>
          <a:xfrm flipH="1">
            <a:off x="5553387" y="4515747"/>
            <a:ext cx="589552" cy="624470"/>
            <a:chOff x="4174996" y="4517026"/>
            <a:chExt cx="645448" cy="683601"/>
          </a:xfrm>
        </p:grpSpPr>
        <p:sp>
          <p:nvSpPr>
            <p:cNvPr id="3206" name="Google Shape;3206;p21"/>
            <p:cNvSpPr/>
            <p:nvPr/>
          </p:nvSpPr>
          <p:spPr>
            <a:xfrm rot="5400000">
              <a:off x="4380180" y="4841227"/>
              <a:ext cx="437655" cy="274589"/>
            </a:xfrm>
            <a:custGeom>
              <a:avLst/>
              <a:gdLst/>
              <a:ahLst/>
              <a:cxnLst/>
              <a:rect l="l" t="t" r="r" b="b"/>
              <a:pathLst>
                <a:path w="10273" h="6445" extrusionOk="0">
                  <a:moveTo>
                    <a:pt x="134" y="1"/>
                  </a:moveTo>
                  <a:cubicBezTo>
                    <a:pt x="58" y="1"/>
                    <a:pt x="0" y="102"/>
                    <a:pt x="76" y="203"/>
                  </a:cubicBezTo>
                  <a:cubicBezTo>
                    <a:pt x="2644" y="3238"/>
                    <a:pt x="6414" y="5106"/>
                    <a:pt x="10116" y="6440"/>
                  </a:cubicBezTo>
                  <a:cubicBezTo>
                    <a:pt x="10126" y="6443"/>
                    <a:pt x="10136" y="6444"/>
                    <a:pt x="10145" y="6444"/>
                  </a:cubicBezTo>
                  <a:cubicBezTo>
                    <a:pt x="10254" y="6444"/>
                    <a:pt x="10273" y="6271"/>
                    <a:pt x="10150" y="6240"/>
                  </a:cubicBezTo>
                  <a:cubicBezTo>
                    <a:pt x="6480" y="4906"/>
                    <a:pt x="2778" y="3071"/>
                    <a:pt x="209" y="36"/>
                  </a:cubicBezTo>
                  <a:cubicBezTo>
                    <a:pt x="185" y="11"/>
                    <a:pt x="158" y="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1"/>
            <p:cNvSpPr/>
            <p:nvPr/>
          </p:nvSpPr>
          <p:spPr>
            <a:xfrm rot="5400000">
              <a:off x="4500576" y="4689560"/>
              <a:ext cx="360204" cy="279531"/>
            </a:xfrm>
            <a:custGeom>
              <a:avLst/>
              <a:gdLst/>
              <a:ahLst/>
              <a:cxnLst/>
              <a:rect l="l" t="t" r="r" b="b"/>
              <a:pathLst>
                <a:path w="8455" h="6561" extrusionOk="0">
                  <a:moveTo>
                    <a:pt x="1533" y="171"/>
                  </a:moveTo>
                  <a:cubicBezTo>
                    <a:pt x="1777" y="171"/>
                    <a:pt x="2062" y="344"/>
                    <a:pt x="2235" y="443"/>
                  </a:cubicBezTo>
                  <a:cubicBezTo>
                    <a:pt x="2836" y="843"/>
                    <a:pt x="3403" y="1310"/>
                    <a:pt x="3903" y="1844"/>
                  </a:cubicBezTo>
                  <a:cubicBezTo>
                    <a:pt x="5249" y="3222"/>
                    <a:pt x="6472" y="4724"/>
                    <a:pt x="7809" y="6112"/>
                  </a:cubicBezTo>
                  <a:lnTo>
                    <a:pt x="7809" y="6112"/>
                  </a:lnTo>
                  <a:cubicBezTo>
                    <a:pt x="6655" y="5561"/>
                    <a:pt x="5425" y="5166"/>
                    <a:pt x="4270" y="4646"/>
                  </a:cubicBezTo>
                  <a:cubicBezTo>
                    <a:pt x="2902" y="4046"/>
                    <a:pt x="1168" y="3112"/>
                    <a:pt x="1001" y="1410"/>
                  </a:cubicBezTo>
                  <a:cubicBezTo>
                    <a:pt x="968" y="1043"/>
                    <a:pt x="934" y="476"/>
                    <a:pt x="1301" y="243"/>
                  </a:cubicBezTo>
                  <a:cubicBezTo>
                    <a:pt x="1370" y="192"/>
                    <a:pt x="1449" y="171"/>
                    <a:pt x="1533" y="171"/>
                  </a:cubicBezTo>
                  <a:close/>
                  <a:moveTo>
                    <a:pt x="1519" y="1"/>
                  </a:moveTo>
                  <a:cubicBezTo>
                    <a:pt x="1204" y="1"/>
                    <a:pt x="947" y="180"/>
                    <a:pt x="834" y="677"/>
                  </a:cubicBezTo>
                  <a:cubicBezTo>
                    <a:pt x="0" y="4312"/>
                    <a:pt x="6071" y="5347"/>
                    <a:pt x="8239" y="6547"/>
                  </a:cubicBezTo>
                  <a:cubicBezTo>
                    <a:pt x="8258" y="6557"/>
                    <a:pt x="8276" y="6561"/>
                    <a:pt x="8293" y="6561"/>
                  </a:cubicBezTo>
                  <a:cubicBezTo>
                    <a:pt x="8396" y="6561"/>
                    <a:pt x="8454" y="6405"/>
                    <a:pt x="8340" y="6347"/>
                  </a:cubicBezTo>
                  <a:lnTo>
                    <a:pt x="8340" y="6347"/>
                  </a:lnTo>
                  <a:lnTo>
                    <a:pt x="8340" y="6381"/>
                  </a:lnTo>
                  <a:cubicBezTo>
                    <a:pt x="8267" y="6341"/>
                    <a:pt x="8193" y="6303"/>
                    <a:pt x="8120" y="6265"/>
                  </a:cubicBezTo>
                  <a:lnTo>
                    <a:pt x="8120" y="6265"/>
                  </a:lnTo>
                  <a:cubicBezTo>
                    <a:pt x="8148" y="6223"/>
                    <a:pt x="8153" y="6161"/>
                    <a:pt x="8106" y="6114"/>
                  </a:cubicBezTo>
                  <a:cubicBezTo>
                    <a:pt x="6505" y="4446"/>
                    <a:pt x="5104" y="2611"/>
                    <a:pt x="3369" y="1043"/>
                  </a:cubicBezTo>
                  <a:cubicBezTo>
                    <a:pt x="2972" y="690"/>
                    <a:pt x="2136" y="1"/>
                    <a:pt x="151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1"/>
            <p:cNvSpPr/>
            <p:nvPr/>
          </p:nvSpPr>
          <p:spPr>
            <a:xfrm rot="5400000">
              <a:off x="4078000" y="4835179"/>
              <a:ext cx="570405" cy="160493"/>
            </a:xfrm>
            <a:custGeom>
              <a:avLst/>
              <a:gdLst/>
              <a:ahLst/>
              <a:cxnLst/>
              <a:rect l="l" t="t" r="r" b="b"/>
              <a:pathLst>
                <a:path w="13389" h="3767" extrusionOk="0">
                  <a:moveTo>
                    <a:pt x="13255" y="0"/>
                  </a:moveTo>
                  <a:lnTo>
                    <a:pt x="13255" y="33"/>
                  </a:lnTo>
                  <a:cubicBezTo>
                    <a:pt x="13114" y="30"/>
                    <a:pt x="12973" y="28"/>
                    <a:pt x="12832" y="28"/>
                  </a:cubicBezTo>
                  <a:cubicBezTo>
                    <a:pt x="10505" y="28"/>
                    <a:pt x="8181" y="531"/>
                    <a:pt x="5917" y="1034"/>
                  </a:cubicBezTo>
                  <a:cubicBezTo>
                    <a:pt x="3849" y="1501"/>
                    <a:pt x="1680" y="2135"/>
                    <a:pt x="79" y="3569"/>
                  </a:cubicBezTo>
                  <a:cubicBezTo>
                    <a:pt x="1" y="3648"/>
                    <a:pt x="86" y="3767"/>
                    <a:pt x="175" y="3767"/>
                  </a:cubicBezTo>
                  <a:cubicBezTo>
                    <a:pt x="200" y="3767"/>
                    <a:pt x="224" y="3758"/>
                    <a:pt x="246" y="3736"/>
                  </a:cubicBezTo>
                  <a:cubicBezTo>
                    <a:pt x="1814" y="2302"/>
                    <a:pt x="3949" y="1701"/>
                    <a:pt x="5984" y="1234"/>
                  </a:cubicBezTo>
                  <a:cubicBezTo>
                    <a:pt x="8248" y="731"/>
                    <a:pt x="10512" y="228"/>
                    <a:pt x="12832" y="228"/>
                  </a:cubicBezTo>
                  <a:cubicBezTo>
                    <a:pt x="12973" y="228"/>
                    <a:pt x="13114" y="230"/>
                    <a:pt x="13255" y="234"/>
                  </a:cubicBezTo>
                  <a:cubicBezTo>
                    <a:pt x="13389" y="234"/>
                    <a:pt x="13389" y="0"/>
                    <a:pt x="1325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1"/>
            <p:cNvSpPr/>
            <p:nvPr/>
          </p:nvSpPr>
          <p:spPr>
            <a:xfrm rot="5400000">
              <a:off x="4060530" y="4631492"/>
              <a:ext cx="483198" cy="254267"/>
            </a:xfrm>
            <a:custGeom>
              <a:avLst/>
              <a:gdLst/>
              <a:ahLst/>
              <a:cxnLst/>
              <a:rect l="l" t="t" r="r" b="b"/>
              <a:pathLst>
                <a:path w="11342" h="5968" extrusionOk="0">
                  <a:moveTo>
                    <a:pt x="10304" y="184"/>
                  </a:moveTo>
                  <a:cubicBezTo>
                    <a:pt x="10513" y="184"/>
                    <a:pt x="10721" y="187"/>
                    <a:pt x="10929" y="192"/>
                  </a:cubicBezTo>
                  <a:lnTo>
                    <a:pt x="10929" y="192"/>
                  </a:lnTo>
                  <a:cubicBezTo>
                    <a:pt x="10654" y="372"/>
                    <a:pt x="10402" y="579"/>
                    <a:pt x="10175" y="835"/>
                  </a:cubicBezTo>
                  <a:cubicBezTo>
                    <a:pt x="9608" y="1335"/>
                    <a:pt x="8974" y="1802"/>
                    <a:pt x="8340" y="2202"/>
                  </a:cubicBezTo>
                  <a:cubicBezTo>
                    <a:pt x="7306" y="2903"/>
                    <a:pt x="6239" y="3470"/>
                    <a:pt x="5205" y="4170"/>
                  </a:cubicBezTo>
                  <a:cubicBezTo>
                    <a:pt x="4171" y="4837"/>
                    <a:pt x="3203" y="5638"/>
                    <a:pt x="1902" y="5738"/>
                  </a:cubicBezTo>
                  <a:cubicBezTo>
                    <a:pt x="1860" y="5740"/>
                    <a:pt x="1817" y="5741"/>
                    <a:pt x="1774" y="5741"/>
                  </a:cubicBezTo>
                  <a:cubicBezTo>
                    <a:pt x="1104" y="5741"/>
                    <a:pt x="364" y="5490"/>
                    <a:pt x="301" y="4737"/>
                  </a:cubicBezTo>
                  <a:cubicBezTo>
                    <a:pt x="335" y="4137"/>
                    <a:pt x="535" y="3603"/>
                    <a:pt x="902" y="3170"/>
                  </a:cubicBezTo>
                  <a:cubicBezTo>
                    <a:pt x="1969" y="1602"/>
                    <a:pt x="4004" y="968"/>
                    <a:pt x="5738" y="634"/>
                  </a:cubicBezTo>
                  <a:cubicBezTo>
                    <a:pt x="7244" y="328"/>
                    <a:pt x="8772" y="184"/>
                    <a:pt x="10304" y="184"/>
                  </a:cubicBezTo>
                  <a:close/>
                  <a:moveTo>
                    <a:pt x="11209" y="1"/>
                  </a:moveTo>
                  <a:lnTo>
                    <a:pt x="11209" y="34"/>
                  </a:lnTo>
                  <a:cubicBezTo>
                    <a:pt x="10853" y="17"/>
                    <a:pt x="10497" y="9"/>
                    <a:pt x="10142" y="9"/>
                  </a:cubicBezTo>
                  <a:cubicBezTo>
                    <a:pt x="8364" y="9"/>
                    <a:pt x="6595" y="217"/>
                    <a:pt x="4871" y="634"/>
                  </a:cubicBezTo>
                  <a:cubicBezTo>
                    <a:pt x="2970" y="1101"/>
                    <a:pt x="1002" y="2069"/>
                    <a:pt x="268" y="3970"/>
                  </a:cubicBezTo>
                  <a:cubicBezTo>
                    <a:pt x="1" y="4604"/>
                    <a:pt x="34" y="5271"/>
                    <a:pt x="635" y="5671"/>
                  </a:cubicBezTo>
                  <a:cubicBezTo>
                    <a:pt x="931" y="5885"/>
                    <a:pt x="1291" y="5968"/>
                    <a:pt x="1668" y="5968"/>
                  </a:cubicBezTo>
                  <a:cubicBezTo>
                    <a:pt x="2350" y="5968"/>
                    <a:pt x="3088" y="5696"/>
                    <a:pt x="3604" y="5438"/>
                  </a:cubicBezTo>
                  <a:cubicBezTo>
                    <a:pt x="4204" y="5104"/>
                    <a:pt x="4771" y="4737"/>
                    <a:pt x="5305" y="4337"/>
                  </a:cubicBezTo>
                  <a:cubicBezTo>
                    <a:pt x="6005" y="3870"/>
                    <a:pt x="6739" y="3470"/>
                    <a:pt x="7473" y="3036"/>
                  </a:cubicBezTo>
                  <a:cubicBezTo>
                    <a:pt x="8140" y="2603"/>
                    <a:pt x="8774" y="2202"/>
                    <a:pt x="9408" y="1735"/>
                  </a:cubicBezTo>
                  <a:cubicBezTo>
                    <a:pt x="10008" y="1268"/>
                    <a:pt x="10509" y="634"/>
                    <a:pt x="11176" y="301"/>
                  </a:cubicBezTo>
                  <a:cubicBezTo>
                    <a:pt x="11222" y="278"/>
                    <a:pt x="11236" y="238"/>
                    <a:pt x="11231" y="199"/>
                  </a:cubicBezTo>
                  <a:lnTo>
                    <a:pt x="11231" y="199"/>
                  </a:lnTo>
                  <a:cubicBezTo>
                    <a:pt x="11342" y="179"/>
                    <a:pt x="11335" y="1"/>
                    <a:pt x="1120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0" name="Google Shape;3210;p21"/>
          <p:cNvSpPr/>
          <p:nvPr/>
        </p:nvSpPr>
        <p:spPr>
          <a:xfrm rot="-5400000" flipH="1">
            <a:off x="4498629" y="4588399"/>
            <a:ext cx="280111" cy="249964"/>
          </a:xfrm>
          <a:custGeom>
            <a:avLst/>
            <a:gdLst/>
            <a:ahLst/>
            <a:cxnLst/>
            <a:rect l="l" t="t" r="r" b="b"/>
            <a:pathLst>
              <a:path w="6575" h="5867" extrusionOk="0">
                <a:moveTo>
                  <a:pt x="5235" y="0"/>
                </a:moveTo>
                <a:cubicBezTo>
                  <a:pt x="5063" y="0"/>
                  <a:pt x="4866" y="48"/>
                  <a:pt x="4639" y="156"/>
                </a:cubicBezTo>
                <a:cubicBezTo>
                  <a:pt x="3472" y="756"/>
                  <a:pt x="3639" y="2691"/>
                  <a:pt x="3639" y="3758"/>
                </a:cubicBezTo>
                <a:cubicBezTo>
                  <a:pt x="3038" y="3191"/>
                  <a:pt x="2204" y="2090"/>
                  <a:pt x="1370" y="1923"/>
                </a:cubicBezTo>
                <a:cubicBezTo>
                  <a:pt x="1253" y="1908"/>
                  <a:pt x="1145" y="1901"/>
                  <a:pt x="1047" y="1901"/>
                </a:cubicBezTo>
                <a:cubicBezTo>
                  <a:pt x="79" y="1901"/>
                  <a:pt x="1" y="2616"/>
                  <a:pt x="637" y="3525"/>
                </a:cubicBezTo>
                <a:cubicBezTo>
                  <a:pt x="1591" y="4893"/>
                  <a:pt x="3851" y="5866"/>
                  <a:pt x="5505" y="5866"/>
                </a:cubicBezTo>
                <a:cubicBezTo>
                  <a:pt x="5585" y="5866"/>
                  <a:pt x="5663" y="5864"/>
                  <a:pt x="5740" y="5860"/>
                </a:cubicBezTo>
                <a:lnTo>
                  <a:pt x="5840" y="5693"/>
                </a:lnTo>
                <a:cubicBezTo>
                  <a:pt x="6507" y="4692"/>
                  <a:pt x="6574" y="3091"/>
                  <a:pt x="6407" y="1823"/>
                </a:cubicBezTo>
                <a:cubicBezTo>
                  <a:pt x="6271" y="1002"/>
                  <a:pt x="6021" y="0"/>
                  <a:pt x="5235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11" name="Google Shape;3211;p21"/>
          <p:cNvGrpSpPr/>
          <p:nvPr/>
        </p:nvGrpSpPr>
        <p:grpSpPr>
          <a:xfrm flipH="1">
            <a:off x="6265209" y="-244224"/>
            <a:ext cx="968730" cy="759811"/>
            <a:chOff x="2246497" y="-36012"/>
            <a:chExt cx="829747" cy="650802"/>
          </a:xfrm>
        </p:grpSpPr>
        <p:sp>
          <p:nvSpPr>
            <p:cNvPr id="3212" name="Google Shape;3212;p21"/>
            <p:cNvSpPr/>
            <p:nvPr/>
          </p:nvSpPr>
          <p:spPr>
            <a:xfrm rot="5400000">
              <a:off x="2438739" y="-148100"/>
              <a:ext cx="525417" cy="749592"/>
            </a:xfrm>
            <a:custGeom>
              <a:avLst/>
              <a:gdLst/>
              <a:ahLst/>
              <a:cxnLst/>
              <a:rect l="l" t="t" r="r" b="b"/>
              <a:pathLst>
                <a:path w="12333" h="17594" extrusionOk="0">
                  <a:moveTo>
                    <a:pt x="133" y="0"/>
                  </a:moveTo>
                  <a:cubicBezTo>
                    <a:pt x="60" y="0"/>
                    <a:pt x="1" y="71"/>
                    <a:pt x="24" y="142"/>
                  </a:cubicBezTo>
                  <a:cubicBezTo>
                    <a:pt x="1692" y="3211"/>
                    <a:pt x="4494" y="5546"/>
                    <a:pt x="7062" y="7847"/>
                  </a:cubicBezTo>
                  <a:cubicBezTo>
                    <a:pt x="8363" y="9015"/>
                    <a:pt x="9664" y="10182"/>
                    <a:pt x="10632" y="11683"/>
                  </a:cubicBezTo>
                  <a:cubicBezTo>
                    <a:pt x="11766" y="13451"/>
                    <a:pt x="11833" y="15486"/>
                    <a:pt x="12099" y="17521"/>
                  </a:cubicBezTo>
                  <a:cubicBezTo>
                    <a:pt x="12112" y="17572"/>
                    <a:pt x="12149" y="17594"/>
                    <a:pt x="12190" y="17594"/>
                  </a:cubicBezTo>
                  <a:cubicBezTo>
                    <a:pt x="12256" y="17594"/>
                    <a:pt x="12333" y="17537"/>
                    <a:pt x="12333" y="17454"/>
                  </a:cubicBezTo>
                  <a:cubicBezTo>
                    <a:pt x="12066" y="15586"/>
                    <a:pt x="11966" y="13718"/>
                    <a:pt x="11065" y="12017"/>
                  </a:cubicBezTo>
                  <a:cubicBezTo>
                    <a:pt x="10298" y="10516"/>
                    <a:pt x="9031" y="9348"/>
                    <a:pt x="7796" y="8248"/>
                  </a:cubicBezTo>
                  <a:cubicBezTo>
                    <a:pt x="5094" y="5746"/>
                    <a:pt x="2026" y="3344"/>
                    <a:pt x="224" y="42"/>
                  </a:cubicBezTo>
                  <a:cubicBezTo>
                    <a:pt x="195" y="12"/>
                    <a:pt x="163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1"/>
            <p:cNvSpPr/>
            <p:nvPr/>
          </p:nvSpPr>
          <p:spPr>
            <a:xfrm rot="5400000">
              <a:off x="2638833" y="109259"/>
              <a:ext cx="33060" cy="241911"/>
            </a:xfrm>
            <a:custGeom>
              <a:avLst/>
              <a:gdLst/>
              <a:ahLst/>
              <a:cxnLst/>
              <a:rect l="l" t="t" r="r" b="b"/>
              <a:pathLst>
                <a:path w="776" h="5678" extrusionOk="0">
                  <a:moveTo>
                    <a:pt x="632" y="1"/>
                  </a:moveTo>
                  <a:cubicBezTo>
                    <a:pt x="589" y="1"/>
                    <a:pt x="547" y="22"/>
                    <a:pt x="534" y="73"/>
                  </a:cubicBezTo>
                  <a:cubicBezTo>
                    <a:pt x="1" y="1908"/>
                    <a:pt x="201" y="3709"/>
                    <a:pt x="368" y="5577"/>
                  </a:cubicBezTo>
                  <a:cubicBezTo>
                    <a:pt x="368" y="5644"/>
                    <a:pt x="426" y="5677"/>
                    <a:pt x="480" y="5677"/>
                  </a:cubicBezTo>
                  <a:cubicBezTo>
                    <a:pt x="534" y="5677"/>
                    <a:pt x="584" y="5644"/>
                    <a:pt x="568" y="5577"/>
                  </a:cubicBezTo>
                  <a:cubicBezTo>
                    <a:pt x="434" y="3709"/>
                    <a:pt x="201" y="1941"/>
                    <a:pt x="734" y="140"/>
                  </a:cubicBezTo>
                  <a:cubicBezTo>
                    <a:pt x="776" y="58"/>
                    <a:pt x="702" y="1"/>
                    <a:pt x="63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1"/>
            <p:cNvSpPr/>
            <p:nvPr/>
          </p:nvSpPr>
          <p:spPr>
            <a:xfrm rot="5400000">
              <a:off x="2570077" y="421287"/>
              <a:ext cx="225069" cy="38131"/>
            </a:xfrm>
            <a:custGeom>
              <a:avLst/>
              <a:gdLst/>
              <a:ahLst/>
              <a:cxnLst/>
              <a:rect l="l" t="t" r="r" b="b"/>
              <a:pathLst>
                <a:path w="5283" h="895" extrusionOk="0">
                  <a:moveTo>
                    <a:pt x="1891" y="0"/>
                  </a:moveTo>
                  <a:cubicBezTo>
                    <a:pt x="1301" y="0"/>
                    <a:pt x="708" y="63"/>
                    <a:pt x="124" y="189"/>
                  </a:cubicBezTo>
                  <a:cubicBezTo>
                    <a:pt x="0" y="220"/>
                    <a:pt x="48" y="393"/>
                    <a:pt x="161" y="393"/>
                  </a:cubicBezTo>
                  <a:cubicBezTo>
                    <a:pt x="170" y="393"/>
                    <a:pt x="180" y="392"/>
                    <a:pt x="190" y="390"/>
                  </a:cubicBezTo>
                  <a:cubicBezTo>
                    <a:pt x="752" y="263"/>
                    <a:pt x="1322" y="200"/>
                    <a:pt x="1890" y="200"/>
                  </a:cubicBezTo>
                  <a:cubicBezTo>
                    <a:pt x="2975" y="200"/>
                    <a:pt x="4054" y="430"/>
                    <a:pt x="5060" y="890"/>
                  </a:cubicBezTo>
                  <a:cubicBezTo>
                    <a:pt x="5072" y="893"/>
                    <a:pt x="5084" y="894"/>
                    <a:pt x="5095" y="894"/>
                  </a:cubicBezTo>
                  <a:cubicBezTo>
                    <a:pt x="5210" y="894"/>
                    <a:pt x="5282" y="750"/>
                    <a:pt x="5161" y="690"/>
                  </a:cubicBezTo>
                  <a:cubicBezTo>
                    <a:pt x="4132" y="230"/>
                    <a:pt x="3017" y="0"/>
                    <a:pt x="189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1"/>
            <p:cNvSpPr/>
            <p:nvPr/>
          </p:nvSpPr>
          <p:spPr>
            <a:xfrm rot="5400000">
              <a:off x="2427673" y="306534"/>
              <a:ext cx="108210" cy="159556"/>
            </a:xfrm>
            <a:custGeom>
              <a:avLst/>
              <a:gdLst/>
              <a:ahLst/>
              <a:cxnLst/>
              <a:rect l="l" t="t" r="r" b="b"/>
              <a:pathLst>
                <a:path w="2540" h="3745" extrusionOk="0">
                  <a:moveTo>
                    <a:pt x="2400" y="1"/>
                  </a:moveTo>
                  <a:cubicBezTo>
                    <a:pt x="2374" y="1"/>
                    <a:pt x="2347" y="11"/>
                    <a:pt x="2322" y="36"/>
                  </a:cubicBezTo>
                  <a:cubicBezTo>
                    <a:pt x="1288" y="1070"/>
                    <a:pt x="454" y="2137"/>
                    <a:pt x="21" y="3605"/>
                  </a:cubicBezTo>
                  <a:cubicBezTo>
                    <a:pt x="0" y="3688"/>
                    <a:pt x="69" y="3745"/>
                    <a:pt x="132" y="3745"/>
                  </a:cubicBezTo>
                  <a:cubicBezTo>
                    <a:pt x="171" y="3745"/>
                    <a:pt x="208" y="3723"/>
                    <a:pt x="221" y="3672"/>
                  </a:cubicBezTo>
                  <a:cubicBezTo>
                    <a:pt x="621" y="2238"/>
                    <a:pt x="1455" y="1203"/>
                    <a:pt x="2489" y="169"/>
                  </a:cubicBezTo>
                  <a:cubicBezTo>
                    <a:pt x="2539" y="94"/>
                    <a:pt x="2477" y="1"/>
                    <a:pt x="240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1"/>
            <p:cNvSpPr/>
            <p:nvPr/>
          </p:nvSpPr>
          <p:spPr>
            <a:xfrm rot="5400000">
              <a:off x="2307723" y="382686"/>
              <a:ext cx="96196" cy="218649"/>
            </a:xfrm>
            <a:custGeom>
              <a:avLst/>
              <a:gdLst/>
              <a:ahLst/>
              <a:cxnLst/>
              <a:rect l="l" t="t" r="r" b="b"/>
              <a:pathLst>
                <a:path w="2258" h="5132" extrusionOk="0">
                  <a:moveTo>
                    <a:pt x="636" y="338"/>
                  </a:moveTo>
                  <a:lnTo>
                    <a:pt x="636" y="338"/>
                  </a:lnTo>
                  <a:cubicBezTo>
                    <a:pt x="1060" y="1026"/>
                    <a:pt x="1424" y="1770"/>
                    <a:pt x="1702" y="2543"/>
                  </a:cubicBezTo>
                  <a:cubicBezTo>
                    <a:pt x="1904" y="3093"/>
                    <a:pt x="2258" y="4951"/>
                    <a:pt x="1365" y="4951"/>
                  </a:cubicBezTo>
                  <a:cubicBezTo>
                    <a:pt x="1230" y="4951"/>
                    <a:pt x="1066" y="4908"/>
                    <a:pt x="868" y="4811"/>
                  </a:cubicBezTo>
                  <a:cubicBezTo>
                    <a:pt x="134" y="4478"/>
                    <a:pt x="234" y="3043"/>
                    <a:pt x="267" y="2376"/>
                  </a:cubicBezTo>
                  <a:cubicBezTo>
                    <a:pt x="301" y="1742"/>
                    <a:pt x="301" y="875"/>
                    <a:pt x="634" y="341"/>
                  </a:cubicBezTo>
                  <a:cubicBezTo>
                    <a:pt x="635" y="340"/>
                    <a:pt x="636" y="339"/>
                    <a:pt x="636" y="338"/>
                  </a:cubicBezTo>
                  <a:close/>
                  <a:moveTo>
                    <a:pt x="607" y="1"/>
                  </a:moveTo>
                  <a:cubicBezTo>
                    <a:pt x="525" y="1"/>
                    <a:pt x="453" y="79"/>
                    <a:pt x="501" y="175"/>
                  </a:cubicBezTo>
                  <a:lnTo>
                    <a:pt x="534" y="175"/>
                  </a:lnTo>
                  <a:cubicBezTo>
                    <a:pt x="535" y="176"/>
                    <a:pt x="536" y="177"/>
                    <a:pt x="537" y="179"/>
                  </a:cubicBezTo>
                  <a:lnTo>
                    <a:pt x="537" y="179"/>
                  </a:lnTo>
                  <a:cubicBezTo>
                    <a:pt x="535" y="178"/>
                    <a:pt x="533" y="178"/>
                    <a:pt x="530" y="178"/>
                  </a:cubicBezTo>
                  <a:cubicBezTo>
                    <a:pt x="493" y="178"/>
                    <a:pt x="456" y="197"/>
                    <a:pt x="434" y="241"/>
                  </a:cubicBezTo>
                  <a:cubicBezTo>
                    <a:pt x="34" y="909"/>
                    <a:pt x="34" y="2076"/>
                    <a:pt x="34" y="2843"/>
                  </a:cubicBezTo>
                  <a:cubicBezTo>
                    <a:pt x="0" y="3577"/>
                    <a:pt x="67" y="4811"/>
                    <a:pt x="968" y="5078"/>
                  </a:cubicBezTo>
                  <a:cubicBezTo>
                    <a:pt x="1081" y="5115"/>
                    <a:pt x="1187" y="5131"/>
                    <a:pt x="1283" y="5131"/>
                  </a:cubicBezTo>
                  <a:cubicBezTo>
                    <a:pt x="1984" y="5131"/>
                    <a:pt x="2257" y="4255"/>
                    <a:pt x="2169" y="3610"/>
                  </a:cubicBezTo>
                  <a:cubicBezTo>
                    <a:pt x="1935" y="2343"/>
                    <a:pt x="1435" y="1142"/>
                    <a:pt x="701" y="41"/>
                  </a:cubicBezTo>
                  <a:cubicBezTo>
                    <a:pt x="673" y="13"/>
                    <a:pt x="639" y="1"/>
                    <a:pt x="60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1"/>
            <p:cNvSpPr/>
            <p:nvPr/>
          </p:nvSpPr>
          <p:spPr>
            <a:xfrm rot="5400000">
              <a:off x="2323935" y="218984"/>
              <a:ext cx="160398" cy="164029"/>
            </a:xfrm>
            <a:custGeom>
              <a:avLst/>
              <a:gdLst/>
              <a:ahLst/>
              <a:cxnLst/>
              <a:rect l="l" t="t" r="r" b="b"/>
              <a:pathLst>
                <a:path w="3765" h="3850" extrusionOk="0">
                  <a:moveTo>
                    <a:pt x="3499" y="480"/>
                  </a:moveTo>
                  <a:cubicBezTo>
                    <a:pt x="3557" y="1506"/>
                    <a:pt x="3459" y="3074"/>
                    <a:pt x="2636" y="3603"/>
                  </a:cubicBezTo>
                  <a:cubicBezTo>
                    <a:pt x="2559" y="3652"/>
                    <a:pt x="2474" y="3673"/>
                    <a:pt x="2386" y="3673"/>
                  </a:cubicBezTo>
                  <a:cubicBezTo>
                    <a:pt x="2050" y="3673"/>
                    <a:pt x="1667" y="3367"/>
                    <a:pt x="1535" y="3103"/>
                  </a:cubicBezTo>
                  <a:cubicBezTo>
                    <a:pt x="1268" y="2702"/>
                    <a:pt x="1602" y="2169"/>
                    <a:pt x="1835" y="1802"/>
                  </a:cubicBezTo>
                  <a:cubicBezTo>
                    <a:pt x="2228" y="1179"/>
                    <a:pt x="2815" y="717"/>
                    <a:pt x="3499" y="480"/>
                  </a:cubicBezTo>
                  <a:close/>
                  <a:moveTo>
                    <a:pt x="3590" y="1"/>
                  </a:moveTo>
                  <a:cubicBezTo>
                    <a:pt x="3536" y="1"/>
                    <a:pt x="3486" y="34"/>
                    <a:pt x="3503" y="101"/>
                  </a:cubicBezTo>
                  <a:lnTo>
                    <a:pt x="3470" y="101"/>
                  </a:lnTo>
                  <a:cubicBezTo>
                    <a:pt x="3474" y="143"/>
                    <a:pt x="3478" y="188"/>
                    <a:pt x="3482" y="235"/>
                  </a:cubicBezTo>
                  <a:lnTo>
                    <a:pt x="3482" y="235"/>
                  </a:lnTo>
                  <a:cubicBezTo>
                    <a:pt x="3478" y="234"/>
                    <a:pt x="3474" y="234"/>
                    <a:pt x="3470" y="234"/>
                  </a:cubicBezTo>
                  <a:cubicBezTo>
                    <a:pt x="2335" y="534"/>
                    <a:pt x="0" y="3069"/>
                    <a:pt x="2002" y="3770"/>
                  </a:cubicBezTo>
                  <a:cubicBezTo>
                    <a:pt x="2148" y="3824"/>
                    <a:pt x="2281" y="3849"/>
                    <a:pt x="2404" y="3849"/>
                  </a:cubicBezTo>
                  <a:cubicBezTo>
                    <a:pt x="3714" y="3849"/>
                    <a:pt x="3764" y="985"/>
                    <a:pt x="3703" y="101"/>
                  </a:cubicBezTo>
                  <a:cubicBezTo>
                    <a:pt x="3703" y="34"/>
                    <a:pt x="3645" y="1"/>
                    <a:pt x="359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1"/>
            <p:cNvSpPr/>
            <p:nvPr/>
          </p:nvSpPr>
          <p:spPr>
            <a:xfrm rot="5400000">
              <a:off x="2572738" y="453771"/>
              <a:ext cx="207346" cy="114693"/>
            </a:xfrm>
            <a:custGeom>
              <a:avLst/>
              <a:gdLst/>
              <a:ahLst/>
              <a:cxnLst/>
              <a:rect l="l" t="t" r="r" b="b"/>
              <a:pathLst>
                <a:path w="4867" h="2692" extrusionOk="0">
                  <a:moveTo>
                    <a:pt x="2455" y="194"/>
                  </a:moveTo>
                  <a:cubicBezTo>
                    <a:pt x="3531" y="194"/>
                    <a:pt x="4556" y="616"/>
                    <a:pt x="4592" y="1643"/>
                  </a:cubicBezTo>
                  <a:cubicBezTo>
                    <a:pt x="4612" y="2233"/>
                    <a:pt x="4306" y="2453"/>
                    <a:pt x="3846" y="2453"/>
                  </a:cubicBezTo>
                  <a:cubicBezTo>
                    <a:pt x="2806" y="2453"/>
                    <a:pt x="979" y="1328"/>
                    <a:pt x="352" y="821"/>
                  </a:cubicBezTo>
                  <a:lnTo>
                    <a:pt x="352" y="821"/>
                  </a:lnTo>
                  <a:cubicBezTo>
                    <a:pt x="823" y="428"/>
                    <a:pt x="1653" y="194"/>
                    <a:pt x="2455" y="194"/>
                  </a:cubicBezTo>
                  <a:close/>
                  <a:moveTo>
                    <a:pt x="2523" y="1"/>
                  </a:moveTo>
                  <a:cubicBezTo>
                    <a:pt x="1623" y="1"/>
                    <a:pt x="685" y="262"/>
                    <a:pt x="186" y="684"/>
                  </a:cubicBezTo>
                  <a:lnTo>
                    <a:pt x="186" y="684"/>
                  </a:lnTo>
                  <a:cubicBezTo>
                    <a:pt x="175" y="680"/>
                    <a:pt x="163" y="678"/>
                    <a:pt x="152" y="678"/>
                  </a:cubicBezTo>
                  <a:cubicBezTo>
                    <a:pt x="75" y="678"/>
                    <a:pt x="1" y="767"/>
                    <a:pt x="33" y="842"/>
                  </a:cubicBezTo>
                  <a:lnTo>
                    <a:pt x="33" y="842"/>
                  </a:lnTo>
                  <a:cubicBezTo>
                    <a:pt x="2" y="909"/>
                    <a:pt x="68" y="978"/>
                    <a:pt x="140" y="978"/>
                  </a:cubicBezTo>
                  <a:cubicBezTo>
                    <a:pt x="150" y="978"/>
                    <a:pt x="159" y="977"/>
                    <a:pt x="169" y="974"/>
                  </a:cubicBezTo>
                  <a:lnTo>
                    <a:pt x="169" y="974"/>
                  </a:lnTo>
                  <a:cubicBezTo>
                    <a:pt x="835" y="1530"/>
                    <a:pt x="2630" y="2692"/>
                    <a:pt x="3778" y="2692"/>
                  </a:cubicBezTo>
                  <a:cubicBezTo>
                    <a:pt x="4342" y="2692"/>
                    <a:pt x="4750" y="2412"/>
                    <a:pt x="4793" y="1643"/>
                  </a:cubicBezTo>
                  <a:cubicBezTo>
                    <a:pt x="4866" y="469"/>
                    <a:pt x="3728" y="1"/>
                    <a:pt x="252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1"/>
            <p:cNvSpPr/>
            <p:nvPr/>
          </p:nvSpPr>
          <p:spPr>
            <a:xfrm rot="5400000">
              <a:off x="2473045" y="151329"/>
              <a:ext cx="188899" cy="217243"/>
            </a:xfrm>
            <a:custGeom>
              <a:avLst/>
              <a:gdLst/>
              <a:ahLst/>
              <a:cxnLst/>
              <a:rect l="l" t="t" r="r" b="b"/>
              <a:pathLst>
                <a:path w="4434" h="5099" extrusionOk="0">
                  <a:moveTo>
                    <a:pt x="1532" y="0"/>
                  </a:moveTo>
                  <a:cubicBezTo>
                    <a:pt x="1453" y="0"/>
                    <a:pt x="1385" y="86"/>
                    <a:pt x="1432" y="156"/>
                  </a:cubicBezTo>
                  <a:cubicBezTo>
                    <a:pt x="1999" y="1057"/>
                    <a:pt x="3934" y="4159"/>
                    <a:pt x="2299" y="4826"/>
                  </a:cubicBezTo>
                  <a:cubicBezTo>
                    <a:pt x="2112" y="4902"/>
                    <a:pt x="1948" y="4937"/>
                    <a:pt x="1805" y="4937"/>
                  </a:cubicBezTo>
                  <a:cubicBezTo>
                    <a:pt x="379" y="4937"/>
                    <a:pt x="1107" y="1445"/>
                    <a:pt x="1532" y="657"/>
                  </a:cubicBezTo>
                  <a:cubicBezTo>
                    <a:pt x="1555" y="586"/>
                    <a:pt x="1496" y="515"/>
                    <a:pt x="1423" y="515"/>
                  </a:cubicBezTo>
                  <a:cubicBezTo>
                    <a:pt x="1393" y="515"/>
                    <a:pt x="1361" y="527"/>
                    <a:pt x="1332" y="557"/>
                  </a:cubicBezTo>
                  <a:cubicBezTo>
                    <a:pt x="810" y="1568"/>
                    <a:pt x="1" y="5099"/>
                    <a:pt x="1899" y="5099"/>
                  </a:cubicBezTo>
                  <a:cubicBezTo>
                    <a:pt x="1942" y="5099"/>
                    <a:pt x="1986" y="5097"/>
                    <a:pt x="2032" y="5093"/>
                  </a:cubicBezTo>
                  <a:cubicBezTo>
                    <a:pt x="4434" y="4893"/>
                    <a:pt x="2199" y="990"/>
                    <a:pt x="1632" y="56"/>
                  </a:cubicBezTo>
                  <a:cubicBezTo>
                    <a:pt x="1602" y="16"/>
                    <a:pt x="1566" y="0"/>
                    <a:pt x="15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0" name="Google Shape;3220;p21"/>
          <p:cNvGrpSpPr/>
          <p:nvPr/>
        </p:nvGrpSpPr>
        <p:grpSpPr>
          <a:xfrm flipH="1">
            <a:off x="5370293" y="-94298"/>
            <a:ext cx="449049" cy="758026"/>
            <a:chOff x="3687755" y="-75325"/>
            <a:chExt cx="492810" cy="831899"/>
          </a:xfrm>
        </p:grpSpPr>
        <p:sp>
          <p:nvSpPr>
            <p:cNvPr id="3221" name="Google Shape;3221;p21"/>
            <p:cNvSpPr/>
            <p:nvPr/>
          </p:nvSpPr>
          <p:spPr>
            <a:xfrm rot="5400000">
              <a:off x="3549971" y="124574"/>
              <a:ext cx="812089" cy="449099"/>
            </a:xfrm>
            <a:custGeom>
              <a:avLst/>
              <a:gdLst/>
              <a:ahLst/>
              <a:cxnLst/>
              <a:rect l="l" t="t" r="r" b="b"/>
              <a:pathLst>
                <a:path w="19062" h="10541" extrusionOk="0">
                  <a:moveTo>
                    <a:pt x="14134" y="1"/>
                  </a:moveTo>
                  <a:cubicBezTo>
                    <a:pt x="11785" y="1"/>
                    <a:pt x="9414" y="542"/>
                    <a:pt x="7319" y="1462"/>
                  </a:cubicBezTo>
                  <a:cubicBezTo>
                    <a:pt x="5518" y="2162"/>
                    <a:pt x="3950" y="3330"/>
                    <a:pt x="2716" y="4797"/>
                  </a:cubicBezTo>
                  <a:cubicBezTo>
                    <a:pt x="1515" y="6298"/>
                    <a:pt x="815" y="8100"/>
                    <a:pt x="48" y="9834"/>
                  </a:cubicBezTo>
                  <a:cubicBezTo>
                    <a:pt x="1" y="9904"/>
                    <a:pt x="68" y="9991"/>
                    <a:pt x="136" y="9991"/>
                  </a:cubicBezTo>
                  <a:cubicBezTo>
                    <a:pt x="165" y="9991"/>
                    <a:pt x="194" y="9975"/>
                    <a:pt x="214" y="9934"/>
                  </a:cubicBezTo>
                  <a:cubicBezTo>
                    <a:pt x="815" y="8467"/>
                    <a:pt x="1549" y="7032"/>
                    <a:pt x="2349" y="5665"/>
                  </a:cubicBezTo>
                  <a:cubicBezTo>
                    <a:pt x="3350" y="4197"/>
                    <a:pt x="4718" y="2996"/>
                    <a:pt x="6319" y="2196"/>
                  </a:cubicBezTo>
                  <a:cubicBezTo>
                    <a:pt x="8707" y="906"/>
                    <a:pt x="11368" y="249"/>
                    <a:pt x="14058" y="249"/>
                  </a:cubicBezTo>
                  <a:cubicBezTo>
                    <a:pt x="15126" y="249"/>
                    <a:pt x="16198" y="353"/>
                    <a:pt x="17260" y="561"/>
                  </a:cubicBezTo>
                  <a:cubicBezTo>
                    <a:pt x="17660" y="661"/>
                    <a:pt x="18060" y="761"/>
                    <a:pt x="18461" y="895"/>
                  </a:cubicBezTo>
                  <a:cubicBezTo>
                    <a:pt x="18961" y="1061"/>
                    <a:pt x="18327" y="1395"/>
                    <a:pt x="18094" y="1628"/>
                  </a:cubicBezTo>
                  <a:cubicBezTo>
                    <a:pt x="17427" y="2229"/>
                    <a:pt x="16793" y="2896"/>
                    <a:pt x="16192" y="3563"/>
                  </a:cubicBezTo>
                  <a:cubicBezTo>
                    <a:pt x="14925" y="4998"/>
                    <a:pt x="13557" y="6298"/>
                    <a:pt x="12056" y="7499"/>
                  </a:cubicBezTo>
                  <a:cubicBezTo>
                    <a:pt x="9945" y="9089"/>
                    <a:pt x="6898" y="10353"/>
                    <a:pt x="4060" y="10353"/>
                  </a:cubicBezTo>
                  <a:cubicBezTo>
                    <a:pt x="3265" y="10353"/>
                    <a:pt x="2486" y="10253"/>
                    <a:pt x="1749" y="10034"/>
                  </a:cubicBezTo>
                  <a:cubicBezTo>
                    <a:pt x="1739" y="10032"/>
                    <a:pt x="1729" y="10031"/>
                    <a:pt x="1719" y="10031"/>
                  </a:cubicBezTo>
                  <a:cubicBezTo>
                    <a:pt x="1606" y="10031"/>
                    <a:pt x="1559" y="10204"/>
                    <a:pt x="1682" y="10235"/>
                  </a:cubicBezTo>
                  <a:lnTo>
                    <a:pt x="1682" y="10201"/>
                  </a:lnTo>
                  <a:cubicBezTo>
                    <a:pt x="2447" y="10437"/>
                    <a:pt x="3241" y="10541"/>
                    <a:pt x="4044" y="10541"/>
                  </a:cubicBezTo>
                  <a:cubicBezTo>
                    <a:pt x="6429" y="10541"/>
                    <a:pt x="8892" y="9623"/>
                    <a:pt x="10889" y="8500"/>
                  </a:cubicBezTo>
                  <a:cubicBezTo>
                    <a:pt x="14124" y="6665"/>
                    <a:pt x="16259" y="3463"/>
                    <a:pt x="18994" y="1028"/>
                  </a:cubicBezTo>
                  <a:cubicBezTo>
                    <a:pt x="19061" y="961"/>
                    <a:pt x="19028" y="861"/>
                    <a:pt x="18961" y="861"/>
                  </a:cubicBezTo>
                  <a:cubicBezTo>
                    <a:pt x="17431" y="269"/>
                    <a:pt x="15788" y="1"/>
                    <a:pt x="141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1"/>
            <p:cNvSpPr/>
            <p:nvPr/>
          </p:nvSpPr>
          <p:spPr>
            <a:xfrm rot="5400000">
              <a:off x="3498549" y="113881"/>
              <a:ext cx="831899" cy="453488"/>
            </a:xfrm>
            <a:custGeom>
              <a:avLst/>
              <a:gdLst/>
              <a:ahLst/>
              <a:cxnLst/>
              <a:rect l="l" t="t" r="r" b="b"/>
              <a:pathLst>
                <a:path w="19527" h="10644" extrusionOk="0">
                  <a:moveTo>
                    <a:pt x="19133" y="0"/>
                  </a:moveTo>
                  <a:cubicBezTo>
                    <a:pt x="17358" y="0"/>
                    <a:pt x="15645" y="636"/>
                    <a:pt x="14023" y="1273"/>
                  </a:cubicBezTo>
                  <a:cubicBezTo>
                    <a:pt x="12288" y="1940"/>
                    <a:pt x="10553" y="2640"/>
                    <a:pt x="8886" y="3474"/>
                  </a:cubicBezTo>
                  <a:cubicBezTo>
                    <a:pt x="5483" y="5142"/>
                    <a:pt x="2481" y="7544"/>
                    <a:pt x="79" y="10446"/>
                  </a:cubicBezTo>
                  <a:cubicBezTo>
                    <a:pt x="1" y="10524"/>
                    <a:pt x="66" y="10643"/>
                    <a:pt x="146" y="10643"/>
                  </a:cubicBezTo>
                  <a:cubicBezTo>
                    <a:pt x="168" y="10643"/>
                    <a:pt x="191" y="10634"/>
                    <a:pt x="213" y="10613"/>
                  </a:cubicBezTo>
                  <a:cubicBezTo>
                    <a:pt x="2514" y="7844"/>
                    <a:pt x="5350" y="5542"/>
                    <a:pt x="8552" y="3874"/>
                  </a:cubicBezTo>
                  <a:cubicBezTo>
                    <a:pt x="10253" y="2974"/>
                    <a:pt x="12054" y="2307"/>
                    <a:pt x="13822" y="1573"/>
                  </a:cubicBezTo>
                  <a:cubicBezTo>
                    <a:pt x="15512" y="871"/>
                    <a:pt x="17293" y="201"/>
                    <a:pt x="19136" y="201"/>
                  </a:cubicBezTo>
                  <a:cubicBezTo>
                    <a:pt x="19221" y="201"/>
                    <a:pt x="19307" y="202"/>
                    <a:pt x="19393" y="205"/>
                  </a:cubicBezTo>
                  <a:cubicBezTo>
                    <a:pt x="19526" y="205"/>
                    <a:pt x="19526" y="5"/>
                    <a:pt x="19393" y="5"/>
                  </a:cubicBezTo>
                  <a:cubicBezTo>
                    <a:pt x="19306" y="2"/>
                    <a:pt x="19219" y="0"/>
                    <a:pt x="19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1"/>
            <p:cNvSpPr/>
            <p:nvPr/>
          </p:nvSpPr>
          <p:spPr>
            <a:xfrm rot="5400000">
              <a:off x="3995260" y="427493"/>
              <a:ext cx="171560" cy="184480"/>
            </a:xfrm>
            <a:custGeom>
              <a:avLst/>
              <a:gdLst/>
              <a:ahLst/>
              <a:cxnLst/>
              <a:rect l="l" t="t" r="r" b="b"/>
              <a:pathLst>
                <a:path w="4027" h="4330" extrusionOk="0">
                  <a:moveTo>
                    <a:pt x="1265" y="0"/>
                  </a:moveTo>
                  <a:cubicBezTo>
                    <a:pt x="1236" y="0"/>
                    <a:pt x="1211" y="16"/>
                    <a:pt x="1201" y="56"/>
                  </a:cubicBezTo>
                  <a:cubicBezTo>
                    <a:pt x="768" y="1024"/>
                    <a:pt x="401" y="1991"/>
                    <a:pt x="0" y="2959"/>
                  </a:cubicBezTo>
                  <a:cubicBezTo>
                    <a:pt x="0" y="2992"/>
                    <a:pt x="34" y="3059"/>
                    <a:pt x="67" y="3059"/>
                  </a:cubicBezTo>
                  <a:lnTo>
                    <a:pt x="3870" y="4326"/>
                  </a:lnTo>
                  <a:cubicBezTo>
                    <a:pt x="3877" y="4329"/>
                    <a:pt x="3885" y="4330"/>
                    <a:pt x="3892" y="4330"/>
                  </a:cubicBezTo>
                  <a:cubicBezTo>
                    <a:pt x="3979" y="4330"/>
                    <a:pt x="4026" y="4157"/>
                    <a:pt x="3903" y="4126"/>
                  </a:cubicBezTo>
                  <a:cubicBezTo>
                    <a:pt x="3603" y="4026"/>
                    <a:pt x="234" y="2959"/>
                    <a:pt x="267" y="2825"/>
                  </a:cubicBezTo>
                  <a:cubicBezTo>
                    <a:pt x="634" y="1924"/>
                    <a:pt x="1001" y="1057"/>
                    <a:pt x="1368" y="157"/>
                  </a:cubicBezTo>
                  <a:cubicBezTo>
                    <a:pt x="1415" y="87"/>
                    <a:pt x="1331" y="0"/>
                    <a:pt x="126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1"/>
            <p:cNvSpPr/>
            <p:nvPr/>
          </p:nvSpPr>
          <p:spPr>
            <a:xfrm rot="5400000">
              <a:off x="3870090" y="209661"/>
              <a:ext cx="227923" cy="270073"/>
            </a:xfrm>
            <a:custGeom>
              <a:avLst/>
              <a:gdLst/>
              <a:ahLst/>
              <a:cxnLst/>
              <a:rect l="l" t="t" r="r" b="b"/>
              <a:pathLst>
                <a:path w="5350" h="6339" extrusionOk="0">
                  <a:moveTo>
                    <a:pt x="607" y="0"/>
                  </a:moveTo>
                  <a:cubicBezTo>
                    <a:pt x="562" y="0"/>
                    <a:pt x="515" y="27"/>
                    <a:pt x="501" y="85"/>
                  </a:cubicBezTo>
                  <a:cubicBezTo>
                    <a:pt x="334" y="819"/>
                    <a:pt x="267" y="1586"/>
                    <a:pt x="234" y="2354"/>
                  </a:cubicBezTo>
                  <a:cubicBezTo>
                    <a:pt x="200" y="2887"/>
                    <a:pt x="200" y="3555"/>
                    <a:pt x="567" y="3988"/>
                  </a:cubicBezTo>
                  <a:cubicBezTo>
                    <a:pt x="1702" y="5322"/>
                    <a:pt x="3703" y="5423"/>
                    <a:pt x="5137" y="6323"/>
                  </a:cubicBezTo>
                  <a:cubicBezTo>
                    <a:pt x="5153" y="6334"/>
                    <a:pt x="5171" y="6339"/>
                    <a:pt x="5187" y="6339"/>
                  </a:cubicBezTo>
                  <a:cubicBezTo>
                    <a:pt x="5274" y="6339"/>
                    <a:pt x="5349" y="6212"/>
                    <a:pt x="5237" y="6156"/>
                  </a:cubicBezTo>
                  <a:lnTo>
                    <a:pt x="5271" y="6156"/>
                  </a:lnTo>
                  <a:cubicBezTo>
                    <a:pt x="4037" y="5389"/>
                    <a:pt x="2602" y="5156"/>
                    <a:pt x="1368" y="4422"/>
                  </a:cubicBezTo>
                  <a:cubicBezTo>
                    <a:pt x="0" y="3588"/>
                    <a:pt x="401" y="1486"/>
                    <a:pt x="701" y="119"/>
                  </a:cubicBezTo>
                  <a:cubicBezTo>
                    <a:pt x="720" y="44"/>
                    <a:pt x="665" y="0"/>
                    <a:pt x="60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1"/>
            <p:cNvSpPr/>
            <p:nvPr/>
          </p:nvSpPr>
          <p:spPr>
            <a:xfrm rot="5400000">
              <a:off x="3771231" y="46045"/>
              <a:ext cx="193373" cy="231303"/>
            </a:xfrm>
            <a:custGeom>
              <a:avLst/>
              <a:gdLst/>
              <a:ahLst/>
              <a:cxnLst/>
              <a:rect l="l" t="t" r="r" b="b"/>
              <a:pathLst>
                <a:path w="4539" h="5429" extrusionOk="0">
                  <a:moveTo>
                    <a:pt x="132" y="1"/>
                  </a:moveTo>
                  <a:cubicBezTo>
                    <a:pt x="69" y="1"/>
                    <a:pt x="0" y="58"/>
                    <a:pt x="21" y="140"/>
                  </a:cubicBezTo>
                  <a:cubicBezTo>
                    <a:pt x="221" y="1174"/>
                    <a:pt x="288" y="2242"/>
                    <a:pt x="254" y="3309"/>
                  </a:cubicBezTo>
                  <a:cubicBezTo>
                    <a:pt x="254" y="3342"/>
                    <a:pt x="288" y="3376"/>
                    <a:pt x="321" y="3409"/>
                  </a:cubicBezTo>
                  <a:cubicBezTo>
                    <a:pt x="1622" y="4143"/>
                    <a:pt x="3190" y="4343"/>
                    <a:pt x="4324" y="5410"/>
                  </a:cubicBezTo>
                  <a:cubicBezTo>
                    <a:pt x="4343" y="5423"/>
                    <a:pt x="4363" y="5428"/>
                    <a:pt x="4382" y="5428"/>
                  </a:cubicBezTo>
                  <a:cubicBezTo>
                    <a:pt x="4466" y="5428"/>
                    <a:pt x="4539" y="5325"/>
                    <a:pt x="4457" y="5244"/>
                  </a:cubicBezTo>
                  <a:cubicBezTo>
                    <a:pt x="3623" y="4476"/>
                    <a:pt x="2556" y="4143"/>
                    <a:pt x="1522" y="3743"/>
                  </a:cubicBezTo>
                  <a:cubicBezTo>
                    <a:pt x="1222" y="3609"/>
                    <a:pt x="922" y="3476"/>
                    <a:pt x="621" y="3342"/>
                  </a:cubicBezTo>
                  <a:cubicBezTo>
                    <a:pt x="354" y="3176"/>
                    <a:pt x="455" y="2375"/>
                    <a:pt x="455" y="2108"/>
                  </a:cubicBezTo>
                  <a:cubicBezTo>
                    <a:pt x="455" y="1441"/>
                    <a:pt x="354" y="740"/>
                    <a:pt x="221" y="73"/>
                  </a:cubicBezTo>
                  <a:cubicBezTo>
                    <a:pt x="208" y="22"/>
                    <a:pt x="171" y="1"/>
                    <a:pt x="13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6" name="Google Shape;3226;p21"/>
          <p:cNvGrpSpPr/>
          <p:nvPr/>
        </p:nvGrpSpPr>
        <p:grpSpPr>
          <a:xfrm rot="687021" flipH="1">
            <a:off x="3679309" y="-175836"/>
            <a:ext cx="742699" cy="921105"/>
            <a:chOff x="5192642" y="-74132"/>
            <a:chExt cx="662948" cy="822197"/>
          </a:xfrm>
        </p:grpSpPr>
        <p:sp>
          <p:nvSpPr>
            <p:cNvPr id="3227" name="Google Shape;3227;p21"/>
            <p:cNvSpPr/>
            <p:nvPr/>
          </p:nvSpPr>
          <p:spPr>
            <a:xfrm rot="5400000">
              <a:off x="5164026" y="-35873"/>
              <a:ext cx="729823" cy="653305"/>
            </a:xfrm>
            <a:custGeom>
              <a:avLst/>
              <a:gdLst/>
              <a:ahLst/>
              <a:cxnLst/>
              <a:rect l="l" t="t" r="r" b="b"/>
              <a:pathLst>
                <a:path w="17131" h="15334" extrusionOk="0">
                  <a:moveTo>
                    <a:pt x="137" y="1"/>
                  </a:moveTo>
                  <a:cubicBezTo>
                    <a:pt x="58" y="1"/>
                    <a:pt x="1" y="127"/>
                    <a:pt x="85" y="183"/>
                  </a:cubicBezTo>
                  <a:cubicBezTo>
                    <a:pt x="3454" y="1851"/>
                    <a:pt x="7323" y="2318"/>
                    <a:pt x="10559" y="4319"/>
                  </a:cubicBezTo>
                  <a:cubicBezTo>
                    <a:pt x="14195" y="6588"/>
                    <a:pt x="16330" y="11124"/>
                    <a:pt x="16930" y="15260"/>
                  </a:cubicBezTo>
                  <a:cubicBezTo>
                    <a:pt x="16943" y="15311"/>
                    <a:pt x="16975" y="15333"/>
                    <a:pt x="17010" y="15333"/>
                  </a:cubicBezTo>
                  <a:cubicBezTo>
                    <a:pt x="17066" y="15333"/>
                    <a:pt x="17130" y="15276"/>
                    <a:pt x="17130" y="15194"/>
                  </a:cubicBezTo>
                  <a:cubicBezTo>
                    <a:pt x="16530" y="11157"/>
                    <a:pt x="14528" y="7055"/>
                    <a:pt x="11226" y="4553"/>
                  </a:cubicBezTo>
                  <a:cubicBezTo>
                    <a:pt x="8024" y="2118"/>
                    <a:pt x="3721" y="1751"/>
                    <a:pt x="185" y="16"/>
                  </a:cubicBezTo>
                  <a:cubicBezTo>
                    <a:pt x="169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1"/>
            <p:cNvSpPr/>
            <p:nvPr/>
          </p:nvSpPr>
          <p:spPr>
            <a:xfrm rot="5400000">
              <a:off x="5276098" y="445961"/>
              <a:ext cx="79667" cy="221546"/>
            </a:xfrm>
            <a:custGeom>
              <a:avLst/>
              <a:gdLst/>
              <a:ahLst/>
              <a:cxnLst/>
              <a:rect l="l" t="t" r="r" b="b"/>
              <a:pathLst>
                <a:path w="1870" h="5200" extrusionOk="0">
                  <a:moveTo>
                    <a:pt x="1708" y="0"/>
                  </a:moveTo>
                  <a:cubicBezTo>
                    <a:pt x="1675" y="0"/>
                    <a:pt x="1643" y="16"/>
                    <a:pt x="1623" y="56"/>
                  </a:cubicBezTo>
                  <a:cubicBezTo>
                    <a:pt x="789" y="1624"/>
                    <a:pt x="622" y="3392"/>
                    <a:pt x="21" y="5060"/>
                  </a:cubicBezTo>
                  <a:cubicBezTo>
                    <a:pt x="1" y="5142"/>
                    <a:pt x="69" y="5199"/>
                    <a:pt x="133" y="5199"/>
                  </a:cubicBezTo>
                  <a:cubicBezTo>
                    <a:pt x="172" y="5199"/>
                    <a:pt x="209" y="5178"/>
                    <a:pt x="222" y="5127"/>
                  </a:cubicBezTo>
                  <a:lnTo>
                    <a:pt x="222" y="5093"/>
                  </a:lnTo>
                  <a:cubicBezTo>
                    <a:pt x="822" y="3459"/>
                    <a:pt x="989" y="1724"/>
                    <a:pt x="1823" y="156"/>
                  </a:cubicBezTo>
                  <a:cubicBezTo>
                    <a:pt x="1869" y="86"/>
                    <a:pt x="1786" y="0"/>
                    <a:pt x="170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1"/>
            <p:cNvSpPr/>
            <p:nvPr/>
          </p:nvSpPr>
          <p:spPr>
            <a:xfrm rot="5400000">
              <a:off x="5432243" y="558818"/>
              <a:ext cx="266436" cy="82057"/>
            </a:xfrm>
            <a:custGeom>
              <a:avLst/>
              <a:gdLst/>
              <a:ahLst/>
              <a:cxnLst/>
              <a:rect l="l" t="t" r="r" b="b"/>
              <a:pathLst>
                <a:path w="6254" h="1926" extrusionOk="0">
                  <a:moveTo>
                    <a:pt x="497" y="0"/>
                  </a:moveTo>
                  <a:cubicBezTo>
                    <a:pt x="374" y="0"/>
                    <a:pt x="253" y="3"/>
                    <a:pt x="134" y="7"/>
                  </a:cubicBezTo>
                  <a:cubicBezTo>
                    <a:pt x="1" y="7"/>
                    <a:pt x="1" y="240"/>
                    <a:pt x="134" y="240"/>
                  </a:cubicBezTo>
                  <a:cubicBezTo>
                    <a:pt x="296" y="232"/>
                    <a:pt x="462" y="227"/>
                    <a:pt x="633" y="227"/>
                  </a:cubicBezTo>
                  <a:cubicBezTo>
                    <a:pt x="2438" y="227"/>
                    <a:pt x="4697" y="720"/>
                    <a:pt x="6038" y="1908"/>
                  </a:cubicBezTo>
                  <a:cubicBezTo>
                    <a:pt x="6057" y="1920"/>
                    <a:pt x="6077" y="1926"/>
                    <a:pt x="6096" y="1926"/>
                  </a:cubicBezTo>
                  <a:cubicBezTo>
                    <a:pt x="6180" y="1926"/>
                    <a:pt x="6253" y="1823"/>
                    <a:pt x="6172" y="1741"/>
                  </a:cubicBezTo>
                  <a:cubicBezTo>
                    <a:pt x="4763" y="489"/>
                    <a:pt x="2384" y="0"/>
                    <a:pt x="49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1"/>
            <p:cNvSpPr/>
            <p:nvPr/>
          </p:nvSpPr>
          <p:spPr>
            <a:xfrm rot="5400000">
              <a:off x="5529564" y="261851"/>
              <a:ext cx="35573" cy="251881"/>
            </a:xfrm>
            <a:custGeom>
              <a:avLst/>
              <a:gdLst/>
              <a:ahLst/>
              <a:cxnLst/>
              <a:rect l="l" t="t" r="r" b="b"/>
              <a:pathLst>
                <a:path w="835" h="5912" extrusionOk="0">
                  <a:moveTo>
                    <a:pt x="548" y="1"/>
                  </a:moveTo>
                  <a:cubicBezTo>
                    <a:pt x="504" y="1"/>
                    <a:pt x="459" y="23"/>
                    <a:pt x="434" y="74"/>
                  </a:cubicBezTo>
                  <a:cubicBezTo>
                    <a:pt x="0" y="1975"/>
                    <a:pt x="501" y="3910"/>
                    <a:pt x="601" y="5811"/>
                  </a:cubicBezTo>
                  <a:cubicBezTo>
                    <a:pt x="601" y="5878"/>
                    <a:pt x="659" y="5911"/>
                    <a:pt x="718" y="5911"/>
                  </a:cubicBezTo>
                  <a:cubicBezTo>
                    <a:pt x="776" y="5911"/>
                    <a:pt x="834" y="5878"/>
                    <a:pt x="834" y="5811"/>
                  </a:cubicBezTo>
                  <a:cubicBezTo>
                    <a:pt x="701" y="3910"/>
                    <a:pt x="200" y="2042"/>
                    <a:pt x="667" y="140"/>
                  </a:cubicBezTo>
                  <a:cubicBezTo>
                    <a:pt x="688" y="58"/>
                    <a:pt x="620" y="1"/>
                    <a:pt x="54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1"/>
            <p:cNvSpPr/>
            <p:nvPr/>
          </p:nvSpPr>
          <p:spPr>
            <a:xfrm rot="5400000">
              <a:off x="5667433" y="324651"/>
              <a:ext cx="219872" cy="81205"/>
            </a:xfrm>
            <a:custGeom>
              <a:avLst/>
              <a:gdLst/>
              <a:ahLst/>
              <a:cxnLst/>
              <a:rect l="l" t="t" r="r" b="b"/>
              <a:pathLst>
                <a:path w="5161" h="1906" extrusionOk="0">
                  <a:moveTo>
                    <a:pt x="5027" y="0"/>
                  </a:moveTo>
                  <a:lnTo>
                    <a:pt x="5027" y="34"/>
                  </a:lnTo>
                  <a:cubicBezTo>
                    <a:pt x="4896" y="20"/>
                    <a:pt x="4768" y="14"/>
                    <a:pt x="4643" y="14"/>
                  </a:cubicBezTo>
                  <a:cubicBezTo>
                    <a:pt x="2941" y="14"/>
                    <a:pt x="1677" y="1205"/>
                    <a:pt x="124" y="1702"/>
                  </a:cubicBezTo>
                  <a:cubicBezTo>
                    <a:pt x="1" y="1732"/>
                    <a:pt x="20" y="1906"/>
                    <a:pt x="128" y="1906"/>
                  </a:cubicBezTo>
                  <a:cubicBezTo>
                    <a:pt x="137" y="1906"/>
                    <a:pt x="147" y="1904"/>
                    <a:pt x="157" y="1902"/>
                  </a:cubicBezTo>
                  <a:cubicBezTo>
                    <a:pt x="1708" y="1375"/>
                    <a:pt x="2970" y="213"/>
                    <a:pt x="4641" y="213"/>
                  </a:cubicBezTo>
                  <a:cubicBezTo>
                    <a:pt x="4767" y="213"/>
                    <a:pt x="4896" y="220"/>
                    <a:pt x="5027" y="234"/>
                  </a:cubicBezTo>
                  <a:cubicBezTo>
                    <a:pt x="5161" y="234"/>
                    <a:pt x="5161" y="34"/>
                    <a:pt x="502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1"/>
            <p:cNvSpPr/>
            <p:nvPr/>
          </p:nvSpPr>
          <p:spPr>
            <a:xfrm rot="5400000">
              <a:off x="5193878" y="506590"/>
              <a:ext cx="35573" cy="38046"/>
            </a:xfrm>
            <a:custGeom>
              <a:avLst/>
              <a:gdLst/>
              <a:ahLst/>
              <a:cxnLst/>
              <a:rect l="l" t="t" r="r" b="b"/>
              <a:pathLst>
                <a:path w="835" h="893" extrusionOk="0">
                  <a:moveTo>
                    <a:pt x="418" y="0"/>
                  </a:moveTo>
                  <a:cubicBezTo>
                    <a:pt x="209" y="0"/>
                    <a:pt x="1" y="142"/>
                    <a:pt x="1" y="426"/>
                  </a:cubicBezTo>
                  <a:lnTo>
                    <a:pt x="1" y="492"/>
                  </a:lnTo>
                  <a:cubicBezTo>
                    <a:pt x="34" y="726"/>
                    <a:pt x="201" y="893"/>
                    <a:pt x="435" y="893"/>
                  </a:cubicBezTo>
                  <a:cubicBezTo>
                    <a:pt x="668" y="893"/>
                    <a:pt x="835" y="692"/>
                    <a:pt x="835" y="459"/>
                  </a:cubicBezTo>
                  <a:lnTo>
                    <a:pt x="835" y="426"/>
                  </a:lnTo>
                  <a:cubicBezTo>
                    <a:pt x="835" y="142"/>
                    <a:pt x="626" y="0"/>
                    <a:pt x="41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1"/>
            <p:cNvSpPr/>
            <p:nvPr/>
          </p:nvSpPr>
          <p:spPr>
            <a:xfrm rot="5400000">
              <a:off x="5189831" y="625793"/>
              <a:ext cx="46905" cy="35575"/>
            </a:xfrm>
            <a:custGeom>
              <a:avLst/>
              <a:gdLst/>
              <a:ahLst/>
              <a:cxnLst/>
              <a:rect l="l" t="t" r="r" b="b"/>
              <a:pathLst>
                <a:path w="1101" h="835" extrusionOk="0">
                  <a:moveTo>
                    <a:pt x="567" y="1"/>
                  </a:moveTo>
                  <a:cubicBezTo>
                    <a:pt x="0" y="1"/>
                    <a:pt x="0" y="835"/>
                    <a:pt x="567" y="835"/>
                  </a:cubicBezTo>
                  <a:cubicBezTo>
                    <a:pt x="1101" y="835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1"/>
            <p:cNvSpPr/>
            <p:nvPr/>
          </p:nvSpPr>
          <p:spPr>
            <a:xfrm rot="5400000">
              <a:off x="5510078" y="710531"/>
              <a:ext cx="35573" cy="39495"/>
            </a:xfrm>
            <a:custGeom>
              <a:avLst/>
              <a:gdLst/>
              <a:ahLst/>
              <a:cxnLst/>
              <a:rect l="l" t="t" r="r" b="b"/>
              <a:pathLst>
                <a:path w="835" h="927" extrusionOk="0">
                  <a:moveTo>
                    <a:pt x="417" y="1"/>
                  </a:moveTo>
                  <a:cubicBezTo>
                    <a:pt x="209" y="1"/>
                    <a:pt x="0" y="142"/>
                    <a:pt x="0" y="426"/>
                  </a:cubicBezTo>
                  <a:lnTo>
                    <a:pt x="0" y="526"/>
                  </a:lnTo>
                  <a:cubicBezTo>
                    <a:pt x="0" y="760"/>
                    <a:pt x="167" y="926"/>
                    <a:pt x="401" y="926"/>
                  </a:cubicBezTo>
                  <a:cubicBezTo>
                    <a:pt x="634" y="926"/>
                    <a:pt x="834" y="760"/>
                    <a:pt x="834" y="526"/>
                  </a:cubicBezTo>
                  <a:lnTo>
                    <a:pt x="834" y="426"/>
                  </a:lnTo>
                  <a:cubicBezTo>
                    <a:pt x="834" y="142"/>
                    <a:pt x="626" y="1"/>
                    <a:pt x="41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1"/>
            <p:cNvSpPr/>
            <p:nvPr/>
          </p:nvSpPr>
          <p:spPr>
            <a:xfrm rot="5400000">
              <a:off x="5396584" y="380655"/>
              <a:ext cx="51166" cy="35575"/>
            </a:xfrm>
            <a:custGeom>
              <a:avLst/>
              <a:gdLst/>
              <a:ahLst/>
              <a:cxnLst/>
              <a:rect l="l" t="t" r="r" b="b"/>
              <a:pathLst>
                <a:path w="1201" h="835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lnTo>
                    <a:pt x="667" y="834"/>
                  </a:lnTo>
                  <a:cubicBezTo>
                    <a:pt x="1201" y="834"/>
                    <a:pt x="1201" y="0"/>
                    <a:pt x="6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1"/>
            <p:cNvSpPr/>
            <p:nvPr/>
          </p:nvSpPr>
          <p:spPr>
            <a:xfrm rot="5400000">
              <a:off x="5793069" y="453144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67" y="1"/>
                  </a:moveTo>
                  <a:cubicBezTo>
                    <a:pt x="0" y="1"/>
                    <a:pt x="0" y="835"/>
                    <a:pt x="567" y="835"/>
                  </a:cubicBezTo>
                  <a:lnTo>
                    <a:pt x="634" y="835"/>
                  </a:lnTo>
                  <a:cubicBezTo>
                    <a:pt x="1201" y="835"/>
                    <a:pt x="1201" y="1"/>
                    <a:pt x="6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7" name="Google Shape;3237;p21"/>
          <p:cNvGrpSpPr/>
          <p:nvPr/>
        </p:nvGrpSpPr>
        <p:grpSpPr>
          <a:xfrm flipH="1">
            <a:off x="7467008" y="-52007"/>
            <a:ext cx="576735" cy="672391"/>
            <a:chOff x="1258903" y="17252"/>
            <a:chExt cx="632940" cy="737918"/>
          </a:xfrm>
        </p:grpSpPr>
        <p:sp>
          <p:nvSpPr>
            <p:cNvPr id="3238" name="Google Shape;3238;p21"/>
            <p:cNvSpPr/>
            <p:nvPr/>
          </p:nvSpPr>
          <p:spPr>
            <a:xfrm rot="5400000">
              <a:off x="1206414" y="69741"/>
              <a:ext cx="737918" cy="632940"/>
            </a:xfrm>
            <a:custGeom>
              <a:avLst/>
              <a:gdLst/>
              <a:ahLst/>
              <a:cxnLst/>
              <a:rect l="l" t="t" r="r" b="b"/>
              <a:pathLst>
                <a:path w="17321" h="14856" extrusionOk="0">
                  <a:moveTo>
                    <a:pt x="10048" y="1"/>
                  </a:moveTo>
                  <a:cubicBezTo>
                    <a:pt x="9816" y="1"/>
                    <a:pt x="9575" y="56"/>
                    <a:pt x="9348" y="144"/>
                  </a:cubicBezTo>
                  <a:cubicBezTo>
                    <a:pt x="8247" y="577"/>
                    <a:pt x="7780" y="1912"/>
                    <a:pt x="7346" y="2879"/>
                  </a:cubicBezTo>
                  <a:cubicBezTo>
                    <a:pt x="7113" y="3446"/>
                    <a:pt x="6813" y="4013"/>
                    <a:pt x="6512" y="4547"/>
                  </a:cubicBezTo>
                  <a:cubicBezTo>
                    <a:pt x="6408" y="4716"/>
                    <a:pt x="6335" y="4784"/>
                    <a:pt x="6272" y="4784"/>
                  </a:cubicBezTo>
                  <a:cubicBezTo>
                    <a:pt x="6173" y="4784"/>
                    <a:pt x="6101" y="4617"/>
                    <a:pt x="5979" y="4414"/>
                  </a:cubicBezTo>
                  <a:cubicBezTo>
                    <a:pt x="5812" y="4113"/>
                    <a:pt x="5645" y="3846"/>
                    <a:pt x="5445" y="3580"/>
                  </a:cubicBezTo>
                  <a:cubicBezTo>
                    <a:pt x="5086" y="3030"/>
                    <a:pt x="4573" y="2582"/>
                    <a:pt x="4004" y="2582"/>
                  </a:cubicBezTo>
                  <a:cubicBezTo>
                    <a:pt x="3779" y="2582"/>
                    <a:pt x="3546" y="2652"/>
                    <a:pt x="3310" y="2812"/>
                  </a:cubicBezTo>
                  <a:cubicBezTo>
                    <a:pt x="2443" y="3379"/>
                    <a:pt x="1976" y="4580"/>
                    <a:pt x="1609" y="5481"/>
                  </a:cubicBezTo>
                  <a:cubicBezTo>
                    <a:pt x="875" y="7149"/>
                    <a:pt x="708" y="9017"/>
                    <a:pt x="41" y="10718"/>
                  </a:cubicBezTo>
                  <a:cubicBezTo>
                    <a:pt x="1" y="10799"/>
                    <a:pt x="58" y="10843"/>
                    <a:pt x="125" y="10843"/>
                  </a:cubicBezTo>
                  <a:cubicBezTo>
                    <a:pt x="168" y="10843"/>
                    <a:pt x="215" y="10824"/>
                    <a:pt x="241" y="10785"/>
                  </a:cubicBezTo>
                  <a:cubicBezTo>
                    <a:pt x="608" y="9717"/>
                    <a:pt x="908" y="8617"/>
                    <a:pt x="1109" y="7516"/>
                  </a:cubicBezTo>
                  <a:cubicBezTo>
                    <a:pt x="1375" y="6482"/>
                    <a:pt x="1776" y="5481"/>
                    <a:pt x="2243" y="4547"/>
                  </a:cubicBezTo>
                  <a:cubicBezTo>
                    <a:pt x="2607" y="3846"/>
                    <a:pt x="3208" y="2790"/>
                    <a:pt x="4045" y="2790"/>
                  </a:cubicBezTo>
                  <a:cubicBezTo>
                    <a:pt x="4203" y="2790"/>
                    <a:pt x="4369" y="2828"/>
                    <a:pt x="4544" y="2912"/>
                  </a:cubicBezTo>
                  <a:cubicBezTo>
                    <a:pt x="5312" y="3313"/>
                    <a:pt x="5678" y="4414"/>
                    <a:pt x="6179" y="5081"/>
                  </a:cubicBezTo>
                  <a:cubicBezTo>
                    <a:pt x="6198" y="5120"/>
                    <a:pt x="6229" y="5136"/>
                    <a:pt x="6265" y="5136"/>
                  </a:cubicBezTo>
                  <a:cubicBezTo>
                    <a:pt x="6290" y="5136"/>
                    <a:pt x="6318" y="5128"/>
                    <a:pt x="6346" y="5114"/>
                  </a:cubicBezTo>
                  <a:cubicBezTo>
                    <a:pt x="7580" y="3680"/>
                    <a:pt x="7780" y="477"/>
                    <a:pt x="9982" y="177"/>
                  </a:cubicBezTo>
                  <a:cubicBezTo>
                    <a:pt x="10029" y="171"/>
                    <a:pt x="10076" y="168"/>
                    <a:pt x="10120" y="168"/>
                  </a:cubicBezTo>
                  <a:cubicBezTo>
                    <a:pt x="11593" y="168"/>
                    <a:pt x="11216" y="3306"/>
                    <a:pt x="11216" y="4180"/>
                  </a:cubicBezTo>
                  <a:cubicBezTo>
                    <a:pt x="11216" y="4235"/>
                    <a:pt x="11260" y="4289"/>
                    <a:pt x="11313" y="4289"/>
                  </a:cubicBezTo>
                  <a:cubicBezTo>
                    <a:pt x="11325" y="4289"/>
                    <a:pt x="11337" y="4286"/>
                    <a:pt x="11349" y="4280"/>
                  </a:cubicBezTo>
                  <a:cubicBezTo>
                    <a:pt x="11940" y="4193"/>
                    <a:pt x="14224" y="3316"/>
                    <a:pt x="15632" y="3316"/>
                  </a:cubicBezTo>
                  <a:cubicBezTo>
                    <a:pt x="16370" y="3316"/>
                    <a:pt x="16868" y="3557"/>
                    <a:pt x="16753" y="4280"/>
                  </a:cubicBezTo>
                  <a:cubicBezTo>
                    <a:pt x="16620" y="5247"/>
                    <a:pt x="15219" y="5948"/>
                    <a:pt x="14451" y="6315"/>
                  </a:cubicBezTo>
                  <a:cubicBezTo>
                    <a:pt x="13584" y="6782"/>
                    <a:pt x="12683" y="7115"/>
                    <a:pt x="11783" y="7349"/>
                  </a:cubicBezTo>
                  <a:cubicBezTo>
                    <a:pt x="11683" y="7382"/>
                    <a:pt x="11683" y="7482"/>
                    <a:pt x="11716" y="7549"/>
                  </a:cubicBezTo>
                  <a:cubicBezTo>
                    <a:pt x="12650" y="8383"/>
                    <a:pt x="14718" y="9584"/>
                    <a:pt x="12817" y="10685"/>
                  </a:cubicBezTo>
                  <a:cubicBezTo>
                    <a:pt x="12317" y="10970"/>
                    <a:pt x="11720" y="11054"/>
                    <a:pt x="11101" y="11054"/>
                  </a:cubicBezTo>
                  <a:cubicBezTo>
                    <a:pt x="10273" y="11054"/>
                    <a:pt x="9406" y="10904"/>
                    <a:pt x="8681" y="10885"/>
                  </a:cubicBezTo>
                  <a:cubicBezTo>
                    <a:pt x="8614" y="10885"/>
                    <a:pt x="8581" y="10952"/>
                    <a:pt x="8581" y="11018"/>
                  </a:cubicBezTo>
                  <a:cubicBezTo>
                    <a:pt x="8781" y="11819"/>
                    <a:pt x="9414" y="12219"/>
                    <a:pt x="9848" y="12886"/>
                  </a:cubicBezTo>
                  <a:cubicBezTo>
                    <a:pt x="10949" y="14421"/>
                    <a:pt x="8747" y="14588"/>
                    <a:pt x="7813" y="14588"/>
                  </a:cubicBezTo>
                  <a:cubicBezTo>
                    <a:pt x="5678" y="14554"/>
                    <a:pt x="3277" y="13954"/>
                    <a:pt x="1642" y="12586"/>
                  </a:cubicBezTo>
                  <a:cubicBezTo>
                    <a:pt x="1617" y="12574"/>
                    <a:pt x="1592" y="12568"/>
                    <a:pt x="1569" y="12568"/>
                  </a:cubicBezTo>
                  <a:cubicBezTo>
                    <a:pt x="1467" y="12568"/>
                    <a:pt x="1394" y="12672"/>
                    <a:pt x="1475" y="12753"/>
                  </a:cubicBezTo>
                  <a:lnTo>
                    <a:pt x="1509" y="12753"/>
                  </a:lnTo>
                  <a:cubicBezTo>
                    <a:pt x="2943" y="13854"/>
                    <a:pt x="4644" y="14521"/>
                    <a:pt x="6446" y="14688"/>
                  </a:cubicBezTo>
                  <a:cubicBezTo>
                    <a:pt x="6838" y="14735"/>
                    <a:pt x="7601" y="14856"/>
                    <a:pt x="8343" y="14856"/>
                  </a:cubicBezTo>
                  <a:cubicBezTo>
                    <a:pt x="9177" y="14856"/>
                    <a:pt x="9986" y="14703"/>
                    <a:pt x="10215" y="14121"/>
                  </a:cubicBezTo>
                  <a:cubicBezTo>
                    <a:pt x="10382" y="13587"/>
                    <a:pt x="10282" y="13020"/>
                    <a:pt x="9915" y="12586"/>
                  </a:cubicBezTo>
                  <a:cubicBezTo>
                    <a:pt x="9648" y="12253"/>
                    <a:pt x="9281" y="11952"/>
                    <a:pt x="9014" y="11552"/>
                  </a:cubicBezTo>
                  <a:cubicBezTo>
                    <a:pt x="8758" y="11177"/>
                    <a:pt x="8965" y="11081"/>
                    <a:pt x="9281" y="11081"/>
                  </a:cubicBezTo>
                  <a:cubicBezTo>
                    <a:pt x="9583" y="11081"/>
                    <a:pt x="9986" y="11169"/>
                    <a:pt x="10182" y="11185"/>
                  </a:cubicBezTo>
                  <a:cubicBezTo>
                    <a:pt x="10357" y="11196"/>
                    <a:pt x="10578" y="11205"/>
                    <a:pt x="10826" y="11205"/>
                  </a:cubicBezTo>
                  <a:cubicBezTo>
                    <a:pt x="12087" y="11205"/>
                    <a:pt x="14018" y="10967"/>
                    <a:pt x="13851" y="9517"/>
                  </a:cubicBezTo>
                  <a:cubicBezTo>
                    <a:pt x="13784" y="8917"/>
                    <a:pt x="13117" y="8450"/>
                    <a:pt x="12717" y="8083"/>
                  </a:cubicBezTo>
                  <a:lnTo>
                    <a:pt x="12183" y="7683"/>
                  </a:lnTo>
                  <a:cubicBezTo>
                    <a:pt x="12050" y="7549"/>
                    <a:pt x="11883" y="7582"/>
                    <a:pt x="12016" y="7549"/>
                  </a:cubicBezTo>
                  <a:cubicBezTo>
                    <a:pt x="12317" y="7449"/>
                    <a:pt x="12583" y="7349"/>
                    <a:pt x="12884" y="7249"/>
                  </a:cubicBezTo>
                  <a:cubicBezTo>
                    <a:pt x="14151" y="6782"/>
                    <a:pt x="15519" y="6181"/>
                    <a:pt x="16486" y="5214"/>
                  </a:cubicBezTo>
                  <a:cubicBezTo>
                    <a:pt x="16987" y="4680"/>
                    <a:pt x="17320" y="3613"/>
                    <a:pt x="16419" y="3246"/>
                  </a:cubicBezTo>
                  <a:cubicBezTo>
                    <a:pt x="16124" y="3128"/>
                    <a:pt x="15804" y="3080"/>
                    <a:pt x="15471" y="3080"/>
                  </a:cubicBezTo>
                  <a:cubicBezTo>
                    <a:pt x="14489" y="3080"/>
                    <a:pt x="13406" y="3497"/>
                    <a:pt x="12583" y="3746"/>
                  </a:cubicBezTo>
                  <a:cubicBezTo>
                    <a:pt x="12150" y="3880"/>
                    <a:pt x="11783" y="4013"/>
                    <a:pt x="11383" y="4080"/>
                  </a:cubicBezTo>
                  <a:cubicBezTo>
                    <a:pt x="11483" y="4047"/>
                    <a:pt x="11449" y="3146"/>
                    <a:pt x="11449" y="2979"/>
                  </a:cubicBezTo>
                  <a:cubicBezTo>
                    <a:pt x="11516" y="2145"/>
                    <a:pt x="11349" y="1311"/>
                    <a:pt x="11016" y="544"/>
                  </a:cubicBezTo>
                  <a:cubicBezTo>
                    <a:pt x="10787" y="150"/>
                    <a:pt x="10430" y="1"/>
                    <a:pt x="100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1"/>
            <p:cNvSpPr/>
            <p:nvPr/>
          </p:nvSpPr>
          <p:spPr>
            <a:xfrm rot="5400000">
              <a:off x="1219265" y="169078"/>
              <a:ext cx="603933" cy="320049"/>
            </a:xfrm>
            <a:custGeom>
              <a:avLst/>
              <a:gdLst/>
              <a:ahLst/>
              <a:cxnLst/>
              <a:rect l="l" t="t" r="r" b="b"/>
              <a:pathLst>
                <a:path w="14176" h="7512" extrusionOk="0">
                  <a:moveTo>
                    <a:pt x="14015" y="1"/>
                  </a:moveTo>
                  <a:cubicBezTo>
                    <a:pt x="14006" y="1"/>
                    <a:pt x="13996" y="2"/>
                    <a:pt x="13986" y="4"/>
                  </a:cubicBezTo>
                  <a:cubicBezTo>
                    <a:pt x="11351" y="605"/>
                    <a:pt x="9016" y="2039"/>
                    <a:pt x="6614" y="3173"/>
                  </a:cubicBezTo>
                  <a:cubicBezTo>
                    <a:pt x="4279" y="4274"/>
                    <a:pt x="1944" y="5508"/>
                    <a:pt x="76" y="7343"/>
                  </a:cubicBezTo>
                  <a:cubicBezTo>
                    <a:pt x="1" y="7418"/>
                    <a:pt x="76" y="7512"/>
                    <a:pt x="160" y="7512"/>
                  </a:cubicBezTo>
                  <a:cubicBezTo>
                    <a:pt x="189" y="7512"/>
                    <a:pt x="218" y="7501"/>
                    <a:pt x="243" y="7476"/>
                  </a:cubicBezTo>
                  <a:cubicBezTo>
                    <a:pt x="2077" y="5675"/>
                    <a:pt x="4412" y="4474"/>
                    <a:pt x="6714" y="3373"/>
                  </a:cubicBezTo>
                  <a:cubicBezTo>
                    <a:pt x="9116" y="2206"/>
                    <a:pt x="11451" y="805"/>
                    <a:pt x="14053" y="204"/>
                  </a:cubicBezTo>
                  <a:cubicBezTo>
                    <a:pt x="14176" y="174"/>
                    <a:pt x="14128" y="1"/>
                    <a:pt x="14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1"/>
            <p:cNvSpPr/>
            <p:nvPr/>
          </p:nvSpPr>
          <p:spPr>
            <a:xfrm rot="5400000">
              <a:off x="1528284" y="296911"/>
              <a:ext cx="196611" cy="308716"/>
            </a:xfrm>
            <a:custGeom>
              <a:avLst/>
              <a:gdLst/>
              <a:ahLst/>
              <a:cxnLst/>
              <a:rect l="l" t="t" r="r" b="b"/>
              <a:pathLst>
                <a:path w="4615" h="7246" extrusionOk="0">
                  <a:moveTo>
                    <a:pt x="1322" y="1"/>
                  </a:moveTo>
                  <a:cubicBezTo>
                    <a:pt x="1276" y="1"/>
                    <a:pt x="1234" y="26"/>
                    <a:pt x="1234" y="76"/>
                  </a:cubicBezTo>
                  <a:cubicBezTo>
                    <a:pt x="1268" y="1844"/>
                    <a:pt x="367" y="3412"/>
                    <a:pt x="133" y="5113"/>
                  </a:cubicBezTo>
                  <a:cubicBezTo>
                    <a:pt x="133" y="5180"/>
                    <a:pt x="167" y="5213"/>
                    <a:pt x="200" y="5213"/>
                  </a:cubicBezTo>
                  <a:cubicBezTo>
                    <a:pt x="1735" y="5580"/>
                    <a:pt x="3169" y="6247"/>
                    <a:pt x="4370" y="7214"/>
                  </a:cubicBezTo>
                  <a:cubicBezTo>
                    <a:pt x="4399" y="7237"/>
                    <a:pt x="4429" y="7246"/>
                    <a:pt x="4456" y="7246"/>
                  </a:cubicBezTo>
                  <a:cubicBezTo>
                    <a:pt x="4551" y="7246"/>
                    <a:pt x="4615" y="7133"/>
                    <a:pt x="4537" y="7081"/>
                  </a:cubicBezTo>
                  <a:lnTo>
                    <a:pt x="4503" y="7081"/>
                  </a:lnTo>
                  <a:cubicBezTo>
                    <a:pt x="3402" y="6180"/>
                    <a:pt x="2102" y="5513"/>
                    <a:pt x="701" y="5146"/>
                  </a:cubicBezTo>
                  <a:cubicBezTo>
                    <a:pt x="0" y="4946"/>
                    <a:pt x="867" y="3078"/>
                    <a:pt x="1034" y="2544"/>
                  </a:cubicBezTo>
                  <a:cubicBezTo>
                    <a:pt x="1301" y="1744"/>
                    <a:pt x="1434" y="910"/>
                    <a:pt x="1434" y="76"/>
                  </a:cubicBezTo>
                  <a:cubicBezTo>
                    <a:pt x="1418" y="26"/>
                    <a:pt x="1368" y="1"/>
                    <a:pt x="1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1"/>
            <p:cNvSpPr/>
            <p:nvPr/>
          </p:nvSpPr>
          <p:spPr>
            <a:xfrm rot="5400000">
              <a:off x="1400623" y="77142"/>
              <a:ext cx="223748" cy="337687"/>
            </a:xfrm>
            <a:custGeom>
              <a:avLst/>
              <a:gdLst/>
              <a:ahLst/>
              <a:cxnLst/>
              <a:rect l="l" t="t" r="r" b="b"/>
              <a:pathLst>
                <a:path w="5252" h="7926" extrusionOk="0">
                  <a:moveTo>
                    <a:pt x="890" y="0"/>
                  </a:moveTo>
                  <a:cubicBezTo>
                    <a:pt x="850" y="0"/>
                    <a:pt x="813" y="22"/>
                    <a:pt x="801" y="73"/>
                  </a:cubicBezTo>
                  <a:cubicBezTo>
                    <a:pt x="567" y="974"/>
                    <a:pt x="400" y="1874"/>
                    <a:pt x="300" y="2808"/>
                  </a:cubicBezTo>
                  <a:cubicBezTo>
                    <a:pt x="200" y="3609"/>
                    <a:pt x="0" y="4576"/>
                    <a:pt x="267" y="5343"/>
                  </a:cubicBezTo>
                  <a:cubicBezTo>
                    <a:pt x="500" y="5977"/>
                    <a:pt x="1635" y="6411"/>
                    <a:pt x="2168" y="6678"/>
                  </a:cubicBezTo>
                  <a:cubicBezTo>
                    <a:pt x="3102" y="7145"/>
                    <a:pt x="4103" y="7512"/>
                    <a:pt x="5070" y="7912"/>
                  </a:cubicBezTo>
                  <a:cubicBezTo>
                    <a:pt x="5089" y="7921"/>
                    <a:pt x="5106" y="7925"/>
                    <a:pt x="5122" y="7925"/>
                  </a:cubicBezTo>
                  <a:cubicBezTo>
                    <a:pt x="5218" y="7925"/>
                    <a:pt x="5252" y="7769"/>
                    <a:pt x="5137" y="7712"/>
                  </a:cubicBezTo>
                  <a:lnTo>
                    <a:pt x="5137" y="7712"/>
                  </a:lnTo>
                  <a:lnTo>
                    <a:pt x="5170" y="7745"/>
                  </a:lnTo>
                  <a:cubicBezTo>
                    <a:pt x="4336" y="7378"/>
                    <a:pt x="3503" y="7045"/>
                    <a:pt x="2669" y="6678"/>
                  </a:cubicBezTo>
                  <a:cubicBezTo>
                    <a:pt x="2001" y="6378"/>
                    <a:pt x="600" y="5911"/>
                    <a:pt x="434" y="5110"/>
                  </a:cubicBezTo>
                  <a:cubicBezTo>
                    <a:pt x="234" y="4343"/>
                    <a:pt x="434" y="3275"/>
                    <a:pt x="567" y="2475"/>
                  </a:cubicBezTo>
                  <a:cubicBezTo>
                    <a:pt x="667" y="1674"/>
                    <a:pt x="801" y="907"/>
                    <a:pt x="1001" y="140"/>
                  </a:cubicBezTo>
                  <a:cubicBezTo>
                    <a:pt x="1021" y="57"/>
                    <a:pt x="953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1"/>
            <p:cNvSpPr/>
            <p:nvPr/>
          </p:nvSpPr>
          <p:spPr>
            <a:xfrm rot="5400000">
              <a:off x="1427596" y="308996"/>
              <a:ext cx="80604" cy="62374"/>
            </a:xfrm>
            <a:custGeom>
              <a:avLst/>
              <a:gdLst/>
              <a:ahLst/>
              <a:cxnLst/>
              <a:rect l="l" t="t" r="r" b="b"/>
              <a:pathLst>
                <a:path w="1892" h="1464" extrusionOk="0">
                  <a:moveTo>
                    <a:pt x="145" y="1"/>
                  </a:moveTo>
                  <a:cubicBezTo>
                    <a:pt x="65" y="1"/>
                    <a:pt x="0" y="120"/>
                    <a:pt x="79" y="198"/>
                  </a:cubicBezTo>
                  <a:cubicBezTo>
                    <a:pt x="546" y="665"/>
                    <a:pt x="1146" y="1032"/>
                    <a:pt x="1680" y="1432"/>
                  </a:cubicBezTo>
                  <a:cubicBezTo>
                    <a:pt x="1702" y="1454"/>
                    <a:pt x="1726" y="1464"/>
                    <a:pt x="1748" y="1464"/>
                  </a:cubicBezTo>
                  <a:cubicBezTo>
                    <a:pt x="1827" y="1464"/>
                    <a:pt x="1891" y="1351"/>
                    <a:pt x="1813" y="1299"/>
                  </a:cubicBezTo>
                  <a:cubicBezTo>
                    <a:pt x="1279" y="865"/>
                    <a:pt x="712" y="498"/>
                    <a:pt x="212" y="31"/>
                  </a:cubicBezTo>
                  <a:cubicBezTo>
                    <a:pt x="190" y="10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1"/>
            <p:cNvSpPr/>
            <p:nvPr/>
          </p:nvSpPr>
          <p:spPr>
            <a:xfrm rot="5400000">
              <a:off x="1579283" y="197823"/>
              <a:ext cx="24241" cy="87170"/>
            </a:xfrm>
            <a:custGeom>
              <a:avLst/>
              <a:gdLst/>
              <a:ahLst/>
              <a:cxnLst/>
              <a:rect l="l" t="t" r="r" b="b"/>
              <a:pathLst>
                <a:path w="569" h="2046" extrusionOk="0">
                  <a:moveTo>
                    <a:pt x="450" y="1"/>
                  </a:moveTo>
                  <a:cubicBezTo>
                    <a:pt x="406" y="1"/>
                    <a:pt x="368" y="27"/>
                    <a:pt x="368" y="86"/>
                  </a:cubicBezTo>
                  <a:cubicBezTo>
                    <a:pt x="268" y="686"/>
                    <a:pt x="168" y="1320"/>
                    <a:pt x="1" y="1920"/>
                  </a:cubicBezTo>
                  <a:cubicBezTo>
                    <a:pt x="1" y="2001"/>
                    <a:pt x="62" y="2045"/>
                    <a:pt x="125" y="2045"/>
                  </a:cubicBezTo>
                  <a:cubicBezTo>
                    <a:pt x="166" y="2045"/>
                    <a:pt x="208" y="2027"/>
                    <a:pt x="234" y="1987"/>
                  </a:cubicBezTo>
                  <a:cubicBezTo>
                    <a:pt x="368" y="1387"/>
                    <a:pt x="468" y="753"/>
                    <a:pt x="568" y="119"/>
                  </a:cubicBezTo>
                  <a:cubicBezTo>
                    <a:pt x="568" y="44"/>
                    <a:pt x="505" y="1"/>
                    <a:pt x="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1"/>
            <p:cNvSpPr/>
            <p:nvPr/>
          </p:nvSpPr>
          <p:spPr>
            <a:xfrm rot="5400000">
              <a:off x="1295932" y="174136"/>
              <a:ext cx="81073" cy="45247"/>
            </a:xfrm>
            <a:custGeom>
              <a:avLst/>
              <a:gdLst/>
              <a:ahLst/>
              <a:cxnLst/>
              <a:rect l="l" t="t" r="r" b="b"/>
              <a:pathLst>
                <a:path w="1903" h="1062" extrusionOk="0">
                  <a:moveTo>
                    <a:pt x="162" y="1"/>
                  </a:moveTo>
                  <a:cubicBezTo>
                    <a:pt x="58" y="1"/>
                    <a:pt x="0" y="157"/>
                    <a:pt x="115" y="215"/>
                  </a:cubicBezTo>
                  <a:cubicBezTo>
                    <a:pt x="649" y="415"/>
                    <a:pt x="1182" y="715"/>
                    <a:pt x="1683" y="1048"/>
                  </a:cubicBezTo>
                  <a:cubicBezTo>
                    <a:pt x="1701" y="1058"/>
                    <a:pt x="1719" y="1062"/>
                    <a:pt x="1736" y="1062"/>
                  </a:cubicBezTo>
                  <a:cubicBezTo>
                    <a:pt x="1840" y="1062"/>
                    <a:pt x="1902" y="906"/>
                    <a:pt x="1816" y="848"/>
                  </a:cubicBezTo>
                  <a:cubicBezTo>
                    <a:pt x="1282" y="515"/>
                    <a:pt x="749" y="248"/>
                    <a:pt x="215" y="14"/>
                  </a:cubicBezTo>
                  <a:cubicBezTo>
                    <a:pt x="196" y="5"/>
                    <a:pt x="178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5" name="Google Shape;3245;p21"/>
          <p:cNvGrpSpPr/>
          <p:nvPr/>
        </p:nvGrpSpPr>
        <p:grpSpPr>
          <a:xfrm flipH="1">
            <a:off x="4551822" y="-162475"/>
            <a:ext cx="587862" cy="624180"/>
            <a:chOff x="4326468" y="-8012"/>
            <a:chExt cx="645151" cy="685008"/>
          </a:xfrm>
        </p:grpSpPr>
        <p:sp>
          <p:nvSpPr>
            <p:cNvPr id="3246" name="Google Shape;3246;p21"/>
            <p:cNvSpPr/>
            <p:nvPr/>
          </p:nvSpPr>
          <p:spPr>
            <a:xfrm rot="5400000">
              <a:off x="4329204" y="76972"/>
              <a:ext cx="437996" cy="274589"/>
            </a:xfrm>
            <a:custGeom>
              <a:avLst/>
              <a:gdLst/>
              <a:ahLst/>
              <a:cxnLst/>
              <a:rect l="l" t="t" r="r" b="b"/>
              <a:pathLst>
                <a:path w="10281" h="6445" extrusionOk="0">
                  <a:moveTo>
                    <a:pt x="161" y="0"/>
                  </a:moveTo>
                  <a:cubicBezTo>
                    <a:pt x="48" y="0"/>
                    <a:pt x="0" y="173"/>
                    <a:pt x="123" y="204"/>
                  </a:cubicBezTo>
                  <a:lnTo>
                    <a:pt x="123" y="238"/>
                  </a:lnTo>
                  <a:cubicBezTo>
                    <a:pt x="3793" y="1539"/>
                    <a:pt x="7529" y="3373"/>
                    <a:pt x="10064" y="6409"/>
                  </a:cubicBezTo>
                  <a:cubicBezTo>
                    <a:pt x="10089" y="6434"/>
                    <a:pt x="10116" y="6444"/>
                    <a:pt x="10142" y="6444"/>
                  </a:cubicBezTo>
                  <a:cubicBezTo>
                    <a:pt x="10218" y="6444"/>
                    <a:pt x="10281" y="6350"/>
                    <a:pt x="10231" y="6275"/>
                  </a:cubicBezTo>
                  <a:cubicBezTo>
                    <a:pt x="7629" y="3206"/>
                    <a:pt x="3893" y="1338"/>
                    <a:pt x="190" y="4"/>
                  </a:cubicBezTo>
                  <a:cubicBezTo>
                    <a:pt x="180" y="2"/>
                    <a:pt x="170" y="0"/>
                    <a:pt x="16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1"/>
            <p:cNvSpPr/>
            <p:nvPr/>
          </p:nvSpPr>
          <p:spPr>
            <a:xfrm rot="5400000">
              <a:off x="4286195" y="224699"/>
              <a:ext cx="360417" cy="279872"/>
            </a:xfrm>
            <a:custGeom>
              <a:avLst/>
              <a:gdLst/>
              <a:ahLst/>
              <a:cxnLst/>
              <a:rect l="l" t="t" r="r" b="b"/>
              <a:pathLst>
                <a:path w="8460" h="6569" extrusionOk="0">
                  <a:moveTo>
                    <a:pt x="715" y="518"/>
                  </a:moveTo>
                  <a:lnTo>
                    <a:pt x="715" y="518"/>
                  </a:lnTo>
                  <a:cubicBezTo>
                    <a:pt x="1826" y="1043"/>
                    <a:pt x="3027" y="1407"/>
                    <a:pt x="4156" y="1915"/>
                  </a:cubicBezTo>
                  <a:cubicBezTo>
                    <a:pt x="5490" y="2516"/>
                    <a:pt x="7292" y="3450"/>
                    <a:pt x="7459" y="5151"/>
                  </a:cubicBezTo>
                  <a:cubicBezTo>
                    <a:pt x="7492" y="5518"/>
                    <a:pt x="7492" y="6119"/>
                    <a:pt x="7158" y="6352"/>
                  </a:cubicBezTo>
                  <a:cubicBezTo>
                    <a:pt x="7098" y="6390"/>
                    <a:pt x="7028" y="6405"/>
                    <a:pt x="6953" y="6405"/>
                  </a:cubicBezTo>
                  <a:cubicBezTo>
                    <a:pt x="6694" y="6405"/>
                    <a:pt x="6379" y="6222"/>
                    <a:pt x="6224" y="6119"/>
                  </a:cubicBezTo>
                  <a:cubicBezTo>
                    <a:pt x="5591" y="5718"/>
                    <a:pt x="5023" y="5251"/>
                    <a:pt x="4556" y="4717"/>
                  </a:cubicBezTo>
                  <a:cubicBezTo>
                    <a:pt x="3201" y="3393"/>
                    <a:pt x="2024" y="1890"/>
                    <a:pt x="715" y="518"/>
                  </a:cubicBezTo>
                  <a:close/>
                  <a:moveTo>
                    <a:pt x="167" y="1"/>
                  </a:moveTo>
                  <a:cubicBezTo>
                    <a:pt x="63" y="1"/>
                    <a:pt x="1" y="157"/>
                    <a:pt x="87" y="214"/>
                  </a:cubicBezTo>
                  <a:lnTo>
                    <a:pt x="120" y="214"/>
                  </a:lnTo>
                  <a:cubicBezTo>
                    <a:pt x="182" y="249"/>
                    <a:pt x="245" y="282"/>
                    <a:pt x="308" y="315"/>
                  </a:cubicBezTo>
                  <a:lnTo>
                    <a:pt x="308" y="315"/>
                  </a:lnTo>
                  <a:cubicBezTo>
                    <a:pt x="283" y="356"/>
                    <a:pt x="280" y="407"/>
                    <a:pt x="320" y="448"/>
                  </a:cubicBezTo>
                  <a:cubicBezTo>
                    <a:pt x="1955" y="2116"/>
                    <a:pt x="3356" y="3950"/>
                    <a:pt x="5057" y="5518"/>
                  </a:cubicBezTo>
                  <a:cubicBezTo>
                    <a:pt x="5474" y="5891"/>
                    <a:pt x="6311" y="6569"/>
                    <a:pt x="6929" y="6569"/>
                  </a:cubicBezTo>
                  <a:cubicBezTo>
                    <a:pt x="7250" y="6569"/>
                    <a:pt x="7511" y="6386"/>
                    <a:pt x="7625" y="5885"/>
                  </a:cubicBezTo>
                  <a:cubicBezTo>
                    <a:pt x="8459" y="2249"/>
                    <a:pt x="2388" y="1215"/>
                    <a:pt x="220" y="14"/>
                  </a:cubicBezTo>
                  <a:cubicBezTo>
                    <a:pt x="201" y="5"/>
                    <a:pt x="183" y="1"/>
                    <a:pt x="16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1"/>
            <p:cNvSpPr/>
            <p:nvPr/>
          </p:nvSpPr>
          <p:spPr>
            <a:xfrm rot="5400000">
              <a:off x="4498491" y="197263"/>
              <a:ext cx="570533" cy="159982"/>
            </a:xfrm>
            <a:custGeom>
              <a:avLst/>
              <a:gdLst/>
              <a:ahLst/>
              <a:cxnLst/>
              <a:rect l="l" t="t" r="r" b="b"/>
              <a:pathLst>
                <a:path w="13392" h="3755" extrusionOk="0">
                  <a:moveTo>
                    <a:pt x="13234" y="1"/>
                  </a:moveTo>
                  <a:cubicBezTo>
                    <a:pt x="13215" y="1"/>
                    <a:pt x="13195" y="6"/>
                    <a:pt x="13176" y="18"/>
                  </a:cubicBezTo>
                  <a:cubicBezTo>
                    <a:pt x="11609" y="1453"/>
                    <a:pt x="9440" y="2087"/>
                    <a:pt x="7439" y="2520"/>
                  </a:cubicBezTo>
                  <a:cubicBezTo>
                    <a:pt x="5175" y="3023"/>
                    <a:pt x="2881" y="3527"/>
                    <a:pt x="557" y="3527"/>
                  </a:cubicBezTo>
                  <a:cubicBezTo>
                    <a:pt x="416" y="3527"/>
                    <a:pt x="275" y="3525"/>
                    <a:pt x="134" y="3521"/>
                  </a:cubicBezTo>
                  <a:cubicBezTo>
                    <a:pt x="0" y="3521"/>
                    <a:pt x="0" y="3754"/>
                    <a:pt x="134" y="3754"/>
                  </a:cubicBezTo>
                  <a:lnTo>
                    <a:pt x="134" y="3721"/>
                  </a:lnTo>
                  <a:cubicBezTo>
                    <a:pt x="277" y="3725"/>
                    <a:pt x="420" y="3727"/>
                    <a:pt x="562" y="3727"/>
                  </a:cubicBezTo>
                  <a:cubicBezTo>
                    <a:pt x="2914" y="3727"/>
                    <a:pt x="5208" y="3224"/>
                    <a:pt x="7472" y="2720"/>
                  </a:cubicBezTo>
                  <a:cubicBezTo>
                    <a:pt x="9540" y="2253"/>
                    <a:pt x="11709" y="1620"/>
                    <a:pt x="13310" y="185"/>
                  </a:cubicBezTo>
                  <a:cubicBezTo>
                    <a:pt x="13391" y="104"/>
                    <a:pt x="13318" y="1"/>
                    <a:pt x="132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1"/>
            <p:cNvSpPr/>
            <p:nvPr/>
          </p:nvSpPr>
          <p:spPr>
            <a:xfrm rot="5400000">
              <a:off x="4603632" y="309010"/>
              <a:ext cx="481792" cy="254181"/>
            </a:xfrm>
            <a:custGeom>
              <a:avLst/>
              <a:gdLst/>
              <a:ahLst/>
              <a:cxnLst/>
              <a:rect l="l" t="t" r="r" b="b"/>
              <a:pathLst>
                <a:path w="11309" h="5966" extrusionOk="0">
                  <a:moveTo>
                    <a:pt x="9634" y="238"/>
                  </a:moveTo>
                  <a:cubicBezTo>
                    <a:pt x="10276" y="238"/>
                    <a:pt x="10949" y="501"/>
                    <a:pt x="11008" y="1216"/>
                  </a:cubicBezTo>
                  <a:cubicBezTo>
                    <a:pt x="10975" y="1817"/>
                    <a:pt x="10775" y="2350"/>
                    <a:pt x="10408" y="2817"/>
                  </a:cubicBezTo>
                  <a:cubicBezTo>
                    <a:pt x="9340" y="4352"/>
                    <a:pt x="7306" y="4986"/>
                    <a:pt x="5571" y="5352"/>
                  </a:cubicBezTo>
                  <a:cubicBezTo>
                    <a:pt x="4070" y="5630"/>
                    <a:pt x="2546" y="5769"/>
                    <a:pt x="1018" y="5769"/>
                  </a:cubicBezTo>
                  <a:cubicBezTo>
                    <a:pt x="805" y="5769"/>
                    <a:pt x="593" y="5767"/>
                    <a:pt x="380" y="5761"/>
                  </a:cubicBezTo>
                  <a:lnTo>
                    <a:pt x="380" y="5761"/>
                  </a:lnTo>
                  <a:cubicBezTo>
                    <a:pt x="656" y="5582"/>
                    <a:pt x="907" y="5375"/>
                    <a:pt x="1135" y="5119"/>
                  </a:cubicBezTo>
                  <a:cubicBezTo>
                    <a:pt x="1702" y="4619"/>
                    <a:pt x="2335" y="4152"/>
                    <a:pt x="2969" y="3751"/>
                  </a:cubicBezTo>
                  <a:cubicBezTo>
                    <a:pt x="4003" y="3051"/>
                    <a:pt x="5071" y="2484"/>
                    <a:pt x="6105" y="1817"/>
                  </a:cubicBezTo>
                  <a:cubicBezTo>
                    <a:pt x="7139" y="1116"/>
                    <a:pt x="8106" y="349"/>
                    <a:pt x="9407" y="249"/>
                  </a:cubicBezTo>
                  <a:cubicBezTo>
                    <a:pt x="9481" y="242"/>
                    <a:pt x="9557" y="238"/>
                    <a:pt x="9634" y="238"/>
                  </a:cubicBezTo>
                  <a:close/>
                  <a:moveTo>
                    <a:pt x="9623" y="1"/>
                  </a:moveTo>
                  <a:cubicBezTo>
                    <a:pt x="8943" y="1"/>
                    <a:pt x="8221" y="258"/>
                    <a:pt x="7706" y="516"/>
                  </a:cubicBezTo>
                  <a:cubicBezTo>
                    <a:pt x="7105" y="849"/>
                    <a:pt x="6538" y="1216"/>
                    <a:pt x="6005" y="1616"/>
                  </a:cubicBezTo>
                  <a:cubicBezTo>
                    <a:pt x="5304" y="2083"/>
                    <a:pt x="4570" y="2517"/>
                    <a:pt x="3836" y="2951"/>
                  </a:cubicBezTo>
                  <a:cubicBezTo>
                    <a:pt x="3103" y="3384"/>
                    <a:pt x="2536" y="3785"/>
                    <a:pt x="1902" y="4218"/>
                  </a:cubicBezTo>
                  <a:cubicBezTo>
                    <a:pt x="1301" y="4685"/>
                    <a:pt x="801" y="5319"/>
                    <a:pt x="134" y="5653"/>
                  </a:cubicBezTo>
                  <a:cubicBezTo>
                    <a:pt x="84" y="5678"/>
                    <a:pt x="71" y="5721"/>
                    <a:pt x="80" y="5762"/>
                  </a:cubicBezTo>
                  <a:lnTo>
                    <a:pt x="80" y="5762"/>
                  </a:lnTo>
                  <a:cubicBezTo>
                    <a:pt x="1" y="5809"/>
                    <a:pt x="8" y="5953"/>
                    <a:pt x="100" y="5953"/>
                  </a:cubicBezTo>
                  <a:cubicBezTo>
                    <a:pt x="367" y="5961"/>
                    <a:pt x="634" y="5965"/>
                    <a:pt x="901" y="5965"/>
                  </a:cubicBezTo>
                  <a:cubicBezTo>
                    <a:pt x="2768" y="5965"/>
                    <a:pt x="4629" y="5761"/>
                    <a:pt x="6438" y="5352"/>
                  </a:cubicBezTo>
                  <a:cubicBezTo>
                    <a:pt x="8340" y="4852"/>
                    <a:pt x="10308" y="3885"/>
                    <a:pt x="11042" y="2017"/>
                  </a:cubicBezTo>
                  <a:cubicBezTo>
                    <a:pt x="11308" y="1350"/>
                    <a:pt x="11275" y="682"/>
                    <a:pt x="10675" y="282"/>
                  </a:cubicBezTo>
                  <a:cubicBezTo>
                    <a:pt x="10365" y="80"/>
                    <a:pt x="10001" y="1"/>
                    <a:pt x="962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0" name="Google Shape;3250;p21"/>
          <p:cNvSpPr/>
          <p:nvPr/>
        </p:nvSpPr>
        <p:spPr>
          <a:xfrm rot="-7832813" flipH="1">
            <a:off x="3147181" y="63172"/>
            <a:ext cx="267761" cy="220394"/>
          </a:xfrm>
          <a:custGeom>
            <a:avLst/>
            <a:gdLst/>
            <a:ahLst/>
            <a:cxnLst/>
            <a:rect l="l" t="t" r="r" b="b"/>
            <a:pathLst>
              <a:path w="9975" h="8633" extrusionOk="0">
                <a:moveTo>
                  <a:pt x="7366" y="0"/>
                </a:moveTo>
                <a:cubicBezTo>
                  <a:pt x="7250" y="0"/>
                  <a:pt x="7130" y="8"/>
                  <a:pt x="7006" y="24"/>
                </a:cubicBezTo>
                <a:cubicBezTo>
                  <a:pt x="6372" y="91"/>
                  <a:pt x="5105" y="558"/>
                  <a:pt x="5105" y="1659"/>
                </a:cubicBezTo>
                <a:cubicBezTo>
                  <a:pt x="4971" y="658"/>
                  <a:pt x="3737" y="224"/>
                  <a:pt x="3103" y="224"/>
                </a:cubicBezTo>
                <a:cubicBezTo>
                  <a:pt x="1535" y="224"/>
                  <a:pt x="368" y="1158"/>
                  <a:pt x="201" y="2759"/>
                </a:cubicBezTo>
                <a:cubicBezTo>
                  <a:pt x="1" y="4594"/>
                  <a:pt x="1702" y="5962"/>
                  <a:pt x="3003" y="6929"/>
                </a:cubicBezTo>
                <a:cubicBezTo>
                  <a:pt x="3603" y="7363"/>
                  <a:pt x="4137" y="7796"/>
                  <a:pt x="4704" y="8197"/>
                </a:cubicBezTo>
                <a:cubicBezTo>
                  <a:pt x="4938" y="8363"/>
                  <a:pt x="5171" y="8497"/>
                  <a:pt x="5438" y="8630"/>
                </a:cubicBezTo>
                <a:cubicBezTo>
                  <a:pt x="5449" y="8632"/>
                  <a:pt x="5459" y="8633"/>
                  <a:pt x="5470" y="8633"/>
                </a:cubicBezTo>
                <a:cubicBezTo>
                  <a:pt x="5673" y="8633"/>
                  <a:pt x="5984" y="8355"/>
                  <a:pt x="6205" y="8197"/>
                </a:cubicBezTo>
                <a:cubicBezTo>
                  <a:pt x="7473" y="7296"/>
                  <a:pt x="8540" y="6128"/>
                  <a:pt x="9374" y="4794"/>
                </a:cubicBezTo>
                <a:cubicBezTo>
                  <a:pt x="9875" y="3827"/>
                  <a:pt x="9975" y="2659"/>
                  <a:pt x="9608" y="1625"/>
                </a:cubicBezTo>
                <a:cubicBezTo>
                  <a:pt x="9185" y="690"/>
                  <a:pt x="8463" y="0"/>
                  <a:pt x="736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51" name="Google Shape;3251;p21"/>
          <p:cNvGrpSpPr/>
          <p:nvPr/>
        </p:nvGrpSpPr>
        <p:grpSpPr>
          <a:xfrm rot="4172848" flipH="1">
            <a:off x="1531987" y="4712667"/>
            <a:ext cx="758567" cy="594672"/>
            <a:chOff x="6116480" y="4524652"/>
            <a:chExt cx="830410" cy="650968"/>
          </a:xfrm>
        </p:grpSpPr>
        <p:sp>
          <p:nvSpPr>
            <p:cNvPr id="3252" name="Google Shape;3252;p21"/>
            <p:cNvSpPr/>
            <p:nvPr/>
          </p:nvSpPr>
          <p:spPr>
            <a:xfrm rot="5400000">
              <a:off x="6227951" y="4538265"/>
              <a:ext cx="525885" cy="748825"/>
            </a:xfrm>
            <a:custGeom>
              <a:avLst/>
              <a:gdLst/>
              <a:ahLst/>
              <a:cxnLst/>
              <a:rect l="l" t="t" r="r" b="b"/>
              <a:pathLst>
                <a:path w="12344" h="17576" extrusionOk="0">
                  <a:moveTo>
                    <a:pt x="133" y="0"/>
                  </a:moveTo>
                  <a:cubicBezTo>
                    <a:pt x="70" y="0"/>
                    <a:pt x="1" y="57"/>
                    <a:pt x="22" y="140"/>
                  </a:cubicBezTo>
                  <a:cubicBezTo>
                    <a:pt x="288" y="2008"/>
                    <a:pt x="355" y="3842"/>
                    <a:pt x="1256" y="5577"/>
                  </a:cubicBezTo>
                  <a:cubicBezTo>
                    <a:pt x="2023" y="7045"/>
                    <a:pt x="3291" y="8212"/>
                    <a:pt x="4525" y="9313"/>
                  </a:cubicBezTo>
                  <a:cubicBezTo>
                    <a:pt x="7260" y="11815"/>
                    <a:pt x="10329" y="14217"/>
                    <a:pt x="12130" y="17519"/>
                  </a:cubicBezTo>
                  <a:cubicBezTo>
                    <a:pt x="12150" y="17559"/>
                    <a:pt x="12179" y="17575"/>
                    <a:pt x="12209" y="17575"/>
                  </a:cubicBezTo>
                  <a:cubicBezTo>
                    <a:pt x="12276" y="17575"/>
                    <a:pt x="12344" y="17489"/>
                    <a:pt x="12297" y="17419"/>
                  </a:cubicBezTo>
                  <a:cubicBezTo>
                    <a:pt x="10629" y="14350"/>
                    <a:pt x="7827" y="12048"/>
                    <a:pt x="5259" y="9713"/>
                  </a:cubicBezTo>
                  <a:cubicBezTo>
                    <a:pt x="3958" y="8546"/>
                    <a:pt x="2657" y="7378"/>
                    <a:pt x="1723" y="5911"/>
                  </a:cubicBezTo>
                  <a:cubicBezTo>
                    <a:pt x="555" y="4143"/>
                    <a:pt x="489" y="2075"/>
                    <a:pt x="222" y="73"/>
                  </a:cubicBezTo>
                  <a:cubicBezTo>
                    <a:pt x="209" y="22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1"/>
            <p:cNvSpPr/>
            <p:nvPr/>
          </p:nvSpPr>
          <p:spPr>
            <a:xfrm rot="5400000">
              <a:off x="6521217" y="4788594"/>
              <a:ext cx="32165" cy="240548"/>
            </a:xfrm>
            <a:custGeom>
              <a:avLst/>
              <a:gdLst/>
              <a:ahLst/>
              <a:cxnLst/>
              <a:rect l="l" t="t" r="r" b="b"/>
              <a:pathLst>
                <a:path w="755" h="5646" extrusionOk="0">
                  <a:moveTo>
                    <a:pt x="288" y="1"/>
                  </a:moveTo>
                  <a:cubicBezTo>
                    <a:pt x="237" y="1"/>
                    <a:pt x="187" y="34"/>
                    <a:pt x="187" y="101"/>
                  </a:cubicBezTo>
                  <a:cubicBezTo>
                    <a:pt x="354" y="1935"/>
                    <a:pt x="554" y="3737"/>
                    <a:pt x="21" y="5538"/>
                  </a:cubicBezTo>
                  <a:cubicBezTo>
                    <a:pt x="1" y="5598"/>
                    <a:pt x="65" y="5646"/>
                    <a:pt x="126" y="5646"/>
                  </a:cubicBezTo>
                  <a:cubicBezTo>
                    <a:pt x="167" y="5646"/>
                    <a:pt x="207" y="5625"/>
                    <a:pt x="221" y="5571"/>
                  </a:cubicBezTo>
                  <a:cubicBezTo>
                    <a:pt x="755" y="3770"/>
                    <a:pt x="554" y="1935"/>
                    <a:pt x="388" y="101"/>
                  </a:cubicBezTo>
                  <a:cubicBezTo>
                    <a:pt x="388" y="34"/>
                    <a:pt x="338" y="1"/>
                    <a:pt x="28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1"/>
            <p:cNvSpPr/>
            <p:nvPr/>
          </p:nvSpPr>
          <p:spPr>
            <a:xfrm rot="5400000">
              <a:off x="6398547" y="4680535"/>
              <a:ext cx="223535" cy="37194"/>
            </a:xfrm>
            <a:custGeom>
              <a:avLst/>
              <a:gdLst/>
              <a:ahLst/>
              <a:cxnLst/>
              <a:rect l="l" t="t" r="r" b="b"/>
              <a:pathLst>
                <a:path w="5247" h="873" extrusionOk="0">
                  <a:moveTo>
                    <a:pt x="157" y="1"/>
                  </a:moveTo>
                  <a:cubicBezTo>
                    <a:pt x="57" y="1"/>
                    <a:pt x="1" y="127"/>
                    <a:pt x="85" y="183"/>
                  </a:cubicBezTo>
                  <a:cubicBezTo>
                    <a:pt x="1135" y="643"/>
                    <a:pt x="2258" y="872"/>
                    <a:pt x="3377" y="872"/>
                  </a:cubicBezTo>
                  <a:cubicBezTo>
                    <a:pt x="3963" y="872"/>
                    <a:pt x="4548" y="809"/>
                    <a:pt x="5122" y="683"/>
                  </a:cubicBezTo>
                  <a:cubicBezTo>
                    <a:pt x="5246" y="683"/>
                    <a:pt x="5225" y="480"/>
                    <a:pt x="5113" y="480"/>
                  </a:cubicBezTo>
                  <a:cubicBezTo>
                    <a:pt x="5105" y="480"/>
                    <a:pt x="5097" y="481"/>
                    <a:pt x="5088" y="483"/>
                  </a:cubicBezTo>
                  <a:cubicBezTo>
                    <a:pt x="4520" y="611"/>
                    <a:pt x="3940" y="674"/>
                    <a:pt x="3362" y="674"/>
                  </a:cubicBezTo>
                  <a:cubicBezTo>
                    <a:pt x="2276" y="674"/>
                    <a:pt x="1197" y="451"/>
                    <a:pt x="218" y="16"/>
                  </a:cubicBezTo>
                  <a:cubicBezTo>
                    <a:pt x="196" y="5"/>
                    <a:pt x="176" y="1"/>
                    <a:pt x="15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1"/>
            <p:cNvSpPr/>
            <p:nvPr/>
          </p:nvSpPr>
          <p:spPr>
            <a:xfrm rot="5400000">
              <a:off x="6656569" y="4673865"/>
              <a:ext cx="109190" cy="158661"/>
            </a:xfrm>
            <a:custGeom>
              <a:avLst/>
              <a:gdLst/>
              <a:ahLst/>
              <a:cxnLst/>
              <a:rect l="l" t="t" r="r" b="b"/>
              <a:pathLst>
                <a:path w="2563" h="3724" extrusionOk="0">
                  <a:moveTo>
                    <a:pt x="2450" y="0"/>
                  </a:moveTo>
                  <a:cubicBezTo>
                    <a:pt x="2405" y="0"/>
                    <a:pt x="2358" y="27"/>
                    <a:pt x="2344" y="85"/>
                  </a:cubicBezTo>
                  <a:cubicBezTo>
                    <a:pt x="1910" y="1486"/>
                    <a:pt x="1109" y="2520"/>
                    <a:pt x="75" y="3554"/>
                  </a:cubicBezTo>
                  <a:cubicBezTo>
                    <a:pt x="0" y="3629"/>
                    <a:pt x="75" y="3723"/>
                    <a:pt x="160" y="3723"/>
                  </a:cubicBezTo>
                  <a:cubicBezTo>
                    <a:pt x="188" y="3723"/>
                    <a:pt x="217" y="3713"/>
                    <a:pt x="242" y="3688"/>
                  </a:cubicBezTo>
                  <a:cubicBezTo>
                    <a:pt x="1276" y="2654"/>
                    <a:pt x="2110" y="1586"/>
                    <a:pt x="2544" y="118"/>
                  </a:cubicBezTo>
                  <a:cubicBezTo>
                    <a:pt x="2563" y="43"/>
                    <a:pt x="2508" y="0"/>
                    <a:pt x="245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1"/>
            <p:cNvSpPr/>
            <p:nvPr/>
          </p:nvSpPr>
          <p:spPr>
            <a:xfrm rot="5400000">
              <a:off x="6788872" y="4538109"/>
              <a:ext cx="97389" cy="218649"/>
            </a:xfrm>
            <a:custGeom>
              <a:avLst/>
              <a:gdLst/>
              <a:ahLst/>
              <a:cxnLst/>
              <a:rect l="l" t="t" r="r" b="b"/>
              <a:pathLst>
                <a:path w="2286" h="5132" extrusionOk="0">
                  <a:moveTo>
                    <a:pt x="933" y="191"/>
                  </a:moveTo>
                  <a:cubicBezTo>
                    <a:pt x="1066" y="191"/>
                    <a:pt x="1226" y="231"/>
                    <a:pt x="1419" y="320"/>
                  </a:cubicBezTo>
                  <a:cubicBezTo>
                    <a:pt x="2153" y="687"/>
                    <a:pt x="2052" y="2088"/>
                    <a:pt x="2019" y="2755"/>
                  </a:cubicBezTo>
                  <a:cubicBezTo>
                    <a:pt x="1986" y="3356"/>
                    <a:pt x="1986" y="4256"/>
                    <a:pt x="1652" y="4790"/>
                  </a:cubicBezTo>
                  <a:cubicBezTo>
                    <a:pt x="1649" y="4797"/>
                    <a:pt x="1646" y="4804"/>
                    <a:pt x="1644" y="4810"/>
                  </a:cubicBezTo>
                  <a:lnTo>
                    <a:pt x="1644" y="4810"/>
                  </a:lnTo>
                  <a:cubicBezTo>
                    <a:pt x="1223" y="4103"/>
                    <a:pt x="862" y="3391"/>
                    <a:pt x="585" y="2622"/>
                  </a:cubicBezTo>
                  <a:cubicBezTo>
                    <a:pt x="381" y="2040"/>
                    <a:pt x="25" y="191"/>
                    <a:pt x="933" y="191"/>
                  </a:cubicBezTo>
                  <a:close/>
                  <a:moveTo>
                    <a:pt x="1002" y="0"/>
                  </a:moveTo>
                  <a:cubicBezTo>
                    <a:pt x="295" y="0"/>
                    <a:pt x="1" y="876"/>
                    <a:pt x="118" y="1521"/>
                  </a:cubicBezTo>
                  <a:cubicBezTo>
                    <a:pt x="351" y="2789"/>
                    <a:pt x="852" y="4023"/>
                    <a:pt x="1585" y="5090"/>
                  </a:cubicBezTo>
                  <a:cubicBezTo>
                    <a:pt x="1605" y="5120"/>
                    <a:pt x="1636" y="5132"/>
                    <a:pt x="1668" y="5132"/>
                  </a:cubicBezTo>
                  <a:cubicBezTo>
                    <a:pt x="1747" y="5132"/>
                    <a:pt x="1833" y="5061"/>
                    <a:pt x="1786" y="4990"/>
                  </a:cubicBezTo>
                  <a:lnTo>
                    <a:pt x="1752" y="4990"/>
                  </a:lnTo>
                  <a:cubicBezTo>
                    <a:pt x="1746" y="4979"/>
                    <a:pt x="1739" y="4969"/>
                    <a:pt x="1733" y="4958"/>
                  </a:cubicBezTo>
                  <a:lnTo>
                    <a:pt x="1733" y="4958"/>
                  </a:lnTo>
                  <a:cubicBezTo>
                    <a:pt x="1746" y="4962"/>
                    <a:pt x="1759" y="4964"/>
                    <a:pt x="1773" y="4964"/>
                  </a:cubicBezTo>
                  <a:cubicBezTo>
                    <a:pt x="1804" y="4964"/>
                    <a:pt x="1833" y="4952"/>
                    <a:pt x="1852" y="4924"/>
                  </a:cubicBezTo>
                  <a:cubicBezTo>
                    <a:pt x="2253" y="4223"/>
                    <a:pt x="2253" y="3056"/>
                    <a:pt x="2253" y="2288"/>
                  </a:cubicBezTo>
                  <a:cubicBezTo>
                    <a:pt x="2286" y="1554"/>
                    <a:pt x="2186" y="320"/>
                    <a:pt x="1319" y="53"/>
                  </a:cubicBezTo>
                  <a:cubicBezTo>
                    <a:pt x="1205" y="17"/>
                    <a:pt x="1099" y="0"/>
                    <a:pt x="100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1"/>
            <p:cNvSpPr/>
            <p:nvPr/>
          </p:nvSpPr>
          <p:spPr>
            <a:xfrm rot="5400000">
              <a:off x="6708907" y="4755769"/>
              <a:ext cx="160398" cy="163731"/>
            </a:xfrm>
            <a:custGeom>
              <a:avLst/>
              <a:gdLst/>
              <a:ahLst/>
              <a:cxnLst/>
              <a:rect l="l" t="t" r="r" b="b"/>
              <a:pathLst>
                <a:path w="3765" h="3843" extrusionOk="0">
                  <a:moveTo>
                    <a:pt x="1420" y="186"/>
                  </a:moveTo>
                  <a:cubicBezTo>
                    <a:pt x="1757" y="186"/>
                    <a:pt x="2109" y="483"/>
                    <a:pt x="2264" y="740"/>
                  </a:cubicBezTo>
                  <a:cubicBezTo>
                    <a:pt x="2497" y="1173"/>
                    <a:pt x="2197" y="1707"/>
                    <a:pt x="1963" y="2041"/>
                  </a:cubicBezTo>
                  <a:cubicBezTo>
                    <a:pt x="1540" y="2660"/>
                    <a:pt x="956" y="3120"/>
                    <a:pt x="276" y="3390"/>
                  </a:cubicBezTo>
                  <a:lnTo>
                    <a:pt x="276" y="3390"/>
                  </a:lnTo>
                  <a:cubicBezTo>
                    <a:pt x="233" y="2365"/>
                    <a:pt x="298" y="777"/>
                    <a:pt x="1130" y="273"/>
                  </a:cubicBezTo>
                  <a:cubicBezTo>
                    <a:pt x="1221" y="212"/>
                    <a:pt x="1320" y="186"/>
                    <a:pt x="1420" y="186"/>
                  </a:cubicBezTo>
                  <a:close/>
                  <a:moveTo>
                    <a:pt x="1379" y="1"/>
                  </a:moveTo>
                  <a:cubicBezTo>
                    <a:pt x="52" y="1"/>
                    <a:pt x="1" y="2884"/>
                    <a:pt x="62" y="3742"/>
                  </a:cubicBezTo>
                  <a:cubicBezTo>
                    <a:pt x="62" y="3809"/>
                    <a:pt x="120" y="3842"/>
                    <a:pt x="175" y="3842"/>
                  </a:cubicBezTo>
                  <a:cubicBezTo>
                    <a:pt x="229" y="3842"/>
                    <a:pt x="279" y="3809"/>
                    <a:pt x="262" y="3742"/>
                  </a:cubicBezTo>
                  <a:lnTo>
                    <a:pt x="296" y="3742"/>
                  </a:lnTo>
                  <a:cubicBezTo>
                    <a:pt x="293" y="3700"/>
                    <a:pt x="290" y="3656"/>
                    <a:pt x="287" y="3610"/>
                  </a:cubicBezTo>
                  <a:lnTo>
                    <a:pt x="287" y="3610"/>
                  </a:lnTo>
                  <a:cubicBezTo>
                    <a:pt x="290" y="3610"/>
                    <a:pt x="293" y="3609"/>
                    <a:pt x="296" y="3609"/>
                  </a:cubicBezTo>
                  <a:cubicBezTo>
                    <a:pt x="1430" y="3308"/>
                    <a:pt x="3765" y="773"/>
                    <a:pt x="1763" y="73"/>
                  </a:cubicBezTo>
                  <a:cubicBezTo>
                    <a:pt x="1624" y="24"/>
                    <a:pt x="1496" y="1"/>
                    <a:pt x="137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1"/>
            <p:cNvSpPr/>
            <p:nvPr/>
          </p:nvSpPr>
          <p:spPr>
            <a:xfrm rot="5400000">
              <a:off x="6413180" y="4570894"/>
              <a:ext cx="206750" cy="114267"/>
            </a:xfrm>
            <a:custGeom>
              <a:avLst/>
              <a:gdLst/>
              <a:ahLst/>
              <a:cxnLst/>
              <a:rect l="l" t="t" r="r" b="b"/>
              <a:pathLst>
                <a:path w="4853" h="2682" extrusionOk="0">
                  <a:moveTo>
                    <a:pt x="1009" y="224"/>
                  </a:moveTo>
                  <a:cubicBezTo>
                    <a:pt x="2058" y="224"/>
                    <a:pt x="3900" y="1349"/>
                    <a:pt x="4529" y="1856"/>
                  </a:cubicBezTo>
                  <a:lnTo>
                    <a:pt x="4529" y="1856"/>
                  </a:lnTo>
                  <a:cubicBezTo>
                    <a:pt x="4058" y="2249"/>
                    <a:pt x="3228" y="2483"/>
                    <a:pt x="2424" y="2483"/>
                  </a:cubicBezTo>
                  <a:cubicBezTo>
                    <a:pt x="1344" y="2483"/>
                    <a:pt x="311" y="2061"/>
                    <a:pt x="256" y="1034"/>
                  </a:cubicBezTo>
                  <a:cubicBezTo>
                    <a:pt x="236" y="444"/>
                    <a:pt x="545" y="224"/>
                    <a:pt x="1009" y="224"/>
                  </a:cubicBezTo>
                  <a:close/>
                  <a:moveTo>
                    <a:pt x="1065" y="1"/>
                  </a:moveTo>
                  <a:cubicBezTo>
                    <a:pt x="504" y="1"/>
                    <a:pt x="98" y="277"/>
                    <a:pt x="55" y="1034"/>
                  </a:cubicBezTo>
                  <a:cubicBezTo>
                    <a:pt x="0" y="2215"/>
                    <a:pt x="1160" y="2681"/>
                    <a:pt x="2372" y="2681"/>
                  </a:cubicBezTo>
                  <a:cubicBezTo>
                    <a:pt x="3284" y="2681"/>
                    <a:pt x="4224" y="2417"/>
                    <a:pt x="4697" y="1995"/>
                  </a:cubicBezTo>
                  <a:lnTo>
                    <a:pt x="4697" y="1995"/>
                  </a:lnTo>
                  <a:cubicBezTo>
                    <a:pt x="4710" y="2001"/>
                    <a:pt x="4723" y="2003"/>
                    <a:pt x="4736" y="2003"/>
                  </a:cubicBezTo>
                  <a:cubicBezTo>
                    <a:pt x="4800" y="2003"/>
                    <a:pt x="4851" y="1934"/>
                    <a:pt x="4817" y="1867"/>
                  </a:cubicBezTo>
                  <a:lnTo>
                    <a:pt x="4817" y="1867"/>
                  </a:lnTo>
                  <a:cubicBezTo>
                    <a:pt x="4853" y="1792"/>
                    <a:pt x="4795" y="1703"/>
                    <a:pt x="4726" y="1703"/>
                  </a:cubicBezTo>
                  <a:cubicBezTo>
                    <a:pt x="4708" y="1703"/>
                    <a:pt x="4688" y="1710"/>
                    <a:pt x="4670" y="1724"/>
                  </a:cubicBezTo>
                  <a:lnTo>
                    <a:pt x="4670" y="1724"/>
                  </a:lnTo>
                  <a:cubicBezTo>
                    <a:pt x="3996" y="1146"/>
                    <a:pt x="2208" y="1"/>
                    <a:pt x="106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1"/>
            <p:cNvSpPr/>
            <p:nvPr/>
          </p:nvSpPr>
          <p:spPr>
            <a:xfrm rot="5400000">
              <a:off x="6529654" y="4771084"/>
              <a:ext cx="190305" cy="216604"/>
            </a:xfrm>
            <a:custGeom>
              <a:avLst/>
              <a:gdLst/>
              <a:ahLst/>
              <a:cxnLst/>
              <a:rect l="l" t="t" r="r" b="b"/>
              <a:pathLst>
                <a:path w="4467" h="5084" extrusionOk="0">
                  <a:moveTo>
                    <a:pt x="2537" y="0"/>
                  </a:moveTo>
                  <a:cubicBezTo>
                    <a:pt x="2494" y="0"/>
                    <a:pt x="2448" y="2"/>
                    <a:pt x="2402" y="6"/>
                  </a:cubicBezTo>
                  <a:cubicBezTo>
                    <a:pt x="0" y="206"/>
                    <a:pt x="2235" y="4109"/>
                    <a:pt x="2836" y="5043"/>
                  </a:cubicBezTo>
                  <a:cubicBezTo>
                    <a:pt x="2855" y="5072"/>
                    <a:pt x="2883" y="5084"/>
                    <a:pt x="2911" y="5084"/>
                  </a:cubicBezTo>
                  <a:cubicBezTo>
                    <a:pt x="2980" y="5084"/>
                    <a:pt x="3049" y="5013"/>
                    <a:pt x="3002" y="4942"/>
                  </a:cubicBezTo>
                  <a:lnTo>
                    <a:pt x="3002" y="4909"/>
                  </a:lnTo>
                  <a:cubicBezTo>
                    <a:pt x="2435" y="4008"/>
                    <a:pt x="534" y="906"/>
                    <a:pt x="2135" y="272"/>
                  </a:cubicBezTo>
                  <a:cubicBezTo>
                    <a:pt x="2326" y="197"/>
                    <a:pt x="2492" y="162"/>
                    <a:pt x="2637" y="162"/>
                  </a:cubicBezTo>
                  <a:cubicBezTo>
                    <a:pt x="4088" y="162"/>
                    <a:pt x="3357" y="3654"/>
                    <a:pt x="2902" y="4442"/>
                  </a:cubicBezTo>
                  <a:cubicBezTo>
                    <a:pt x="2879" y="4513"/>
                    <a:pt x="2955" y="4584"/>
                    <a:pt x="3026" y="4584"/>
                  </a:cubicBezTo>
                  <a:cubicBezTo>
                    <a:pt x="3055" y="4584"/>
                    <a:pt x="3083" y="4572"/>
                    <a:pt x="3102" y="4542"/>
                  </a:cubicBezTo>
                  <a:cubicBezTo>
                    <a:pt x="3657" y="3531"/>
                    <a:pt x="4467" y="0"/>
                    <a:pt x="253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0" name="Google Shape;3260;p21"/>
          <p:cNvGrpSpPr/>
          <p:nvPr/>
        </p:nvGrpSpPr>
        <p:grpSpPr>
          <a:xfrm flipH="1">
            <a:off x="993525" y="4439947"/>
            <a:ext cx="589552" cy="624470"/>
            <a:chOff x="4174996" y="4517026"/>
            <a:chExt cx="645448" cy="683601"/>
          </a:xfrm>
        </p:grpSpPr>
        <p:sp>
          <p:nvSpPr>
            <p:cNvPr id="3261" name="Google Shape;3261;p21"/>
            <p:cNvSpPr/>
            <p:nvPr/>
          </p:nvSpPr>
          <p:spPr>
            <a:xfrm rot="5400000">
              <a:off x="4380180" y="4841227"/>
              <a:ext cx="437655" cy="274589"/>
            </a:xfrm>
            <a:custGeom>
              <a:avLst/>
              <a:gdLst/>
              <a:ahLst/>
              <a:cxnLst/>
              <a:rect l="l" t="t" r="r" b="b"/>
              <a:pathLst>
                <a:path w="10273" h="6445" extrusionOk="0">
                  <a:moveTo>
                    <a:pt x="134" y="1"/>
                  </a:moveTo>
                  <a:cubicBezTo>
                    <a:pt x="58" y="1"/>
                    <a:pt x="0" y="102"/>
                    <a:pt x="76" y="203"/>
                  </a:cubicBezTo>
                  <a:cubicBezTo>
                    <a:pt x="2644" y="3238"/>
                    <a:pt x="6414" y="5106"/>
                    <a:pt x="10116" y="6440"/>
                  </a:cubicBezTo>
                  <a:cubicBezTo>
                    <a:pt x="10126" y="6443"/>
                    <a:pt x="10136" y="6444"/>
                    <a:pt x="10145" y="6444"/>
                  </a:cubicBezTo>
                  <a:cubicBezTo>
                    <a:pt x="10254" y="6444"/>
                    <a:pt x="10273" y="6271"/>
                    <a:pt x="10150" y="6240"/>
                  </a:cubicBezTo>
                  <a:cubicBezTo>
                    <a:pt x="6480" y="4906"/>
                    <a:pt x="2778" y="3071"/>
                    <a:pt x="209" y="36"/>
                  </a:cubicBezTo>
                  <a:cubicBezTo>
                    <a:pt x="185" y="11"/>
                    <a:pt x="158" y="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1"/>
            <p:cNvSpPr/>
            <p:nvPr/>
          </p:nvSpPr>
          <p:spPr>
            <a:xfrm rot="5400000">
              <a:off x="4500576" y="4689560"/>
              <a:ext cx="360204" cy="279531"/>
            </a:xfrm>
            <a:custGeom>
              <a:avLst/>
              <a:gdLst/>
              <a:ahLst/>
              <a:cxnLst/>
              <a:rect l="l" t="t" r="r" b="b"/>
              <a:pathLst>
                <a:path w="8455" h="6561" extrusionOk="0">
                  <a:moveTo>
                    <a:pt x="1533" y="171"/>
                  </a:moveTo>
                  <a:cubicBezTo>
                    <a:pt x="1777" y="171"/>
                    <a:pt x="2062" y="344"/>
                    <a:pt x="2235" y="443"/>
                  </a:cubicBezTo>
                  <a:cubicBezTo>
                    <a:pt x="2836" y="843"/>
                    <a:pt x="3403" y="1310"/>
                    <a:pt x="3903" y="1844"/>
                  </a:cubicBezTo>
                  <a:cubicBezTo>
                    <a:pt x="5249" y="3222"/>
                    <a:pt x="6472" y="4724"/>
                    <a:pt x="7809" y="6112"/>
                  </a:cubicBezTo>
                  <a:lnTo>
                    <a:pt x="7809" y="6112"/>
                  </a:lnTo>
                  <a:cubicBezTo>
                    <a:pt x="6655" y="5561"/>
                    <a:pt x="5425" y="5166"/>
                    <a:pt x="4270" y="4646"/>
                  </a:cubicBezTo>
                  <a:cubicBezTo>
                    <a:pt x="2902" y="4046"/>
                    <a:pt x="1168" y="3112"/>
                    <a:pt x="1001" y="1410"/>
                  </a:cubicBezTo>
                  <a:cubicBezTo>
                    <a:pt x="968" y="1043"/>
                    <a:pt x="934" y="476"/>
                    <a:pt x="1301" y="243"/>
                  </a:cubicBezTo>
                  <a:cubicBezTo>
                    <a:pt x="1370" y="192"/>
                    <a:pt x="1449" y="171"/>
                    <a:pt x="1533" y="171"/>
                  </a:cubicBezTo>
                  <a:close/>
                  <a:moveTo>
                    <a:pt x="1519" y="1"/>
                  </a:moveTo>
                  <a:cubicBezTo>
                    <a:pt x="1204" y="1"/>
                    <a:pt x="947" y="180"/>
                    <a:pt x="834" y="677"/>
                  </a:cubicBezTo>
                  <a:cubicBezTo>
                    <a:pt x="0" y="4312"/>
                    <a:pt x="6071" y="5347"/>
                    <a:pt x="8239" y="6547"/>
                  </a:cubicBezTo>
                  <a:cubicBezTo>
                    <a:pt x="8258" y="6557"/>
                    <a:pt x="8276" y="6561"/>
                    <a:pt x="8293" y="6561"/>
                  </a:cubicBezTo>
                  <a:cubicBezTo>
                    <a:pt x="8396" y="6561"/>
                    <a:pt x="8454" y="6405"/>
                    <a:pt x="8340" y="6347"/>
                  </a:cubicBezTo>
                  <a:lnTo>
                    <a:pt x="8340" y="6347"/>
                  </a:lnTo>
                  <a:lnTo>
                    <a:pt x="8340" y="6381"/>
                  </a:lnTo>
                  <a:cubicBezTo>
                    <a:pt x="8267" y="6341"/>
                    <a:pt x="8193" y="6303"/>
                    <a:pt x="8120" y="6265"/>
                  </a:cubicBezTo>
                  <a:lnTo>
                    <a:pt x="8120" y="6265"/>
                  </a:lnTo>
                  <a:cubicBezTo>
                    <a:pt x="8148" y="6223"/>
                    <a:pt x="8153" y="6161"/>
                    <a:pt x="8106" y="6114"/>
                  </a:cubicBezTo>
                  <a:cubicBezTo>
                    <a:pt x="6505" y="4446"/>
                    <a:pt x="5104" y="2611"/>
                    <a:pt x="3369" y="1043"/>
                  </a:cubicBezTo>
                  <a:cubicBezTo>
                    <a:pt x="2972" y="690"/>
                    <a:pt x="2136" y="1"/>
                    <a:pt x="151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1"/>
            <p:cNvSpPr/>
            <p:nvPr/>
          </p:nvSpPr>
          <p:spPr>
            <a:xfrm rot="5400000">
              <a:off x="4078000" y="4835179"/>
              <a:ext cx="570405" cy="160493"/>
            </a:xfrm>
            <a:custGeom>
              <a:avLst/>
              <a:gdLst/>
              <a:ahLst/>
              <a:cxnLst/>
              <a:rect l="l" t="t" r="r" b="b"/>
              <a:pathLst>
                <a:path w="13389" h="3767" extrusionOk="0">
                  <a:moveTo>
                    <a:pt x="13255" y="0"/>
                  </a:moveTo>
                  <a:lnTo>
                    <a:pt x="13255" y="33"/>
                  </a:lnTo>
                  <a:cubicBezTo>
                    <a:pt x="13114" y="30"/>
                    <a:pt x="12973" y="28"/>
                    <a:pt x="12832" y="28"/>
                  </a:cubicBezTo>
                  <a:cubicBezTo>
                    <a:pt x="10505" y="28"/>
                    <a:pt x="8181" y="531"/>
                    <a:pt x="5917" y="1034"/>
                  </a:cubicBezTo>
                  <a:cubicBezTo>
                    <a:pt x="3849" y="1501"/>
                    <a:pt x="1680" y="2135"/>
                    <a:pt x="79" y="3569"/>
                  </a:cubicBezTo>
                  <a:cubicBezTo>
                    <a:pt x="1" y="3648"/>
                    <a:pt x="86" y="3767"/>
                    <a:pt x="175" y="3767"/>
                  </a:cubicBezTo>
                  <a:cubicBezTo>
                    <a:pt x="200" y="3767"/>
                    <a:pt x="224" y="3758"/>
                    <a:pt x="246" y="3736"/>
                  </a:cubicBezTo>
                  <a:cubicBezTo>
                    <a:pt x="1814" y="2302"/>
                    <a:pt x="3949" y="1701"/>
                    <a:pt x="5984" y="1234"/>
                  </a:cubicBezTo>
                  <a:cubicBezTo>
                    <a:pt x="8248" y="731"/>
                    <a:pt x="10512" y="228"/>
                    <a:pt x="12832" y="228"/>
                  </a:cubicBezTo>
                  <a:cubicBezTo>
                    <a:pt x="12973" y="228"/>
                    <a:pt x="13114" y="230"/>
                    <a:pt x="13255" y="234"/>
                  </a:cubicBezTo>
                  <a:cubicBezTo>
                    <a:pt x="13389" y="234"/>
                    <a:pt x="13389" y="0"/>
                    <a:pt x="1325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1"/>
            <p:cNvSpPr/>
            <p:nvPr/>
          </p:nvSpPr>
          <p:spPr>
            <a:xfrm rot="5400000">
              <a:off x="4060530" y="4631492"/>
              <a:ext cx="483198" cy="254267"/>
            </a:xfrm>
            <a:custGeom>
              <a:avLst/>
              <a:gdLst/>
              <a:ahLst/>
              <a:cxnLst/>
              <a:rect l="l" t="t" r="r" b="b"/>
              <a:pathLst>
                <a:path w="11342" h="5968" extrusionOk="0">
                  <a:moveTo>
                    <a:pt x="10304" y="184"/>
                  </a:moveTo>
                  <a:cubicBezTo>
                    <a:pt x="10513" y="184"/>
                    <a:pt x="10721" y="187"/>
                    <a:pt x="10929" y="192"/>
                  </a:cubicBezTo>
                  <a:lnTo>
                    <a:pt x="10929" y="192"/>
                  </a:lnTo>
                  <a:cubicBezTo>
                    <a:pt x="10654" y="372"/>
                    <a:pt x="10402" y="579"/>
                    <a:pt x="10175" y="835"/>
                  </a:cubicBezTo>
                  <a:cubicBezTo>
                    <a:pt x="9608" y="1335"/>
                    <a:pt x="8974" y="1802"/>
                    <a:pt x="8340" y="2202"/>
                  </a:cubicBezTo>
                  <a:cubicBezTo>
                    <a:pt x="7306" y="2903"/>
                    <a:pt x="6239" y="3470"/>
                    <a:pt x="5205" y="4170"/>
                  </a:cubicBezTo>
                  <a:cubicBezTo>
                    <a:pt x="4171" y="4837"/>
                    <a:pt x="3203" y="5638"/>
                    <a:pt x="1902" y="5738"/>
                  </a:cubicBezTo>
                  <a:cubicBezTo>
                    <a:pt x="1860" y="5740"/>
                    <a:pt x="1817" y="5741"/>
                    <a:pt x="1774" y="5741"/>
                  </a:cubicBezTo>
                  <a:cubicBezTo>
                    <a:pt x="1104" y="5741"/>
                    <a:pt x="364" y="5490"/>
                    <a:pt x="301" y="4737"/>
                  </a:cubicBezTo>
                  <a:cubicBezTo>
                    <a:pt x="335" y="4137"/>
                    <a:pt x="535" y="3603"/>
                    <a:pt x="902" y="3170"/>
                  </a:cubicBezTo>
                  <a:cubicBezTo>
                    <a:pt x="1969" y="1602"/>
                    <a:pt x="4004" y="968"/>
                    <a:pt x="5738" y="634"/>
                  </a:cubicBezTo>
                  <a:cubicBezTo>
                    <a:pt x="7244" y="328"/>
                    <a:pt x="8772" y="184"/>
                    <a:pt x="10304" y="184"/>
                  </a:cubicBezTo>
                  <a:close/>
                  <a:moveTo>
                    <a:pt x="11209" y="1"/>
                  </a:moveTo>
                  <a:lnTo>
                    <a:pt x="11209" y="34"/>
                  </a:lnTo>
                  <a:cubicBezTo>
                    <a:pt x="10853" y="17"/>
                    <a:pt x="10497" y="9"/>
                    <a:pt x="10142" y="9"/>
                  </a:cubicBezTo>
                  <a:cubicBezTo>
                    <a:pt x="8364" y="9"/>
                    <a:pt x="6595" y="217"/>
                    <a:pt x="4871" y="634"/>
                  </a:cubicBezTo>
                  <a:cubicBezTo>
                    <a:pt x="2970" y="1101"/>
                    <a:pt x="1002" y="2069"/>
                    <a:pt x="268" y="3970"/>
                  </a:cubicBezTo>
                  <a:cubicBezTo>
                    <a:pt x="1" y="4604"/>
                    <a:pt x="34" y="5271"/>
                    <a:pt x="635" y="5671"/>
                  </a:cubicBezTo>
                  <a:cubicBezTo>
                    <a:pt x="931" y="5885"/>
                    <a:pt x="1291" y="5968"/>
                    <a:pt x="1668" y="5968"/>
                  </a:cubicBezTo>
                  <a:cubicBezTo>
                    <a:pt x="2350" y="5968"/>
                    <a:pt x="3088" y="5696"/>
                    <a:pt x="3604" y="5438"/>
                  </a:cubicBezTo>
                  <a:cubicBezTo>
                    <a:pt x="4204" y="5104"/>
                    <a:pt x="4771" y="4737"/>
                    <a:pt x="5305" y="4337"/>
                  </a:cubicBezTo>
                  <a:cubicBezTo>
                    <a:pt x="6005" y="3870"/>
                    <a:pt x="6739" y="3470"/>
                    <a:pt x="7473" y="3036"/>
                  </a:cubicBezTo>
                  <a:cubicBezTo>
                    <a:pt x="8140" y="2603"/>
                    <a:pt x="8774" y="2202"/>
                    <a:pt x="9408" y="1735"/>
                  </a:cubicBezTo>
                  <a:cubicBezTo>
                    <a:pt x="10008" y="1268"/>
                    <a:pt x="10509" y="634"/>
                    <a:pt x="11176" y="301"/>
                  </a:cubicBezTo>
                  <a:cubicBezTo>
                    <a:pt x="11222" y="278"/>
                    <a:pt x="11236" y="238"/>
                    <a:pt x="11231" y="199"/>
                  </a:cubicBezTo>
                  <a:lnTo>
                    <a:pt x="11231" y="199"/>
                  </a:lnTo>
                  <a:cubicBezTo>
                    <a:pt x="11342" y="179"/>
                    <a:pt x="11335" y="1"/>
                    <a:pt x="1120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5" name="Google Shape;3265;p21"/>
          <p:cNvGrpSpPr/>
          <p:nvPr/>
        </p:nvGrpSpPr>
        <p:grpSpPr>
          <a:xfrm rot="4172744" flipH="1">
            <a:off x="8014503" y="4351121"/>
            <a:ext cx="1023221" cy="802137"/>
            <a:chOff x="6116480" y="4524652"/>
            <a:chExt cx="830410" cy="650968"/>
          </a:xfrm>
        </p:grpSpPr>
        <p:sp>
          <p:nvSpPr>
            <p:cNvPr id="3266" name="Google Shape;3266;p21"/>
            <p:cNvSpPr/>
            <p:nvPr/>
          </p:nvSpPr>
          <p:spPr>
            <a:xfrm rot="5400000">
              <a:off x="6227951" y="4538265"/>
              <a:ext cx="525885" cy="748825"/>
            </a:xfrm>
            <a:custGeom>
              <a:avLst/>
              <a:gdLst/>
              <a:ahLst/>
              <a:cxnLst/>
              <a:rect l="l" t="t" r="r" b="b"/>
              <a:pathLst>
                <a:path w="12344" h="17576" extrusionOk="0">
                  <a:moveTo>
                    <a:pt x="133" y="0"/>
                  </a:moveTo>
                  <a:cubicBezTo>
                    <a:pt x="70" y="0"/>
                    <a:pt x="1" y="57"/>
                    <a:pt x="22" y="140"/>
                  </a:cubicBezTo>
                  <a:cubicBezTo>
                    <a:pt x="288" y="2008"/>
                    <a:pt x="355" y="3842"/>
                    <a:pt x="1256" y="5577"/>
                  </a:cubicBezTo>
                  <a:cubicBezTo>
                    <a:pt x="2023" y="7045"/>
                    <a:pt x="3291" y="8212"/>
                    <a:pt x="4525" y="9313"/>
                  </a:cubicBezTo>
                  <a:cubicBezTo>
                    <a:pt x="7260" y="11815"/>
                    <a:pt x="10329" y="14217"/>
                    <a:pt x="12130" y="17519"/>
                  </a:cubicBezTo>
                  <a:cubicBezTo>
                    <a:pt x="12150" y="17559"/>
                    <a:pt x="12179" y="17575"/>
                    <a:pt x="12209" y="17575"/>
                  </a:cubicBezTo>
                  <a:cubicBezTo>
                    <a:pt x="12276" y="17575"/>
                    <a:pt x="12344" y="17489"/>
                    <a:pt x="12297" y="17419"/>
                  </a:cubicBezTo>
                  <a:cubicBezTo>
                    <a:pt x="10629" y="14350"/>
                    <a:pt x="7827" y="12048"/>
                    <a:pt x="5259" y="9713"/>
                  </a:cubicBezTo>
                  <a:cubicBezTo>
                    <a:pt x="3958" y="8546"/>
                    <a:pt x="2657" y="7378"/>
                    <a:pt x="1723" y="5911"/>
                  </a:cubicBezTo>
                  <a:cubicBezTo>
                    <a:pt x="555" y="4143"/>
                    <a:pt x="489" y="2075"/>
                    <a:pt x="222" y="73"/>
                  </a:cubicBezTo>
                  <a:cubicBezTo>
                    <a:pt x="209" y="22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1"/>
            <p:cNvSpPr/>
            <p:nvPr/>
          </p:nvSpPr>
          <p:spPr>
            <a:xfrm rot="5400000">
              <a:off x="6521217" y="4788594"/>
              <a:ext cx="32165" cy="240548"/>
            </a:xfrm>
            <a:custGeom>
              <a:avLst/>
              <a:gdLst/>
              <a:ahLst/>
              <a:cxnLst/>
              <a:rect l="l" t="t" r="r" b="b"/>
              <a:pathLst>
                <a:path w="755" h="5646" extrusionOk="0">
                  <a:moveTo>
                    <a:pt x="288" y="1"/>
                  </a:moveTo>
                  <a:cubicBezTo>
                    <a:pt x="237" y="1"/>
                    <a:pt x="187" y="34"/>
                    <a:pt x="187" y="101"/>
                  </a:cubicBezTo>
                  <a:cubicBezTo>
                    <a:pt x="354" y="1935"/>
                    <a:pt x="554" y="3737"/>
                    <a:pt x="21" y="5538"/>
                  </a:cubicBezTo>
                  <a:cubicBezTo>
                    <a:pt x="1" y="5598"/>
                    <a:pt x="65" y="5646"/>
                    <a:pt x="126" y="5646"/>
                  </a:cubicBezTo>
                  <a:cubicBezTo>
                    <a:pt x="167" y="5646"/>
                    <a:pt x="207" y="5625"/>
                    <a:pt x="221" y="5571"/>
                  </a:cubicBezTo>
                  <a:cubicBezTo>
                    <a:pt x="755" y="3770"/>
                    <a:pt x="554" y="1935"/>
                    <a:pt x="388" y="101"/>
                  </a:cubicBezTo>
                  <a:cubicBezTo>
                    <a:pt x="388" y="34"/>
                    <a:pt x="338" y="1"/>
                    <a:pt x="28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1"/>
            <p:cNvSpPr/>
            <p:nvPr/>
          </p:nvSpPr>
          <p:spPr>
            <a:xfrm rot="5400000">
              <a:off x="6398547" y="4680535"/>
              <a:ext cx="223535" cy="37194"/>
            </a:xfrm>
            <a:custGeom>
              <a:avLst/>
              <a:gdLst/>
              <a:ahLst/>
              <a:cxnLst/>
              <a:rect l="l" t="t" r="r" b="b"/>
              <a:pathLst>
                <a:path w="5247" h="873" extrusionOk="0">
                  <a:moveTo>
                    <a:pt x="157" y="1"/>
                  </a:moveTo>
                  <a:cubicBezTo>
                    <a:pt x="57" y="1"/>
                    <a:pt x="1" y="127"/>
                    <a:pt x="85" y="183"/>
                  </a:cubicBezTo>
                  <a:cubicBezTo>
                    <a:pt x="1135" y="643"/>
                    <a:pt x="2258" y="872"/>
                    <a:pt x="3377" y="872"/>
                  </a:cubicBezTo>
                  <a:cubicBezTo>
                    <a:pt x="3963" y="872"/>
                    <a:pt x="4548" y="809"/>
                    <a:pt x="5122" y="683"/>
                  </a:cubicBezTo>
                  <a:cubicBezTo>
                    <a:pt x="5246" y="683"/>
                    <a:pt x="5225" y="480"/>
                    <a:pt x="5113" y="480"/>
                  </a:cubicBezTo>
                  <a:cubicBezTo>
                    <a:pt x="5105" y="480"/>
                    <a:pt x="5097" y="481"/>
                    <a:pt x="5088" y="483"/>
                  </a:cubicBezTo>
                  <a:cubicBezTo>
                    <a:pt x="4520" y="611"/>
                    <a:pt x="3940" y="674"/>
                    <a:pt x="3362" y="674"/>
                  </a:cubicBezTo>
                  <a:cubicBezTo>
                    <a:pt x="2276" y="674"/>
                    <a:pt x="1197" y="451"/>
                    <a:pt x="218" y="16"/>
                  </a:cubicBezTo>
                  <a:cubicBezTo>
                    <a:pt x="196" y="5"/>
                    <a:pt x="176" y="1"/>
                    <a:pt x="15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1"/>
            <p:cNvSpPr/>
            <p:nvPr/>
          </p:nvSpPr>
          <p:spPr>
            <a:xfrm rot="5400000">
              <a:off x="6656569" y="4673865"/>
              <a:ext cx="109190" cy="158661"/>
            </a:xfrm>
            <a:custGeom>
              <a:avLst/>
              <a:gdLst/>
              <a:ahLst/>
              <a:cxnLst/>
              <a:rect l="l" t="t" r="r" b="b"/>
              <a:pathLst>
                <a:path w="2563" h="3724" extrusionOk="0">
                  <a:moveTo>
                    <a:pt x="2450" y="0"/>
                  </a:moveTo>
                  <a:cubicBezTo>
                    <a:pt x="2405" y="0"/>
                    <a:pt x="2358" y="27"/>
                    <a:pt x="2344" y="85"/>
                  </a:cubicBezTo>
                  <a:cubicBezTo>
                    <a:pt x="1910" y="1486"/>
                    <a:pt x="1109" y="2520"/>
                    <a:pt x="75" y="3554"/>
                  </a:cubicBezTo>
                  <a:cubicBezTo>
                    <a:pt x="0" y="3629"/>
                    <a:pt x="75" y="3723"/>
                    <a:pt x="160" y="3723"/>
                  </a:cubicBezTo>
                  <a:cubicBezTo>
                    <a:pt x="188" y="3723"/>
                    <a:pt x="217" y="3713"/>
                    <a:pt x="242" y="3688"/>
                  </a:cubicBezTo>
                  <a:cubicBezTo>
                    <a:pt x="1276" y="2654"/>
                    <a:pt x="2110" y="1586"/>
                    <a:pt x="2544" y="118"/>
                  </a:cubicBezTo>
                  <a:cubicBezTo>
                    <a:pt x="2563" y="43"/>
                    <a:pt x="2508" y="0"/>
                    <a:pt x="245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1"/>
            <p:cNvSpPr/>
            <p:nvPr/>
          </p:nvSpPr>
          <p:spPr>
            <a:xfrm rot="5400000">
              <a:off x="6788872" y="4538109"/>
              <a:ext cx="97389" cy="218649"/>
            </a:xfrm>
            <a:custGeom>
              <a:avLst/>
              <a:gdLst/>
              <a:ahLst/>
              <a:cxnLst/>
              <a:rect l="l" t="t" r="r" b="b"/>
              <a:pathLst>
                <a:path w="2286" h="5132" extrusionOk="0">
                  <a:moveTo>
                    <a:pt x="933" y="191"/>
                  </a:moveTo>
                  <a:cubicBezTo>
                    <a:pt x="1066" y="191"/>
                    <a:pt x="1226" y="231"/>
                    <a:pt x="1419" y="320"/>
                  </a:cubicBezTo>
                  <a:cubicBezTo>
                    <a:pt x="2153" y="687"/>
                    <a:pt x="2052" y="2088"/>
                    <a:pt x="2019" y="2755"/>
                  </a:cubicBezTo>
                  <a:cubicBezTo>
                    <a:pt x="1986" y="3356"/>
                    <a:pt x="1986" y="4256"/>
                    <a:pt x="1652" y="4790"/>
                  </a:cubicBezTo>
                  <a:cubicBezTo>
                    <a:pt x="1649" y="4797"/>
                    <a:pt x="1646" y="4804"/>
                    <a:pt x="1644" y="4810"/>
                  </a:cubicBezTo>
                  <a:lnTo>
                    <a:pt x="1644" y="4810"/>
                  </a:lnTo>
                  <a:cubicBezTo>
                    <a:pt x="1223" y="4103"/>
                    <a:pt x="862" y="3391"/>
                    <a:pt x="585" y="2622"/>
                  </a:cubicBezTo>
                  <a:cubicBezTo>
                    <a:pt x="381" y="2040"/>
                    <a:pt x="25" y="191"/>
                    <a:pt x="933" y="191"/>
                  </a:cubicBezTo>
                  <a:close/>
                  <a:moveTo>
                    <a:pt x="1002" y="0"/>
                  </a:moveTo>
                  <a:cubicBezTo>
                    <a:pt x="295" y="0"/>
                    <a:pt x="1" y="876"/>
                    <a:pt x="118" y="1521"/>
                  </a:cubicBezTo>
                  <a:cubicBezTo>
                    <a:pt x="351" y="2789"/>
                    <a:pt x="852" y="4023"/>
                    <a:pt x="1585" y="5090"/>
                  </a:cubicBezTo>
                  <a:cubicBezTo>
                    <a:pt x="1605" y="5120"/>
                    <a:pt x="1636" y="5132"/>
                    <a:pt x="1668" y="5132"/>
                  </a:cubicBezTo>
                  <a:cubicBezTo>
                    <a:pt x="1747" y="5132"/>
                    <a:pt x="1833" y="5061"/>
                    <a:pt x="1786" y="4990"/>
                  </a:cubicBezTo>
                  <a:lnTo>
                    <a:pt x="1752" y="4990"/>
                  </a:lnTo>
                  <a:cubicBezTo>
                    <a:pt x="1746" y="4979"/>
                    <a:pt x="1739" y="4969"/>
                    <a:pt x="1733" y="4958"/>
                  </a:cubicBezTo>
                  <a:lnTo>
                    <a:pt x="1733" y="4958"/>
                  </a:lnTo>
                  <a:cubicBezTo>
                    <a:pt x="1746" y="4962"/>
                    <a:pt x="1759" y="4964"/>
                    <a:pt x="1773" y="4964"/>
                  </a:cubicBezTo>
                  <a:cubicBezTo>
                    <a:pt x="1804" y="4964"/>
                    <a:pt x="1833" y="4952"/>
                    <a:pt x="1852" y="4924"/>
                  </a:cubicBezTo>
                  <a:cubicBezTo>
                    <a:pt x="2253" y="4223"/>
                    <a:pt x="2253" y="3056"/>
                    <a:pt x="2253" y="2288"/>
                  </a:cubicBezTo>
                  <a:cubicBezTo>
                    <a:pt x="2286" y="1554"/>
                    <a:pt x="2186" y="320"/>
                    <a:pt x="1319" y="53"/>
                  </a:cubicBezTo>
                  <a:cubicBezTo>
                    <a:pt x="1205" y="17"/>
                    <a:pt x="1099" y="0"/>
                    <a:pt x="100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1"/>
            <p:cNvSpPr/>
            <p:nvPr/>
          </p:nvSpPr>
          <p:spPr>
            <a:xfrm rot="5400000">
              <a:off x="6708907" y="4755769"/>
              <a:ext cx="160398" cy="163731"/>
            </a:xfrm>
            <a:custGeom>
              <a:avLst/>
              <a:gdLst/>
              <a:ahLst/>
              <a:cxnLst/>
              <a:rect l="l" t="t" r="r" b="b"/>
              <a:pathLst>
                <a:path w="3765" h="3843" extrusionOk="0">
                  <a:moveTo>
                    <a:pt x="1420" y="186"/>
                  </a:moveTo>
                  <a:cubicBezTo>
                    <a:pt x="1757" y="186"/>
                    <a:pt x="2109" y="483"/>
                    <a:pt x="2264" y="740"/>
                  </a:cubicBezTo>
                  <a:cubicBezTo>
                    <a:pt x="2497" y="1173"/>
                    <a:pt x="2197" y="1707"/>
                    <a:pt x="1963" y="2041"/>
                  </a:cubicBezTo>
                  <a:cubicBezTo>
                    <a:pt x="1540" y="2660"/>
                    <a:pt x="956" y="3120"/>
                    <a:pt x="276" y="3390"/>
                  </a:cubicBezTo>
                  <a:lnTo>
                    <a:pt x="276" y="3390"/>
                  </a:lnTo>
                  <a:cubicBezTo>
                    <a:pt x="233" y="2365"/>
                    <a:pt x="298" y="777"/>
                    <a:pt x="1130" y="273"/>
                  </a:cubicBezTo>
                  <a:cubicBezTo>
                    <a:pt x="1221" y="212"/>
                    <a:pt x="1320" y="186"/>
                    <a:pt x="1420" y="186"/>
                  </a:cubicBezTo>
                  <a:close/>
                  <a:moveTo>
                    <a:pt x="1379" y="1"/>
                  </a:moveTo>
                  <a:cubicBezTo>
                    <a:pt x="52" y="1"/>
                    <a:pt x="1" y="2884"/>
                    <a:pt x="62" y="3742"/>
                  </a:cubicBezTo>
                  <a:cubicBezTo>
                    <a:pt x="62" y="3809"/>
                    <a:pt x="120" y="3842"/>
                    <a:pt x="175" y="3842"/>
                  </a:cubicBezTo>
                  <a:cubicBezTo>
                    <a:pt x="229" y="3842"/>
                    <a:pt x="279" y="3809"/>
                    <a:pt x="262" y="3742"/>
                  </a:cubicBezTo>
                  <a:lnTo>
                    <a:pt x="296" y="3742"/>
                  </a:lnTo>
                  <a:cubicBezTo>
                    <a:pt x="293" y="3700"/>
                    <a:pt x="290" y="3656"/>
                    <a:pt x="287" y="3610"/>
                  </a:cubicBezTo>
                  <a:lnTo>
                    <a:pt x="287" y="3610"/>
                  </a:lnTo>
                  <a:cubicBezTo>
                    <a:pt x="290" y="3610"/>
                    <a:pt x="293" y="3609"/>
                    <a:pt x="296" y="3609"/>
                  </a:cubicBezTo>
                  <a:cubicBezTo>
                    <a:pt x="1430" y="3308"/>
                    <a:pt x="3765" y="773"/>
                    <a:pt x="1763" y="73"/>
                  </a:cubicBezTo>
                  <a:cubicBezTo>
                    <a:pt x="1624" y="24"/>
                    <a:pt x="1496" y="1"/>
                    <a:pt x="137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1"/>
            <p:cNvSpPr/>
            <p:nvPr/>
          </p:nvSpPr>
          <p:spPr>
            <a:xfrm rot="5400000">
              <a:off x="6413180" y="4570894"/>
              <a:ext cx="206750" cy="114267"/>
            </a:xfrm>
            <a:custGeom>
              <a:avLst/>
              <a:gdLst/>
              <a:ahLst/>
              <a:cxnLst/>
              <a:rect l="l" t="t" r="r" b="b"/>
              <a:pathLst>
                <a:path w="4853" h="2682" extrusionOk="0">
                  <a:moveTo>
                    <a:pt x="1009" y="224"/>
                  </a:moveTo>
                  <a:cubicBezTo>
                    <a:pt x="2058" y="224"/>
                    <a:pt x="3900" y="1349"/>
                    <a:pt x="4529" y="1856"/>
                  </a:cubicBezTo>
                  <a:lnTo>
                    <a:pt x="4529" y="1856"/>
                  </a:lnTo>
                  <a:cubicBezTo>
                    <a:pt x="4058" y="2249"/>
                    <a:pt x="3228" y="2483"/>
                    <a:pt x="2424" y="2483"/>
                  </a:cubicBezTo>
                  <a:cubicBezTo>
                    <a:pt x="1344" y="2483"/>
                    <a:pt x="311" y="2061"/>
                    <a:pt x="256" y="1034"/>
                  </a:cubicBezTo>
                  <a:cubicBezTo>
                    <a:pt x="236" y="444"/>
                    <a:pt x="545" y="224"/>
                    <a:pt x="1009" y="224"/>
                  </a:cubicBezTo>
                  <a:close/>
                  <a:moveTo>
                    <a:pt x="1065" y="1"/>
                  </a:moveTo>
                  <a:cubicBezTo>
                    <a:pt x="504" y="1"/>
                    <a:pt x="98" y="277"/>
                    <a:pt x="55" y="1034"/>
                  </a:cubicBezTo>
                  <a:cubicBezTo>
                    <a:pt x="0" y="2215"/>
                    <a:pt x="1160" y="2681"/>
                    <a:pt x="2372" y="2681"/>
                  </a:cubicBezTo>
                  <a:cubicBezTo>
                    <a:pt x="3284" y="2681"/>
                    <a:pt x="4224" y="2417"/>
                    <a:pt x="4697" y="1995"/>
                  </a:cubicBezTo>
                  <a:lnTo>
                    <a:pt x="4697" y="1995"/>
                  </a:lnTo>
                  <a:cubicBezTo>
                    <a:pt x="4710" y="2001"/>
                    <a:pt x="4723" y="2003"/>
                    <a:pt x="4736" y="2003"/>
                  </a:cubicBezTo>
                  <a:cubicBezTo>
                    <a:pt x="4800" y="2003"/>
                    <a:pt x="4851" y="1934"/>
                    <a:pt x="4817" y="1867"/>
                  </a:cubicBezTo>
                  <a:lnTo>
                    <a:pt x="4817" y="1867"/>
                  </a:lnTo>
                  <a:cubicBezTo>
                    <a:pt x="4853" y="1792"/>
                    <a:pt x="4795" y="1703"/>
                    <a:pt x="4726" y="1703"/>
                  </a:cubicBezTo>
                  <a:cubicBezTo>
                    <a:pt x="4708" y="1703"/>
                    <a:pt x="4688" y="1710"/>
                    <a:pt x="4670" y="1724"/>
                  </a:cubicBezTo>
                  <a:lnTo>
                    <a:pt x="4670" y="1724"/>
                  </a:lnTo>
                  <a:cubicBezTo>
                    <a:pt x="3996" y="1146"/>
                    <a:pt x="2208" y="1"/>
                    <a:pt x="106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1"/>
            <p:cNvSpPr/>
            <p:nvPr/>
          </p:nvSpPr>
          <p:spPr>
            <a:xfrm rot="5400000">
              <a:off x="6529654" y="4771084"/>
              <a:ext cx="190305" cy="216604"/>
            </a:xfrm>
            <a:custGeom>
              <a:avLst/>
              <a:gdLst/>
              <a:ahLst/>
              <a:cxnLst/>
              <a:rect l="l" t="t" r="r" b="b"/>
              <a:pathLst>
                <a:path w="4467" h="5084" extrusionOk="0">
                  <a:moveTo>
                    <a:pt x="2537" y="0"/>
                  </a:moveTo>
                  <a:cubicBezTo>
                    <a:pt x="2494" y="0"/>
                    <a:pt x="2448" y="2"/>
                    <a:pt x="2402" y="6"/>
                  </a:cubicBezTo>
                  <a:cubicBezTo>
                    <a:pt x="0" y="206"/>
                    <a:pt x="2235" y="4109"/>
                    <a:pt x="2836" y="5043"/>
                  </a:cubicBezTo>
                  <a:cubicBezTo>
                    <a:pt x="2855" y="5072"/>
                    <a:pt x="2883" y="5084"/>
                    <a:pt x="2911" y="5084"/>
                  </a:cubicBezTo>
                  <a:cubicBezTo>
                    <a:pt x="2980" y="5084"/>
                    <a:pt x="3049" y="5013"/>
                    <a:pt x="3002" y="4942"/>
                  </a:cubicBezTo>
                  <a:lnTo>
                    <a:pt x="3002" y="4909"/>
                  </a:lnTo>
                  <a:cubicBezTo>
                    <a:pt x="2435" y="4008"/>
                    <a:pt x="534" y="906"/>
                    <a:pt x="2135" y="272"/>
                  </a:cubicBezTo>
                  <a:cubicBezTo>
                    <a:pt x="2326" y="197"/>
                    <a:pt x="2492" y="162"/>
                    <a:pt x="2637" y="162"/>
                  </a:cubicBezTo>
                  <a:cubicBezTo>
                    <a:pt x="4088" y="162"/>
                    <a:pt x="3357" y="3654"/>
                    <a:pt x="2902" y="4442"/>
                  </a:cubicBezTo>
                  <a:cubicBezTo>
                    <a:pt x="2879" y="4513"/>
                    <a:pt x="2955" y="4584"/>
                    <a:pt x="3026" y="4584"/>
                  </a:cubicBezTo>
                  <a:cubicBezTo>
                    <a:pt x="3055" y="4584"/>
                    <a:pt x="3083" y="4572"/>
                    <a:pt x="3102" y="4542"/>
                  </a:cubicBezTo>
                  <a:cubicBezTo>
                    <a:pt x="3657" y="3531"/>
                    <a:pt x="4467" y="0"/>
                    <a:pt x="253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4" name="Google Shape;3274;p21"/>
          <p:cNvSpPr/>
          <p:nvPr/>
        </p:nvSpPr>
        <p:spPr>
          <a:xfrm rot="-10128810" flipH="1">
            <a:off x="257171" y="238096"/>
            <a:ext cx="388196" cy="335991"/>
          </a:xfrm>
          <a:custGeom>
            <a:avLst/>
            <a:gdLst/>
            <a:ahLst/>
            <a:cxnLst/>
            <a:rect l="l" t="t" r="r" b="b"/>
            <a:pathLst>
              <a:path w="9975" h="8633" extrusionOk="0">
                <a:moveTo>
                  <a:pt x="7366" y="0"/>
                </a:moveTo>
                <a:cubicBezTo>
                  <a:pt x="7250" y="0"/>
                  <a:pt x="7130" y="8"/>
                  <a:pt x="7006" y="24"/>
                </a:cubicBezTo>
                <a:cubicBezTo>
                  <a:pt x="6372" y="91"/>
                  <a:pt x="5105" y="558"/>
                  <a:pt x="5105" y="1659"/>
                </a:cubicBezTo>
                <a:cubicBezTo>
                  <a:pt x="4971" y="658"/>
                  <a:pt x="3737" y="224"/>
                  <a:pt x="3103" y="224"/>
                </a:cubicBezTo>
                <a:cubicBezTo>
                  <a:pt x="1535" y="224"/>
                  <a:pt x="368" y="1158"/>
                  <a:pt x="201" y="2759"/>
                </a:cubicBezTo>
                <a:cubicBezTo>
                  <a:pt x="1" y="4594"/>
                  <a:pt x="1702" y="5962"/>
                  <a:pt x="3003" y="6929"/>
                </a:cubicBezTo>
                <a:cubicBezTo>
                  <a:pt x="3603" y="7363"/>
                  <a:pt x="4137" y="7796"/>
                  <a:pt x="4704" y="8197"/>
                </a:cubicBezTo>
                <a:cubicBezTo>
                  <a:pt x="4938" y="8363"/>
                  <a:pt x="5171" y="8497"/>
                  <a:pt x="5438" y="8630"/>
                </a:cubicBezTo>
                <a:cubicBezTo>
                  <a:pt x="5449" y="8632"/>
                  <a:pt x="5459" y="8633"/>
                  <a:pt x="5470" y="8633"/>
                </a:cubicBezTo>
                <a:cubicBezTo>
                  <a:pt x="5673" y="8633"/>
                  <a:pt x="5984" y="8355"/>
                  <a:pt x="6205" y="8197"/>
                </a:cubicBezTo>
                <a:cubicBezTo>
                  <a:pt x="7473" y="7296"/>
                  <a:pt x="8540" y="6128"/>
                  <a:pt x="9374" y="4794"/>
                </a:cubicBezTo>
                <a:cubicBezTo>
                  <a:pt x="9875" y="3827"/>
                  <a:pt x="9975" y="2659"/>
                  <a:pt x="9608" y="1625"/>
                </a:cubicBezTo>
                <a:cubicBezTo>
                  <a:pt x="9185" y="690"/>
                  <a:pt x="8463" y="0"/>
                  <a:pt x="736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5" name="Google Shape;3275;p21"/>
          <p:cNvGrpSpPr/>
          <p:nvPr/>
        </p:nvGrpSpPr>
        <p:grpSpPr>
          <a:xfrm rot="-10350091">
            <a:off x="2390784" y="-100787"/>
            <a:ext cx="449010" cy="759832"/>
            <a:chOff x="4966680" y="4437444"/>
            <a:chExt cx="491575" cy="831771"/>
          </a:xfrm>
        </p:grpSpPr>
        <p:sp>
          <p:nvSpPr>
            <p:cNvPr id="3276" name="Google Shape;3276;p21"/>
            <p:cNvSpPr/>
            <p:nvPr/>
          </p:nvSpPr>
          <p:spPr>
            <a:xfrm rot="5400000">
              <a:off x="4784418" y="4619705"/>
              <a:ext cx="813410" cy="448886"/>
            </a:xfrm>
            <a:custGeom>
              <a:avLst/>
              <a:gdLst/>
              <a:ahLst/>
              <a:cxnLst/>
              <a:rect l="l" t="t" r="r" b="b"/>
              <a:pathLst>
                <a:path w="19093" h="10536" extrusionOk="0">
                  <a:moveTo>
                    <a:pt x="15063" y="1"/>
                  </a:moveTo>
                  <a:cubicBezTo>
                    <a:pt x="12675" y="1"/>
                    <a:pt x="10187" y="934"/>
                    <a:pt x="8207" y="2037"/>
                  </a:cubicBezTo>
                  <a:cubicBezTo>
                    <a:pt x="4938" y="3871"/>
                    <a:pt x="2803" y="7073"/>
                    <a:pt x="68" y="9509"/>
                  </a:cubicBezTo>
                  <a:cubicBezTo>
                    <a:pt x="1" y="9575"/>
                    <a:pt x="34" y="9675"/>
                    <a:pt x="101" y="9675"/>
                  </a:cubicBezTo>
                  <a:cubicBezTo>
                    <a:pt x="1631" y="10268"/>
                    <a:pt x="3274" y="10536"/>
                    <a:pt x="4930" y="10536"/>
                  </a:cubicBezTo>
                  <a:cubicBezTo>
                    <a:pt x="7283" y="10536"/>
                    <a:pt x="9662" y="9995"/>
                    <a:pt x="11776" y="9075"/>
                  </a:cubicBezTo>
                  <a:cubicBezTo>
                    <a:pt x="13544" y="8374"/>
                    <a:pt x="15112" y="7207"/>
                    <a:pt x="16346" y="5739"/>
                  </a:cubicBezTo>
                  <a:cubicBezTo>
                    <a:pt x="17547" y="4271"/>
                    <a:pt x="18247" y="2437"/>
                    <a:pt x="19048" y="736"/>
                  </a:cubicBezTo>
                  <a:cubicBezTo>
                    <a:pt x="19092" y="647"/>
                    <a:pt x="19018" y="573"/>
                    <a:pt x="18954" y="573"/>
                  </a:cubicBezTo>
                  <a:cubicBezTo>
                    <a:pt x="18922" y="573"/>
                    <a:pt x="18892" y="591"/>
                    <a:pt x="18881" y="636"/>
                  </a:cubicBezTo>
                  <a:cubicBezTo>
                    <a:pt x="18247" y="2103"/>
                    <a:pt x="17547" y="3504"/>
                    <a:pt x="16713" y="4872"/>
                  </a:cubicBezTo>
                  <a:cubicBezTo>
                    <a:pt x="15712" y="6373"/>
                    <a:pt x="14378" y="7574"/>
                    <a:pt x="12777" y="8374"/>
                  </a:cubicBezTo>
                  <a:cubicBezTo>
                    <a:pt x="10373" y="9636"/>
                    <a:pt x="7714" y="10303"/>
                    <a:pt x="5043" y="10303"/>
                  </a:cubicBezTo>
                  <a:cubicBezTo>
                    <a:pt x="3971" y="10303"/>
                    <a:pt x="2896" y="10195"/>
                    <a:pt x="1836" y="9976"/>
                  </a:cubicBezTo>
                  <a:cubicBezTo>
                    <a:pt x="1435" y="9909"/>
                    <a:pt x="1035" y="9775"/>
                    <a:pt x="635" y="9642"/>
                  </a:cubicBezTo>
                  <a:cubicBezTo>
                    <a:pt x="101" y="9475"/>
                    <a:pt x="768" y="9142"/>
                    <a:pt x="1002" y="8941"/>
                  </a:cubicBezTo>
                  <a:cubicBezTo>
                    <a:pt x="1635" y="8308"/>
                    <a:pt x="2269" y="7641"/>
                    <a:pt x="2870" y="6973"/>
                  </a:cubicBezTo>
                  <a:cubicBezTo>
                    <a:pt x="4137" y="5539"/>
                    <a:pt x="5538" y="4238"/>
                    <a:pt x="7006" y="3037"/>
                  </a:cubicBezTo>
                  <a:cubicBezTo>
                    <a:pt x="9143" y="1448"/>
                    <a:pt x="12195" y="184"/>
                    <a:pt x="15035" y="184"/>
                  </a:cubicBezTo>
                  <a:cubicBezTo>
                    <a:pt x="15831" y="184"/>
                    <a:pt x="16609" y="283"/>
                    <a:pt x="17347" y="502"/>
                  </a:cubicBezTo>
                  <a:cubicBezTo>
                    <a:pt x="17361" y="511"/>
                    <a:pt x="17374" y="516"/>
                    <a:pt x="17386" y="516"/>
                  </a:cubicBezTo>
                  <a:cubicBezTo>
                    <a:pt x="17462" y="516"/>
                    <a:pt x="17495" y="359"/>
                    <a:pt x="17380" y="302"/>
                  </a:cubicBezTo>
                  <a:lnTo>
                    <a:pt x="17380" y="335"/>
                  </a:lnTo>
                  <a:cubicBezTo>
                    <a:pt x="16633" y="103"/>
                    <a:pt x="15854" y="1"/>
                    <a:pt x="1506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1"/>
            <p:cNvSpPr/>
            <p:nvPr/>
          </p:nvSpPr>
          <p:spPr>
            <a:xfrm rot="5400000">
              <a:off x="4816221" y="4627182"/>
              <a:ext cx="831771" cy="452295"/>
            </a:xfrm>
            <a:custGeom>
              <a:avLst/>
              <a:gdLst/>
              <a:ahLst/>
              <a:cxnLst/>
              <a:rect l="l" t="t" r="r" b="b"/>
              <a:pathLst>
                <a:path w="19524" h="10616" extrusionOk="0">
                  <a:moveTo>
                    <a:pt x="19378" y="1"/>
                  </a:moveTo>
                  <a:cubicBezTo>
                    <a:pt x="19354" y="1"/>
                    <a:pt x="19331" y="11"/>
                    <a:pt x="19315" y="36"/>
                  </a:cubicBezTo>
                  <a:cubicBezTo>
                    <a:pt x="16980" y="2772"/>
                    <a:pt x="14178" y="5073"/>
                    <a:pt x="10976" y="6741"/>
                  </a:cubicBezTo>
                  <a:cubicBezTo>
                    <a:pt x="9274" y="7642"/>
                    <a:pt x="7473" y="8309"/>
                    <a:pt x="5705" y="9043"/>
                  </a:cubicBezTo>
                  <a:cubicBezTo>
                    <a:pt x="4047" y="9731"/>
                    <a:pt x="2300" y="10420"/>
                    <a:pt x="493" y="10420"/>
                  </a:cubicBezTo>
                  <a:cubicBezTo>
                    <a:pt x="374" y="10420"/>
                    <a:pt x="254" y="10417"/>
                    <a:pt x="134" y="10410"/>
                  </a:cubicBezTo>
                  <a:cubicBezTo>
                    <a:pt x="1" y="10410"/>
                    <a:pt x="1" y="10611"/>
                    <a:pt x="134" y="10611"/>
                  </a:cubicBezTo>
                  <a:cubicBezTo>
                    <a:pt x="225" y="10614"/>
                    <a:pt x="316" y="10615"/>
                    <a:pt x="407" y="10615"/>
                  </a:cubicBezTo>
                  <a:cubicBezTo>
                    <a:pt x="2178" y="10615"/>
                    <a:pt x="3887" y="10009"/>
                    <a:pt x="5505" y="9343"/>
                  </a:cubicBezTo>
                  <a:cubicBezTo>
                    <a:pt x="7206" y="8676"/>
                    <a:pt x="8974" y="7975"/>
                    <a:pt x="10642" y="7175"/>
                  </a:cubicBezTo>
                  <a:cubicBezTo>
                    <a:pt x="14011" y="5474"/>
                    <a:pt x="17013" y="3072"/>
                    <a:pt x="19448" y="170"/>
                  </a:cubicBezTo>
                  <a:cubicBezTo>
                    <a:pt x="19523" y="95"/>
                    <a:pt x="19448" y="1"/>
                    <a:pt x="1937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1"/>
            <p:cNvSpPr/>
            <p:nvPr/>
          </p:nvSpPr>
          <p:spPr>
            <a:xfrm rot="5400000">
              <a:off x="4979542" y="4581202"/>
              <a:ext cx="173009" cy="184820"/>
            </a:xfrm>
            <a:custGeom>
              <a:avLst/>
              <a:gdLst/>
              <a:ahLst/>
              <a:cxnLst/>
              <a:rect l="l" t="t" r="r" b="b"/>
              <a:pathLst>
                <a:path w="4061" h="4338" extrusionOk="0">
                  <a:moveTo>
                    <a:pt x="161" y="1"/>
                  </a:moveTo>
                  <a:cubicBezTo>
                    <a:pt x="48" y="1"/>
                    <a:pt x="1" y="174"/>
                    <a:pt x="124" y="205"/>
                  </a:cubicBezTo>
                  <a:cubicBezTo>
                    <a:pt x="457" y="305"/>
                    <a:pt x="3827" y="1405"/>
                    <a:pt x="3760" y="1505"/>
                  </a:cubicBezTo>
                  <a:cubicBezTo>
                    <a:pt x="3393" y="2406"/>
                    <a:pt x="3059" y="3273"/>
                    <a:pt x="2659" y="4174"/>
                  </a:cubicBezTo>
                  <a:cubicBezTo>
                    <a:pt x="2637" y="4263"/>
                    <a:pt x="2704" y="4337"/>
                    <a:pt x="2770" y="4337"/>
                  </a:cubicBezTo>
                  <a:cubicBezTo>
                    <a:pt x="2804" y="4337"/>
                    <a:pt x="2837" y="4319"/>
                    <a:pt x="2859" y="4274"/>
                  </a:cubicBezTo>
                  <a:cubicBezTo>
                    <a:pt x="3259" y="3307"/>
                    <a:pt x="3660" y="2339"/>
                    <a:pt x="4027" y="1405"/>
                  </a:cubicBezTo>
                  <a:cubicBezTo>
                    <a:pt x="4060" y="1339"/>
                    <a:pt x="4027" y="1272"/>
                    <a:pt x="3960" y="1272"/>
                  </a:cubicBezTo>
                  <a:lnTo>
                    <a:pt x="191" y="4"/>
                  </a:lnTo>
                  <a:cubicBezTo>
                    <a:pt x="180" y="2"/>
                    <a:pt x="171" y="1"/>
                    <a:pt x="161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1"/>
            <p:cNvSpPr/>
            <p:nvPr/>
          </p:nvSpPr>
          <p:spPr>
            <a:xfrm rot="5400000">
              <a:off x="5048621" y="4713760"/>
              <a:ext cx="228179" cy="270968"/>
            </a:xfrm>
            <a:custGeom>
              <a:avLst/>
              <a:gdLst/>
              <a:ahLst/>
              <a:cxnLst/>
              <a:rect l="l" t="t" r="r" b="b"/>
              <a:pathLst>
                <a:path w="5356" h="6360" extrusionOk="0">
                  <a:moveTo>
                    <a:pt x="138" y="0"/>
                  </a:moveTo>
                  <a:cubicBezTo>
                    <a:pt x="58" y="0"/>
                    <a:pt x="1" y="131"/>
                    <a:pt x="85" y="216"/>
                  </a:cubicBezTo>
                  <a:cubicBezTo>
                    <a:pt x="1286" y="949"/>
                    <a:pt x="2753" y="1183"/>
                    <a:pt x="3954" y="1917"/>
                  </a:cubicBezTo>
                  <a:cubicBezTo>
                    <a:pt x="5355" y="2751"/>
                    <a:pt x="4955" y="4852"/>
                    <a:pt x="4655" y="6220"/>
                  </a:cubicBezTo>
                  <a:cubicBezTo>
                    <a:pt x="4634" y="6302"/>
                    <a:pt x="4703" y="6359"/>
                    <a:pt x="4766" y="6359"/>
                  </a:cubicBezTo>
                  <a:cubicBezTo>
                    <a:pt x="4805" y="6359"/>
                    <a:pt x="4842" y="6338"/>
                    <a:pt x="4855" y="6287"/>
                  </a:cubicBezTo>
                  <a:cubicBezTo>
                    <a:pt x="4988" y="5519"/>
                    <a:pt x="5055" y="4752"/>
                    <a:pt x="5088" y="3985"/>
                  </a:cubicBezTo>
                  <a:cubicBezTo>
                    <a:pt x="5155" y="3451"/>
                    <a:pt x="5155" y="2784"/>
                    <a:pt x="4788" y="2350"/>
                  </a:cubicBezTo>
                  <a:cubicBezTo>
                    <a:pt x="3621" y="1016"/>
                    <a:pt x="1619" y="916"/>
                    <a:pt x="185" y="15"/>
                  </a:cubicBezTo>
                  <a:cubicBezTo>
                    <a:pt x="169" y="5"/>
                    <a:pt x="153" y="0"/>
                    <a:pt x="13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1"/>
            <p:cNvSpPr/>
            <p:nvPr/>
          </p:nvSpPr>
          <p:spPr>
            <a:xfrm rot="5400000">
              <a:off x="5181693" y="4916488"/>
              <a:ext cx="194566" cy="230578"/>
            </a:xfrm>
            <a:custGeom>
              <a:avLst/>
              <a:gdLst/>
              <a:ahLst/>
              <a:cxnLst/>
              <a:rect l="l" t="t" r="r" b="b"/>
              <a:pathLst>
                <a:path w="4567" h="5412" extrusionOk="0">
                  <a:moveTo>
                    <a:pt x="132" y="0"/>
                  </a:moveTo>
                  <a:cubicBezTo>
                    <a:pt x="57" y="0"/>
                    <a:pt x="1" y="94"/>
                    <a:pt x="76" y="169"/>
                  </a:cubicBezTo>
                  <a:cubicBezTo>
                    <a:pt x="910" y="936"/>
                    <a:pt x="1977" y="1303"/>
                    <a:pt x="3045" y="1670"/>
                  </a:cubicBezTo>
                  <a:cubicBezTo>
                    <a:pt x="3345" y="1803"/>
                    <a:pt x="3612" y="1937"/>
                    <a:pt x="3912" y="2070"/>
                  </a:cubicBezTo>
                  <a:cubicBezTo>
                    <a:pt x="4212" y="2237"/>
                    <a:pt x="4079" y="3038"/>
                    <a:pt x="4079" y="3304"/>
                  </a:cubicBezTo>
                  <a:cubicBezTo>
                    <a:pt x="4112" y="3972"/>
                    <a:pt x="4179" y="4672"/>
                    <a:pt x="4345" y="5339"/>
                  </a:cubicBezTo>
                  <a:cubicBezTo>
                    <a:pt x="4358" y="5390"/>
                    <a:pt x="4395" y="5412"/>
                    <a:pt x="4434" y="5412"/>
                  </a:cubicBezTo>
                  <a:cubicBezTo>
                    <a:pt x="4498" y="5412"/>
                    <a:pt x="4566" y="5355"/>
                    <a:pt x="4546" y="5273"/>
                  </a:cubicBezTo>
                  <a:cubicBezTo>
                    <a:pt x="4345" y="4238"/>
                    <a:pt x="4245" y="3171"/>
                    <a:pt x="4279" y="2104"/>
                  </a:cubicBezTo>
                  <a:cubicBezTo>
                    <a:pt x="4279" y="2070"/>
                    <a:pt x="4279" y="2037"/>
                    <a:pt x="4245" y="2004"/>
                  </a:cubicBezTo>
                  <a:cubicBezTo>
                    <a:pt x="2911" y="1270"/>
                    <a:pt x="1343" y="1070"/>
                    <a:pt x="209" y="35"/>
                  </a:cubicBezTo>
                  <a:cubicBezTo>
                    <a:pt x="184" y="10"/>
                    <a:pt x="157" y="0"/>
                    <a:pt x="1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1" name="Google Shape;3281;p21"/>
          <p:cNvGrpSpPr/>
          <p:nvPr/>
        </p:nvGrpSpPr>
        <p:grpSpPr>
          <a:xfrm rot="10350091" flipH="1">
            <a:off x="789068" y="-99522"/>
            <a:ext cx="605570" cy="757329"/>
            <a:chOff x="3291645" y="4438907"/>
            <a:chExt cx="662976" cy="829031"/>
          </a:xfrm>
        </p:grpSpPr>
        <p:sp>
          <p:nvSpPr>
            <p:cNvPr id="3282" name="Google Shape;3282;p21"/>
            <p:cNvSpPr/>
            <p:nvPr/>
          </p:nvSpPr>
          <p:spPr>
            <a:xfrm rot="5400000">
              <a:off x="3252321" y="4576246"/>
              <a:ext cx="731016" cy="652368"/>
            </a:xfrm>
            <a:custGeom>
              <a:avLst/>
              <a:gdLst/>
              <a:ahLst/>
              <a:cxnLst/>
              <a:rect l="l" t="t" r="r" b="b"/>
              <a:pathLst>
                <a:path w="17159" h="15312" extrusionOk="0">
                  <a:moveTo>
                    <a:pt x="119" y="1"/>
                  </a:moveTo>
                  <a:cubicBezTo>
                    <a:pt x="64" y="1"/>
                    <a:pt x="1" y="44"/>
                    <a:pt x="1" y="119"/>
                  </a:cubicBezTo>
                  <a:cubicBezTo>
                    <a:pt x="601" y="4155"/>
                    <a:pt x="2603" y="8258"/>
                    <a:pt x="5905" y="10760"/>
                  </a:cubicBezTo>
                  <a:cubicBezTo>
                    <a:pt x="9108" y="13228"/>
                    <a:pt x="13411" y="13562"/>
                    <a:pt x="16946" y="15296"/>
                  </a:cubicBezTo>
                  <a:cubicBezTo>
                    <a:pt x="16968" y="15307"/>
                    <a:pt x="16989" y="15312"/>
                    <a:pt x="17008" y="15312"/>
                  </a:cubicBezTo>
                  <a:cubicBezTo>
                    <a:pt x="17106" y="15312"/>
                    <a:pt x="17158" y="15186"/>
                    <a:pt x="17047" y="15130"/>
                  </a:cubicBezTo>
                  <a:cubicBezTo>
                    <a:pt x="13677" y="13462"/>
                    <a:pt x="9808" y="12995"/>
                    <a:pt x="6606" y="10993"/>
                  </a:cubicBezTo>
                  <a:cubicBezTo>
                    <a:pt x="2970" y="8725"/>
                    <a:pt x="835" y="4188"/>
                    <a:pt x="201" y="86"/>
                  </a:cubicBezTo>
                  <a:cubicBezTo>
                    <a:pt x="201" y="27"/>
                    <a:pt x="163" y="1"/>
                    <a:pt x="11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1"/>
            <p:cNvSpPr/>
            <p:nvPr/>
          </p:nvSpPr>
          <p:spPr>
            <a:xfrm rot="5400000">
              <a:off x="3791468" y="4526543"/>
              <a:ext cx="78218" cy="220140"/>
            </a:xfrm>
            <a:custGeom>
              <a:avLst/>
              <a:gdLst/>
              <a:ahLst/>
              <a:cxnLst/>
              <a:rect l="l" t="t" r="r" b="b"/>
              <a:pathLst>
                <a:path w="1836" h="5167" extrusionOk="0">
                  <a:moveTo>
                    <a:pt x="1703" y="1"/>
                  </a:moveTo>
                  <a:cubicBezTo>
                    <a:pt x="1664" y="1"/>
                    <a:pt x="1627" y="22"/>
                    <a:pt x="1614" y="73"/>
                  </a:cubicBezTo>
                  <a:cubicBezTo>
                    <a:pt x="1047" y="1708"/>
                    <a:pt x="847" y="3476"/>
                    <a:pt x="47" y="5010"/>
                  </a:cubicBezTo>
                  <a:cubicBezTo>
                    <a:pt x="0" y="5080"/>
                    <a:pt x="68" y="5166"/>
                    <a:pt x="135" y="5166"/>
                  </a:cubicBezTo>
                  <a:cubicBezTo>
                    <a:pt x="164" y="5166"/>
                    <a:pt x="193" y="5150"/>
                    <a:pt x="213" y="5110"/>
                  </a:cubicBezTo>
                  <a:cubicBezTo>
                    <a:pt x="1047" y="3542"/>
                    <a:pt x="1248" y="1774"/>
                    <a:pt x="1815" y="140"/>
                  </a:cubicBezTo>
                  <a:cubicBezTo>
                    <a:pt x="1835" y="57"/>
                    <a:pt x="1767" y="1"/>
                    <a:pt x="170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1"/>
            <p:cNvSpPr/>
            <p:nvPr/>
          </p:nvSpPr>
          <p:spPr>
            <a:xfrm rot="5400000">
              <a:off x="3448582" y="4551744"/>
              <a:ext cx="266393" cy="82100"/>
            </a:xfrm>
            <a:custGeom>
              <a:avLst/>
              <a:gdLst/>
              <a:ahLst/>
              <a:cxnLst/>
              <a:rect l="l" t="t" r="r" b="b"/>
              <a:pathLst>
                <a:path w="6253" h="1927" extrusionOk="0">
                  <a:moveTo>
                    <a:pt x="187" y="1"/>
                  </a:moveTo>
                  <a:cubicBezTo>
                    <a:pt x="95" y="1"/>
                    <a:pt x="0" y="104"/>
                    <a:pt x="81" y="185"/>
                  </a:cubicBezTo>
                  <a:cubicBezTo>
                    <a:pt x="1522" y="1438"/>
                    <a:pt x="3873" y="1926"/>
                    <a:pt x="5756" y="1926"/>
                  </a:cubicBezTo>
                  <a:cubicBezTo>
                    <a:pt x="5879" y="1926"/>
                    <a:pt x="6000" y="1924"/>
                    <a:pt x="6119" y="1920"/>
                  </a:cubicBezTo>
                  <a:cubicBezTo>
                    <a:pt x="6252" y="1920"/>
                    <a:pt x="6252" y="1686"/>
                    <a:pt x="6119" y="1686"/>
                  </a:cubicBezTo>
                  <a:cubicBezTo>
                    <a:pt x="5997" y="1691"/>
                    <a:pt x="5873" y="1693"/>
                    <a:pt x="5746" y="1693"/>
                  </a:cubicBezTo>
                  <a:cubicBezTo>
                    <a:pt x="3921" y="1693"/>
                    <a:pt x="1589" y="1235"/>
                    <a:pt x="248" y="19"/>
                  </a:cubicBezTo>
                  <a:cubicBezTo>
                    <a:pt x="229" y="6"/>
                    <a:pt x="208" y="1"/>
                    <a:pt x="18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1"/>
            <p:cNvSpPr/>
            <p:nvPr/>
          </p:nvSpPr>
          <p:spPr>
            <a:xfrm rot="5400000">
              <a:off x="3581733" y="4679999"/>
              <a:ext cx="36297" cy="251838"/>
            </a:xfrm>
            <a:custGeom>
              <a:avLst/>
              <a:gdLst/>
              <a:ahLst/>
              <a:cxnLst/>
              <a:rect l="l" t="t" r="r" b="b"/>
              <a:pathLst>
                <a:path w="852" h="5911" extrusionOk="0">
                  <a:moveTo>
                    <a:pt x="105" y="0"/>
                  </a:moveTo>
                  <a:cubicBezTo>
                    <a:pt x="51" y="0"/>
                    <a:pt x="1" y="34"/>
                    <a:pt x="17" y="101"/>
                  </a:cubicBezTo>
                  <a:cubicBezTo>
                    <a:pt x="117" y="2002"/>
                    <a:pt x="618" y="3870"/>
                    <a:pt x="184" y="5771"/>
                  </a:cubicBezTo>
                  <a:cubicBezTo>
                    <a:pt x="163" y="5854"/>
                    <a:pt x="232" y="5911"/>
                    <a:pt x="295" y="5911"/>
                  </a:cubicBezTo>
                  <a:cubicBezTo>
                    <a:pt x="334" y="5911"/>
                    <a:pt x="371" y="5889"/>
                    <a:pt x="384" y="5838"/>
                  </a:cubicBezTo>
                  <a:cubicBezTo>
                    <a:pt x="851" y="3903"/>
                    <a:pt x="317" y="2002"/>
                    <a:pt x="217" y="101"/>
                  </a:cubicBezTo>
                  <a:cubicBezTo>
                    <a:pt x="217" y="34"/>
                    <a:pt x="159" y="0"/>
                    <a:pt x="10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1"/>
            <p:cNvSpPr/>
            <p:nvPr/>
          </p:nvSpPr>
          <p:spPr>
            <a:xfrm rot="5400000">
              <a:off x="3260319" y="4788575"/>
              <a:ext cx="219872" cy="80396"/>
            </a:xfrm>
            <a:custGeom>
              <a:avLst/>
              <a:gdLst/>
              <a:ahLst/>
              <a:cxnLst/>
              <a:rect l="l" t="t" r="r" b="b"/>
              <a:pathLst>
                <a:path w="5161" h="1887" extrusionOk="0">
                  <a:moveTo>
                    <a:pt x="5000" y="0"/>
                  </a:moveTo>
                  <a:cubicBezTo>
                    <a:pt x="4991" y="0"/>
                    <a:pt x="4981" y="1"/>
                    <a:pt x="4971" y="4"/>
                  </a:cubicBezTo>
                  <a:cubicBezTo>
                    <a:pt x="3418" y="501"/>
                    <a:pt x="2154" y="1692"/>
                    <a:pt x="506" y="1692"/>
                  </a:cubicBezTo>
                  <a:cubicBezTo>
                    <a:pt x="384" y="1692"/>
                    <a:pt x="260" y="1685"/>
                    <a:pt x="134" y="1672"/>
                  </a:cubicBezTo>
                  <a:cubicBezTo>
                    <a:pt x="1" y="1672"/>
                    <a:pt x="1" y="1872"/>
                    <a:pt x="134" y="1872"/>
                  </a:cubicBezTo>
                  <a:cubicBezTo>
                    <a:pt x="245" y="1882"/>
                    <a:pt x="355" y="1886"/>
                    <a:pt x="462" y="1886"/>
                  </a:cubicBezTo>
                  <a:cubicBezTo>
                    <a:pt x="2162" y="1886"/>
                    <a:pt x="3438" y="706"/>
                    <a:pt x="5038" y="204"/>
                  </a:cubicBezTo>
                  <a:cubicBezTo>
                    <a:pt x="5161" y="173"/>
                    <a:pt x="5113" y="0"/>
                    <a:pt x="50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1"/>
            <p:cNvSpPr/>
            <p:nvPr/>
          </p:nvSpPr>
          <p:spPr>
            <a:xfrm rot="5400000">
              <a:off x="3917087" y="4647263"/>
              <a:ext cx="35573" cy="39495"/>
            </a:xfrm>
            <a:custGeom>
              <a:avLst/>
              <a:gdLst/>
              <a:ahLst/>
              <a:cxnLst/>
              <a:rect l="l" t="t" r="r" b="b"/>
              <a:pathLst>
                <a:path w="835" h="927" extrusionOk="0">
                  <a:moveTo>
                    <a:pt x="434" y="1"/>
                  </a:moveTo>
                  <a:cubicBezTo>
                    <a:pt x="200" y="1"/>
                    <a:pt x="0" y="201"/>
                    <a:pt x="0" y="435"/>
                  </a:cubicBezTo>
                  <a:lnTo>
                    <a:pt x="0" y="501"/>
                  </a:lnTo>
                  <a:cubicBezTo>
                    <a:pt x="0" y="785"/>
                    <a:pt x="209" y="927"/>
                    <a:pt x="417" y="927"/>
                  </a:cubicBezTo>
                  <a:cubicBezTo>
                    <a:pt x="626" y="927"/>
                    <a:pt x="834" y="785"/>
                    <a:pt x="834" y="501"/>
                  </a:cubicBezTo>
                  <a:lnTo>
                    <a:pt x="834" y="435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1"/>
            <p:cNvSpPr/>
            <p:nvPr/>
          </p:nvSpPr>
          <p:spPr>
            <a:xfrm rot="5400000">
              <a:off x="3909100" y="4531276"/>
              <a:ext cx="46905" cy="35533"/>
            </a:xfrm>
            <a:custGeom>
              <a:avLst/>
              <a:gdLst/>
              <a:ahLst/>
              <a:cxnLst/>
              <a:rect l="l" t="t" r="r" b="b"/>
              <a:pathLst>
                <a:path w="1101" h="834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cubicBezTo>
                    <a:pt x="1101" y="834"/>
                    <a:pt x="1101" y="0"/>
                    <a:pt x="5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1"/>
            <p:cNvSpPr/>
            <p:nvPr/>
          </p:nvSpPr>
          <p:spPr>
            <a:xfrm rot="5400000">
              <a:off x="3600053" y="4436967"/>
              <a:ext cx="35573" cy="39452"/>
            </a:xfrm>
            <a:custGeom>
              <a:avLst/>
              <a:gdLst/>
              <a:ahLst/>
              <a:cxnLst/>
              <a:rect l="l" t="t" r="r" b="b"/>
              <a:pathLst>
                <a:path w="835" h="926" extrusionOk="0">
                  <a:moveTo>
                    <a:pt x="400" y="0"/>
                  </a:moveTo>
                  <a:cubicBezTo>
                    <a:pt x="167" y="0"/>
                    <a:pt x="0" y="167"/>
                    <a:pt x="0" y="401"/>
                  </a:cubicBezTo>
                  <a:lnTo>
                    <a:pt x="0" y="501"/>
                  </a:lnTo>
                  <a:cubicBezTo>
                    <a:pt x="0" y="784"/>
                    <a:pt x="209" y="926"/>
                    <a:pt x="417" y="926"/>
                  </a:cubicBezTo>
                  <a:cubicBezTo>
                    <a:pt x="626" y="926"/>
                    <a:pt x="834" y="784"/>
                    <a:pt x="834" y="501"/>
                  </a:cubicBezTo>
                  <a:lnTo>
                    <a:pt x="834" y="401"/>
                  </a:lnTo>
                  <a:cubicBezTo>
                    <a:pt x="834" y="167"/>
                    <a:pt x="634" y="0"/>
                    <a:pt x="4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1"/>
            <p:cNvSpPr/>
            <p:nvPr/>
          </p:nvSpPr>
          <p:spPr>
            <a:xfrm rot="5400000">
              <a:off x="3699450" y="4776414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lnTo>
                    <a:pt x="634" y="834"/>
                  </a:lnTo>
                  <a:cubicBezTo>
                    <a:pt x="1201" y="834"/>
                    <a:pt x="1201" y="0"/>
                    <a:pt x="6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1"/>
            <p:cNvSpPr/>
            <p:nvPr/>
          </p:nvSpPr>
          <p:spPr>
            <a:xfrm rot="5400000">
              <a:off x="3302986" y="4705352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lnTo>
                    <a:pt x="634" y="835"/>
                  </a:lnTo>
                  <a:cubicBezTo>
                    <a:pt x="1201" y="835"/>
                    <a:pt x="1201" y="1"/>
                    <a:pt x="6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2" name="Google Shape;3292;p21"/>
          <p:cNvGrpSpPr/>
          <p:nvPr/>
        </p:nvGrpSpPr>
        <p:grpSpPr>
          <a:xfrm rot="-10359941" flipH="1">
            <a:off x="1597523" y="-259955"/>
            <a:ext cx="589535" cy="624451"/>
            <a:chOff x="4174996" y="4517026"/>
            <a:chExt cx="645448" cy="683601"/>
          </a:xfrm>
        </p:grpSpPr>
        <p:sp>
          <p:nvSpPr>
            <p:cNvPr id="3293" name="Google Shape;3293;p21"/>
            <p:cNvSpPr/>
            <p:nvPr/>
          </p:nvSpPr>
          <p:spPr>
            <a:xfrm rot="5400000">
              <a:off x="4380180" y="4841227"/>
              <a:ext cx="437655" cy="274589"/>
            </a:xfrm>
            <a:custGeom>
              <a:avLst/>
              <a:gdLst/>
              <a:ahLst/>
              <a:cxnLst/>
              <a:rect l="l" t="t" r="r" b="b"/>
              <a:pathLst>
                <a:path w="10273" h="6445" extrusionOk="0">
                  <a:moveTo>
                    <a:pt x="134" y="1"/>
                  </a:moveTo>
                  <a:cubicBezTo>
                    <a:pt x="58" y="1"/>
                    <a:pt x="0" y="102"/>
                    <a:pt x="76" y="203"/>
                  </a:cubicBezTo>
                  <a:cubicBezTo>
                    <a:pt x="2644" y="3238"/>
                    <a:pt x="6414" y="5106"/>
                    <a:pt x="10116" y="6440"/>
                  </a:cubicBezTo>
                  <a:cubicBezTo>
                    <a:pt x="10126" y="6443"/>
                    <a:pt x="10136" y="6444"/>
                    <a:pt x="10145" y="6444"/>
                  </a:cubicBezTo>
                  <a:cubicBezTo>
                    <a:pt x="10254" y="6444"/>
                    <a:pt x="10273" y="6271"/>
                    <a:pt x="10150" y="6240"/>
                  </a:cubicBezTo>
                  <a:cubicBezTo>
                    <a:pt x="6480" y="4906"/>
                    <a:pt x="2778" y="3071"/>
                    <a:pt x="209" y="36"/>
                  </a:cubicBezTo>
                  <a:cubicBezTo>
                    <a:pt x="185" y="11"/>
                    <a:pt x="158" y="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1"/>
            <p:cNvSpPr/>
            <p:nvPr/>
          </p:nvSpPr>
          <p:spPr>
            <a:xfrm rot="5400000">
              <a:off x="4500576" y="4689560"/>
              <a:ext cx="360204" cy="279531"/>
            </a:xfrm>
            <a:custGeom>
              <a:avLst/>
              <a:gdLst/>
              <a:ahLst/>
              <a:cxnLst/>
              <a:rect l="l" t="t" r="r" b="b"/>
              <a:pathLst>
                <a:path w="8455" h="6561" extrusionOk="0">
                  <a:moveTo>
                    <a:pt x="1533" y="171"/>
                  </a:moveTo>
                  <a:cubicBezTo>
                    <a:pt x="1777" y="171"/>
                    <a:pt x="2062" y="344"/>
                    <a:pt x="2235" y="443"/>
                  </a:cubicBezTo>
                  <a:cubicBezTo>
                    <a:pt x="2836" y="843"/>
                    <a:pt x="3403" y="1310"/>
                    <a:pt x="3903" y="1844"/>
                  </a:cubicBezTo>
                  <a:cubicBezTo>
                    <a:pt x="5249" y="3222"/>
                    <a:pt x="6472" y="4724"/>
                    <a:pt x="7809" y="6112"/>
                  </a:cubicBezTo>
                  <a:lnTo>
                    <a:pt x="7809" y="6112"/>
                  </a:lnTo>
                  <a:cubicBezTo>
                    <a:pt x="6655" y="5561"/>
                    <a:pt x="5425" y="5166"/>
                    <a:pt x="4270" y="4646"/>
                  </a:cubicBezTo>
                  <a:cubicBezTo>
                    <a:pt x="2902" y="4046"/>
                    <a:pt x="1168" y="3112"/>
                    <a:pt x="1001" y="1410"/>
                  </a:cubicBezTo>
                  <a:cubicBezTo>
                    <a:pt x="968" y="1043"/>
                    <a:pt x="934" y="476"/>
                    <a:pt x="1301" y="243"/>
                  </a:cubicBezTo>
                  <a:cubicBezTo>
                    <a:pt x="1370" y="192"/>
                    <a:pt x="1449" y="171"/>
                    <a:pt x="1533" y="171"/>
                  </a:cubicBezTo>
                  <a:close/>
                  <a:moveTo>
                    <a:pt x="1519" y="1"/>
                  </a:moveTo>
                  <a:cubicBezTo>
                    <a:pt x="1204" y="1"/>
                    <a:pt x="947" y="180"/>
                    <a:pt x="834" y="677"/>
                  </a:cubicBezTo>
                  <a:cubicBezTo>
                    <a:pt x="0" y="4312"/>
                    <a:pt x="6071" y="5347"/>
                    <a:pt x="8239" y="6547"/>
                  </a:cubicBezTo>
                  <a:cubicBezTo>
                    <a:pt x="8258" y="6557"/>
                    <a:pt x="8276" y="6561"/>
                    <a:pt x="8293" y="6561"/>
                  </a:cubicBezTo>
                  <a:cubicBezTo>
                    <a:pt x="8396" y="6561"/>
                    <a:pt x="8454" y="6405"/>
                    <a:pt x="8340" y="6347"/>
                  </a:cubicBezTo>
                  <a:lnTo>
                    <a:pt x="8340" y="6347"/>
                  </a:lnTo>
                  <a:lnTo>
                    <a:pt x="8340" y="6381"/>
                  </a:lnTo>
                  <a:cubicBezTo>
                    <a:pt x="8267" y="6341"/>
                    <a:pt x="8193" y="6303"/>
                    <a:pt x="8120" y="6265"/>
                  </a:cubicBezTo>
                  <a:lnTo>
                    <a:pt x="8120" y="6265"/>
                  </a:lnTo>
                  <a:cubicBezTo>
                    <a:pt x="8148" y="6223"/>
                    <a:pt x="8153" y="6161"/>
                    <a:pt x="8106" y="6114"/>
                  </a:cubicBezTo>
                  <a:cubicBezTo>
                    <a:pt x="6505" y="4446"/>
                    <a:pt x="5104" y="2611"/>
                    <a:pt x="3369" y="1043"/>
                  </a:cubicBezTo>
                  <a:cubicBezTo>
                    <a:pt x="2972" y="690"/>
                    <a:pt x="2136" y="1"/>
                    <a:pt x="151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1"/>
            <p:cNvSpPr/>
            <p:nvPr/>
          </p:nvSpPr>
          <p:spPr>
            <a:xfrm rot="5400000">
              <a:off x="4078000" y="4835179"/>
              <a:ext cx="570405" cy="160493"/>
            </a:xfrm>
            <a:custGeom>
              <a:avLst/>
              <a:gdLst/>
              <a:ahLst/>
              <a:cxnLst/>
              <a:rect l="l" t="t" r="r" b="b"/>
              <a:pathLst>
                <a:path w="13389" h="3767" extrusionOk="0">
                  <a:moveTo>
                    <a:pt x="13255" y="0"/>
                  </a:moveTo>
                  <a:lnTo>
                    <a:pt x="13255" y="33"/>
                  </a:lnTo>
                  <a:cubicBezTo>
                    <a:pt x="13114" y="30"/>
                    <a:pt x="12973" y="28"/>
                    <a:pt x="12832" y="28"/>
                  </a:cubicBezTo>
                  <a:cubicBezTo>
                    <a:pt x="10505" y="28"/>
                    <a:pt x="8181" y="531"/>
                    <a:pt x="5917" y="1034"/>
                  </a:cubicBezTo>
                  <a:cubicBezTo>
                    <a:pt x="3849" y="1501"/>
                    <a:pt x="1680" y="2135"/>
                    <a:pt x="79" y="3569"/>
                  </a:cubicBezTo>
                  <a:cubicBezTo>
                    <a:pt x="1" y="3648"/>
                    <a:pt x="86" y="3767"/>
                    <a:pt x="175" y="3767"/>
                  </a:cubicBezTo>
                  <a:cubicBezTo>
                    <a:pt x="200" y="3767"/>
                    <a:pt x="224" y="3758"/>
                    <a:pt x="246" y="3736"/>
                  </a:cubicBezTo>
                  <a:cubicBezTo>
                    <a:pt x="1814" y="2302"/>
                    <a:pt x="3949" y="1701"/>
                    <a:pt x="5984" y="1234"/>
                  </a:cubicBezTo>
                  <a:cubicBezTo>
                    <a:pt x="8248" y="731"/>
                    <a:pt x="10512" y="228"/>
                    <a:pt x="12832" y="228"/>
                  </a:cubicBezTo>
                  <a:cubicBezTo>
                    <a:pt x="12973" y="228"/>
                    <a:pt x="13114" y="230"/>
                    <a:pt x="13255" y="234"/>
                  </a:cubicBezTo>
                  <a:cubicBezTo>
                    <a:pt x="13389" y="234"/>
                    <a:pt x="13389" y="0"/>
                    <a:pt x="1325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1"/>
            <p:cNvSpPr/>
            <p:nvPr/>
          </p:nvSpPr>
          <p:spPr>
            <a:xfrm rot="5400000">
              <a:off x="4060530" y="4631492"/>
              <a:ext cx="483198" cy="254267"/>
            </a:xfrm>
            <a:custGeom>
              <a:avLst/>
              <a:gdLst/>
              <a:ahLst/>
              <a:cxnLst/>
              <a:rect l="l" t="t" r="r" b="b"/>
              <a:pathLst>
                <a:path w="11342" h="5968" extrusionOk="0">
                  <a:moveTo>
                    <a:pt x="10304" y="184"/>
                  </a:moveTo>
                  <a:cubicBezTo>
                    <a:pt x="10513" y="184"/>
                    <a:pt x="10721" y="187"/>
                    <a:pt x="10929" y="192"/>
                  </a:cubicBezTo>
                  <a:lnTo>
                    <a:pt x="10929" y="192"/>
                  </a:lnTo>
                  <a:cubicBezTo>
                    <a:pt x="10654" y="372"/>
                    <a:pt x="10402" y="579"/>
                    <a:pt x="10175" y="835"/>
                  </a:cubicBezTo>
                  <a:cubicBezTo>
                    <a:pt x="9608" y="1335"/>
                    <a:pt x="8974" y="1802"/>
                    <a:pt x="8340" y="2202"/>
                  </a:cubicBezTo>
                  <a:cubicBezTo>
                    <a:pt x="7306" y="2903"/>
                    <a:pt x="6239" y="3470"/>
                    <a:pt x="5205" y="4170"/>
                  </a:cubicBezTo>
                  <a:cubicBezTo>
                    <a:pt x="4171" y="4837"/>
                    <a:pt x="3203" y="5638"/>
                    <a:pt x="1902" y="5738"/>
                  </a:cubicBezTo>
                  <a:cubicBezTo>
                    <a:pt x="1860" y="5740"/>
                    <a:pt x="1817" y="5741"/>
                    <a:pt x="1774" y="5741"/>
                  </a:cubicBezTo>
                  <a:cubicBezTo>
                    <a:pt x="1104" y="5741"/>
                    <a:pt x="364" y="5490"/>
                    <a:pt x="301" y="4737"/>
                  </a:cubicBezTo>
                  <a:cubicBezTo>
                    <a:pt x="335" y="4137"/>
                    <a:pt x="535" y="3603"/>
                    <a:pt x="902" y="3170"/>
                  </a:cubicBezTo>
                  <a:cubicBezTo>
                    <a:pt x="1969" y="1602"/>
                    <a:pt x="4004" y="968"/>
                    <a:pt x="5738" y="634"/>
                  </a:cubicBezTo>
                  <a:cubicBezTo>
                    <a:pt x="7244" y="328"/>
                    <a:pt x="8772" y="184"/>
                    <a:pt x="10304" y="184"/>
                  </a:cubicBezTo>
                  <a:close/>
                  <a:moveTo>
                    <a:pt x="11209" y="1"/>
                  </a:moveTo>
                  <a:lnTo>
                    <a:pt x="11209" y="34"/>
                  </a:lnTo>
                  <a:cubicBezTo>
                    <a:pt x="10853" y="17"/>
                    <a:pt x="10497" y="9"/>
                    <a:pt x="10142" y="9"/>
                  </a:cubicBezTo>
                  <a:cubicBezTo>
                    <a:pt x="8364" y="9"/>
                    <a:pt x="6595" y="217"/>
                    <a:pt x="4871" y="634"/>
                  </a:cubicBezTo>
                  <a:cubicBezTo>
                    <a:pt x="2970" y="1101"/>
                    <a:pt x="1002" y="2069"/>
                    <a:pt x="268" y="3970"/>
                  </a:cubicBezTo>
                  <a:cubicBezTo>
                    <a:pt x="1" y="4604"/>
                    <a:pt x="34" y="5271"/>
                    <a:pt x="635" y="5671"/>
                  </a:cubicBezTo>
                  <a:cubicBezTo>
                    <a:pt x="931" y="5885"/>
                    <a:pt x="1291" y="5968"/>
                    <a:pt x="1668" y="5968"/>
                  </a:cubicBezTo>
                  <a:cubicBezTo>
                    <a:pt x="2350" y="5968"/>
                    <a:pt x="3088" y="5696"/>
                    <a:pt x="3604" y="5438"/>
                  </a:cubicBezTo>
                  <a:cubicBezTo>
                    <a:pt x="4204" y="5104"/>
                    <a:pt x="4771" y="4737"/>
                    <a:pt x="5305" y="4337"/>
                  </a:cubicBezTo>
                  <a:cubicBezTo>
                    <a:pt x="6005" y="3870"/>
                    <a:pt x="6739" y="3470"/>
                    <a:pt x="7473" y="3036"/>
                  </a:cubicBezTo>
                  <a:cubicBezTo>
                    <a:pt x="8140" y="2603"/>
                    <a:pt x="8774" y="2202"/>
                    <a:pt x="9408" y="1735"/>
                  </a:cubicBezTo>
                  <a:cubicBezTo>
                    <a:pt x="10008" y="1268"/>
                    <a:pt x="10509" y="634"/>
                    <a:pt x="11176" y="301"/>
                  </a:cubicBezTo>
                  <a:cubicBezTo>
                    <a:pt x="11222" y="278"/>
                    <a:pt x="11236" y="238"/>
                    <a:pt x="11231" y="199"/>
                  </a:cubicBezTo>
                  <a:lnTo>
                    <a:pt x="11231" y="199"/>
                  </a:lnTo>
                  <a:cubicBezTo>
                    <a:pt x="11342" y="179"/>
                    <a:pt x="11335" y="1"/>
                    <a:pt x="1120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86076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39994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3652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4836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11834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4755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" name="Google Shape;3298;p22"/>
          <p:cNvSpPr/>
          <p:nvPr/>
        </p:nvSpPr>
        <p:spPr>
          <a:xfrm>
            <a:off x="-865825" y="-228700"/>
            <a:ext cx="8217273" cy="482986"/>
          </a:xfrm>
          <a:custGeom>
            <a:avLst/>
            <a:gdLst/>
            <a:ahLst/>
            <a:cxnLst/>
            <a:rect l="l" t="t" r="r" b="b"/>
            <a:pathLst>
              <a:path w="308167" h="51546" extrusionOk="0">
                <a:moveTo>
                  <a:pt x="283804" y="40079"/>
                </a:moveTo>
                <a:cubicBezTo>
                  <a:pt x="268806" y="44885"/>
                  <a:pt x="219328" y="30228"/>
                  <a:pt x="195142" y="32122"/>
                </a:cubicBezTo>
                <a:cubicBezTo>
                  <a:pt x="170956" y="34017"/>
                  <a:pt x="154853" y="53088"/>
                  <a:pt x="138687" y="51446"/>
                </a:cubicBezTo>
                <a:cubicBezTo>
                  <a:pt x="122521" y="49804"/>
                  <a:pt x="112669" y="24608"/>
                  <a:pt x="98145" y="22271"/>
                </a:cubicBezTo>
                <a:cubicBezTo>
                  <a:pt x="83621" y="19935"/>
                  <a:pt x="63666" y="38879"/>
                  <a:pt x="51541" y="37427"/>
                </a:cubicBezTo>
                <a:cubicBezTo>
                  <a:pt x="39416" y="35975"/>
                  <a:pt x="29783" y="18656"/>
                  <a:pt x="25397" y="13557"/>
                </a:cubicBezTo>
                <a:cubicBezTo>
                  <a:pt x="21011" y="8458"/>
                  <a:pt x="26502" y="8730"/>
                  <a:pt x="25224" y="6834"/>
                </a:cubicBezTo>
                <a:cubicBezTo>
                  <a:pt x="23946" y="4938"/>
                  <a:pt x="-25591" y="2773"/>
                  <a:pt x="17727" y="2182"/>
                </a:cubicBezTo>
                <a:cubicBezTo>
                  <a:pt x="61045" y="1591"/>
                  <a:pt x="240786" y="-3027"/>
                  <a:pt x="285132" y="3289"/>
                </a:cubicBezTo>
                <a:cubicBezTo>
                  <a:pt x="329478" y="9605"/>
                  <a:pt x="298802" y="35274"/>
                  <a:pt x="283804" y="400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299" name="Google Shape;3299;p22"/>
          <p:cNvSpPr/>
          <p:nvPr/>
        </p:nvSpPr>
        <p:spPr>
          <a:xfrm>
            <a:off x="6192325" y="-1561600"/>
            <a:ext cx="6052187" cy="2454525"/>
          </a:xfrm>
          <a:custGeom>
            <a:avLst/>
            <a:gdLst/>
            <a:ahLst/>
            <a:cxnLst/>
            <a:rect l="l" t="t" r="r" b="b"/>
            <a:pathLst>
              <a:path w="226610" h="98181" extrusionOk="0">
                <a:moveTo>
                  <a:pt x="55" y="31732"/>
                </a:moveTo>
                <a:cubicBezTo>
                  <a:pt x="-1928" y="19227"/>
                  <a:pt x="50079" y="28011"/>
                  <a:pt x="69617" y="23067"/>
                </a:cubicBezTo>
                <a:cubicBezTo>
                  <a:pt x="89155" y="18123"/>
                  <a:pt x="104472" y="5216"/>
                  <a:pt x="117285" y="2066"/>
                </a:cubicBezTo>
                <a:cubicBezTo>
                  <a:pt x="130098" y="-1084"/>
                  <a:pt x="138137" y="-818"/>
                  <a:pt x="146496" y="4165"/>
                </a:cubicBezTo>
                <a:cubicBezTo>
                  <a:pt x="154855" y="9148"/>
                  <a:pt x="159149" y="26421"/>
                  <a:pt x="167438" y="31965"/>
                </a:cubicBezTo>
                <a:cubicBezTo>
                  <a:pt x="175727" y="37509"/>
                  <a:pt x="188967" y="35729"/>
                  <a:pt x="196229" y="37431"/>
                </a:cubicBezTo>
                <a:cubicBezTo>
                  <a:pt x="203491" y="39133"/>
                  <a:pt x="207398" y="40849"/>
                  <a:pt x="211009" y="42176"/>
                </a:cubicBezTo>
                <a:cubicBezTo>
                  <a:pt x="214620" y="43503"/>
                  <a:pt x="239478" y="36074"/>
                  <a:pt x="217896" y="45394"/>
                </a:cubicBezTo>
                <a:cubicBezTo>
                  <a:pt x="196314" y="54715"/>
                  <a:pt x="117824" y="100376"/>
                  <a:pt x="81517" y="98099"/>
                </a:cubicBezTo>
                <a:cubicBezTo>
                  <a:pt x="45210" y="95822"/>
                  <a:pt x="2038" y="44237"/>
                  <a:pt x="55" y="3173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300" name="Google Shape;3300;p22"/>
          <p:cNvSpPr/>
          <p:nvPr/>
        </p:nvSpPr>
        <p:spPr>
          <a:xfrm>
            <a:off x="2680304" y="4632192"/>
            <a:ext cx="6920625" cy="869350"/>
          </a:xfrm>
          <a:custGeom>
            <a:avLst/>
            <a:gdLst/>
            <a:ahLst/>
            <a:cxnLst/>
            <a:rect l="l" t="t" r="r" b="b"/>
            <a:pathLst>
              <a:path w="276825" h="34774" extrusionOk="0">
                <a:moveTo>
                  <a:pt x="27416" y="7421"/>
                </a:moveTo>
                <a:cubicBezTo>
                  <a:pt x="38878" y="5643"/>
                  <a:pt x="67218" y="20254"/>
                  <a:pt x="85914" y="21213"/>
                </a:cubicBezTo>
                <a:cubicBezTo>
                  <a:pt x="104610" y="22172"/>
                  <a:pt x="120144" y="14034"/>
                  <a:pt x="139590" y="13177"/>
                </a:cubicBezTo>
                <a:cubicBezTo>
                  <a:pt x="159036" y="12320"/>
                  <a:pt x="183517" y="18266"/>
                  <a:pt x="202588" y="16070"/>
                </a:cubicBezTo>
                <a:cubicBezTo>
                  <a:pt x="221659" y="13874"/>
                  <a:pt x="241641" y="65"/>
                  <a:pt x="254014" y="0"/>
                </a:cubicBezTo>
                <a:cubicBezTo>
                  <a:pt x="266387" y="-65"/>
                  <a:pt x="276967" y="10330"/>
                  <a:pt x="276824" y="15678"/>
                </a:cubicBezTo>
                <a:cubicBezTo>
                  <a:pt x="276681" y="21026"/>
                  <a:pt x="255914" y="28981"/>
                  <a:pt x="253157" y="32089"/>
                </a:cubicBezTo>
                <a:cubicBezTo>
                  <a:pt x="250400" y="35197"/>
                  <a:pt x="299618" y="34360"/>
                  <a:pt x="260282" y="34325"/>
                </a:cubicBezTo>
                <a:cubicBezTo>
                  <a:pt x="220946" y="34290"/>
                  <a:pt x="55954" y="36364"/>
                  <a:pt x="17143" y="31880"/>
                </a:cubicBezTo>
                <a:cubicBezTo>
                  <a:pt x="-21668" y="27396"/>
                  <a:pt x="15954" y="9199"/>
                  <a:pt x="27416" y="74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301" name="Google Shape;3301;p22"/>
          <p:cNvSpPr/>
          <p:nvPr/>
        </p:nvSpPr>
        <p:spPr>
          <a:xfrm>
            <a:off x="-372975" y="4344774"/>
            <a:ext cx="5323464" cy="1268760"/>
          </a:xfrm>
          <a:custGeom>
            <a:avLst/>
            <a:gdLst/>
            <a:ahLst/>
            <a:cxnLst/>
            <a:rect l="l" t="t" r="r" b="b"/>
            <a:pathLst>
              <a:path w="251018" h="59826" extrusionOk="0">
                <a:moveTo>
                  <a:pt x="26820" y="6722"/>
                </a:moveTo>
                <a:cubicBezTo>
                  <a:pt x="33941" y="-2016"/>
                  <a:pt x="47154" y="-1093"/>
                  <a:pt x="56753" y="3054"/>
                </a:cubicBezTo>
                <a:cubicBezTo>
                  <a:pt x="66352" y="7202"/>
                  <a:pt x="76360" y="26568"/>
                  <a:pt x="84412" y="31607"/>
                </a:cubicBezTo>
                <a:cubicBezTo>
                  <a:pt x="92464" y="36646"/>
                  <a:pt x="96509" y="34082"/>
                  <a:pt x="105066" y="33289"/>
                </a:cubicBezTo>
                <a:cubicBezTo>
                  <a:pt x="113623" y="32496"/>
                  <a:pt x="123537" y="26444"/>
                  <a:pt x="135756" y="26848"/>
                </a:cubicBezTo>
                <a:cubicBezTo>
                  <a:pt x="147975" y="27252"/>
                  <a:pt x="163869" y="31996"/>
                  <a:pt x="178378" y="35714"/>
                </a:cubicBezTo>
                <a:cubicBezTo>
                  <a:pt x="192887" y="39432"/>
                  <a:pt x="213061" y="45653"/>
                  <a:pt x="222809" y="49156"/>
                </a:cubicBezTo>
                <a:cubicBezTo>
                  <a:pt x="232557" y="52659"/>
                  <a:pt x="271662" y="55680"/>
                  <a:pt x="236865" y="56734"/>
                </a:cubicBezTo>
                <a:cubicBezTo>
                  <a:pt x="202068" y="57788"/>
                  <a:pt x="49034" y="63815"/>
                  <a:pt x="14026" y="55480"/>
                </a:cubicBezTo>
                <a:cubicBezTo>
                  <a:pt x="-20981" y="47145"/>
                  <a:pt x="19699" y="15460"/>
                  <a:pt x="26820" y="672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302" name="Google Shape;3302;p22"/>
          <p:cNvSpPr/>
          <p:nvPr/>
        </p:nvSpPr>
        <p:spPr>
          <a:xfrm rot="1121245" flipH="1">
            <a:off x="5461482" y="4922124"/>
            <a:ext cx="329304" cy="285021"/>
          </a:xfrm>
          <a:custGeom>
            <a:avLst/>
            <a:gdLst/>
            <a:ahLst/>
            <a:cxnLst/>
            <a:rect l="l" t="t" r="r" b="b"/>
            <a:pathLst>
              <a:path w="9975" h="8633" extrusionOk="0">
                <a:moveTo>
                  <a:pt x="7366" y="0"/>
                </a:moveTo>
                <a:cubicBezTo>
                  <a:pt x="7250" y="0"/>
                  <a:pt x="7130" y="8"/>
                  <a:pt x="7006" y="24"/>
                </a:cubicBezTo>
                <a:cubicBezTo>
                  <a:pt x="6372" y="91"/>
                  <a:pt x="5105" y="558"/>
                  <a:pt x="5105" y="1659"/>
                </a:cubicBezTo>
                <a:cubicBezTo>
                  <a:pt x="4971" y="658"/>
                  <a:pt x="3737" y="224"/>
                  <a:pt x="3103" y="224"/>
                </a:cubicBezTo>
                <a:cubicBezTo>
                  <a:pt x="1535" y="224"/>
                  <a:pt x="368" y="1158"/>
                  <a:pt x="201" y="2759"/>
                </a:cubicBezTo>
                <a:cubicBezTo>
                  <a:pt x="1" y="4594"/>
                  <a:pt x="1702" y="5962"/>
                  <a:pt x="3003" y="6929"/>
                </a:cubicBezTo>
                <a:cubicBezTo>
                  <a:pt x="3603" y="7363"/>
                  <a:pt x="4137" y="7796"/>
                  <a:pt x="4704" y="8197"/>
                </a:cubicBezTo>
                <a:cubicBezTo>
                  <a:pt x="4938" y="8363"/>
                  <a:pt x="5171" y="8497"/>
                  <a:pt x="5438" y="8630"/>
                </a:cubicBezTo>
                <a:cubicBezTo>
                  <a:pt x="5449" y="8632"/>
                  <a:pt x="5459" y="8633"/>
                  <a:pt x="5470" y="8633"/>
                </a:cubicBezTo>
                <a:cubicBezTo>
                  <a:pt x="5673" y="8633"/>
                  <a:pt x="5984" y="8355"/>
                  <a:pt x="6205" y="8197"/>
                </a:cubicBezTo>
                <a:cubicBezTo>
                  <a:pt x="7473" y="7296"/>
                  <a:pt x="8540" y="6128"/>
                  <a:pt x="9374" y="4794"/>
                </a:cubicBezTo>
                <a:cubicBezTo>
                  <a:pt x="9875" y="3827"/>
                  <a:pt x="9975" y="2659"/>
                  <a:pt x="9608" y="1625"/>
                </a:cubicBezTo>
                <a:cubicBezTo>
                  <a:pt x="9185" y="690"/>
                  <a:pt x="8463" y="0"/>
                  <a:pt x="736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3" name="Google Shape;3303;p22"/>
          <p:cNvGrpSpPr/>
          <p:nvPr/>
        </p:nvGrpSpPr>
        <p:grpSpPr>
          <a:xfrm flipH="1">
            <a:off x="447173" y="4489327"/>
            <a:ext cx="773438" cy="751636"/>
            <a:chOff x="8197580" y="4205811"/>
            <a:chExt cx="998242" cy="969977"/>
          </a:xfrm>
        </p:grpSpPr>
        <p:sp>
          <p:nvSpPr>
            <p:cNvPr id="3304" name="Google Shape;3304;p22"/>
            <p:cNvSpPr/>
            <p:nvPr/>
          </p:nvSpPr>
          <p:spPr>
            <a:xfrm rot="5400000">
              <a:off x="8651689" y="4271362"/>
              <a:ext cx="609684" cy="478582"/>
            </a:xfrm>
            <a:custGeom>
              <a:avLst/>
              <a:gdLst/>
              <a:ahLst/>
              <a:cxnLst/>
              <a:rect l="l" t="t" r="r" b="b"/>
              <a:pathLst>
                <a:path w="14311" h="11233" extrusionOk="0">
                  <a:moveTo>
                    <a:pt x="9399" y="0"/>
                  </a:moveTo>
                  <a:cubicBezTo>
                    <a:pt x="9391" y="0"/>
                    <a:pt x="9383" y="1"/>
                    <a:pt x="9374" y="4"/>
                  </a:cubicBezTo>
                  <a:cubicBezTo>
                    <a:pt x="7273" y="237"/>
                    <a:pt x="5038" y="270"/>
                    <a:pt x="3070" y="1038"/>
                  </a:cubicBezTo>
                  <a:cubicBezTo>
                    <a:pt x="2269" y="1338"/>
                    <a:pt x="968" y="2305"/>
                    <a:pt x="2236" y="2972"/>
                  </a:cubicBezTo>
                  <a:cubicBezTo>
                    <a:pt x="2536" y="3106"/>
                    <a:pt x="2869" y="3206"/>
                    <a:pt x="3203" y="3273"/>
                  </a:cubicBezTo>
                  <a:cubicBezTo>
                    <a:pt x="3437" y="3339"/>
                    <a:pt x="3670" y="3439"/>
                    <a:pt x="3904" y="3539"/>
                  </a:cubicBezTo>
                  <a:cubicBezTo>
                    <a:pt x="3703" y="3606"/>
                    <a:pt x="3503" y="3673"/>
                    <a:pt x="3303" y="3773"/>
                  </a:cubicBezTo>
                  <a:cubicBezTo>
                    <a:pt x="2603" y="4006"/>
                    <a:pt x="1702" y="4040"/>
                    <a:pt x="1102" y="4540"/>
                  </a:cubicBezTo>
                  <a:cubicBezTo>
                    <a:pt x="134" y="5341"/>
                    <a:pt x="501" y="6041"/>
                    <a:pt x="1535" y="6408"/>
                  </a:cubicBezTo>
                  <a:cubicBezTo>
                    <a:pt x="1835" y="6508"/>
                    <a:pt x="2136" y="6575"/>
                    <a:pt x="2436" y="6642"/>
                  </a:cubicBezTo>
                  <a:cubicBezTo>
                    <a:pt x="2636" y="6675"/>
                    <a:pt x="2803" y="6742"/>
                    <a:pt x="3003" y="6808"/>
                  </a:cubicBezTo>
                  <a:cubicBezTo>
                    <a:pt x="2636" y="7209"/>
                    <a:pt x="2302" y="7642"/>
                    <a:pt x="1969" y="8043"/>
                  </a:cubicBezTo>
                  <a:cubicBezTo>
                    <a:pt x="1635" y="8476"/>
                    <a:pt x="468" y="9977"/>
                    <a:pt x="1068" y="10611"/>
                  </a:cubicBezTo>
                  <a:cubicBezTo>
                    <a:pt x="1239" y="10789"/>
                    <a:pt x="1434" y="10862"/>
                    <a:pt x="1640" y="10862"/>
                  </a:cubicBezTo>
                  <a:cubicBezTo>
                    <a:pt x="2403" y="10862"/>
                    <a:pt x="3324" y="9864"/>
                    <a:pt x="3770" y="9444"/>
                  </a:cubicBezTo>
                  <a:cubicBezTo>
                    <a:pt x="3937" y="9277"/>
                    <a:pt x="4070" y="9110"/>
                    <a:pt x="4237" y="8943"/>
                  </a:cubicBezTo>
                  <a:cubicBezTo>
                    <a:pt x="4365" y="8816"/>
                    <a:pt x="4628" y="8455"/>
                    <a:pt x="4760" y="8455"/>
                  </a:cubicBezTo>
                  <a:cubicBezTo>
                    <a:pt x="4801" y="8455"/>
                    <a:pt x="4830" y="8490"/>
                    <a:pt x="4838" y="8576"/>
                  </a:cubicBezTo>
                  <a:cubicBezTo>
                    <a:pt x="4838" y="8843"/>
                    <a:pt x="4904" y="9110"/>
                    <a:pt x="4938" y="9344"/>
                  </a:cubicBezTo>
                  <a:cubicBezTo>
                    <a:pt x="5038" y="9944"/>
                    <a:pt x="5305" y="10478"/>
                    <a:pt x="5671" y="10945"/>
                  </a:cubicBezTo>
                  <a:cubicBezTo>
                    <a:pt x="5867" y="11149"/>
                    <a:pt x="6082" y="11233"/>
                    <a:pt x="6298" y="11233"/>
                  </a:cubicBezTo>
                  <a:cubicBezTo>
                    <a:pt x="6892" y="11233"/>
                    <a:pt x="7495" y="10600"/>
                    <a:pt x="7740" y="10111"/>
                  </a:cubicBezTo>
                  <a:cubicBezTo>
                    <a:pt x="7973" y="9410"/>
                    <a:pt x="8140" y="8710"/>
                    <a:pt x="8207" y="7976"/>
                  </a:cubicBezTo>
                  <a:cubicBezTo>
                    <a:pt x="8307" y="7642"/>
                    <a:pt x="8407" y="7309"/>
                    <a:pt x="8473" y="6942"/>
                  </a:cubicBezTo>
                  <a:cubicBezTo>
                    <a:pt x="8707" y="7175"/>
                    <a:pt x="8940" y="7409"/>
                    <a:pt x="9207" y="7609"/>
                  </a:cubicBezTo>
                  <a:cubicBezTo>
                    <a:pt x="9661" y="8015"/>
                    <a:pt x="10336" y="8523"/>
                    <a:pt x="10977" y="8523"/>
                  </a:cubicBezTo>
                  <a:cubicBezTo>
                    <a:pt x="11232" y="8523"/>
                    <a:pt x="11481" y="8442"/>
                    <a:pt x="11709" y="8243"/>
                  </a:cubicBezTo>
                  <a:cubicBezTo>
                    <a:pt x="12703" y="7311"/>
                    <a:pt x="12107" y="5368"/>
                    <a:pt x="11777" y="4189"/>
                  </a:cubicBezTo>
                  <a:lnTo>
                    <a:pt x="11777" y="4189"/>
                  </a:lnTo>
                  <a:cubicBezTo>
                    <a:pt x="12186" y="4379"/>
                    <a:pt x="12829" y="4622"/>
                    <a:pt x="13352" y="4622"/>
                  </a:cubicBezTo>
                  <a:cubicBezTo>
                    <a:pt x="13748" y="4622"/>
                    <a:pt x="14075" y="4482"/>
                    <a:pt x="14178" y="4073"/>
                  </a:cubicBezTo>
                  <a:cubicBezTo>
                    <a:pt x="14311" y="3439"/>
                    <a:pt x="14044" y="2806"/>
                    <a:pt x="13777" y="2272"/>
                  </a:cubicBezTo>
                  <a:cubicBezTo>
                    <a:pt x="13544" y="1771"/>
                    <a:pt x="13177" y="971"/>
                    <a:pt x="12610" y="804"/>
                  </a:cubicBezTo>
                  <a:cubicBezTo>
                    <a:pt x="12593" y="796"/>
                    <a:pt x="12578" y="792"/>
                    <a:pt x="12565" y="792"/>
                  </a:cubicBezTo>
                  <a:cubicBezTo>
                    <a:pt x="12470" y="792"/>
                    <a:pt x="12455" y="975"/>
                    <a:pt x="12543" y="1004"/>
                  </a:cubicBezTo>
                  <a:cubicBezTo>
                    <a:pt x="13310" y="1238"/>
                    <a:pt x="13811" y="2739"/>
                    <a:pt x="13977" y="3406"/>
                  </a:cubicBezTo>
                  <a:cubicBezTo>
                    <a:pt x="14152" y="4151"/>
                    <a:pt x="13784" y="4384"/>
                    <a:pt x="13279" y="4384"/>
                  </a:cubicBezTo>
                  <a:cubicBezTo>
                    <a:pt x="12754" y="4384"/>
                    <a:pt x="12080" y="4132"/>
                    <a:pt x="11710" y="3942"/>
                  </a:cubicBezTo>
                  <a:lnTo>
                    <a:pt x="11710" y="3942"/>
                  </a:lnTo>
                  <a:cubicBezTo>
                    <a:pt x="11710" y="3941"/>
                    <a:pt x="11709" y="3941"/>
                    <a:pt x="11709" y="3940"/>
                  </a:cubicBezTo>
                  <a:lnTo>
                    <a:pt x="11708" y="3941"/>
                  </a:lnTo>
                  <a:lnTo>
                    <a:pt x="11708" y="3941"/>
                  </a:lnTo>
                  <a:cubicBezTo>
                    <a:pt x="11685" y="3929"/>
                    <a:pt x="11663" y="3918"/>
                    <a:pt x="11642" y="3906"/>
                  </a:cubicBezTo>
                  <a:cubicBezTo>
                    <a:pt x="11625" y="3900"/>
                    <a:pt x="11607" y="3898"/>
                    <a:pt x="11590" y="3898"/>
                  </a:cubicBezTo>
                  <a:cubicBezTo>
                    <a:pt x="11511" y="3898"/>
                    <a:pt x="11448" y="3957"/>
                    <a:pt x="11476" y="4040"/>
                  </a:cubicBezTo>
                  <a:cubicBezTo>
                    <a:pt x="11809" y="5107"/>
                    <a:pt x="12676" y="7742"/>
                    <a:pt x="11209" y="8310"/>
                  </a:cubicBezTo>
                  <a:cubicBezTo>
                    <a:pt x="11107" y="8351"/>
                    <a:pt x="11000" y="8370"/>
                    <a:pt x="10891" y="8370"/>
                  </a:cubicBezTo>
                  <a:cubicBezTo>
                    <a:pt x="10037" y="8370"/>
                    <a:pt x="9010" y="7215"/>
                    <a:pt x="8507" y="6742"/>
                  </a:cubicBezTo>
                  <a:cubicBezTo>
                    <a:pt x="8473" y="6725"/>
                    <a:pt x="8440" y="6717"/>
                    <a:pt x="8411" y="6717"/>
                  </a:cubicBezTo>
                  <a:cubicBezTo>
                    <a:pt x="8382" y="6717"/>
                    <a:pt x="8357" y="6725"/>
                    <a:pt x="8340" y="6742"/>
                  </a:cubicBezTo>
                  <a:cubicBezTo>
                    <a:pt x="7806" y="8009"/>
                    <a:pt x="8073" y="9577"/>
                    <a:pt x="7106" y="10645"/>
                  </a:cubicBezTo>
                  <a:cubicBezTo>
                    <a:pt x="6833" y="10944"/>
                    <a:pt x="6587" y="11068"/>
                    <a:pt x="6367" y="11068"/>
                  </a:cubicBezTo>
                  <a:cubicBezTo>
                    <a:pt x="5485" y="11068"/>
                    <a:pt x="5031" y="9064"/>
                    <a:pt x="5004" y="8343"/>
                  </a:cubicBezTo>
                  <a:cubicBezTo>
                    <a:pt x="5004" y="8288"/>
                    <a:pt x="4960" y="8234"/>
                    <a:pt x="4907" y="8234"/>
                  </a:cubicBezTo>
                  <a:cubicBezTo>
                    <a:pt x="4895" y="8234"/>
                    <a:pt x="4883" y="8237"/>
                    <a:pt x="4871" y="8243"/>
                  </a:cubicBezTo>
                  <a:cubicBezTo>
                    <a:pt x="4204" y="8543"/>
                    <a:pt x="3770" y="9143"/>
                    <a:pt x="3236" y="9644"/>
                  </a:cubicBezTo>
                  <a:cubicBezTo>
                    <a:pt x="2903" y="9944"/>
                    <a:pt x="2569" y="10211"/>
                    <a:pt x="2202" y="10478"/>
                  </a:cubicBezTo>
                  <a:cubicBezTo>
                    <a:pt x="2015" y="10599"/>
                    <a:pt x="1825" y="10658"/>
                    <a:pt x="1658" y="10658"/>
                  </a:cubicBezTo>
                  <a:cubicBezTo>
                    <a:pt x="1319" y="10658"/>
                    <a:pt x="1079" y="10413"/>
                    <a:pt x="1168" y="9944"/>
                  </a:cubicBezTo>
                  <a:cubicBezTo>
                    <a:pt x="1435" y="8777"/>
                    <a:pt x="2469" y="7742"/>
                    <a:pt x="3203" y="6875"/>
                  </a:cubicBezTo>
                  <a:cubicBezTo>
                    <a:pt x="3270" y="6808"/>
                    <a:pt x="3236" y="6742"/>
                    <a:pt x="3203" y="6708"/>
                  </a:cubicBezTo>
                  <a:cubicBezTo>
                    <a:pt x="2469" y="6308"/>
                    <a:pt x="1268" y="6442"/>
                    <a:pt x="768" y="5708"/>
                  </a:cubicBezTo>
                  <a:cubicBezTo>
                    <a:pt x="1" y="4674"/>
                    <a:pt x="3570" y="3973"/>
                    <a:pt x="4104" y="3639"/>
                  </a:cubicBezTo>
                  <a:cubicBezTo>
                    <a:pt x="4170" y="3606"/>
                    <a:pt x="4170" y="3506"/>
                    <a:pt x="4104" y="3473"/>
                  </a:cubicBezTo>
                  <a:cubicBezTo>
                    <a:pt x="3637" y="3106"/>
                    <a:pt x="3036" y="3039"/>
                    <a:pt x="2469" y="2839"/>
                  </a:cubicBezTo>
                  <a:cubicBezTo>
                    <a:pt x="868" y="2305"/>
                    <a:pt x="3070" y="1238"/>
                    <a:pt x="3570" y="1071"/>
                  </a:cubicBezTo>
                  <a:cubicBezTo>
                    <a:pt x="5405" y="471"/>
                    <a:pt x="7439" y="404"/>
                    <a:pt x="9374" y="204"/>
                  </a:cubicBezTo>
                  <a:cubicBezTo>
                    <a:pt x="9499" y="204"/>
                    <a:pt x="9507" y="0"/>
                    <a:pt x="9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2"/>
            <p:cNvSpPr/>
            <p:nvPr/>
          </p:nvSpPr>
          <p:spPr>
            <a:xfrm rot="5400000">
              <a:off x="8855844" y="4358363"/>
              <a:ext cx="326080" cy="322009"/>
            </a:xfrm>
            <a:custGeom>
              <a:avLst/>
              <a:gdLst/>
              <a:ahLst/>
              <a:cxnLst/>
              <a:rect l="l" t="t" r="r" b="b"/>
              <a:pathLst>
                <a:path w="7654" h="7558" extrusionOk="0">
                  <a:moveTo>
                    <a:pt x="7505" y="0"/>
                  </a:moveTo>
                  <a:cubicBezTo>
                    <a:pt x="7468" y="0"/>
                    <a:pt x="7431" y="19"/>
                    <a:pt x="7409" y="63"/>
                  </a:cubicBezTo>
                  <a:cubicBezTo>
                    <a:pt x="5508" y="3032"/>
                    <a:pt x="2105" y="4566"/>
                    <a:pt x="70" y="7402"/>
                  </a:cubicBezTo>
                  <a:cubicBezTo>
                    <a:pt x="0" y="7472"/>
                    <a:pt x="77" y="7558"/>
                    <a:pt x="152" y="7558"/>
                  </a:cubicBezTo>
                  <a:cubicBezTo>
                    <a:pt x="185" y="7558"/>
                    <a:pt x="217" y="7542"/>
                    <a:pt x="237" y="7502"/>
                  </a:cubicBezTo>
                  <a:cubicBezTo>
                    <a:pt x="2305" y="4666"/>
                    <a:pt x="5674" y="3132"/>
                    <a:pt x="7609" y="163"/>
                  </a:cubicBezTo>
                  <a:cubicBezTo>
                    <a:pt x="7654" y="74"/>
                    <a:pt x="7579" y="0"/>
                    <a:pt x="7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2"/>
            <p:cNvSpPr/>
            <p:nvPr/>
          </p:nvSpPr>
          <p:spPr>
            <a:xfrm rot="5400000">
              <a:off x="8782404" y="4347774"/>
              <a:ext cx="139310" cy="115928"/>
            </a:xfrm>
            <a:custGeom>
              <a:avLst/>
              <a:gdLst/>
              <a:ahLst/>
              <a:cxnLst/>
              <a:rect l="l" t="t" r="r" b="b"/>
              <a:pathLst>
                <a:path w="3270" h="2721" extrusionOk="0">
                  <a:moveTo>
                    <a:pt x="134" y="0"/>
                  </a:moveTo>
                  <a:cubicBezTo>
                    <a:pt x="0" y="0"/>
                    <a:pt x="0" y="200"/>
                    <a:pt x="134" y="200"/>
                  </a:cubicBezTo>
                  <a:cubicBezTo>
                    <a:pt x="601" y="267"/>
                    <a:pt x="1034" y="300"/>
                    <a:pt x="1468" y="300"/>
                  </a:cubicBezTo>
                  <a:cubicBezTo>
                    <a:pt x="1868" y="300"/>
                    <a:pt x="2268" y="367"/>
                    <a:pt x="2635" y="500"/>
                  </a:cubicBezTo>
                  <a:cubicBezTo>
                    <a:pt x="2869" y="601"/>
                    <a:pt x="2802" y="1068"/>
                    <a:pt x="2835" y="1268"/>
                  </a:cubicBezTo>
                  <a:cubicBezTo>
                    <a:pt x="2936" y="1735"/>
                    <a:pt x="2969" y="2202"/>
                    <a:pt x="3069" y="2635"/>
                  </a:cubicBezTo>
                  <a:cubicBezTo>
                    <a:pt x="3069" y="2694"/>
                    <a:pt x="3107" y="2720"/>
                    <a:pt x="3151" y="2720"/>
                  </a:cubicBezTo>
                  <a:cubicBezTo>
                    <a:pt x="3206" y="2720"/>
                    <a:pt x="3269" y="2677"/>
                    <a:pt x="3269" y="2602"/>
                  </a:cubicBezTo>
                  <a:cubicBezTo>
                    <a:pt x="3169" y="2002"/>
                    <a:pt x="3069" y="1401"/>
                    <a:pt x="3002" y="834"/>
                  </a:cubicBezTo>
                  <a:cubicBezTo>
                    <a:pt x="3002" y="634"/>
                    <a:pt x="2936" y="467"/>
                    <a:pt x="2802" y="334"/>
                  </a:cubicBezTo>
                  <a:cubicBezTo>
                    <a:pt x="2602" y="234"/>
                    <a:pt x="2368" y="167"/>
                    <a:pt x="2168" y="167"/>
                  </a:cubicBezTo>
                  <a:cubicBezTo>
                    <a:pt x="1468" y="100"/>
                    <a:pt x="801" y="67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2"/>
            <p:cNvSpPr/>
            <p:nvPr/>
          </p:nvSpPr>
          <p:spPr>
            <a:xfrm rot="5400000">
              <a:off x="8873634" y="4431367"/>
              <a:ext cx="240321" cy="173914"/>
            </a:xfrm>
            <a:custGeom>
              <a:avLst/>
              <a:gdLst/>
              <a:ahLst/>
              <a:cxnLst/>
              <a:rect l="l" t="t" r="r" b="b"/>
              <a:pathLst>
                <a:path w="5641" h="4082" extrusionOk="0">
                  <a:moveTo>
                    <a:pt x="195" y="0"/>
                  </a:moveTo>
                  <a:cubicBezTo>
                    <a:pt x="101" y="0"/>
                    <a:pt x="1" y="144"/>
                    <a:pt x="122" y="205"/>
                  </a:cubicBezTo>
                  <a:lnTo>
                    <a:pt x="122" y="171"/>
                  </a:lnTo>
                  <a:cubicBezTo>
                    <a:pt x="1123" y="638"/>
                    <a:pt x="2291" y="705"/>
                    <a:pt x="3358" y="805"/>
                  </a:cubicBezTo>
                  <a:cubicBezTo>
                    <a:pt x="3858" y="838"/>
                    <a:pt x="4125" y="1806"/>
                    <a:pt x="4359" y="2173"/>
                  </a:cubicBezTo>
                  <a:cubicBezTo>
                    <a:pt x="4759" y="2773"/>
                    <a:pt x="5093" y="3374"/>
                    <a:pt x="5426" y="4041"/>
                  </a:cubicBezTo>
                  <a:cubicBezTo>
                    <a:pt x="5445" y="4069"/>
                    <a:pt x="5472" y="4081"/>
                    <a:pt x="5499" y="4081"/>
                  </a:cubicBezTo>
                  <a:cubicBezTo>
                    <a:pt x="5569" y="4081"/>
                    <a:pt x="5641" y="4003"/>
                    <a:pt x="5593" y="3907"/>
                  </a:cubicBezTo>
                  <a:cubicBezTo>
                    <a:pt x="5126" y="2807"/>
                    <a:pt x="4225" y="1906"/>
                    <a:pt x="3892" y="705"/>
                  </a:cubicBezTo>
                  <a:cubicBezTo>
                    <a:pt x="3892" y="672"/>
                    <a:pt x="3825" y="638"/>
                    <a:pt x="3792" y="638"/>
                  </a:cubicBezTo>
                  <a:cubicBezTo>
                    <a:pt x="2591" y="538"/>
                    <a:pt x="1323" y="505"/>
                    <a:pt x="222" y="4"/>
                  </a:cubicBezTo>
                  <a:cubicBezTo>
                    <a:pt x="214" y="2"/>
                    <a:pt x="204" y="0"/>
                    <a:pt x="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2"/>
            <p:cNvSpPr/>
            <p:nvPr/>
          </p:nvSpPr>
          <p:spPr>
            <a:xfrm rot="5400000">
              <a:off x="9007345" y="4583270"/>
              <a:ext cx="213992" cy="98631"/>
            </a:xfrm>
            <a:custGeom>
              <a:avLst/>
              <a:gdLst/>
              <a:ahLst/>
              <a:cxnLst/>
              <a:rect l="l" t="t" r="r" b="b"/>
              <a:pathLst>
                <a:path w="5023" h="2315" extrusionOk="0">
                  <a:moveTo>
                    <a:pt x="3066" y="0"/>
                  </a:moveTo>
                  <a:cubicBezTo>
                    <a:pt x="2718" y="0"/>
                    <a:pt x="2108" y="121"/>
                    <a:pt x="1801" y="149"/>
                  </a:cubicBezTo>
                  <a:lnTo>
                    <a:pt x="134" y="149"/>
                  </a:lnTo>
                  <a:cubicBezTo>
                    <a:pt x="0" y="149"/>
                    <a:pt x="0" y="349"/>
                    <a:pt x="134" y="349"/>
                  </a:cubicBezTo>
                  <a:cubicBezTo>
                    <a:pt x="1068" y="349"/>
                    <a:pt x="2002" y="316"/>
                    <a:pt x="2936" y="249"/>
                  </a:cubicBezTo>
                  <a:cubicBezTo>
                    <a:pt x="2950" y="248"/>
                    <a:pt x="2964" y="247"/>
                    <a:pt x="2978" y="247"/>
                  </a:cubicBezTo>
                  <a:cubicBezTo>
                    <a:pt x="3667" y="247"/>
                    <a:pt x="4411" y="1794"/>
                    <a:pt x="4804" y="2284"/>
                  </a:cubicBezTo>
                  <a:cubicBezTo>
                    <a:pt x="4825" y="2306"/>
                    <a:pt x="4849" y="2315"/>
                    <a:pt x="4871" y="2315"/>
                  </a:cubicBezTo>
                  <a:cubicBezTo>
                    <a:pt x="4952" y="2315"/>
                    <a:pt x="5023" y="2196"/>
                    <a:pt x="4970" y="2117"/>
                  </a:cubicBezTo>
                  <a:cubicBezTo>
                    <a:pt x="4603" y="1717"/>
                    <a:pt x="4337" y="1283"/>
                    <a:pt x="4003" y="850"/>
                  </a:cubicBezTo>
                  <a:cubicBezTo>
                    <a:pt x="3836" y="650"/>
                    <a:pt x="3503" y="82"/>
                    <a:pt x="3236" y="16"/>
                  </a:cubicBezTo>
                  <a:cubicBezTo>
                    <a:pt x="3192" y="5"/>
                    <a:pt x="3134" y="0"/>
                    <a:pt x="3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2"/>
            <p:cNvSpPr/>
            <p:nvPr/>
          </p:nvSpPr>
          <p:spPr>
            <a:xfrm rot="5400000">
              <a:off x="8486281" y="4465650"/>
              <a:ext cx="773108" cy="591698"/>
            </a:xfrm>
            <a:custGeom>
              <a:avLst/>
              <a:gdLst/>
              <a:ahLst/>
              <a:cxnLst/>
              <a:rect l="l" t="t" r="r" b="b"/>
              <a:pathLst>
                <a:path w="18147" h="13888" extrusionOk="0">
                  <a:moveTo>
                    <a:pt x="15620" y="1"/>
                  </a:moveTo>
                  <a:cubicBezTo>
                    <a:pt x="12296" y="1"/>
                    <a:pt x="8294" y="1154"/>
                    <a:pt x="6305" y="3169"/>
                  </a:cubicBezTo>
                  <a:cubicBezTo>
                    <a:pt x="3703" y="6038"/>
                    <a:pt x="1435" y="10141"/>
                    <a:pt x="0" y="13677"/>
                  </a:cubicBezTo>
                  <a:cubicBezTo>
                    <a:pt x="815" y="13819"/>
                    <a:pt x="1642" y="13887"/>
                    <a:pt x="2471" y="13887"/>
                  </a:cubicBezTo>
                  <a:cubicBezTo>
                    <a:pt x="10030" y="13887"/>
                    <a:pt x="17779" y="8202"/>
                    <a:pt x="18080" y="567"/>
                  </a:cubicBezTo>
                  <a:lnTo>
                    <a:pt x="18080" y="401"/>
                  </a:lnTo>
                  <a:lnTo>
                    <a:pt x="18147" y="267"/>
                  </a:lnTo>
                  <a:cubicBezTo>
                    <a:pt x="17393" y="88"/>
                    <a:pt x="16532" y="1"/>
                    <a:pt x="1562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2"/>
            <p:cNvSpPr/>
            <p:nvPr/>
          </p:nvSpPr>
          <p:spPr>
            <a:xfrm rot="5400000">
              <a:off x="8549164" y="4554180"/>
              <a:ext cx="700854" cy="542362"/>
            </a:xfrm>
            <a:custGeom>
              <a:avLst/>
              <a:gdLst/>
              <a:ahLst/>
              <a:cxnLst/>
              <a:rect l="l" t="t" r="r" b="b"/>
              <a:pathLst>
                <a:path w="16451" h="12730" extrusionOk="0">
                  <a:moveTo>
                    <a:pt x="16314" y="1"/>
                  </a:moveTo>
                  <a:cubicBezTo>
                    <a:pt x="16299" y="1"/>
                    <a:pt x="16283" y="5"/>
                    <a:pt x="16267" y="16"/>
                  </a:cubicBezTo>
                  <a:cubicBezTo>
                    <a:pt x="13298" y="1884"/>
                    <a:pt x="10563" y="4086"/>
                    <a:pt x="8061" y="6521"/>
                  </a:cubicBezTo>
                  <a:cubicBezTo>
                    <a:pt x="5626" y="8756"/>
                    <a:pt x="3191" y="11191"/>
                    <a:pt x="122" y="12525"/>
                  </a:cubicBezTo>
                  <a:cubicBezTo>
                    <a:pt x="0" y="12586"/>
                    <a:pt x="100" y="12729"/>
                    <a:pt x="194" y="12729"/>
                  </a:cubicBezTo>
                  <a:cubicBezTo>
                    <a:pt x="204" y="12729"/>
                    <a:pt x="213" y="12728"/>
                    <a:pt x="222" y="12725"/>
                  </a:cubicBezTo>
                  <a:cubicBezTo>
                    <a:pt x="3157" y="11458"/>
                    <a:pt x="5526" y="9156"/>
                    <a:pt x="7794" y="7021"/>
                  </a:cubicBezTo>
                  <a:cubicBezTo>
                    <a:pt x="10462" y="4519"/>
                    <a:pt x="13231" y="2117"/>
                    <a:pt x="16367" y="183"/>
                  </a:cubicBezTo>
                  <a:cubicBezTo>
                    <a:pt x="16451" y="127"/>
                    <a:pt x="16394" y="1"/>
                    <a:pt x="1631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2"/>
            <p:cNvSpPr/>
            <p:nvPr/>
          </p:nvSpPr>
          <p:spPr>
            <a:xfrm rot="5400000">
              <a:off x="8619251" y="4520452"/>
              <a:ext cx="162060" cy="129647"/>
            </a:xfrm>
            <a:custGeom>
              <a:avLst/>
              <a:gdLst/>
              <a:ahLst/>
              <a:cxnLst/>
              <a:rect l="l" t="t" r="r" b="b"/>
              <a:pathLst>
                <a:path w="3804" h="3043" extrusionOk="0">
                  <a:moveTo>
                    <a:pt x="201" y="1"/>
                  </a:moveTo>
                  <a:cubicBezTo>
                    <a:pt x="67" y="1"/>
                    <a:pt x="1" y="168"/>
                    <a:pt x="134" y="201"/>
                  </a:cubicBezTo>
                  <a:lnTo>
                    <a:pt x="134" y="168"/>
                  </a:lnTo>
                  <a:cubicBezTo>
                    <a:pt x="1068" y="301"/>
                    <a:pt x="2036" y="401"/>
                    <a:pt x="2970" y="468"/>
                  </a:cubicBezTo>
                  <a:cubicBezTo>
                    <a:pt x="2989" y="468"/>
                    <a:pt x="3046" y="465"/>
                    <a:pt x="3117" y="465"/>
                  </a:cubicBezTo>
                  <a:cubicBezTo>
                    <a:pt x="3295" y="465"/>
                    <a:pt x="3560" y="482"/>
                    <a:pt x="3537" y="601"/>
                  </a:cubicBezTo>
                  <a:cubicBezTo>
                    <a:pt x="3470" y="801"/>
                    <a:pt x="3437" y="1035"/>
                    <a:pt x="3370" y="1268"/>
                  </a:cubicBezTo>
                  <a:cubicBezTo>
                    <a:pt x="3270" y="1802"/>
                    <a:pt x="3203" y="2369"/>
                    <a:pt x="3103" y="2903"/>
                  </a:cubicBezTo>
                  <a:cubicBezTo>
                    <a:pt x="3082" y="2985"/>
                    <a:pt x="3151" y="3042"/>
                    <a:pt x="3214" y="3042"/>
                  </a:cubicBezTo>
                  <a:cubicBezTo>
                    <a:pt x="3253" y="3042"/>
                    <a:pt x="3290" y="3021"/>
                    <a:pt x="3303" y="2970"/>
                  </a:cubicBezTo>
                  <a:cubicBezTo>
                    <a:pt x="3403" y="2102"/>
                    <a:pt x="3570" y="1268"/>
                    <a:pt x="3803" y="468"/>
                  </a:cubicBezTo>
                  <a:cubicBezTo>
                    <a:pt x="3803" y="401"/>
                    <a:pt x="3770" y="334"/>
                    <a:pt x="3703" y="334"/>
                  </a:cubicBezTo>
                  <a:cubicBezTo>
                    <a:pt x="2536" y="234"/>
                    <a:pt x="1368" y="168"/>
                    <a:pt x="2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2"/>
            <p:cNvSpPr/>
            <p:nvPr/>
          </p:nvSpPr>
          <p:spPr>
            <a:xfrm rot="5400000">
              <a:off x="8684752" y="4588210"/>
              <a:ext cx="203853" cy="202416"/>
            </a:xfrm>
            <a:custGeom>
              <a:avLst/>
              <a:gdLst/>
              <a:ahLst/>
              <a:cxnLst/>
              <a:rect l="l" t="t" r="r" b="b"/>
              <a:pathLst>
                <a:path w="4785" h="4751" extrusionOk="0">
                  <a:moveTo>
                    <a:pt x="130" y="1"/>
                  </a:moveTo>
                  <a:cubicBezTo>
                    <a:pt x="33" y="1"/>
                    <a:pt x="0" y="157"/>
                    <a:pt x="115" y="214"/>
                  </a:cubicBezTo>
                  <a:cubicBezTo>
                    <a:pt x="1316" y="481"/>
                    <a:pt x="2550" y="648"/>
                    <a:pt x="3784" y="748"/>
                  </a:cubicBezTo>
                  <a:cubicBezTo>
                    <a:pt x="4318" y="815"/>
                    <a:pt x="4585" y="781"/>
                    <a:pt x="4518" y="1348"/>
                  </a:cubicBezTo>
                  <a:cubicBezTo>
                    <a:pt x="4485" y="1782"/>
                    <a:pt x="4451" y="2149"/>
                    <a:pt x="4418" y="2549"/>
                  </a:cubicBezTo>
                  <a:cubicBezTo>
                    <a:pt x="4385" y="3250"/>
                    <a:pt x="4318" y="3950"/>
                    <a:pt x="4251" y="4651"/>
                  </a:cubicBezTo>
                  <a:cubicBezTo>
                    <a:pt x="4251" y="4717"/>
                    <a:pt x="4301" y="4751"/>
                    <a:pt x="4351" y="4751"/>
                  </a:cubicBezTo>
                  <a:cubicBezTo>
                    <a:pt x="4401" y="4751"/>
                    <a:pt x="4451" y="4717"/>
                    <a:pt x="4451" y="4651"/>
                  </a:cubicBezTo>
                  <a:cubicBezTo>
                    <a:pt x="4618" y="3350"/>
                    <a:pt x="4618" y="2049"/>
                    <a:pt x="4785" y="781"/>
                  </a:cubicBezTo>
                  <a:cubicBezTo>
                    <a:pt x="4785" y="715"/>
                    <a:pt x="4752" y="681"/>
                    <a:pt x="4718" y="681"/>
                  </a:cubicBezTo>
                  <a:cubicBezTo>
                    <a:pt x="3184" y="448"/>
                    <a:pt x="1649" y="381"/>
                    <a:pt x="182" y="14"/>
                  </a:cubicBezTo>
                  <a:cubicBezTo>
                    <a:pt x="163" y="5"/>
                    <a:pt x="146" y="1"/>
                    <a:pt x="13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2"/>
            <p:cNvSpPr/>
            <p:nvPr/>
          </p:nvSpPr>
          <p:spPr>
            <a:xfrm rot="5400000">
              <a:off x="8782398" y="4701917"/>
              <a:ext cx="234101" cy="226190"/>
            </a:xfrm>
            <a:custGeom>
              <a:avLst/>
              <a:gdLst/>
              <a:ahLst/>
              <a:cxnLst/>
              <a:rect l="l" t="t" r="r" b="b"/>
              <a:pathLst>
                <a:path w="5495" h="5309" extrusionOk="0">
                  <a:moveTo>
                    <a:pt x="161" y="1"/>
                  </a:moveTo>
                  <a:cubicBezTo>
                    <a:pt x="48" y="1"/>
                    <a:pt x="1" y="174"/>
                    <a:pt x="124" y="205"/>
                  </a:cubicBezTo>
                  <a:lnTo>
                    <a:pt x="124" y="171"/>
                  </a:lnTo>
                  <a:cubicBezTo>
                    <a:pt x="1658" y="472"/>
                    <a:pt x="3326" y="205"/>
                    <a:pt x="4727" y="905"/>
                  </a:cubicBezTo>
                  <a:cubicBezTo>
                    <a:pt x="5394" y="1239"/>
                    <a:pt x="5194" y="2039"/>
                    <a:pt x="5127" y="2607"/>
                  </a:cubicBezTo>
                  <a:cubicBezTo>
                    <a:pt x="4994" y="3474"/>
                    <a:pt x="4861" y="4341"/>
                    <a:pt x="4760" y="5208"/>
                  </a:cubicBezTo>
                  <a:cubicBezTo>
                    <a:pt x="4760" y="5275"/>
                    <a:pt x="4810" y="5308"/>
                    <a:pt x="4861" y="5308"/>
                  </a:cubicBezTo>
                  <a:cubicBezTo>
                    <a:pt x="4911" y="5308"/>
                    <a:pt x="4961" y="5275"/>
                    <a:pt x="4961" y="5208"/>
                  </a:cubicBezTo>
                  <a:cubicBezTo>
                    <a:pt x="5094" y="4208"/>
                    <a:pt x="5261" y="3207"/>
                    <a:pt x="5394" y="2206"/>
                  </a:cubicBezTo>
                  <a:cubicBezTo>
                    <a:pt x="5494" y="1739"/>
                    <a:pt x="5394" y="1272"/>
                    <a:pt x="5127" y="939"/>
                  </a:cubicBezTo>
                  <a:cubicBezTo>
                    <a:pt x="4660" y="505"/>
                    <a:pt x="3826" y="372"/>
                    <a:pt x="3259" y="271"/>
                  </a:cubicBezTo>
                  <a:cubicBezTo>
                    <a:pt x="2225" y="138"/>
                    <a:pt x="1191" y="171"/>
                    <a:pt x="190" y="5"/>
                  </a:cubicBezTo>
                  <a:cubicBezTo>
                    <a:pt x="180" y="2"/>
                    <a:pt x="170" y="1"/>
                    <a:pt x="16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2"/>
            <p:cNvSpPr/>
            <p:nvPr/>
          </p:nvSpPr>
          <p:spPr>
            <a:xfrm rot="5400000">
              <a:off x="8918601" y="4851838"/>
              <a:ext cx="195247" cy="186908"/>
            </a:xfrm>
            <a:custGeom>
              <a:avLst/>
              <a:gdLst/>
              <a:ahLst/>
              <a:cxnLst/>
              <a:rect l="l" t="t" r="r" b="b"/>
              <a:pathLst>
                <a:path w="4583" h="4387" extrusionOk="0">
                  <a:moveTo>
                    <a:pt x="163" y="1"/>
                  </a:moveTo>
                  <a:cubicBezTo>
                    <a:pt x="76" y="1"/>
                    <a:pt x="0" y="127"/>
                    <a:pt x="112" y="183"/>
                  </a:cubicBezTo>
                  <a:cubicBezTo>
                    <a:pt x="1180" y="683"/>
                    <a:pt x="2414" y="450"/>
                    <a:pt x="3415" y="1050"/>
                  </a:cubicBezTo>
                  <a:cubicBezTo>
                    <a:pt x="4415" y="1617"/>
                    <a:pt x="4182" y="3319"/>
                    <a:pt x="4182" y="4286"/>
                  </a:cubicBezTo>
                  <a:cubicBezTo>
                    <a:pt x="4199" y="4353"/>
                    <a:pt x="4249" y="4386"/>
                    <a:pt x="4294" y="4386"/>
                  </a:cubicBezTo>
                  <a:cubicBezTo>
                    <a:pt x="4340" y="4386"/>
                    <a:pt x="4382" y="4353"/>
                    <a:pt x="4382" y="4286"/>
                  </a:cubicBezTo>
                  <a:cubicBezTo>
                    <a:pt x="4382" y="3385"/>
                    <a:pt x="4582" y="2084"/>
                    <a:pt x="3948" y="1284"/>
                  </a:cubicBezTo>
                  <a:cubicBezTo>
                    <a:pt x="3048" y="150"/>
                    <a:pt x="1413" y="583"/>
                    <a:pt x="212" y="16"/>
                  </a:cubicBezTo>
                  <a:cubicBezTo>
                    <a:pt x="196" y="6"/>
                    <a:pt x="179" y="1"/>
                    <a:pt x="16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2"/>
            <p:cNvSpPr/>
            <p:nvPr/>
          </p:nvSpPr>
          <p:spPr>
            <a:xfrm rot="5400000">
              <a:off x="8357977" y="4499410"/>
              <a:ext cx="592942" cy="754109"/>
            </a:xfrm>
            <a:custGeom>
              <a:avLst/>
              <a:gdLst/>
              <a:ahLst/>
              <a:cxnLst/>
              <a:rect l="l" t="t" r="r" b="b"/>
              <a:pathLst>
                <a:path w="13918" h="17700" extrusionOk="0">
                  <a:moveTo>
                    <a:pt x="13762" y="1"/>
                  </a:moveTo>
                  <a:cubicBezTo>
                    <a:pt x="13743" y="1"/>
                    <a:pt x="13722" y="5"/>
                    <a:pt x="13701" y="16"/>
                  </a:cubicBezTo>
                  <a:cubicBezTo>
                    <a:pt x="10598" y="2017"/>
                    <a:pt x="10098" y="5620"/>
                    <a:pt x="8897" y="8856"/>
                  </a:cubicBezTo>
                  <a:cubicBezTo>
                    <a:pt x="7429" y="12692"/>
                    <a:pt x="4060" y="16161"/>
                    <a:pt x="124" y="17495"/>
                  </a:cubicBezTo>
                  <a:cubicBezTo>
                    <a:pt x="1" y="17526"/>
                    <a:pt x="48" y="17699"/>
                    <a:pt x="161" y="17699"/>
                  </a:cubicBezTo>
                  <a:cubicBezTo>
                    <a:pt x="171" y="17699"/>
                    <a:pt x="181" y="17698"/>
                    <a:pt x="191" y="17695"/>
                  </a:cubicBezTo>
                  <a:cubicBezTo>
                    <a:pt x="3760" y="16494"/>
                    <a:pt x="6729" y="13592"/>
                    <a:pt x="8463" y="10323"/>
                  </a:cubicBezTo>
                  <a:cubicBezTo>
                    <a:pt x="10265" y="6888"/>
                    <a:pt x="10265" y="2484"/>
                    <a:pt x="13834" y="183"/>
                  </a:cubicBezTo>
                  <a:cubicBezTo>
                    <a:pt x="13918" y="127"/>
                    <a:pt x="13861" y="1"/>
                    <a:pt x="1376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2"/>
            <p:cNvSpPr/>
            <p:nvPr/>
          </p:nvSpPr>
          <p:spPr>
            <a:xfrm rot="5400000">
              <a:off x="8326635" y="4704904"/>
              <a:ext cx="246881" cy="24668"/>
            </a:xfrm>
            <a:custGeom>
              <a:avLst/>
              <a:gdLst/>
              <a:ahLst/>
              <a:cxnLst/>
              <a:rect l="l" t="t" r="r" b="b"/>
              <a:pathLst>
                <a:path w="5795" h="579" extrusionOk="0">
                  <a:moveTo>
                    <a:pt x="167" y="1"/>
                  </a:moveTo>
                  <a:cubicBezTo>
                    <a:pt x="67" y="1"/>
                    <a:pt x="0" y="168"/>
                    <a:pt x="134" y="201"/>
                  </a:cubicBezTo>
                  <a:cubicBezTo>
                    <a:pt x="1104" y="452"/>
                    <a:pt x="2103" y="578"/>
                    <a:pt x="3104" y="578"/>
                  </a:cubicBezTo>
                  <a:cubicBezTo>
                    <a:pt x="3963" y="578"/>
                    <a:pt x="4824" y="486"/>
                    <a:pt x="5671" y="301"/>
                  </a:cubicBezTo>
                  <a:cubicBezTo>
                    <a:pt x="5794" y="270"/>
                    <a:pt x="5747" y="97"/>
                    <a:pt x="5634" y="97"/>
                  </a:cubicBezTo>
                  <a:cubicBezTo>
                    <a:pt x="5624" y="97"/>
                    <a:pt x="5614" y="98"/>
                    <a:pt x="5604" y="101"/>
                  </a:cubicBezTo>
                  <a:cubicBezTo>
                    <a:pt x="4773" y="286"/>
                    <a:pt x="3934" y="378"/>
                    <a:pt x="3095" y="378"/>
                  </a:cubicBezTo>
                  <a:cubicBezTo>
                    <a:pt x="2117" y="378"/>
                    <a:pt x="1137" y="252"/>
                    <a:pt x="16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2"/>
            <p:cNvSpPr/>
            <p:nvPr/>
          </p:nvSpPr>
          <p:spPr>
            <a:xfrm rot="5400000">
              <a:off x="8367549" y="4804612"/>
              <a:ext cx="80093" cy="274248"/>
            </a:xfrm>
            <a:custGeom>
              <a:avLst/>
              <a:gdLst/>
              <a:ahLst/>
              <a:cxnLst/>
              <a:rect l="l" t="t" r="r" b="b"/>
              <a:pathLst>
                <a:path w="1880" h="6437" extrusionOk="0">
                  <a:moveTo>
                    <a:pt x="174" y="1"/>
                  </a:moveTo>
                  <a:cubicBezTo>
                    <a:pt x="85" y="1"/>
                    <a:pt x="0" y="120"/>
                    <a:pt x="79" y="198"/>
                  </a:cubicBezTo>
                  <a:cubicBezTo>
                    <a:pt x="1680" y="1699"/>
                    <a:pt x="1246" y="4368"/>
                    <a:pt x="1113" y="6336"/>
                  </a:cubicBezTo>
                  <a:cubicBezTo>
                    <a:pt x="1113" y="6403"/>
                    <a:pt x="1163" y="6436"/>
                    <a:pt x="1213" y="6436"/>
                  </a:cubicBezTo>
                  <a:cubicBezTo>
                    <a:pt x="1263" y="6436"/>
                    <a:pt x="1313" y="6403"/>
                    <a:pt x="1313" y="6336"/>
                  </a:cubicBezTo>
                  <a:cubicBezTo>
                    <a:pt x="1446" y="4301"/>
                    <a:pt x="1880" y="1599"/>
                    <a:pt x="245" y="32"/>
                  </a:cubicBezTo>
                  <a:cubicBezTo>
                    <a:pt x="224" y="10"/>
                    <a:pt x="199" y="1"/>
                    <a:pt x="17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2"/>
            <p:cNvSpPr/>
            <p:nvPr/>
          </p:nvSpPr>
          <p:spPr>
            <a:xfrm rot="5400000">
              <a:off x="8351322" y="4601994"/>
              <a:ext cx="216676" cy="105533"/>
            </a:xfrm>
            <a:custGeom>
              <a:avLst/>
              <a:gdLst/>
              <a:ahLst/>
              <a:cxnLst/>
              <a:rect l="l" t="t" r="r" b="b"/>
              <a:pathLst>
                <a:path w="5086" h="2477" extrusionOk="0">
                  <a:moveTo>
                    <a:pt x="2106" y="229"/>
                  </a:moveTo>
                  <a:cubicBezTo>
                    <a:pt x="2386" y="229"/>
                    <a:pt x="2667" y="272"/>
                    <a:pt x="2947" y="374"/>
                  </a:cubicBezTo>
                  <a:cubicBezTo>
                    <a:pt x="3655" y="559"/>
                    <a:pt x="4277" y="971"/>
                    <a:pt x="4736" y="1531"/>
                  </a:cubicBezTo>
                  <a:lnTo>
                    <a:pt x="4736" y="1531"/>
                  </a:lnTo>
                  <a:cubicBezTo>
                    <a:pt x="4702" y="1542"/>
                    <a:pt x="4669" y="1567"/>
                    <a:pt x="4648" y="1609"/>
                  </a:cubicBezTo>
                  <a:cubicBezTo>
                    <a:pt x="4459" y="2142"/>
                    <a:pt x="3621" y="2347"/>
                    <a:pt x="2762" y="2347"/>
                  </a:cubicBezTo>
                  <a:cubicBezTo>
                    <a:pt x="1958" y="2347"/>
                    <a:pt x="1135" y="2167"/>
                    <a:pt x="812" y="1909"/>
                  </a:cubicBezTo>
                  <a:cubicBezTo>
                    <a:pt x="412" y="1175"/>
                    <a:pt x="478" y="708"/>
                    <a:pt x="1046" y="474"/>
                  </a:cubicBezTo>
                  <a:cubicBezTo>
                    <a:pt x="1312" y="341"/>
                    <a:pt x="1579" y="241"/>
                    <a:pt x="1846" y="241"/>
                  </a:cubicBezTo>
                  <a:cubicBezTo>
                    <a:pt x="1933" y="233"/>
                    <a:pt x="2019" y="229"/>
                    <a:pt x="2106" y="229"/>
                  </a:cubicBezTo>
                  <a:close/>
                  <a:moveTo>
                    <a:pt x="2129" y="1"/>
                  </a:moveTo>
                  <a:cubicBezTo>
                    <a:pt x="1375" y="1"/>
                    <a:pt x="0" y="441"/>
                    <a:pt x="312" y="1375"/>
                  </a:cubicBezTo>
                  <a:cubicBezTo>
                    <a:pt x="641" y="2423"/>
                    <a:pt x="1508" y="2477"/>
                    <a:pt x="2405" y="2477"/>
                  </a:cubicBezTo>
                  <a:cubicBezTo>
                    <a:pt x="2508" y="2477"/>
                    <a:pt x="2611" y="2476"/>
                    <a:pt x="2713" y="2476"/>
                  </a:cubicBezTo>
                  <a:cubicBezTo>
                    <a:pt x="3474" y="2476"/>
                    <a:pt x="4529" y="2476"/>
                    <a:pt x="4840" y="1664"/>
                  </a:cubicBezTo>
                  <a:lnTo>
                    <a:pt x="4840" y="1664"/>
                  </a:lnTo>
                  <a:cubicBezTo>
                    <a:pt x="4843" y="1668"/>
                    <a:pt x="4846" y="1672"/>
                    <a:pt x="4848" y="1675"/>
                  </a:cubicBezTo>
                  <a:cubicBezTo>
                    <a:pt x="4868" y="1705"/>
                    <a:pt x="4899" y="1717"/>
                    <a:pt x="4930" y="1717"/>
                  </a:cubicBezTo>
                  <a:cubicBezTo>
                    <a:pt x="5006" y="1717"/>
                    <a:pt x="5086" y="1646"/>
                    <a:pt x="5015" y="1575"/>
                  </a:cubicBezTo>
                  <a:cubicBezTo>
                    <a:pt x="4348" y="708"/>
                    <a:pt x="3381" y="141"/>
                    <a:pt x="2280" y="7"/>
                  </a:cubicBezTo>
                  <a:cubicBezTo>
                    <a:pt x="2233" y="3"/>
                    <a:pt x="2183" y="1"/>
                    <a:pt x="212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2"/>
            <p:cNvSpPr/>
            <p:nvPr/>
          </p:nvSpPr>
          <p:spPr>
            <a:xfrm rot="5400000">
              <a:off x="8184083" y="4560775"/>
              <a:ext cx="231246" cy="132416"/>
            </a:xfrm>
            <a:custGeom>
              <a:avLst/>
              <a:gdLst/>
              <a:ahLst/>
              <a:cxnLst/>
              <a:rect l="l" t="t" r="r" b="b"/>
              <a:pathLst>
                <a:path w="5428" h="3108" extrusionOk="0">
                  <a:moveTo>
                    <a:pt x="5007" y="277"/>
                  </a:moveTo>
                  <a:cubicBezTo>
                    <a:pt x="4853" y="975"/>
                    <a:pt x="4700" y="1509"/>
                    <a:pt x="4137" y="2072"/>
                  </a:cubicBezTo>
                  <a:cubicBezTo>
                    <a:pt x="3737" y="2473"/>
                    <a:pt x="3236" y="2706"/>
                    <a:pt x="2669" y="2806"/>
                  </a:cubicBezTo>
                  <a:cubicBezTo>
                    <a:pt x="2402" y="2856"/>
                    <a:pt x="2127" y="2881"/>
                    <a:pt x="1852" y="2881"/>
                  </a:cubicBezTo>
                  <a:cubicBezTo>
                    <a:pt x="1577" y="2881"/>
                    <a:pt x="1301" y="2856"/>
                    <a:pt x="1035" y="2806"/>
                  </a:cubicBezTo>
                  <a:cubicBezTo>
                    <a:pt x="301" y="2606"/>
                    <a:pt x="367" y="1739"/>
                    <a:pt x="801" y="1305"/>
                  </a:cubicBezTo>
                  <a:cubicBezTo>
                    <a:pt x="1763" y="250"/>
                    <a:pt x="3648" y="552"/>
                    <a:pt x="5007" y="277"/>
                  </a:cubicBezTo>
                  <a:close/>
                  <a:moveTo>
                    <a:pt x="5267" y="0"/>
                  </a:moveTo>
                  <a:cubicBezTo>
                    <a:pt x="5258" y="0"/>
                    <a:pt x="5248" y="2"/>
                    <a:pt x="5238" y="4"/>
                  </a:cubicBezTo>
                  <a:cubicBezTo>
                    <a:pt x="3903" y="371"/>
                    <a:pt x="1" y="4"/>
                    <a:pt x="267" y="2272"/>
                  </a:cubicBezTo>
                  <a:cubicBezTo>
                    <a:pt x="358" y="2950"/>
                    <a:pt x="1060" y="3108"/>
                    <a:pt x="1722" y="3108"/>
                  </a:cubicBezTo>
                  <a:cubicBezTo>
                    <a:pt x="2037" y="3108"/>
                    <a:pt x="2343" y="3072"/>
                    <a:pt x="2569" y="3040"/>
                  </a:cubicBezTo>
                  <a:cubicBezTo>
                    <a:pt x="3103" y="2973"/>
                    <a:pt x="3636" y="2739"/>
                    <a:pt x="4103" y="2406"/>
                  </a:cubicBezTo>
                  <a:cubicBezTo>
                    <a:pt x="4437" y="2139"/>
                    <a:pt x="4704" y="1805"/>
                    <a:pt x="4937" y="1472"/>
                  </a:cubicBezTo>
                  <a:cubicBezTo>
                    <a:pt x="5004" y="1372"/>
                    <a:pt x="5271" y="271"/>
                    <a:pt x="5171" y="271"/>
                  </a:cubicBezTo>
                  <a:cubicBezTo>
                    <a:pt x="5212" y="271"/>
                    <a:pt x="5241" y="249"/>
                    <a:pt x="5256" y="218"/>
                  </a:cubicBezTo>
                  <a:lnTo>
                    <a:pt x="5256" y="218"/>
                  </a:lnTo>
                  <a:cubicBezTo>
                    <a:pt x="5272" y="214"/>
                    <a:pt x="5288" y="209"/>
                    <a:pt x="5304" y="204"/>
                  </a:cubicBezTo>
                  <a:cubicBezTo>
                    <a:pt x="5428" y="174"/>
                    <a:pt x="5380" y="0"/>
                    <a:pt x="52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2"/>
            <p:cNvSpPr/>
            <p:nvPr/>
          </p:nvSpPr>
          <p:spPr>
            <a:xfrm rot="5400000">
              <a:off x="8236844" y="4858634"/>
              <a:ext cx="123675" cy="202203"/>
            </a:xfrm>
            <a:custGeom>
              <a:avLst/>
              <a:gdLst/>
              <a:ahLst/>
              <a:cxnLst/>
              <a:rect l="l" t="t" r="r" b="b"/>
              <a:pathLst>
                <a:path w="2903" h="4746" extrusionOk="0">
                  <a:moveTo>
                    <a:pt x="1530" y="222"/>
                  </a:moveTo>
                  <a:cubicBezTo>
                    <a:pt x="2160" y="818"/>
                    <a:pt x="2538" y="1627"/>
                    <a:pt x="2603" y="2467"/>
                  </a:cubicBezTo>
                  <a:cubicBezTo>
                    <a:pt x="2603" y="3268"/>
                    <a:pt x="2369" y="4502"/>
                    <a:pt x="1368" y="4569"/>
                  </a:cubicBezTo>
                  <a:cubicBezTo>
                    <a:pt x="1356" y="4569"/>
                    <a:pt x="1343" y="4569"/>
                    <a:pt x="1331" y="4569"/>
                  </a:cubicBezTo>
                  <a:cubicBezTo>
                    <a:pt x="234" y="4569"/>
                    <a:pt x="236" y="3126"/>
                    <a:pt x="368" y="2367"/>
                  </a:cubicBezTo>
                  <a:cubicBezTo>
                    <a:pt x="497" y="1523"/>
                    <a:pt x="1069" y="900"/>
                    <a:pt x="1530" y="222"/>
                  </a:cubicBezTo>
                  <a:close/>
                  <a:moveTo>
                    <a:pt x="1533" y="1"/>
                  </a:moveTo>
                  <a:cubicBezTo>
                    <a:pt x="1511" y="1"/>
                    <a:pt x="1489" y="10"/>
                    <a:pt x="1472" y="24"/>
                  </a:cubicBezTo>
                  <a:lnTo>
                    <a:pt x="1472" y="24"/>
                  </a:lnTo>
                  <a:cubicBezTo>
                    <a:pt x="1445" y="27"/>
                    <a:pt x="1419" y="40"/>
                    <a:pt x="1402" y="65"/>
                  </a:cubicBezTo>
                  <a:cubicBezTo>
                    <a:pt x="701" y="1066"/>
                    <a:pt x="67" y="1900"/>
                    <a:pt x="67" y="3168"/>
                  </a:cubicBezTo>
                  <a:cubicBezTo>
                    <a:pt x="1" y="3968"/>
                    <a:pt x="568" y="4669"/>
                    <a:pt x="1368" y="4735"/>
                  </a:cubicBezTo>
                  <a:cubicBezTo>
                    <a:pt x="1418" y="4742"/>
                    <a:pt x="1466" y="4746"/>
                    <a:pt x="1513" y="4746"/>
                  </a:cubicBezTo>
                  <a:cubicBezTo>
                    <a:pt x="2341" y="4746"/>
                    <a:pt x="2675" y="3666"/>
                    <a:pt x="2769" y="3034"/>
                  </a:cubicBezTo>
                  <a:cubicBezTo>
                    <a:pt x="2903" y="1900"/>
                    <a:pt x="2469" y="766"/>
                    <a:pt x="1602" y="32"/>
                  </a:cubicBezTo>
                  <a:cubicBezTo>
                    <a:pt x="1580" y="10"/>
                    <a:pt x="1556" y="1"/>
                    <a:pt x="153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1" name="Google Shape;3321;p22"/>
          <p:cNvGrpSpPr/>
          <p:nvPr/>
        </p:nvGrpSpPr>
        <p:grpSpPr>
          <a:xfrm flipH="1">
            <a:off x="8302206" y="-128204"/>
            <a:ext cx="910774" cy="885126"/>
            <a:chOff x="-36607" y="-28910"/>
            <a:chExt cx="999532" cy="971385"/>
          </a:xfrm>
        </p:grpSpPr>
        <p:sp>
          <p:nvSpPr>
            <p:cNvPr id="3322" name="Google Shape;3322;p22"/>
            <p:cNvSpPr/>
            <p:nvPr/>
          </p:nvSpPr>
          <p:spPr>
            <a:xfrm rot="5400000">
              <a:off x="-101796" y="396574"/>
              <a:ext cx="611090" cy="480712"/>
            </a:xfrm>
            <a:custGeom>
              <a:avLst/>
              <a:gdLst/>
              <a:ahLst/>
              <a:cxnLst/>
              <a:rect l="l" t="t" r="r" b="b"/>
              <a:pathLst>
                <a:path w="14344" h="11283" extrusionOk="0">
                  <a:moveTo>
                    <a:pt x="8019" y="1"/>
                  </a:moveTo>
                  <a:cubicBezTo>
                    <a:pt x="7443" y="1"/>
                    <a:pt x="6848" y="633"/>
                    <a:pt x="6605" y="1142"/>
                  </a:cubicBezTo>
                  <a:cubicBezTo>
                    <a:pt x="6338" y="1809"/>
                    <a:pt x="6171" y="2543"/>
                    <a:pt x="6105" y="3277"/>
                  </a:cubicBezTo>
                  <a:cubicBezTo>
                    <a:pt x="6005" y="3611"/>
                    <a:pt x="5938" y="3944"/>
                    <a:pt x="5871" y="4278"/>
                  </a:cubicBezTo>
                  <a:cubicBezTo>
                    <a:pt x="5638" y="4078"/>
                    <a:pt x="5404" y="3844"/>
                    <a:pt x="5137" y="3644"/>
                  </a:cubicBezTo>
                  <a:cubicBezTo>
                    <a:pt x="4661" y="3239"/>
                    <a:pt x="3998" y="2716"/>
                    <a:pt x="3367" y="2716"/>
                  </a:cubicBezTo>
                  <a:cubicBezTo>
                    <a:pt x="3113" y="2716"/>
                    <a:pt x="2865" y="2800"/>
                    <a:pt x="2636" y="3010"/>
                  </a:cubicBezTo>
                  <a:cubicBezTo>
                    <a:pt x="1632" y="3920"/>
                    <a:pt x="2220" y="5890"/>
                    <a:pt x="2572" y="7065"/>
                  </a:cubicBezTo>
                  <a:lnTo>
                    <a:pt x="2572" y="7065"/>
                  </a:lnTo>
                  <a:cubicBezTo>
                    <a:pt x="2159" y="6871"/>
                    <a:pt x="1501" y="6617"/>
                    <a:pt x="974" y="6617"/>
                  </a:cubicBezTo>
                  <a:cubicBezTo>
                    <a:pt x="578" y="6617"/>
                    <a:pt x="256" y="6760"/>
                    <a:pt x="167" y="7180"/>
                  </a:cubicBezTo>
                  <a:cubicBezTo>
                    <a:pt x="0" y="7814"/>
                    <a:pt x="301" y="8448"/>
                    <a:pt x="567" y="9015"/>
                  </a:cubicBezTo>
                  <a:cubicBezTo>
                    <a:pt x="801" y="9482"/>
                    <a:pt x="1168" y="10282"/>
                    <a:pt x="1735" y="10449"/>
                  </a:cubicBezTo>
                  <a:cubicBezTo>
                    <a:pt x="1749" y="10458"/>
                    <a:pt x="1762" y="10462"/>
                    <a:pt x="1774" y="10462"/>
                  </a:cubicBezTo>
                  <a:cubicBezTo>
                    <a:pt x="1850" y="10462"/>
                    <a:pt x="1883" y="10306"/>
                    <a:pt x="1768" y="10249"/>
                  </a:cubicBezTo>
                  <a:cubicBezTo>
                    <a:pt x="1034" y="10015"/>
                    <a:pt x="534" y="8548"/>
                    <a:pt x="367" y="7847"/>
                  </a:cubicBezTo>
                  <a:cubicBezTo>
                    <a:pt x="193" y="7102"/>
                    <a:pt x="561" y="6870"/>
                    <a:pt x="1066" y="6870"/>
                  </a:cubicBezTo>
                  <a:cubicBezTo>
                    <a:pt x="1625" y="6870"/>
                    <a:pt x="2352" y="7154"/>
                    <a:pt x="2702" y="7347"/>
                  </a:cubicBezTo>
                  <a:cubicBezTo>
                    <a:pt x="2720" y="7353"/>
                    <a:pt x="2737" y="7355"/>
                    <a:pt x="2752" y="7355"/>
                  </a:cubicBezTo>
                  <a:cubicBezTo>
                    <a:pt x="2824" y="7355"/>
                    <a:pt x="2869" y="7296"/>
                    <a:pt x="2869" y="7213"/>
                  </a:cubicBezTo>
                  <a:cubicBezTo>
                    <a:pt x="2535" y="6179"/>
                    <a:pt x="1635" y="3544"/>
                    <a:pt x="3136" y="2944"/>
                  </a:cubicBezTo>
                  <a:cubicBezTo>
                    <a:pt x="3238" y="2902"/>
                    <a:pt x="3344" y="2883"/>
                    <a:pt x="3452" y="2883"/>
                  </a:cubicBezTo>
                  <a:cubicBezTo>
                    <a:pt x="4301" y="2883"/>
                    <a:pt x="5305" y="4038"/>
                    <a:pt x="5838" y="4511"/>
                  </a:cubicBezTo>
                  <a:cubicBezTo>
                    <a:pt x="5851" y="4537"/>
                    <a:pt x="5873" y="4548"/>
                    <a:pt x="5898" y="4548"/>
                  </a:cubicBezTo>
                  <a:cubicBezTo>
                    <a:pt x="5938" y="4548"/>
                    <a:pt x="5984" y="4519"/>
                    <a:pt x="6005" y="4478"/>
                  </a:cubicBezTo>
                  <a:cubicBezTo>
                    <a:pt x="6538" y="3244"/>
                    <a:pt x="6271" y="1643"/>
                    <a:pt x="7205" y="609"/>
                  </a:cubicBezTo>
                  <a:cubicBezTo>
                    <a:pt x="7480" y="307"/>
                    <a:pt x="7729" y="182"/>
                    <a:pt x="7950" y="182"/>
                  </a:cubicBezTo>
                  <a:cubicBezTo>
                    <a:pt x="8829" y="182"/>
                    <a:pt x="9287" y="2157"/>
                    <a:pt x="9340" y="2877"/>
                  </a:cubicBezTo>
                  <a:cubicBezTo>
                    <a:pt x="9340" y="2931"/>
                    <a:pt x="9385" y="2986"/>
                    <a:pt x="9437" y="2986"/>
                  </a:cubicBezTo>
                  <a:cubicBezTo>
                    <a:pt x="9449" y="2986"/>
                    <a:pt x="9462" y="2983"/>
                    <a:pt x="9474" y="2977"/>
                  </a:cubicBezTo>
                  <a:cubicBezTo>
                    <a:pt x="10141" y="2710"/>
                    <a:pt x="10575" y="2076"/>
                    <a:pt x="11108" y="1609"/>
                  </a:cubicBezTo>
                  <a:cubicBezTo>
                    <a:pt x="11442" y="1309"/>
                    <a:pt x="11775" y="1042"/>
                    <a:pt x="12142" y="809"/>
                  </a:cubicBezTo>
                  <a:cubicBezTo>
                    <a:pt x="12329" y="688"/>
                    <a:pt x="12520" y="628"/>
                    <a:pt x="12687" y="628"/>
                  </a:cubicBezTo>
                  <a:cubicBezTo>
                    <a:pt x="13026" y="628"/>
                    <a:pt x="13266" y="873"/>
                    <a:pt x="13176" y="1342"/>
                  </a:cubicBezTo>
                  <a:cubicBezTo>
                    <a:pt x="12910" y="2510"/>
                    <a:pt x="11875" y="3544"/>
                    <a:pt x="11108" y="4411"/>
                  </a:cubicBezTo>
                  <a:cubicBezTo>
                    <a:pt x="11075" y="4445"/>
                    <a:pt x="11075" y="4545"/>
                    <a:pt x="11142" y="4578"/>
                  </a:cubicBezTo>
                  <a:cubicBezTo>
                    <a:pt x="11875" y="4945"/>
                    <a:pt x="13076" y="4845"/>
                    <a:pt x="13577" y="5545"/>
                  </a:cubicBezTo>
                  <a:cubicBezTo>
                    <a:pt x="14344" y="6613"/>
                    <a:pt x="10741" y="7313"/>
                    <a:pt x="10208" y="7647"/>
                  </a:cubicBezTo>
                  <a:cubicBezTo>
                    <a:pt x="10141" y="7680"/>
                    <a:pt x="10141" y="7780"/>
                    <a:pt x="10208" y="7814"/>
                  </a:cubicBezTo>
                  <a:cubicBezTo>
                    <a:pt x="10708" y="8181"/>
                    <a:pt x="11308" y="8247"/>
                    <a:pt x="11875" y="8414"/>
                  </a:cubicBezTo>
                  <a:cubicBezTo>
                    <a:pt x="13477" y="8948"/>
                    <a:pt x="11275" y="10049"/>
                    <a:pt x="10775" y="10182"/>
                  </a:cubicBezTo>
                  <a:cubicBezTo>
                    <a:pt x="8940" y="10816"/>
                    <a:pt x="6905" y="10849"/>
                    <a:pt x="4971" y="11049"/>
                  </a:cubicBezTo>
                  <a:cubicBezTo>
                    <a:pt x="4837" y="11049"/>
                    <a:pt x="4837" y="11283"/>
                    <a:pt x="4971" y="11283"/>
                  </a:cubicBezTo>
                  <a:lnTo>
                    <a:pt x="4971" y="11250"/>
                  </a:lnTo>
                  <a:cubicBezTo>
                    <a:pt x="7039" y="11016"/>
                    <a:pt x="9307" y="10983"/>
                    <a:pt x="11275" y="10216"/>
                  </a:cubicBezTo>
                  <a:cubicBezTo>
                    <a:pt x="12042" y="9915"/>
                    <a:pt x="13343" y="8981"/>
                    <a:pt x="12109" y="8281"/>
                  </a:cubicBezTo>
                  <a:cubicBezTo>
                    <a:pt x="11775" y="8147"/>
                    <a:pt x="11442" y="8047"/>
                    <a:pt x="11108" y="7981"/>
                  </a:cubicBezTo>
                  <a:cubicBezTo>
                    <a:pt x="10875" y="7914"/>
                    <a:pt x="10641" y="7814"/>
                    <a:pt x="10441" y="7714"/>
                  </a:cubicBezTo>
                  <a:cubicBezTo>
                    <a:pt x="10608" y="7647"/>
                    <a:pt x="10808" y="7580"/>
                    <a:pt x="11008" y="7480"/>
                  </a:cubicBezTo>
                  <a:cubicBezTo>
                    <a:pt x="11742" y="7247"/>
                    <a:pt x="12609" y="7213"/>
                    <a:pt x="13210" y="6713"/>
                  </a:cubicBezTo>
                  <a:cubicBezTo>
                    <a:pt x="14177" y="5912"/>
                    <a:pt x="13810" y="5212"/>
                    <a:pt x="12809" y="4845"/>
                  </a:cubicBezTo>
                  <a:cubicBezTo>
                    <a:pt x="12509" y="4745"/>
                    <a:pt x="12209" y="4678"/>
                    <a:pt x="11909" y="4611"/>
                  </a:cubicBezTo>
                  <a:cubicBezTo>
                    <a:pt x="11709" y="4578"/>
                    <a:pt x="11542" y="4511"/>
                    <a:pt x="11342" y="4445"/>
                  </a:cubicBezTo>
                  <a:cubicBezTo>
                    <a:pt x="11709" y="4044"/>
                    <a:pt x="12042" y="3611"/>
                    <a:pt x="12376" y="3177"/>
                  </a:cubicBezTo>
                  <a:cubicBezTo>
                    <a:pt x="12676" y="2743"/>
                    <a:pt x="13877" y="1242"/>
                    <a:pt x="13243" y="609"/>
                  </a:cubicBezTo>
                  <a:cubicBezTo>
                    <a:pt x="13082" y="440"/>
                    <a:pt x="12894" y="371"/>
                    <a:pt x="12693" y="371"/>
                  </a:cubicBezTo>
                  <a:cubicBezTo>
                    <a:pt x="11938" y="371"/>
                    <a:pt x="10996" y="1355"/>
                    <a:pt x="10575" y="1776"/>
                  </a:cubicBezTo>
                  <a:cubicBezTo>
                    <a:pt x="10408" y="1943"/>
                    <a:pt x="10241" y="2110"/>
                    <a:pt x="10074" y="2310"/>
                  </a:cubicBezTo>
                  <a:cubicBezTo>
                    <a:pt x="9974" y="2435"/>
                    <a:pt x="9725" y="2784"/>
                    <a:pt x="9592" y="2784"/>
                  </a:cubicBezTo>
                  <a:cubicBezTo>
                    <a:pt x="9547" y="2784"/>
                    <a:pt x="9516" y="2744"/>
                    <a:pt x="9507" y="2643"/>
                  </a:cubicBezTo>
                  <a:cubicBezTo>
                    <a:pt x="9474" y="2377"/>
                    <a:pt x="9440" y="2143"/>
                    <a:pt x="9374" y="1876"/>
                  </a:cubicBezTo>
                  <a:cubicBezTo>
                    <a:pt x="9307" y="1276"/>
                    <a:pt x="9040" y="742"/>
                    <a:pt x="8640" y="308"/>
                  </a:cubicBezTo>
                  <a:cubicBezTo>
                    <a:pt x="8449" y="90"/>
                    <a:pt x="8235" y="1"/>
                    <a:pt x="8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2"/>
            <p:cNvSpPr/>
            <p:nvPr/>
          </p:nvSpPr>
          <p:spPr>
            <a:xfrm rot="5400000">
              <a:off x="-21509" y="467066"/>
              <a:ext cx="325654" cy="321412"/>
            </a:xfrm>
            <a:custGeom>
              <a:avLst/>
              <a:gdLst/>
              <a:ahLst/>
              <a:cxnLst/>
              <a:rect l="l" t="t" r="r" b="b"/>
              <a:pathLst>
                <a:path w="7644" h="7544" extrusionOk="0">
                  <a:moveTo>
                    <a:pt x="7488" y="1"/>
                  </a:moveTo>
                  <a:cubicBezTo>
                    <a:pt x="7457" y="1"/>
                    <a:pt x="7426" y="13"/>
                    <a:pt x="7406" y="42"/>
                  </a:cubicBezTo>
                  <a:cubicBezTo>
                    <a:pt x="5338" y="2878"/>
                    <a:pt x="1969" y="4412"/>
                    <a:pt x="68" y="7381"/>
                  </a:cubicBezTo>
                  <a:cubicBezTo>
                    <a:pt x="1" y="7470"/>
                    <a:pt x="68" y="7544"/>
                    <a:pt x="139" y="7544"/>
                  </a:cubicBezTo>
                  <a:cubicBezTo>
                    <a:pt x="175" y="7544"/>
                    <a:pt x="212" y="7525"/>
                    <a:pt x="234" y="7481"/>
                  </a:cubicBezTo>
                  <a:cubicBezTo>
                    <a:pt x="2136" y="4512"/>
                    <a:pt x="5538" y="2978"/>
                    <a:pt x="7573" y="142"/>
                  </a:cubicBezTo>
                  <a:cubicBezTo>
                    <a:pt x="7644" y="72"/>
                    <a:pt x="7564" y="1"/>
                    <a:pt x="7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2"/>
            <p:cNvSpPr/>
            <p:nvPr/>
          </p:nvSpPr>
          <p:spPr>
            <a:xfrm rot="5400000">
              <a:off x="181924" y="692655"/>
              <a:ext cx="139310" cy="115971"/>
            </a:xfrm>
            <a:custGeom>
              <a:avLst/>
              <a:gdLst/>
              <a:ahLst/>
              <a:cxnLst/>
              <a:rect l="l" t="t" r="r" b="b"/>
              <a:pathLst>
                <a:path w="3270" h="2722" extrusionOk="0">
                  <a:moveTo>
                    <a:pt x="119" y="1"/>
                  </a:moveTo>
                  <a:cubicBezTo>
                    <a:pt x="63" y="1"/>
                    <a:pt x="0" y="44"/>
                    <a:pt x="0" y="119"/>
                  </a:cubicBezTo>
                  <a:cubicBezTo>
                    <a:pt x="100" y="720"/>
                    <a:pt x="200" y="1320"/>
                    <a:pt x="267" y="1920"/>
                  </a:cubicBezTo>
                  <a:cubicBezTo>
                    <a:pt x="267" y="2087"/>
                    <a:pt x="334" y="2254"/>
                    <a:pt x="467" y="2387"/>
                  </a:cubicBezTo>
                  <a:cubicBezTo>
                    <a:pt x="667" y="2488"/>
                    <a:pt x="901" y="2554"/>
                    <a:pt x="1134" y="2554"/>
                  </a:cubicBezTo>
                  <a:cubicBezTo>
                    <a:pt x="1801" y="2621"/>
                    <a:pt x="2469" y="2654"/>
                    <a:pt x="3136" y="2721"/>
                  </a:cubicBezTo>
                  <a:cubicBezTo>
                    <a:pt x="3269" y="2721"/>
                    <a:pt x="3269" y="2521"/>
                    <a:pt x="3136" y="2521"/>
                  </a:cubicBezTo>
                  <a:cubicBezTo>
                    <a:pt x="2702" y="2454"/>
                    <a:pt x="2235" y="2454"/>
                    <a:pt x="1801" y="2421"/>
                  </a:cubicBezTo>
                  <a:cubicBezTo>
                    <a:pt x="1401" y="2421"/>
                    <a:pt x="1001" y="2354"/>
                    <a:pt x="634" y="2254"/>
                  </a:cubicBezTo>
                  <a:cubicBezTo>
                    <a:pt x="400" y="2121"/>
                    <a:pt x="467" y="1654"/>
                    <a:pt x="434" y="1453"/>
                  </a:cubicBezTo>
                  <a:cubicBezTo>
                    <a:pt x="334" y="986"/>
                    <a:pt x="300" y="519"/>
                    <a:pt x="200" y="86"/>
                  </a:cubicBezTo>
                  <a:cubicBezTo>
                    <a:pt x="200" y="27"/>
                    <a:pt x="162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2"/>
            <p:cNvSpPr/>
            <p:nvPr/>
          </p:nvSpPr>
          <p:spPr>
            <a:xfrm rot="5400000">
              <a:off x="46190" y="542009"/>
              <a:ext cx="240278" cy="173147"/>
            </a:xfrm>
            <a:custGeom>
              <a:avLst/>
              <a:gdLst/>
              <a:ahLst/>
              <a:cxnLst/>
              <a:rect l="l" t="t" r="r" b="b"/>
              <a:pathLst>
                <a:path w="5640" h="4064" extrusionOk="0">
                  <a:moveTo>
                    <a:pt x="162" y="1"/>
                  </a:moveTo>
                  <a:cubicBezTo>
                    <a:pt x="84" y="1"/>
                    <a:pt x="1" y="87"/>
                    <a:pt x="47" y="157"/>
                  </a:cubicBezTo>
                  <a:cubicBezTo>
                    <a:pt x="548" y="1258"/>
                    <a:pt x="1415" y="2158"/>
                    <a:pt x="1749" y="3359"/>
                  </a:cubicBezTo>
                  <a:cubicBezTo>
                    <a:pt x="1782" y="3392"/>
                    <a:pt x="1815" y="3426"/>
                    <a:pt x="1849" y="3426"/>
                  </a:cubicBezTo>
                  <a:cubicBezTo>
                    <a:pt x="3049" y="3526"/>
                    <a:pt x="4317" y="3559"/>
                    <a:pt x="5418" y="4060"/>
                  </a:cubicBezTo>
                  <a:cubicBezTo>
                    <a:pt x="5430" y="4063"/>
                    <a:pt x="5441" y="4064"/>
                    <a:pt x="5453" y="4064"/>
                  </a:cubicBezTo>
                  <a:cubicBezTo>
                    <a:pt x="5567" y="4064"/>
                    <a:pt x="5639" y="3920"/>
                    <a:pt x="5518" y="3859"/>
                  </a:cubicBezTo>
                  <a:lnTo>
                    <a:pt x="5518" y="3859"/>
                  </a:lnTo>
                  <a:lnTo>
                    <a:pt x="5518" y="3893"/>
                  </a:lnTo>
                  <a:cubicBezTo>
                    <a:pt x="4517" y="3426"/>
                    <a:pt x="3350" y="3359"/>
                    <a:pt x="2282" y="3259"/>
                  </a:cubicBezTo>
                  <a:cubicBezTo>
                    <a:pt x="1782" y="3226"/>
                    <a:pt x="1515" y="2292"/>
                    <a:pt x="1282" y="1891"/>
                  </a:cubicBezTo>
                  <a:cubicBezTo>
                    <a:pt x="881" y="1291"/>
                    <a:pt x="548" y="691"/>
                    <a:pt x="247" y="57"/>
                  </a:cubicBezTo>
                  <a:cubicBezTo>
                    <a:pt x="227" y="17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2"/>
            <p:cNvSpPr/>
            <p:nvPr/>
          </p:nvSpPr>
          <p:spPr>
            <a:xfrm rot="5400000">
              <a:off x="-61381" y="464473"/>
              <a:ext cx="213737" cy="99994"/>
            </a:xfrm>
            <a:custGeom>
              <a:avLst/>
              <a:gdLst/>
              <a:ahLst/>
              <a:cxnLst/>
              <a:rect l="l" t="t" r="r" b="b"/>
              <a:pathLst>
                <a:path w="5017" h="2347" extrusionOk="0">
                  <a:moveTo>
                    <a:pt x="159" y="0"/>
                  </a:moveTo>
                  <a:cubicBezTo>
                    <a:pt x="86" y="0"/>
                    <a:pt x="1" y="119"/>
                    <a:pt x="79" y="198"/>
                  </a:cubicBezTo>
                  <a:cubicBezTo>
                    <a:pt x="413" y="598"/>
                    <a:pt x="713" y="1032"/>
                    <a:pt x="1047" y="1465"/>
                  </a:cubicBezTo>
                  <a:cubicBezTo>
                    <a:pt x="1213" y="1666"/>
                    <a:pt x="1514" y="2233"/>
                    <a:pt x="1814" y="2333"/>
                  </a:cubicBezTo>
                  <a:cubicBezTo>
                    <a:pt x="1852" y="2342"/>
                    <a:pt x="1900" y="2346"/>
                    <a:pt x="1956" y="2346"/>
                  </a:cubicBezTo>
                  <a:cubicBezTo>
                    <a:pt x="2292" y="2346"/>
                    <a:pt x="2900" y="2199"/>
                    <a:pt x="3215" y="2199"/>
                  </a:cubicBezTo>
                  <a:lnTo>
                    <a:pt x="4883" y="2199"/>
                  </a:lnTo>
                  <a:cubicBezTo>
                    <a:pt x="5016" y="2199"/>
                    <a:pt x="5016" y="1999"/>
                    <a:pt x="4883" y="1999"/>
                  </a:cubicBezTo>
                  <a:cubicBezTo>
                    <a:pt x="4632" y="1990"/>
                    <a:pt x="4382" y="1986"/>
                    <a:pt x="4132" y="1986"/>
                  </a:cubicBezTo>
                  <a:cubicBezTo>
                    <a:pt x="3448" y="1986"/>
                    <a:pt x="2764" y="2017"/>
                    <a:pt x="2081" y="2066"/>
                  </a:cubicBezTo>
                  <a:cubicBezTo>
                    <a:pt x="2067" y="2067"/>
                    <a:pt x="2052" y="2068"/>
                    <a:pt x="2038" y="2068"/>
                  </a:cubicBezTo>
                  <a:cubicBezTo>
                    <a:pt x="1351" y="2068"/>
                    <a:pt x="638" y="521"/>
                    <a:pt x="213" y="31"/>
                  </a:cubicBezTo>
                  <a:cubicBezTo>
                    <a:pt x="198" y="9"/>
                    <a:pt x="179" y="0"/>
                    <a:pt x="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2"/>
            <p:cNvSpPr/>
            <p:nvPr/>
          </p:nvSpPr>
          <p:spPr>
            <a:xfrm rot="5400000">
              <a:off x="-99646" y="88869"/>
              <a:ext cx="773150" cy="593062"/>
            </a:xfrm>
            <a:custGeom>
              <a:avLst/>
              <a:gdLst/>
              <a:ahLst/>
              <a:cxnLst/>
              <a:rect l="l" t="t" r="r" b="b"/>
              <a:pathLst>
                <a:path w="18148" h="13920" extrusionOk="0">
                  <a:moveTo>
                    <a:pt x="15676" y="0"/>
                  </a:moveTo>
                  <a:cubicBezTo>
                    <a:pt x="8117" y="0"/>
                    <a:pt x="368" y="5685"/>
                    <a:pt x="67" y="13320"/>
                  </a:cubicBezTo>
                  <a:lnTo>
                    <a:pt x="67" y="13487"/>
                  </a:lnTo>
                  <a:lnTo>
                    <a:pt x="1" y="13653"/>
                  </a:lnTo>
                  <a:cubicBezTo>
                    <a:pt x="761" y="13832"/>
                    <a:pt x="1623" y="13919"/>
                    <a:pt x="2535" y="13919"/>
                  </a:cubicBezTo>
                  <a:cubicBezTo>
                    <a:pt x="5867" y="13919"/>
                    <a:pt x="9852" y="12761"/>
                    <a:pt x="11843" y="10718"/>
                  </a:cubicBezTo>
                  <a:cubicBezTo>
                    <a:pt x="14444" y="7849"/>
                    <a:pt x="16713" y="3746"/>
                    <a:pt x="18147" y="210"/>
                  </a:cubicBezTo>
                  <a:cubicBezTo>
                    <a:pt x="17332" y="69"/>
                    <a:pt x="16505" y="0"/>
                    <a:pt x="1567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2"/>
            <p:cNvSpPr/>
            <p:nvPr/>
          </p:nvSpPr>
          <p:spPr>
            <a:xfrm rot="5400000">
              <a:off x="-89804" y="50613"/>
              <a:ext cx="700470" cy="541424"/>
            </a:xfrm>
            <a:custGeom>
              <a:avLst/>
              <a:gdLst/>
              <a:ahLst/>
              <a:cxnLst/>
              <a:rect l="l" t="t" r="r" b="b"/>
              <a:pathLst>
                <a:path w="16442" h="12708" extrusionOk="0">
                  <a:moveTo>
                    <a:pt x="16279" y="1"/>
                  </a:moveTo>
                  <a:cubicBezTo>
                    <a:pt x="16263" y="1"/>
                    <a:pt x="16246" y="6"/>
                    <a:pt x="16230" y="16"/>
                  </a:cubicBezTo>
                  <a:cubicBezTo>
                    <a:pt x="13294" y="1251"/>
                    <a:pt x="10926" y="3552"/>
                    <a:pt x="8657" y="5687"/>
                  </a:cubicBezTo>
                  <a:cubicBezTo>
                    <a:pt x="5989" y="8189"/>
                    <a:pt x="3220" y="10591"/>
                    <a:pt x="85" y="12525"/>
                  </a:cubicBezTo>
                  <a:cubicBezTo>
                    <a:pt x="1" y="12581"/>
                    <a:pt x="58" y="12708"/>
                    <a:pt x="137" y="12708"/>
                  </a:cubicBezTo>
                  <a:cubicBezTo>
                    <a:pt x="152" y="12708"/>
                    <a:pt x="169" y="12703"/>
                    <a:pt x="185" y="12692"/>
                  </a:cubicBezTo>
                  <a:cubicBezTo>
                    <a:pt x="3154" y="10824"/>
                    <a:pt x="5889" y="8623"/>
                    <a:pt x="8424" y="6187"/>
                  </a:cubicBezTo>
                  <a:cubicBezTo>
                    <a:pt x="10826" y="3953"/>
                    <a:pt x="13261" y="1517"/>
                    <a:pt x="16330" y="183"/>
                  </a:cubicBezTo>
                  <a:cubicBezTo>
                    <a:pt x="16442" y="127"/>
                    <a:pt x="16366" y="1"/>
                    <a:pt x="1627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2"/>
            <p:cNvSpPr/>
            <p:nvPr/>
          </p:nvSpPr>
          <p:spPr>
            <a:xfrm rot="5400000">
              <a:off x="379198" y="496787"/>
              <a:ext cx="162060" cy="129647"/>
            </a:xfrm>
            <a:custGeom>
              <a:avLst/>
              <a:gdLst/>
              <a:ahLst/>
              <a:cxnLst/>
              <a:rect l="l" t="t" r="r" b="b"/>
              <a:pathLst>
                <a:path w="3804" h="3043" extrusionOk="0">
                  <a:moveTo>
                    <a:pt x="592" y="1"/>
                  </a:moveTo>
                  <a:cubicBezTo>
                    <a:pt x="551" y="1"/>
                    <a:pt x="514" y="23"/>
                    <a:pt x="501" y="74"/>
                  </a:cubicBezTo>
                  <a:cubicBezTo>
                    <a:pt x="401" y="941"/>
                    <a:pt x="234" y="1775"/>
                    <a:pt x="1" y="2575"/>
                  </a:cubicBezTo>
                  <a:cubicBezTo>
                    <a:pt x="1" y="2642"/>
                    <a:pt x="34" y="2709"/>
                    <a:pt x="101" y="2709"/>
                  </a:cubicBezTo>
                  <a:cubicBezTo>
                    <a:pt x="1268" y="2809"/>
                    <a:pt x="2469" y="2909"/>
                    <a:pt x="3603" y="3042"/>
                  </a:cubicBezTo>
                  <a:cubicBezTo>
                    <a:pt x="3737" y="3042"/>
                    <a:pt x="3804" y="2876"/>
                    <a:pt x="3670" y="2842"/>
                  </a:cubicBezTo>
                  <a:lnTo>
                    <a:pt x="3670" y="2842"/>
                  </a:lnTo>
                  <a:lnTo>
                    <a:pt x="3670" y="2876"/>
                  </a:lnTo>
                  <a:cubicBezTo>
                    <a:pt x="2736" y="2742"/>
                    <a:pt x="1769" y="2675"/>
                    <a:pt x="835" y="2575"/>
                  </a:cubicBezTo>
                  <a:cubicBezTo>
                    <a:pt x="816" y="2575"/>
                    <a:pt x="759" y="2578"/>
                    <a:pt x="687" y="2578"/>
                  </a:cubicBezTo>
                  <a:cubicBezTo>
                    <a:pt x="509" y="2578"/>
                    <a:pt x="244" y="2561"/>
                    <a:pt x="268" y="2442"/>
                  </a:cubicBezTo>
                  <a:cubicBezTo>
                    <a:pt x="334" y="2275"/>
                    <a:pt x="401" y="2008"/>
                    <a:pt x="434" y="1775"/>
                  </a:cubicBezTo>
                  <a:cubicBezTo>
                    <a:pt x="535" y="1241"/>
                    <a:pt x="601" y="674"/>
                    <a:pt x="735" y="140"/>
                  </a:cubicBezTo>
                  <a:cubicBezTo>
                    <a:pt x="735" y="58"/>
                    <a:pt x="658" y="1"/>
                    <a:pt x="59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2"/>
            <p:cNvSpPr/>
            <p:nvPr/>
          </p:nvSpPr>
          <p:spPr>
            <a:xfrm rot="5400000">
              <a:off x="271922" y="356663"/>
              <a:ext cx="204236" cy="201990"/>
            </a:xfrm>
            <a:custGeom>
              <a:avLst/>
              <a:gdLst/>
              <a:ahLst/>
              <a:cxnLst/>
              <a:rect l="l" t="t" r="r" b="b"/>
              <a:pathLst>
                <a:path w="4794" h="4741" extrusionOk="0">
                  <a:moveTo>
                    <a:pt x="434" y="0"/>
                  </a:moveTo>
                  <a:cubicBezTo>
                    <a:pt x="384" y="0"/>
                    <a:pt x="334" y="34"/>
                    <a:pt x="334" y="100"/>
                  </a:cubicBezTo>
                  <a:cubicBezTo>
                    <a:pt x="167" y="1401"/>
                    <a:pt x="134" y="2702"/>
                    <a:pt x="0" y="3970"/>
                  </a:cubicBezTo>
                  <a:cubicBezTo>
                    <a:pt x="0" y="4037"/>
                    <a:pt x="34" y="4070"/>
                    <a:pt x="67" y="4070"/>
                  </a:cubicBezTo>
                  <a:cubicBezTo>
                    <a:pt x="1568" y="4303"/>
                    <a:pt x="3103" y="4370"/>
                    <a:pt x="4604" y="4737"/>
                  </a:cubicBezTo>
                  <a:cubicBezTo>
                    <a:pt x="4614" y="4740"/>
                    <a:pt x="4624" y="4741"/>
                    <a:pt x="4633" y="4741"/>
                  </a:cubicBezTo>
                  <a:cubicBezTo>
                    <a:pt x="4746" y="4741"/>
                    <a:pt x="4794" y="4568"/>
                    <a:pt x="4670" y="4537"/>
                  </a:cubicBezTo>
                  <a:cubicBezTo>
                    <a:pt x="3436" y="4270"/>
                    <a:pt x="2235" y="4103"/>
                    <a:pt x="1001" y="4003"/>
                  </a:cubicBezTo>
                  <a:cubicBezTo>
                    <a:pt x="434" y="3936"/>
                    <a:pt x="201" y="3970"/>
                    <a:pt x="267" y="3403"/>
                  </a:cubicBezTo>
                  <a:cubicBezTo>
                    <a:pt x="301" y="2969"/>
                    <a:pt x="334" y="2602"/>
                    <a:pt x="367" y="2202"/>
                  </a:cubicBezTo>
                  <a:cubicBezTo>
                    <a:pt x="401" y="1501"/>
                    <a:pt x="434" y="801"/>
                    <a:pt x="534" y="100"/>
                  </a:cubicBezTo>
                  <a:cubicBezTo>
                    <a:pt x="534" y="34"/>
                    <a:pt x="484" y="0"/>
                    <a:pt x="4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2"/>
            <p:cNvSpPr/>
            <p:nvPr/>
          </p:nvSpPr>
          <p:spPr>
            <a:xfrm rot="5400000">
              <a:off x="144027" y="218799"/>
              <a:ext cx="234058" cy="226190"/>
            </a:xfrm>
            <a:custGeom>
              <a:avLst/>
              <a:gdLst/>
              <a:ahLst/>
              <a:cxnLst/>
              <a:rect l="l" t="t" r="r" b="b"/>
              <a:pathLst>
                <a:path w="5494" h="5309" extrusionOk="0">
                  <a:moveTo>
                    <a:pt x="634" y="1"/>
                  </a:moveTo>
                  <a:cubicBezTo>
                    <a:pt x="584" y="1"/>
                    <a:pt x="534" y="34"/>
                    <a:pt x="534" y="101"/>
                  </a:cubicBezTo>
                  <a:cubicBezTo>
                    <a:pt x="434" y="1101"/>
                    <a:pt x="234" y="2102"/>
                    <a:pt x="100" y="3103"/>
                  </a:cubicBezTo>
                  <a:cubicBezTo>
                    <a:pt x="0" y="3537"/>
                    <a:pt x="100" y="4004"/>
                    <a:pt x="367" y="4370"/>
                  </a:cubicBezTo>
                  <a:cubicBezTo>
                    <a:pt x="834" y="4804"/>
                    <a:pt x="1668" y="4938"/>
                    <a:pt x="2268" y="5038"/>
                  </a:cubicBezTo>
                  <a:cubicBezTo>
                    <a:pt x="3269" y="5171"/>
                    <a:pt x="4303" y="5138"/>
                    <a:pt x="5304" y="5304"/>
                  </a:cubicBezTo>
                  <a:cubicBezTo>
                    <a:pt x="5314" y="5307"/>
                    <a:pt x="5324" y="5308"/>
                    <a:pt x="5333" y="5308"/>
                  </a:cubicBezTo>
                  <a:cubicBezTo>
                    <a:pt x="5446" y="5308"/>
                    <a:pt x="5494" y="5135"/>
                    <a:pt x="5371" y="5104"/>
                  </a:cubicBezTo>
                  <a:lnTo>
                    <a:pt x="5371" y="5104"/>
                  </a:lnTo>
                  <a:lnTo>
                    <a:pt x="5371" y="5138"/>
                  </a:lnTo>
                  <a:cubicBezTo>
                    <a:pt x="3836" y="4871"/>
                    <a:pt x="2168" y="5104"/>
                    <a:pt x="767" y="4404"/>
                  </a:cubicBezTo>
                  <a:cubicBezTo>
                    <a:pt x="100" y="4070"/>
                    <a:pt x="300" y="3270"/>
                    <a:pt x="367" y="2703"/>
                  </a:cubicBezTo>
                  <a:cubicBezTo>
                    <a:pt x="500" y="1835"/>
                    <a:pt x="634" y="968"/>
                    <a:pt x="734" y="101"/>
                  </a:cubicBezTo>
                  <a:cubicBezTo>
                    <a:pt x="734" y="34"/>
                    <a:pt x="684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2"/>
            <p:cNvSpPr/>
            <p:nvPr/>
          </p:nvSpPr>
          <p:spPr>
            <a:xfrm rot="5400000">
              <a:off x="46680" y="108160"/>
              <a:ext cx="195205" cy="186908"/>
            </a:xfrm>
            <a:custGeom>
              <a:avLst/>
              <a:gdLst/>
              <a:ahLst/>
              <a:cxnLst/>
              <a:rect l="l" t="t" r="r" b="b"/>
              <a:pathLst>
                <a:path w="4582" h="4387" extrusionOk="0">
                  <a:moveTo>
                    <a:pt x="288" y="1"/>
                  </a:moveTo>
                  <a:cubicBezTo>
                    <a:pt x="242" y="1"/>
                    <a:pt x="200" y="34"/>
                    <a:pt x="200" y="101"/>
                  </a:cubicBezTo>
                  <a:cubicBezTo>
                    <a:pt x="200" y="1002"/>
                    <a:pt x="0" y="2303"/>
                    <a:pt x="634" y="3103"/>
                  </a:cubicBezTo>
                  <a:cubicBezTo>
                    <a:pt x="1535" y="4237"/>
                    <a:pt x="3169" y="3804"/>
                    <a:pt x="4370" y="4371"/>
                  </a:cubicBezTo>
                  <a:cubicBezTo>
                    <a:pt x="4386" y="4382"/>
                    <a:pt x="4403" y="4386"/>
                    <a:pt x="4420" y="4386"/>
                  </a:cubicBezTo>
                  <a:cubicBezTo>
                    <a:pt x="4506" y="4386"/>
                    <a:pt x="4582" y="4260"/>
                    <a:pt x="4470" y="4204"/>
                  </a:cubicBezTo>
                  <a:cubicBezTo>
                    <a:pt x="3436" y="3704"/>
                    <a:pt x="2202" y="3937"/>
                    <a:pt x="1168" y="3337"/>
                  </a:cubicBezTo>
                  <a:cubicBezTo>
                    <a:pt x="167" y="2770"/>
                    <a:pt x="400" y="1068"/>
                    <a:pt x="400" y="101"/>
                  </a:cubicBezTo>
                  <a:cubicBezTo>
                    <a:pt x="384" y="34"/>
                    <a:pt x="334" y="1"/>
                    <a:pt x="28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2"/>
            <p:cNvSpPr/>
            <p:nvPr/>
          </p:nvSpPr>
          <p:spPr>
            <a:xfrm rot="5400000">
              <a:off x="209648" y="-106511"/>
              <a:ext cx="592729" cy="754066"/>
            </a:xfrm>
            <a:custGeom>
              <a:avLst/>
              <a:gdLst/>
              <a:ahLst/>
              <a:cxnLst/>
              <a:rect l="l" t="t" r="r" b="b"/>
              <a:pathLst>
                <a:path w="13913" h="17699" extrusionOk="0">
                  <a:moveTo>
                    <a:pt x="13752" y="0"/>
                  </a:moveTo>
                  <a:cubicBezTo>
                    <a:pt x="13742" y="0"/>
                    <a:pt x="13733" y="1"/>
                    <a:pt x="13722" y="4"/>
                  </a:cubicBezTo>
                  <a:cubicBezTo>
                    <a:pt x="10187" y="1205"/>
                    <a:pt x="7218" y="4107"/>
                    <a:pt x="5483" y="7376"/>
                  </a:cubicBezTo>
                  <a:cubicBezTo>
                    <a:pt x="3649" y="10812"/>
                    <a:pt x="3682" y="15215"/>
                    <a:pt x="113" y="17483"/>
                  </a:cubicBezTo>
                  <a:cubicBezTo>
                    <a:pt x="1" y="17567"/>
                    <a:pt x="77" y="17698"/>
                    <a:pt x="164" y="17698"/>
                  </a:cubicBezTo>
                  <a:cubicBezTo>
                    <a:pt x="180" y="17698"/>
                    <a:pt x="197" y="17694"/>
                    <a:pt x="213" y="17683"/>
                  </a:cubicBezTo>
                  <a:cubicBezTo>
                    <a:pt x="3315" y="15682"/>
                    <a:pt x="3815" y="12079"/>
                    <a:pt x="5050" y="8843"/>
                  </a:cubicBezTo>
                  <a:cubicBezTo>
                    <a:pt x="6484" y="5007"/>
                    <a:pt x="9853" y="1538"/>
                    <a:pt x="13789" y="204"/>
                  </a:cubicBezTo>
                  <a:cubicBezTo>
                    <a:pt x="13912" y="173"/>
                    <a:pt x="13865" y="0"/>
                    <a:pt x="1375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2"/>
            <p:cNvSpPr/>
            <p:nvPr/>
          </p:nvSpPr>
          <p:spPr>
            <a:xfrm rot="5400000">
              <a:off x="587700" y="418058"/>
              <a:ext cx="245476" cy="24668"/>
            </a:xfrm>
            <a:custGeom>
              <a:avLst/>
              <a:gdLst/>
              <a:ahLst/>
              <a:cxnLst/>
              <a:rect l="l" t="t" r="r" b="b"/>
              <a:pathLst>
                <a:path w="5762" h="579" extrusionOk="0">
                  <a:moveTo>
                    <a:pt x="2662" y="1"/>
                  </a:moveTo>
                  <a:cubicBezTo>
                    <a:pt x="1808" y="1"/>
                    <a:pt x="955" y="93"/>
                    <a:pt x="124" y="278"/>
                  </a:cubicBezTo>
                  <a:cubicBezTo>
                    <a:pt x="0" y="309"/>
                    <a:pt x="19" y="482"/>
                    <a:pt x="128" y="482"/>
                  </a:cubicBezTo>
                  <a:cubicBezTo>
                    <a:pt x="137" y="482"/>
                    <a:pt x="147" y="481"/>
                    <a:pt x="157" y="478"/>
                  </a:cubicBezTo>
                  <a:cubicBezTo>
                    <a:pt x="988" y="293"/>
                    <a:pt x="1834" y="201"/>
                    <a:pt x="2677" y="201"/>
                  </a:cubicBezTo>
                  <a:cubicBezTo>
                    <a:pt x="3661" y="201"/>
                    <a:pt x="4642" y="327"/>
                    <a:pt x="5594" y="578"/>
                  </a:cubicBezTo>
                  <a:cubicBezTo>
                    <a:pt x="5694" y="578"/>
                    <a:pt x="5761" y="411"/>
                    <a:pt x="5628" y="378"/>
                  </a:cubicBezTo>
                  <a:cubicBezTo>
                    <a:pt x="4658" y="127"/>
                    <a:pt x="3659" y="1"/>
                    <a:pt x="266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2"/>
            <p:cNvSpPr/>
            <p:nvPr/>
          </p:nvSpPr>
          <p:spPr>
            <a:xfrm rot="5400000">
              <a:off x="712840" y="68048"/>
              <a:ext cx="80093" cy="274206"/>
            </a:xfrm>
            <a:custGeom>
              <a:avLst/>
              <a:gdLst/>
              <a:ahLst/>
              <a:cxnLst/>
              <a:rect l="l" t="t" r="r" b="b"/>
              <a:pathLst>
                <a:path w="1880" h="6436" extrusionOk="0">
                  <a:moveTo>
                    <a:pt x="668" y="0"/>
                  </a:moveTo>
                  <a:cubicBezTo>
                    <a:pt x="618" y="0"/>
                    <a:pt x="568" y="33"/>
                    <a:pt x="568" y="100"/>
                  </a:cubicBezTo>
                  <a:cubicBezTo>
                    <a:pt x="434" y="2135"/>
                    <a:pt x="1" y="4837"/>
                    <a:pt x="1635" y="6405"/>
                  </a:cubicBezTo>
                  <a:cubicBezTo>
                    <a:pt x="1657" y="6427"/>
                    <a:pt x="1683" y="6436"/>
                    <a:pt x="1708" y="6436"/>
                  </a:cubicBezTo>
                  <a:cubicBezTo>
                    <a:pt x="1796" y="6436"/>
                    <a:pt x="1880" y="6323"/>
                    <a:pt x="1802" y="6271"/>
                  </a:cubicBezTo>
                  <a:cubicBezTo>
                    <a:pt x="201" y="4737"/>
                    <a:pt x="634" y="2102"/>
                    <a:pt x="768" y="100"/>
                  </a:cubicBezTo>
                  <a:cubicBezTo>
                    <a:pt x="768" y="33"/>
                    <a:pt x="718" y="0"/>
                    <a:pt x="66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2"/>
            <p:cNvSpPr/>
            <p:nvPr/>
          </p:nvSpPr>
          <p:spPr>
            <a:xfrm rot="5400000">
              <a:off x="592981" y="439912"/>
              <a:ext cx="215696" cy="105490"/>
            </a:xfrm>
            <a:custGeom>
              <a:avLst/>
              <a:gdLst/>
              <a:ahLst/>
              <a:cxnLst/>
              <a:rect l="l" t="t" r="r" b="b"/>
              <a:pathLst>
                <a:path w="5063" h="2476" extrusionOk="0">
                  <a:moveTo>
                    <a:pt x="2300" y="129"/>
                  </a:moveTo>
                  <a:cubicBezTo>
                    <a:pt x="3105" y="129"/>
                    <a:pt x="3927" y="309"/>
                    <a:pt x="4250" y="567"/>
                  </a:cubicBezTo>
                  <a:cubicBezTo>
                    <a:pt x="4651" y="1268"/>
                    <a:pt x="4584" y="1768"/>
                    <a:pt x="4017" y="2002"/>
                  </a:cubicBezTo>
                  <a:cubicBezTo>
                    <a:pt x="3750" y="2135"/>
                    <a:pt x="3483" y="2235"/>
                    <a:pt x="3216" y="2235"/>
                  </a:cubicBezTo>
                  <a:cubicBezTo>
                    <a:pt x="3130" y="2243"/>
                    <a:pt x="3043" y="2247"/>
                    <a:pt x="2956" y="2247"/>
                  </a:cubicBezTo>
                  <a:cubicBezTo>
                    <a:pt x="2676" y="2247"/>
                    <a:pt x="2396" y="2204"/>
                    <a:pt x="2115" y="2102"/>
                  </a:cubicBezTo>
                  <a:cubicBezTo>
                    <a:pt x="1438" y="1917"/>
                    <a:pt x="817" y="1505"/>
                    <a:pt x="332" y="943"/>
                  </a:cubicBezTo>
                  <a:lnTo>
                    <a:pt x="332" y="943"/>
                  </a:lnTo>
                  <a:cubicBezTo>
                    <a:pt x="364" y="931"/>
                    <a:pt x="395" y="906"/>
                    <a:pt x="414" y="868"/>
                  </a:cubicBezTo>
                  <a:cubicBezTo>
                    <a:pt x="604" y="334"/>
                    <a:pt x="1442" y="129"/>
                    <a:pt x="2300" y="129"/>
                  </a:cubicBezTo>
                  <a:close/>
                  <a:moveTo>
                    <a:pt x="2516" y="0"/>
                  </a:moveTo>
                  <a:cubicBezTo>
                    <a:pt x="2460" y="0"/>
                    <a:pt x="2405" y="0"/>
                    <a:pt x="2349" y="0"/>
                  </a:cubicBezTo>
                  <a:cubicBezTo>
                    <a:pt x="1589" y="0"/>
                    <a:pt x="534" y="0"/>
                    <a:pt x="222" y="812"/>
                  </a:cubicBezTo>
                  <a:lnTo>
                    <a:pt x="222" y="812"/>
                  </a:lnTo>
                  <a:cubicBezTo>
                    <a:pt x="220" y="808"/>
                    <a:pt x="217" y="804"/>
                    <a:pt x="214" y="801"/>
                  </a:cubicBezTo>
                  <a:cubicBezTo>
                    <a:pt x="195" y="772"/>
                    <a:pt x="166" y="759"/>
                    <a:pt x="138" y="759"/>
                  </a:cubicBezTo>
                  <a:cubicBezTo>
                    <a:pt x="70" y="759"/>
                    <a:pt x="0" y="830"/>
                    <a:pt x="47" y="901"/>
                  </a:cubicBezTo>
                  <a:cubicBezTo>
                    <a:pt x="714" y="1768"/>
                    <a:pt x="1682" y="2335"/>
                    <a:pt x="2783" y="2469"/>
                  </a:cubicBezTo>
                  <a:cubicBezTo>
                    <a:pt x="2829" y="2473"/>
                    <a:pt x="2880" y="2475"/>
                    <a:pt x="2933" y="2475"/>
                  </a:cubicBezTo>
                  <a:cubicBezTo>
                    <a:pt x="3687" y="2475"/>
                    <a:pt x="5062" y="2035"/>
                    <a:pt x="4751" y="1101"/>
                  </a:cubicBezTo>
                  <a:cubicBezTo>
                    <a:pt x="4404" y="30"/>
                    <a:pt x="3462" y="0"/>
                    <a:pt x="251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2"/>
            <p:cNvSpPr/>
            <p:nvPr/>
          </p:nvSpPr>
          <p:spPr>
            <a:xfrm rot="5400000">
              <a:off x="745734" y="454290"/>
              <a:ext cx="230267" cy="132203"/>
            </a:xfrm>
            <a:custGeom>
              <a:avLst/>
              <a:gdLst/>
              <a:ahLst/>
              <a:cxnLst/>
              <a:rect l="l" t="t" r="r" b="b"/>
              <a:pathLst>
                <a:path w="5405" h="3103" extrusionOk="0">
                  <a:moveTo>
                    <a:pt x="3553" y="226"/>
                  </a:moveTo>
                  <a:cubicBezTo>
                    <a:pt x="3829" y="226"/>
                    <a:pt x="4104" y="251"/>
                    <a:pt x="4371" y="301"/>
                  </a:cubicBezTo>
                  <a:cubicBezTo>
                    <a:pt x="5105" y="501"/>
                    <a:pt x="5038" y="1368"/>
                    <a:pt x="4604" y="1802"/>
                  </a:cubicBezTo>
                  <a:cubicBezTo>
                    <a:pt x="3642" y="2857"/>
                    <a:pt x="1756" y="2555"/>
                    <a:pt x="397" y="2830"/>
                  </a:cubicBezTo>
                  <a:lnTo>
                    <a:pt x="397" y="2830"/>
                  </a:lnTo>
                  <a:cubicBezTo>
                    <a:pt x="552" y="2106"/>
                    <a:pt x="704" y="1600"/>
                    <a:pt x="1268" y="1035"/>
                  </a:cubicBezTo>
                  <a:cubicBezTo>
                    <a:pt x="1669" y="635"/>
                    <a:pt x="2169" y="401"/>
                    <a:pt x="2736" y="301"/>
                  </a:cubicBezTo>
                  <a:cubicBezTo>
                    <a:pt x="3003" y="251"/>
                    <a:pt x="3278" y="226"/>
                    <a:pt x="3553" y="226"/>
                  </a:cubicBezTo>
                  <a:close/>
                  <a:moveTo>
                    <a:pt x="3687" y="0"/>
                  </a:moveTo>
                  <a:cubicBezTo>
                    <a:pt x="3378" y="0"/>
                    <a:pt x="3082" y="36"/>
                    <a:pt x="2870" y="67"/>
                  </a:cubicBezTo>
                  <a:cubicBezTo>
                    <a:pt x="2303" y="134"/>
                    <a:pt x="1769" y="368"/>
                    <a:pt x="1302" y="701"/>
                  </a:cubicBezTo>
                  <a:cubicBezTo>
                    <a:pt x="968" y="968"/>
                    <a:pt x="701" y="1302"/>
                    <a:pt x="468" y="1635"/>
                  </a:cubicBezTo>
                  <a:cubicBezTo>
                    <a:pt x="401" y="1735"/>
                    <a:pt x="134" y="2836"/>
                    <a:pt x="234" y="2836"/>
                  </a:cubicBezTo>
                  <a:cubicBezTo>
                    <a:pt x="193" y="2836"/>
                    <a:pt x="165" y="2858"/>
                    <a:pt x="149" y="2889"/>
                  </a:cubicBezTo>
                  <a:lnTo>
                    <a:pt x="149" y="2889"/>
                  </a:lnTo>
                  <a:cubicBezTo>
                    <a:pt x="133" y="2894"/>
                    <a:pt x="117" y="2898"/>
                    <a:pt x="101" y="2903"/>
                  </a:cubicBezTo>
                  <a:cubicBezTo>
                    <a:pt x="1" y="2936"/>
                    <a:pt x="34" y="3103"/>
                    <a:pt x="168" y="3103"/>
                  </a:cubicBezTo>
                  <a:lnTo>
                    <a:pt x="201" y="3103"/>
                  </a:lnTo>
                  <a:cubicBezTo>
                    <a:pt x="1502" y="2736"/>
                    <a:pt x="5405" y="3103"/>
                    <a:pt x="5138" y="868"/>
                  </a:cubicBezTo>
                  <a:cubicBezTo>
                    <a:pt x="5070" y="163"/>
                    <a:pt x="4349" y="0"/>
                    <a:pt x="368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2"/>
            <p:cNvSpPr/>
            <p:nvPr/>
          </p:nvSpPr>
          <p:spPr>
            <a:xfrm rot="5400000">
              <a:off x="799986" y="87455"/>
              <a:ext cx="123675" cy="202203"/>
            </a:xfrm>
            <a:custGeom>
              <a:avLst/>
              <a:gdLst/>
              <a:ahLst/>
              <a:cxnLst/>
              <a:rect l="l" t="t" r="r" b="b"/>
              <a:pathLst>
                <a:path w="2903" h="4746" extrusionOk="0">
                  <a:moveTo>
                    <a:pt x="1573" y="177"/>
                  </a:moveTo>
                  <a:cubicBezTo>
                    <a:pt x="2669" y="177"/>
                    <a:pt x="2668" y="1621"/>
                    <a:pt x="2536" y="2379"/>
                  </a:cubicBezTo>
                  <a:cubicBezTo>
                    <a:pt x="2375" y="3216"/>
                    <a:pt x="1842" y="3835"/>
                    <a:pt x="1355" y="4506"/>
                  </a:cubicBezTo>
                  <a:lnTo>
                    <a:pt x="1355" y="4506"/>
                  </a:lnTo>
                  <a:cubicBezTo>
                    <a:pt x="736" y="3913"/>
                    <a:pt x="365" y="3111"/>
                    <a:pt x="301" y="2279"/>
                  </a:cubicBezTo>
                  <a:cubicBezTo>
                    <a:pt x="268" y="1479"/>
                    <a:pt x="535" y="244"/>
                    <a:pt x="1535" y="178"/>
                  </a:cubicBezTo>
                  <a:cubicBezTo>
                    <a:pt x="1548" y="177"/>
                    <a:pt x="1561" y="177"/>
                    <a:pt x="1573" y="177"/>
                  </a:cubicBezTo>
                  <a:close/>
                  <a:moveTo>
                    <a:pt x="1391" y="0"/>
                  </a:moveTo>
                  <a:cubicBezTo>
                    <a:pt x="563" y="0"/>
                    <a:pt x="229" y="1080"/>
                    <a:pt x="134" y="1712"/>
                  </a:cubicBezTo>
                  <a:cubicBezTo>
                    <a:pt x="1" y="2846"/>
                    <a:pt x="435" y="3980"/>
                    <a:pt x="1302" y="4714"/>
                  </a:cubicBezTo>
                  <a:cubicBezTo>
                    <a:pt x="1324" y="4736"/>
                    <a:pt x="1348" y="4745"/>
                    <a:pt x="1370" y="4745"/>
                  </a:cubicBezTo>
                  <a:cubicBezTo>
                    <a:pt x="1393" y="4745"/>
                    <a:pt x="1414" y="4736"/>
                    <a:pt x="1432" y="4722"/>
                  </a:cubicBezTo>
                  <a:lnTo>
                    <a:pt x="1432" y="4722"/>
                  </a:lnTo>
                  <a:cubicBezTo>
                    <a:pt x="1459" y="4719"/>
                    <a:pt x="1485" y="4706"/>
                    <a:pt x="1502" y="4681"/>
                  </a:cubicBezTo>
                  <a:cubicBezTo>
                    <a:pt x="2202" y="3680"/>
                    <a:pt x="2836" y="2846"/>
                    <a:pt x="2836" y="1579"/>
                  </a:cubicBezTo>
                  <a:cubicBezTo>
                    <a:pt x="2903" y="778"/>
                    <a:pt x="2303" y="78"/>
                    <a:pt x="1535" y="11"/>
                  </a:cubicBezTo>
                  <a:cubicBezTo>
                    <a:pt x="1486" y="4"/>
                    <a:pt x="1437" y="0"/>
                    <a:pt x="139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9" name="Google Shape;3339;p22"/>
          <p:cNvGrpSpPr/>
          <p:nvPr/>
        </p:nvGrpSpPr>
        <p:grpSpPr>
          <a:xfrm flipH="1">
            <a:off x="3092159" y="4735260"/>
            <a:ext cx="380872" cy="644540"/>
            <a:chOff x="4966680" y="4437444"/>
            <a:chExt cx="491575" cy="831771"/>
          </a:xfrm>
        </p:grpSpPr>
        <p:sp>
          <p:nvSpPr>
            <p:cNvPr id="3340" name="Google Shape;3340;p22"/>
            <p:cNvSpPr/>
            <p:nvPr/>
          </p:nvSpPr>
          <p:spPr>
            <a:xfrm rot="5400000">
              <a:off x="4784418" y="4619705"/>
              <a:ext cx="813410" cy="448886"/>
            </a:xfrm>
            <a:custGeom>
              <a:avLst/>
              <a:gdLst/>
              <a:ahLst/>
              <a:cxnLst/>
              <a:rect l="l" t="t" r="r" b="b"/>
              <a:pathLst>
                <a:path w="19093" h="10536" extrusionOk="0">
                  <a:moveTo>
                    <a:pt x="15063" y="1"/>
                  </a:moveTo>
                  <a:cubicBezTo>
                    <a:pt x="12675" y="1"/>
                    <a:pt x="10187" y="934"/>
                    <a:pt x="8207" y="2037"/>
                  </a:cubicBezTo>
                  <a:cubicBezTo>
                    <a:pt x="4938" y="3871"/>
                    <a:pt x="2803" y="7073"/>
                    <a:pt x="68" y="9509"/>
                  </a:cubicBezTo>
                  <a:cubicBezTo>
                    <a:pt x="1" y="9575"/>
                    <a:pt x="34" y="9675"/>
                    <a:pt x="101" y="9675"/>
                  </a:cubicBezTo>
                  <a:cubicBezTo>
                    <a:pt x="1631" y="10268"/>
                    <a:pt x="3274" y="10536"/>
                    <a:pt x="4930" y="10536"/>
                  </a:cubicBezTo>
                  <a:cubicBezTo>
                    <a:pt x="7283" y="10536"/>
                    <a:pt x="9662" y="9995"/>
                    <a:pt x="11776" y="9075"/>
                  </a:cubicBezTo>
                  <a:cubicBezTo>
                    <a:pt x="13544" y="8374"/>
                    <a:pt x="15112" y="7207"/>
                    <a:pt x="16346" y="5739"/>
                  </a:cubicBezTo>
                  <a:cubicBezTo>
                    <a:pt x="17547" y="4271"/>
                    <a:pt x="18247" y="2437"/>
                    <a:pt x="19048" y="736"/>
                  </a:cubicBezTo>
                  <a:cubicBezTo>
                    <a:pt x="19092" y="647"/>
                    <a:pt x="19018" y="573"/>
                    <a:pt x="18954" y="573"/>
                  </a:cubicBezTo>
                  <a:cubicBezTo>
                    <a:pt x="18922" y="573"/>
                    <a:pt x="18892" y="591"/>
                    <a:pt x="18881" y="636"/>
                  </a:cubicBezTo>
                  <a:cubicBezTo>
                    <a:pt x="18247" y="2103"/>
                    <a:pt x="17547" y="3504"/>
                    <a:pt x="16713" y="4872"/>
                  </a:cubicBezTo>
                  <a:cubicBezTo>
                    <a:pt x="15712" y="6373"/>
                    <a:pt x="14378" y="7574"/>
                    <a:pt x="12777" y="8374"/>
                  </a:cubicBezTo>
                  <a:cubicBezTo>
                    <a:pt x="10373" y="9636"/>
                    <a:pt x="7714" y="10303"/>
                    <a:pt x="5043" y="10303"/>
                  </a:cubicBezTo>
                  <a:cubicBezTo>
                    <a:pt x="3971" y="10303"/>
                    <a:pt x="2896" y="10195"/>
                    <a:pt x="1836" y="9976"/>
                  </a:cubicBezTo>
                  <a:cubicBezTo>
                    <a:pt x="1435" y="9909"/>
                    <a:pt x="1035" y="9775"/>
                    <a:pt x="635" y="9642"/>
                  </a:cubicBezTo>
                  <a:cubicBezTo>
                    <a:pt x="101" y="9475"/>
                    <a:pt x="768" y="9142"/>
                    <a:pt x="1002" y="8941"/>
                  </a:cubicBezTo>
                  <a:cubicBezTo>
                    <a:pt x="1635" y="8308"/>
                    <a:pt x="2269" y="7641"/>
                    <a:pt x="2870" y="6973"/>
                  </a:cubicBezTo>
                  <a:cubicBezTo>
                    <a:pt x="4137" y="5539"/>
                    <a:pt x="5538" y="4238"/>
                    <a:pt x="7006" y="3037"/>
                  </a:cubicBezTo>
                  <a:cubicBezTo>
                    <a:pt x="9143" y="1448"/>
                    <a:pt x="12195" y="184"/>
                    <a:pt x="15035" y="184"/>
                  </a:cubicBezTo>
                  <a:cubicBezTo>
                    <a:pt x="15831" y="184"/>
                    <a:pt x="16609" y="283"/>
                    <a:pt x="17347" y="502"/>
                  </a:cubicBezTo>
                  <a:cubicBezTo>
                    <a:pt x="17361" y="511"/>
                    <a:pt x="17374" y="516"/>
                    <a:pt x="17386" y="516"/>
                  </a:cubicBezTo>
                  <a:cubicBezTo>
                    <a:pt x="17462" y="516"/>
                    <a:pt x="17495" y="359"/>
                    <a:pt x="17380" y="302"/>
                  </a:cubicBezTo>
                  <a:lnTo>
                    <a:pt x="17380" y="335"/>
                  </a:lnTo>
                  <a:cubicBezTo>
                    <a:pt x="16633" y="103"/>
                    <a:pt x="15854" y="1"/>
                    <a:pt x="1506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2"/>
            <p:cNvSpPr/>
            <p:nvPr/>
          </p:nvSpPr>
          <p:spPr>
            <a:xfrm rot="5400000">
              <a:off x="4816221" y="4627182"/>
              <a:ext cx="831771" cy="452295"/>
            </a:xfrm>
            <a:custGeom>
              <a:avLst/>
              <a:gdLst/>
              <a:ahLst/>
              <a:cxnLst/>
              <a:rect l="l" t="t" r="r" b="b"/>
              <a:pathLst>
                <a:path w="19524" h="10616" extrusionOk="0">
                  <a:moveTo>
                    <a:pt x="19378" y="1"/>
                  </a:moveTo>
                  <a:cubicBezTo>
                    <a:pt x="19354" y="1"/>
                    <a:pt x="19331" y="11"/>
                    <a:pt x="19315" y="36"/>
                  </a:cubicBezTo>
                  <a:cubicBezTo>
                    <a:pt x="16980" y="2772"/>
                    <a:pt x="14178" y="5073"/>
                    <a:pt x="10976" y="6741"/>
                  </a:cubicBezTo>
                  <a:cubicBezTo>
                    <a:pt x="9274" y="7642"/>
                    <a:pt x="7473" y="8309"/>
                    <a:pt x="5705" y="9043"/>
                  </a:cubicBezTo>
                  <a:cubicBezTo>
                    <a:pt x="4047" y="9731"/>
                    <a:pt x="2300" y="10420"/>
                    <a:pt x="493" y="10420"/>
                  </a:cubicBezTo>
                  <a:cubicBezTo>
                    <a:pt x="374" y="10420"/>
                    <a:pt x="254" y="10417"/>
                    <a:pt x="134" y="10410"/>
                  </a:cubicBezTo>
                  <a:cubicBezTo>
                    <a:pt x="1" y="10410"/>
                    <a:pt x="1" y="10611"/>
                    <a:pt x="134" y="10611"/>
                  </a:cubicBezTo>
                  <a:cubicBezTo>
                    <a:pt x="225" y="10614"/>
                    <a:pt x="316" y="10615"/>
                    <a:pt x="407" y="10615"/>
                  </a:cubicBezTo>
                  <a:cubicBezTo>
                    <a:pt x="2178" y="10615"/>
                    <a:pt x="3887" y="10009"/>
                    <a:pt x="5505" y="9343"/>
                  </a:cubicBezTo>
                  <a:cubicBezTo>
                    <a:pt x="7206" y="8676"/>
                    <a:pt x="8974" y="7975"/>
                    <a:pt x="10642" y="7175"/>
                  </a:cubicBezTo>
                  <a:cubicBezTo>
                    <a:pt x="14011" y="5474"/>
                    <a:pt x="17013" y="3072"/>
                    <a:pt x="19448" y="170"/>
                  </a:cubicBezTo>
                  <a:cubicBezTo>
                    <a:pt x="19523" y="95"/>
                    <a:pt x="19448" y="1"/>
                    <a:pt x="1937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2"/>
            <p:cNvSpPr/>
            <p:nvPr/>
          </p:nvSpPr>
          <p:spPr>
            <a:xfrm rot="5400000">
              <a:off x="4979542" y="4581202"/>
              <a:ext cx="173009" cy="184820"/>
            </a:xfrm>
            <a:custGeom>
              <a:avLst/>
              <a:gdLst/>
              <a:ahLst/>
              <a:cxnLst/>
              <a:rect l="l" t="t" r="r" b="b"/>
              <a:pathLst>
                <a:path w="4061" h="4338" extrusionOk="0">
                  <a:moveTo>
                    <a:pt x="161" y="1"/>
                  </a:moveTo>
                  <a:cubicBezTo>
                    <a:pt x="48" y="1"/>
                    <a:pt x="1" y="174"/>
                    <a:pt x="124" y="205"/>
                  </a:cubicBezTo>
                  <a:cubicBezTo>
                    <a:pt x="457" y="305"/>
                    <a:pt x="3827" y="1405"/>
                    <a:pt x="3760" y="1505"/>
                  </a:cubicBezTo>
                  <a:cubicBezTo>
                    <a:pt x="3393" y="2406"/>
                    <a:pt x="3059" y="3273"/>
                    <a:pt x="2659" y="4174"/>
                  </a:cubicBezTo>
                  <a:cubicBezTo>
                    <a:pt x="2637" y="4263"/>
                    <a:pt x="2704" y="4337"/>
                    <a:pt x="2770" y="4337"/>
                  </a:cubicBezTo>
                  <a:cubicBezTo>
                    <a:pt x="2804" y="4337"/>
                    <a:pt x="2837" y="4319"/>
                    <a:pt x="2859" y="4274"/>
                  </a:cubicBezTo>
                  <a:cubicBezTo>
                    <a:pt x="3259" y="3307"/>
                    <a:pt x="3660" y="2339"/>
                    <a:pt x="4027" y="1405"/>
                  </a:cubicBezTo>
                  <a:cubicBezTo>
                    <a:pt x="4060" y="1339"/>
                    <a:pt x="4027" y="1272"/>
                    <a:pt x="3960" y="1272"/>
                  </a:cubicBezTo>
                  <a:lnTo>
                    <a:pt x="191" y="4"/>
                  </a:lnTo>
                  <a:cubicBezTo>
                    <a:pt x="180" y="2"/>
                    <a:pt x="171" y="1"/>
                    <a:pt x="161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2"/>
            <p:cNvSpPr/>
            <p:nvPr/>
          </p:nvSpPr>
          <p:spPr>
            <a:xfrm rot="5400000">
              <a:off x="5048621" y="4713760"/>
              <a:ext cx="228179" cy="270968"/>
            </a:xfrm>
            <a:custGeom>
              <a:avLst/>
              <a:gdLst/>
              <a:ahLst/>
              <a:cxnLst/>
              <a:rect l="l" t="t" r="r" b="b"/>
              <a:pathLst>
                <a:path w="5356" h="6360" extrusionOk="0">
                  <a:moveTo>
                    <a:pt x="138" y="0"/>
                  </a:moveTo>
                  <a:cubicBezTo>
                    <a:pt x="58" y="0"/>
                    <a:pt x="1" y="131"/>
                    <a:pt x="85" y="216"/>
                  </a:cubicBezTo>
                  <a:cubicBezTo>
                    <a:pt x="1286" y="949"/>
                    <a:pt x="2753" y="1183"/>
                    <a:pt x="3954" y="1917"/>
                  </a:cubicBezTo>
                  <a:cubicBezTo>
                    <a:pt x="5355" y="2751"/>
                    <a:pt x="4955" y="4852"/>
                    <a:pt x="4655" y="6220"/>
                  </a:cubicBezTo>
                  <a:cubicBezTo>
                    <a:pt x="4634" y="6302"/>
                    <a:pt x="4703" y="6359"/>
                    <a:pt x="4766" y="6359"/>
                  </a:cubicBezTo>
                  <a:cubicBezTo>
                    <a:pt x="4805" y="6359"/>
                    <a:pt x="4842" y="6338"/>
                    <a:pt x="4855" y="6287"/>
                  </a:cubicBezTo>
                  <a:cubicBezTo>
                    <a:pt x="4988" y="5519"/>
                    <a:pt x="5055" y="4752"/>
                    <a:pt x="5088" y="3985"/>
                  </a:cubicBezTo>
                  <a:cubicBezTo>
                    <a:pt x="5155" y="3451"/>
                    <a:pt x="5155" y="2784"/>
                    <a:pt x="4788" y="2350"/>
                  </a:cubicBezTo>
                  <a:cubicBezTo>
                    <a:pt x="3621" y="1016"/>
                    <a:pt x="1619" y="916"/>
                    <a:pt x="185" y="15"/>
                  </a:cubicBezTo>
                  <a:cubicBezTo>
                    <a:pt x="169" y="5"/>
                    <a:pt x="153" y="0"/>
                    <a:pt x="13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2"/>
            <p:cNvSpPr/>
            <p:nvPr/>
          </p:nvSpPr>
          <p:spPr>
            <a:xfrm rot="5400000">
              <a:off x="5181693" y="4916488"/>
              <a:ext cx="194566" cy="230578"/>
            </a:xfrm>
            <a:custGeom>
              <a:avLst/>
              <a:gdLst/>
              <a:ahLst/>
              <a:cxnLst/>
              <a:rect l="l" t="t" r="r" b="b"/>
              <a:pathLst>
                <a:path w="4567" h="5412" extrusionOk="0">
                  <a:moveTo>
                    <a:pt x="132" y="0"/>
                  </a:moveTo>
                  <a:cubicBezTo>
                    <a:pt x="57" y="0"/>
                    <a:pt x="1" y="94"/>
                    <a:pt x="76" y="169"/>
                  </a:cubicBezTo>
                  <a:cubicBezTo>
                    <a:pt x="910" y="936"/>
                    <a:pt x="1977" y="1303"/>
                    <a:pt x="3045" y="1670"/>
                  </a:cubicBezTo>
                  <a:cubicBezTo>
                    <a:pt x="3345" y="1803"/>
                    <a:pt x="3612" y="1937"/>
                    <a:pt x="3912" y="2070"/>
                  </a:cubicBezTo>
                  <a:cubicBezTo>
                    <a:pt x="4212" y="2237"/>
                    <a:pt x="4079" y="3038"/>
                    <a:pt x="4079" y="3304"/>
                  </a:cubicBezTo>
                  <a:cubicBezTo>
                    <a:pt x="4112" y="3972"/>
                    <a:pt x="4179" y="4672"/>
                    <a:pt x="4345" y="5339"/>
                  </a:cubicBezTo>
                  <a:cubicBezTo>
                    <a:pt x="4358" y="5390"/>
                    <a:pt x="4395" y="5412"/>
                    <a:pt x="4434" y="5412"/>
                  </a:cubicBezTo>
                  <a:cubicBezTo>
                    <a:pt x="4498" y="5412"/>
                    <a:pt x="4566" y="5355"/>
                    <a:pt x="4546" y="5273"/>
                  </a:cubicBezTo>
                  <a:cubicBezTo>
                    <a:pt x="4345" y="4238"/>
                    <a:pt x="4245" y="3171"/>
                    <a:pt x="4279" y="2104"/>
                  </a:cubicBezTo>
                  <a:cubicBezTo>
                    <a:pt x="4279" y="2070"/>
                    <a:pt x="4279" y="2037"/>
                    <a:pt x="4245" y="2004"/>
                  </a:cubicBezTo>
                  <a:cubicBezTo>
                    <a:pt x="2911" y="1270"/>
                    <a:pt x="1343" y="1070"/>
                    <a:pt x="209" y="35"/>
                  </a:cubicBezTo>
                  <a:cubicBezTo>
                    <a:pt x="184" y="10"/>
                    <a:pt x="157" y="0"/>
                    <a:pt x="1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5" name="Google Shape;3345;p22"/>
          <p:cNvGrpSpPr/>
          <p:nvPr/>
        </p:nvGrpSpPr>
        <p:grpSpPr>
          <a:xfrm flipH="1">
            <a:off x="4773028" y="4736330"/>
            <a:ext cx="513674" cy="642416"/>
            <a:chOff x="3291645" y="4438907"/>
            <a:chExt cx="662976" cy="829031"/>
          </a:xfrm>
        </p:grpSpPr>
        <p:sp>
          <p:nvSpPr>
            <p:cNvPr id="3346" name="Google Shape;3346;p22"/>
            <p:cNvSpPr/>
            <p:nvPr/>
          </p:nvSpPr>
          <p:spPr>
            <a:xfrm rot="5400000">
              <a:off x="3252321" y="4576246"/>
              <a:ext cx="731016" cy="652368"/>
            </a:xfrm>
            <a:custGeom>
              <a:avLst/>
              <a:gdLst/>
              <a:ahLst/>
              <a:cxnLst/>
              <a:rect l="l" t="t" r="r" b="b"/>
              <a:pathLst>
                <a:path w="17159" h="15312" extrusionOk="0">
                  <a:moveTo>
                    <a:pt x="119" y="1"/>
                  </a:moveTo>
                  <a:cubicBezTo>
                    <a:pt x="64" y="1"/>
                    <a:pt x="1" y="44"/>
                    <a:pt x="1" y="119"/>
                  </a:cubicBezTo>
                  <a:cubicBezTo>
                    <a:pt x="601" y="4155"/>
                    <a:pt x="2603" y="8258"/>
                    <a:pt x="5905" y="10760"/>
                  </a:cubicBezTo>
                  <a:cubicBezTo>
                    <a:pt x="9108" y="13228"/>
                    <a:pt x="13411" y="13562"/>
                    <a:pt x="16946" y="15296"/>
                  </a:cubicBezTo>
                  <a:cubicBezTo>
                    <a:pt x="16968" y="15307"/>
                    <a:pt x="16989" y="15312"/>
                    <a:pt x="17008" y="15312"/>
                  </a:cubicBezTo>
                  <a:cubicBezTo>
                    <a:pt x="17106" y="15312"/>
                    <a:pt x="17158" y="15186"/>
                    <a:pt x="17047" y="15130"/>
                  </a:cubicBezTo>
                  <a:cubicBezTo>
                    <a:pt x="13677" y="13462"/>
                    <a:pt x="9808" y="12995"/>
                    <a:pt x="6606" y="10993"/>
                  </a:cubicBezTo>
                  <a:cubicBezTo>
                    <a:pt x="2970" y="8725"/>
                    <a:pt x="835" y="4188"/>
                    <a:pt x="201" y="86"/>
                  </a:cubicBezTo>
                  <a:cubicBezTo>
                    <a:pt x="201" y="27"/>
                    <a:pt x="163" y="1"/>
                    <a:pt x="11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2"/>
            <p:cNvSpPr/>
            <p:nvPr/>
          </p:nvSpPr>
          <p:spPr>
            <a:xfrm rot="5400000">
              <a:off x="3791468" y="4526543"/>
              <a:ext cx="78218" cy="220140"/>
            </a:xfrm>
            <a:custGeom>
              <a:avLst/>
              <a:gdLst/>
              <a:ahLst/>
              <a:cxnLst/>
              <a:rect l="l" t="t" r="r" b="b"/>
              <a:pathLst>
                <a:path w="1836" h="5167" extrusionOk="0">
                  <a:moveTo>
                    <a:pt x="1703" y="1"/>
                  </a:moveTo>
                  <a:cubicBezTo>
                    <a:pt x="1664" y="1"/>
                    <a:pt x="1627" y="22"/>
                    <a:pt x="1614" y="73"/>
                  </a:cubicBezTo>
                  <a:cubicBezTo>
                    <a:pt x="1047" y="1708"/>
                    <a:pt x="847" y="3476"/>
                    <a:pt x="47" y="5010"/>
                  </a:cubicBezTo>
                  <a:cubicBezTo>
                    <a:pt x="0" y="5080"/>
                    <a:pt x="68" y="5166"/>
                    <a:pt x="135" y="5166"/>
                  </a:cubicBezTo>
                  <a:cubicBezTo>
                    <a:pt x="164" y="5166"/>
                    <a:pt x="193" y="5150"/>
                    <a:pt x="213" y="5110"/>
                  </a:cubicBezTo>
                  <a:cubicBezTo>
                    <a:pt x="1047" y="3542"/>
                    <a:pt x="1248" y="1774"/>
                    <a:pt x="1815" y="140"/>
                  </a:cubicBezTo>
                  <a:cubicBezTo>
                    <a:pt x="1835" y="57"/>
                    <a:pt x="1767" y="1"/>
                    <a:pt x="170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2"/>
            <p:cNvSpPr/>
            <p:nvPr/>
          </p:nvSpPr>
          <p:spPr>
            <a:xfrm rot="5400000">
              <a:off x="3448582" y="4551744"/>
              <a:ext cx="266393" cy="82100"/>
            </a:xfrm>
            <a:custGeom>
              <a:avLst/>
              <a:gdLst/>
              <a:ahLst/>
              <a:cxnLst/>
              <a:rect l="l" t="t" r="r" b="b"/>
              <a:pathLst>
                <a:path w="6253" h="1927" extrusionOk="0">
                  <a:moveTo>
                    <a:pt x="187" y="1"/>
                  </a:moveTo>
                  <a:cubicBezTo>
                    <a:pt x="95" y="1"/>
                    <a:pt x="0" y="104"/>
                    <a:pt x="81" y="185"/>
                  </a:cubicBezTo>
                  <a:cubicBezTo>
                    <a:pt x="1522" y="1438"/>
                    <a:pt x="3873" y="1926"/>
                    <a:pt x="5756" y="1926"/>
                  </a:cubicBezTo>
                  <a:cubicBezTo>
                    <a:pt x="5879" y="1926"/>
                    <a:pt x="6000" y="1924"/>
                    <a:pt x="6119" y="1920"/>
                  </a:cubicBezTo>
                  <a:cubicBezTo>
                    <a:pt x="6252" y="1920"/>
                    <a:pt x="6252" y="1686"/>
                    <a:pt x="6119" y="1686"/>
                  </a:cubicBezTo>
                  <a:cubicBezTo>
                    <a:pt x="5997" y="1691"/>
                    <a:pt x="5873" y="1693"/>
                    <a:pt x="5746" y="1693"/>
                  </a:cubicBezTo>
                  <a:cubicBezTo>
                    <a:pt x="3921" y="1693"/>
                    <a:pt x="1589" y="1235"/>
                    <a:pt x="248" y="19"/>
                  </a:cubicBezTo>
                  <a:cubicBezTo>
                    <a:pt x="229" y="6"/>
                    <a:pt x="208" y="1"/>
                    <a:pt x="18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2"/>
            <p:cNvSpPr/>
            <p:nvPr/>
          </p:nvSpPr>
          <p:spPr>
            <a:xfrm rot="5400000">
              <a:off x="3581733" y="4679999"/>
              <a:ext cx="36297" cy="251838"/>
            </a:xfrm>
            <a:custGeom>
              <a:avLst/>
              <a:gdLst/>
              <a:ahLst/>
              <a:cxnLst/>
              <a:rect l="l" t="t" r="r" b="b"/>
              <a:pathLst>
                <a:path w="852" h="5911" extrusionOk="0">
                  <a:moveTo>
                    <a:pt x="105" y="0"/>
                  </a:moveTo>
                  <a:cubicBezTo>
                    <a:pt x="51" y="0"/>
                    <a:pt x="1" y="34"/>
                    <a:pt x="17" y="101"/>
                  </a:cubicBezTo>
                  <a:cubicBezTo>
                    <a:pt x="117" y="2002"/>
                    <a:pt x="618" y="3870"/>
                    <a:pt x="184" y="5771"/>
                  </a:cubicBezTo>
                  <a:cubicBezTo>
                    <a:pt x="163" y="5854"/>
                    <a:pt x="232" y="5911"/>
                    <a:pt x="295" y="5911"/>
                  </a:cubicBezTo>
                  <a:cubicBezTo>
                    <a:pt x="334" y="5911"/>
                    <a:pt x="371" y="5889"/>
                    <a:pt x="384" y="5838"/>
                  </a:cubicBezTo>
                  <a:cubicBezTo>
                    <a:pt x="851" y="3903"/>
                    <a:pt x="317" y="2002"/>
                    <a:pt x="217" y="101"/>
                  </a:cubicBezTo>
                  <a:cubicBezTo>
                    <a:pt x="217" y="34"/>
                    <a:pt x="159" y="0"/>
                    <a:pt x="10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2"/>
            <p:cNvSpPr/>
            <p:nvPr/>
          </p:nvSpPr>
          <p:spPr>
            <a:xfrm rot="5400000">
              <a:off x="3260319" y="4788575"/>
              <a:ext cx="219872" cy="80396"/>
            </a:xfrm>
            <a:custGeom>
              <a:avLst/>
              <a:gdLst/>
              <a:ahLst/>
              <a:cxnLst/>
              <a:rect l="l" t="t" r="r" b="b"/>
              <a:pathLst>
                <a:path w="5161" h="1887" extrusionOk="0">
                  <a:moveTo>
                    <a:pt x="5000" y="0"/>
                  </a:moveTo>
                  <a:cubicBezTo>
                    <a:pt x="4991" y="0"/>
                    <a:pt x="4981" y="1"/>
                    <a:pt x="4971" y="4"/>
                  </a:cubicBezTo>
                  <a:cubicBezTo>
                    <a:pt x="3418" y="501"/>
                    <a:pt x="2154" y="1692"/>
                    <a:pt x="506" y="1692"/>
                  </a:cubicBezTo>
                  <a:cubicBezTo>
                    <a:pt x="384" y="1692"/>
                    <a:pt x="260" y="1685"/>
                    <a:pt x="134" y="1672"/>
                  </a:cubicBezTo>
                  <a:cubicBezTo>
                    <a:pt x="1" y="1672"/>
                    <a:pt x="1" y="1872"/>
                    <a:pt x="134" y="1872"/>
                  </a:cubicBezTo>
                  <a:cubicBezTo>
                    <a:pt x="245" y="1882"/>
                    <a:pt x="355" y="1886"/>
                    <a:pt x="462" y="1886"/>
                  </a:cubicBezTo>
                  <a:cubicBezTo>
                    <a:pt x="2162" y="1886"/>
                    <a:pt x="3438" y="706"/>
                    <a:pt x="5038" y="204"/>
                  </a:cubicBezTo>
                  <a:cubicBezTo>
                    <a:pt x="5161" y="173"/>
                    <a:pt x="5113" y="0"/>
                    <a:pt x="50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2"/>
            <p:cNvSpPr/>
            <p:nvPr/>
          </p:nvSpPr>
          <p:spPr>
            <a:xfrm rot="5400000">
              <a:off x="3917087" y="4647263"/>
              <a:ext cx="35573" cy="39495"/>
            </a:xfrm>
            <a:custGeom>
              <a:avLst/>
              <a:gdLst/>
              <a:ahLst/>
              <a:cxnLst/>
              <a:rect l="l" t="t" r="r" b="b"/>
              <a:pathLst>
                <a:path w="835" h="927" extrusionOk="0">
                  <a:moveTo>
                    <a:pt x="434" y="1"/>
                  </a:moveTo>
                  <a:cubicBezTo>
                    <a:pt x="200" y="1"/>
                    <a:pt x="0" y="201"/>
                    <a:pt x="0" y="435"/>
                  </a:cubicBezTo>
                  <a:lnTo>
                    <a:pt x="0" y="501"/>
                  </a:lnTo>
                  <a:cubicBezTo>
                    <a:pt x="0" y="785"/>
                    <a:pt x="209" y="927"/>
                    <a:pt x="417" y="927"/>
                  </a:cubicBezTo>
                  <a:cubicBezTo>
                    <a:pt x="626" y="927"/>
                    <a:pt x="834" y="785"/>
                    <a:pt x="834" y="501"/>
                  </a:cubicBezTo>
                  <a:lnTo>
                    <a:pt x="834" y="435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2"/>
            <p:cNvSpPr/>
            <p:nvPr/>
          </p:nvSpPr>
          <p:spPr>
            <a:xfrm rot="5400000">
              <a:off x="3909100" y="4531276"/>
              <a:ext cx="46905" cy="35533"/>
            </a:xfrm>
            <a:custGeom>
              <a:avLst/>
              <a:gdLst/>
              <a:ahLst/>
              <a:cxnLst/>
              <a:rect l="l" t="t" r="r" b="b"/>
              <a:pathLst>
                <a:path w="1101" h="834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cubicBezTo>
                    <a:pt x="1101" y="834"/>
                    <a:pt x="1101" y="0"/>
                    <a:pt x="5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2"/>
            <p:cNvSpPr/>
            <p:nvPr/>
          </p:nvSpPr>
          <p:spPr>
            <a:xfrm rot="5400000">
              <a:off x="3600053" y="4436967"/>
              <a:ext cx="35573" cy="39452"/>
            </a:xfrm>
            <a:custGeom>
              <a:avLst/>
              <a:gdLst/>
              <a:ahLst/>
              <a:cxnLst/>
              <a:rect l="l" t="t" r="r" b="b"/>
              <a:pathLst>
                <a:path w="835" h="926" extrusionOk="0">
                  <a:moveTo>
                    <a:pt x="400" y="0"/>
                  </a:moveTo>
                  <a:cubicBezTo>
                    <a:pt x="167" y="0"/>
                    <a:pt x="0" y="167"/>
                    <a:pt x="0" y="401"/>
                  </a:cubicBezTo>
                  <a:lnTo>
                    <a:pt x="0" y="501"/>
                  </a:lnTo>
                  <a:cubicBezTo>
                    <a:pt x="0" y="784"/>
                    <a:pt x="209" y="926"/>
                    <a:pt x="417" y="926"/>
                  </a:cubicBezTo>
                  <a:cubicBezTo>
                    <a:pt x="626" y="926"/>
                    <a:pt x="834" y="784"/>
                    <a:pt x="834" y="501"/>
                  </a:cubicBezTo>
                  <a:lnTo>
                    <a:pt x="834" y="401"/>
                  </a:lnTo>
                  <a:cubicBezTo>
                    <a:pt x="834" y="167"/>
                    <a:pt x="634" y="0"/>
                    <a:pt x="4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2"/>
            <p:cNvSpPr/>
            <p:nvPr/>
          </p:nvSpPr>
          <p:spPr>
            <a:xfrm rot="5400000">
              <a:off x="3699450" y="4776414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lnTo>
                    <a:pt x="634" y="834"/>
                  </a:lnTo>
                  <a:cubicBezTo>
                    <a:pt x="1201" y="834"/>
                    <a:pt x="1201" y="0"/>
                    <a:pt x="6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2"/>
            <p:cNvSpPr/>
            <p:nvPr/>
          </p:nvSpPr>
          <p:spPr>
            <a:xfrm rot="5400000">
              <a:off x="3302986" y="4705352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lnTo>
                    <a:pt x="634" y="835"/>
                  </a:lnTo>
                  <a:cubicBezTo>
                    <a:pt x="1201" y="835"/>
                    <a:pt x="1201" y="1"/>
                    <a:pt x="6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6" name="Google Shape;3356;p22"/>
          <p:cNvGrpSpPr/>
          <p:nvPr/>
        </p:nvGrpSpPr>
        <p:grpSpPr>
          <a:xfrm flipH="1">
            <a:off x="2328051" y="4868669"/>
            <a:ext cx="490699" cy="571086"/>
            <a:chOff x="7255010" y="4438892"/>
            <a:chExt cx="633323" cy="736981"/>
          </a:xfrm>
        </p:grpSpPr>
        <p:sp>
          <p:nvSpPr>
            <p:cNvPr id="3357" name="Google Shape;3357;p22"/>
            <p:cNvSpPr/>
            <p:nvPr/>
          </p:nvSpPr>
          <p:spPr>
            <a:xfrm rot="5400000">
              <a:off x="7203182" y="4490721"/>
              <a:ext cx="736981" cy="633323"/>
            </a:xfrm>
            <a:custGeom>
              <a:avLst/>
              <a:gdLst/>
              <a:ahLst/>
              <a:cxnLst/>
              <a:rect l="l" t="t" r="r" b="b"/>
              <a:pathLst>
                <a:path w="17299" h="14865" extrusionOk="0">
                  <a:moveTo>
                    <a:pt x="8956" y="1"/>
                  </a:moveTo>
                  <a:cubicBezTo>
                    <a:pt x="8127" y="1"/>
                    <a:pt x="7319" y="154"/>
                    <a:pt x="7072" y="736"/>
                  </a:cubicBezTo>
                  <a:cubicBezTo>
                    <a:pt x="6905" y="1270"/>
                    <a:pt x="7005" y="1837"/>
                    <a:pt x="7372" y="2270"/>
                  </a:cubicBezTo>
                  <a:cubicBezTo>
                    <a:pt x="7672" y="2637"/>
                    <a:pt x="8006" y="2938"/>
                    <a:pt x="8273" y="3305"/>
                  </a:cubicBezTo>
                  <a:cubicBezTo>
                    <a:pt x="8529" y="3680"/>
                    <a:pt x="8331" y="3776"/>
                    <a:pt x="8024" y="3776"/>
                  </a:cubicBezTo>
                  <a:cubicBezTo>
                    <a:pt x="7730" y="3776"/>
                    <a:pt x="7334" y="3688"/>
                    <a:pt x="7139" y="3671"/>
                  </a:cubicBezTo>
                  <a:cubicBezTo>
                    <a:pt x="6958" y="3661"/>
                    <a:pt x="6733" y="3651"/>
                    <a:pt x="6483" y="3651"/>
                  </a:cubicBezTo>
                  <a:cubicBezTo>
                    <a:pt x="5209" y="3651"/>
                    <a:pt x="3297" y="3889"/>
                    <a:pt x="3436" y="5339"/>
                  </a:cubicBezTo>
                  <a:cubicBezTo>
                    <a:pt x="3503" y="5940"/>
                    <a:pt x="4170" y="6440"/>
                    <a:pt x="4604" y="6774"/>
                  </a:cubicBezTo>
                  <a:lnTo>
                    <a:pt x="5104" y="7207"/>
                  </a:lnTo>
                  <a:cubicBezTo>
                    <a:pt x="5271" y="7307"/>
                    <a:pt x="5438" y="7307"/>
                    <a:pt x="5304" y="7341"/>
                  </a:cubicBezTo>
                  <a:cubicBezTo>
                    <a:pt x="5004" y="7407"/>
                    <a:pt x="4704" y="7508"/>
                    <a:pt x="4403" y="7608"/>
                  </a:cubicBezTo>
                  <a:cubicBezTo>
                    <a:pt x="3136" y="8075"/>
                    <a:pt x="1768" y="8675"/>
                    <a:pt x="834" y="9676"/>
                  </a:cubicBezTo>
                  <a:cubicBezTo>
                    <a:pt x="301" y="10176"/>
                    <a:pt x="0" y="11244"/>
                    <a:pt x="868" y="11611"/>
                  </a:cubicBezTo>
                  <a:cubicBezTo>
                    <a:pt x="1175" y="11742"/>
                    <a:pt x="1511" y="11795"/>
                    <a:pt x="1859" y="11795"/>
                  </a:cubicBezTo>
                  <a:cubicBezTo>
                    <a:pt x="2831" y="11795"/>
                    <a:pt x="3902" y="11380"/>
                    <a:pt x="4737" y="11110"/>
                  </a:cubicBezTo>
                  <a:cubicBezTo>
                    <a:pt x="5135" y="11011"/>
                    <a:pt x="5533" y="10878"/>
                    <a:pt x="5930" y="10778"/>
                  </a:cubicBezTo>
                  <a:lnTo>
                    <a:pt x="5930" y="10778"/>
                  </a:lnTo>
                  <a:cubicBezTo>
                    <a:pt x="5840" y="10825"/>
                    <a:pt x="5871" y="11716"/>
                    <a:pt x="5871" y="11911"/>
                  </a:cubicBezTo>
                  <a:cubicBezTo>
                    <a:pt x="5804" y="12745"/>
                    <a:pt x="5938" y="13579"/>
                    <a:pt x="6271" y="14312"/>
                  </a:cubicBezTo>
                  <a:cubicBezTo>
                    <a:pt x="6495" y="14718"/>
                    <a:pt x="6841" y="14865"/>
                    <a:pt x="7214" y="14865"/>
                  </a:cubicBezTo>
                  <a:cubicBezTo>
                    <a:pt x="7454" y="14865"/>
                    <a:pt x="7704" y="14804"/>
                    <a:pt x="7939" y="14713"/>
                  </a:cubicBezTo>
                  <a:cubicBezTo>
                    <a:pt x="9040" y="14279"/>
                    <a:pt x="9541" y="12978"/>
                    <a:pt x="9941" y="11977"/>
                  </a:cubicBezTo>
                  <a:cubicBezTo>
                    <a:pt x="10208" y="11410"/>
                    <a:pt x="10475" y="10843"/>
                    <a:pt x="10775" y="10310"/>
                  </a:cubicBezTo>
                  <a:cubicBezTo>
                    <a:pt x="10891" y="10154"/>
                    <a:pt x="10967" y="10089"/>
                    <a:pt x="11029" y="10089"/>
                  </a:cubicBezTo>
                  <a:cubicBezTo>
                    <a:pt x="11126" y="10089"/>
                    <a:pt x="11186" y="10252"/>
                    <a:pt x="11308" y="10476"/>
                  </a:cubicBezTo>
                  <a:cubicBezTo>
                    <a:pt x="11475" y="10743"/>
                    <a:pt x="11642" y="11010"/>
                    <a:pt x="11842" y="11310"/>
                  </a:cubicBezTo>
                  <a:cubicBezTo>
                    <a:pt x="12200" y="11835"/>
                    <a:pt x="12712" y="12275"/>
                    <a:pt x="13292" y="12275"/>
                  </a:cubicBezTo>
                  <a:cubicBezTo>
                    <a:pt x="13522" y="12275"/>
                    <a:pt x="13764" y="12205"/>
                    <a:pt x="14010" y="12044"/>
                  </a:cubicBezTo>
                  <a:cubicBezTo>
                    <a:pt x="14844" y="11477"/>
                    <a:pt x="15311" y="10310"/>
                    <a:pt x="15712" y="9409"/>
                  </a:cubicBezTo>
                  <a:cubicBezTo>
                    <a:pt x="16412" y="7708"/>
                    <a:pt x="16579" y="5840"/>
                    <a:pt x="17279" y="4138"/>
                  </a:cubicBezTo>
                  <a:cubicBezTo>
                    <a:pt x="17298" y="4064"/>
                    <a:pt x="17243" y="4020"/>
                    <a:pt x="17180" y="4020"/>
                  </a:cubicBezTo>
                  <a:cubicBezTo>
                    <a:pt x="17130" y="4020"/>
                    <a:pt x="17075" y="4047"/>
                    <a:pt x="17046" y="4105"/>
                  </a:cubicBezTo>
                  <a:cubicBezTo>
                    <a:pt x="16679" y="5139"/>
                    <a:pt x="16379" y="6240"/>
                    <a:pt x="16179" y="7341"/>
                  </a:cubicBezTo>
                  <a:cubicBezTo>
                    <a:pt x="15912" y="8375"/>
                    <a:pt x="15545" y="9376"/>
                    <a:pt x="15044" y="10310"/>
                  </a:cubicBezTo>
                  <a:cubicBezTo>
                    <a:pt x="14708" y="11011"/>
                    <a:pt x="14111" y="12067"/>
                    <a:pt x="13275" y="12067"/>
                  </a:cubicBezTo>
                  <a:cubicBezTo>
                    <a:pt x="13117" y="12067"/>
                    <a:pt x="12951" y="12029"/>
                    <a:pt x="12776" y="11944"/>
                  </a:cubicBezTo>
                  <a:cubicBezTo>
                    <a:pt x="11976" y="11544"/>
                    <a:pt x="11609" y="10443"/>
                    <a:pt x="11108" y="9776"/>
                  </a:cubicBezTo>
                  <a:cubicBezTo>
                    <a:pt x="11089" y="9737"/>
                    <a:pt x="11058" y="9721"/>
                    <a:pt x="11022" y="9721"/>
                  </a:cubicBezTo>
                  <a:cubicBezTo>
                    <a:pt x="10997" y="9721"/>
                    <a:pt x="10969" y="9729"/>
                    <a:pt x="10942" y="9743"/>
                  </a:cubicBezTo>
                  <a:cubicBezTo>
                    <a:pt x="9741" y="11177"/>
                    <a:pt x="9507" y="14379"/>
                    <a:pt x="7306" y="14679"/>
                  </a:cubicBezTo>
                  <a:cubicBezTo>
                    <a:pt x="7259" y="14685"/>
                    <a:pt x="7213" y="14688"/>
                    <a:pt x="7170" y="14688"/>
                  </a:cubicBezTo>
                  <a:cubicBezTo>
                    <a:pt x="5726" y="14688"/>
                    <a:pt x="6072" y="11551"/>
                    <a:pt x="6105" y="10677"/>
                  </a:cubicBezTo>
                  <a:cubicBezTo>
                    <a:pt x="6105" y="10622"/>
                    <a:pt x="6060" y="10568"/>
                    <a:pt x="6008" y="10568"/>
                  </a:cubicBezTo>
                  <a:cubicBezTo>
                    <a:pt x="5996" y="10568"/>
                    <a:pt x="5984" y="10570"/>
                    <a:pt x="5971" y="10576"/>
                  </a:cubicBezTo>
                  <a:cubicBezTo>
                    <a:pt x="5361" y="10685"/>
                    <a:pt x="3084" y="11563"/>
                    <a:pt x="1673" y="11563"/>
                  </a:cubicBezTo>
                  <a:cubicBezTo>
                    <a:pt x="924" y="11563"/>
                    <a:pt x="418" y="11316"/>
                    <a:pt x="534" y="10576"/>
                  </a:cubicBezTo>
                  <a:cubicBezTo>
                    <a:pt x="701" y="9609"/>
                    <a:pt x="2102" y="8942"/>
                    <a:pt x="2869" y="8542"/>
                  </a:cubicBezTo>
                  <a:cubicBezTo>
                    <a:pt x="3703" y="8075"/>
                    <a:pt x="4604" y="7741"/>
                    <a:pt x="5538" y="7508"/>
                  </a:cubicBezTo>
                  <a:cubicBezTo>
                    <a:pt x="5604" y="7474"/>
                    <a:pt x="5638" y="7374"/>
                    <a:pt x="5571" y="7307"/>
                  </a:cubicBezTo>
                  <a:cubicBezTo>
                    <a:pt x="4637" y="6473"/>
                    <a:pt x="2602" y="5273"/>
                    <a:pt x="4504" y="4172"/>
                  </a:cubicBezTo>
                  <a:cubicBezTo>
                    <a:pt x="5003" y="3886"/>
                    <a:pt x="5594" y="3802"/>
                    <a:pt x="6206" y="3802"/>
                  </a:cubicBezTo>
                  <a:cubicBezTo>
                    <a:pt x="7025" y="3802"/>
                    <a:pt x="7881" y="3953"/>
                    <a:pt x="8607" y="3972"/>
                  </a:cubicBezTo>
                  <a:cubicBezTo>
                    <a:pt x="8673" y="3972"/>
                    <a:pt x="8740" y="3905"/>
                    <a:pt x="8707" y="3838"/>
                  </a:cubicBezTo>
                  <a:cubicBezTo>
                    <a:pt x="8506" y="3038"/>
                    <a:pt x="7873" y="2637"/>
                    <a:pt x="7439" y="1970"/>
                  </a:cubicBezTo>
                  <a:cubicBezTo>
                    <a:pt x="6372" y="436"/>
                    <a:pt x="8540" y="269"/>
                    <a:pt x="9507" y="269"/>
                  </a:cubicBezTo>
                  <a:cubicBezTo>
                    <a:pt x="11609" y="269"/>
                    <a:pt x="14010" y="903"/>
                    <a:pt x="15678" y="2270"/>
                  </a:cubicBezTo>
                  <a:cubicBezTo>
                    <a:pt x="15697" y="2283"/>
                    <a:pt x="15718" y="2288"/>
                    <a:pt x="15739" y="2288"/>
                  </a:cubicBezTo>
                  <a:cubicBezTo>
                    <a:pt x="15830" y="2288"/>
                    <a:pt x="15920" y="2185"/>
                    <a:pt x="15812" y="2104"/>
                  </a:cubicBezTo>
                  <a:cubicBezTo>
                    <a:pt x="14344" y="1036"/>
                    <a:pt x="12643" y="369"/>
                    <a:pt x="10841" y="169"/>
                  </a:cubicBezTo>
                  <a:cubicBezTo>
                    <a:pt x="10449" y="122"/>
                    <a:pt x="9694" y="1"/>
                    <a:pt x="8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2"/>
            <p:cNvSpPr/>
            <p:nvPr/>
          </p:nvSpPr>
          <p:spPr>
            <a:xfrm rot="5400000">
              <a:off x="7324692" y="4704128"/>
              <a:ext cx="602612" cy="320091"/>
            </a:xfrm>
            <a:custGeom>
              <a:avLst/>
              <a:gdLst/>
              <a:ahLst/>
              <a:cxnLst/>
              <a:rect l="l" t="t" r="r" b="b"/>
              <a:pathLst>
                <a:path w="14145" h="7513" extrusionOk="0">
                  <a:moveTo>
                    <a:pt x="14013" y="1"/>
                  </a:moveTo>
                  <a:cubicBezTo>
                    <a:pt x="13988" y="1"/>
                    <a:pt x="13961" y="11"/>
                    <a:pt x="13936" y="36"/>
                  </a:cubicBezTo>
                  <a:cubicBezTo>
                    <a:pt x="12068" y="1838"/>
                    <a:pt x="9766" y="3072"/>
                    <a:pt x="7464" y="4173"/>
                  </a:cubicBezTo>
                  <a:cubicBezTo>
                    <a:pt x="5063" y="5307"/>
                    <a:pt x="2728" y="6708"/>
                    <a:pt x="92" y="7308"/>
                  </a:cubicBezTo>
                  <a:cubicBezTo>
                    <a:pt x="0" y="7339"/>
                    <a:pt x="21" y="7512"/>
                    <a:pt x="130" y="7512"/>
                  </a:cubicBezTo>
                  <a:cubicBezTo>
                    <a:pt x="139" y="7512"/>
                    <a:pt x="149" y="7511"/>
                    <a:pt x="159" y="7508"/>
                  </a:cubicBezTo>
                  <a:cubicBezTo>
                    <a:pt x="2794" y="6908"/>
                    <a:pt x="5129" y="5507"/>
                    <a:pt x="7565" y="4339"/>
                  </a:cubicBezTo>
                  <a:cubicBezTo>
                    <a:pt x="9866" y="3239"/>
                    <a:pt x="12201" y="2004"/>
                    <a:pt x="14069" y="170"/>
                  </a:cubicBezTo>
                  <a:cubicBezTo>
                    <a:pt x="14144" y="95"/>
                    <a:pt x="14088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2"/>
            <p:cNvSpPr/>
            <p:nvPr/>
          </p:nvSpPr>
          <p:spPr>
            <a:xfrm rot="5400000">
              <a:off x="7421931" y="4586653"/>
              <a:ext cx="196355" cy="309738"/>
            </a:xfrm>
            <a:custGeom>
              <a:avLst/>
              <a:gdLst/>
              <a:ahLst/>
              <a:cxnLst/>
              <a:rect l="l" t="t" r="r" b="b"/>
              <a:pathLst>
                <a:path w="4609" h="7270" extrusionOk="0">
                  <a:moveTo>
                    <a:pt x="167" y="0"/>
                  </a:moveTo>
                  <a:cubicBezTo>
                    <a:pt x="80" y="0"/>
                    <a:pt x="0" y="120"/>
                    <a:pt x="105" y="198"/>
                  </a:cubicBezTo>
                  <a:cubicBezTo>
                    <a:pt x="1239" y="1099"/>
                    <a:pt x="2507" y="1732"/>
                    <a:pt x="3908" y="2099"/>
                  </a:cubicBezTo>
                  <a:cubicBezTo>
                    <a:pt x="4608" y="2333"/>
                    <a:pt x="3774" y="4201"/>
                    <a:pt x="3607" y="4735"/>
                  </a:cubicBezTo>
                  <a:cubicBezTo>
                    <a:pt x="3341" y="5502"/>
                    <a:pt x="3174" y="6336"/>
                    <a:pt x="3174" y="7170"/>
                  </a:cubicBezTo>
                  <a:cubicBezTo>
                    <a:pt x="3174" y="7236"/>
                    <a:pt x="3224" y="7270"/>
                    <a:pt x="3274" y="7270"/>
                  </a:cubicBezTo>
                  <a:cubicBezTo>
                    <a:pt x="3324" y="7270"/>
                    <a:pt x="3374" y="7236"/>
                    <a:pt x="3374" y="7170"/>
                  </a:cubicBezTo>
                  <a:cubicBezTo>
                    <a:pt x="3374" y="5402"/>
                    <a:pt x="4275" y="3834"/>
                    <a:pt x="4475" y="2133"/>
                  </a:cubicBezTo>
                  <a:cubicBezTo>
                    <a:pt x="4475" y="2099"/>
                    <a:pt x="4441" y="2033"/>
                    <a:pt x="4408" y="2033"/>
                  </a:cubicBezTo>
                  <a:cubicBezTo>
                    <a:pt x="2873" y="1699"/>
                    <a:pt x="1439" y="998"/>
                    <a:pt x="238" y="31"/>
                  </a:cubicBezTo>
                  <a:cubicBezTo>
                    <a:pt x="217" y="9"/>
                    <a:pt x="192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2"/>
            <p:cNvSpPr/>
            <p:nvPr/>
          </p:nvSpPr>
          <p:spPr>
            <a:xfrm rot="5400000">
              <a:off x="7523475" y="4778472"/>
              <a:ext cx="222385" cy="337772"/>
            </a:xfrm>
            <a:custGeom>
              <a:avLst/>
              <a:gdLst/>
              <a:ahLst/>
              <a:cxnLst/>
              <a:rect l="l" t="t" r="r" b="b"/>
              <a:pathLst>
                <a:path w="5220" h="7928" extrusionOk="0">
                  <a:moveTo>
                    <a:pt x="99" y="0"/>
                  </a:moveTo>
                  <a:cubicBezTo>
                    <a:pt x="9" y="0"/>
                    <a:pt x="1" y="156"/>
                    <a:pt x="115" y="214"/>
                  </a:cubicBezTo>
                  <a:lnTo>
                    <a:pt x="82" y="214"/>
                  </a:lnTo>
                  <a:cubicBezTo>
                    <a:pt x="916" y="547"/>
                    <a:pt x="1750" y="881"/>
                    <a:pt x="2584" y="1248"/>
                  </a:cubicBezTo>
                  <a:cubicBezTo>
                    <a:pt x="3218" y="1548"/>
                    <a:pt x="4619" y="2048"/>
                    <a:pt x="4819" y="2816"/>
                  </a:cubicBezTo>
                  <a:cubicBezTo>
                    <a:pt x="4986" y="3583"/>
                    <a:pt x="4785" y="4650"/>
                    <a:pt x="4685" y="5451"/>
                  </a:cubicBezTo>
                  <a:cubicBezTo>
                    <a:pt x="4552" y="6251"/>
                    <a:pt x="4419" y="7019"/>
                    <a:pt x="4218" y="7819"/>
                  </a:cubicBezTo>
                  <a:cubicBezTo>
                    <a:pt x="4198" y="7879"/>
                    <a:pt x="4262" y="7927"/>
                    <a:pt x="4324" y="7927"/>
                  </a:cubicBezTo>
                  <a:cubicBezTo>
                    <a:pt x="4365" y="7927"/>
                    <a:pt x="4405" y="7906"/>
                    <a:pt x="4419" y="7853"/>
                  </a:cubicBezTo>
                  <a:cubicBezTo>
                    <a:pt x="4652" y="6952"/>
                    <a:pt x="4819" y="6051"/>
                    <a:pt x="4919" y="5117"/>
                  </a:cubicBezTo>
                  <a:cubicBezTo>
                    <a:pt x="5019" y="4350"/>
                    <a:pt x="5219" y="3349"/>
                    <a:pt x="4952" y="2582"/>
                  </a:cubicBezTo>
                  <a:cubicBezTo>
                    <a:pt x="4752" y="1948"/>
                    <a:pt x="3618" y="1515"/>
                    <a:pt x="3084" y="1248"/>
                  </a:cubicBezTo>
                  <a:cubicBezTo>
                    <a:pt x="2117" y="781"/>
                    <a:pt x="1116" y="414"/>
                    <a:pt x="149" y="14"/>
                  </a:cubicBezTo>
                  <a:cubicBezTo>
                    <a:pt x="130" y="4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2"/>
            <p:cNvSpPr/>
            <p:nvPr/>
          </p:nvSpPr>
          <p:spPr>
            <a:xfrm rot="5400000">
              <a:off x="7638679" y="4821466"/>
              <a:ext cx="80732" cy="61820"/>
            </a:xfrm>
            <a:custGeom>
              <a:avLst/>
              <a:gdLst/>
              <a:ahLst/>
              <a:cxnLst/>
              <a:rect l="l" t="t" r="r" b="b"/>
              <a:pathLst>
                <a:path w="1895" h="1451" extrusionOk="0">
                  <a:moveTo>
                    <a:pt x="158" y="0"/>
                  </a:moveTo>
                  <a:cubicBezTo>
                    <a:pt x="74" y="0"/>
                    <a:pt x="1" y="104"/>
                    <a:pt x="82" y="185"/>
                  </a:cubicBezTo>
                  <a:lnTo>
                    <a:pt x="82" y="152"/>
                  </a:lnTo>
                  <a:cubicBezTo>
                    <a:pt x="616" y="585"/>
                    <a:pt x="1183" y="952"/>
                    <a:pt x="1683" y="1419"/>
                  </a:cubicBezTo>
                  <a:cubicBezTo>
                    <a:pt x="1705" y="1441"/>
                    <a:pt x="1729" y="1450"/>
                    <a:pt x="1752" y="1450"/>
                  </a:cubicBezTo>
                  <a:cubicBezTo>
                    <a:pt x="1831" y="1450"/>
                    <a:pt x="1895" y="1338"/>
                    <a:pt x="1817" y="1286"/>
                  </a:cubicBezTo>
                  <a:cubicBezTo>
                    <a:pt x="1350" y="785"/>
                    <a:pt x="749" y="452"/>
                    <a:pt x="215" y="18"/>
                  </a:cubicBezTo>
                  <a:cubicBezTo>
                    <a:pt x="197" y="6"/>
                    <a:pt x="177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2"/>
            <p:cNvSpPr/>
            <p:nvPr/>
          </p:nvSpPr>
          <p:spPr>
            <a:xfrm rot="5400000">
              <a:off x="7544269" y="4908547"/>
              <a:ext cx="22792" cy="86786"/>
            </a:xfrm>
            <a:custGeom>
              <a:avLst/>
              <a:gdLst/>
              <a:ahLst/>
              <a:cxnLst/>
              <a:rect l="l" t="t" r="r" b="b"/>
              <a:pathLst>
                <a:path w="535" h="2037" extrusionOk="0">
                  <a:moveTo>
                    <a:pt x="405" y="1"/>
                  </a:moveTo>
                  <a:cubicBezTo>
                    <a:pt x="373" y="1"/>
                    <a:pt x="346" y="16"/>
                    <a:pt x="334" y="50"/>
                  </a:cubicBezTo>
                  <a:cubicBezTo>
                    <a:pt x="167" y="684"/>
                    <a:pt x="67" y="1285"/>
                    <a:pt x="0" y="1918"/>
                  </a:cubicBezTo>
                  <a:cubicBezTo>
                    <a:pt x="0" y="1993"/>
                    <a:pt x="53" y="2037"/>
                    <a:pt x="105" y="2037"/>
                  </a:cubicBezTo>
                  <a:cubicBezTo>
                    <a:pt x="146" y="2037"/>
                    <a:pt x="186" y="2010"/>
                    <a:pt x="201" y="1952"/>
                  </a:cubicBezTo>
                  <a:cubicBezTo>
                    <a:pt x="267" y="1351"/>
                    <a:pt x="367" y="718"/>
                    <a:pt x="534" y="117"/>
                  </a:cubicBezTo>
                  <a:cubicBezTo>
                    <a:pt x="534" y="52"/>
                    <a:pt x="463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2"/>
            <p:cNvSpPr/>
            <p:nvPr/>
          </p:nvSpPr>
          <p:spPr>
            <a:xfrm rot="5400000">
              <a:off x="7769023" y="4974816"/>
              <a:ext cx="82180" cy="43883"/>
            </a:xfrm>
            <a:custGeom>
              <a:avLst/>
              <a:gdLst/>
              <a:ahLst/>
              <a:cxnLst/>
              <a:rect l="l" t="t" r="r" b="b"/>
              <a:pathLst>
                <a:path w="1929" h="1030" extrusionOk="0">
                  <a:moveTo>
                    <a:pt x="163" y="0"/>
                  </a:moveTo>
                  <a:cubicBezTo>
                    <a:pt x="76" y="0"/>
                    <a:pt x="1" y="126"/>
                    <a:pt x="112" y="182"/>
                  </a:cubicBezTo>
                  <a:cubicBezTo>
                    <a:pt x="613" y="516"/>
                    <a:pt x="1147" y="783"/>
                    <a:pt x="1714" y="1016"/>
                  </a:cubicBezTo>
                  <a:cubicBezTo>
                    <a:pt x="1728" y="1026"/>
                    <a:pt x="1742" y="1030"/>
                    <a:pt x="1757" y="1030"/>
                  </a:cubicBezTo>
                  <a:cubicBezTo>
                    <a:pt x="1846" y="1030"/>
                    <a:pt x="1928" y="878"/>
                    <a:pt x="1814" y="849"/>
                  </a:cubicBezTo>
                  <a:cubicBezTo>
                    <a:pt x="1247" y="616"/>
                    <a:pt x="713" y="349"/>
                    <a:pt x="213" y="15"/>
                  </a:cubicBezTo>
                  <a:cubicBezTo>
                    <a:pt x="196" y="5"/>
                    <a:pt x="179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4" name="Google Shape;3364;p22"/>
          <p:cNvGrpSpPr/>
          <p:nvPr/>
        </p:nvGrpSpPr>
        <p:grpSpPr>
          <a:xfrm flipH="1">
            <a:off x="4135111" y="4889347"/>
            <a:ext cx="500093" cy="529723"/>
            <a:chOff x="4174996" y="4517026"/>
            <a:chExt cx="645448" cy="683601"/>
          </a:xfrm>
        </p:grpSpPr>
        <p:sp>
          <p:nvSpPr>
            <p:cNvPr id="3365" name="Google Shape;3365;p22"/>
            <p:cNvSpPr/>
            <p:nvPr/>
          </p:nvSpPr>
          <p:spPr>
            <a:xfrm rot="5400000">
              <a:off x="4380180" y="4841227"/>
              <a:ext cx="437655" cy="274589"/>
            </a:xfrm>
            <a:custGeom>
              <a:avLst/>
              <a:gdLst/>
              <a:ahLst/>
              <a:cxnLst/>
              <a:rect l="l" t="t" r="r" b="b"/>
              <a:pathLst>
                <a:path w="10273" h="6445" extrusionOk="0">
                  <a:moveTo>
                    <a:pt x="134" y="1"/>
                  </a:moveTo>
                  <a:cubicBezTo>
                    <a:pt x="58" y="1"/>
                    <a:pt x="0" y="102"/>
                    <a:pt x="76" y="203"/>
                  </a:cubicBezTo>
                  <a:cubicBezTo>
                    <a:pt x="2644" y="3238"/>
                    <a:pt x="6414" y="5106"/>
                    <a:pt x="10116" y="6440"/>
                  </a:cubicBezTo>
                  <a:cubicBezTo>
                    <a:pt x="10126" y="6443"/>
                    <a:pt x="10136" y="6444"/>
                    <a:pt x="10145" y="6444"/>
                  </a:cubicBezTo>
                  <a:cubicBezTo>
                    <a:pt x="10254" y="6444"/>
                    <a:pt x="10273" y="6271"/>
                    <a:pt x="10150" y="6240"/>
                  </a:cubicBezTo>
                  <a:cubicBezTo>
                    <a:pt x="6480" y="4906"/>
                    <a:pt x="2778" y="3071"/>
                    <a:pt x="209" y="36"/>
                  </a:cubicBezTo>
                  <a:cubicBezTo>
                    <a:pt x="185" y="11"/>
                    <a:pt x="158" y="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2"/>
            <p:cNvSpPr/>
            <p:nvPr/>
          </p:nvSpPr>
          <p:spPr>
            <a:xfrm rot="5400000">
              <a:off x="4500576" y="4689560"/>
              <a:ext cx="360204" cy="279531"/>
            </a:xfrm>
            <a:custGeom>
              <a:avLst/>
              <a:gdLst/>
              <a:ahLst/>
              <a:cxnLst/>
              <a:rect l="l" t="t" r="r" b="b"/>
              <a:pathLst>
                <a:path w="8455" h="6561" extrusionOk="0">
                  <a:moveTo>
                    <a:pt x="1533" y="171"/>
                  </a:moveTo>
                  <a:cubicBezTo>
                    <a:pt x="1777" y="171"/>
                    <a:pt x="2062" y="344"/>
                    <a:pt x="2235" y="443"/>
                  </a:cubicBezTo>
                  <a:cubicBezTo>
                    <a:pt x="2836" y="843"/>
                    <a:pt x="3403" y="1310"/>
                    <a:pt x="3903" y="1844"/>
                  </a:cubicBezTo>
                  <a:cubicBezTo>
                    <a:pt x="5249" y="3222"/>
                    <a:pt x="6472" y="4724"/>
                    <a:pt x="7809" y="6112"/>
                  </a:cubicBezTo>
                  <a:lnTo>
                    <a:pt x="7809" y="6112"/>
                  </a:lnTo>
                  <a:cubicBezTo>
                    <a:pt x="6655" y="5561"/>
                    <a:pt x="5425" y="5166"/>
                    <a:pt x="4270" y="4646"/>
                  </a:cubicBezTo>
                  <a:cubicBezTo>
                    <a:pt x="2902" y="4046"/>
                    <a:pt x="1168" y="3112"/>
                    <a:pt x="1001" y="1410"/>
                  </a:cubicBezTo>
                  <a:cubicBezTo>
                    <a:pt x="968" y="1043"/>
                    <a:pt x="934" y="476"/>
                    <a:pt x="1301" y="243"/>
                  </a:cubicBezTo>
                  <a:cubicBezTo>
                    <a:pt x="1370" y="192"/>
                    <a:pt x="1449" y="171"/>
                    <a:pt x="1533" y="171"/>
                  </a:cubicBezTo>
                  <a:close/>
                  <a:moveTo>
                    <a:pt x="1519" y="1"/>
                  </a:moveTo>
                  <a:cubicBezTo>
                    <a:pt x="1204" y="1"/>
                    <a:pt x="947" y="180"/>
                    <a:pt x="834" y="677"/>
                  </a:cubicBezTo>
                  <a:cubicBezTo>
                    <a:pt x="0" y="4312"/>
                    <a:pt x="6071" y="5347"/>
                    <a:pt x="8239" y="6547"/>
                  </a:cubicBezTo>
                  <a:cubicBezTo>
                    <a:pt x="8258" y="6557"/>
                    <a:pt x="8276" y="6561"/>
                    <a:pt x="8293" y="6561"/>
                  </a:cubicBezTo>
                  <a:cubicBezTo>
                    <a:pt x="8396" y="6561"/>
                    <a:pt x="8454" y="6405"/>
                    <a:pt x="8340" y="6347"/>
                  </a:cubicBezTo>
                  <a:lnTo>
                    <a:pt x="8340" y="6347"/>
                  </a:lnTo>
                  <a:lnTo>
                    <a:pt x="8340" y="6381"/>
                  </a:lnTo>
                  <a:cubicBezTo>
                    <a:pt x="8267" y="6341"/>
                    <a:pt x="8193" y="6303"/>
                    <a:pt x="8120" y="6265"/>
                  </a:cubicBezTo>
                  <a:lnTo>
                    <a:pt x="8120" y="6265"/>
                  </a:lnTo>
                  <a:cubicBezTo>
                    <a:pt x="8148" y="6223"/>
                    <a:pt x="8153" y="6161"/>
                    <a:pt x="8106" y="6114"/>
                  </a:cubicBezTo>
                  <a:cubicBezTo>
                    <a:pt x="6505" y="4446"/>
                    <a:pt x="5104" y="2611"/>
                    <a:pt x="3369" y="1043"/>
                  </a:cubicBezTo>
                  <a:cubicBezTo>
                    <a:pt x="2972" y="690"/>
                    <a:pt x="2136" y="1"/>
                    <a:pt x="151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2"/>
            <p:cNvSpPr/>
            <p:nvPr/>
          </p:nvSpPr>
          <p:spPr>
            <a:xfrm rot="5400000">
              <a:off x="4078000" y="4835179"/>
              <a:ext cx="570405" cy="160493"/>
            </a:xfrm>
            <a:custGeom>
              <a:avLst/>
              <a:gdLst/>
              <a:ahLst/>
              <a:cxnLst/>
              <a:rect l="l" t="t" r="r" b="b"/>
              <a:pathLst>
                <a:path w="13389" h="3767" extrusionOk="0">
                  <a:moveTo>
                    <a:pt x="13255" y="0"/>
                  </a:moveTo>
                  <a:lnTo>
                    <a:pt x="13255" y="33"/>
                  </a:lnTo>
                  <a:cubicBezTo>
                    <a:pt x="13114" y="30"/>
                    <a:pt x="12973" y="28"/>
                    <a:pt x="12832" y="28"/>
                  </a:cubicBezTo>
                  <a:cubicBezTo>
                    <a:pt x="10505" y="28"/>
                    <a:pt x="8181" y="531"/>
                    <a:pt x="5917" y="1034"/>
                  </a:cubicBezTo>
                  <a:cubicBezTo>
                    <a:pt x="3849" y="1501"/>
                    <a:pt x="1680" y="2135"/>
                    <a:pt x="79" y="3569"/>
                  </a:cubicBezTo>
                  <a:cubicBezTo>
                    <a:pt x="1" y="3648"/>
                    <a:pt x="86" y="3767"/>
                    <a:pt x="175" y="3767"/>
                  </a:cubicBezTo>
                  <a:cubicBezTo>
                    <a:pt x="200" y="3767"/>
                    <a:pt x="224" y="3758"/>
                    <a:pt x="246" y="3736"/>
                  </a:cubicBezTo>
                  <a:cubicBezTo>
                    <a:pt x="1814" y="2302"/>
                    <a:pt x="3949" y="1701"/>
                    <a:pt x="5984" y="1234"/>
                  </a:cubicBezTo>
                  <a:cubicBezTo>
                    <a:pt x="8248" y="731"/>
                    <a:pt x="10512" y="228"/>
                    <a:pt x="12832" y="228"/>
                  </a:cubicBezTo>
                  <a:cubicBezTo>
                    <a:pt x="12973" y="228"/>
                    <a:pt x="13114" y="230"/>
                    <a:pt x="13255" y="234"/>
                  </a:cubicBezTo>
                  <a:cubicBezTo>
                    <a:pt x="13389" y="234"/>
                    <a:pt x="13389" y="0"/>
                    <a:pt x="1325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2"/>
            <p:cNvSpPr/>
            <p:nvPr/>
          </p:nvSpPr>
          <p:spPr>
            <a:xfrm rot="5400000">
              <a:off x="4060530" y="4631492"/>
              <a:ext cx="483198" cy="254267"/>
            </a:xfrm>
            <a:custGeom>
              <a:avLst/>
              <a:gdLst/>
              <a:ahLst/>
              <a:cxnLst/>
              <a:rect l="l" t="t" r="r" b="b"/>
              <a:pathLst>
                <a:path w="11342" h="5968" extrusionOk="0">
                  <a:moveTo>
                    <a:pt x="10304" y="184"/>
                  </a:moveTo>
                  <a:cubicBezTo>
                    <a:pt x="10513" y="184"/>
                    <a:pt x="10721" y="187"/>
                    <a:pt x="10929" y="192"/>
                  </a:cubicBezTo>
                  <a:lnTo>
                    <a:pt x="10929" y="192"/>
                  </a:lnTo>
                  <a:cubicBezTo>
                    <a:pt x="10654" y="372"/>
                    <a:pt x="10402" y="579"/>
                    <a:pt x="10175" y="835"/>
                  </a:cubicBezTo>
                  <a:cubicBezTo>
                    <a:pt x="9608" y="1335"/>
                    <a:pt x="8974" y="1802"/>
                    <a:pt x="8340" y="2202"/>
                  </a:cubicBezTo>
                  <a:cubicBezTo>
                    <a:pt x="7306" y="2903"/>
                    <a:pt x="6239" y="3470"/>
                    <a:pt x="5205" y="4170"/>
                  </a:cubicBezTo>
                  <a:cubicBezTo>
                    <a:pt x="4171" y="4837"/>
                    <a:pt x="3203" y="5638"/>
                    <a:pt x="1902" y="5738"/>
                  </a:cubicBezTo>
                  <a:cubicBezTo>
                    <a:pt x="1860" y="5740"/>
                    <a:pt x="1817" y="5741"/>
                    <a:pt x="1774" y="5741"/>
                  </a:cubicBezTo>
                  <a:cubicBezTo>
                    <a:pt x="1104" y="5741"/>
                    <a:pt x="364" y="5490"/>
                    <a:pt x="301" y="4737"/>
                  </a:cubicBezTo>
                  <a:cubicBezTo>
                    <a:pt x="335" y="4137"/>
                    <a:pt x="535" y="3603"/>
                    <a:pt x="902" y="3170"/>
                  </a:cubicBezTo>
                  <a:cubicBezTo>
                    <a:pt x="1969" y="1602"/>
                    <a:pt x="4004" y="968"/>
                    <a:pt x="5738" y="634"/>
                  </a:cubicBezTo>
                  <a:cubicBezTo>
                    <a:pt x="7244" y="328"/>
                    <a:pt x="8772" y="184"/>
                    <a:pt x="10304" y="184"/>
                  </a:cubicBezTo>
                  <a:close/>
                  <a:moveTo>
                    <a:pt x="11209" y="1"/>
                  </a:moveTo>
                  <a:lnTo>
                    <a:pt x="11209" y="34"/>
                  </a:lnTo>
                  <a:cubicBezTo>
                    <a:pt x="10853" y="17"/>
                    <a:pt x="10497" y="9"/>
                    <a:pt x="10142" y="9"/>
                  </a:cubicBezTo>
                  <a:cubicBezTo>
                    <a:pt x="8364" y="9"/>
                    <a:pt x="6595" y="217"/>
                    <a:pt x="4871" y="634"/>
                  </a:cubicBezTo>
                  <a:cubicBezTo>
                    <a:pt x="2970" y="1101"/>
                    <a:pt x="1002" y="2069"/>
                    <a:pt x="268" y="3970"/>
                  </a:cubicBezTo>
                  <a:cubicBezTo>
                    <a:pt x="1" y="4604"/>
                    <a:pt x="34" y="5271"/>
                    <a:pt x="635" y="5671"/>
                  </a:cubicBezTo>
                  <a:cubicBezTo>
                    <a:pt x="931" y="5885"/>
                    <a:pt x="1291" y="5968"/>
                    <a:pt x="1668" y="5968"/>
                  </a:cubicBezTo>
                  <a:cubicBezTo>
                    <a:pt x="2350" y="5968"/>
                    <a:pt x="3088" y="5696"/>
                    <a:pt x="3604" y="5438"/>
                  </a:cubicBezTo>
                  <a:cubicBezTo>
                    <a:pt x="4204" y="5104"/>
                    <a:pt x="4771" y="4737"/>
                    <a:pt x="5305" y="4337"/>
                  </a:cubicBezTo>
                  <a:cubicBezTo>
                    <a:pt x="6005" y="3870"/>
                    <a:pt x="6739" y="3470"/>
                    <a:pt x="7473" y="3036"/>
                  </a:cubicBezTo>
                  <a:cubicBezTo>
                    <a:pt x="8140" y="2603"/>
                    <a:pt x="8774" y="2202"/>
                    <a:pt x="9408" y="1735"/>
                  </a:cubicBezTo>
                  <a:cubicBezTo>
                    <a:pt x="10008" y="1268"/>
                    <a:pt x="10509" y="634"/>
                    <a:pt x="11176" y="301"/>
                  </a:cubicBezTo>
                  <a:cubicBezTo>
                    <a:pt x="11222" y="278"/>
                    <a:pt x="11236" y="238"/>
                    <a:pt x="11231" y="199"/>
                  </a:cubicBezTo>
                  <a:lnTo>
                    <a:pt x="11231" y="199"/>
                  </a:lnTo>
                  <a:cubicBezTo>
                    <a:pt x="11342" y="179"/>
                    <a:pt x="11335" y="1"/>
                    <a:pt x="1120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9" name="Google Shape;3369;p22"/>
          <p:cNvSpPr/>
          <p:nvPr/>
        </p:nvSpPr>
        <p:spPr>
          <a:xfrm rot="-5400000" flipH="1">
            <a:off x="3733680" y="4951444"/>
            <a:ext cx="237604" cy="212033"/>
          </a:xfrm>
          <a:custGeom>
            <a:avLst/>
            <a:gdLst/>
            <a:ahLst/>
            <a:cxnLst/>
            <a:rect l="l" t="t" r="r" b="b"/>
            <a:pathLst>
              <a:path w="6575" h="5867" extrusionOk="0">
                <a:moveTo>
                  <a:pt x="5235" y="0"/>
                </a:moveTo>
                <a:cubicBezTo>
                  <a:pt x="5063" y="0"/>
                  <a:pt x="4866" y="48"/>
                  <a:pt x="4639" y="156"/>
                </a:cubicBezTo>
                <a:cubicBezTo>
                  <a:pt x="3472" y="756"/>
                  <a:pt x="3639" y="2691"/>
                  <a:pt x="3639" y="3758"/>
                </a:cubicBezTo>
                <a:cubicBezTo>
                  <a:pt x="3038" y="3191"/>
                  <a:pt x="2204" y="2090"/>
                  <a:pt x="1370" y="1923"/>
                </a:cubicBezTo>
                <a:cubicBezTo>
                  <a:pt x="1253" y="1908"/>
                  <a:pt x="1145" y="1901"/>
                  <a:pt x="1047" y="1901"/>
                </a:cubicBezTo>
                <a:cubicBezTo>
                  <a:pt x="79" y="1901"/>
                  <a:pt x="1" y="2616"/>
                  <a:pt x="637" y="3525"/>
                </a:cubicBezTo>
                <a:cubicBezTo>
                  <a:pt x="1591" y="4893"/>
                  <a:pt x="3851" y="5866"/>
                  <a:pt x="5505" y="5866"/>
                </a:cubicBezTo>
                <a:cubicBezTo>
                  <a:pt x="5585" y="5866"/>
                  <a:pt x="5663" y="5864"/>
                  <a:pt x="5740" y="5860"/>
                </a:cubicBezTo>
                <a:lnTo>
                  <a:pt x="5840" y="5693"/>
                </a:lnTo>
                <a:cubicBezTo>
                  <a:pt x="6507" y="4692"/>
                  <a:pt x="6574" y="3091"/>
                  <a:pt x="6407" y="1823"/>
                </a:cubicBezTo>
                <a:cubicBezTo>
                  <a:pt x="6271" y="1002"/>
                  <a:pt x="6021" y="0"/>
                  <a:pt x="5235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0" name="Google Shape;3370;p22"/>
          <p:cNvGrpSpPr/>
          <p:nvPr/>
        </p:nvGrpSpPr>
        <p:grpSpPr>
          <a:xfrm>
            <a:off x="6265209" y="-244224"/>
            <a:ext cx="968730" cy="759811"/>
            <a:chOff x="2246497" y="-36012"/>
            <a:chExt cx="829747" cy="650802"/>
          </a:xfrm>
        </p:grpSpPr>
        <p:sp>
          <p:nvSpPr>
            <p:cNvPr id="3371" name="Google Shape;3371;p22"/>
            <p:cNvSpPr/>
            <p:nvPr/>
          </p:nvSpPr>
          <p:spPr>
            <a:xfrm rot="5400000">
              <a:off x="2438739" y="-148100"/>
              <a:ext cx="525417" cy="749592"/>
            </a:xfrm>
            <a:custGeom>
              <a:avLst/>
              <a:gdLst/>
              <a:ahLst/>
              <a:cxnLst/>
              <a:rect l="l" t="t" r="r" b="b"/>
              <a:pathLst>
                <a:path w="12333" h="17594" extrusionOk="0">
                  <a:moveTo>
                    <a:pt x="133" y="0"/>
                  </a:moveTo>
                  <a:cubicBezTo>
                    <a:pt x="60" y="0"/>
                    <a:pt x="1" y="71"/>
                    <a:pt x="24" y="142"/>
                  </a:cubicBezTo>
                  <a:cubicBezTo>
                    <a:pt x="1692" y="3211"/>
                    <a:pt x="4494" y="5546"/>
                    <a:pt x="7062" y="7847"/>
                  </a:cubicBezTo>
                  <a:cubicBezTo>
                    <a:pt x="8363" y="9015"/>
                    <a:pt x="9664" y="10182"/>
                    <a:pt x="10632" y="11683"/>
                  </a:cubicBezTo>
                  <a:cubicBezTo>
                    <a:pt x="11766" y="13451"/>
                    <a:pt x="11833" y="15486"/>
                    <a:pt x="12099" y="17521"/>
                  </a:cubicBezTo>
                  <a:cubicBezTo>
                    <a:pt x="12112" y="17572"/>
                    <a:pt x="12149" y="17594"/>
                    <a:pt x="12190" y="17594"/>
                  </a:cubicBezTo>
                  <a:cubicBezTo>
                    <a:pt x="12256" y="17594"/>
                    <a:pt x="12333" y="17537"/>
                    <a:pt x="12333" y="17454"/>
                  </a:cubicBezTo>
                  <a:cubicBezTo>
                    <a:pt x="12066" y="15586"/>
                    <a:pt x="11966" y="13718"/>
                    <a:pt x="11065" y="12017"/>
                  </a:cubicBezTo>
                  <a:cubicBezTo>
                    <a:pt x="10298" y="10516"/>
                    <a:pt x="9031" y="9348"/>
                    <a:pt x="7796" y="8248"/>
                  </a:cubicBezTo>
                  <a:cubicBezTo>
                    <a:pt x="5094" y="5746"/>
                    <a:pt x="2026" y="3344"/>
                    <a:pt x="224" y="42"/>
                  </a:cubicBezTo>
                  <a:cubicBezTo>
                    <a:pt x="195" y="12"/>
                    <a:pt x="163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2"/>
            <p:cNvSpPr/>
            <p:nvPr/>
          </p:nvSpPr>
          <p:spPr>
            <a:xfrm rot="5400000">
              <a:off x="2638833" y="109259"/>
              <a:ext cx="33060" cy="241911"/>
            </a:xfrm>
            <a:custGeom>
              <a:avLst/>
              <a:gdLst/>
              <a:ahLst/>
              <a:cxnLst/>
              <a:rect l="l" t="t" r="r" b="b"/>
              <a:pathLst>
                <a:path w="776" h="5678" extrusionOk="0">
                  <a:moveTo>
                    <a:pt x="632" y="1"/>
                  </a:moveTo>
                  <a:cubicBezTo>
                    <a:pt x="589" y="1"/>
                    <a:pt x="547" y="22"/>
                    <a:pt x="534" y="73"/>
                  </a:cubicBezTo>
                  <a:cubicBezTo>
                    <a:pt x="1" y="1908"/>
                    <a:pt x="201" y="3709"/>
                    <a:pt x="368" y="5577"/>
                  </a:cubicBezTo>
                  <a:cubicBezTo>
                    <a:pt x="368" y="5644"/>
                    <a:pt x="426" y="5677"/>
                    <a:pt x="480" y="5677"/>
                  </a:cubicBezTo>
                  <a:cubicBezTo>
                    <a:pt x="534" y="5677"/>
                    <a:pt x="584" y="5644"/>
                    <a:pt x="568" y="5577"/>
                  </a:cubicBezTo>
                  <a:cubicBezTo>
                    <a:pt x="434" y="3709"/>
                    <a:pt x="201" y="1941"/>
                    <a:pt x="734" y="140"/>
                  </a:cubicBezTo>
                  <a:cubicBezTo>
                    <a:pt x="776" y="58"/>
                    <a:pt x="702" y="1"/>
                    <a:pt x="63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2"/>
            <p:cNvSpPr/>
            <p:nvPr/>
          </p:nvSpPr>
          <p:spPr>
            <a:xfrm rot="5400000">
              <a:off x="2570077" y="421287"/>
              <a:ext cx="225069" cy="38131"/>
            </a:xfrm>
            <a:custGeom>
              <a:avLst/>
              <a:gdLst/>
              <a:ahLst/>
              <a:cxnLst/>
              <a:rect l="l" t="t" r="r" b="b"/>
              <a:pathLst>
                <a:path w="5283" h="895" extrusionOk="0">
                  <a:moveTo>
                    <a:pt x="1891" y="0"/>
                  </a:moveTo>
                  <a:cubicBezTo>
                    <a:pt x="1301" y="0"/>
                    <a:pt x="708" y="63"/>
                    <a:pt x="124" y="189"/>
                  </a:cubicBezTo>
                  <a:cubicBezTo>
                    <a:pt x="0" y="220"/>
                    <a:pt x="48" y="393"/>
                    <a:pt x="161" y="393"/>
                  </a:cubicBezTo>
                  <a:cubicBezTo>
                    <a:pt x="170" y="393"/>
                    <a:pt x="180" y="392"/>
                    <a:pt x="190" y="390"/>
                  </a:cubicBezTo>
                  <a:cubicBezTo>
                    <a:pt x="752" y="263"/>
                    <a:pt x="1322" y="200"/>
                    <a:pt x="1890" y="200"/>
                  </a:cubicBezTo>
                  <a:cubicBezTo>
                    <a:pt x="2975" y="200"/>
                    <a:pt x="4054" y="430"/>
                    <a:pt x="5060" y="890"/>
                  </a:cubicBezTo>
                  <a:cubicBezTo>
                    <a:pt x="5072" y="893"/>
                    <a:pt x="5084" y="894"/>
                    <a:pt x="5095" y="894"/>
                  </a:cubicBezTo>
                  <a:cubicBezTo>
                    <a:pt x="5210" y="894"/>
                    <a:pt x="5282" y="750"/>
                    <a:pt x="5161" y="690"/>
                  </a:cubicBezTo>
                  <a:cubicBezTo>
                    <a:pt x="4132" y="230"/>
                    <a:pt x="3017" y="0"/>
                    <a:pt x="189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2"/>
            <p:cNvSpPr/>
            <p:nvPr/>
          </p:nvSpPr>
          <p:spPr>
            <a:xfrm rot="5400000">
              <a:off x="2427673" y="306534"/>
              <a:ext cx="108210" cy="159556"/>
            </a:xfrm>
            <a:custGeom>
              <a:avLst/>
              <a:gdLst/>
              <a:ahLst/>
              <a:cxnLst/>
              <a:rect l="l" t="t" r="r" b="b"/>
              <a:pathLst>
                <a:path w="2540" h="3745" extrusionOk="0">
                  <a:moveTo>
                    <a:pt x="2400" y="1"/>
                  </a:moveTo>
                  <a:cubicBezTo>
                    <a:pt x="2374" y="1"/>
                    <a:pt x="2347" y="11"/>
                    <a:pt x="2322" y="36"/>
                  </a:cubicBezTo>
                  <a:cubicBezTo>
                    <a:pt x="1288" y="1070"/>
                    <a:pt x="454" y="2137"/>
                    <a:pt x="21" y="3605"/>
                  </a:cubicBezTo>
                  <a:cubicBezTo>
                    <a:pt x="0" y="3688"/>
                    <a:pt x="69" y="3745"/>
                    <a:pt x="132" y="3745"/>
                  </a:cubicBezTo>
                  <a:cubicBezTo>
                    <a:pt x="171" y="3745"/>
                    <a:pt x="208" y="3723"/>
                    <a:pt x="221" y="3672"/>
                  </a:cubicBezTo>
                  <a:cubicBezTo>
                    <a:pt x="621" y="2238"/>
                    <a:pt x="1455" y="1203"/>
                    <a:pt x="2489" y="169"/>
                  </a:cubicBezTo>
                  <a:cubicBezTo>
                    <a:pt x="2539" y="94"/>
                    <a:pt x="2477" y="1"/>
                    <a:pt x="240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2"/>
            <p:cNvSpPr/>
            <p:nvPr/>
          </p:nvSpPr>
          <p:spPr>
            <a:xfrm rot="5400000">
              <a:off x="2307723" y="382686"/>
              <a:ext cx="96196" cy="218649"/>
            </a:xfrm>
            <a:custGeom>
              <a:avLst/>
              <a:gdLst/>
              <a:ahLst/>
              <a:cxnLst/>
              <a:rect l="l" t="t" r="r" b="b"/>
              <a:pathLst>
                <a:path w="2258" h="5132" extrusionOk="0">
                  <a:moveTo>
                    <a:pt x="636" y="338"/>
                  </a:moveTo>
                  <a:lnTo>
                    <a:pt x="636" y="338"/>
                  </a:lnTo>
                  <a:cubicBezTo>
                    <a:pt x="1060" y="1026"/>
                    <a:pt x="1424" y="1770"/>
                    <a:pt x="1702" y="2543"/>
                  </a:cubicBezTo>
                  <a:cubicBezTo>
                    <a:pt x="1904" y="3093"/>
                    <a:pt x="2258" y="4951"/>
                    <a:pt x="1365" y="4951"/>
                  </a:cubicBezTo>
                  <a:cubicBezTo>
                    <a:pt x="1230" y="4951"/>
                    <a:pt x="1066" y="4908"/>
                    <a:pt x="868" y="4811"/>
                  </a:cubicBezTo>
                  <a:cubicBezTo>
                    <a:pt x="134" y="4478"/>
                    <a:pt x="234" y="3043"/>
                    <a:pt x="267" y="2376"/>
                  </a:cubicBezTo>
                  <a:cubicBezTo>
                    <a:pt x="301" y="1742"/>
                    <a:pt x="301" y="875"/>
                    <a:pt x="634" y="341"/>
                  </a:cubicBezTo>
                  <a:cubicBezTo>
                    <a:pt x="635" y="340"/>
                    <a:pt x="636" y="339"/>
                    <a:pt x="636" y="338"/>
                  </a:cubicBezTo>
                  <a:close/>
                  <a:moveTo>
                    <a:pt x="607" y="1"/>
                  </a:moveTo>
                  <a:cubicBezTo>
                    <a:pt x="525" y="1"/>
                    <a:pt x="453" y="79"/>
                    <a:pt x="501" y="175"/>
                  </a:cubicBezTo>
                  <a:lnTo>
                    <a:pt x="534" y="175"/>
                  </a:lnTo>
                  <a:cubicBezTo>
                    <a:pt x="535" y="176"/>
                    <a:pt x="536" y="177"/>
                    <a:pt x="537" y="179"/>
                  </a:cubicBezTo>
                  <a:lnTo>
                    <a:pt x="537" y="179"/>
                  </a:lnTo>
                  <a:cubicBezTo>
                    <a:pt x="535" y="178"/>
                    <a:pt x="533" y="178"/>
                    <a:pt x="530" y="178"/>
                  </a:cubicBezTo>
                  <a:cubicBezTo>
                    <a:pt x="493" y="178"/>
                    <a:pt x="456" y="197"/>
                    <a:pt x="434" y="241"/>
                  </a:cubicBezTo>
                  <a:cubicBezTo>
                    <a:pt x="34" y="909"/>
                    <a:pt x="34" y="2076"/>
                    <a:pt x="34" y="2843"/>
                  </a:cubicBezTo>
                  <a:cubicBezTo>
                    <a:pt x="0" y="3577"/>
                    <a:pt x="67" y="4811"/>
                    <a:pt x="968" y="5078"/>
                  </a:cubicBezTo>
                  <a:cubicBezTo>
                    <a:pt x="1081" y="5115"/>
                    <a:pt x="1187" y="5131"/>
                    <a:pt x="1283" y="5131"/>
                  </a:cubicBezTo>
                  <a:cubicBezTo>
                    <a:pt x="1984" y="5131"/>
                    <a:pt x="2257" y="4255"/>
                    <a:pt x="2169" y="3610"/>
                  </a:cubicBezTo>
                  <a:cubicBezTo>
                    <a:pt x="1935" y="2343"/>
                    <a:pt x="1435" y="1142"/>
                    <a:pt x="701" y="41"/>
                  </a:cubicBezTo>
                  <a:cubicBezTo>
                    <a:pt x="673" y="13"/>
                    <a:pt x="639" y="1"/>
                    <a:pt x="60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2"/>
            <p:cNvSpPr/>
            <p:nvPr/>
          </p:nvSpPr>
          <p:spPr>
            <a:xfrm rot="5400000">
              <a:off x="2323935" y="218984"/>
              <a:ext cx="160398" cy="164029"/>
            </a:xfrm>
            <a:custGeom>
              <a:avLst/>
              <a:gdLst/>
              <a:ahLst/>
              <a:cxnLst/>
              <a:rect l="l" t="t" r="r" b="b"/>
              <a:pathLst>
                <a:path w="3765" h="3850" extrusionOk="0">
                  <a:moveTo>
                    <a:pt x="3499" y="480"/>
                  </a:moveTo>
                  <a:cubicBezTo>
                    <a:pt x="3557" y="1506"/>
                    <a:pt x="3459" y="3074"/>
                    <a:pt x="2636" y="3603"/>
                  </a:cubicBezTo>
                  <a:cubicBezTo>
                    <a:pt x="2559" y="3652"/>
                    <a:pt x="2474" y="3673"/>
                    <a:pt x="2386" y="3673"/>
                  </a:cubicBezTo>
                  <a:cubicBezTo>
                    <a:pt x="2050" y="3673"/>
                    <a:pt x="1667" y="3367"/>
                    <a:pt x="1535" y="3103"/>
                  </a:cubicBezTo>
                  <a:cubicBezTo>
                    <a:pt x="1268" y="2702"/>
                    <a:pt x="1602" y="2169"/>
                    <a:pt x="1835" y="1802"/>
                  </a:cubicBezTo>
                  <a:cubicBezTo>
                    <a:pt x="2228" y="1179"/>
                    <a:pt x="2815" y="717"/>
                    <a:pt x="3499" y="480"/>
                  </a:cubicBezTo>
                  <a:close/>
                  <a:moveTo>
                    <a:pt x="3590" y="1"/>
                  </a:moveTo>
                  <a:cubicBezTo>
                    <a:pt x="3536" y="1"/>
                    <a:pt x="3486" y="34"/>
                    <a:pt x="3503" y="101"/>
                  </a:cubicBezTo>
                  <a:lnTo>
                    <a:pt x="3470" y="101"/>
                  </a:lnTo>
                  <a:cubicBezTo>
                    <a:pt x="3474" y="143"/>
                    <a:pt x="3478" y="188"/>
                    <a:pt x="3482" y="235"/>
                  </a:cubicBezTo>
                  <a:lnTo>
                    <a:pt x="3482" y="235"/>
                  </a:lnTo>
                  <a:cubicBezTo>
                    <a:pt x="3478" y="234"/>
                    <a:pt x="3474" y="234"/>
                    <a:pt x="3470" y="234"/>
                  </a:cubicBezTo>
                  <a:cubicBezTo>
                    <a:pt x="2335" y="534"/>
                    <a:pt x="0" y="3069"/>
                    <a:pt x="2002" y="3770"/>
                  </a:cubicBezTo>
                  <a:cubicBezTo>
                    <a:pt x="2148" y="3824"/>
                    <a:pt x="2281" y="3849"/>
                    <a:pt x="2404" y="3849"/>
                  </a:cubicBezTo>
                  <a:cubicBezTo>
                    <a:pt x="3714" y="3849"/>
                    <a:pt x="3764" y="985"/>
                    <a:pt x="3703" y="101"/>
                  </a:cubicBezTo>
                  <a:cubicBezTo>
                    <a:pt x="3703" y="34"/>
                    <a:pt x="3645" y="1"/>
                    <a:pt x="359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2"/>
            <p:cNvSpPr/>
            <p:nvPr/>
          </p:nvSpPr>
          <p:spPr>
            <a:xfrm rot="5400000">
              <a:off x="2572738" y="453771"/>
              <a:ext cx="207346" cy="114693"/>
            </a:xfrm>
            <a:custGeom>
              <a:avLst/>
              <a:gdLst/>
              <a:ahLst/>
              <a:cxnLst/>
              <a:rect l="l" t="t" r="r" b="b"/>
              <a:pathLst>
                <a:path w="4867" h="2692" extrusionOk="0">
                  <a:moveTo>
                    <a:pt x="2455" y="194"/>
                  </a:moveTo>
                  <a:cubicBezTo>
                    <a:pt x="3531" y="194"/>
                    <a:pt x="4556" y="616"/>
                    <a:pt x="4592" y="1643"/>
                  </a:cubicBezTo>
                  <a:cubicBezTo>
                    <a:pt x="4612" y="2233"/>
                    <a:pt x="4306" y="2453"/>
                    <a:pt x="3846" y="2453"/>
                  </a:cubicBezTo>
                  <a:cubicBezTo>
                    <a:pt x="2806" y="2453"/>
                    <a:pt x="979" y="1328"/>
                    <a:pt x="352" y="821"/>
                  </a:cubicBezTo>
                  <a:lnTo>
                    <a:pt x="352" y="821"/>
                  </a:lnTo>
                  <a:cubicBezTo>
                    <a:pt x="823" y="428"/>
                    <a:pt x="1653" y="194"/>
                    <a:pt x="2455" y="194"/>
                  </a:cubicBezTo>
                  <a:close/>
                  <a:moveTo>
                    <a:pt x="2523" y="1"/>
                  </a:moveTo>
                  <a:cubicBezTo>
                    <a:pt x="1623" y="1"/>
                    <a:pt x="685" y="262"/>
                    <a:pt x="186" y="684"/>
                  </a:cubicBezTo>
                  <a:lnTo>
                    <a:pt x="186" y="684"/>
                  </a:lnTo>
                  <a:cubicBezTo>
                    <a:pt x="175" y="680"/>
                    <a:pt x="163" y="678"/>
                    <a:pt x="152" y="678"/>
                  </a:cubicBezTo>
                  <a:cubicBezTo>
                    <a:pt x="75" y="678"/>
                    <a:pt x="1" y="767"/>
                    <a:pt x="33" y="842"/>
                  </a:cubicBezTo>
                  <a:lnTo>
                    <a:pt x="33" y="842"/>
                  </a:lnTo>
                  <a:cubicBezTo>
                    <a:pt x="2" y="909"/>
                    <a:pt x="68" y="978"/>
                    <a:pt x="140" y="978"/>
                  </a:cubicBezTo>
                  <a:cubicBezTo>
                    <a:pt x="150" y="978"/>
                    <a:pt x="159" y="977"/>
                    <a:pt x="169" y="974"/>
                  </a:cubicBezTo>
                  <a:lnTo>
                    <a:pt x="169" y="974"/>
                  </a:lnTo>
                  <a:cubicBezTo>
                    <a:pt x="835" y="1530"/>
                    <a:pt x="2630" y="2692"/>
                    <a:pt x="3778" y="2692"/>
                  </a:cubicBezTo>
                  <a:cubicBezTo>
                    <a:pt x="4342" y="2692"/>
                    <a:pt x="4750" y="2412"/>
                    <a:pt x="4793" y="1643"/>
                  </a:cubicBezTo>
                  <a:cubicBezTo>
                    <a:pt x="4866" y="469"/>
                    <a:pt x="3728" y="1"/>
                    <a:pt x="252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2"/>
            <p:cNvSpPr/>
            <p:nvPr/>
          </p:nvSpPr>
          <p:spPr>
            <a:xfrm rot="5400000">
              <a:off x="2473045" y="151329"/>
              <a:ext cx="188899" cy="217243"/>
            </a:xfrm>
            <a:custGeom>
              <a:avLst/>
              <a:gdLst/>
              <a:ahLst/>
              <a:cxnLst/>
              <a:rect l="l" t="t" r="r" b="b"/>
              <a:pathLst>
                <a:path w="4434" h="5099" extrusionOk="0">
                  <a:moveTo>
                    <a:pt x="1532" y="0"/>
                  </a:moveTo>
                  <a:cubicBezTo>
                    <a:pt x="1453" y="0"/>
                    <a:pt x="1385" y="86"/>
                    <a:pt x="1432" y="156"/>
                  </a:cubicBezTo>
                  <a:cubicBezTo>
                    <a:pt x="1999" y="1057"/>
                    <a:pt x="3934" y="4159"/>
                    <a:pt x="2299" y="4826"/>
                  </a:cubicBezTo>
                  <a:cubicBezTo>
                    <a:pt x="2112" y="4902"/>
                    <a:pt x="1948" y="4937"/>
                    <a:pt x="1805" y="4937"/>
                  </a:cubicBezTo>
                  <a:cubicBezTo>
                    <a:pt x="379" y="4937"/>
                    <a:pt x="1107" y="1445"/>
                    <a:pt x="1532" y="657"/>
                  </a:cubicBezTo>
                  <a:cubicBezTo>
                    <a:pt x="1555" y="586"/>
                    <a:pt x="1496" y="515"/>
                    <a:pt x="1423" y="515"/>
                  </a:cubicBezTo>
                  <a:cubicBezTo>
                    <a:pt x="1393" y="515"/>
                    <a:pt x="1361" y="527"/>
                    <a:pt x="1332" y="557"/>
                  </a:cubicBezTo>
                  <a:cubicBezTo>
                    <a:pt x="810" y="1568"/>
                    <a:pt x="1" y="5099"/>
                    <a:pt x="1899" y="5099"/>
                  </a:cubicBezTo>
                  <a:cubicBezTo>
                    <a:pt x="1942" y="5099"/>
                    <a:pt x="1986" y="5097"/>
                    <a:pt x="2032" y="5093"/>
                  </a:cubicBezTo>
                  <a:cubicBezTo>
                    <a:pt x="4434" y="4893"/>
                    <a:pt x="2199" y="990"/>
                    <a:pt x="1632" y="56"/>
                  </a:cubicBezTo>
                  <a:cubicBezTo>
                    <a:pt x="1602" y="16"/>
                    <a:pt x="1566" y="0"/>
                    <a:pt x="15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9" name="Google Shape;3379;p22"/>
          <p:cNvGrpSpPr/>
          <p:nvPr/>
        </p:nvGrpSpPr>
        <p:grpSpPr>
          <a:xfrm flipH="1">
            <a:off x="7538458" y="-128207"/>
            <a:ext cx="576735" cy="672391"/>
            <a:chOff x="1258903" y="17252"/>
            <a:chExt cx="632940" cy="737918"/>
          </a:xfrm>
        </p:grpSpPr>
        <p:sp>
          <p:nvSpPr>
            <p:cNvPr id="3380" name="Google Shape;3380;p22"/>
            <p:cNvSpPr/>
            <p:nvPr/>
          </p:nvSpPr>
          <p:spPr>
            <a:xfrm rot="5400000">
              <a:off x="1206414" y="69741"/>
              <a:ext cx="737918" cy="632940"/>
            </a:xfrm>
            <a:custGeom>
              <a:avLst/>
              <a:gdLst/>
              <a:ahLst/>
              <a:cxnLst/>
              <a:rect l="l" t="t" r="r" b="b"/>
              <a:pathLst>
                <a:path w="17321" h="14856" extrusionOk="0">
                  <a:moveTo>
                    <a:pt x="10048" y="1"/>
                  </a:moveTo>
                  <a:cubicBezTo>
                    <a:pt x="9816" y="1"/>
                    <a:pt x="9575" y="56"/>
                    <a:pt x="9348" y="144"/>
                  </a:cubicBezTo>
                  <a:cubicBezTo>
                    <a:pt x="8247" y="577"/>
                    <a:pt x="7780" y="1912"/>
                    <a:pt x="7346" y="2879"/>
                  </a:cubicBezTo>
                  <a:cubicBezTo>
                    <a:pt x="7113" y="3446"/>
                    <a:pt x="6813" y="4013"/>
                    <a:pt x="6512" y="4547"/>
                  </a:cubicBezTo>
                  <a:cubicBezTo>
                    <a:pt x="6408" y="4716"/>
                    <a:pt x="6335" y="4784"/>
                    <a:pt x="6272" y="4784"/>
                  </a:cubicBezTo>
                  <a:cubicBezTo>
                    <a:pt x="6173" y="4784"/>
                    <a:pt x="6101" y="4617"/>
                    <a:pt x="5979" y="4414"/>
                  </a:cubicBezTo>
                  <a:cubicBezTo>
                    <a:pt x="5812" y="4113"/>
                    <a:pt x="5645" y="3846"/>
                    <a:pt x="5445" y="3580"/>
                  </a:cubicBezTo>
                  <a:cubicBezTo>
                    <a:pt x="5086" y="3030"/>
                    <a:pt x="4573" y="2582"/>
                    <a:pt x="4004" y="2582"/>
                  </a:cubicBezTo>
                  <a:cubicBezTo>
                    <a:pt x="3779" y="2582"/>
                    <a:pt x="3546" y="2652"/>
                    <a:pt x="3310" y="2812"/>
                  </a:cubicBezTo>
                  <a:cubicBezTo>
                    <a:pt x="2443" y="3379"/>
                    <a:pt x="1976" y="4580"/>
                    <a:pt x="1609" y="5481"/>
                  </a:cubicBezTo>
                  <a:cubicBezTo>
                    <a:pt x="875" y="7149"/>
                    <a:pt x="708" y="9017"/>
                    <a:pt x="41" y="10718"/>
                  </a:cubicBezTo>
                  <a:cubicBezTo>
                    <a:pt x="1" y="10799"/>
                    <a:pt x="58" y="10843"/>
                    <a:pt x="125" y="10843"/>
                  </a:cubicBezTo>
                  <a:cubicBezTo>
                    <a:pt x="168" y="10843"/>
                    <a:pt x="215" y="10824"/>
                    <a:pt x="241" y="10785"/>
                  </a:cubicBezTo>
                  <a:cubicBezTo>
                    <a:pt x="608" y="9717"/>
                    <a:pt x="908" y="8617"/>
                    <a:pt x="1109" y="7516"/>
                  </a:cubicBezTo>
                  <a:cubicBezTo>
                    <a:pt x="1375" y="6482"/>
                    <a:pt x="1776" y="5481"/>
                    <a:pt x="2243" y="4547"/>
                  </a:cubicBezTo>
                  <a:cubicBezTo>
                    <a:pt x="2607" y="3846"/>
                    <a:pt x="3208" y="2790"/>
                    <a:pt x="4045" y="2790"/>
                  </a:cubicBezTo>
                  <a:cubicBezTo>
                    <a:pt x="4203" y="2790"/>
                    <a:pt x="4369" y="2828"/>
                    <a:pt x="4544" y="2912"/>
                  </a:cubicBezTo>
                  <a:cubicBezTo>
                    <a:pt x="5312" y="3313"/>
                    <a:pt x="5678" y="4414"/>
                    <a:pt x="6179" y="5081"/>
                  </a:cubicBezTo>
                  <a:cubicBezTo>
                    <a:pt x="6198" y="5120"/>
                    <a:pt x="6229" y="5136"/>
                    <a:pt x="6265" y="5136"/>
                  </a:cubicBezTo>
                  <a:cubicBezTo>
                    <a:pt x="6290" y="5136"/>
                    <a:pt x="6318" y="5128"/>
                    <a:pt x="6346" y="5114"/>
                  </a:cubicBezTo>
                  <a:cubicBezTo>
                    <a:pt x="7580" y="3680"/>
                    <a:pt x="7780" y="477"/>
                    <a:pt x="9982" y="177"/>
                  </a:cubicBezTo>
                  <a:cubicBezTo>
                    <a:pt x="10029" y="171"/>
                    <a:pt x="10076" y="168"/>
                    <a:pt x="10120" y="168"/>
                  </a:cubicBezTo>
                  <a:cubicBezTo>
                    <a:pt x="11593" y="168"/>
                    <a:pt x="11216" y="3306"/>
                    <a:pt x="11216" y="4180"/>
                  </a:cubicBezTo>
                  <a:cubicBezTo>
                    <a:pt x="11216" y="4235"/>
                    <a:pt x="11260" y="4289"/>
                    <a:pt x="11313" y="4289"/>
                  </a:cubicBezTo>
                  <a:cubicBezTo>
                    <a:pt x="11325" y="4289"/>
                    <a:pt x="11337" y="4286"/>
                    <a:pt x="11349" y="4280"/>
                  </a:cubicBezTo>
                  <a:cubicBezTo>
                    <a:pt x="11940" y="4193"/>
                    <a:pt x="14224" y="3316"/>
                    <a:pt x="15632" y="3316"/>
                  </a:cubicBezTo>
                  <a:cubicBezTo>
                    <a:pt x="16370" y="3316"/>
                    <a:pt x="16868" y="3557"/>
                    <a:pt x="16753" y="4280"/>
                  </a:cubicBezTo>
                  <a:cubicBezTo>
                    <a:pt x="16620" y="5247"/>
                    <a:pt x="15219" y="5948"/>
                    <a:pt x="14451" y="6315"/>
                  </a:cubicBezTo>
                  <a:cubicBezTo>
                    <a:pt x="13584" y="6782"/>
                    <a:pt x="12683" y="7115"/>
                    <a:pt x="11783" y="7349"/>
                  </a:cubicBezTo>
                  <a:cubicBezTo>
                    <a:pt x="11683" y="7382"/>
                    <a:pt x="11683" y="7482"/>
                    <a:pt x="11716" y="7549"/>
                  </a:cubicBezTo>
                  <a:cubicBezTo>
                    <a:pt x="12650" y="8383"/>
                    <a:pt x="14718" y="9584"/>
                    <a:pt x="12817" y="10685"/>
                  </a:cubicBezTo>
                  <a:cubicBezTo>
                    <a:pt x="12317" y="10970"/>
                    <a:pt x="11720" y="11054"/>
                    <a:pt x="11101" y="11054"/>
                  </a:cubicBezTo>
                  <a:cubicBezTo>
                    <a:pt x="10273" y="11054"/>
                    <a:pt x="9406" y="10904"/>
                    <a:pt x="8681" y="10885"/>
                  </a:cubicBezTo>
                  <a:cubicBezTo>
                    <a:pt x="8614" y="10885"/>
                    <a:pt x="8581" y="10952"/>
                    <a:pt x="8581" y="11018"/>
                  </a:cubicBezTo>
                  <a:cubicBezTo>
                    <a:pt x="8781" y="11819"/>
                    <a:pt x="9414" y="12219"/>
                    <a:pt x="9848" y="12886"/>
                  </a:cubicBezTo>
                  <a:cubicBezTo>
                    <a:pt x="10949" y="14421"/>
                    <a:pt x="8747" y="14588"/>
                    <a:pt x="7813" y="14588"/>
                  </a:cubicBezTo>
                  <a:cubicBezTo>
                    <a:pt x="5678" y="14554"/>
                    <a:pt x="3277" y="13954"/>
                    <a:pt x="1642" y="12586"/>
                  </a:cubicBezTo>
                  <a:cubicBezTo>
                    <a:pt x="1617" y="12574"/>
                    <a:pt x="1592" y="12568"/>
                    <a:pt x="1569" y="12568"/>
                  </a:cubicBezTo>
                  <a:cubicBezTo>
                    <a:pt x="1467" y="12568"/>
                    <a:pt x="1394" y="12672"/>
                    <a:pt x="1475" y="12753"/>
                  </a:cubicBezTo>
                  <a:lnTo>
                    <a:pt x="1509" y="12753"/>
                  </a:lnTo>
                  <a:cubicBezTo>
                    <a:pt x="2943" y="13854"/>
                    <a:pt x="4644" y="14521"/>
                    <a:pt x="6446" y="14688"/>
                  </a:cubicBezTo>
                  <a:cubicBezTo>
                    <a:pt x="6838" y="14735"/>
                    <a:pt x="7601" y="14856"/>
                    <a:pt x="8343" y="14856"/>
                  </a:cubicBezTo>
                  <a:cubicBezTo>
                    <a:pt x="9177" y="14856"/>
                    <a:pt x="9986" y="14703"/>
                    <a:pt x="10215" y="14121"/>
                  </a:cubicBezTo>
                  <a:cubicBezTo>
                    <a:pt x="10382" y="13587"/>
                    <a:pt x="10282" y="13020"/>
                    <a:pt x="9915" y="12586"/>
                  </a:cubicBezTo>
                  <a:cubicBezTo>
                    <a:pt x="9648" y="12253"/>
                    <a:pt x="9281" y="11952"/>
                    <a:pt x="9014" y="11552"/>
                  </a:cubicBezTo>
                  <a:cubicBezTo>
                    <a:pt x="8758" y="11177"/>
                    <a:pt x="8965" y="11081"/>
                    <a:pt x="9281" y="11081"/>
                  </a:cubicBezTo>
                  <a:cubicBezTo>
                    <a:pt x="9583" y="11081"/>
                    <a:pt x="9986" y="11169"/>
                    <a:pt x="10182" y="11185"/>
                  </a:cubicBezTo>
                  <a:cubicBezTo>
                    <a:pt x="10357" y="11196"/>
                    <a:pt x="10578" y="11205"/>
                    <a:pt x="10826" y="11205"/>
                  </a:cubicBezTo>
                  <a:cubicBezTo>
                    <a:pt x="12087" y="11205"/>
                    <a:pt x="14018" y="10967"/>
                    <a:pt x="13851" y="9517"/>
                  </a:cubicBezTo>
                  <a:cubicBezTo>
                    <a:pt x="13784" y="8917"/>
                    <a:pt x="13117" y="8450"/>
                    <a:pt x="12717" y="8083"/>
                  </a:cubicBezTo>
                  <a:lnTo>
                    <a:pt x="12183" y="7683"/>
                  </a:lnTo>
                  <a:cubicBezTo>
                    <a:pt x="12050" y="7549"/>
                    <a:pt x="11883" y="7582"/>
                    <a:pt x="12016" y="7549"/>
                  </a:cubicBezTo>
                  <a:cubicBezTo>
                    <a:pt x="12317" y="7449"/>
                    <a:pt x="12583" y="7349"/>
                    <a:pt x="12884" y="7249"/>
                  </a:cubicBezTo>
                  <a:cubicBezTo>
                    <a:pt x="14151" y="6782"/>
                    <a:pt x="15519" y="6181"/>
                    <a:pt x="16486" y="5214"/>
                  </a:cubicBezTo>
                  <a:cubicBezTo>
                    <a:pt x="16987" y="4680"/>
                    <a:pt x="17320" y="3613"/>
                    <a:pt x="16419" y="3246"/>
                  </a:cubicBezTo>
                  <a:cubicBezTo>
                    <a:pt x="16124" y="3128"/>
                    <a:pt x="15804" y="3080"/>
                    <a:pt x="15471" y="3080"/>
                  </a:cubicBezTo>
                  <a:cubicBezTo>
                    <a:pt x="14489" y="3080"/>
                    <a:pt x="13406" y="3497"/>
                    <a:pt x="12583" y="3746"/>
                  </a:cubicBezTo>
                  <a:cubicBezTo>
                    <a:pt x="12150" y="3880"/>
                    <a:pt x="11783" y="4013"/>
                    <a:pt x="11383" y="4080"/>
                  </a:cubicBezTo>
                  <a:cubicBezTo>
                    <a:pt x="11483" y="4047"/>
                    <a:pt x="11449" y="3146"/>
                    <a:pt x="11449" y="2979"/>
                  </a:cubicBezTo>
                  <a:cubicBezTo>
                    <a:pt x="11516" y="2145"/>
                    <a:pt x="11349" y="1311"/>
                    <a:pt x="11016" y="544"/>
                  </a:cubicBezTo>
                  <a:cubicBezTo>
                    <a:pt x="10787" y="150"/>
                    <a:pt x="10430" y="1"/>
                    <a:pt x="100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2"/>
            <p:cNvSpPr/>
            <p:nvPr/>
          </p:nvSpPr>
          <p:spPr>
            <a:xfrm rot="5400000">
              <a:off x="1219265" y="169078"/>
              <a:ext cx="603933" cy="320049"/>
            </a:xfrm>
            <a:custGeom>
              <a:avLst/>
              <a:gdLst/>
              <a:ahLst/>
              <a:cxnLst/>
              <a:rect l="l" t="t" r="r" b="b"/>
              <a:pathLst>
                <a:path w="14176" h="7512" extrusionOk="0">
                  <a:moveTo>
                    <a:pt x="14015" y="1"/>
                  </a:moveTo>
                  <a:cubicBezTo>
                    <a:pt x="14006" y="1"/>
                    <a:pt x="13996" y="2"/>
                    <a:pt x="13986" y="4"/>
                  </a:cubicBezTo>
                  <a:cubicBezTo>
                    <a:pt x="11351" y="605"/>
                    <a:pt x="9016" y="2039"/>
                    <a:pt x="6614" y="3173"/>
                  </a:cubicBezTo>
                  <a:cubicBezTo>
                    <a:pt x="4279" y="4274"/>
                    <a:pt x="1944" y="5508"/>
                    <a:pt x="76" y="7343"/>
                  </a:cubicBezTo>
                  <a:cubicBezTo>
                    <a:pt x="1" y="7418"/>
                    <a:pt x="76" y="7512"/>
                    <a:pt x="160" y="7512"/>
                  </a:cubicBezTo>
                  <a:cubicBezTo>
                    <a:pt x="189" y="7512"/>
                    <a:pt x="218" y="7501"/>
                    <a:pt x="243" y="7476"/>
                  </a:cubicBezTo>
                  <a:cubicBezTo>
                    <a:pt x="2077" y="5675"/>
                    <a:pt x="4412" y="4474"/>
                    <a:pt x="6714" y="3373"/>
                  </a:cubicBezTo>
                  <a:cubicBezTo>
                    <a:pt x="9116" y="2206"/>
                    <a:pt x="11451" y="805"/>
                    <a:pt x="14053" y="204"/>
                  </a:cubicBezTo>
                  <a:cubicBezTo>
                    <a:pt x="14176" y="174"/>
                    <a:pt x="14128" y="1"/>
                    <a:pt x="14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2"/>
            <p:cNvSpPr/>
            <p:nvPr/>
          </p:nvSpPr>
          <p:spPr>
            <a:xfrm rot="5400000">
              <a:off x="1528284" y="296911"/>
              <a:ext cx="196611" cy="308716"/>
            </a:xfrm>
            <a:custGeom>
              <a:avLst/>
              <a:gdLst/>
              <a:ahLst/>
              <a:cxnLst/>
              <a:rect l="l" t="t" r="r" b="b"/>
              <a:pathLst>
                <a:path w="4615" h="7246" extrusionOk="0">
                  <a:moveTo>
                    <a:pt x="1322" y="1"/>
                  </a:moveTo>
                  <a:cubicBezTo>
                    <a:pt x="1276" y="1"/>
                    <a:pt x="1234" y="26"/>
                    <a:pt x="1234" y="76"/>
                  </a:cubicBezTo>
                  <a:cubicBezTo>
                    <a:pt x="1268" y="1844"/>
                    <a:pt x="367" y="3412"/>
                    <a:pt x="133" y="5113"/>
                  </a:cubicBezTo>
                  <a:cubicBezTo>
                    <a:pt x="133" y="5180"/>
                    <a:pt x="167" y="5213"/>
                    <a:pt x="200" y="5213"/>
                  </a:cubicBezTo>
                  <a:cubicBezTo>
                    <a:pt x="1735" y="5580"/>
                    <a:pt x="3169" y="6247"/>
                    <a:pt x="4370" y="7214"/>
                  </a:cubicBezTo>
                  <a:cubicBezTo>
                    <a:pt x="4399" y="7237"/>
                    <a:pt x="4429" y="7246"/>
                    <a:pt x="4456" y="7246"/>
                  </a:cubicBezTo>
                  <a:cubicBezTo>
                    <a:pt x="4551" y="7246"/>
                    <a:pt x="4615" y="7133"/>
                    <a:pt x="4537" y="7081"/>
                  </a:cubicBezTo>
                  <a:lnTo>
                    <a:pt x="4503" y="7081"/>
                  </a:lnTo>
                  <a:cubicBezTo>
                    <a:pt x="3402" y="6180"/>
                    <a:pt x="2102" y="5513"/>
                    <a:pt x="701" y="5146"/>
                  </a:cubicBezTo>
                  <a:cubicBezTo>
                    <a:pt x="0" y="4946"/>
                    <a:pt x="867" y="3078"/>
                    <a:pt x="1034" y="2544"/>
                  </a:cubicBezTo>
                  <a:cubicBezTo>
                    <a:pt x="1301" y="1744"/>
                    <a:pt x="1434" y="910"/>
                    <a:pt x="1434" y="76"/>
                  </a:cubicBezTo>
                  <a:cubicBezTo>
                    <a:pt x="1418" y="26"/>
                    <a:pt x="1368" y="1"/>
                    <a:pt x="1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2"/>
            <p:cNvSpPr/>
            <p:nvPr/>
          </p:nvSpPr>
          <p:spPr>
            <a:xfrm rot="5400000">
              <a:off x="1400623" y="77142"/>
              <a:ext cx="223748" cy="337687"/>
            </a:xfrm>
            <a:custGeom>
              <a:avLst/>
              <a:gdLst/>
              <a:ahLst/>
              <a:cxnLst/>
              <a:rect l="l" t="t" r="r" b="b"/>
              <a:pathLst>
                <a:path w="5252" h="7926" extrusionOk="0">
                  <a:moveTo>
                    <a:pt x="890" y="0"/>
                  </a:moveTo>
                  <a:cubicBezTo>
                    <a:pt x="850" y="0"/>
                    <a:pt x="813" y="22"/>
                    <a:pt x="801" y="73"/>
                  </a:cubicBezTo>
                  <a:cubicBezTo>
                    <a:pt x="567" y="974"/>
                    <a:pt x="400" y="1874"/>
                    <a:pt x="300" y="2808"/>
                  </a:cubicBezTo>
                  <a:cubicBezTo>
                    <a:pt x="200" y="3609"/>
                    <a:pt x="0" y="4576"/>
                    <a:pt x="267" y="5343"/>
                  </a:cubicBezTo>
                  <a:cubicBezTo>
                    <a:pt x="500" y="5977"/>
                    <a:pt x="1635" y="6411"/>
                    <a:pt x="2168" y="6678"/>
                  </a:cubicBezTo>
                  <a:cubicBezTo>
                    <a:pt x="3102" y="7145"/>
                    <a:pt x="4103" y="7512"/>
                    <a:pt x="5070" y="7912"/>
                  </a:cubicBezTo>
                  <a:cubicBezTo>
                    <a:pt x="5089" y="7921"/>
                    <a:pt x="5106" y="7925"/>
                    <a:pt x="5122" y="7925"/>
                  </a:cubicBezTo>
                  <a:cubicBezTo>
                    <a:pt x="5218" y="7925"/>
                    <a:pt x="5252" y="7769"/>
                    <a:pt x="5137" y="7712"/>
                  </a:cubicBezTo>
                  <a:lnTo>
                    <a:pt x="5137" y="7712"/>
                  </a:lnTo>
                  <a:lnTo>
                    <a:pt x="5170" y="7745"/>
                  </a:lnTo>
                  <a:cubicBezTo>
                    <a:pt x="4336" y="7378"/>
                    <a:pt x="3503" y="7045"/>
                    <a:pt x="2669" y="6678"/>
                  </a:cubicBezTo>
                  <a:cubicBezTo>
                    <a:pt x="2001" y="6378"/>
                    <a:pt x="600" y="5911"/>
                    <a:pt x="434" y="5110"/>
                  </a:cubicBezTo>
                  <a:cubicBezTo>
                    <a:pt x="234" y="4343"/>
                    <a:pt x="434" y="3275"/>
                    <a:pt x="567" y="2475"/>
                  </a:cubicBezTo>
                  <a:cubicBezTo>
                    <a:pt x="667" y="1674"/>
                    <a:pt x="801" y="907"/>
                    <a:pt x="1001" y="140"/>
                  </a:cubicBezTo>
                  <a:cubicBezTo>
                    <a:pt x="1021" y="57"/>
                    <a:pt x="953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2"/>
            <p:cNvSpPr/>
            <p:nvPr/>
          </p:nvSpPr>
          <p:spPr>
            <a:xfrm rot="5400000">
              <a:off x="1427596" y="308996"/>
              <a:ext cx="80604" cy="62374"/>
            </a:xfrm>
            <a:custGeom>
              <a:avLst/>
              <a:gdLst/>
              <a:ahLst/>
              <a:cxnLst/>
              <a:rect l="l" t="t" r="r" b="b"/>
              <a:pathLst>
                <a:path w="1892" h="1464" extrusionOk="0">
                  <a:moveTo>
                    <a:pt x="145" y="1"/>
                  </a:moveTo>
                  <a:cubicBezTo>
                    <a:pt x="65" y="1"/>
                    <a:pt x="0" y="120"/>
                    <a:pt x="79" y="198"/>
                  </a:cubicBezTo>
                  <a:cubicBezTo>
                    <a:pt x="546" y="665"/>
                    <a:pt x="1146" y="1032"/>
                    <a:pt x="1680" y="1432"/>
                  </a:cubicBezTo>
                  <a:cubicBezTo>
                    <a:pt x="1702" y="1454"/>
                    <a:pt x="1726" y="1464"/>
                    <a:pt x="1748" y="1464"/>
                  </a:cubicBezTo>
                  <a:cubicBezTo>
                    <a:pt x="1827" y="1464"/>
                    <a:pt x="1891" y="1351"/>
                    <a:pt x="1813" y="1299"/>
                  </a:cubicBezTo>
                  <a:cubicBezTo>
                    <a:pt x="1279" y="865"/>
                    <a:pt x="712" y="498"/>
                    <a:pt x="212" y="31"/>
                  </a:cubicBezTo>
                  <a:cubicBezTo>
                    <a:pt x="190" y="10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2"/>
            <p:cNvSpPr/>
            <p:nvPr/>
          </p:nvSpPr>
          <p:spPr>
            <a:xfrm rot="5400000">
              <a:off x="1579283" y="197823"/>
              <a:ext cx="24241" cy="87170"/>
            </a:xfrm>
            <a:custGeom>
              <a:avLst/>
              <a:gdLst/>
              <a:ahLst/>
              <a:cxnLst/>
              <a:rect l="l" t="t" r="r" b="b"/>
              <a:pathLst>
                <a:path w="569" h="2046" extrusionOk="0">
                  <a:moveTo>
                    <a:pt x="450" y="1"/>
                  </a:moveTo>
                  <a:cubicBezTo>
                    <a:pt x="406" y="1"/>
                    <a:pt x="368" y="27"/>
                    <a:pt x="368" y="86"/>
                  </a:cubicBezTo>
                  <a:cubicBezTo>
                    <a:pt x="268" y="686"/>
                    <a:pt x="168" y="1320"/>
                    <a:pt x="1" y="1920"/>
                  </a:cubicBezTo>
                  <a:cubicBezTo>
                    <a:pt x="1" y="2001"/>
                    <a:pt x="62" y="2045"/>
                    <a:pt x="125" y="2045"/>
                  </a:cubicBezTo>
                  <a:cubicBezTo>
                    <a:pt x="166" y="2045"/>
                    <a:pt x="208" y="2027"/>
                    <a:pt x="234" y="1987"/>
                  </a:cubicBezTo>
                  <a:cubicBezTo>
                    <a:pt x="368" y="1387"/>
                    <a:pt x="468" y="753"/>
                    <a:pt x="568" y="119"/>
                  </a:cubicBezTo>
                  <a:cubicBezTo>
                    <a:pt x="568" y="44"/>
                    <a:pt x="505" y="1"/>
                    <a:pt x="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2"/>
            <p:cNvSpPr/>
            <p:nvPr/>
          </p:nvSpPr>
          <p:spPr>
            <a:xfrm rot="5400000">
              <a:off x="1295932" y="174136"/>
              <a:ext cx="81073" cy="45247"/>
            </a:xfrm>
            <a:custGeom>
              <a:avLst/>
              <a:gdLst/>
              <a:ahLst/>
              <a:cxnLst/>
              <a:rect l="l" t="t" r="r" b="b"/>
              <a:pathLst>
                <a:path w="1903" h="1062" extrusionOk="0">
                  <a:moveTo>
                    <a:pt x="162" y="1"/>
                  </a:moveTo>
                  <a:cubicBezTo>
                    <a:pt x="58" y="1"/>
                    <a:pt x="0" y="157"/>
                    <a:pt x="115" y="215"/>
                  </a:cubicBezTo>
                  <a:cubicBezTo>
                    <a:pt x="649" y="415"/>
                    <a:pt x="1182" y="715"/>
                    <a:pt x="1683" y="1048"/>
                  </a:cubicBezTo>
                  <a:cubicBezTo>
                    <a:pt x="1701" y="1058"/>
                    <a:pt x="1719" y="1062"/>
                    <a:pt x="1736" y="1062"/>
                  </a:cubicBezTo>
                  <a:cubicBezTo>
                    <a:pt x="1840" y="1062"/>
                    <a:pt x="1902" y="906"/>
                    <a:pt x="1816" y="848"/>
                  </a:cubicBezTo>
                  <a:cubicBezTo>
                    <a:pt x="1282" y="515"/>
                    <a:pt x="749" y="248"/>
                    <a:pt x="215" y="14"/>
                  </a:cubicBezTo>
                  <a:cubicBezTo>
                    <a:pt x="196" y="5"/>
                    <a:pt x="178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7" name="Google Shape;3387;p22"/>
          <p:cNvGrpSpPr/>
          <p:nvPr/>
        </p:nvGrpSpPr>
        <p:grpSpPr>
          <a:xfrm rot="4173231" flipH="1">
            <a:off x="1780022" y="4726179"/>
            <a:ext cx="643501" cy="504409"/>
            <a:chOff x="6116480" y="4524652"/>
            <a:chExt cx="830410" cy="650968"/>
          </a:xfrm>
        </p:grpSpPr>
        <p:sp>
          <p:nvSpPr>
            <p:cNvPr id="3388" name="Google Shape;3388;p22"/>
            <p:cNvSpPr/>
            <p:nvPr/>
          </p:nvSpPr>
          <p:spPr>
            <a:xfrm rot="5400000">
              <a:off x="6227951" y="4538265"/>
              <a:ext cx="525885" cy="748825"/>
            </a:xfrm>
            <a:custGeom>
              <a:avLst/>
              <a:gdLst/>
              <a:ahLst/>
              <a:cxnLst/>
              <a:rect l="l" t="t" r="r" b="b"/>
              <a:pathLst>
                <a:path w="12344" h="17576" extrusionOk="0">
                  <a:moveTo>
                    <a:pt x="133" y="0"/>
                  </a:moveTo>
                  <a:cubicBezTo>
                    <a:pt x="70" y="0"/>
                    <a:pt x="1" y="57"/>
                    <a:pt x="22" y="140"/>
                  </a:cubicBezTo>
                  <a:cubicBezTo>
                    <a:pt x="288" y="2008"/>
                    <a:pt x="355" y="3842"/>
                    <a:pt x="1256" y="5577"/>
                  </a:cubicBezTo>
                  <a:cubicBezTo>
                    <a:pt x="2023" y="7045"/>
                    <a:pt x="3291" y="8212"/>
                    <a:pt x="4525" y="9313"/>
                  </a:cubicBezTo>
                  <a:cubicBezTo>
                    <a:pt x="7260" y="11815"/>
                    <a:pt x="10329" y="14217"/>
                    <a:pt x="12130" y="17519"/>
                  </a:cubicBezTo>
                  <a:cubicBezTo>
                    <a:pt x="12150" y="17559"/>
                    <a:pt x="12179" y="17575"/>
                    <a:pt x="12209" y="17575"/>
                  </a:cubicBezTo>
                  <a:cubicBezTo>
                    <a:pt x="12276" y="17575"/>
                    <a:pt x="12344" y="17489"/>
                    <a:pt x="12297" y="17419"/>
                  </a:cubicBezTo>
                  <a:cubicBezTo>
                    <a:pt x="10629" y="14350"/>
                    <a:pt x="7827" y="12048"/>
                    <a:pt x="5259" y="9713"/>
                  </a:cubicBezTo>
                  <a:cubicBezTo>
                    <a:pt x="3958" y="8546"/>
                    <a:pt x="2657" y="7378"/>
                    <a:pt x="1723" y="5911"/>
                  </a:cubicBezTo>
                  <a:cubicBezTo>
                    <a:pt x="555" y="4143"/>
                    <a:pt x="489" y="2075"/>
                    <a:pt x="222" y="73"/>
                  </a:cubicBezTo>
                  <a:cubicBezTo>
                    <a:pt x="209" y="22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2"/>
            <p:cNvSpPr/>
            <p:nvPr/>
          </p:nvSpPr>
          <p:spPr>
            <a:xfrm rot="5400000">
              <a:off x="6521217" y="4788594"/>
              <a:ext cx="32165" cy="240548"/>
            </a:xfrm>
            <a:custGeom>
              <a:avLst/>
              <a:gdLst/>
              <a:ahLst/>
              <a:cxnLst/>
              <a:rect l="l" t="t" r="r" b="b"/>
              <a:pathLst>
                <a:path w="755" h="5646" extrusionOk="0">
                  <a:moveTo>
                    <a:pt x="288" y="1"/>
                  </a:moveTo>
                  <a:cubicBezTo>
                    <a:pt x="237" y="1"/>
                    <a:pt x="187" y="34"/>
                    <a:pt x="187" y="101"/>
                  </a:cubicBezTo>
                  <a:cubicBezTo>
                    <a:pt x="354" y="1935"/>
                    <a:pt x="554" y="3737"/>
                    <a:pt x="21" y="5538"/>
                  </a:cubicBezTo>
                  <a:cubicBezTo>
                    <a:pt x="1" y="5598"/>
                    <a:pt x="65" y="5646"/>
                    <a:pt x="126" y="5646"/>
                  </a:cubicBezTo>
                  <a:cubicBezTo>
                    <a:pt x="167" y="5646"/>
                    <a:pt x="207" y="5625"/>
                    <a:pt x="221" y="5571"/>
                  </a:cubicBezTo>
                  <a:cubicBezTo>
                    <a:pt x="755" y="3770"/>
                    <a:pt x="554" y="1935"/>
                    <a:pt x="388" y="101"/>
                  </a:cubicBezTo>
                  <a:cubicBezTo>
                    <a:pt x="388" y="34"/>
                    <a:pt x="338" y="1"/>
                    <a:pt x="28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2"/>
            <p:cNvSpPr/>
            <p:nvPr/>
          </p:nvSpPr>
          <p:spPr>
            <a:xfrm rot="5400000">
              <a:off x="6398547" y="4680535"/>
              <a:ext cx="223535" cy="37194"/>
            </a:xfrm>
            <a:custGeom>
              <a:avLst/>
              <a:gdLst/>
              <a:ahLst/>
              <a:cxnLst/>
              <a:rect l="l" t="t" r="r" b="b"/>
              <a:pathLst>
                <a:path w="5247" h="873" extrusionOk="0">
                  <a:moveTo>
                    <a:pt x="157" y="1"/>
                  </a:moveTo>
                  <a:cubicBezTo>
                    <a:pt x="57" y="1"/>
                    <a:pt x="1" y="127"/>
                    <a:pt x="85" y="183"/>
                  </a:cubicBezTo>
                  <a:cubicBezTo>
                    <a:pt x="1135" y="643"/>
                    <a:pt x="2258" y="872"/>
                    <a:pt x="3377" y="872"/>
                  </a:cubicBezTo>
                  <a:cubicBezTo>
                    <a:pt x="3963" y="872"/>
                    <a:pt x="4548" y="809"/>
                    <a:pt x="5122" y="683"/>
                  </a:cubicBezTo>
                  <a:cubicBezTo>
                    <a:pt x="5246" y="683"/>
                    <a:pt x="5225" y="480"/>
                    <a:pt x="5113" y="480"/>
                  </a:cubicBezTo>
                  <a:cubicBezTo>
                    <a:pt x="5105" y="480"/>
                    <a:pt x="5097" y="481"/>
                    <a:pt x="5088" y="483"/>
                  </a:cubicBezTo>
                  <a:cubicBezTo>
                    <a:pt x="4520" y="611"/>
                    <a:pt x="3940" y="674"/>
                    <a:pt x="3362" y="674"/>
                  </a:cubicBezTo>
                  <a:cubicBezTo>
                    <a:pt x="2276" y="674"/>
                    <a:pt x="1197" y="451"/>
                    <a:pt x="218" y="16"/>
                  </a:cubicBezTo>
                  <a:cubicBezTo>
                    <a:pt x="196" y="5"/>
                    <a:pt x="176" y="1"/>
                    <a:pt x="15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2"/>
            <p:cNvSpPr/>
            <p:nvPr/>
          </p:nvSpPr>
          <p:spPr>
            <a:xfrm rot="5400000">
              <a:off x="6656569" y="4673865"/>
              <a:ext cx="109190" cy="158661"/>
            </a:xfrm>
            <a:custGeom>
              <a:avLst/>
              <a:gdLst/>
              <a:ahLst/>
              <a:cxnLst/>
              <a:rect l="l" t="t" r="r" b="b"/>
              <a:pathLst>
                <a:path w="2563" h="3724" extrusionOk="0">
                  <a:moveTo>
                    <a:pt x="2450" y="0"/>
                  </a:moveTo>
                  <a:cubicBezTo>
                    <a:pt x="2405" y="0"/>
                    <a:pt x="2358" y="27"/>
                    <a:pt x="2344" y="85"/>
                  </a:cubicBezTo>
                  <a:cubicBezTo>
                    <a:pt x="1910" y="1486"/>
                    <a:pt x="1109" y="2520"/>
                    <a:pt x="75" y="3554"/>
                  </a:cubicBezTo>
                  <a:cubicBezTo>
                    <a:pt x="0" y="3629"/>
                    <a:pt x="75" y="3723"/>
                    <a:pt x="160" y="3723"/>
                  </a:cubicBezTo>
                  <a:cubicBezTo>
                    <a:pt x="188" y="3723"/>
                    <a:pt x="217" y="3713"/>
                    <a:pt x="242" y="3688"/>
                  </a:cubicBezTo>
                  <a:cubicBezTo>
                    <a:pt x="1276" y="2654"/>
                    <a:pt x="2110" y="1586"/>
                    <a:pt x="2544" y="118"/>
                  </a:cubicBezTo>
                  <a:cubicBezTo>
                    <a:pt x="2563" y="43"/>
                    <a:pt x="2508" y="0"/>
                    <a:pt x="245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2"/>
            <p:cNvSpPr/>
            <p:nvPr/>
          </p:nvSpPr>
          <p:spPr>
            <a:xfrm rot="5400000">
              <a:off x="6788872" y="4538109"/>
              <a:ext cx="97389" cy="218649"/>
            </a:xfrm>
            <a:custGeom>
              <a:avLst/>
              <a:gdLst/>
              <a:ahLst/>
              <a:cxnLst/>
              <a:rect l="l" t="t" r="r" b="b"/>
              <a:pathLst>
                <a:path w="2286" h="5132" extrusionOk="0">
                  <a:moveTo>
                    <a:pt x="933" y="191"/>
                  </a:moveTo>
                  <a:cubicBezTo>
                    <a:pt x="1066" y="191"/>
                    <a:pt x="1226" y="231"/>
                    <a:pt x="1419" y="320"/>
                  </a:cubicBezTo>
                  <a:cubicBezTo>
                    <a:pt x="2153" y="687"/>
                    <a:pt x="2052" y="2088"/>
                    <a:pt x="2019" y="2755"/>
                  </a:cubicBezTo>
                  <a:cubicBezTo>
                    <a:pt x="1986" y="3356"/>
                    <a:pt x="1986" y="4256"/>
                    <a:pt x="1652" y="4790"/>
                  </a:cubicBezTo>
                  <a:cubicBezTo>
                    <a:pt x="1649" y="4797"/>
                    <a:pt x="1646" y="4804"/>
                    <a:pt x="1644" y="4810"/>
                  </a:cubicBezTo>
                  <a:lnTo>
                    <a:pt x="1644" y="4810"/>
                  </a:lnTo>
                  <a:cubicBezTo>
                    <a:pt x="1223" y="4103"/>
                    <a:pt x="862" y="3391"/>
                    <a:pt x="585" y="2622"/>
                  </a:cubicBezTo>
                  <a:cubicBezTo>
                    <a:pt x="381" y="2040"/>
                    <a:pt x="25" y="191"/>
                    <a:pt x="933" y="191"/>
                  </a:cubicBezTo>
                  <a:close/>
                  <a:moveTo>
                    <a:pt x="1002" y="0"/>
                  </a:moveTo>
                  <a:cubicBezTo>
                    <a:pt x="295" y="0"/>
                    <a:pt x="1" y="876"/>
                    <a:pt x="118" y="1521"/>
                  </a:cubicBezTo>
                  <a:cubicBezTo>
                    <a:pt x="351" y="2789"/>
                    <a:pt x="852" y="4023"/>
                    <a:pt x="1585" y="5090"/>
                  </a:cubicBezTo>
                  <a:cubicBezTo>
                    <a:pt x="1605" y="5120"/>
                    <a:pt x="1636" y="5132"/>
                    <a:pt x="1668" y="5132"/>
                  </a:cubicBezTo>
                  <a:cubicBezTo>
                    <a:pt x="1747" y="5132"/>
                    <a:pt x="1833" y="5061"/>
                    <a:pt x="1786" y="4990"/>
                  </a:cubicBezTo>
                  <a:lnTo>
                    <a:pt x="1752" y="4990"/>
                  </a:lnTo>
                  <a:cubicBezTo>
                    <a:pt x="1746" y="4979"/>
                    <a:pt x="1739" y="4969"/>
                    <a:pt x="1733" y="4958"/>
                  </a:cubicBezTo>
                  <a:lnTo>
                    <a:pt x="1733" y="4958"/>
                  </a:lnTo>
                  <a:cubicBezTo>
                    <a:pt x="1746" y="4962"/>
                    <a:pt x="1759" y="4964"/>
                    <a:pt x="1773" y="4964"/>
                  </a:cubicBezTo>
                  <a:cubicBezTo>
                    <a:pt x="1804" y="4964"/>
                    <a:pt x="1833" y="4952"/>
                    <a:pt x="1852" y="4924"/>
                  </a:cubicBezTo>
                  <a:cubicBezTo>
                    <a:pt x="2253" y="4223"/>
                    <a:pt x="2253" y="3056"/>
                    <a:pt x="2253" y="2288"/>
                  </a:cubicBezTo>
                  <a:cubicBezTo>
                    <a:pt x="2286" y="1554"/>
                    <a:pt x="2186" y="320"/>
                    <a:pt x="1319" y="53"/>
                  </a:cubicBezTo>
                  <a:cubicBezTo>
                    <a:pt x="1205" y="17"/>
                    <a:pt x="1099" y="0"/>
                    <a:pt x="100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2"/>
            <p:cNvSpPr/>
            <p:nvPr/>
          </p:nvSpPr>
          <p:spPr>
            <a:xfrm rot="5400000">
              <a:off x="6708907" y="4755769"/>
              <a:ext cx="160398" cy="163731"/>
            </a:xfrm>
            <a:custGeom>
              <a:avLst/>
              <a:gdLst/>
              <a:ahLst/>
              <a:cxnLst/>
              <a:rect l="l" t="t" r="r" b="b"/>
              <a:pathLst>
                <a:path w="3765" h="3843" extrusionOk="0">
                  <a:moveTo>
                    <a:pt x="1420" y="186"/>
                  </a:moveTo>
                  <a:cubicBezTo>
                    <a:pt x="1757" y="186"/>
                    <a:pt x="2109" y="483"/>
                    <a:pt x="2264" y="740"/>
                  </a:cubicBezTo>
                  <a:cubicBezTo>
                    <a:pt x="2497" y="1173"/>
                    <a:pt x="2197" y="1707"/>
                    <a:pt x="1963" y="2041"/>
                  </a:cubicBezTo>
                  <a:cubicBezTo>
                    <a:pt x="1540" y="2660"/>
                    <a:pt x="956" y="3120"/>
                    <a:pt x="276" y="3390"/>
                  </a:cubicBezTo>
                  <a:lnTo>
                    <a:pt x="276" y="3390"/>
                  </a:lnTo>
                  <a:cubicBezTo>
                    <a:pt x="233" y="2365"/>
                    <a:pt x="298" y="777"/>
                    <a:pt x="1130" y="273"/>
                  </a:cubicBezTo>
                  <a:cubicBezTo>
                    <a:pt x="1221" y="212"/>
                    <a:pt x="1320" y="186"/>
                    <a:pt x="1420" y="186"/>
                  </a:cubicBezTo>
                  <a:close/>
                  <a:moveTo>
                    <a:pt x="1379" y="1"/>
                  </a:moveTo>
                  <a:cubicBezTo>
                    <a:pt x="52" y="1"/>
                    <a:pt x="1" y="2884"/>
                    <a:pt x="62" y="3742"/>
                  </a:cubicBezTo>
                  <a:cubicBezTo>
                    <a:pt x="62" y="3809"/>
                    <a:pt x="120" y="3842"/>
                    <a:pt x="175" y="3842"/>
                  </a:cubicBezTo>
                  <a:cubicBezTo>
                    <a:pt x="229" y="3842"/>
                    <a:pt x="279" y="3809"/>
                    <a:pt x="262" y="3742"/>
                  </a:cubicBezTo>
                  <a:lnTo>
                    <a:pt x="296" y="3742"/>
                  </a:lnTo>
                  <a:cubicBezTo>
                    <a:pt x="293" y="3700"/>
                    <a:pt x="290" y="3656"/>
                    <a:pt x="287" y="3610"/>
                  </a:cubicBezTo>
                  <a:lnTo>
                    <a:pt x="287" y="3610"/>
                  </a:lnTo>
                  <a:cubicBezTo>
                    <a:pt x="290" y="3610"/>
                    <a:pt x="293" y="3609"/>
                    <a:pt x="296" y="3609"/>
                  </a:cubicBezTo>
                  <a:cubicBezTo>
                    <a:pt x="1430" y="3308"/>
                    <a:pt x="3765" y="773"/>
                    <a:pt x="1763" y="73"/>
                  </a:cubicBezTo>
                  <a:cubicBezTo>
                    <a:pt x="1624" y="24"/>
                    <a:pt x="1496" y="1"/>
                    <a:pt x="137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2"/>
            <p:cNvSpPr/>
            <p:nvPr/>
          </p:nvSpPr>
          <p:spPr>
            <a:xfrm rot="5400000">
              <a:off x="6413180" y="4570894"/>
              <a:ext cx="206750" cy="114267"/>
            </a:xfrm>
            <a:custGeom>
              <a:avLst/>
              <a:gdLst/>
              <a:ahLst/>
              <a:cxnLst/>
              <a:rect l="l" t="t" r="r" b="b"/>
              <a:pathLst>
                <a:path w="4853" h="2682" extrusionOk="0">
                  <a:moveTo>
                    <a:pt x="1009" y="224"/>
                  </a:moveTo>
                  <a:cubicBezTo>
                    <a:pt x="2058" y="224"/>
                    <a:pt x="3900" y="1349"/>
                    <a:pt x="4529" y="1856"/>
                  </a:cubicBezTo>
                  <a:lnTo>
                    <a:pt x="4529" y="1856"/>
                  </a:lnTo>
                  <a:cubicBezTo>
                    <a:pt x="4058" y="2249"/>
                    <a:pt x="3228" y="2483"/>
                    <a:pt x="2424" y="2483"/>
                  </a:cubicBezTo>
                  <a:cubicBezTo>
                    <a:pt x="1344" y="2483"/>
                    <a:pt x="311" y="2061"/>
                    <a:pt x="256" y="1034"/>
                  </a:cubicBezTo>
                  <a:cubicBezTo>
                    <a:pt x="236" y="444"/>
                    <a:pt x="545" y="224"/>
                    <a:pt x="1009" y="224"/>
                  </a:cubicBezTo>
                  <a:close/>
                  <a:moveTo>
                    <a:pt x="1065" y="1"/>
                  </a:moveTo>
                  <a:cubicBezTo>
                    <a:pt x="504" y="1"/>
                    <a:pt x="98" y="277"/>
                    <a:pt x="55" y="1034"/>
                  </a:cubicBezTo>
                  <a:cubicBezTo>
                    <a:pt x="0" y="2215"/>
                    <a:pt x="1160" y="2681"/>
                    <a:pt x="2372" y="2681"/>
                  </a:cubicBezTo>
                  <a:cubicBezTo>
                    <a:pt x="3284" y="2681"/>
                    <a:pt x="4224" y="2417"/>
                    <a:pt x="4697" y="1995"/>
                  </a:cubicBezTo>
                  <a:lnTo>
                    <a:pt x="4697" y="1995"/>
                  </a:lnTo>
                  <a:cubicBezTo>
                    <a:pt x="4710" y="2001"/>
                    <a:pt x="4723" y="2003"/>
                    <a:pt x="4736" y="2003"/>
                  </a:cubicBezTo>
                  <a:cubicBezTo>
                    <a:pt x="4800" y="2003"/>
                    <a:pt x="4851" y="1934"/>
                    <a:pt x="4817" y="1867"/>
                  </a:cubicBezTo>
                  <a:lnTo>
                    <a:pt x="4817" y="1867"/>
                  </a:lnTo>
                  <a:cubicBezTo>
                    <a:pt x="4853" y="1792"/>
                    <a:pt x="4795" y="1703"/>
                    <a:pt x="4726" y="1703"/>
                  </a:cubicBezTo>
                  <a:cubicBezTo>
                    <a:pt x="4708" y="1703"/>
                    <a:pt x="4688" y="1710"/>
                    <a:pt x="4670" y="1724"/>
                  </a:cubicBezTo>
                  <a:lnTo>
                    <a:pt x="4670" y="1724"/>
                  </a:lnTo>
                  <a:cubicBezTo>
                    <a:pt x="3996" y="1146"/>
                    <a:pt x="2208" y="1"/>
                    <a:pt x="106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2"/>
            <p:cNvSpPr/>
            <p:nvPr/>
          </p:nvSpPr>
          <p:spPr>
            <a:xfrm rot="5400000">
              <a:off x="6529654" y="4771084"/>
              <a:ext cx="190305" cy="216604"/>
            </a:xfrm>
            <a:custGeom>
              <a:avLst/>
              <a:gdLst/>
              <a:ahLst/>
              <a:cxnLst/>
              <a:rect l="l" t="t" r="r" b="b"/>
              <a:pathLst>
                <a:path w="4467" h="5084" extrusionOk="0">
                  <a:moveTo>
                    <a:pt x="2537" y="0"/>
                  </a:moveTo>
                  <a:cubicBezTo>
                    <a:pt x="2494" y="0"/>
                    <a:pt x="2448" y="2"/>
                    <a:pt x="2402" y="6"/>
                  </a:cubicBezTo>
                  <a:cubicBezTo>
                    <a:pt x="0" y="206"/>
                    <a:pt x="2235" y="4109"/>
                    <a:pt x="2836" y="5043"/>
                  </a:cubicBezTo>
                  <a:cubicBezTo>
                    <a:pt x="2855" y="5072"/>
                    <a:pt x="2883" y="5084"/>
                    <a:pt x="2911" y="5084"/>
                  </a:cubicBezTo>
                  <a:cubicBezTo>
                    <a:pt x="2980" y="5084"/>
                    <a:pt x="3049" y="5013"/>
                    <a:pt x="3002" y="4942"/>
                  </a:cubicBezTo>
                  <a:lnTo>
                    <a:pt x="3002" y="4909"/>
                  </a:lnTo>
                  <a:cubicBezTo>
                    <a:pt x="2435" y="4008"/>
                    <a:pt x="534" y="906"/>
                    <a:pt x="2135" y="272"/>
                  </a:cubicBezTo>
                  <a:cubicBezTo>
                    <a:pt x="2326" y="197"/>
                    <a:pt x="2492" y="162"/>
                    <a:pt x="2637" y="162"/>
                  </a:cubicBezTo>
                  <a:cubicBezTo>
                    <a:pt x="4088" y="162"/>
                    <a:pt x="3357" y="3654"/>
                    <a:pt x="2902" y="4442"/>
                  </a:cubicBezTo>
                  <a:cubicBezTo>
                    <a:pt x="2879" y="4513"/>
                    <a:pt x="2955" y="4584"/>
                    <a:pt x="3026" y="4584"/>
                  </a:cubicBezTo>
                  <a:cubicBezTo>
                    <a:pt x="3055" y="4584"/>
                    <a:pt x="3083" y="4572"/>
                    <a:pt x="3102" y="4542"/>
                  </a:cubicBezTo>
                  <a:cubicBezTo>
                    <a:pt x="3657" y="3531"/>
                    <a:pt x="4467" y="0"/>
                    <a:pt x="253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6" name="Google Shape;3396;p22"/>
          <p:cNvGrpSpPr/>
          <p:nvPr/>
        </p:nvGrpSpPr>
        <p:grpSpPr>
          <a:xfrm flipH="1">
            <a:off x="1322764" y="4624880"/>
            <a:ext cx="500093" cy="529723"/>
            <a:chOff x="4174996" y="4517026"/>
            <a:chExt cx="645448" cy="683601"/>
          </a:xfrm>
        </p:grpSpPr>
        <p:sp>
          <p:nvSpPr>
            <p:cNvPr id="3397" name="Google Shape;3397;p22"/>
            <p:cNvSpPr/>
            <p:nvPr/>
          </p:nvSpPr>
          <p:spPr>
            <a:xfrm rot="5400000">
              <a:off x="4380180" y="4841227"/>
              <a:ext cx="437655" cy="274589"/>
            </a:xfrm>
            <a:custGeom>
              <a:avLst/>
              <a:gdLst/>
              <a:ahLst/>
              <a:cxnLst/>
              <a:rect l="l" t="t" r="r" b="b"/>
              <a:pathLst>
                <a:path w="10273" h="6445" extrusionOk="0">
                  <a:moveTo>
                    <a:pt x="134" y="1"/>
                  </a:moveTo>
                  <a:cubicBezTo>
                    <a:pt x="58" y="1"/>
                    <a:pt x="0" y="102"/>
                    <a:pt x="76" y="203"/>
                  </a:cubicBezTo>
                  <a:cubicBezTo>
                    <a:pt x="2644" y="3238"/>
                    <a:pt x="6414" y="5106"/>
                    <a:pt x="10116" y="6440"/>
                  </a:cubicBezTo>
                  <a:cubicBezTo>
                    <a:pt x="10126" y="6443"/>
                    <a:pt x="10136" y="6444"/>
                    <a:pt x="10145" y="6444"/>
                  </a:cubicBezTo>
                  <a:cubicBezTo>
                    <a:pt x="10254" y="6444"/>
                    <a:pt x="10273" y="6271"/>
                    <a:pt x="10150" y="6240"/>
                  </a:cubicBezTo>
                  <a:cubicBezTo>
                    <a:pt x="6480" y="4906"/>
                    <a:pt x="2778" y="3071"/>
                    <a:pt x="209" y="36"/>
                  </a:cubicBezTo>
                  <a:cubicBezTo>
                    <a:pt x="185" y="11"/>
                    <a:pt x="158" y="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2"/>
            <p:cNvSpPr/>
            <p:nvPr/>
          </p:nvSpPr>
          <p:spPr>
            <a:xfrm rot="5400000">
              <a:off x="4500576" y="4689560"/>
              <a:ext cx="360204" cy="279531"/>
            </a:xfrm>
            <a:custGeom>
              <a:avLst/>
              <a:gdLst/>
              <a:ahLst/>
              <a:cxnLst/>
              <a:rect l="l" t="t" r="r" b="b"/>
              <a:pathLst>
                <a:path w="8455" h="6561" extrusionOk="0">
                  <a:moveTo>
                    <a:pt x="1533" y="171"/>
                  </a:moveTo>
                  <a:cubicBezTo>
                    <a:pt x="1777" y="171"/>
                    <a:pt x="2062" y="344"/>
                    <a:pt x="2235" y="443"/>
                  </a:cubicBezTo>
                  <a:cubicBezTo>
                    <a:pt x="2836" y="843"/>
                    <a:pt x="3403" y="1310"/>
                    <a:pt x="3903" y="1844"/>
                  </a:cubicBezTo>
                  <a:cubicBezTo>
                    <a:pt x="5249" y="3222"/>
                    <a:pt x="6472" y="4724"/>
                    <a:pt x="7809" y="6112"/>
                  </a:cubicBezTo>
                  <a:lnTo>
                    <a:pt x="7809" y="6112"/>
                  </a:lnTo>
                  <a:cubicBezTo>
                    <a:pt x="6655" y="5561"/>
                    <a:pt x="5425" y="5166"/>
                    <a:pt x="4270" y="4646"/>
                  </a:cubicBezTo>
                  <a:cubicBezTo>
                    <a:pt x="2902" y="4046"/>
                    <a:pt x="1168" y="3112"/>
                    <a:pt x="1001" y="1410"/>
                  </a:cubicBezTo>
                  <a:cubicBezTo>
                    <a:pt x="968" y="1043"/>
                    <a:pt x="934" y="476"/>
                    <a:pt x="1301" y="243"/>
                  </a:cubicBezTo>
                  <a:cubicBezTo>
                    <a:pt x="1370" y="192"/>
                    <a:pt x="1449" y="171"/>
                    <a:pt x="1533" y="171"/>
                  </a:cubicBezTo>
                  <a:close/>
                  <a:moveTo>
                    <a:pt x="1519" y="1"/>
                  </a:moveTo>
                  <a:cubicBezTo>
                    <a:pt x="1204" y="1"/>
                    <a:pt x="947" y="180"/>
                    <a:pt x="834" y="677"/>
                  </a:cubicBezTo>
                  <a:cubicBezTo>
                    <a:pt x="0" y="4312"/>
                    <a:pt x="6071" y="5347"/>
                    <a:pt x="8239" y="6547"/>
                  </a:cubicBezTo>
                  <a:cubicBezTo>
                    <a:pt x="8258" y="6557"/>
                    <a:pt x="8276" y="6561"/>
                    <a:pt x="8293" y="6561"/>
                  </a:cubicBezTo>
                  <a:cubicBezTo>
                    <a:pt x="8396" y="6561"/>
                    <a:pt x="8454" y="6405"/>
                    <a:pt x="8340" y="6347"/>
                  </a:cubicBezTo>
                  <a:lnTo>
                    <a:pt x="8340" y="6347"/>
                  </a:lnTo>
                  <a:lnTo>
                    <a:pt x="8340" y="6381"/>
                  </a:lnTo>
                  <a:cubicBezTo>
                    <a:pt x="8267" y="6341"/>
                    <a:pt x="8193" y="6303"/>
                    <a:pt x="8120" y="6265"/>
                  </a:cubicBezTo>
                  <a:lnTo>
                    <a:pt x="8120" y="6265"/>
                  </a:lnTo>
                  <a:cubicBezTo>
                    <a:pt x="8148" y="6223"/>
                    <a:pt x="8153" y="6161"/>
                    <a:pt x="8106" y="6114"/>
                  </a:cubicBezTo>
                  <a:cubicBezTo>
                    <a:pt x="6505" y="4446"/>
                    <a:pt x="5104" y="2611"/>
                    <a:pt x="3369" y="1043"/>
                  </a:cubicBezTo>
                  <a:cubicBezTo>
                    <a:pt x="2972" y="690"/>
                    <a:pt x="2136" y="1"/>
                    <a:pt x="151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2"/>
            <p:cNvSpPr/>
            <p:nvPr/>
          </p:nvSpPr>
          <p:spPr>
            <a:xfrm rot="5400000">
              <a:off x="4078000" y="4835179"/>
              <a:ext cx="570405" cy="160493"/>
            </a:xfrm>
            <a:custGeom>
              <a:avLst/>
              <a:gdLst/>
              <a:ahLst/>
              <a:cxnLst/>
              <a:rect l="l" t="t" r="r" b="b"/>
              <a:pathLst>
                <a:path w="13389" h="3767" extrusionOk="0">
                  <a:moveTo>
                    <a:pt x="13255" y="0"/>
                  </a:moveTo>
                  <a:lnTo>
                    <a:pt x="13255" y="33"/>
                  </a:lnTo>
                  <a:cubicBezTo>
                    <a:pt x="13114" y="30"/>
                    <a:pt x="12973" y="28"/>
                    <a:pt x="12832" y="28"/>
                  </a:cubicBezTo>
                  <a:cubicBezTo>
                    <a:pt x="10505" y="28"/>
                    <a:pt x="8181" y="531"/>
                    <a:pt x="5917" y="1034"/>
                  </a:cubicBezTo>
                  <a:cubicBezTo>
                    <a:pt x="3849" y="1501"/>
                    <a:pt x="1680" y="2135"/>
                    <a:pt x="79" y="3569"/>
                  </a:cubicBezTo>
                  <a:cubicBezTo>
                    <a:pt x="1" y="3648"/>
                    <a:pt x="86" y="3767"/>
                    <a:pt x="175" y="3767"/>
                  </a:cubicBezTo>
                  <a:cubicBezTo>
                    <a:pt x="200" y="3767"/>
                    <a:pt x="224" y="3758"/>
                    <a:pt x="246" y="3736"/>
                  </a:cubicBezTo>
                  <a:cubicBezTo>
                    <a:pt x="1814" y="2302"/>
                    <a:pt x="3949" y="1701"/>
                    <a:pt x="5984" y="1234"/>
                  </a:cubicBezTo>
                  <a:cubicBezTo>
                    <a:pt x="8248" y="731"/>
                    <a:pt x="10512" y="228"/>
                    <a:pt x="12832" y="228"/>
                  </a:cubicBezTo>
                  <a:cubicBezTo>
                    <a:pt x="12973" y="228"/>
                    <a:pt x="13114" y="230"/>
                    <a:pt x="13255" y="234"/>
                  </a:cubicBezTo>
                  <a:cubicBezTo>
                    <a:pt x="13389" y="234"/>
                    <a:pt x="13389" y="0"/>
                    <a:pt x="1325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2"/>
            <p:cNvSpPr/>
            <p:nvPr/>
          </p:nvSpPr>
          <p:spPr>
            <a:xfrm rot="5400000">
              <a:off x="4060530" y="4631492"/>
              <a:ext cx="483198" cy="254267"/>
            </a:xfrm>
            <a:custGeom>
              <a:avLst/>
              <a:gdLst/>
              <a:ahLst/>
              <a:cxnLst/>
              <a:rect l="l" t="t" r="r" b="b"/>
              <a:pathLst>
                <a:path w="11342" h="5968" extrusionOk="0">
                  <a:moveTo>
                    <a:pt x="10304" y="184"/>
                  </a:moveTo>
                  <a:cubicBezTo>
                    <a:pt x="10513" y="184"/>
                    <a:pt x="10721" y="187"/>
                    <a:pt x="10929" y="192"/>
                  </a:cubicBezTo>
                  <a:lnTo>
                    <a:pt x="10929" y="192"/>
                  </a:lnTo>
                  <a:cubicBezTo>
                    <a:pt x="10654" y="372"/>
                    <a:pt x="10402" y="579"/>
                    <a:pt x="10175" y="835"/>
                  </a:cubicBezTo>
                  <a:cubicBezTo>
                    <a:pt x="9608" y="1335"/>
                    <a:pt x="8974" y="1802"/>
                    <a:pt x="8340" y="2202"/>
                  </a:cubicBezTo>
                  <a:cubicBezTo>
                    <a:pt x="7306" y="2903"/>
                    <a:pt x="6239" y="3470"/>
                    <a:pt x="5205" y="4170"/>
                  </a:cubicBezTo>
                  <a:cubicBezTo>
                    <a:pt x="4171" y="4837"/>
                    <a:pt x="3203" y="5638"/>
                    <a:pt x="1902" y="5738"/>
                  </a:cubicBezTo>
                  <a:cubicBezTo>
                    <a:pt x="1860" y="5740"/>
                    <a:pt x="1817" y="5741"/>
                    <a:pt x="1774" y="5741"/>
                  </a:cubicBezTo>
                  <a:cubicBezTo>
                    <a:pt x="1104" y="5741"/>
                    <a:pt x="364" y="5490"/>
                    <a:pt x="301" y="4737"/>
                  </a:cubicBezTo>
                  <a:cubicBezTo>
                    <a:pt x="335" y="4137"/>
                    <a:pt x="535" y="3603"/>
                    <a:pt x="902" y="3170"/>
                  </a:cubicBezTo>
                  <a:cubicBezTo>
                    <a:pt x="1969" y="1602"/>
                    <a:pt x="4004" y="968"/>
                    <a:pt x="5738" y="634"/>
                  </a:cubicBezTo>
                  <a:cubicBezTo>
                    <a:pt x="7244" y="328"/>
                    <a:pt x="8772" y="184"/>
                    <a:pt x="10304" y="184"/>
                  </a:cubicBezTo>
                  <a:close/>
                  <a:moveTo>
                    <a:pt x="11209" y="1"/>
                  </a:moveTo>
                  <a:lnTo>
                    <a:pt x="11209" y="34"/>
                  </a:lnTo>
                  <a:cubicBezTo>
                    <a:pt x="10853" y="17"/>
                    <a:pt x="10497" y="9"/>
                    <a:pt x="10142" y="9"/>
                  </a:cubicBezTo>
                  <a:cubicBezTo>
                    <a:pt x="8364" y="9"/>
                    <a:pt x="6595" y="217"/>
                    <a:pt x="4871" y="634"/>
                  </a:cubicBezTo>
                  <a:cubicBezTo>
                    <a:pt x="2970" y="1101"/>
                    <a:pt x="1002" y="2069"/>
                    <a:pt x="268" y="3970"/>
                  </a:cubicBezTo>
                  <a:cubicBezTo>
                    <a:pt x="1" y="4604"/>
                    <a:pt x="34" y="5271"/>
                    <a:pt x="635" y="5671"/>
                  </a:cubicBezTo>
                  <a:cubicBezTo>
                    <a:pt x="931" y="5885"/>
                    <a:pt x="1291" y="5968"/>
                    <a:pt x="1668" y="5968"/>
                  </a:cubicBezTo>
                  <a:cubicBezTo>
                    <a:pt x="2350" y="5968"/>
                    <a:pt x="3088" y="5696"/>
                    <a:pt x="3604" y="5438"/>
                  </a:cubicBezTo>
                  <a:cubicBezTo>
                    <a:pt x="4204" y="5104"/>
                    <a:pt x="4771" y="4737"/>
                    <a:pt x="5305" y="4337"/>
                  </a:cubicBezTo>
                  <a:cubicBezTo>
                    <a:pt x="6005" y="3870"/>
                    <a:pt x="6739" y="3470"/>
                    <a:pt x="7473" y="3036"/>
                  </a:cubicBezTo>
                  <a:cubicBezTo>
                    <a:pt x="8140" y="2603"/>
                    <a:pt x="8774" y="2202"/>
                    <a:pt x="9408" y="1735"/>
                  </a:cubicBezTo>
                  <a:cubicBezTo>
                    <a:pt x="10008" y="1268"/>
                    <a:pt x="10509" y="634"/>
                    <a:pt x="11176" y="301"/>
                  </a:cubicBezTo>
                  <a:cubicBezTo>
                    <a:pt x="11222" y="278"/>
                    <a:pt x="11236" y="238"/>
                    <a:pt x="11231" y="199"/>
                  </a:cubicBezTo>
                  <a:lnTo>
                    <a:pt x="11231" y="199"/>
                  </a:lnTo>
                  <a:cubicBezTo>
                    <a:pt x="11342" y="179"/>
                    <a:pt x="11335" y="1"/>
                    <a:pt x="1120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2"/>
          <p:cNvGrpSpPr/>
          <p:nvPr/>
        </p:nvGrpSpPr>
        <p:grpSpPr>
          <a:xfrm rot="6830268" flipH="1">
            <a:off x="5622876" y="4783806"/>
            <a:ext cx="867911" cy="680425"/>
            <a:chOff x="6116480" y="4524652"/>
            <a:chExt cx="830410" cy="650968"/>
          </a:xfrm>
        </p:grpSpPr>
        <p:sp>
          <p:nvSpPr>
            <p:cNvPr id="3402" name="Google Shape;3402;p22"/>
            <p:cNvSpPr/>
            <p:nvPr/>
          </p:nvSpPr>
          <p:spPr>
            <a:xfrm rot="5400000">
              <a:off x="6227951" y="4538265"/>
              <a:ext cx="525885" cy="748825"/>
            </a:xfrm>
            <a:custGeom>
              <a:avLst/>
              <a:gdLst/>
              <a:ahLst/>
              <a:cxnLst/>
              <a:rect l="l" t="t" r="r" b="b"/>
              <a:pathLst>
                <a:path w="12344" h="17576" extrusionOk="0">
                  <a:moveTo>
                    <a:pt x="133" y="0"/>
                  </a:moveTo>
                  <a:cubicBezTo>
                    <a:pt x="70" y="0"/>
                    <a:pt x="1" y="57"/>
                    <a:pt x="22" y="140"/>
                  </a:cubicBezTo>
                  <a:cubicBezTo>
                    <a:pt x="288" y="2008"/>
                    <a:pt x="355" y="3842"/>
                    <a:pt x="1256" y="5577"/>
                  </a:cubicBezTo>
                  <a:cubicBezTo>
                    <a:pt x="2023" y="7045"/>
                    <a:pt x="3291" y="8212"/>
                    <a:pt x="4525" y="9313"/>
                  </a:cubicBezTo>
                  <a:cubicBezTo>
                    <a:pt x="7260" y="11815"/>
                    <a:pt x="10329" y="14217"/>
                    <a:pt x="12130" y="17519"/>
                  </a:cubicBezTo>
                  <a:cubicBezTo>
                    <a:pt x="12150" y="17559"/>
                    <a:pt x="12179" y="17575"/>
                    <a:pt x="12209" y="17575"/>
                  </a:cubicBezTo>
                  <a:cubicBezTo>
                    <a:pt x="12276" y="17575"/>
                    <a:pt x="12344" y="17489"/>
                    <a:pt x="12297" y="17419"/>
                  </a:cubicBezTo>
                  <a:cubicBezTo>
                    <a:pt x="10629" y="14350"/>
                    <a:pt x="7827" y="12048"/>
                    <a:pt x="5259" y="9713"/>
                  </a:cubicBezTo>
                  <a:cubicBezTo>
                    <a:pt x="3958" y="8546"/>
                    <a:pt x="2657" y="7378"/>
                    <a:pt x="1723" y="5911"/>
                  </a:cubicBezTo>
                  <a:cubicBezTo>
                    <a:pt x="555" y="4143"/>
                    <a:pt x="489" y="2075"/>
                    <a:pt x="222" y="73"/>
                  </a:cubicBezTo>
                  <a:cubicBezTo>
                    <a:pt x="209" y="22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2"/>
            <p:cNvSpPr/>
            <p:nvPr/>
          </p:nvSpPr>
          <p:spPr>
            <a:xfrm rot="5400000">
              <a:off x="6521217" y="4788594"/>
              <a:ext cx="32165" cy="240548"/>
            </a:xfrm>
            <a:custGeom>
              <a:avLst/>
              <a:gdLst/>
              <a:ahLst/>
              <a:cxnLst/>
              <a:rect l="l" t="t" r="r" b="b"/>
              <a:pathLst>
                <a:path w="755" h="5646" extrusionOk="0">
                  <a:moveTo>
                    <a:pt x="288" y="1"/>
                  </a:moveTo>
                  <a:cubicBezTo>
                    <a:pt x="237" y="1"/>
                    <a:pt x="187" y="34"/>
                    <a:pt x="187" y="101"/>
                  </a:cubicBezTo>
                  <a:cubicBezTo>
                    <a:pt x="354" y="1935"/>
                    <a:pt x="554" y="3737"/>
                    <a:pt x="21" y="5538"/>
                  </a:cubicBezTo>
                  <a:cubicBezTo>
                    <a:pt x="1" y="5598"/>
                    <a:pt x="65" y="5646"/>
                    <a:pt x="126" y="5646"/>
                  </a:cubicBezTo>
                  <a:cubicBezTo>
                    <a:pt x="167" y="5646"/>
                    <a:pt x="207" y="5625"/>
                    <a:pt x="221" y="5571"/>
                  </a:cubicBezTo>
                  <a:cubicBezTo>
                    <a:pt x="755" y="3770"/>
                    <a:pt x="554" y="1935"/>
                    <a:pt x="388" y="101"/>
                  </a:cubicBezTo>
                  <a:cubicBezTo>
                    <a:pt x="388" y="34"/>
                    <a:pt x="338" y="1"/>
                    <a:pt x="28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2"/>
            <p:cNvSpPr/>
            <p:nvPr/>
          </p:nvSpPr>
          <p:spPr>
            <a:xfrm rot="5400000">
              <a:off x="6398547" y="4680535"/>
              <a:ext cx="223535" cy="37194"/>
            </a:xfrm>
            <a:custGeom>
              <a:avLst/>
              <a:gdLst/>
              <a:ahLst/>
              <a:cxnLst/>
              <a:rect l="l" t="t" r="r" b="b"/>
              <a:pathLst>
                <a:path w="5247" h="873" extrusionOk="0">
                  <a:moveTo>
                    <a:pt x="157" y="1"/>
                  </a:moveTo>
                  <a:cubicBezTo>
                    <a:pt x="57" y="1"/>
                    <a:pt x="1" y="127"/>
                    <a:pt x="85" y="183"/>
                  </a:cubicBezTo>
                  <a:cubicBezTo>
                    <a:pt x="1135" y="643"/>
                    <a:pt x="2258" y="872"/>
                    <a:pt x="3377" y="872"/>
                  </a:cubicBezTo>
                  <a:cubicBezTo>
                    <a:pt x="3963" y="872"/>
                    <a:pt x="4548" y="809"/>
                    <a:pt x="5122" y="683"/>
                  </a:cubicBezTo>
                  <a:cubicBezTo>
                    <a:pt x="5246" y="683"/>
                    <a:pt x="5225" y="480"/>
                    <a:pt x="5113" y="480"/>
                  </a:cubicBezTo>
                  <a:cubicBezTo>
                    <a:pt x="5105" y="480"/>
                    <a:pt x="5097" y="481"/>
                    <a:pt x="5088" y="483"/>
                  </a:cubicBezTo>
                  <a:cubicBezTo>
                    <a:pt x="4520" y="611"/>
                    <a:pt x="3940" y="674"/>
                    <a:pt x="3362" y="674"/>
                  </a:cubicBezTo>
                  <a:cubicBezTo>
                    <a:pt x="2276" y="674"/>
                    <a:pt x="1197" y="451"/>
                    <a:pt x="218" y="16"/>
                  </a:cubicBezTo>
                  <a:cubicBezTo>
                    <a:pt x="196" y="5"/>
                    <a:pt x="176" y="1"/>
                    <a:pt x="15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2"/>
            <p:cNvSpPr/>
            <p:nvPr/>
          </p:nvSpPr>
          <p:spPr>
            <a:xfrm rot="5400000">
              <a:off x="6656569" y="4673865"/>
              <a:ext cx="109190" cy="158661"/>
            </a:xfrm>
            <a:custGeom>
              <a:avLst/>
              <a:gdLst/>
              <a:ahLst/>
              <a:cxnLst/>
              <a:rect l="l" t="t" r="r" b="b"/>
              <a:pathLst>
                <a:path w="2563" h="3724" extrusionOk="0">
                  <a:moveTo>
                    <a:pt x="2450" y="0"/>
                  </a:moveTo>
                  <a:cubicBezTo>
                    <a:pt x="2405" y="0"/>
                    <a:pt x="2358" y="27"/>
                    <a:pt x="2344" y="85"/>
                  </a:cubicBezTo>
                  <a:cubicBezTo>
                    <a:pt x="1910" y="1486"/>
                    <a:pt x="1109" y="2520"/>
                    <a:pt x="75" y="3554"/>
                  </a:cubicBezTo>
                  <a:cubicBezTo>
                    <a:pt x="0" y="3629"/>
                    <a:pt x="75" y="3723"/>
                    <a:pt x="160" y="3723"/>
                  </a:cubicBezTo>
                  <a:cubicBezTo>
                    <a:pt x="188" y="3723"/>
                    <a:pt x="217" y="3713"/>
                    <a:pt x="242" y="3688"/>
                  </a:cubicBezTo>
                  <a:cubicBezTo>
                    <a:pt x="1276" y="2654"/>
                    <a:pt x="2110" y="1586"/>
                    <a:pt x="2544" y="118"/>
                  </a:cubicBezTo>
                  <a:cubicBezTo>
                    <a:pt x="2563" y="43"/>
                    <a:pt x="2508" y="0"/>
                    <a:pt x="245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2"/>
            <p:cNvSpPr/>
            <p:nvPr/>
          </p:nvSpPr>
          <p:spPr>
            <a:xfrm rot="5400000">
              <a:off x="6788872" y="4538109"/>
              <a:ext cx="97389" cy="218649"/>
            </a:xfrm>
            <a:custGeom>
              <a:avLst/>
              <a:gdLst/>
              <a:ahLst/>
              <a:cxnLst/>
              <a:rect l="l" t="t" r="r" b="b"/>
              <a:pathLst>
                <a:path w="2286" h="5132" extrusionOk="0">
                  <a:moveTo>
                    <a:pt x="933" y="191"/>
                  </a:moveTo>
                  <a:cubicBezTo>
                    <a:pt x="1066" y="191"/>
                    <a:pt x="1226" y="231"/>
                    <a:pt x="1419" y="320"/>
                  </a:cubicBezTo>
                  <a:cubicBezTo>
                    <a:pt x="2153" y="687"/>
                    <a:pt x="2052" y="2088"/>
                    <a:pt x="2019" y="2755"/>
                  </a:cubicBezTo>
                  <a:cubicBezTo>
                    <a:pt x="1986" y="3356"/>
                    <a:pt x="1986" y="4256"/>
                    <a:pt x="1652" y="4790"/>
                  </a:cubicBezTo>
                  <a:cubicBezTo>
                    <a:pt x="1649" y="4797"/>
                    <a:pt x="1646" y="4804"/>
                    <a:pt x="1644" y="4810"/>
                  </a:cubicBezTo>
                  <a:lnTo>
                    <a:pt x="1644" y="4810"/>
                  </a:lnTo>
                  <a:cubicBezTo>
                    <a:pt x="1223" y="4103"/>
                    <a:pt x="862" y="3391"/>
                    <a:pt x="585" y="2622"/>
                  </a:cubicBezTo>
                  <a:cubicBezTo>
                    <a:pt x="381" y="2040"/>
                    <a:pt x="25" y="191"/>
                    <a:pt x="933" y="191"/>
                  </a:cubicBezTo>
                  <a:close/>
                  <a:moveTo>
                    <a:pt x="1002" y="0"/>
                  </a:moveTo>
                  <a:cubicBezTo>
                    <a:pt x="295" y="0"/>
                    <a:pt x="1" y="876"/>
                    <a:pt x="118" y="1521"/>
                  </a:cubicBezTo>
                  <a:cubicBezTo>
                    <a:pt x="351" y="2789"/>
                    <a:pt x="852" y="4023"/>
                    <a:pt x="1585" y="5090"/>
                  </a:cubicBezTo>
                  <a:cubicBezTo>
                    <a:pt x="1605" y="5120"/>
                    <a:pt x="1636" y="5132"/>
                    <a:pt x="1668" y="5132"/>
                  </a:cubicBezTo>
                  <a:cubicBezTo>
                    <a:pt x="1747" y="5132"/>
                    <a:pt x="1833" y="5061"/>
                    <a:pt x="1786" y="4990"/>
                  </a:cubicBezTo>
                  <a:lnTo>
                    <a:pt x="1752" y="4990"/>
                  </a:lnTo>
                  <a:cubicBezTo>
                    <a:pt x="1746" y="4979"/>
                    <a:pt x="1739" y="4969"/>
                    <a:pt x="1733" y="4958"/>
                  </a:cubicBezTo>
                  <a:lnTo>
                    <a:pt x="1733" y="4958"/>
                  </a:lnTo>
                  <a:cubicBezTo>
                    <a:pt x="1746" y="4962"/>
                    <a:pt x="1759" y="4964"/>
                    <a:pt x="1773" y="4964"/>
                  </a:cubicBezTo>
                  <a:cubicBezTo>
                    <a:pt x="1804" y="4964"/>
                    <a:pt x="1833" y="4952"/>
                    <a:pt x="1852" y="4924"/>
                  </a:cubicBezTo>
                  <a:cubicBezTo>
                    <a:pt x="2253" y="4223"/>
                    <a:pt x="2253" y="3056"/>
                    <a:pt x="2253" y="2288"/>
                  </a:cubicBezTo>
                  <a:cubicBezTo>
                    <a:pt x="2286" y="1554"/>
                    <a:pt x="2186" y="320"/>
                    <a:pt x="1319" y="53"/>
                  </a:cubicBezTo>
                  <a:cubicBezTo>
                    <a:pt x="1205" y="17"/>
                    <a:pt x="1099" y="0"/>
                    <a:pt x="100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2"/>
            <p:cNvSpPr/>
            <p:nvPr/>
          </p:nvSpPr>
          <p:spPr>
            <a:xfrm rot="5400000">
              <a:off x="6708907" y="4755769"/>
              <a:ext cx="160398" cy="163731"/>
            </a:xfrm>
            <a:custGeom>
              <a:avLst/>
              <a:gdLst/>
              <a:ahLst/>
              <a:cxnLst/>
              <a:rect l="l" t="t" r="r" b="b"/>
              <a:pathLst>
                <a:path w="3765" h="3843" extrusionOk="0">
                  <a:moveTo>
                    <a:pt x="1420" y="186"/>
                  </a:moveTo>
                  <a:cubicBezTo>
                    <a:pt x="1757" y="186"/>
                    <a:pt x="2109" y="483"/>
                    <a:pt x="2264" y="740"/>
                  </a:cubicBezTo>
                  <a:cubicBezTo>
                    <a:pt x="2497" y="1173"/>
                    <a:pt x="2197" y="1707"/>
                    <a:pt x="1963" y="2041"/>
                  </a:cubicBezTo>
                  <a:cubicBezTo>
                    <a:pt x="1540" y="2660"/>
                    <a:pt x="956" y="3120"/>
                    <a:pt x="276" y="3390"/>
                  </a:cubicBezTo>
                  <a:lnTo>
                    <a:pt x="276" y="3390"/>
                  </a:lnTo>
                  <a:cubicBezTo>
                    <a:pt x="233" y="2365"/>
                    <a:pt x="298" y="777"/>
                    <a:pt x="1130" y="273"/>
                  </a:cubicBezTo>
                  <a:cubicBezTo>
                    <a:pt x="1221" y="212"/>
                    <a:pt x="1320" y="186"/>
                    <a:pt x="1420" y="186"/>
                  </a:cubicBezTo>
                  <a:close/>
                  <a:moveTo>
                    <a:pt x="1379" y="1"/>
                  </a:moveTo>
                  <a:cubicBezTo>
                    <a:pt x="52" y="1"/>
                    <a:pt x="1" y="2884"/>
                    <a:pt x="62" y="3742"/>
                  </a:cubicBezTo>
                  <a:cubicBezTo>
                    <a:pt x="62" y="3809"/>
                    <a:pt x="120" y="3842"/>
                    <a:pt x="175" y="3842"/>
                  </a:cubicBezTo>
                  <a:cubicBezTo>
                    <a:pt x="229" y="3842"/>
                    <a:pt x="279" y="3809"/>
                    <a:pt x="262" y="3742"/>
                  </a:cubicBezTo>
                  <a:lnTo>
                    <a:pt x="296" y="3742"/>
                  </a:lnTo>
                  <a:cubicBezTo>
                    <a:pt x="293" y="3700"/>
                    <a:pt x="290" y="3656"/>
                    <a:pt x="287" y="3610"/>
                  </a:cubicBezTo>
                  <a:lnTo>
                    <a:pt x="287" y="3610"/>
                  </a:lnTo>
                  <a:cubicBezTo>
                    <a:pt x="290" y="3610"/>
                    <a:pt x="293" y="3609"/>
                    <a:pt x="296" y="3609"/>
                  </a:cubicBezTo>
                  <a:cubicBezTo>
                    <a:pt x="1430" y="3308"/>
                    <a:pt x="3765" y="773"/>
                    <a:pt x="1763" y="73"/>
                  </a:cubicBezTo>
                  <a:cubicBezTo>
                    <a:pt x="1624" y="24"/>
                    <a:pt x="1496" y="1"/>
                    <a:pt x="137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2"/>
            <p:cNvSpPr/>
            <p:nvPr/>
          </p:nvSpPr>
          <p:spPr>
            <a:xfrm rot="5400000">
              <a:off x="6413180" y="4570894"/>
              <a:ext cx="206750" cy="114267"/>
            </a:xfrm>
            <a:custGeom>
              <a:avLst/>
              <a:gdLst/>
              <a:ahLst/>
              <a:cxnLst/>
              <a:rect l="l" t="t" r="r" b="b"/>
              <a:pathLst>
                <a:path w="4853" h="2682" extrusionOk="0">
                  <a:moveTo>
                    <a:pt x="1009" y="224"/>
                  </a:moveTo>
                  <a:cubicBezTo>
                    <a:pt x="2058" y="224"/>
                    <a:pt x="3900" y="1349"/>
                    <a:pt x="4529" y="1856"/>
                  </a:cubicBezTo>
                  <a:lnTo>
                    <a:pt x="4529" y="1856"/>
                  </a:lnTo>
                  <a:cubicBezTo>
                    <a:pt x="4058" y="2249"/>
                    <a:pt x="3228" y="2483"/>
                    <a:pt x="2424" y="2483"/>
                  </a:cubicBezTo>
                  <a:cubicBezTo>
                    <a:pt x="1344" y="2483"/>
                    <a:pt x="311" y="2061"/>
                    <a:pt x="256" y="1034"/>
                  </a:cubicBezTo>
                  <a:cubicBezTo>
                    <a:pt x="236" y="444"/>
                    <a:pt x="545" y="224"/>
                    <a:pt x="1009" y="224"/>
                  </a:cubicBezTo>
                  <a:close/>
                  <a:moveTo>
                    <a:pt x="1065" y="1"/>
                  </a:moveTo>
                  <a:cubicBezTo>
                    <a:pt x="504" y="1"/>
                    <a:pt x="98" y="277"/>
                    <a:pt x="55" y="1034"/>
                  </a:cubicBezTo>
                  <a:cubicBezTo>
                    <a:pt x="0" y="2215"/>
                    <a:pt x="1160" y="2681"/>
                    <a:pt x="2372" y="2681"/>
                  </a:cubicBezTo>
                  <a:cubicBezTo>
                    <a:pt x="3284" y="2681"/>
                    <a:pt x="4224" y="2417"/>
                    <a:pt x="4697" y="1995"/>
                  </a:cubicBezTo>
                  <a:lnTo>
                    <a:pt x="4697" y="1995"/>
                  </a:lnTo>
                  <a:cubicBezTo>
                    <a:pt x="4710" y="2001"/>
                    <a:pt x="4723" y="2003"/>
                    <a:pt x="4736" y="2003"/>
                  </a:cubicBezTo>
                  <a:cubicBezTo>
                    <a:pt x="4800" y="2003"/>
                    <a:pt x="4851" y="1934"/>
                    <a:pt x="4817" y="1867"/>
                  </a:cubicBezTo>
                  <a:lnTo>
                    <a:pt x="4817" y="1867"/>
                  </a:lnTo>
                  <a:cubicBezTo>
                    <a:pt x="4853" y="1792"/>
                    <a:pt x="4795" y="1703"/>
                    <a:pt x="4726" y="1703"/>
                  </a:cubicBezTo>
                  <a:cubicBezTo>
                    <a:pt x="4708" y="1703"/>
                    <a:pt x="4688" y="1710"/>
                    <a:pt x="4670" y="1724"/>
                  </a:cubicBezTo>
                  <a:lnTo>
                    <a:pt x="4670" y="1724"/>
                  </a:lnTo>
                  <a:cubicBezTo>
                    <a:pt x="3996" y="1146"/>
                    <a:pt x="2208" y="1"/>
                    <a:pt x="106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2"/>
            <p:cNvSpPr/>
            <p:nvPr/>
          </p:nvSpPr>
          <p:spPr>
            <a:xfrm rot="5400000">
              <a:off x="6529654" y="4771084"/>
              <a:ext cx="190305" cy="216604"/>
            </a:xfrm>
            <a:custGeom>
              <a:avLst/>
              <a:gdLst/>
              <a:ahLst/>
              <a:cxnLst/>
              <a:rect l="l" t="t" r="r" b="b"/>
              <a:pathLst>
                <a:path w="4467" h="5084" extrusionOk="0">
                  <a:moveTo>
                    <a:pt x="2537" y="0"/>
                  </a:moveTo>
                  <a:cubicBezTo>
                    <a:pt x="2494" y="0"/>
                    <a:pt x="2448" y="2"/>
                    <a:pt x="2402" y="6"/>
                  </a:cubicBezTo>
                  <a:cubicBezTo>
                    <a:pt x="0" y="206"/>
                    <a:pt x="2235" y="4109"/>
                    <a:pt x="2836" y="5043"/>
                  </a:cubicBezTo>
                  <a:cubicBezTo>
                    <a:pt x="2855" y="5072"/>
                    <a:pt x="2883" y="5084"/>
                    <a:pt x="2911" y="5084"/>
                  </a:cubicBezTo>
                  <a:cubicBezTo>
                    <a:pt x="2980" y="5084"/>
                    <a:pt x="3049" y="5013"/>
                    <a:pt x="3002" y="4942"/>
                  </a:cubicBezTo>
                  <a:lnTo>
                    <a:pt x="3002" y="4909"/>
                  </a:lnTo>
                  <a:cubicBezTo>
                    <a:pt x="2435" y="4008"/>
                    <a:pt x="534" y="906"/>
                    <a:pt x="2135" y="272"/>
                  </a:cubicBezTo>
                  <a:cubicBezTo>
                    <a:pt x="2326" y="197"/>
                    <a:pt x="2492" y="162"/>
                    <a:pt x="2637" y="162"/>
                  </a:cubicBezTo>
                  <a:cubicBezTo>
                    <a:pt x="4088" y="162"/>
                    <a:pt x="3357" y="3654"/>
                    <a:pt x="2902" y="4442"/>
                  </a:cubicBezTo>
                  <a:cubicBezTo>
                    <a:pt x="2879" y="4513"/>
                    <a:pt x="2955" y="4584"/>
                    <a:pt x="3026" y="4584"/>
                  </a:cubicBezTo>
                  <a:cubicBezTo>
                    <a:pt x="3055" y="4584"/>
                    <a:pt x="3083" y="4572"/>
                    <a:pt x="3102" y="4542"/>
                  </a:cubicBezTo>
                  <a:cubicBezTo>
                    <a:pt x="3657" y="3531"/>
                    <a:pt x="4467" y="0"/>
                    <a:pt x="253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0" name="Google Shape;3410;p22"/>
          <p:cNvSpPr/>
          <p:nvPr/>
        </p:nvSpPr>
        <p:spPr>
          <a:xfrm rot="-10128810" flipH="1">
            <a:off x="96146" y="654846"/>
            <a:ext cx="388196" cy="335991"/>
          </a:xfrm>
          <a:custGeom>
            <a:avLst/>
            <a:gdLst/>
            <a:ahLst/>
            <a:cxnLst/>
            <a:rect l="l" t="t" r="r" b="b"/>
            <a:pathLst>
              <a:path w="9975" h="8633" extrusionOk="0">
                <a:moveTo>
                  <a:pt x="7366" y="0"/>
                </a:moveTo>
                <a:cubicBezTo>
                  <a:pt x="7250" y="0"/>
                  <a:pt x="7130" y="8"/>
                  <a:pt x="7006" y="24"/>
                </a:cubicBezTo>
                <a:cubicBezTo>
                  <a:pt x="6372" y="91"/>
                  <a:pt x="5105" y="558"/>
                  <a:pt x="5105" y="1659"/>
                </a:cubicBezTo>
                <a:cubicBezTo>
                  <a:pt x="4971" y="658"/>
                  <a:pt x="3737" y="224"/>
                  <a:pt x="3103" y="224"/>
                </a:cubicBezTo>
                <a:cubicBezTo>
                  <a:pt x="1535" y="224"/>
                  <a:pt x="368" y="1158"/>
                  <a:pt x="201" y="2759"/>
                </a:cubicBezTo>
                <a:cubicBezTo>
                  <a:pt x="1" y="4594"/>
                  <a:pt x="1702" y="5962"/>
                  <a:pt x="3003" y="6929"/>
                </a:cubicBezTo>
                <a:cubicBezTo>
                  <a:pt x="3603" y="7363"/>
                  <a:pt x="4137" y="7796"/>
                  <a:pt x="4704" y="8197"/>
                </a:cubicBezTo>
                <a:cubicBezTo>
                  <a:pt x="4938" y="8363"/>
                  <a:pt x="5171" y="8497"/>
                  <a:pt x="5438" y="8630"/>
                </a:cubicBezTo>
                <a:cubicBezTo>
                  <a:pt x="5449" y="8632"/>
                  <a:pt x="5459" y="8633"/>
                  <a:pt x="5470" y="8633"/>
                </a:cubicBezTo>
                <a:cubicBezTo>
                  <a:pt x="5673" y="8633"/>
                  <a:pt x="5984" y="8355"/>
                  <a:pt x="6205" y="8197"/>
                </a:cubicBezTo>
                <a:cubicBezTo>
                  <a:pt x="7473" y="7296"/>
                  <a:pt x="8540" y="6128"/>
                  <a:pt x="9374" y="4794"/>
                </a:cubicBezTo>
                <a:cubicBezTo>
                  <a:pt x="9875" y="3827"/>
                  <a:pt x="9975" y="2659"/>
                  <a:pt x="9608" y="1625"/>
                </a:cubicBezTo>
                <a:cubicBezTo>
                  <a:pt x="9185" y="690"/>
                  <a:pt x="8463" y="0"/>
                  <a:pt x="736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1" name="Google Shape;3411;p22"/>
          <p:cNvGrpSpPr/>
          <p:nvPr/>
        </p:nvGrpSpPr>
        <p:grpSpPr>
          <a:xfrm rot="10350091" flipH="1">
            <a:off x="46818" y="-321022"/>
            <a:ext cx="605570" cy="757329"/>
            <a:chOff x="3291645" y="4438907"/>
            <a:chExt cx="662976" cy="829031"/>
          </a:xfrm>
        </p:grpSpPr>
        <p:sp>
          <p:nvSpPr>
            <p:cNvPr id="3412" name="Google Shape;3412;p22"/>
            <p:cNvSpPr/>
            <p:nvPr/>
          </p:nvSpPr>
          <p:spPr>
            <a:xfrm rot="5400000">
              <a:off x="3252321" y="4576246"/>
              <a:ext cx="731016" cy="652368"/>
            </a:xfrm>
            <a:custGeom>
              <a:avLst/>
              <a:gdLst/>
              <a:ahLst/>
              <a:cxnLst/>
              <a:rect l="l" t="t" r="r" b="b"/>
              <a:pathLst>
                <a:path w="17159" h="15312" extrusionOk="0">
                  <a:moveTo>
                    <a:pt x="119" y="1"/>
                  </a:moveTo>
                  <a:cubicBezTo>
                    <a:pt x="64" y="1"/>
                    <a:pt x="1" y="44"/>
                    <a:pt x="1" y="119"/>
                  </a:cubicBezTo>
                  <a:cubicBezTo>
                    <a:pt x="601" y="4155"/>
                    <a:pt x="2603" y="8258"/>
                    <a:pt x="5905" y="10760"/>
                  </a:cubicBezTo>
                  <a:cubicBezTo>
                    <a:pt x="9108" y="13228"/>
                    <a:pt x="13411" y="13562"/>
                    <a:pt x="16946" y="15296"/>
                  </a:cubicBezTo>
                  <a:cubicBezTo>
                    <a:pt x="16968" y="15307"/>
                    <a:pt x="16989" y="15312"/>
                    <a:pt x="17008" y="15312"/>
                  </a:cubicBezTo>
                  <a:cubicBezTo>
                    <a:pt x="17106" y="15312"/>
                    <a:pt x="17158" y="15186"/>
                    <a:pt x="17047" y="15130"/>
                  </a:cubicBezTo>
                  <a:cubicBezTo>
                    <a:pt x="13677" y="13462"/>
                    <a:pt x="9808" y="12995"/>
                    <a:pt x="6606" y="10993"/>
                  </a:cubicBezTo>
                  <a:cubicBezTo>
                    <a:pt x="2970" y="8725"/>
                    <a:pt x="835" y="4188"/>
                    <a:pt x="201" y="86"/>
                  </a:cubicBezTo>
                  <a:cubicBezTo>
                    <a:pt x="201" y="27"/>
                    <a:pt x="163" y="1"/>
                    <a:pt x="11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2"/>
            <p:cNvSpPr/>
            <p:nvPr/>
          </p:nvSpPr>
          <p:spPr>
            <a:xfrm rot="5400000">
              <a:off x="3791468" y="4526543"/>
              <a:ext cx="78218" cy="220140"/>
            </a:xfrm>
            <a:custGeom>
              <a:avLst/>
              <a:gdLst/>
              <a:ahLst/>
              <a:cxnLst/>
              <a:rect l="l" t="t" r="r" b="b"/>
              <a:pathLst>
                <a:path w="1836" h="5167" extrusionOk="0">
                  <a:moveTo>
                    <a:pt x="1703" y="1"/>
                  </a:moveTo>
                  <a:cubicBezTo>
                    <a:pt x="1664" y="1"/>
                    <a:pt x="1627" y="22"/>
                    <a:pt x="1614" y="73"/>
                  </a:cubicBezTo>
                  <a:cubicBezTo>
                    <a:pt x="1047" y="1708"/>
                    <a:pt x="847" y="3476"/>
                    <a:pt x="47" y="5010"/>
                  </a:cubicBezTo>
                  <a:cubicBezTo>
                    <a:pt x="0" y="5080"/>
                    <a:pt x="68" y="5166"/>
                    <a:pt x="135" y="5166"/>
                  </a:cubicBezTo>
                  <a:cubicBezTo>
                    <a:pt x="164" y="5166"/>
                    <a:pt x="193" y="5150"/>
                    <a:pt x="213" y="5110"/>
                  </a:cubicBezTo>
                  <a:cubicBezTo>
                    <a:pt x="1047" y="3542"/>
                    <a:pt x="1248" y="1774"/>
                    <a:pt x="1815" y="140"/>
                  </a:cubicBezTo>
                  <a:cubicBezTo>
                    <a:pt x="1835" y="57"/>
                    <a:pt x="1767" y="1"/>
                    <a:pt x="170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2"/>
            <p:cNvSpPr/>
            <p:nvPr/>
          </p:nvSpPr>
          <p:spPr>
            <a:xfrm rot="5400000">
              <a:off x="3448582" y="4551744"/>
              <a:ext cx="266393" cy="82100"/>
            </a:xfrm>
            <a:custGeom>
              <a:avLst/>
              <a:gdLst/>
              <a:ahLst/>
              <a:cxnLst/>
              <a:rect l="l" t="t" r="r" b="b"/>
              <a:pathLst>
                <a:path w="6253" h="1927" extrusionOk="0">
                  <a:moveTo>
                    <a:pt x="187" y="1"/>
                  </a:moveTo>
                  <a:cubicBezTo>
                    <a:pt x="95" y="1"/>
                    <a:pt x="0" y="104"/>
                    <a:pt x="81" y="185"/>
                  </a:cubicBezTo>
                  <a:cubicBezTo>
                    <a:pt x="1522" y="1438"/>
                    <a:pt x="3873" y="1926"/>
                    <a:pt x="5756" y="1926"/>
                  </a:cubicBezTo>
                  <a:cubicBezTo>
                    <a:pt x="5879" y="1926"/>
                    <a:pt x="6000" y="1924"/>
                    <a:pt x="6119" y="1920"/>
                  </a:cubicBezTo>
                  <a:cubicBezTo>
                    <a:pt x="6252" y="1920"/>
                    <a:pt x="6252" y="1686"/>
                    <a:pt x="6119" y="1686"/>
                  </a:cubicBezTo>
                  <a:cubicBezTo>
                    <a:pt x="5997" y="1691"/>
                    <a:pt x="5873" y="1693"/>
                    <a:pt x="5746" y="1693"/>
                  </a:cubicBezTo>
                  <a:cubicBezTo>
                    <a:pt x="3921" y="1693"/>
                    <a:pt x="1589" y="1235"/>
                    <a:pt x="248" y="19"/>
                  </a:cubicBezTo>
                  <a:cubicBezTo>
                    <a:pt x="229" y="6"/>
                    <a:pt x="208" y="1"/>
                    <a:pt x="18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2"/>
            <p:cNvSpPr/>
            <p:nvPr/>
          </p:nvSpPr>
          <p:spPr>
            <a:xfrm rot="5400000">
              <a:off x="3581733" y="4679999"/>
              <a:ext cx="36297" cy="251838"/>
            </a:xfrm>
            <a:custGeom>
              <a:avLst/>
              <a:gdLst/>
              <a:ahLst/>
              <a:cxnLst/>
              <a:rect l="l" t="t" r="r" b="b"/>
              <a:pathLst>
                <a:path w="852" h="5911" extrusionOk="0">
                  <a:moveTo>
                    <a:pt x="105" y="0"/>
                  </a:moveTo>
                  <a:cubicBezTo>
                    <a:pt x="51" y="0"/>
                    <a:pt x="1" y="34"/>
                    <a:pt x="17" y="101"/>
                  </a:cubicBezTo>
                  <a:cubicBezTo>
                    <a:pt x="117" y="2002"/>
                    <a:pt x="618" y="3870"/>
                    <a:pt x="184" y="5771"/>
                  </a:cubicBezTo>
                  <a:cubicBezTo>
                    <a:pt x="163" y="5854"/>
                    <a:pt x="232" y="5911"/>
                    <a:pt x="295" y="5911"/>
                  </a:cubicBezTo>
                  <a:cubicBezTo>
                    <a:pt x="334" y="5911"/>
                    <a:pt x="371" y="5889"/>
                    <a:pt x="384" y="5838"/>
                  </a:cubicBezTo>
                  <a:cubicBezTo>
                    <a:pt x="851" y="3903"/>
                    <a:pt x="317" y="2002"/>
                    <a:pt x="217" y="101"/>
                  </a:cubicBezTo>
                  <a:cubicBezTo>
                    <a:pt x="217" y="34"/>
                    <a:pt x="159" y="0"/>
                    <a:pt x="10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2"/>
            <p:cNvSpPr/>
            <p:nvPr/>
          </p:nvSpPr>
          <p:spPr>
            <a:xfrm rot="5400000">
              <a:off x="3260319" y="4788575"/>
              <a:ext cx="219872" cy="80396"/>
            </a:xfrm>
            <a:custGeom>
              <a:avLst/>
              <a:gdLst/>
              <a:ahLst/>
              <a:cxnLst/>
              <a:rect l="l" t="t" r="r" b="b"/>
              <a:pathLst>
                <a:path w="5161" h="1887" extrusionOk="0">
                  <a:moveTo>
                    <a:pt x="5000" y="0"/>
                  </a:moveTo>
                  <a:cubicBezTo>
                    <a:pt x="4991" y="0"/>
                    <a:pt x="4981" y="1"/>
                    <a:pt x="4971" y="4"/>
                  </a:cubicBezTo>
                  <a:cubicBezTo>
                    <a:pt x="3418" y="501"/>
                    <a:pt x="2154" y="1692"/>
                    <a:pt x="506" y="1692"/>
                  </a:cubicBezTo>
                  <a:cubicBezTo>
                    <a:pt x="384" y="1692"/>
                    <a:pt x="260" y="1685"/>
                    <a:pt x="134" y="1672"/>
                  </a:cubicBezTo>
                  <a:cubicBezTo>
                    <a:pt x="1" y="1672"/>
                    <a:pt x="1" y="1872"/>
                    <a:pt x="134" y="1872"/>
                  </a:cubicBezTo>
                  <a:cubicBezTo>
                    <a:pt x="245" y="1882"/>
                    <a:pt x="355" y="1886"/>
                    <a:pt x="462" y="1886"/>
                  </a:cubicBezTo>
                  <a:cubicBezTo>
                    <a:pt x="2162" y="1886"/>
                    <a:pt x="3438" y="706"/>
                    <a:pt x="5038" y="204"/>
                  </a:cubicBezTo>
                  <a:cubicBezTo>
                    <a:pt x="5161" y="173"/>
                    <a:pt x="5113" y="0"/>
                    <a:pt x="50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2"/>
            <p:cNvSpPr/>
            <p:nvPr/>
          </p:nvSpPr>
          <p:spPr>
            <a:xfrm rot="5400000">
              <a:off x="3917087" y="4647263"/>
              <a:ext cx="35573" cy="39495"/>
            </a:xfrm>
            <a:custGeom>
              <a:avLst/>
              <a:gdLst/>
              <a:ahLst/>
              <a:cxnLst/>
              <a:rect l="l" t="t" r="r" b="b"/>
              <a:pathLst>
                <a:path w="835" h="927" extrusionOk="0">
                  <a:moveTo>
                    <a:pt x="434" y="1"/>
                  </a:moveTo>
                  <a:cubicBezTo>
                    <a:pt x="200" y="1"/>
                    <a:pt x="0" y="201"/>
                    <a:pt x="0" y="435"/>
                  </a:cubicBezTo>
                  <a:lnTo>
                    <a:pt x="0" y="501"/>
                  </a:lnTo>
                  <a:cubicBezTo>
                    <a:pt x="0" y="785"/>
                    <a:pt x="209" y="927"/>
                    <a:pt x="417" y="927"/>
                  </a:cubicBezTo>
                  <a:cubicBezTo>
                    <a:pt x="626" y="927"/>
                    <a:pt x="834" y="785"/>
                    <a:pt x="834" y="501"/>
                  </a:cubicBezTo>
                  <a:lnTo>
                    <a:pt x="834" y="435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2"/>
            <p:cNvSpPr/>
            <p:nvPr/>
          </p:nvSpPr>
          <p:spPr>
            <a:xfrm rot="5400000">
              <a:off x="3909100" y="4531276"/>
              <a:ext cx="46905" cy="35533"/>
            </a:xfrm>
            <a:custGeom>
              <a:avLst/>
              <a:gdLst/>
              <a:ahLst/>
              <a:cxnLst/>
              <a:rect l="l" t="t" r="r" b="b"/>
              <a:pathLst>
                <a:path w="1101" h="834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cubicBezTo>
                    <a:pt x="1101" y="834"/>
                    <a:pt x="1101" y="0"/>
                    <a:pt x="5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2"/>
            <p:cNvSpPr/>
            <p:nvPr/>
          </p:nvSpPr>
          <p:spPr>
            <a:xfrm rot="5400000">
              <a:off x="3600053" y="4436967"/>
              <a:ext cx="35573" cy="39452"/>
            </a:xfrm>
            <a:custGeom>
              <a:avLst/>
              <a:gdLst/>
              <a:ahLst/>
              <a:cxnLst/>
              <a:rect l="l" t="t" r="r" b="b"/>
              <a:pathLst>
                <a:path w="835" h="926" extrusionOk="0">
                  <a:moveTo>
                    <a:pt x="400" y="0"/>
                  </a:moveTo>
                  <a:cubicBezTo>
                    <a:pt x="167" y="0"/>
                    <a:pt x="0" y="167"/>
                    <a:pt x="0" y="401"/>
                  </a:cubicBezTo>
                  <a:lnTo>
                    <a:pt x="0" y="501"/>
                  </a:lnTo>
                  <a:cubicBezTo>
                    <a:pt x="0" y="784"/>
                    <a:pt x="209" y="926"/>
                    <a:pt x="417" y="926"/>
                  </a:cubicBezTo>
                  <a:cubicBezTo>
                    <a:pt x="626" y="926"/>
                    <a:pt x="834" y="784"/>
                    <a:pt x="834" y="501"/>
                  </a:cubicBezTo>
                  <a:lnTo>
                    <a:pt x="834" y="401"/>
                  </a:lnTo>
                  <a:cubicBezTo>
                    <a:pt x="834" y="167"/>
                    <a:pt x="634" y="0"/>
                    <a:pt x="4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2"/>
            <p:cNvSpPr/>
            <p:nvPr/>
          </p:nvSpPr>
          <p:spPr>
            <a:xfrm rot="5400000">
              <a:off x="3699450" y="4776414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lnTo>
                    <a:pt x="634" y="834"/>
                  </a:lnTo>
                  <a:cubicBezTo>
                    <a:pt x="1201" y="834"/>
                    <a:pt x="1201" y="0"/>
                    <a:pt x="6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2"/>
            <p:cNvSpPr/>
            <p:nvPr/>
          </p:nvSpPr>
          <p:spPr>
            <a:xfrm rot="5400000">
              <a:off x="3302986" y="4705352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lnTo>
                    <a:pt x="634" y="835"/>
                  </a:lnTo>
                  <a:cubicBezTo>
                    <a:pt x="1201" y="835"/>
                    <a:pt x="1201" y="1"/>
                    <a:pt x="6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2" name="Google Shape;3422;p22"/>
          <p:cNvSpPr txBox="1">
            <a:spLocks noGrp="1"/>
          </p:cNvSpPr>
          <p:nvPr>
            <p:ph type="title"/>
          </p:nvPr>
        </p:nvSpPr>
        <p:spPr>
          <a:xfrm>
            <a:off x="560850" y="377050"/>
            <a:ext cx="80223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anks" userDrawn="1">
  <p:cSld name="CUSTOM_11_1">
    <p:spTree>
      <p:nvGrpSpPr>
        <p:cNvPr id="1" name="Shape 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5" name="Google Shape;4025;p27"/>
          <p:cNvSpPr txBox="1">
            <a:spLocks noGrp="1"/>
          </p:cNvSpPr>
          <p:nvPr>
            <p:ph type="ctrTitle"/>
          </p:nvPr>
        </p:nvSpPr>
        <p:spPr>
          <a:xfrm>
            <a:off x="1572600" y="1388625"/>
            <a:ext cx="2562900" cy="10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029" name="Google Shape;4029;p27"/>
          <p:cNvSpPr/>
          <p:nvPr/>
        </p:nvSpPr>
        <p:spPr>
          <a:xfrm>
            <a:off x="-865825" y="-228700"/>
            <a:ext cx="8217273" cy="482986"/>
          </a:xfrm>
          <a:custGeom>
            <a:avLst/>
            <a:gdLst/>
            <a:ahLst/>
            <a:cxnLst/>
            <a:rect l="l" t="t" r="r" b="b"/>
            <a:pathLst>
              <a:path w="308167" h="51546" extrusionOk="0">
                <a:moveTo>
                  <a:pt x="283804" y="40079"/>
                </a:moveTo>
                <a:cubicBezTo>
                  <a:pt x="268806" y="44885"/>
                  <a:pt x="219328" y="30228"/>
                  <a:pt x="195142" y="32122"/>
                </a:cubicBezTo>
                <a:cubicBezTo>
                  <a:pt x="170956" y="34017"/>
                  <a:pt x="154853" y="53088"/>
                  <a:pt x="138687" y="51446"/>
                </a:cubicBezTo>
                <a:cubicBezTo>
                  <a:pt x="122521" y="49804"/>
                  <a:pt x="112669" y="24608"/>
                  <a:pt x="98145" y="22271"/>
                </a:cubicBezTo>
                <a:cubicBezTo>
                  <a:pt x="83621" y="19935"/>
                  <a:pt x="63666" y="38879"/>
                  <a:pt x="51541" y="37427"/>
                </a:cubicBezTo>
                <a:cubicBezTo>
                  <a:pt x="39416" y="35975"/>
                  <a:pt x="29783" y="18656"/>
                  <a:pt x="25397" y="13557"/>
                </a:cubicBezTo>
                <a:cubicBezTo>
                  <a:pt x="21011" y="8458"/>
                  <a:pt x="26502" y="8730"/>
                  <a:pt x="25224" y="6834"/>
                </a:cubicBezTo>
                <a:cubicBezTo>
                  <a:pt x="23946" y="4938"/>
                  <a:pt x="-25591" y="2773"/>
                  <a:pt x="17727" y="2182"/>
                </a:cubicBezTo>
                <a:cubicBezTo>
                  <a:pt x="61045" y="1591"/>
                  <a:pt x="240786" y="-3027"/>
                  <a:pt x="285132" y="3289"/>
                </a:cubicBezTo>
                <a:cubicBezTo>
                  <a:pt x="329478" y="9605"/>
                  <a:pt x="298802" y="35274"/>
                  <a:pt x="283804" y="400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030" name="Google Shape;4030;p27"/>
          <p:cNvSpPr/>
          <p:nvPr/>
        </p:nvSpPr>
        <p:spPr>
          <a:xfrm>
            <a:off x="6192325" y="-1561600"/>
            <a:ext cx="6052187" cy="2454525"/>
          </a:xfrm>
          <a:custGeom>
            <a:avLst/>
            <a:gdLst/>
            <a:ahLst/>
            <a:cxnLst/>
            <a:rect l="l" t="t" r="r" b="b"/>
            <a:pathLst>
              <a:path w="226610" h="98181" extrusionOk="0">
                <a:moveTo>
                  <a:pt x="55" y="31732"/>
                </a:moveTo>
                <a:cubicBezTo>
                  <a:pt x="-1928" y="19227"/>
                  <a:pt x="50079" y="28011"/>
                  <a:pt x="69617" y="23067"/>
                </a:cubicBezTo>
                <a:cubicBezTo>
                  <a:pt x="89155" y="18123"/>
                  <a:pt x="104472" y="5216"/>
                  <a:pt x="117285" y="2066"/>
                </a:cubicBezTo>
                <a:cubicBezTo>
                  <a:pt x="130098" y="-1084"/>
                  <a:pt x="138137" y="-818"/>
                  <a:pt x="146496" y="4165"/>
                </a:cubicBezTo>
                <a:cubicBezTo>
                  <a:pt x="154855" y="9148"/>
                  <a:pt x="159149" y="26421"/>
                  <a:pt x="167438" y="31965"/>
                </a:cubicBezTo>
                <a:cubicBezTo>
                  <a:pt x="175727" y="37509"/>
                  <a:pt x="188967" y="35729"/>
                  <a:pt x="196229" y="37431"/>
                </a:cubicBezTo>
                <a:cubicBezTo>
                  <a:pt x="203491" y="39133"/>
                  <a:pt x="207398" y="40849"/>
                  <a:pt x="211009" y="42176"/>
                </a:cubicBezTo>
                <a:cubicBezTo>
                  <a:pt x="214620" y="43503"/>
                  <a:pt x="239478" y="36074"/>
                  <a:pt x="217896" y="45394"/>
                </a:cubicBezTo>
                <a:cubicBezTo>
                  <a:pt x="196314" y="54715"/>
                  <a:pt x="117824" y="100376"/>
                  <a:pt x="81517" y="98099"/>
                </a:cubicBezTo>
                <a:cubicBezTo>
                  <a:pt x="45210" y="95822"/>
                  <a:pt x="2038" y="44237"/>
                  <a:pt x="55" y="3173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031" name="Google Shape;4031;p27"/>
          <p:cNvSpPr/>
          <p:nvPr/>
        </p:nvSpPr>
        <p:spPr>
          <a:xfrm>
            <a:off x="2578900" y="4443462"/>
            <a:ext cx="8173600" cy="1019275"/>
          </a:xfrm>
          <a:custGeom>
            <a:avLst/>
            <a:gdLst/>
            <a:ahLst/>
            <a:cxnLst/>
            <a:rect l="l" t="t" r="r" b="b"/>
            <a:pathLst>
              <a:path w="326944" h="40771" extrusionOk="0">
                <a:moveTo>
                  <a:pt x="31085" y="17280"/>
                </a:moveTo>
                <a:cubicBezTo>
                  <a:pt x="44597" y="15184"/>
                  <a:pt x="79533" y="25471"/>
                  <a:pt x="101877" y="25214"/>
                </a:cubicBezTo>
                <a:cubicBezTo>
                  <a:pt x="124222" y="24958"/>
                  <a:pt x="142229" y="16752"/>
                  <a:pt x="165152" y="15741"/>
                </a:cubicBezTo>
                <a:cubicBezTo>
                  <a:pt x="188075" y="14731"/>
                  <a:pt x="216935" y="21740"/>
                  <a:pt x="239416" y="19151"/>
                </a:cubicBezTo>
                <a:cubicBezTo>
                  <a:pt x="261897" y="16562"/>
                  <a:pt x="293261" y="-2161"/>
                  <a:pt x="300039" y="207"/>
                </a:cubicBezTo>
                <a:cubicBezTo>
                  <a:pt x="306818" y="2575"/>
                  <a:pt x="280256" y="27054"/>
                  <a:pt x="280087" y="33359"/>
                </a:cubicBezTo>
                <a:cubicBezTo>
                  <a:pt x="279919" y="39664"/>
                  <a:pt x="294471" y="36816"/>
                  <a:pt x="299028" y="38035"/>
                </a:cubicBezTo>
                <a:cubicBezTo>
                  <a:pt x="303585" y="39254"/>
                  <a:pt x="353797" y="40712"/>
                  <a:pt x="307427" y="40671"/>
                </a:cubicBezTo>
                <a:cubicBezTo>
                  <a:pt x="261057" y="40630"/>
                  <a:pt x="66865" y="41687"/>
                  <a:pt x="20808" y="37788"/>
                </a:cubicBezTo>
                <a:cubicBezTo>
                  <a:pt x="-25249" y="33890"/>
                  <a:pt x="17574" y="19376"/>
                  <a:pt x="31085" y="172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032" name="Google Shape;4032;p27"/>
          <p:cNvSpPr/>
          <p:nvPr/>
        </p:nvSpPr>
        <p:spPr>
          <a:xfrm>
            <a:off x="-1118909" y="4388213"/>
            <a:ext cx="6361450" cy="1233800"/>
          </a:xfrm>
          <a:custGeom>
            <a:avLst/>
            <a:gdLst/>
            <a:ahLst/>
            <a:cxnLst/>
            <a:rect l="l" t="t" r="r" b="b"/>
            <a:pathLst>
              <a:path w="254458" h="49352" extrusionOk="0">
                <a:moveTo>
                  <a:pt x="19228" y="10274"/>
                </a:moveTo>
                <a:cubicBezTo>
                  <a:pt x="25886" y="2698"/>
                  <a:pt x="45941" y="-1483"/>
                  <a:pt x="57372" y="483"/>
                </a:cubicBezTo>
                <a:cubicBezTo>
                  <a:pt x="68803" y="2449"/>
                  <a:pt x="80045" y="17765"/>
                  <a:pt x="87812" y="22069"/>
                </a:cubicBezTo>
                <a:cubicBezTo>
                  <a:pt x="95579" y="26373"/>
                  <a:pt x="95419" y="27102"/>
                  <a:pt x="103976" y="26309"/>
                </a:cubicBezTo>
                <a:cubicBezTo>
                  <a:pt x="112533" y="25516"/>
                  <a:pt x="126400" y="16426"/>
                  <a:pt x="139156" y="17310"/>
                </a:cubicBezTo>
                <a:cubicBezTo>
                  <a:pt x="151912" y="18194"/>
                  <a:pt x="166004" y="27895"/>
                  <a:pt x="180513" y="31613"/>
                </a:cubicBezTo>
                <a:cubicBezTo>
                  <a:pt x="195022" y="35331"/>
                  <a:pt x="216250" y="37021"/>
                  <a:pt x="226209" y="39618"/>
                </a:cubicBezTo>
                <a:cubicBezTo>
                  <a:pt x="236168" y="42215"/>
                  <a:pt x="275062" y="46142"/>
                  <a:pt x="240265" y="47196"/>
                </a:cubicBezTo>
                <a:cubicBezTo>
                  <a:pt x="205468" y="48250"/>
                  <a:pt x="54266" y="52096"/>
                  <a:pt x="17426" y="45942"/>
                </a:cubicBezTo>
                <a:cubicBezTo>
                  <a:pt x="-19413" y="39788"/>
                  <a:pt x="12570" y="17851"/>
                  <a:pt x="19228" y="1027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033" name="Google Shape;4033;p27"/>
          <p:cNvSpPr/>
          <p:nvPr/>
        </p:nvSpPr>
        <p:spPr>
          <a:xfrm rot="1121112" flipH="1">
            <a:off x="5872634" y="4790445"/>
            <a:ext cx="388189" cy="335984"/>
          </a:xfrm>
          <a:custGeom>
            <a:avLst/>
            <a:gdLst/>
            <a:ahLst/>
            <a:cxnLst/>
            <a:rect l="l" t="t" r="r" b="b"/>
            <a:pathLst>
              <a:path w="9975" h="8633" extrusionOk="0">
                <a:moveTo>
                  <a:pt x="7366" y="0"/>
                </a:moveTo>
                <a:cubicBezTo>
                  <a:pt x="7250" y="0"/>
                  <a:pt x="7130" y="8"/>
                  <a:pt x="7006" y="24"/>
                </a:cubicBezTo>
                <a:cubicBezTo>
                  <a:pt x="6372" y="91"/>
                  <a:pt x="5105" y="558"/>
                  <a:pt x="5105" y="1659"/>
                </a:cubicBezTo>
                <a:cubicBezTo>
                  <a:pt x="4971" y="658"/>
                  <a:pt x="3737" y="224"/>
                  <a:pt x="3103" y="224"/>
                </a:cubicBezTo>
                <a:cubicBezTo>
                  <a:pt x="1535" y="224"/>
                  <a:pt x="368" y="1158"/>
                  <a:pt x="201" y="2759"/>
                </a:cubicBezTo>
                <a:cubicBezTo>
                  <a:pt x="1" y="4594"/>
                  <a:pt x="1702" y="5962"/>
                  <a:pt x="3003" y="6929"/>
                </a:cubicBezTo>
                <a:cubicBezTo>
                  <a:pt x="3603" y="7363"/>
                  <a:pt x="4137" y="7796"/>
                  <a:pt x="4704" y="8197"/>
                </a:cubicBezTo>
                <a:cubicBezTo>
                  <a:pt x="4938" y="8363"/>
                  <a:pt x="5171" y="8497"/>
                  <a:pt x="5438" y="8630"/>
                </a:cubicBezTo>
                <a:cubicBezTo>
                  <a:pt x="5449" y="8632"/>
                  <a:pt x="5459" y="8633"/>
                  <a:pt x="5470" y="8633"/>
                </a:cubicBezTo>
                <a:cubicBezTo>
                  <a:pt x="5673" y="8633"/>
                  <a:pt x="5984" y="8355"/>
                  <a:pt x="6205" y="8197"/>
                </a:cubicBezTo>
                <a:cubicBezTo>
                  <a:pt x="7473" y="7296"/>
                  <a:pt x="8540" y="6128"/>
                  <a:pt x="9374" y="4794"/>
                </a:cubicBezTo>
                <a:cubicBezTo>
                  <a:pt x="9875" y="3827"/>
                  <a:pt x="9975" y="2659"/>
                  <a:pt x="9608" y="1625"/>
                </a:cubicBezTo>
                <a:cubicBezTo>
                  <a:pt x="9185" y="690"/>
                  <a:pt x="8463" y="0"/>
                  <a:pt x="736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4" name="Google Shape;4034;p27"/>
          <p:cNvGrpSpPr/>
          <p:nvPr/>
        </p:nvGrpSpPr>
        <p:grpSpPr>
          <a:xfrm flipH="1">
            <a:off x="-38343" y="4406353"/>
            <a:ext cx="781823" cy="759783"/>
            <a:chOff x="8197580" y="4205811"/>
            <a:chExt cx="998242" cy="969977"/>
          </a:xfrm>
        </p:grpSpPr>
        <p:sp>
          <p:nvSpPr>
            <p:cNvPr id="4035" name="Google Shape;4035;p27"/>
            <p:cNvSpPr/>
            <p:nvPr/>
          </p:nvSpPr>
          <p:spPr>
            <a:xfrm rot="5400000">
              <a:off x="8651689" y="4271362"/>
              <a:ext cx="609684" cy="478582"/>
            </a:xfrm>
            <a:custGeom>
              <a:avLst/>
              <a:gdLst/>
              <a:ahLst/>
              <a:cxnLst/>
              <a:rect l="l" t="t" r="r" b="b"/>
              <a:pathLst>
                <a:path w="14311" h="11233" extrusionOk="0">
                  <a:moveTo>
                    <a:pt x="9399" y="0"/>
                  </a:moveTo>
                  <a:cubicBezTo>
                    <a:pt x="9391" y="0"/>
                    <a:pt x="9383" y="1"/>
                    <a:pt x="9374" y="4"/>
                  </a:cubicBezTo>
                  <a:cubicBezTo>
                    <a:pt x="7273" y="237"/>
                    <a:pt x="5038" y="270"/>
                    <a:pt x="3070" y="1038"/>
                  </a:cubicBezTo>
                  <a:cubicBezTo>
                    <a:pt x="2269" y="1338"/>
                    <a:pt x="968" y="2305"/>
                    <a:pt x="2236" y="2972"/>
                  </a:cubicBezTo>
                  <a:cubicBezTo>
                    <a:pt x="2536" y="3106"/>
                    <a:pt x="2869" y="3206"/>
                    <a:pt x="3203" y="3273"/>
                  </a:cubicBezTo>
                  <a:cubicBezTo>
                    <a:pt x="3437" y="3339"/>
                    <a:pt x="3670" y="3439"/>
                    <a:pt x="3904" y="3539"/>
                  </a:cubicBezTo>
                  <a:cubicBezTo>
                    <a:pt x="3703" y="3606"/>
                    <a:pt x="3503" y="3673"/>
                    <a:pt x="3303" y="3773"/>
                  </a:cubicBezTo>
                  <a:cubicBezTo>
                    <a:pt x="2603" y="4006"/>
                    <a:pt x="1702" y="4040"/>
                    <a:pt x="1102" y="4540"/>
                  </a:cubicBezTo>
                  <a:cubicBezTo>
                    <a:pt x="134" y="5341"/>
                    <a:pt x="501" y="6041"/>
                    <a:pt x="1535" y="6408"/>
                  </a:cubicBezTo>
                  <a:cubicBezTo>
                    <a:pt x="1835" y="6508"/>
                    <a:pt x="2136" y="6575"/>
                    <a:pt x="2436" y="6642"/>
                  </a:cubicBezTo>
                  <a:cubicBezTo>
                    <a:pt x="2636" y="6675"/>
                    <a:pt x="2803" y="6742"/>
                    <a:pt x="3003" y="6808"/>
                  </a:cubicBezTo>
                  <a:cubicBezTo>
                    <a:pt x="2636" y="7209"/>
                    <a:pt x="2302" y="7642"/>
                    <a:pt x="1969" y="8043"/>
                  </a:cubicBezTo>
                  <a:cubicBezTo>
                    <a:pt x="1635" y="8476"/>
                    <a:pt x="468" y="9977"/>
                    <a:pt x="1068" y="10611"/>
                  </a:cubicBezTo>
                  <a:cubicBezTo>
                    <a:pt x="1239" y="10789"/>
                    <a:pt x="1434" y="10862"/>
                    <a:pt x="1640" y="10862"/>
                  </a:cubicBezTo>
                  <a:cubicBezTo>
                    <a:pt x="2403" y="10862"/>
                    <a:pt x="3324" y="9864"/>
                    <a:pt x="3770" y="9444"/>
                  </a:cubicBezTo>
                  <a:cubicBezTo>
                    <a:pt x="3937" y="9277"/>
                    <a:pt x="4070" y="9110"/>
                    <a:pt x="4237" y="8943"/>
                  </a:cubicBezTo>
                  <a:cubicBezTo>
                    <a:pt x="4365" y="8816"/>
                    <a:pt x="4628" y="8455"/>
                    <a:pt x="4760" y="8455"/>
                  </a:cubicBezTo>
                  <a:cubicBezTo>
                    <a:pt x="4801" y="8455"/>
                    <a:pt x="4830" y="8490"/>
                    <a:pt x="4838" y="8576"/>
                  </a:cubicBezTo>
                  <a:cubicBezTo>
                    <a:pt x="4838" y="8843"/>
                    <a:pt x="4904" y="9110"/>
                    <a:pt x="4938" y="9344"/>
                  </a:cubicBezTo>
                  <a:cubicBezTo>
                    <a:pt x="5038" y="9944"/>
                    <a:pt x="5305" y="10478"/>
                    <a:pt x="5671" y="10945"/>
                  </a:cubicBezTo>
                  <a:cubicBezTo>
                    <a:pt x="5867" y="11149"/>
                    <a:pt x="6082" y="11233"/>
                    <a:pt x="6298" y="11233"/>
                  </a:cubicBezTo>
                  <a:cubicBezTo>
                    <a:pt x="6892" y="11233"/>
                    <a:pt x="7495" y="10600"/>
                    <a:pt x="7740" y="10111"/>
                  </a:cubicBezTo>
                  <a:cubicBezTo>
                    <a:pt x="7973" y="9410"/>
                    <a:pt x="8140" y="8710"/>
                    <a:pt x="8207" y="7976"/>
                  </a:cubicBezTo>
                  <a:cubicBezTo>
                    <a:pt x="8307" y="7642"/>
                    <a:pt x="8407" y="7309"/>
                    <a:pt x="8473" y="6942"/>
                  </a:cubicBezTo>
                  <a:cubicBezTo>
                    <a:pt x="8707" y="7175"/>
                    <a:pt x="8940" y="7409"/>
                    <a:pt x="9207" y="7609"/>
                  </a:cubicBezTo>
                  <a:cubicBezTo>
                    <a:pt x="9661" y="8015"/>
                    <a:pt x="10336" y="8523"/>
                    <a:pt x="10977" y="8523"/>
                  </a:cubicBezTo>
                  <a:cubicBezTo>
                    <a:pt x="11232" y="8523"/>
                    <a:pt x="11481" y="8442"/>
                    <a:pt x="11709" y="8243"/>
                  </a:cubicBezTo>
                  <a:cubicBezTo>
                    <a:pt x="12703" y="7311"/>
                    <a:pt x="12107" y="5368"/>
                    <a:pt x="11777" y="4189"/>
                  </a:cubicBezTo>
                  <a:lnTo>
                    <a:pt x="11777" y="4189"/>
                  </a:lnTo>
                  <a:cubicBezTo>
                    <a:pt x="12186" y="4379"/>
                    <a:pt x="12829" y="4622"/>
                    <a:pt x="13352" y="4622"/>
                  </a:cubicBezTo>
                  <a:cubicBezTo>
                    <a:pt x="13748" y="4622"/>
                    <a:pt x="14075" y="4482"/>
                    <a:pt x="14178" y="4073"/>
                  </a:cubicBezTo>
                  <a:cubicBezTo>
                    <a:pt x="14311" y="3439"/>
                    <a:pt x="14044" y="2806"/>
                    <a:pt x="13777" y="2272"/>
                  </a:cubicBezTo>
                  <a:cubicBezTo>
                    <a:pt x="13544" y="1771"/>
                    <a:pt x="13177" y="971"/>
                    <a:pt x="12610" y="804"/>
                  </a:cubicBezTo>
                  <a:cubicBezTo>
                    <a:pt x="12593" y="796"/>
                    <a:pt x="12578" y="792"/>
                    <a:pt x="12565" y="792"/>
                  </a:cubicBezTo>
                  <a:cubicBezTo>
                    <a:pt x="12470" y="792"/>
                    <a:pt x="12455" y="975"/>
                    <a:pt x="12543" y="1004"/>
                  </a:cubicBezTo>
                  <a:cubicBezTo>
                    <a:pt x="13310" y="1238"/>
                    <a:pt x="13811" y="2739"/>
                    <a:pt x="13977" y="3406"/>
                  </a:cubicBezTo>
                  <a:cubicBezTo>
                    <a:pt x="14152" y="4151"/>
                    <a:pt x="13784" y="4384"/>
                    <a:pt x="13279" y="4384"/>
                  </a:cubicBezTo>
                  <a:cubicBezTo>
                    <a:pt x="12754" y="4384"/>
                    <a:pt x="12080" y="4132"/>
                    <a:pt x="11710" y="3942"/>
                  </a:cubicBezTo>
                  <a:lnTo>
                    <a:pt x="11710" y="3942"/>
                  </a:lnTo>
                  <a:cubicBezTo>
                    <a:pt x="11710" y="3941"/>
                    <a:pt x="11709" y="3941"/>
                    <a:pt x="11709" y="3940"/>
                  </a:cubicBezTo>
                  <a:lnTo>
                    <a:pt x="11708" y="3941"/>
                  </a:lnTo>
                  <a:lnTo>
                    <a:pt x="11708" y="3941"/>
                  </a:lnTo>
                  <a:cubicBezTo>
                    <a:pt x="11685" y="3929"/>
                    <a:pt x="11663" y="3918"/>
                    <a:pt x="11642" y="3906"/>
                  </a:cubicBezTo>
                  <a:cubicBezTo>
                    <a:pt x="11625" y="3900"/>
                    <a:pt x="11607" y="3898"/>
                    <a:pt x="11590" y="3898"/>
                  </a:cubicBezTo>
                  <a:cubicBezTo>
                    <a:pt x="11511" y="3898"/>
                    <a:pt x="11448" y="3957"/>
                    <a:pt x="11476" y="4040"/>
                  </a:cubicBezTo>
                  <a:cubicBezTo>
                    <a:pt x="11809" y="5107"/>
                    <a:pt x="12676" y="7742"/>
                    <a:pt x="11209" y="8310"/>
                  </a:cubicBezTo>
                  <a:cubicBezTo>
                    <a:pt x="11107" y="8351"/>
                    <a:pt x="11000" y="8370"/>
                    <a:pt x="10891" y="8370"/>
                  </a:cubicBezTo>
                  <a:cubicBezTo>
                    <a:pt x="10037" y="8370"/>
                    <a:pt x="9010" y="7215"/>
                    <a:pt x="8507" y="6742"/>
                  </a:cubicBezTo>
                  <a:cubicBezTo>
                    <a:pt x="8473" y="6725"/>
                    <a:pt x="8440" y="6717"/>
                    <a:pt x="8411" y="6717"/>
                  </a:cubicBezTo>
                  <a:cubicBezTo>
                    <a:pt x="8382" y="6717"/>
                    <a:pt x="8357" y="6725"/>
                    <a:pt x="8340" y="6742"/>
                  </a:cubicBezTo>
                  <a:cubicBezTo>
                    <a:pt x="7806" y="8009"/>
                    <a:pt x="8073" y="9577"/>
                    <a:pt x="7106" y="10645"/>
                  </a:cubicBezTo>
                  <a:cubicBezTo>
                    <a:pt x="6833" y="10944"/>
                    <a:pt x="6587" y="11068"/>
                    <a:pt x="6367" y="11068"/>
                  </a:cubicBezTo>
                  <a:cubicBezTo>
                    <a:pt x="5485" y="11068"/>
                    <a:pt x="5031" y="9064"/>
                    <a:pt x="5004" y="8343"/>
                  </a:cubicBezTo>
                  <a:cubicBezTo>
                    <a:pt x="5004" y="8288"/>
                    <a:pt x="4960" y="8234"/>
                    <a:pt x="4907" y="8234"/>
                  </a:cubicBezTo>
                  <a:cubicBezTo>
                    <a:pt x="4895" y="8234"/>
                    <a:pt x="4883" y="8237"/>
                    <a:pt x="4871" y="8243"/>
                  </a:cubicBezTo>
                  <a:cubicBezTo>
                    <a:pt x="4204" y="8543"/>
                    <a:pt x="3770" y="9143"/>
                    <a:pt x="3236" y="9644"/>
                  </a:cubicBezTo>
                  <a:cubicBezTo>
                    <a:pt x="2903" y="9944"/>
                    <a:pt x="2569" y="10211"/>
                    <a:pt x="2202" y="10478"/>
                  </a:cubicBezTo>
                  <a:cubicBezTo>
                    <a:pt x="2015" y="10599"/>
                    <a:pt x="1825" y="10658"/>
                    <a:pt x="1658" y="10658"/>
                  </a:cubicBezTo>
                  <a:cubicBezTo>
                    <a:pt x="1319" y="10658"/>
                    <a:pt x="1079" y="10413"/>
                    <a:pt x="1168" y="9944"/>
                  </a:cubicBezTo>
                  <a:cubicBezTo>
                    <a:pt x="1435" y="8777"/>
                    <a:pt x="2469" y="7742"/>
                    <a:pt x="3203" y="6875"/>
                  </a:cubicBezTo>
                  <a:cubicBezTo>
                    <a:pt x="3270" y="6808"/>
                    <a:pt x="3236" y="6742"/>
                    <a:pt x="3203" y="6708"/>
                  </a:cubicBezTo>
                  <a:cubicBezTo>
                    <a:pt x="2469" y="6308"/>
                    <a:pt x="1268" y="6442"/>
                    <a:pt x="768" y="5708"/>
                  </a:cubicBezTo>
                  <a:cubicBezTo>
                    <a:pt x="1" y="4674"/>
                    <a:pt x="3570" y="3973"/>
                    <a:pt x="4104" y="3639"/>
                  </a:cubicBezTo>
                  <a:cubicBezTo>
                    <a:pt x="4170" y="3606"/>
                    <a:pt x="4170" y="3506"/>
                    <a:pt x="4104" y="3473"/>
                  </a:cubicBezTo>
                  <a:cubicBezTo>
                    <a:pt x="3637" y="3106"/>
                    <a:pt x="3036" y="3039"/>
                    <a:pt x="2469" y="2839"/>
                  </a:cubicBezTo>
                  <a:cubicBezTo>
                    <a:pt x="868" y="2305"/>
                    <a:pt x="3070" y="1238"/>
                    <a:pt x="3570" y="1071"/>
                  </a:cubicBezTo>
                  <a:cubicBezTo>
                    <a:pt x="5405" y="471"/>
                    <a:pt x="7439" y="404"/>
                    <a:pt x="9374" y="204"/>
                  </a:cubicBezTo>
                  <a:cubicBezTo>
                    <a:pt x="9499" y="204"/>
                    <a:pt x="9507" y="0"/>
                    <a:pt x="9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7"/>
            <p:cNvSpPr/>
            <p:nvPr/>
          </p:nvSpPr>
          <p:spPr>
            <a:xfrm rot="5400000">
              <a:off x="8855844" y="4358363"/>
              <a:ext cx="326080" cy="322009"/>
            </a:xfrm>
            <a:custGeom>
              <a:avLst/>
              <a:gdLst/>
              <a:ahLst/>
              <a:cxnLst/>
              <a:rect l="l" t="t" r="r" b="b"/>
              <a:pathLst>
                <a:path w="7654" h="7558" extrusionOk="0">
                  <a:moveTo>
                    <a:pt x="7505" y="0"/>
                  </a:moveTo>
                  <a:cubicBezTo>
                    <a:pt x="7468" y="0"/>
                    <a:pt x="7431" y="19"/>
                    <a:pt x="7409" y="63"/>
                  </a:cubicBezTo>
                  <a:cubicBezTo>
                    <a:pt x="5508" y="3032"/>
                    <a:pt x="2105" y="4566"/>
                    <a:pt x="70" y="7402"/>
                  </a:cubicBezTo>
                  <a:cubicBezTo>
                    <a:pt x="0" y="7472"/>
                    <a:pt x="77" y="7558"/>
                    <a:pt x="152" y="7558"/>
                  </a:cubicBezTo>
                  <a:cubicBezTo>
                    <a:pt x="185" y="7558"/>
                    <a:pt x="217" y="7542"/>
                    <a:pt x="237" y="7502"/>
                  </a:cubicBezTo>
                  <a:cubicBezTo>
                    <a:pt x="2305" y="4666"/>
                    <a:pt x="5674" y="3132"/>
                    <a:pt x="7609" y="163"/>
                  </a:cubicBezTo>
                  <a:cubicBezTo>
                    <a:pt x="7654" y="74"/>
                    <a:pt x="7579" y="0"/>
                    <a:pt x="7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7"/>
            <p:cNvSpPr/>
            <p:nvPr/>
          </p:nvSpPr>
          <p:spPr>
            <a:xfrm rot="5400000">
              <a:off x="8782404" y="4347774"/>
              <a:ext cx="139310" cy="115928"/>
            </a:xfrm>
            <a:custGeom>
              <a:avLst/>
              <a:gdLst/>
              <a:ahLst/>
              <a:cxnLst/>
              <a:rect l="l" t="t" r="r" b="b"/>
              <a:pathLst>
                <a:path w="3270" h="2721" extrusionOk="0">
                  <a:moveTo>
                    <a:pt x="134" y="0"/>
                  </a:moveTo>
                  <a:cubicBezTo>
                    <a:pt x="0" y="0"/>
                    <a:pt x="0" y="200"/>
                    <a:pt x="134" y="200"/>
                  </a:cubicBezTo>
                  <a:cubicBezTo>
                    <a:pt x="601" y="267"/>
                    <a:pt x="1034" y="300"/>
                    <a:pt x="1468" y="300"/>
                  </a:cubicBezTo>
                  <a:cubicBezTo>
                    <a:pt x="1868" y="300"/>
                    <a:pt x="2268" y="367"/>
                    <a:pt x="2635" y="500"/>
                  </a:cubicBezTo>
                  <a:cubicBezTo>
                    <a:pt x="2869" y="601"/>
                    <a:pt x="2802" y="1068"/>
                    <a:pt x="2835" y="1268"/>
                  </a:cubicBezTo>
                  <a:cubicBezTo>
                    <a:pt x="2936" y="1735"/>
                    <a:pt x="2969" y="2202"/>
                    <a:pt x="3069" y="2635"/>
                  </a:cubicBezTo>
                  <a:cubicBezTo>
                    <a:pt x="3069" y="2694"/>
                    <a:pt x="3107" y="2720"/>
                    <a:pt x="3151" y="2720"/>
                  </a:cubicBezTo>
                  <a:cubicBezTo>
                    <a:pt x="3206" y="2720"/>
                    <a:pt x="3269" y="2677"/>
                    <a:pt x="3269" y="2602"/>
                  </a:cubicBezTo>
                  <a:cubicBezTo>
                    <a:pt x="3169" y="2002"/>
                    <a:pt x="3069" y="1401"/>
                    <a:pt x="3002" y="834"/>
                  </a:cubicBezTo>
                  <a:cubicBezTo>
                    <a:pt x="3002" y="634"/>
                    <a:pt x="2936" y="467"/>
                    <a:pt x="2802" y="334"/>
                  </a:cubicBezTo>
                  <a:cubicBezTo>
                    <a:pt x="2602" y="234"/>
                    <a:pt x="2368" y="167"/>
                    <a:pt x="2168" y="167"/>
                  </a:cubicBezTo>
                  <a:cubicBezTo>
                    <a:pt x="1468" y="100"/>
                    <a:pt x="801" y="67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7"/>
            <p:cNvSpPr/>
            <p:nvPr/>
          </p:nvSpPr>
          <p:spPr>
            <a:xfrm rot="5400000">
              <a:off x="8873634" y="4431367"/>
              <a:ext cx="240321" cy="173914"/>
            </a:xfrm>
            <a:custGeom>
              <a:avLst/>
              <a:gdLst/>
              <a:ahLst/>
              <a:cxnLst/>
              <a:rect l="l" t="t" r="r" b="b"/>
              <a:pathLst>
                <a:path w="5641" h="4082" extrusionOk="0">
                  <a:moveTo>
                    <a:pt x="195" y="0"/>
                  </a:moveTo>
                  <a:cubicBezTo>
                    <a:pt x="101" y="0"/>
                    <a:pt x="1" y="144"/>
                    <a:pt x="122" y="205"/>
                  </a:cubicBezTo>
                  <a:lnTo>
                    <a:pt x="122" y="171"/>
                  </a:lnTo>
                  <a:cubicBezTo>
                    <a:pt x="1123" y="638"/>
                    <a:pt x="2291" y="705"/>
                    <a:pt x="3358" y="805"/>
                  </a:cubicBezTo>
                  <a:cubicBezTo>
                    <a:pt x="3858" y="838"/>
                    <a:pt x="4125" y="1806"/>
                    <a:pt x="4359" y="2173"/>
                  </a:cubicBezTo>
                  <a:cubicBezTo>
                    <a:pt x="4759" y="2773"/>
                    <a:pt x="5093" y="3374"/>
                    <a:pt x="5426" y="4041"/>
                  </a:cubicBezTo>
                  <a:cubicBezTo>
                    <a:pt x="5445" y="4069"/>
                    <a:pt x="5472" y="4081"/>
                    <a:pt x="5499" y="4081"/>
                  </a:cubicBezTo>
                  <a:cubicBezTo>
                    <a:pt x="5569" y="4081"/>
                    <a:pt x="5641" y="4003"/>
                    <a:pt x="5593" y="3907"/>
                  </a:cubicBezTo>
                  <a:cubicBezTo>
                    <a:pt x="5126" y="2807"/>
                    <a:pt x="4225" y="1906"/>
                    <a:pt x="3892" y="705"/>
                  </a:cubicBezTo>
                  <a:cubicBezTo>
                    <a:pt x="3892" y="672"/>
                    <a:pt x="3825" y="638"/>
                    <a:pt x="3792" y="638"/>
                  </a:cubicBezTo>
                  <a:cubicBezTo>
                    <a:pt x="2591" y="538"/>
                    <a:pt x="1323" y="505"/>
                    <a:pt x="222" y="4"/>
                  </a:cubicBezTo>
                  <a:cubicBezTo>
                    <a:pt x="214" y="2"/>
                    <a:pt x="204" y="0"/>
                    <a:pt x="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7"/>
            <p:cNvSpPr/>
            <p:nvPr/>
          </p:nvSpPr>
          <p:spPr>
            <a:xfrm rot="5400000">
              <a:off x="9007345" y="4583270"/>
              <a:ext cx="213992" cy="98631"/>
            </a:xfrm>
            <a:custGeom>
              <a:avLst/>
              <a:gdLst/>
              <a:ahLst/>
              <a:cxnLst/>
              <a:rect l="l" t="t" r="r" b="b"/>
              <a:pathLst>
                <a:path w="5023" h="2315" extrusionOk="0">
                  <a:moveTo>
                    <a:pt x="3066" y="0"/>
                  </a:moveTo>
                  <a:cubicBezTo>
                    <a:pt x="2718" y="0"/>
                    <a:pt x="2108" y="121"/>
                    <a:pt x="1801" y="149"/>
                  </a:cubicBezTo>
                  <a:lnTo>
                    <a:pt x="134" y="149"/>
                  </a:lnTo>
                  <a:cubicBezTo>
                    <a:pt x="0" y="149"/>
                    <a:pt x="0" y="349"/>
                    <a:pt x="134" y="349"/>
                  </a:cubicBezTo>
                  <a:cubicBezTo>
                    <a:pt x="1068" y="349"/>
                    <a:pt x="2002" y="316"/>
                    <a:pt x="2936" y="249"/>
                  </a:cubicBezTo>
                  <a:cubicBezTo>
                    <a:pt x="2950" y="248"/>
                    <a:pt x="2964" y="247"/>
                    <a:pt x="2978" y="247"/>
                  </a:cubicBezTo>
                  <a:cubicBezTo>
                    <a:pt x="3667" y="247"/>
                    <a:pt x="4411" y="1794"/>
                    <a:pt x="4804" y="2284"/>
                  </a:cubicBezTo>
                  <a:cubicBezTo>
                    <a:pt x="4825" y="2306"/>
                    <a:pt x="4849" y="2315"/>
                    <a:pt x="4871" y="2315"/>
                  </a:cubicBezTo>
                  <a:cubicBezTo>
                    <a:pt x="4952" y="2315"/>
                    <a:pt x="5023" y="2196"/>
                    <a:pt x="4970" y="2117"/>
                  </a:cubicBezTo>
                  <a:cubicBezTo>
                    <a:pt x="4603" y="1717"/>
                    <a:pt x="4337" y="1283"/>
                    <a:pt x="4003" y="850"/>
                  </a:cubicBezTo>
                  <a:cubicBezTo>
                    <a:pt x="3836" y="650"/>
                    <a:pt x="3503" y="82"/>
                    <a:pt x="3236" y="16"/>
                  </a:cubicBezTo>
                  <a:cubicBezTo>
                    <a:pt x="3192" y="5"/>
                    <a:pt x="3134" y="0"/>
                    <a:pt x="3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7"/>
            <p:cNvSpPr/>
            <p:nvPr/>
          </p:nvSpPr>
          <p:spPr>
            <a:xfrm rot="5400000">
              <a:off x="8486281" y="4465650"/>
              <a:ext cx="773108" cy="591698"/>
            </a:xfrm>
            <a:custGeom>
              <a:avLst/>
              <a:gdLst/>
              <a:ahLst/>
              <a:cxnLst/>
              <a:rect l="l" t="t" r="r" b="b"/>
              <a:pathLst>
                <a:path w="18147" h="13888" extrusionOk="0">
                  <a:moveTo>
                    <a:pt x="15620" y="1"/>
                  </a:moveTo>
                  <a:cubicBezTo>
                    <a:pt x="12296" y="1"/>
                    <a:pt x="8294" y="1154"/>
                    <a:pt x="6305" y="3169"/>
                  </a:cubicBezTo>
                  <a:cubicBezTo>
                    <a:pt x="3703" y="6038"/>
                    <a:pt x="1435" y="10141"/>
                    <a:pt x="0" y="13677"/>
                  </a:cubicBezTo>
                  <a:cubicBezTo>
                    <a:pt x="815" y="13819"/>
                    <a:pt x="1642" y="13887"/>
                    <a:pt x="2471" y="13887"/>
                  </a:cubicBezTo>
                  <a:cubicBezTo>
                    <a:pt x="10030" y="13887"/>
                    <a:pt x="17779" y="8202"/>
                    <a:pt x="18080" y="567"/>
                  </a:cubicBezTo>
                  <a:lnTo>
                    <a:pt x="18080" y="401"/>
                  </a:lnTo>
                  <a:lnTo>
                    <a:pt x="18147" y="267"/>
                  </a:lnTo>
                  <a:cubicBezTo>
                    <a:pt x="17393" y="88"/>
                    <a:pt x="16532" y="1"/>
                    <a:pt x="1562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7"/>
            <p:cNvSpPr/>
            <p:nvPr/>
          </p:nvSpPr>
          <p:spPr>
            <a:xfrm rot="5400000">
              <a:off x="8549164" y="4554180"/>
              <a:ext cx="700854" cy="542362"/>
            </a:xfrm>
            <a:custGeom>
              <a:avLst/>
              <a:gdLst/>
              <a:ahLst/>
              <a:cxnLst/>
              <a:rect l="l" t="t" r="r" b="b"/>
              <a:pathLst>
                <a:path w="16451" h="12730" extrusionOk="0">
                  <a:moveTo>
                    <a:pt x="16314" y="1"/>
                  </a:moveTo>
                  <a:cubicBezTo>
                    <a:pt x="16299" y="1"/>
                    <a:pt x="16283" y="5"/>
                    <a:pt x="16267" y="16"/>
                  </a:cubicBezTo>
                  <a:cubicBezTo>
                    <a:pt x="13298" y="1884"/>
                    <a:pt x="10563" y="4086"/>
                    <a:pt x="8061" y="6521"/>
                  </a:cubicBezTo>
                  <a:cubicBezTo>
                    <a:pt x="5626" y="8756"/>
                    <a:pt x="3191" y="11191"/>
                    <a:pt x="122" y="12525"/>
                  </a:cubicBezTo>
                  <a:cubicBezTo>
                    <a:pt x="0" y="12586"/>
                    <a:pt x="100" y="12729"/>
                    <a:pt x="194" y="12729"/>
                  </a:cubicBezTo>
                  <a:cubicBezTo>
                    <a:pt x="204" y="12729"/>
                    <a:pt x="213" y="12728"/>
                    <a:pt x="222" y="12725"/>
                  </a:cubicBezTo>
                  <a:cubicBezTo>
                    <a:pt x="3157" y="11458"/>
                    <a:pt x="5526" y="9156"/>
                    <a:pt x="7794" y="7021"/>
                  </a:cubicBezTo>
                  <a:cubicBezTo>
                    <a:pt x="10462" y="4519"/>
                    <a:pt x="13231" y="2117"/>
                    <a:pt x="16367" y="183"/>
                  </a:cubicBezTo>
                  <a:cubicBezTo>
                    <a:pt x="16451" y="127"/>
                    <a:pt x="16394" y="1"/>
                    <a:pt x="1631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7"/>
            <p:cNvSpPr/>
            <p:nvPr/>
          </p:nvSpPr>
          <p:spPr>
            <a:xfrm rot="5400000">
              <a:off x="8619251" y="4520452"/>
              <a:ext cx="162060" cy="129647"/>
            </a:xfrm>
            <a:custGeom>
              <a:avLst/>
              <a:gdLst/>
              <a:ahLst/>
              <a:cxnLst/>
              <a:rect l="l" t="t" r="r" b="b"/>
              <a:pathLst>
                <a:path w="3804" h="3043" extrusionOk="0">
                  <a:moveTo>
                    <a:pt x="201" y="1"/>
                  </a:moveTo>
                  <a:cubicBezTo>
                    <a:pt x="67" y="1"/>
                    <a:pt x="1" y="168"/>
                    <a:pt x="134" y="201"/>
                  </a:cubicBezTo>
                  <a:lnTo>
                    <a:pt x="134" y="168"/>
                  </a:lnTo>
                  <a:cubicBezTo>
                    <a:pt x="1068" y="301"/>
                    <a:pt x="2036" y="401"/>
                    <a:pt x="2970" y="468"/>
                  </a:cubicBezTo>
                  <a:cubicBezTo>
                    <a:pt x="2989" y="468"/>
                    <a:pt x="3046" y="465"/>
                    <a:pt x="3117" y="465"/>
                  </a:cubicBezTo>
                  <a:cubicBezTo>
                    <a:pt x="3295" y="465"/>
                    <a:pt x="3560" y="482"/>
                    <a:pt x="3537" y="601"/>
                  </a:cubicBezTo>
                  <a:cubicBezTo>
                    <a:pt x="3470" y="801"/>
                    <a:pt x="3437" y="1035"/>
                    <a:pt x="3370" y="1268"/>
                  </a:cubicBezTo>
                  <a:cubicBezTo>
                    <a:pt x="3270" y="1802"/>
                    <a:pt x="3203" y="2369"/>
                    <a:pt x="3103" y="2903"/>
                  </a:cubicBezTo>
                  <a:cubicBezTo>
                    <a:pt x="3082" y="2985"/>
                    <a:pt x="3151" y="3042"/>
                    <a:pt x="3214" y="3042"/>
                  </a:cubicBezTo>
                  <a:cubicBezTo>
                    <a:pt x="3253" y="3042"/>
                    <a:pt x="3290" y="3021"/>
                    <a:pt x="3303" y="2970"/>
                  </a:cubicBezTo>
                  <a:cubicBezTo>
                    <a:pt x="3403" y="2102"/>
                    <a:pt x="3570" y="1268"/>
                    <a:pt x="3803" y="468"/>
                  </a:cubicBezTo>
                  <a:cubicBezTo>
                    <a:pt x="3803" y="401"/>
                    <a:pt x="3770" y="334"/>
                    <a:pt x="3703" y="334"/>
                  </a:cubicBezTo>
                  <a:cubicBezTo>
                    <a:pt x="2536" y="234"/>
                    <a:pt x="1368" y="168"/>
                    <a:pt x="2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7"/>
            <p:cNvSpPr/>
            <p:nvPr/>
          </p:nvSpPr>
          <p:spPr>
            <a:xfrm rot="5400000">
              <a:off x="8684752" y="4588210"/>
              <a:ext cx="203853" cy="202416"/>
            </a:xfrm>
            <a:custGeom>
              <a:avLst/>
              <a:gdLst/>
              <a:ahLst/>
              <a:cxnLst/>
              <a:rect l="l" t="t" r="r" b="b"/>
              <a:pathLst>
                <a:path w="4785" h="4751" extrusionOk="0">
                  <a:moveTo>
                    <a:pt x="130" y="1"/>
                  </a:moveTo>
                  <a:cubicBezTo>
                    <a:pt x="33" y="1"/>
                    <a:pt x="0" y="157"/>
                    <a:pt x="115" y="214"/>
                  </a:cubicBezTo>
                  <a:cubicBezTo>
                    <a:pt x="1316" y="481"/>
                    <a:pt x="2550" y="648"/>
                    <a:pt x="3784" y="748"/>
                  </a:cubicBezTo>
                  <a:cubicBezTo>
                    <a:pt x="4318" y="815"/>
                    <a:pt x="4585" y="781"/>
                    <a:pt x="4518" y="1348"/>
                  </a:cubicBezTo>
                  <a:cubicBezTo>
                    <a:pt x="4485" y="1782"/>
                    <a:pt x="4451" y="2149"/>
                    <a:pt x="4418" y="2549"/>
                  </a:cubicBezTo>
                  <a:cubicBezTo>
                    <a:pt x="4385" y="3250"/>
                    <a:pt x="4318" y="3950"/>
                    <a:pt x="4251" y="4651"/>
                  </a:cubicBezTo>
                  <a:cubicBezTo>
                    <a:pt x="4251" y="4717"/>
                    <a:pt x="4301" y="4751"/>
                    <a:pt x="4351" y="4751"/>
                  </a:cubicBezTo>
                  <a:cubicBezTo>
                    <a:pt x="4401" y="4751"/>
                    <a:pt x="4451" y="4717"/>
                    <a:pt x="4451" y="4651"/>
                  </a:cubicBezTo>
                  <a:cubicBezTo>
                    <a:pt x="4618" y="3350"/>
                    <a:pt x="4618" y="2049"/>
                    <a:pt x="4785" y="781"/>
                  </a:cubicBezTo>
                  <a:cubicBezTo>
                    <a:pt x="4785" y="715"/>
                    <a:pt x="4752" y="681"/>
                    <a:pt x="4718" y="681"/>
                  </a:cubicBezTo>
                  <a:cubicBezTo>
                    <a:pt x="3184" y="448"/>
                    <a:pt x="1649" y="381"/>
                    <a:pt x="182" y="14"/>
                  </a:cubicBezTo>
                  <a:cubicBezTo>
                    <a:pt x="163" y="5"/>
                    <a:pt x="146" y="1"/>
                    <a:pt x="13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7"/>
            <p:cNvSpPr/>
            <p:nvPr/>
          </p:nvSpPr>
          <p:spPr>
            <a:xfrm rot="5400000">
              <a:off x="8782398" y="4701917"/>
              <a:ext cx="234101" cy="226190"/>
            </a:xfrm>
            <a:custGeom>
              <a:avLst/>
              <a:gdLst/>
              <a:ahLst/>
              <a:cxnLst/>
              <a:rect l="l" t="t" r="r" b="b"/>
              <a:pathLst>
                <a:path w="5495" h="5309" extrusionOk="0">
                  <a:moveTo>
                    <a:pt x="161" y="1"/>
                  </a:moveTo>
                  <a:cubicBezTo>
                    <a:pt x="48" y="1"/>
                    <a:pt x="1" y="174"/>
                    <a:pt x="124" y="205"/>
                  </a:cubicBezTo>
                  <a:lnTo>
                    <a:pt x="124" y="171"/>
                  </a:lnTo>
                  <a:cubicBezTo>
                    <a:pt x="1658" y="472"/>
                    <a:pt x="3326" y="205"/>
                    <a:pt x="4727" y="905"/>
                  </a:cubicBezTo>
                  <a:cubicBezTo>
                    <a:pt x="5394" y="1239"/>
                    <a:pt x="5194" y="2039"/>
                    <a:pt x="5127" y="2607"/>
                  </a:cubicBezTo>
                  <a:cubicBezTo>
                    <a:pt x="4994" y="3474"/>
                    <a:pt x="4861" y="4341"/>
                    <a:pt x="4760" y="5208"/>
                  </a:cubicBezTo>
                  <a:cubicBezTo>
                    <a:pt x="4760" y="5275"/>
                    <a:pt x="4810" y="5308"/>
                    <a:pt x="4861" y="5308"/>
                  </a:cubicBezTo>
                  <a:cubicBezTo>
                    <a:pt x="4911" y="5308"/>
                    <a:pt x="4961" y="5275"/>
                    <a:pt x="4961" y="5208"/>
                  </a:cubicBezTo>
                  <a:cubicBezTo>
                    <a:pt x="5094" y="4208"/>
                    <a:pt x="5261" y="3207"/>
                    <a:pt x="5394" y="2206"/>
                  </a:cubicBezTo>
                  <a:cubicBezTo>
                    <a:pt x="5494" y="1739"/>
                    <a:pt x="5394" y="1272"/>
                    <a:pt x="5127" y="939"/>
                  </a:cubicBezTo>
                  <a:cubicBezTo>
                    <a:pt x="4660" y="505"/>
                    <a:pt x="3826" y="372"/>
                    <a:pt x="3259" y="271"/>
                  </a:cubicBezTo>
                  <a:cubicBezTo>
                    <a:pt x="2225" y="138"/>
                    <a:pt x="1191" y="171"/>
                    <a:pt x="190" y="5"/>
                  </a:cubicBezTo>
                  <a:cubicBezTo>
                    <a:pt x="180" y="2"/>
                    <a:pt x="170" y="1"/>
                    <a:pt x="16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7"/>
            <p:cNvSpPr/>
            <p:nvPr/>
          </p:nvSpPr>
          <p:spPr>
            <a:xfrm rot="5400000">
              <a:off x="8918601" y="4851838"/>
              <a:ext cx="195247" cy="186908"/>
            </a:xfrm>
            <a:custGeom>
              <a:avLst/>
              <a:gdLst/>
              <a:ahLst/>
              <a:cxnLst/>
              <a:rect l="l" t="t" r="r" b="b"/>
              <a:pathLst>
                <a:path w="4583" h="4387" extrusionOk="0">
                  <a:moveTo>
                    <a:pt x="163" y="1"/>
                  </a:moveTo>
                  <a:cubicBezTo>
                    <a:pt x="76" y="1"/>
                    <a:pt x="0" y="127"/>
                    <a:pt x="112" y="183"/>
                  </a:cubicBezTo>
                  <a:cubicBezTo>
                    <a:pt x="1180" y="683"/>
                    <a:pt x="2414" y="450"/>
                    <a:pt x="3415" y="1050"/>
                  </a:cubicBezTo>
                  <a:cubicBezTo>
                    <a:pt x="4415" y="1617"/>
                    <a:pt x="4182" y="3319"/>
                    <a:pt x="4182" y="4286"/>
                  </a:cubicBezTo>
                  <a:cubicBezTo>
                    <a:pt x="4199" y="4353"/>
                    <a:pt x="4249" y="4386"/>
                    <a:pt x="4294" y="4386"/>
                  </a:cubicBezTo>
                  <a:cubicBezTo>
                    <a:pt x="4340" y="4386"/>
                    <a:pt x="4382" y="4353"/>
                    <a:pt x="4382" y="4286"/>
                  </a:cubicBezTo>
                  <a:cubicBezTo>
                    <a:pt x="4382" y="3385"/>
                    <a:pt x="4582" y="2084"/>
                    <a:pt x="3948" y="1284"/>
                  </a:cubicBezTo>
                  <a:cubicBezTo>
                    <a:pt x="3048" y="150"/>
                    <a:pt x="1413" y="583"/>
                    <a:pt x="212" y="16"/>
                  </a:cubicBezTo>
                  <a:cubicBezTo>
                    <a:pt x="196" y="6"/>
                    <a:pt x="179" y="1"/>
                    <a:pt x="16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7"/>
            <p:cNvSpPr/>
            <p:nvPr/>
          </p:nvSpPr>
          <p:spPr>
            <a:xfrm rot="5400000">
              <a:off x="8357977" y="4499410"/>
              <a:ext cx="592942" cy="754109"/>
            </a:xfrm>
            <a:custGeom>
              <a:avLst/>
              <a:gdLst/>
              <a:ahLst/>
              <a:cxnLst/>
              <a:rect l="l" t="t" r="r" b="b"/>
              <a:pathLst>
                <a:path w="13918" h="17700" extrusionOk="0">
                  <a:moveTo>
                    <a:pt x="13762" y="1"/>
                  </a:moveTo>
                  <a:cubicBezTo>
                    <a:pt x="13743" y="1"/>
                    <a:pt x="13722" y="5"/>
                    <a:pt x="13701" y="16"/>
                  </a:cubicBezTo>
                  <a:cubicBezTo>
                    <a:pt x="10598" y="2017"/>
                    <a:pt x="10098" y="5620"/>
                    <a:pt x="8897" y="8856"/>
                  </a:cubicBezTo>
                  <a:cubicBezTo>
                    <a:pt x="7429" y="12692"/>
                    <a:pt x="4060" y="16161"/>
                    <a:pt x="124" y="17495"/>
                  </a:cubicBezTo>
                  <a:cubicBezTo>
                    <a:pt x="1" y="17526"/>
                    <a:pt x="48" y="17699"/>
                    <a:pt x="161" y="17699"/>
                  </a:cubicBezTo>
                  <a:cubicBezTo>
                    <a:pt x="171" y="17699"/>
                    <a:pt x="181" y="17698"/>
                    <a:pt x="191" y="17695"/>
                  </a:cubicBezTo>
                  <a:cubicBezTo>
                    <a:pt x="3760" y="16494"/>
                    <a:pt x="6729" y="13592"/>
                    <a:pt x="8463" y="10323"/>
                  </a:cubicBezTo>
                  <a:cubicBezTo>
                    <a:pt x="10265" y="6888"/>
                    <a:pt x="10265" y="2484"/>
                    <a:pt x="13834" y="183"/>
                  </a:cubicBezTo>
                  <a:cubicBezTo>
                    <a:pt x="13918" y="127"/>
                    <a:pt x="13861" y="1"/>
                    <a:pt x="1376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7"/>
            <p:cNvSpPr/>
            <p:nvPr/>
          </p:nvSpPr>
          <p:spPr>
            <a:xfrm rot="5400000">
              <a:off x="8326635" y="4704904"/>
              <a:ext cx="246881" cy="24668"/>
            </a:xfrm>
            <a:custGeom>
              <a:avLst/>
              <a:gdLst/>
              <a:ahLst/>
              <a:cxnLst/>
              <a:rect l="l" t="t" r="r" b="b"/>
              <a:pathLst>
                <a:path w="5795" h="579" extrusionOk="0">
                  <a:moveTo>
                    <a:pt x="167" y="1"/>
                  </a:moveTo>
                  <a:cubicBezTo>
                    <a:pt x="67" y="1"/>
                    <a:pt x="0" y="168"/>
                    <a:pt x="134" y="201"/>
                  </a:cubicBezTo>
                  <a:cubicBezTo>
                    <a:pt x="1104" y="452"/>
                    <a:pt x="2103" y="578"/>
                    <a:pt x="3104" y="578"/>
                  </a:cubicBezTo>
                  <a:cubicBezTo>
                    <a:pt x="3963" y="578"/>
                    <a:pt x="4824" y="486"/>
                    <a:pt x="5671" y="301"/>
                  </a:cubicBezTo>
                  <a:cubicBezTo>
                    <a:pt x="5794" y="270"/>
                    <a:pt x="5747" y="97"/>
                    <a:pt x="5634" y="97"/>
                  </a:cubicBezTo>
                  <a:cubicBezTo>
                    <a:pt x="5624" y="97"/>
                    <a:pt x="5614" y="98"/>
                    <a:pt x="5604" y="101"/>
                  </a:cubicBezTo>
                  <a:cubicBezTo>
                    <a:pt x="4773" y="286"/>
                    <a:pt x="3934" y="378"/>
                    <a:pt x="3095" y="378"/>
                  </a:cubicBezTo>
                  <a:cubicBezTo>
                    <a:pt x="2117" y="378"/>
                    <a:pt x="1137" y="252"/>
                    <a:pt x="16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7"/>
            <p:cNvSpPr/>
            <p:nvPr/>
          </p:nvSpPr>
          <p:spPr>
            <a:xfrm rot="5400000">
              <a:off x="8367549" y="4804612"/>
              <a:ext cx="80093" cy="274248"/>
            </a:xfrm>
            <a:custGeom>
              <a:avLst/>
              <a:gdLst/>
              <a:ahLst/>
              <a:cxnLst/>
              <a:rect l="l" t="t" r="r" b="b"/>
              <a:pathLst>
                <a:path w="1880" h="6437" extrusionOk="0">
                  <a:moveTo>
                    <a:pt x="174" y="1"/>
                  </a:moveTo>
                  <a:cubicBezTo>
                    <a:pt x="85" y="1"/>
                    <a:pt x="0" y="120"/>
                    <a:pt x="79" y="198"/>
                  </a:cubicBezTo>
                  <a:cubicBezTo>
                    <a:pt x="1680" y="1699"/>
                    <a:pt x="1246" y="4368"/>
                    <a:pt x="1113" y="6336"/>
                  </a:cubicBezTo>
                  <a:cubicBezTo>
                    <a:pt x="1113" y="6403"/>
                    <a:pt x="1163" y="6436"/>
                    <a:pt x="1213" y="6436"/>
                  </a:cubicBezTo>
                  <a:cubicBezTo>
                    <a:pt x="1263" y="6436"/>
                    <a:pt x="1313" y="6403"/>
                    <a:pt x="1313" y="6336"/>
                  </a:cubicBezTo>
                  <a:cubicBezTo>
                    <a:pt x="1446" y="4301"/>
                    <a:pt x="1880" y="1599"/>
                    <a:pt x="245" y="32"/>
                  </a:cubicBezTo>
                  <a:cubicBezTo>
                    <a:pt x="224" y="10"/>
                    <a:pt x="199" y="1"/>
                    <a:pt x="17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7"/>
            <p:cNvSpPr/>
            <p:nvPr/>
          </p:nvSpPr>
          <p:spPr>
            <a:xfrm rot="5400000">
              <a:off x="8351322" y="4601994"/>
              <a:ext cx="216676" cy="105533"/>
            </a:xfrm>
            <a:custGeom>
              <a:avLst/>
              <a:gdLst/>
              <a:ahLst/>
              <a:cxnLst/>
              <a:rect l="l" t="t" r="r" b="b"/>
              <a:pathLst>
                <a:path w="5086" h="2477" extrusionOk="0">
                  <a:moveTo>
                    <a:pt x="2106" y="229"/>
                  </a:moveTo>
                  <a:cubicBezTo>
                    <a:pt x="2386" y="229"/>
                    <a:pt x="2667" y="272"/>
                    <a:pt x="2947" y="374"/>
                  </a:cubicBezTo>
                  <a:cubicBezTo>
                    <a:pt x="3655" y="559"/>
                    <a:pt x="4277" y="971"/>
                    <a:pt x="4736" y="1531"/>
                  </a:cubicBezTo>
                  <a:lnTo>
                    <a:pt x="4736" y="1531"/>
                  </a:lnTo>
                  <a:cubicBezTo>
                    <a:pt x="4702" y="1542"/>
                    <a:pt x="4669" y="1567"/>
                    <a:pt x="4648" y="1609"/>
                  </a:cubicBezTo>
                  <a:cubicBezTo>
                    <a:pt x="4459" y="2142"/>
                    <a:pt x="3621" y="2347"/>
                    <a:pt x="2762" y="2347"/>
                  </a:cubicBezTo>
                  <a:cubicBezTo>
                    <a:pt x="1958" y="2347"/>
                    <a:pt x="1135" y="2167"/>
                    <a:pt x="812" y="1909"/>
                  </a:cubicBezTo>
                  <a:cubicBezTo>
                    <a:pt x="412" y="1175"/>
                    <a:pt x="478" y="708"/>
                    <a:pt x="1046" y="474"/>
                  </a:cubicBezTo>
                  <a:cubicBezTo>
                    <a:pt x="1312" y="341"/>
                    <a:pt x="1579" y="241"/>
                    <a:pt x="1846" y="241"/>
                  </a:cubicBezTo>
                  <a:cubicBezTo>
                    <a:pt x="1933" y="233"/>
                    <a:pt x="2019" y="229"/>
                    <a:pt x="2106" y="229"/>
                  </a:cubicBezTo>
                  <a:close/>
                  <a:moveTo>
                    <a:pt x="2129" y="1"/>
                  </a:moveTo>
                  <a:cubicBezTo>
                    <a:pt x="1375" y="1"/>
                    <a:pt x="0" y="441"/>
                    <a:pt x="312" y="1375"/>
                  </a:cubicBezTo>
                  <a:cubicBezTo>
                    <a:pt x="641" y="2423"/>
                    <a:pt x="1508" y="2477"/>
                    <a:pt x="2405" y="2477"/>
                  </a:cubicBezTo>
                  <a:cubicBezTo>
                    <a:pt x="2508" y="2477"/>
                    <a:pt x="2611" y="2476"/>
                    <a:pt x="2713" y="2476"/>
                  </a:cubicBezTo>
                  <a:cubicBezTo>
                    <a:pt x="3474" y="2476"/>
                    <a:pt x="4529" y="2476"/>
                    <a:pt x="4840" y="1664"/>
                  </a:cubicBezTo>
                  <a:lnTo>
                    <a:pt x="4840" y="1664"/>
                  </a:lnTo>
                  <a:cubicBezTo>
                    <a:pt x="4843" y="1668"/>
                    <a:pt x="4846" y="1672"/>
                    <a:pt x="4848" y="1675"/>
                  </a:cubicBezTo>
                  <a:cubicBezTo>
                    <a:pt x="4868" y="1705"/>
                    <a:pt x="4899" y="1717"/>
                    <a:pt x="4930" y="1717"/>
                  </a:cubicBezTo>
                  <a:cubicBezTo>
                    <a:pt x="5006" y="1717"/>
                    <a:pt x="5086" y="1646"/>
                    <a:pt x="5015" y="1575"/>
                  </a:cubicBezTo>
                  <a:cubicBezTo>
                    <a:pt x="4348" y="708"/>
                    <a:pt x="3381" y="141"/>
                    <a:pt x="2280" y="7"/>
                  </a:cubicBezTo>
                  <a:cubicBezTo>
                    <a:pt x="2233" y="3"/>
                    <a:pt x="2183" y="1"/>
                    <a:pt x="212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7"/>
            <p:cNvSpPr/>
            <p:nvPr/>
          </p:nvSpPr>
          <p:spPr>
            <a:xfrm rot="5400000">
              <a:off x="8184083" y="4560775"/>
              <a:ext cx="231246" cy="132416"/>
            </a:xfrm>
            <a:custGeom>
              <a:avLst/>
              <a:gdLst/>
              <a:ahLst/>
              <a:cxnLst/>
              <a:rect l="l" t="t" r="r" b="b"/>
              <a:pathLst>
                <a:path w="5428" h="3108" extrusionOk="0">
                  <a:moveTo>
                    <a:pt x="5007" y="277"/>
                  </a:moveTo>
                  <a:cubicBezTo>
                    <a:pt x="4853" y="975"/>
                    <a:pt x="4700" y="1509"/>
                    <a:pt x="4137" y="2072"/>
                  </a:cubicBezTo>
                  <a:cubicBezTo>
                    <a:pt x="3737" y="2473"/>
                    <a:pt x="3236" y="2706"/>
                    <a:pt x="2669" y="2806"/>
                  </a:cubicBezTo>
                  <a:cubicBezTo>
                    <a:pt x="2402" y="2856"/>
                    <a:pt x="2127" y="2881"/>
                    <a:pt x="1852" y="2881"/>
                  </a:cubicBezTo>
                  <a:cubicBezTo>
                    <a:pt x="1577" y="2881"/>
                    <a:pt x="1301" y="2856"/>
                    <a:pt x="1035" y="2806"/>
                  </a:cubicBezTo>
                  <a:cubicBezTo>
                    <a:pt x="301" y="2606"/>
                    <a:pt x="367" y="1739"/>
                    <a:pt x="801" y="1305"/>
                  </a:cubicBezTo>
                  <a:cubicBezTo>
                    <a:pt x="1763" y="250"/>
                    <a:pt x="3648" y="552"/>
                    <a:pt x="5007" y="277"/>
                  </a:cubicBezTo>
                  <a:close/>
                  <a:moveTo>
                    <a:pt x="5267" y="0"/>
                  </a:moveTo>
                  <a:cubicBezTo>
                    <a:pt x="5258" y="0"/>
                    <a:pt x="5248" y="2"/>
                    <a:pt x="5238" y="4"/>
                  </a:cubicBezTo>
                  <a:cubicBezTo>
                    <a:pt x="3903" y="371"/>
                    <a:pt x="1" y="4"/>
                    <a:pt x="267" y="2272"/>
                  </a:cubicBezTo>
                  <a:cubicBezTo>
                    <a:pt x="358" y="2950"/>
                    <a:pt x="1060" y="3108"/>
                    <a:pt x="1722" y="3108"/>
                  </a:cubicBezTo>
                  <a:cubicBezTo>
                    <a:pt x="2037" y="3108"/>
                    <a:pt x="2343" y="3072"/>
                    <a:pt x="2569" y="3040"/>
                  </a:cubicBezTo>
                  <a:cubicBezTo>
                    <a:pt x="3103" y="2973"/>
                    <a:pt x="3636" y="2739"/>
                    <a:pt x="4103" y="2406"/>
                  </a:cubicBezTo>
                  <a:cubicBezTo>
                    <a:pt x="4437" y="2139"/>
                    <a:pt x="4704" y="1805"/>
                    <a:pt x="4937" y="1472"/>
                  </a:cubicBezTo>
                  <a:cubicBezTo>
                    <a:pt x="5004" y="1372"/>
                    <a:pt x="5271" y="271"/>
                    <a:pt x="5171" y="271"/>
                  </a:cubicBezTo>
                  <a:cubicBezTo>
                    <a:pt x="5212" y="271"/>
                    <a:pt x="5241" y="249"/>
                    <a:pt x="5256" y="218"/>
                  </a:cubicBezTo>
                  <a:lnTo>
                    <a:pt x="5256" y="218"/>
                  </a:lnTo>
                  <a:cubicBezTo>
                    <a:pt x="5272" y="214"/>
                    <a:pt x="5288" y="209"/>
                    <a:pt x="5304" y="204"/>
                  </a:cubicBezTo>
                  <a:cubicBezTo>
                    <a:pt x="5428" y="174"/>
                    <a:pt x="5380" y="0"/>
                    <a:pt x="52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7"/>
            <p:cNvSpPr/>
            <p:nvPr/>
          </p:nvSpPr>
          <p:spPr>
            <a:xfrm rot="5400000">
              <a:off x="8236844" y="4858634"/>
              <a:ext cx="123675" cy="202203"/>
            </a:xfrm>
            <a:custGeom>
              <a:avLst/>
              <a:gdLst/>
              <a:ahLst/>
              <a:cxnLst/>
              <a:rect l="l" t="t" r="r" b="b"/>
              <a:pathLst>
                <a:path w="2903" h="4746" extrusionOk="0">
                  <a:moveTo>
                    <a:pt x="1530" y="222"/>
                  </a:moveTo>
                  <a:cubicBezTo>
                    <a:pt x="2160" y="818"/>
                    <a:pt x="2538" y="1627"/>
                    <a:pt x="2603" y="2467"/>
                  </a:cubicBezTo>
                  <a:cubicBezTo>
                    <a:pt x="2603" y="3268"/>
                    <a:pt x="2369" y="4502"/>
                    <a:pt x="1368" y="4569"/>
                  </a:cubicBezTo>
                  <a:cubicBezTo>
                    <a:pt x="1356" y="4569"/>
                    <a:pt x="1343" y="4569"/>
                    <a:pt x="1331" y="4569"/>
                  </a:cubicBezTo>
                  <a:cubicBezTo>
                    <a:pt x="234" y="4569"/>
                    <a:pt x="236" y="3126"/>
                    <a:pt x="368" y="2367"/>
                  </a:cubicBezTo>
                  <a:cubicBezTo>
                    <a:pt x="497" y="1523"/>
                    <a:pt x="1069" y="900"/>
                    <a:pt x="1530" y="222"/>
                  </a:cubicBezTo>
                  <a:close/>
                  <a:moveTo>
                    <a:pt x="1533" y="1"/>
                  </a:moveTo>
                  <a:cubicBezTo>
                    <a:pt x="1511" y="1"/>
                    <a:pt x="1489" y="10"/>
                    <a:pt x="1472" y="24"/>
                  </a:cubicBezTo>
                  <a:lnTo>
                    <a:pt x="1472" y="24"/>
                  </a:lnTo>
                  <a:cubicBezTo>
                    <a:pt x="1445" y="27"/>
                    <a:pt x="1419" y="40"/>
                    <a:pt x="1402" y="65"/>
                  </a:cubicBezTo>
                  <a:cubicBezTo>
                    <a:pt x="701" y="1066"/>
                    <a:pt x="67" y="1900"/>
                    <a:pt x="67" y="3168"/>
                  </a:cubicBezTo>
                  <a:cubicBezTo>
                    <a:pt x="1" y="3968"/>
                    <a:pt x="568" y="4669"/>
                    <a:pt x="1368" y="4735"/>
                  </a:cubicBezTo>
                  <a:cubicBezTo>
                    <a:pt x="1418" y="4742"/>
                    <a:pt x="1466" y="4746"/>
                    <a:pt x="1513" y="4746"/>
                  </a:cubicBezTo>
                  <a:cubicBezTo>
                    <a:pt x="2341" y="4746"/>
                    <a:pt x="2675" y="3666"/>
                    <a:pt x="2769" y="3034"/>
                  </a:cubicBezTo>
                  <a:cubicBezTo>
                    <a:pt x="2903" y="1900"/>
                    <a:pt x="2469" y="766"/>
                    <a:pt x="1602" y="32"/>
                  </a:cubicBezTo>
                  <a:cubicBezTo>
                    <a:pt x="1580" y="10"/>
                    <a:pt x="1556" y="1"/>
                    <a:pt x="153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2" name="Google Shape;4052;p27"/>
          <p:cNvGrpSpPr/>
          <p:nvPr/>
        </p:nvGrpSpPr>
        <p:grpSpPr>
          <a:xfrm flipH="1">
            <a:off x="8302206" y="-128204"/>
            <a:ext cx="910774" cy="885126"/>
            <a:chOff x="-36607" y="-28910"/>
            <a:chExt cx="999532" cy="971385"/>
          </a:xfrm>
        </p:grpSpPr>
        <p:sp>
          <p:nvSpPr>
            <p:cNvPr id="4053" name="Google Shape;4053;p27"/>
            <p:cNvSpPr/>
            <p:nvPr/>
          </p:nvSpPr>
          <p:spPr>
            <a:xfrm rot="5400000">
              <a:off x="-101796" y="396574"/>
              <a:ext cx="611090" cy="480712"/>
            </a:xfrm>
            <a:custGeom>
              <a:avLst/>
              <a:gdLst/>
              <a:ahLst/>
              <a:cxnLst/>
              <a:rect l="l" t="t" r="r" b="b"/>
              <a:pathLst>
                <a:path w="14344" h="11283" extrusionOk="0">
                  <a:moveTo>
                    <a:pt x="8019" y="1"/>
                  </a:moveTo>
                  <a:cubicBezTo>
                    <a:pt x="7443" y="1"/>
                    <a:pt x="6848" y="633"/>
                    <a:pt x="6605" y="1142"/>
                  </a:cubicBezTo>
                  <a:cubicBezTo>
                    <a:pt x="6338" y="1809"/>
                    <a:pt x="6171" y="2543"/>
                    <a:pt x="6105" y="3277"/>
                  </a:cubicBezTo>
                  <a:cubicBezTo>
                    <a:pt x="6005" y="3611"/>
                    <a:pt x="5938" y="3944"/>
                    <a:pt x="5871" y="4278"/>
                  </a:cubicBezTo>
                  <a:cubicBezTo>
                    <a:pt x="5638" y="4078"/>
                    <a:pt x="5404" y="3844"/>
                    <a:pt x="5137" y="3644"/>
                  </a:cubicBezTo>
                  <a:cubicBezTo>
                    <a:pt x="4661" y="3239"/>
                    <a:pt x="3998" y="2716"/>
                    <a:pt x="3367" y="2716"/>
                  </a:cubicBezTo>
                  <a:cubicBezTo>
                    <a:pt x="3113" y="2716"/>
                    <a:pt x="2865" y="2800"/>
                    <a:pt x="2636" y="3010"/>
                  </a:cubicBezTo>
                  <a:cubicBezTo>
                    <a:pt x="1632" y="3920"/>
                    <a:pt x="2220" y="5890"/>
                    <a:pt x="2572" y="7065"/>
                  </a:cubicBezTo>
                  <a:lnTo>
                    <a:pt x="2572" y="7065"/>
                  </a:lnTo>
                  <a:cubicBezTo>
                    <a:pt x="2159" y="6871"/>
                    <a:pt x="1501" y="6617"/>
                    <a:pt x="974" y="6617"/>
                  </a:cubicBezTo>
                  <a:cubicBezTo>
                    <a:pt x="578" y="6617"/>
                    <a:pt x="256" y="6760"/>
                    <a:pt x="167" y="7180"/>
                  </a:cubicBezTo>
                  <a:cubicBezTo>
                    <a:pt x="0" y="7814"/>
                    <a:pt x="301" y="8448"/>
                    <a:pt x="567" y="9015"/>
                  </a:cubicBezTo>
                  <a:cubicBezTo>
                    <a:pt x="801" y="9482"/>
                    <a:pt x="1168" y="10282"/>
                    <a:pt x="1735" y="10449"/>
                  </a:cubicBezTo>
                  <a:cubicBezTo>
                    <a:pt x="1749" y="10458"/>
                    <a:pt x="1762" y="10462"/>
                    <a:pt x="1774" y="10462"/>
                  </a:cubicBezTo>
                  <a:cubicBezTo>
                    <a:pt x="1850" y="10462"/>
                    <a:pt x="1883" y="10306"/>
                    <a:pt x="1768" y="10249"/>
                  </a:cubicBezTo>
                  <a:cubicBezTo>
                    <a:pt x="1034" y="10015"/>
                    <a:pt x="534" y="8548"/>
                    <a:pt x="367" y="7847"/>
                  </a:cubicBezTo>
                  <a:cubicBezTo>
                    <a:pt x="193" y="7102"/>
                    <a:pt x="561" y="6870"/>
                    <a:pt x="1066" y="6870"/>
                  </a:cubicBezTo>
                  <a:cubicBezTo>
                    <a:pt x="1625" y="6870"/>
                    <a:pt x="2352" y="7154"/>
                    <a:pt x="2702" y="7347"/>
                  </a:cubicBezTo>
                  <a:cubicBezTo>
                    <a:pt x="2720" y="7353"/>
                    <a:pt x="2737" y="7355"/>
                    <a:pt x="2752" y="7355"/>
                  </a:cubicBezTo>
                  <a:cubicBezTo>
                    <a:pt x="2824" y="7355"/>
                    <a:pt x="2869" y="7296"/>
                    <a:pt x="2869" y="7213"/>
                  </a:cubicBezTo>
                  <a:cubicBezTo>
                    <a:pt x="2535" y="6179"/>
                    <a:pt x="1635" y="3544"/>
                    <a:pt x="3136" y="2944"/>
                  </a:cubicBezTo>
                  <a:cubicBezTo>
                    <a:pt x="3238" y="2902"/>
                    <a:pt x="3344" y="2883"/>
                    <a:pt x="3452" y="2883"/>
                  </a:cubicBezTo>
                  <a:cubicBezTo>
                    <a:pt x="4301" y="2883"/>
                    <a:pt x="5305" y="4038"/>
                    <a:pt x="5838" y="4511"/>
                  </a:cubicBezTo>
                  <a:cubicBezTo>
                    <a:pt x="5851" y="4537"/>
                    <a:pt x="5873" y="4548"/>
                    <a:pt x="5898" y="4548"/>
                  </a:cubicBezTo>
                  <a:cubicBezTo>
                    <a:pt x="5938" y="4548"/>
                    <a:pt x="5984" y="4519"/>
                    <a:pt x="6005" y="4478"/>
                  </a:cubicBezTo>
                  <a:cubicBezTo>
                    <a:pt x="6538" y="3244"/>
                    <a:pt x="6271" y="1643"/>
                    <a:pt x="7205" y="609"/>
                  </a:cubicBezTo>
                  <a:cubicBezTo>
                    <a:pt x="7480" y="307"/>
                    <a:pt x="7729" y="182"/>
                    <a:pt x="7950" y="182"/>
                  </a:cubicBezTo>
                  <a:cubicBezTo>
                    <a:pt x="8829" y="182"/>
                    <a:pt x="9287" y="2157"/>
                    <a:pt x="9340" y="2877"/>
                  </a:cubicBezTo>
                  <a:cubicBezTo>
                    <a:pt x="9340" y="2931"/>
                    <a:pt x="9385" y="2986"/>
                    <a:pt x="9437" y="2986"/>
                  </a:cubicBezTo>
                  <a:cubicBezTo>
                    <a:pt x="9449" y="2986"/>
                    <a:pt x="9462" y="2983"/>
                    <a:pt x="9474" y="2977"/>
                  </a:cubicBezTo>
                  <a:cubicBezTo>
                    <a:pt x="10141" y="2710"/>
                    <a:pt x="10575" y="2076"/>
                    <a:pt x="11108" y="1609"/>
                  </a:cubicBezTo>
                  <a:cubicBezTo>
                    <a:pt x="11442" y="1309"/>
                    <a:pt x="11775" y="1042"/>
                    <a:pt x="12142" y="809"/>
                  </a:cubicBezTo>
                  <a:cubicBezTo>
                    <a:pt x="12329" y="688"/>
                    <a:pt x="12520" y="628"/>
                    <a:pt x="12687" y="628"/>
                  </a:cubicBezTo>
                  <a:cubicBezTo>
                    <a:pt x="13026" y="628"/>
                    <a:pt x="13266" y="873"/>
                    <a:pt x="13176" y="1342"/>
                  </a:cubicBezTo>
                  <a:cubicBezTo>
                    <a:pt x="12910" y="2510"/>
                    <a:pt x="11875" y="3544"/>
                    <a:pt x="11108" y="4411"/>
                  </a:cubicBezTo>
                  <a:cubicBezTo>
                    <a:pt x="11075" y="4445"/>
                    <a:pt x="11075" y="4545"/>
                    <a:pt x="11142" y="4578"/>
                  </a:cubicBezTo>
                  <a:cubicBezTo>
                    <a:pt x="11875" y="4945"/>
                    <a:pt x="13076" y="4845"/>
                    <a:pt x="13577" y="5545"/>
                  </a:cubicBezTo>
                  <a:cubicBezTo>
                    <a:pt x="14344" y="6613"/>
                    <a:pt x="10741" y="7313"/>
                    <a:pt x="10208" y="7647"/>
                  </a:cubicBezTo>
                  <a:cubicBezTo>
                    <a:pt x="10141" y="7680"/>
                    <a:pt x="10141" y="7780"/>
                    <a:pt x="10208" y="7814"/>
                  </a:cubicBezTo>
                  <a:cubicBezTo>
                    <a:pt x="10708" y="8181"/>
                    <a:pt x="11308" y="8247"/>
                    <a:pt x="11875" y="8414"/>
                  </a:cubicBezTo>
                  <a:cubicBezTo>
                    <a:pt x="13477" y="8948"/>
                    <a:pt x="11275" y="10049"/>
                    <a:pt x="10775" y="10182"/>
                  </a:cubicBezTo>
                  <a:cubicBezTo>
                    <a:pt x="8940" y="10816"/>
                    <a:pt x="6905" y="10849"/>
                    <a:pt x="4971" y="11049"/>
                  </a:cubicBezTo>
                  <a:cubicBezTo>
                    <a:pt x="4837" y="11049"/>
                    <a:pt x="4837" y="11283"/>
                    <a:pt x="4971" y="11283"/>
                  </a:cubicBezTo>
                  <a:lnTo>
                    <a:pt x="4971" y="11250"/>
                  </a:lnTo>
                  <a:cubicBezTo>
                    <a:pt x="7039" y="11016"/>
                    <a:pt x="9307" y="10983"/>
                    <a:pt x="11275" y="10216"/>
                  </a:cubicBezTo>
                  <a:cubicBezTo>
                    <a:pt x="12042" y="9915"/>
                    <a:pt x="13343" y="8981"/>
                    <a:pt x="12109" y="8281"/>
                  </a:cubicBezTo>
                  <a:cubicBezTo>
                    <a:pt x="11775" y="8147"/>
                    <a:pt x="11442" y="8047"/>
                    <a:pt x="11108" y="7981"/>
                  </a:cubicBezTo>
                  <a:cubicBezTo>
                    <a:pt x="10875" y="7914"/>
                    <a:pt x="10641" y="7814"/>
                    <a:pt x="10441" y="7714"/>
                  </a:cubicBezTo>
                  <a:cubicBezTo>
                    <a:pt x="10608" y="7647"/>
                    <a:pt x="10808" y="7580"/>
                    <a:pt x="11008" y="7480"/>
                  </a:cubicBezTo>
                  <a:cubicBezTo>
                    <a:pt x="11742" y="7247"/>
                    <a:pt x="12609" y="7213"/>
                    <a:pt x="13210" y="6713"/>
                  </a:cubicBezTo>
                  <a:cubicBezTo>
                    <a:pt x="14177" y="5912"/>
                    <a:pt x="13810" y="5212"/>
                    <a:pt x="12809" y="4845"/>
                  </a:cubicBezTo>
                  <a:cubicBezTo>
                    <a:pt x="12509" y="4745"/>
                    <a:pt x="12209" y="4678"/>
                    <a:pt x="11909" y="4611"/>
                  </a:cubicBezTo>
                  <a:cubicBezTo>
                    <a:pt x="11709" y="4578"/>
                    <a:pt x="11542" y="4511"/>
                    <a:pt x="11342" y="4445"/>
                  </a:cubicBezTo>
                  <a:cubicBezTo>
                    <a:pt x="11709" y="4044"/>
                    <a:pt x="12042" y="3611"/>
                    <a:pt x="12376" y="3177"/>
                  </a:cubicBezTo>
                  <a:cubicBezTo>
                    <a:pt x="12676" y="2743"/>
                    <a:pt x="13877" y="1242"/>
                    <a:pt x="13243" y="609"/>
                  </a:cubicBezTo>
                  <a:cubicBezTo>
                    <a:pt x="13082" y="440"/>
                    <a:pt x="12894" y="371"/>
                    <a:pt x="12693" y="371"/>
                  </a:cubicBezTo>
                  <a:cubicBezTo>
                    <a:pt x="11938" y="371"/>
                    <a:pt x="10996" y="1355"/>
                    <a:pt x="10575" y="1776"/>
                  </a:cubicBezTo>
                  <a:cubicBezTo>
                    <a:pt x="10408" y="1943"/>
                    <a:pt x="10241" y="2110"/>
                    <a:pt x="10074" y="2310"/>
                  </a:cubicBezTo>
                  <a:cubicBezTo>
                    <a:pt x="9974" y="2435"/>
                    <a:pt x="9725" y="2784"/>
                    <a:pt x="9592" y="2784"/>
                  </a:cubicBezTo>
                  <a:cubicBezTo>
                    <a:pt x="9547" y="2784"/>
                    <a:pt x="9516" y="2744"/>
                    <a:pt x="9507" y="2643"/>
                  </a:cubicBezTo>
                  <a:cubicBezTo>
                    <a:pt x="9474" y="2377"/>
                    <a:pt x="9440" y="2143"/>
                    <a:pt x="9374" y="1876"/>
                  </a:cubicBezTo>
                  <a:cubicBezTo>
                    <a:pt x="9307" y="1276"/>
                    <a:pt x="9040" y="742"/>
                    <a:pt x="8640" y="308"/>
                  </a:cubicBezTo>
                  <a:cubicBezTo>
                    <a:pt x="8449" y="90"/>
                    <a:pt x="8235" y="1"/>
                    <a:pt x="8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7"/>
            <p:cNvSpPr/>
            <p:nvPr/>
          </p:nvSpPr>
          <p:spPr>
            <a:xfrm rot="5400000">
              <a:off x="-21509" y="467066"/>
              <a:ext cx="325654" cy="321412"/>
            </a:xfrm>
            <a:custGeom>
              <a:avLst/>
              <a:gdLst/>
              <a:ahLst/>
              <a:cxnLst/>
              <a:rect l="l" t="t" r="r" b="b"/>
              <a:pathLst>
                <a:path w="7644" h="7544" extrusionOk="0">
                  <a:moveTo>
                    <a:pt x="7488" y="1"/>
                  </a:moveTo>
                  <a:cubicBezTo>
                    <a:pt x="7457" y="1"/>
                    <a:pt x="7426" y="13"/>
                    <a:pt x="7406" y="42"/>
                  </a:cubicBezTo>
                  <a:cubicBezTo>
                    <a:pt x="5338" y="2878"/>
                    <a:pt x="1969" y="4412"/>
                    <a:pt x="68" y="7381"/>
                  </a:cubicBezTo>
                  <a:cubicBezTo>
                    <a:pt x="1" y="7470"/>
                    <a:pt x="68" y="7544"/>
                    <a:pt x="139" y="7544"/>
                  </a:cubicBezTo>
                  <a:cubicBezTo>
                    <a:pt x="175" y="7544"/>
                    <a:pt x="212" y="7525"/>
                    <a:pt x="234" y="7481"/>
                  </a:cubicBezTo>
                  <a:cubicBezTo>
                    <a:pt x="2136" y="4512"/>
                    <a:pt x="5538" y="2978"/>
                    <a:pt x="7573" y="142"/>
                  </a:cubicBezTo>
                  <a:cubicBezTo>
                    <a:pt x="7644" y="72"/>
                    <a:pt x="7564" y="1"/>
                    <a:pt x="7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7"/>
            <p:cNvSpPr/>
            <p:nvPr/>
          </p:nvSpPr>
          <p:spPr>
            <a:xfrm rot="5400000">
              <a:off x="181924" y="692655"/>
              <a:ext cx="139310" cy="115971"/>
            </a:xfrm>
            <a:custGeom>
              <a:avLst/>
              <a:gdLst/>
              <a:ahLst/>
              <a:cxnLst/>
              <a:rect l="l" t="t" r="r" b="b"/>
              <a:pathLst>
                <a:path w="3270" h="2722" extrusionOk="0">
                  <a:moveTo>
                    <a:pt x="119" y="1"/>
                  </a:moveTo>
                  <a:cubicBezTo>
                    <a:pt x="63" y="1"/>
                    <a:pt x="0" y="44"/>
                    <a:pt x="0" y="119"/>
                  </a:cubicBezTo>
                  <a:cubicBezTo>
                    <a:pt x="100" y="720"/>
                    <a:pt x="200" y="1320"/>
                    <a:pt x="267" y="1920"/>
                  </a:cubicBezTo>
                  <a:cubicBezTo>
                    <a:pt x="267" y="2087"/>
                    <a:pt x="334" y="2254"/>
                    <a:pt x="467" y="2387"/>
                  </a:cubicBezTo>
                  <a:cubicBezTo>
                    <a:pt x="667" y="2488"/>
                    <a:pt x="901" y="2554"/>
                    <a:pt x="1134" y="2554"/>
                  </a:cubicBezTo>
                  <a:cubicBezTo>
                    <a:pt x="1801" y="2621"/>
                    <a:pt x="2469" y="2654"/>
                    <a:pt x="3136" y="2721"/>
                  </a:cubicBezTo>
                  <a:cubicBezTo>
                    <a:pt x="3269" y="2721"/>
                    <a:pt x="3269" y="2521"/>
                    <a:pt x="3136" y="2521"/>
                  </a:cubicBezTo>
                  <a:cubicBezTo>
                    <a:pt x="2702" y="2454"/>
                    <a:pt x="2235" y="2454"/>
                    <a:pt x="1801" y="2421"/>
                  </a:cubicBezTo>
                  <a:cubicBezTo>
                    <a:pt x="1401" y="2421"/>
                    <a:pt x="1001" y="2354"/>
                    <a:pt x="634" y="2254"/>
                  </a:cubicBezTo>
                  <a:cubicBezTo>
                    <a:pt x="400" y="2121"/>
                    <a:pt x="467" y="1654"/>
                    <a:pt x="434" y="1453"/>
                  </a:cubicBezTo>
                  <a:cubicBezTo>
                    <a:pt x="334" y="986"/>
                    <a:pt x="300" y="519"/>
                    <a:pt x="200" y="86"/>
                  </a:cubicBezTo>
                  <a:cubicBezTo>
                    <a:pt x="200" y="27"/>
                    <a:pt x="162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7"/>
            <p:cNvSpPr/>
            <p:nvPr/>
          </p:nvSpPr>
          <p:spPr>
            <a:xfrm rot="5400000">
              <a:off x="46190" y="542009"/>
              <a:ext cx="240278" cy="173147"/>
            </a:xfrm>
            <a:custGeom>
              <a:avLst/>
              <a:gdLst/>
              <a:ahLst/>
              <a:cxnLst/>
              <a:rect l="l" t="t" r="r" b="b"/>
              <a:pathLst>
                <a:path w="5640" h="4064" extrusionOk="0">
                  <a:moveTo>
                    <a:pt x="162" y="1"/>
                  </a:moveTo>
                  <a:cubicBezTo>
                    <a:pt x="84" y="1"/>
                    <a:pt x="1" y="87"/>
                    <a:pt x="47" y="157"/>
                  </a:cubicBezTo>
                  <a:cubicBezTo>
                    <a:pt x="548" y="1258"/>
                    <a:pt x="1415" y="2158"/>
                    <a:pt x="1749" y="3359"/>
                  </a:cubicBezTo>
                  <a:cubicBezTo>
                    <a:pt x="1782" y="3392"/>
                    <a:pt x="1815" y="3426"/>
                    <a:pt x="1849" y="3426"/>
                  </a:cubicBezTo>
                  <a:cubicBezTo>
                    <a:pt x="3049" y="3526"/>
                    <a:pt x="4317" y="3559"/>
                    <a:pt x="5418" y="4060"/>
                  </a:cubicBezTo>
                  <a:cubicBezTo>
                    <a:pt x="5430" y="4063"/>
                    <a:pt x="5441" y="4064"/>
                    <a:pt x="5453" y="4064"/>
                  </a:cubicBezTo>
                  <a:cubicBezTo>
                    <a:pt x="5567" y="4064"/>
                    <a:pt x="5639" y="3920"/>
                    <a:pt x="5518" y="3859"/>
                  </a:cubicBezTo>
                  <a:lnTo>
                    <a:pt x="5518" y="3859"/>
                  </a:lnTo>
                  <a:lnTo>
                    <a:pt x="5518" y="3893"/>
                  </a:lnTo>
                  <a:cubicBezTo>
                    <a:pt x="4517" y="3426"/>
                    <a:pt x="3350" y="3359"/>
                    <a:pt x="2282" y="3259"/>
                  </a:cubicBezTo>
                  <a:cubicBezTo>
                    <a:pt x="1782" y="3226"/>
                    <a:pt x="1515" y="2292"/>
                    <a:pt x="1282" y="1891"/>
                  </a:cubicBezTo>
                  <a:cubicBezTo>
                    <a:pt x="881" y="1291"/>
                    <a:pt x="548" y="691"/>
                    <a:pt x="247" y="57"/>
                  </a:cubicBezTo>
                  <a:cubicBezTo>
                    <a:pt x="227" y="17"/>
                    <a:pt x="195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7"/>
            <p:cNvSpPr/>
            <p:nvPr/>
          </p:nvSpPr>
          <p:spPr>
            <a:xfrm rot="5400000">
              <a:off x="-61381" y="464473"/>
              <a:ext cx="213737" cy="99994"/>
            </a:xfrm>
            <a:custGeom>
              <a:avLst/>
              <a:gdLst/>
              <a:ahLst/>
              <a:cxnLst/>
              <a:rect l="l" t="t" r="r" b="b"/>
              <a:pathLst>
                <a:path w="5017" h="2347" extrusionOk="0">
                  <a:moveTo>
                    <a:pt x="159" y="0"/>
                  </a:moveTo>
                  <a:cubicBezTo>
                    <a:pt x="86" y="0"/>
                    <a:pt x="1" y="119"/>
                    <a:pt x="79" y="198"/>
                  </a:cubicBezTo>
                  <a:cubicBezTo>
                    <a:pt x="413" y="598"/>
                    <a:pt x="713" y="1032"/>
                    <a:pt x="1047" y="1465"/>
                  </a:cubicBezTo>
                  <a:cubicBezTo>
                    <a:pt x="1213" y="1666"/>
                    <a:pt x="1514" y="2233"/>
                    <a:pt x="1814" y="2333"/>
                  </a:cubicBezTo>
                  <a:cubicBezTo>
                    <a:pt x="1852" y="2342"/>
                    <a:pt x="1900" y="2346"/>
                    <a:pt x="1956" y="2346"/>
                  </a:cubicBezTo>
                  <a:cubicBezTo>
                    <a:pt x="2292" y="2346"/>
                    <a:pt x="2900" y="2199"/>
                    <a:pt x="3215" y="2199"/>
                  </a:cubicBezTo>
                  <a:lnTo>
                    <a:pt x="4883" y="2199"/>
                  </a:lnTo>
                  <a:cubicBezTo>
                    <a:pt x="5016" y="2199"/>
                    <a:pt x="5016" y="1999"/>
                    <a:pt x="4883" y="1999"/>
                  </a:cubicBezTo>
                  <a:cubicBezTo>
                    <a:pt x="4632" y="1990"/>
                    <a:pt x="4382" y="1986"/>
                    <a:pt x="4132" y="1986"/>
                  </a:cubicBezTo>
                  <a:cubicBezTo>
                    <a:pt x="3448" y="1986"/>
                    <a:pt x="2764" y="2017"/>
                    <a:pt x="2081" y="2066"/>
                  </a:cubicBezTo>
                  <a:cubicBezTo>
                    <a:pt x="2067" y="2067"/>
                    <a:pt x="2052" y="2068"/>
                    <a:pt x="2038" y="2068"/>
                  </a:cubicBezTo>
                  <a:cubicBezTo>
                    <a:pt x="1351" y="2068"/>
                    <a:pt x="638" y="521"/>
                    <a:pt x="213" y="31"/>
                  </a:cubicBezTo>
                  <a:cubicBezTo>
                    <a:pt x="198" y="9"/>
                    <a:pt x="179" y="0"/>
                    <a:pt x="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7"/>
            <p:cNvSpPr/>
            <p:nvPr/>
          </p:nvSpPr>
          <p:spPr>
            <a:xfrm rot="5400000">
              <a:off x="-99646" y="88869"/>
              <a:ext cx="773150" cy="593062"/>
            </a:xfrm>
            <a:custGeom>
              <a:avLst/>
              <a:gdLst/>
              <a:ahLst/>
              <a:cxnLst/>
              <a:rect l="l" t="t" r="r" b="b"/>
              <a:pathLst>
                <a:path w="18148" h="13920" extrusionOk="0">
                  <a:moveTo>
                    <a:pt x="15676" y="0"/>
                  </a:moveTo>
                  <a:cubicBezTo>
                    <a:pt x="8117" y="0"/>
                    <a:pt x="368" y="5685"/>
                    <a:pt x="67" y="13320"/>
                  </a:cubicBezTo>
                  <a:lnTo>
                    <a:pt x="67" y="13487"/>
                  </a:lnTo>
                  <a:lnTo>
                    <a:pt x="1" y="13653"/>
                  </a:lnTo>
                  <a:cubicBezTo>
                    <a:pt x="761" y="13832"/>
                    <a:pt x="1623" y="13919"/>
                    <a:pt x="2535" y="13919"/>
                  </a:cubicBezTo>
                  <a:cubicBezTo>
                    <a:pt x="5867" y="13919"/>
                    <a:pt x="9852" y="12761"/>
                    <a:pt x="11843" y="10718"/>
                  </a:cubicBezTo>
                  <a:cubicBezTo>
                    <a:pt x="14444" y="7849"/>
                    <a:pt x="16713" y="3746"/>
                    <a:pt x="18147" y="210"/>
                  </a:cubicBezTo>
                  <a:cubicBezTo>
                    <a:pt x="17332" y="69"/>
                    <a:pt x="16505" y="0"/>
                    <a:pt x="1567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7"/>
            <p:cNvSpPr/>
            <p:nvPr/>
          </p:nvSpPr>
          <p:spPr>
            <a:xfrm rot="5400000">
              <a:off x="-89804" y="50613"/>
              <a:ext cx="700470" cy="541424"/>
            </a:xfrm>
            <a:custGeom>
              <a:avLst/>
              <a:gdLst/>
              <a:ahLst/>
              <a:cxnLst/>
              <a:rect l="l" t="t" r="r" b="b"/>
              <a:pathLst>
                <a:path w="16442" h="12708" extrusionOk="0">
                  <a:moveTo>
                    <a:pt x="16279" y="1"/>
                  </a:moveTo>
                  <a:cubicBezTo>
                    <a:pt x="16263" y="1"/>
                    <a:pt x="16246" y="6"/>
                    <a:pt x="16230" y="16"/>
                  </a:cubicBezTo>
                  <a:cubicBezTo>
                    <a:pt x="13294" y="1251"/>
                    <a:pt x="10926" y="3552"/>
                    <a:pt x="8657" y="5687"/>
                  </a:cubicBezTo>
                  <a:cubicBezTo>
                    <a:pt x="5989" y="8189"/>
                    <a:pt x="3220" y="10591"/>
                    <a:pt x="85" y="12525"/>
                  </a:cubicBezTo>
                  <a:cubicBezTo>
                    <a:pt x="1" y="12581"/>
                    <a:pt x="58" y="12708"/>
                    <a:pt x="137" y="12708"/>
                  </a:cubicBezTo>
                  <a:cubicBezTo>
                    <a:pt x="152" y="12708"/>
                    <a:pt x="169" y="12703"/>
                    <a:pt x="185" y="12692"/>
                  </a:cubicBezTo>
                  <a:cubicBezTo>
                    <a:pt x="3154" y="10824"/>
                    <a:pt x="5889" y="8623"/>
                    <a:pt x="8424" y="6187"/>
                  </a:cubicBezTo>
                  <a:cubicBezTo>
                    <a:pt x="10826" y="3953"/>
                    <a:pt x="13261" y="1517"/>
                    <a:pt x="16330" y="183"/>
                  </a:cubicBezTo>
                  <a:cubicBezTo>
                    <a:pt x="16442" y="127"/>
                    <a:pt x="16366" y="1"/>
                    <a:pt x="1627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7"/>
            <p:cNvSpPr/>
            <p:nvPr/>
          </p:nvSpPr>
          <p:spPr>
            <a:xfrm rot="5400000">
              <a:off x="379198" y="496787"/>
              <a:ext cx="162060" cy="129647"/>
            </a:xfrm>
            <a:custGeom>
              <a:avLst/>
              <a:gdLst/>
              <a:ahLst/>
              <a:cxnLst/>
              <a:rect l="l" t="t" r="r" b="b"/>
              <a:pathLst>
                <a:path w="3804" h="3043" extrusionOk="0">
                  <a:moveTo>
                    <a:pt x="592" y="1"/>
                  </a:moveTo>
                  <a:cubicBezTo>
                    <a:pt x="551" y="1"/>
                    <a:pt x="514" y="23"/>
                    <a:pt x="501" y="74"/>
                  </a:cubicBezTo>
                  <a:cubicBezTo>
                    <a:pt x="401" y="941"/>
                    <a:pt x="234" y="1775"/>
                    <a:pt x="1" y="2575"/>
                  </a:cubicBezTo>
                  <a:cubicBezTo>
                    <a:pt x="1" y="2642"/>
                    <a:pt x="34" y="2709"/>
                    <a:pt x="101" y="2709"/>
                  </a:cubicBezTo>
                  <a:cubicBezTo>
                    <a:pt x="1268" y="2809"/>
                    <a:pt x="2469" y="2909"/>
                    <a:pt x="3603" y="3042"/>
                  </a:cubicBezTo>
                  <a:cubicBezTo>
                    <a:pt x="3737" y="3042"/>
                    <a:pt x="3804" y="2876"/>
                    <a:pt x="3670" y="2842"/>
                  </a:cubicBezTo>
                  <a:lnTo>
                    <a:pt x="3670" y="2842"/>
                  </a:lnTo>
                  <a:lnTo>
                    <a:pt x="3670" y="2876"/>
                  </a:lnTo>
                  <a:cubicBezTo>
                    <a:pt x="2736" y="2742"/>
                    <a:pt x="1769" y="2675"/>
                    <a:pt x="835" y="2575"/>
                  </a:cubicBezTo>
                  <a:cubicBezTo>
                    <a:pt x="816" y="2575"/>
                    <a:pt x="759" y="2578"/>
                    <a:pt x="687" y="2578"/>
                  </a:cubicBezTo>
                  <a:cubicBezTo>
                    <a:pt x="509" y="2578"/>
                    <a:pt x="244" y="2561"/>
                    <a:pt x="268" y="2442"/>
                  </a:cubicBezTo>
                  <a:cubicBezTo>
                    <a:pt x="334" y="2275"/>
                    <a:pt x="401" y="2008"/>
                    <a:pt x="434" y="1775"/>
                  </a:cubicBezTo>
                  <a:cubicBezTo>
                    <a:pt x="535" y="1241"/>
                    <a:pt x="601" y="674"/>
                    <a:pt x="735" y="140"/>
                  </a:cubicBezTo>
                  <a:cubicBezTo>
                    <a:pt x="735" y="58"/>
                    <a:pt x="658" y="1"/>
                    <a:pt x="59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7"/>
            <p:cNvSpPr/>
            <p:nvPr/>
          </p:nvSpPr>
          <p:spPr>
            <a:xfrm rot="5400000">
              <a:off x="271922" y="356663"/>
              <a:ext cx="204236" cy="201990"/>
            </a:xfrm>
            <a:custGeom>
              <a:avLst/>
              <a:gdLst/>
              <a:ahLst/>
              <a:cxnLst/>
              <a:rect l="l" t="t" r="r" b="b"/>
              <a:pathLst>
                <a:path w="4794" h="4741" extrusionOk="0">
                  <a:moveTo>
                    <a:pt x="434" y="0"/>
                  </a:moveTo>
                  <a:cubicBezTo>
                    <a:pt x="384" y="0"/>
                    <a:pt x="334" y="34"/>
                    <a:pt x="334" y="100"/>
                  </a:cubicBezTo>
                  <a:cubicBezTo>
                    <a:pt x="167" y="1401"/>
                    <a:pt x="134" y="2702"/>
                    <a:pt x="0" y="3970"/>
                  </a:cubicBezTo>
                  <a:cubicBezTo>
                    <a:pt x="0" y="4037"/>
                    <a:pt x="34" y="4070"/>
                    <a:pt x="67" y="4070"/>
                  </a:cubicBezTo>
                  <a:cubicBezTo>
                    <a:pt x="1568" y="4303"/>
                    <a:pt x="3103" y="4370"/>
                    <a:pt x="4604" y="4737"/>
                  </a:cubicBezTo>
                  <a:cubicBezTo>
                    <a:pt x="4614" y="4740"/>
                    <a:pt x="4624" y="4741"/>
                    <a:pt x="4633" y="4741"/>
                  </a:cubicBezTo>
                  <a:cubicBezTo>
                    <a:pt x="4746" y="4741"/>
                    <a:pt x="4794" y="4568"/>
                    <a:pt x="4670" y="4537"/>
                  </a:cubicBezTo>
                  <a:cubicBezTo>
                    <a:pt x="3436" y="4270"/>
                    <a:pt x="2235" y="4103"/>
                    <a:pt x="1001" y="4003"/>
                  </a:cubicBezTo>
                  <a:cubicBezTo>
                    <a:pt x="434" y="3936"/>
                    <a:pt x="201" y="3970"/>
                    <a:pt x="267" y="3403"/>
                  </a:cubicBezTo>
                  <a:cubicBezTo>
                    <a:pt x="301" y="2969"/>
                    <a:pt x="334" y="2602"/>
                    <a:pt x="367" y="2202"/>
                  </a:cubicBezTo>
                  <a:cubicBezTo>
                    <a:pt x="401" y="1501"/>
                    <a:pt x="434" y="801"/>
                    <a:pt x="534" y="100"/>
                  </a:cubicBezTo>
                  <a:cubicBezTo>
                    <a:pt x="534" y="34"/>
                    <a:pt x="484" y="0"/>
                    <a:pt x="4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7"/>
            <p:cNvSpPr/>
            <p:nvPr/>
          </p:nvSpPr>
          <p:spPr>
            <a:xfrm rot="5400000">
              <a:off x="144027" y="218799"/>
              <a:ext cx="234058" cy="226190"/>
            </a:xfrm>
            <a:custGeom>
              <a:avLst/>
              <a:gdLst/>
              <a:ahLst/>
              <a:cxnLst/>
              <a:rect l="l" t="t" r="r" b="b"/>
              <a:pathLst>
                <a:path w="5494" h="5309" extrusionOk="0">
                  <a:moveTo>
                    <a:pt x="634" y="1"/>
                  </a:moveTo>
                  <a:cubicBezTo>
                    <a:pt x="584" y="1"/>
                    <a:pt x="534" y="34"/>
                    <a:pt x="534" y="101"/>
                  </a:cubicBezTo>
                  <a:cubicBezTo>
                    <a:pt x="434" y="1101"/>
                    <a:pt x="234" y="2102"/>
                    <a:pt x="100" y="3103"/>
                  </a:cubicBezTo>
                  <a:cubicBezTo>
                    <a:pt x="0" y="3537"/>
                    <a:pt x="100" y="4004"/>
                    <a:pt x="367" y="4370"/>
                  </a:cubicBezTo>
                  <a:cubicBezTo>
                    <a:pt x="834" y="4804"/>
                    <a:pt x="1668" y="4938"/>
                    <a:pt x="2268" y="5038"/>
                  </a:cubicBezTo>
                  <a:cubicBezTo>
                    <a:pt x="3269" y="5171"/>
                    <a:pt x="4303" y="5138"/>
                    <a:pt x="5304" y="5304"/>
                  </a:cubicBezTo>
                  <a:cubicBezTo>
                    <a:pt x="5314" y="5307"/>
                    <a:pt x="5324" y="5308"/>
                    <a:pt x="5333" y="5308"/>
                  </a:cubicBezTo>
                  <a:cubicBezTo>
                    <a:pt x="5446" y="5308"/>
                    <a:pt x="5494" y="5135"/>
                    <a:pt x="5371" y="5104"/>
                  </a:cubicBezTo>
                  <a:lnTo>
                    <a:pt x="5371" y="5104"/>
                  </a:lnTo>
                  <a:lnTo>
                    <a:pt x="5371" y="5138"/>
                  </a:lnTo>
                  <a:cubicBezTo>
                    <a:pt x="3836" y="4871"/>
                    <a:pt x="2168" y="5104"/>
                    <a:pt x="767" y="4404"/>
                  </a:cubicBezTo>
                  <a:cubicBezTo>
                    <a:pt x="100" y="4070"/>
                    <a:pt x="300" y="3270"/>
                    <a:pt x="367" y="2703"/>
                  </a:cubicBezTo>
                  <a:cubicBezTo>
                    <a:pt x="500" y="1835"/>
                    <a:pt x="634" y="968"/>
                    <a:pt x="734" y="101"/>
                  </a:cubicBezTo>
                  <a:cubicBezTo>
                    <a:pt x="734" y="34"/>
                    <a:pt x="684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7"/>
            <p:cNvSpPr/>
            <p:nvPr/>
          </p:nvSpPr>
          <p:spPr>
            <a:xfrm rot="5400000">
              <a:off x="46680" y="108160"/>
              <a:ext cx="195205" cy="186908"/>
            </a:xfrm>
            <a:custGeom>
              <a:avLst/>
              <a:gdLst/>
              <a:ahLst/>
              <a:cxnLst/>
              <a:rect l="l" t="t" r="r" b="b"/>
              <a:pathLst>
                <a:path w="4582" h="4387" extrusionOk="0">
                  <a:moveTo>
                    <a:pt x="288" y="1"/>
                  </a:moveTo>
                  <a:cubicBezTo>
                    <a:pt x="242" y="1"/>
                    <a:pt x="200" y="34"/>
                    <a:pt x="200" y="101"/>
                  </a:cubicBezTo>
                  <a:cubicBezTo>
                    <a:pt x="200" y="1002"/>
                    <a:pt x="0" y="2303"/>
                    <a:pt x="634" y="3103"/>
                  </a:cubicBezTo>
                  <a:cubicBezTo>
                    <a:pt x="1535" y="4237"/>
                    <a:pt x="3169" y="3804"/>
                    <a:pt x="4370" y="4371"/>
                  </a:cubicBezTo>
                  <a:cubicBezTo>
                    <a:pt x="4386" y="4382"/>
                    <a:pt x="4403" y="4386"/>
                    <a:pt x="4420" y="4386"/>
                  </a:cubicBezTo>
                  <a:cubicBezTo>
                    <a:pt x="4506" y="4386"/>
                    <a:pt x="4582" y="4260"/>
                    <a:pt x="4470" y="4204"/>
                  </a:cubicBezTo>
                  <a:cubicBezTo>
                    <a:pt x="3436" y="3704"/>
                    <a:pt x="2202" y="3937"/>
                    <a:pt x="1168" y="3337"/>
                  </a:cubicBezTo>
                  <a:cubicBezTo>
                    <a:pt x="167" y="2770"/>
                    <a:pt x="400" y="1068"/>
                    <a:pt x="400" y="101"/>
                  </a:cubicBezTo>
                  <a:cubicBezTo>
                    <a:pt x="384" y="34"/>
                    <a:pt x="334" y="1"/>
                    <a:pt x="28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7"/>
            <p:cNvSpPr/>
            <p:nvPr/>
          </p:nvSpPr>
          <p:spPr>
            <a:xfrm rot="5400000">
              <a:off x="209648" y="-106511"/>
              <a:ext cx="592729" cy="754066"/>
            </a:xfrm>
            <a:custGeom>
              <a:avLst/>
              <a:gdLst/>
              <a:ahLst/>
              <a:cxnLst/>
              <a:rect l="l" t="t" r="r" b="b"/>
              <a:pathLst>
                <a:path w="13913" h="17699" extrusionOk="0">
                  <a:moveTo>
                    <a:pt x="13752" y="0"/>
                  </a:moveTo>
                  <a:cubicBezTo>
                    <a:pt x="13742" y="0"/>
                    <a:pt x="13733" y="1"/>
                    <a:pt x="13722" y="4"/>
                  </a:cubicBezTo>
                  <a:cubicBezTo>
                    <a:pt x="10187" y="1205"/>
                    <a:pt x="7218" y="4107"/>
                    <a:pt x="5483" y="7376"/>
                  </a:cubicBezTo>
                  <a:cubicBezTo>
                    <a:pt x="3649" y="10812"/>
                    <a:pt x="3682" y="15215"/>
                    <a:pt x="113" y="17483"/>
                  </a:cubicBezTo>
                  <a:cubicBezTo>
                    <a:pt x="1" y="17567"/>
                    <a:pt x="77" y="17698"/>
                    <a:pt x="164" y="17698"/>
                  </a:cubicBezTo>
                  <a:cubicBezTo>
                    <a:pt x="180" y="17698"/>
                    <a:pt x="197" y="17694"/>
                    <a:pt x="213" y="17683"/>
                  </a:cubicBezTo>
                  <a:cubicBezTo>
                    <a:pt x="3315" y="15682"/>
                    <a:pt x="3815" y="12079"/>
                    <a:pt x="5050" y="8843"/>
                  </a:cubicBezTo>
                  <a:cubicBezTo>
                    <a:pt x="6484" y="5007"/>
                    <a:pt x="9853" y="1538"/>
                    <a:pt x="13789" y="204"/>
                  </a:cubicBezTo>
                  <a:cubicBezTo>
                    <a:pt x="13912" y="173"/>
                    <a:pt x="13865" y="0"/>
                    <a:pt x="1375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7"/>
            <p:cNvSpPr/>
            <p:nvPr/>
          </p:nvSpPr>
          <p:spPr>
            <a:xfrm rot="5400000">
              <a:off x="587700" y="418058"/>
              <a:ext cx="245476" cy="24668"/>
            </a:xfrm>
            <a:custGeom>
              <a:avLst/>
              <a:gdLst/>
              <a:ahLst/>
              <a:cxnLst/>
              <a:rect l="l" t="t" r="r" b="b"/>
              <a:pathLst>
                <a:path w="5762" h="579" extrusionOk="0">
                  <a:moveTo>
                    <a:pt x="2662" y="1"/>
                  </a:moveTo>
                  <a:cubicBezTo>
                    <a:pt x="1808" y="1"/>
                    <a:pt x="955" y="93"/>
                    <a:pt x="124" y="278"/>
                  </a:cubicBezTo>
                  <a:cubicBezTo>
                    <a:pt x="0" y="309"/>
                    <a:pt x="19" y="482"/>
                    <a:pt x="128" y="482"/>
                  </a:cubicBezTo>
                  <a:cubicBezTo>
                    <a:pt x="137" y="482"/>
                    <a:pt x="147" y="481"/>
                    <a:pt x="157" y="478"/>
                  </a:cubicBezTo>
                  <a:cubicBezTo>
                    <a:pt x="988" y="293"/>
                    <a:pt x="1834" y="201"/>
                    <a:pt x="2677" y="201"/>
                  </a:cubicBezTo>
                  <a:cubicBezTo>
                    <a:pt x="3661" y="201"/>
                    <a:pt x="4642" y="327"/>
                    <a:pt x="5594" y="578"/>
                  </a:cubicBezTo>
                  <a:cubicBezTo>
                    <a:pt x="5694" y="578"/>
                    <a:pt x="5761" y="411"/>
                    <a:pt x="5628" y="378"/>
                  </a:cubicBezTo>
                  <a:cubicBezTo>
                    <a:pt x="4658" y="127"/>
                    <a:pt x="3659" y="1"/>
                    <a:pt x="266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7"/>
            <p:cNvSpPr/>
            <p:nvPr/>
          </p:nvSpPr>
          <p:spPr>
            <a:xfrm rot="5400000">
              <a:off x="712840" y="68048"/>
              <a:ext cx="80093" cy="274206"/>
            </a:xfrm>
            <a:custGeom>
              <a:avLst/>
              <a:gdLst/>
              <a:ahLst/>
              <a:cxnLst/>
              <a:rect l="l" t="t" r="r" b="b"/>
              <a:pathLst>
                <a:path w="1880" h="6436" extrusionOk="0">
                  <a:moveTo>
                    <a:pt x="668" y="0"/>
                  </a:moveTo>
                  <a:cubicBezTo>
                    <a:pt x="618" y="0"/>
                    <a:pt x="568" y="33"/>
                    <a:pt x="568" y="100"/>
                  </a:cubicBezTo>
                  <a:cubicBezTo>
                    <a:pt x="434" y="2135"/>
                    <a:pt x="1" y="4837"/>
                    <a:pt x="1635" y="6405"/>
                  </a:cubicBezTo>
                  <a:cubicBezTo>
                    <a:pt x="1657" y="6427"/>
                    <a:pt x="1683" y="6436"/>
                    <a:pt x="1708" y="6436"/>
                  </a:cubicBezTo>
                  <a:cubicBezTo>
                    <a:pt x="1796" y="6436"/>
                    <a:pt x="1880" y="6323"/>
                    <a:pt x="1802" y="6271"/>
                  </a:cubicBezTo>
                  <a:cubicBezTo>
                    <a:pt x="201" y="4737"/>
                    <a:pt x="634" y="2102"/>
                    <a:pt x="768" y="100"/>
                  </a:cubicBezTo>
                  <a:cubicBezTo>
                    <a:pt x="768" y="33"/>
                    <a:pt x="718" y="0"/>
                    <a:pt x="668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7"/>
            <p:cNvSpPr/>
            <p:nvPr/>
          </p:nvSpPr>
          <p:spPr>
            <a:xfrm rot="5400000">
              <a:off x="592981" y="439912"/>
              <a:ext cx="215696" cy="105490"/>
            </a:xfrm>
            <a:custGeom>
              <a:avLst/>
              <a:gdLst/>
              <a:ahLst/>
              <a:cxnLst/>
              <a:rect l="l" t="t" r="r" b="b"/>
              <a:pathLst>
                <a:path w="5063" h="2476" extrusionOk="0">
                  <a:moveTo>
                    <a:pt x="2300" y="129"/>
                  </a:moveTo>
                  <a:cubicBezTo>
                    <a:pt x="3105" y="129"/>
                    <a:pt x="3927" y="309"/>
                    <a:pt x="4250" y="567"/>
                  </a:cubicBezTo>
                  <a:cubicBezTo>
                    <a:pt x="4651" y="1268"/>
                    <a:pt x="4584" y="1768"/>
                    <a:pt x="4017" y="2002"/>
                  </a:cubicBezTo>
                  <a:cubicBezTo>
                    <a:pt x="3750" y="2135"/>
                    <a:pt x="3483" y="2235"/>
                    <a:pt x="3216" y="2235"/>
                  </a:cubicBezTo>
                  <a:cubicBezTo>
                    <a:pt x="3130" y="2243"/>
                    <a:pt x="3043" y="2247"/>
                    <a:pt x="2956" y="2247"/>
                  </a:cubicBezTo>
                  <a:cubicBezTo>
                    <a:pt x="2676" y="2247"/>
                    <a:pt x="2396" y="2204"/>
                    <a:pt x="2115" y="2102"/>
                  </a:cubicBezTo>
                  <a:cubicBezTo>
                    <a:pt x="1438" y="1917"/>
                    <a:pt x="817" y="1505"/>
                    <a:pt x="332" y="943"/>
                  </a:cubicBezTo>
                  <a:lnTo>
                    <a:pt x="332" y="943"/>
                  </a:lnTo>
                  <a:cubicBezTo>
                    <a:pt x="364" y="931"/>
                    <a:pt x="395" y="906"/>
                    <a:pt x="414" y="868"/>
                  </a:cubicBezTo>
                  <a:cubicBezTo>
                    <a:pt x="604" y="334"/>
                    <a:pt x="1442" y="129"/>
                    <a:pt x="2300" y="129"/>
                  </a:cubicBezTo>
                  <a:close/>
                  <a:moveTo>
                    <a:pt x="2516" y="0"/>
                  </a:moveTo>
                  <a:cubicBezTo>
                    <a:pt x="2460" y="0"/>
                    <a:pt x="2405" y="0"/>
                    <a:pt x="2349" y="0"/>
                  </a:cubicBezTo>
                  <a:cubicBezTo>
                    <a:pt x="1589" y="0"/>
                    <a:pt x="534" y="0"/>
                    <a:pt x="222" y="812"/>
                  </a:cubicBezTo>
                  <a:lnTo>
                    <a:pt x="222" y="812"/>
                  </a:lnTo>
                  <a:cubicBezTo>
                    <a:pt x="220" y="808"/>
                    <a:pt x="217" y="804"/>
                    <a:pt x="214" y="801"/>
                  </a:cubicBezTo>
                  <a:cubicBezTo>
                    <a:pt x="195" y="772"/>
                    <a:pt x="166" y="759"/>
                    <a:pt x="138" y="759"/>
                  </a:cubicBezTo>
                  <a:cubicBezTo>
                    <a:pt x="70" y="759"/>
                    <a:pt x="0" y="830"/>
                    <a:pt x="47" y="901"/>
                  </a:cubicBezTo>
                  <a:cubicBezTo>
                    <a:pt x="714" y="1768"/>
                    <a:pt x="1682" y="2335"/>
                    <a:pt x="2783" y="2469"/>
                  </a:cubicBezTo>
                  <a:cubicBezTo>
                    <a:pt x="2829" y="2473"/>
                    <a:pt x="2880" y="2475"/>
                    <a:pt x="2933" y="2475"/>
                  </a:cubicBezTo>
                  <a:cubicBezTo>
                    <a:pt x="3687" y="2475"/>
                    <a:pt x="5062" y="2035"/>
                    <a:pt x="4751" y="1101"/>
                  </a:cubicBezTo>
                  <a:cubicBezTo>
                    <a:pt x="4404" y="30"/>
                    <a:pt x="3462" y="0"/>
                    <a:pt x="2516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7"/>
            <p:cNvSpPr/>
            <p:nvPr/>
          </p:nvSpPr>
          <p:spPr>
            <a:xfrm rot="5400000">
              <a:off x="745734" y="454290"/>
              <a:ext cx="230267" cy="132203"/>
            </a:xfrm>
            <a:custGeom>
              <a:avLst/>
              <a:gdLst/>
              <a:ahLst/>
              <a:cxnLst/>
              <a:rect l="l" t="t" r="r" b="b"/>
              <a:pathLst>
                <a:path w="5405" h="3103" extrusionOk="0">
                  <a:moveTo>
                    <a:pt x="3553" y="226"/>
                  </a:moveTo>
                  <a:cubicBezTo>
                    <a:pt x="3829" y="226"/>
                    <a:pt x="4104" y="251"/>
                    <a:pt x="4371" y="301"/>
                  </a:cubicBezTo>
                  <a:cubicBezTo>
                    <a:pt x="5105" y="501"/>
                    <a:pt x="5038" y="1368"/>
                    <a:pt x="4604" y="1802"/>
                  </a:cubicBezTo>
                  <a:cubicBezTo>
                    <a:pt x="3642" y="2857"/>
                    <a:pt x="1756" y="2555"/>
                    <a:pt x="397" y="2830"/>
                  </a:cubicBezTo>
                  <a:lnTo>
                    <a:pt x="397" y="2830"/>
                  </a:lnTo>
                  <a:cubicBezTo>
                    <a:pt x="552" y="2106"/>
                    <a:pt x="704" y="1600"/>
                    <a:pt x="1268" y="1035"/>
                  </a:cubicBezTo>
                  <a:cubicBezTo>
                    <a:pt x="1669" y="635"/>
                    <a:pt x="2169" y="401"/>
                    <a:pt x="2736" y="301"/>
                  </a:cubicBezTo>
                  <a:cubicBezTo>
                    <a:pt x="3003" y="251"/>
                    <a:pt x="3278" y="226"/>
                    <a:pt x="3553" y="226"/>
                  </a:cubicBezTo>
                  <a:close/>
                  <a:moveTo>
                    <a:pt x="3687" y="0"/>
                  </a:moveTo>
                  <a:cubicBezTo>
                    <a:pt x="3378" y="0"/>
                    <a:pt x="3082" y="36"/>
                    <a:pt x="2870" y="67"/>
                  </a:cubicBezTo>
                  <a:cubicBezTo>
                    <a:pt x="2303" y="134"/>
                    <a:pt x="1769" y="368"/>
                    <a:pt x="1302" y="701"/>
                  </a:cubicBezTo>
                  <a:cubicBezTo>
                    <a:pt x="968" y="968"/>
                    <a:pt x="701" y="1302"/>
                    <a:pt x="468" y="1635"/>
                  </a:cubicBezTo>
                  <a:cubicBezTo>
                    <a:pt x="401" y="1735"/>
                    <a:pt x="134" y="2836"/>
                    <a:pt x="234" y="2836"/>
                  </a:cubicBezTo>
                  <a:cubicBezTo>
                    <a:pt x="193" y="2836"/>
                    <a:pt x="165" y="2858"/>
                    <a:pt x="149" y="2889"/>
                  </a:cubicBezTo>
                  <a:lnTo>
                    <a:pt x="149" y="2889"/>
                  </a:lnTo>
                  <a:cubicBezTo>
                    <a:pt x="133" y="2894"/>
                    <a:pt x="117" y="2898"/>
                    <a:pt x="101" y="2903"/>
                  </a:cubicBezTo>
                  <a:cubicBezTo>
                    <a:pt x="1" y="2936"/>
                    <a:pt x="34" y="3103"/>
                    <a:pt x="168" y="3103"/>
                  </a:cubicBezTo>
                  <a:lnTo>
                    <a:pt x="201" y="3103"/>
                  </a:lnTo>
                  <a:cubicBezTo>
                    <a:pt x="1502" y="2736"/>
                    <a:pt x="5405" y="3103"/>
                    <a:pt x="5138" y="868"/>
                  </a:cubicBezTo>
                  <a:cubicBezTo>
                    <a:pt x="5070" y="163"/>
                    <a:pt x="4349" y="0"/>
                    <a:pt x="368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7"/>
            <p:cNvSpPr/>
            <p:nvPr/>
          </p:nvSpPr>
          <p:spPr>
            <a:xfrm rot="5400000">
              <a:off x="799986" y="87455"/>
              <a:ext cx="123675" cy="202203"/>
            </a:xfrm>
            <a:custGeom>
              <a:avLst/>
              <a:gdLst/>
              <a:ahLst/>
              <a:cxnLst/>
              <a:rect l="l" t="t" r="r" b="b"/>
              <a:pathLst>
                <a:path w="2903" h="4746" extrusionOk="0">
                  <a:moveTo>
                    <a:pt x="1573" y="177"/>
                  </a:moveTo>
                  <a:cubicBezTo>
                    <a:pt x="2669" y="177"/>
                    <a:pt x="2668" y="1621"/>
                    <a:pt x="2536" y="2379"/>
                  </a:cubicBezTo>
                  <a:cubicBezTo>
                    <a:pt x="2375" y="3216"/>
                    <a:pt x="1842" y="3835"/>
                    <a:pt x="1355" y="4506"/>
                  </a:cubicBezTo>
                  <a:lnTo>
                    <a:pt x="1355" y="4506"/>
                  </a:lnTo>
                  <a:cubicBezTo>
                    <a:pt x="736" y="3913"/>
                    <a:pt x="365" y="3111"/>
                    <a:pt x="301" y="2279"/>
                  </a:cubicBezTo>
                  <a:cubicBezTo>
                    <a:pt x="268" y="1479"/>
                    <a:pt x="535" y="244"/>
                    <a:pt x="1535" y="178"/>
                  </a:cubicBezTo>
                  <a:cubicBezTo>
                    <a:pt x="1548" y="177"/>
                    <a:pt x="1561" y="177"/>
                    <a:pt x="1573" y="177"/>
                  </a:cubicBezTo>
                  <a:close/>
                  <a:moveTo>
                    <a:pt x="1391" y="0"/>
                  </a:moveTo>
                  <a:cubicBezTo>
                    <a:pt x="563" y="0"/>
                    <a:pt x="229" y="1080"/>
                    <a:pt x="134" y="1712"/>
                  </a:cubicBezTo>
                  <a:cubicBezTo>
                    <a:pt x="1" y="2846"/>
                    <a:pt x="435" y="3980"/>
                    <a:pt x="1302" y="4714"/>
                  </a:cubicBezTo>
                  <a:cubicBezTo>
                    <a:pt x="1324" y="4736"/>
                    <a:pt x="1348" y="4745"/>
                    <a:pt x="1370" y="4745"/>
                  </a:cubicBezTo>
                  <a:cubicBezTo>
                    <a:pt x="1393" y="4745"/>
                    <a:pt x="1414" y="4736"/>
                    <a:pt x="1432" y="4722"/>
                  </a:cubicBezTo>
                  <a:lnTo>
                    <a:pt x="1432" y="4722"/>
                  </a:lnTo>
                  <a:cubicBezTo>
                    <a:pt x="1459" y="4719"/>
                    <a:pt x="1485" y="4706"/>
                    <a:pt x="1502" y="4681"/>
                  </a:cubicBezTo>
                  <a:cubicBezTo>
                    <a:pt x="2202" y="3680"/>
                    <a:pt x="2836" y="2846"/>
                    <a:pt x="2836" y="1579"/>
                  </a:cubicBezTo>
                  <a:cubicBezTo>
                    <a:pt x="2903" y="778"/>
                    <a:pt x="2303" y="78"/>
                    <a:pt x="1535" y="11"/>
                  </a:cubicBezTo>
                  <a:cubicBezTo>
                    <a:pt x="1486" y="4"/>
                    <a:pt x="1437" y="0"/>
                    <a:pt x="139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0" name="Google Shape;4070;p27"/>
          <p:cNvGrpSpPr/>
          <p:nvPr/>
        </p:nvGrpSpPr>
        <p:grpSpPr>
          <a:xfrm flipH="1">
            <a:off x="5061017" y="4571335"/>
            <a:ext cx="605562" cy="757320"/>
            <a:chOff x="3291645" y="4438907"/>
            <a:chExt cx="662976" cy="829031"/>
          </a:xfrm>
        </p:grpSpPr>
        <p:sp>
          <p:nvSpPr>
            <p:cNvPr id="4071" name="Google Shape;4071;p27"/>
            <p:cNvSpPr/>
            <p:nvPr/>
          </p:nvSpPr>
          <p:spPr>
            <a:xfrm rot="5400000">
              <a:off x="3252321" y="4576246"/>
              <a:ext cx="731016" cy="652368"/>
            </a:xfrm>
            <a:custGeom>
              <a:avLst/>
              <a:gdLst/>
              <a:ahLst/>
              <a:cxnLst/>
              <a:rect l="l" t="t" r="r" b="b"/>
              <a:pathLst>
                <a:path w="17159" h="15312" extrusionOk="0">
                  <a:moveTo>
                    <a:pt x="119" y="1"/>
                  </a:moveTo>
                  <a:cubicBezTo>
                    <a:pt x="64" y="1"/>
                    <a:pt x="1" y="44"/>
                    <a:pt x="1" y="119"/>
                  </a:cubicBezTo>
                  <a:cubicBezTo>
                    <a:pt x="601" y="4155"/>
                    <a:pt x="2603" y="8258"/>
                    <a:pt x="5905" y="10760"/>
                  </a:cubicBezTo>
                  <a:cubicBezTo>
                    <a:pt x="9108" y="13228"/>
                    <a:pt x="13411" y="13562"/>
                    <a:pt x="16946" y="15296"/>
                  </a:cubicBezTo>
                  <a:cubicBezTo>
                    <a:pt x="16968" y="15307"/>
                    <a:pt x="16989" y="15312"/>
                    <a:pt x="17008" y="15312"/>
                  </a:cubicBezTo>
                  <a:cubicBezTo>
                    <a:pt x="17106" y="15312"/>
                    <a:pt x="17158" y="15186"/>
                    <a:pt x="17047" y="15130"/>
                  </a:cubicBezTo>
                  <a:cubicBezTo>
                    <a:pt x="13677" y="13462"/>
                    <a:pt x="9808" y="12995"/>
                    <a:pt x="6606" y="10993"/>
                  </a:cubicBezTo>
                  <a:cubicBezTo>
                    <a:pt x="2970" y="8725"/>
                    <a:pt x="835" y="4188"/>
                    <a:pt x="201" y="86"/>
                  </a:cubicBezTo>
                  <a:cubicBezTo>
                    <a:pt x="201" y="27"/>
                    <a:pt x="163" y="1"/>
                    <a:pt x="11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7"/>
            <p:cNvSpPr/>
            <p:nvPr/>
          </p:nvSpPr>
          <p:spPr>
            <a:xfrm rot="5400000">
              <a:off x="3791468" y="4526543"/>
              <a:ext cx="78218" cy="220140"/>
            </a:xfrm>
            <a:custGeom>
              <a:avLst/>
              <a:gdLst/>
              <a:ahLst/>
              <a:cxnLst/>
              <a:rect l="l" t="t" r="r" b="b"/>
              <a:pathLst>
                <a:path w="1836" h="5167" extrusionOk="0">
                  <a:moveTo>
                    <a:pt x="1703" y="1"/>
                  </a:moveTo>
                  <a:cubicBezTo>
                    <a:pt x="1664" y="1"/>
                    <a:pt x="1627" y="22"/>
                    <a:pt x="1614" y="73"/>
                  </a:cubicBezTo>
                  <a:cubicBezTo>
                    <a:pt x="1047" y="1708"/>
                    <a:pt x="847" y="3476"/>
                    <a:pt x="47" y="5010"/>
                  </a:cubicBezTo>
                  <a:cubicBezTo>
                    <a:pt x="0" y="5080"/>
                    <a:pt x="68" y="5166"/>
                    <a:pt x="135" y="5166"/>
                  </a:cubicBezTo>
                  <a:cubicBezTo>
                    <a:pt x="164" y="5166"/>
                    <a:pt x="193" y="5150"/>
                    <a:pt x="213" y="5110"/>
                  </a:cubicBezTo>
                  <a:cubicBezTo>
                    <a:pt x="1047" y="3542"/>
                    <a:pt x="1248" y="1774"/>
                    <a:pt x="1815" y="140"/>
                  </a:cubicBezTo>
                  <a:cubicBezTo>
                    <a:pt x="1835" y="57"/>
                    <a:pt x="1767" y="1"/>
                    <a:pt x="170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7"/>
            <p:cNvSpPr/>
            <p:nvPr/>
          </p:nvSpPr>
          <p:spPr>
            <a:xfrm rot="5400000">
              <a:off x="3448582" y="4551744"/>
              <a:ext cx="266393" cy="82100"/>
            </a:xfrm>
            <a:custGeom>
              <a:avLst/>
              <a:gdLst/>
              <a:ahLst/>
              <a:cxnLst/>
              <a:rect l="l" t="t" r="r" b="b"/>
              <a:pathLst>
                <a:path w="6253" h="1927" extrusionOk="0">
                  <a:moveTo>
                    <a:pt x="187" y="1"/>
                  </a:moveTo>
                  <a:cubicBezTo>
                    <a:pt x="95" y="1"/>
                    <a:pt x="0" y="104"/>
                    <a:pt x="81" y="185"/>
                  </a:cubicBezTo>
                  <a:cubicBezTo>
                    <a:pt x="1522" y="1438"/>
                    <a:pt x="3873" y="1926"/>
                    <a:pt x="5756" y="1926"/>
                  </a:cubicBezTo>
                  <a:cubicBezTo>
                    <a:pt x="5879" y="1926"/>
                    <a:pt x="6000" y="1924"/>
                    <a:pt x="6119" y="1920"/>
                  </a:cubicBezTo>
                  <a:cubicBezTo>
                    <a:pt x="6252" y="1920"/>
                    <a:pt x="6252" y="1686"/>
                    <a:pt x="6119" y="1686"/>
                  </a:cubicBezTo>
                  <a:cubicBezTo>
                    <a:pt x="5997" y="1691"/>
                    <a:pt x="5873" y="1693"/>
                    <a:pt x="5746" y="1693"/>
                  </a:cubicBezTo>
                  <a:cubicBezTo>
                    <a:pt x="3921" y="1693"/>
                    <a:pt x="1589" y="1235"/>
                    <a:pt x="248" y="19"/>
                  </a:cubicBezTo>
                  <a:cubicBezTo>
                    <a:pt x="229" y="6"/>
                    <a:pt x="208" y="1"/>
                    <a:pt x="18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7"/>
            <p:cNvSpPr/>
            <p:nvPr/>
          </p:nvSpPr>
          <p:spPr>
            <a:xfrm rot="5400000">
              <a:off x="3581733" y="4679999"/>
              <a:ext cx="36297" cy="251838"/>
            </a:xfrm>
            <a:custGeom>
              <a:avLst/>
              <a:gdLst/>
              <a:ahLst/>
              <a:cxnLst/>
              <a:rect l="l" t="t" r="r" b="b"/>
              <a:pathLst>
                <a:path w="852" h="5911" extrusionOk="0">
                  <a:moveTo>
                    <a:pt x="105" y="0"/>
                  </a:moveTo>
                  <a:cubicBezTo>
                    <a:pt x="51" y="0"/>
                    <a:pt x="1" y="34"/>
                    <a:pt x="17" y="101"/>
                  </a:cubicBezTo>
                  <a:cubicBezTo>
                    <a:pt x="117" y="2002"/>
                    <a:pt x="618" y="3870"/>
                    <a:pt x="184" y="5771"/>
                  </a:cubicBezTo>
                  <a:cubicBezTo>
                    <a:pt x="163" y="5854"/>
                    <a:pt x="232" y="5911"/>
                    <a:pt x="295" y="5911"/>
                  </a:cubicBezTo>
                  <a:cubicBezTo>
                    <a:pt x="334" y="5911"/>
                    <a:pt x="371" y="5889"/>
                    <a:pt x="384" y="5838"/>
                  </a:cubicBezTo>
                  <a:cubicBezTo>
                    <a:pt x="851" y="3903"/>
                    <a:pt x="317" y="2002"/>
                    <a:pt x="217" y="101"/>
                  </a:cubicBezTo>
                  <a:cubicBezTo>
                    <a:pt x="217" y="34"/>
                    <a:pt x="159" y="0"/>
                    <a:pt x="10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7"/>
            <p:cNvSpPr/>
            <p:nvPr/>
          </p:nvSpPr>
          <p:spPr>
            <a:xfrm rot="5400000">
              <a:off x="3260319" y="4788575"/>
              <a:ext cx="219872" cy="80396"/>
            </a:xfrm>
            <a:custGeom>
              <a:avLst/>
              <a:gdLst/>
              <a:ahLst/>
              <a:cxnLst/>
              <a:rect l="l" t="t" r="r" b="b"/>
              <a:pathLst>
                <a:path w="5161" h="1887" extrusionOk="0">
                  <a:moveTo>
                    <a:pt x="5000" y="0"/>
                  </a:moveTo>
                  <a:cubicBezTo>
                    <a:pt x="4991" y="0"/>
                    <a:pt x="4981" y="1"/>
                    <a:pt x="4971" y="4"/>
                  </a:cubicBezTo>
                  <a:cubicBezTo>
                    <a:pt x="3418" y="501"/>
                    <a:pt x="2154" y="1692"/>
                    <a:pt x="506" y="1692"/>
                  </a:cubicBezTo>
                  <a:cubicBezTo>
                    <a:pt x="384" y="1692"/>
                    <a:pt x="260" y="1685"/>
                    <a:pt x="134" y="1672"/>
                  </a:cubicBezTo>
                  <a:cubicBezTo>
                    <a:pt x="1" y="1672"/>
                    <a:pt x="1" y="1872"/>
                    <a:pt x="134" y="1872"/>
                  </a:cubicBezTo>
                  <a:cubicBezTo>
                    <a:pt x="245" y="1882"/>
                    <a:pt x="355" y="1886"/>
                    <a:pt x="462" y="1886"/>
                  </a:cubicBezTo>
                  <a:cubicBezTo>
                    <a:pt x="2162" y="1886"/>
                    <a:pt x="3438" y="706"/>
                    <a:pt x="5038" y="204"/>
                  </a:cubicBezTo>
                  <a:cubicBezTo>
                    <a:pt x="5161" y="173"/>
                    <a:pt x="5113" y="0"/>
                    <a:pt x="50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7"/>
            <p:cNvSpPr/>
            <p:nvPr/>
          </p:nvSpPr>
          <p:spPr>
            <a:xfrm rot="5400000">
              <a:off x="3917087" y="4647263"/>
              <a:ext cx="35573" cy="39495"/>
            </a:xfrm>
            <a:custGeom>
              <a:avLst/>
              <a:gdLst/>
              <a:ahLst/>
              <a:cxnLst/>
              <a:rect l="l" t="t" r="r" b="b"/>
              <a:pathLst>
                <a:path w="835" h="927" extrusionOk="0">
                  <a:moveTo>
                    <a:pt x="434" y="1"/>
                  </a:moveTo>
                  <a:cubicBezTo>
                    <a:pt x="200" y="1"/>
                    <a:pt x="0" y="201"/>
                    <a:pt x="0" y="435"/>
                  </a:cubicBezTo>
                  <a:lnTo>
                    <a:pt x="0" y="501"/>
                  </a:lnTo>
                  <a:cubicBezTo>
                    <a:pt x="0" y="785"/>
                    <a:pt x="209" y="927"/>
                    <a:pt x="417" y="927"/>
                  </a:cubicBezTo>
                  <a:cubicBezTo>
                    <a:pt x="626" y="927"/>
                    <a:pt x="834" y="785"/>
                    <a:pt x="834" y="501"/>
                  </a:cubicBezTo>
                  <a:lnTo>
                    <a:pt x="834" y="435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7"/>
            <p:cNvSpPr/>
            <p:nvPr/>
          </p:nvSpPr>
          <p:spPr>
            <a:xfrm rot="5400000">
              <a:off x="3909100" y="4531276"/>
              <a:ext cx="46905" cy="35533"/>
            </a:xfrm>
            <a:custGeom>
              <a:avLst/>
              <a:gdLst/>
              <a:ahLst/>
              <a:cxnLst/>
              <a:rect l="l" t="t" r="r" b="b"/>
              <a:pathLst>
                <a:path w="1101" h="834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cubicBezTo>
                    <a:pt x="1101" y="834"/>
                    <a:pt x="1101" y="0"/>
                    <a:pt x="5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7"/>
            <p:cNvSpPr/>
            <p:nvPr/>
          </p:nvSpPr>
          <p:spPr>
            <a:xfrm rot="5400000">
              <a:off x="3600053" y="4436967"/>
              <a:ext cx="35573" cy="39452"/>
            </a:xfrm>
            <a:custGeom>
              <a:avLst/>
              <a:gdLst/>
              <a:ahLst/>
              <a:cxnLst/>
              <a:rect l="l" t="t" r="r" b="b"/>
              <a:pathLst>
                <a:path w="835" h="926" extrusionOk="0">
                  <a:moveTo>
                    <a:pt x="400" y="0"/>
                  </a:moveTo>
                  <a:cubicBezTo>
                    <a:pt x="167" y="0"/>
                    <a:pt x="0" y="167"/>
                    <a:pt x="0" y="401"/>
                  </a:cubicBezTo>
                  <a:lnTo>
                    <a:pt x="0" y="501"/>
                  </a:lnTo>
                  <a:cubicBezTo>
                    <a:pt x="0" y="784"/>
                    <a:pt x="209" y="926"/>
                    <a:pt x="417" y="926"/>
                  </a:cubicBezTo>
                  <a:cubicBezTo>
                    <a:pt x="626" y="926"/>
                    <a:pt x="834" y="784"/>
                    <a:pt x="834" y="501"/>
                  </a:cubicBezTo>
                  <a:lnTo>
                    <a:pt x="834" y="401"/>
                  </a:lnTo>
                  <a:cubicBezTo>
                    <a:pt x="834" y="167"/>
                    <a:pt x="634" y="0"/>
                    <a:pt x="4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7"/>
            <p:cNvSpPr/>
            <p:nvPr/>
          </p:nvSpPr>
          <p:spPr>
            <a:xfrm rot="5400000">
              <a:off x="3699450" y="4776414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lnTo>
                    <a:pt x="634" y="834"/>
                  </a:lnTo>
                  <a:cubicBezTo>
                    <a:pt x="1201" y="834"/>
                    <a:pt x="1201" y="0"/>
                    <a:pt x="6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7"/>
            <p:cNvSpPr/>
            <p:nvPr/>
          </p:nvSpPr>
          <p:spPr>
            <a:xfrm rot="5400000">
              <a:off x="3302986" y="4705352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lnTo>
                    <a:pt x="634" y="835"/>
                  </a:lnTo>
                  <a:cubicBezTo>
                    <a:pt x="1201" y="835"/>
                    <a:pt x="1201" y="1"/>
                    <a:pt x="6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1" name="Google Shape;4081;p27"/>
          <p:cNvGrpSpPr/>
          <p:nvPr/>
        </p:nvGrpSpPr>
        <p:grpSpPr>
          <a:xfrm flipH="1">
            <a:off x="1904002" y="4878896"/>
            <a:ext cx="578478" cy="673232"/>
            <a:chOff x="7255010" y="4438892"/>
            <a:chExt cx="633323" cy="736981"/>
          </a:xfrm>
        </p:grpSpPr>
        <p:sp>
          <p:nvSpPr>
            <p:cNvPr id="4082" name="Google Shape;4082;p27"/>
            <p:cNvSpPr/>
            <p:nvPr/>
          </p:nvSpPr>
          <p:spPr>
            <a:xfrm rot="5400000">
              <a:off x="7203182" y="4490721"/>
              <a:ext cx="736981" cy="633323"/>
            </a:xfrm>
            <a:custGeom>
              <a:avLst/>
              <a:gdLst/>
              <a:ahLst/>
              <a:cxnLst/>
              <a:rect l="l" t="t" r="r" b="b"/>
              <a:pathLst>
                <a:path w="17299" h="14865" extrusionOk="0">
                  <a:moveTo>
                    <a:pt x="8956" y="1"/>
                  </a:moveTo>
                  <a:cubicBezTo>
                    <a:pt x="8127" y="1"/>
                    <a:pt x="7319" y="154"/>
                    <a:pt x="7072" y="736"/>
                  </a:cubicBezTo>
                  <a:cubicBezTo>
                    <a:pt x="6905" y="1270"/>
                    <a:pt x="7005" y="1837"/>
                    <a:pt x="7372" y="2270"/>
                  </a:cubicBezTo>
                  <a:cubicBezTo>
                    <a:pt x="7672" y="2637"/>
                    <a:pt x="8006" y="2938"/>
                    <a:pt x="8273" y="3305"/>
                  </a:cubicBezTo>
                  <a:cubicBezTo>
                    <a:pt x="8529" y="3680"/>
                    <a:pt x="8331" y="3776"/>
                    <a:pt x="8024" y="3776"/>
                  </a:cubicBezTo>
                  <a:cubicBezTo>
                    <a:pt x="7730" y="3776"/>
                    <a:pt x="7334" y="3688"/>
                    <a:pt x="7139" y="3671"/>
                  </a:cubicBezTo>
                  <a:cubicBezTo>
                    <a:pt x="6958" y="3661"/>
                    <a:pt x="6733" y="3651"/>
                    <a:pt x="6483" y="3651"/>
                  </a:cubicBezTo>
                  <a:cubicBezTo>
                    <a:pt x="5209" y="3651"/>
                    <a:pt x="3297" y="3889"/>
                    <a:pt x="3436" y="5339"/>
                  </a:cubicBezTo>
                  <a:cubicBezTo>
                    <a:pt x="3503" y="5940"/>
                    <a:pt x="4170" y="6440"/>
                    <a:pt x="4604" y="6774"/>
                  </a:cubicBezTo>
                  <a:lnTo>
                    <a:pt x="5104" y="7207"/>
                  </a:lnTo>
                  <a:cubicBezTo>
                    <a:pt x="5271" y="7307"/>
                    <a:pt x="5438" y="7307"/>
                    <a:pt x="5304" y="7341"/>
                  </a:cubicBezTo>
                  <a:cubicBezTo>
                    <a:pt x="5004" y="7407"/>
                    <a:pt x="4704" y="7508"/>
                    <a:pt x="4403" y="7608"/>
                  </a:cubicBezTo>
                  <a:cubicBezTo>
                    <a:pt x="3136" y="8075"/>
                    <a:pt x="1768" y="8675"/>
                    <a:pt x="834" y="9676"/>
                  </a:cubicBezTo>
                  <a:cubicBezTo>
                    <a:pt x="301" y="10176"/>
                    <a:pt x="0" y="11244"/>
                    <a:pt x="868" y="11611"/>
                  </a:cubicBezTo>
                  <a:cubicBezTo>
                    <a:pt x="1175" y="11742"/>
                    <a:pt x="1511" y="11795"/>
                    <a:pt x="1859" y="11795"/>
                  </a:cubicBezTo>
                  <a:cubicBezTo>
                    <a:pt x="2831" y="11795"/>
                    <a:pt x="3902" y="11380"/>
                    <a:pt x="4737" y="11110"/>
                  </a:cubicBezTo>
                  <a:cubicBezTo>
                    <a:pt x="5135" y="11011"/>
                    <a:pt x="5533" y="10878"/>
                    <a:pt x="5930" y="10778"/>
                  </a:cubicBezTo>
                  <a:lnTo>
                    <a:pt x="5930" y="10778"/>
                  </a:lnTo>
                  <a:cubicBezTo>
                    <a:pt x="5840" y="10825"/>
                    <a:pt x="5871" y="11716"/>
                    <a:pt x="5871" y="11911"/>
                  </a:cubicBezTo>
                  <a:cubicBezTo>
                    <a:pt x="5804" y="12745"/>
                    <a:pt x="5938" y="13579"/>
                    <a:pt x="6271" y="14312"/>
                  </a:cubicBezTo>
                  <a:cubicBezTo>
                    <a:pt x="6495" y="14718"/>
                    <a:pt x="6841" y="14865"/>
                    <a:pt x="7214" y="14865"/>
                  </a:cubicBezTo>
                  <a:cubicBezTo>
                    <a:pt x="7454" y="14865"/>
                    <a:pt x="7704" y="14804"/>
                    <a:pt x="7939" y="14713"/>
                  </a:cubicBezTo>
                  <a:cubicBezTo>
                    <a:pt x="9040" y="14279"/>
                    <a:pt x="9541" y="12978"/>
                    <a:pt x="9941" y="11977"/>
                  </a:cubicBezTo>
                  <a:cubicBezTo>
                    <a:pt x="10208" y="11410"/>
                    <a:pt x="10475" y="10843"/>
                    <a:pt x="10775" y="10310"/>
                  </a:cubicBezTo>
                  <a:cubicBezTo>
                    <a:pt x="10891" y="10154"/>
                    <a:pt x="10967" y="10089"/>
                    <a:pt x="11029" y="10089"/>
                  </a:cubicBezTo>
                  <a:cubicBezTo>
                    <a:pt x="11126" y="10089"/>
                    <a:pt x="11186" y="10252"/>
                    <a:pt x="11308" y="10476"/>
                  </a:cubicBezTo>
                  <a:cubicBezTo>
                    <a:pt x="11475" y="10743"/>
                    <a:pt x="11642" y="11010"/>
                    <a:pt x="11842" y="11310"/>
                  </a:cubicBezTo>
                  <a:cubicBezTo>
                    <a:pt x="12200" y="11835"/>
                    <a:pt x="12712" y="12275"/>
                    <a:pt x="13292" y="12275"/>
                  </a:cubicBezTo>
                  <a:cubicBezTo>
                    <a:pt x="13522" y="12275"/>
                    <a:pt x="13764" y="12205"/>
                    <a:pt x="14010" y="12044"/>
                  </a:cubicBezTo>
                  <a:cubicBezTo>
                    <a:pt x="14844" y="11477"/>
                    <a:pt x="15311" y="10310"/>
                    <a:pt x="15712" y="9409"/>
                  </a:cubicBezTo>
                  <a:cubicBezTo>
                    <a:pt x="16412" y="7708"/>
                    <a:pt x="16579" y="5840"/>
                    <a:pt x="17279" y="4138"/>
                  </a:cubicBezTo>
                  <a:cubicBezTo>
                    <a:pt x="17298" y="4064"/>
                    <a:pt x="17243" y="4020"/>
                    <a:pt x="17180" y="4020"/>
                  </a:cubicBezTo>
                  <a:cubicBezTo>
                    <a:pt x="17130" y="4020"/>
                    <a:pt x="17075" y="4047"/>
                    <a:pt x="17046" y="4105"/>
                  </a:cubicBezTo>
                  <a:cubicBezTo>
                    <a:pt x="16679" y="5139"/>
                    <a:pt x="16379" y="6240"/>
                    <a:pt x="16179" y="7341"/>
                  </a:cubicBezTo>
                  <a:cubicBezTo>
                    <a:pt x="15912" y="8375"/>
                    <a:pt x="15545" y="9376"/>
                    <a:pt x="15044" y="10310"/>
                  </a:cubicBezTo>
                  <a:cubicBezTo>
                    <a:pt x="14708" y="11011"/>
                    <a:pt x="14111" y="12067"/>
                    <a:pt x="13275" y="12067"/>
                  </a:cubicBezTo>
                  <a:cubicBezTo>
                    <a:pt x="13117" y="12067"/>
                    <a:pt x="12951" y="12029"/>
                    <a:pt x="12776" y="11944"/>
                  </a:cubicBezTo>
                  <a:cubicBezTo>
                    <a:pt x="11976" y="11544"/>
                    <a:pt x="11609" y="10443"/>
                    <a:pt x="11108" y="9776"/>
                  </a:cubicBezTo>
                  <a:cubicBezTo>
                    <a:pt x="11089" y="9737"/>
                    <a:pt x="11058" y="9721"/>
                    <a:pt x="11022" y="9721"/>
                  </a:cubicBezTo>
                  <a:cubicBezTo>
                    <a:pt x="10997" y="9721"/>
                    <a:pt x="10969" y="9729"/>
                    <a:pt x="10942" y="9743"/>
                  </a:cubicBezTo>
                  <a:cubicBezTo>
                    <a:pt x="9741" y="11177"/>
                    <a:pt x="9507" y="14379"/>
                    <a:pt x="7306" y="14679"/>
                  </a:cubicBezTo>
                  <a:cubicBezTo>
                    <a:pt x="7259" y="14685"/>
                    <a:pt x="7213" y="14688"/>
                    <a:pt x="7170" y="14688"/>
                  </a:cubicBezTo>
                  <a:cubicBezTo>
                    <a:pt x="5726" y="14688"/>
                    <a:pt x="6072" y="11551"/>
                    <a:pt x="6105" y="10677"/>
                  </a:cubicBezTo>
                  <a:cubicBezTo>
                    <a:pt x="6105" y="10622"/>
                    <a:pt x="6060" y="10568"/>
                    <a:pt x="6008" y="10568"/>
                  </a:cubicBezTo>
                  <a:cubicBezTo>
                    <a:pt x="5996" y="10568"/>
                    <a:pt x="5984" y="10570"/>
                    <a:pt x="5971" y="10576"/>
                  </a:cubicBezTo>
                  <a:cubicBezTo>
                    <a:pt x="5361" y="10685"/>
                    <a:pt x="3084" y="11563"/>
                    <a:pt x="1673" y="11563"/>
                  </a:cubicBezTo>
                  <a:cubicBezTo>
                    <a:pt x="924" y="11563"/>
                    <a:pt x="418" y="11316"/>
                    <a:pt x="534" y="10576"/>
                  </a:cubicBezTo>
                  <a:cubicBezTo>
                    <a:pt x="701" y="9609"/>
                    <a:pt x="2102" y="8942"/>
                    <a:pt x="2869" y="8542"/>
                  </a:cubicBezTo>
                  <a:cubicBezTo>
                    <a:pt x="3703" y="8075"/>
                    <a:pt x="4604" y="7741"/>
                    <a:pt x="5538" y="7508"/>
                  </a:cubicBezTo>
                  <a:cubicBezTo>
                    <a:pt x="5604" y="7474"/>
                    <a:pt x="5638" y="7374"/>
                    <a:pt x="5571" y="7307"/>
                  </a:cubicBezTo>
                  <a:cubicBezTo>
                    <a:pt x="4637" y="6473"/>
                    <a:pt x="2602" y="5273"/>
                    <a:pt x="4504" y="4172"/>
                  </a:cubicBezTo>
                  <a:cubicBezTo>
                    <a:pt x="5003" y="3886"/>
                    <a:pt x="5594" y="3802"/>
                    <a:pt x="6206" y="3802"/>
                  </a:cubicBezTo>
                  <a:cubicBezTo>
                    <a:pt x="7025" y="3802"/>
                    <a:pt x="7881" y="3953"/>
                    <a:pt x="8607" y="3972"/>
                  </a:cubicBezTo>
                  <a:cubicBezTo>
                    <a:pt x="8673" y="3972"/>
                    <a:pt x="8740" y="3905"/>
                    <a:pt x="8707" y="3838"/>
                  </a:cubicBezTo>
                  <a:cubicBezTo>
                    <a:pt x="8506" y="3038"/>
                    <a:pt x="7873" y="2637"/>
                    <a:pt x="7439" y="1970"/>
                  </a:cubicBezTo>
                  <a:cubicBezTo>
                    <a:pt x="6372" y="436"/>
                    <a:pt x="8540" y="269"/>
                    <a:pt x="9507" y="269"/>
                  </a:cubicBezTo>
                  <a:cubicBezTo>
                    <a:pt x="11609" y="269"/>
                    <a:pt x="14010" y="903"/>
                    <a:pt x="15678" y="2270"/>
                  </a:cubicBezTo>
                  <a:cubicBezTo>
                    <a:pt x="15697" y="2283"/>
                    <a:pt x="15718" y="2288"/>
                    <a:pt x="15739" y="2288"/>
                  </a:cubicBezTo>
                  <a:cubicBezTo>
                    <a:pt x="15830" y="2288"/>
                    <a:pt x="15920" y="2185"/>
                    <a:pt x="15812" y="2104"/>
                  </a:cubicBezTo>
                  <a:cubicBezTo>
                    <a:pt x="14344" y="1036"/>
                    <a:pt x="12643" y="369"/>
                    <a:pt x="10841" y="169"/>
                  </a:cubicBezTo>
                  <a:cubicBezTo>
                    <a:pt x="10449" y="122"/>
                    <a:pt x="9694" y="1"/>
                    <a:pt x="8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7"/>
            <p:cNvSpPr/>
            <p:nvPr/>
          </p:nvSpPr>
          <p:spPr>
            <a:xfrm rot="5400000">
              <a:off x="7324692" y="4704128"/>
              <a:ext cx="602612" cy="320091"/>
            </a:xfrm>
            <a:custGeom>
              <a:avLst/>
              <a:gdLst/>
              <a:ahLst/>
              <a:cxnLst/>
              <a:rect l="l" t="t" r="r" b="b"/>
              <a:pathLst>
                <a:path w="14145" h="7513" extrusionOk="0">
                  <a:moveTo>
                    <a:pt x="14013" y="1"/>
                  </a:moveTo>
                  <a:cubicBezTo>
                    <a:pt x="13988" y="1"/>
                    <a:pt x="13961" y="11"/>
                    <a:pt x="13936" y="36"/>
                  </a:cubicBezTo>
                  <a:cubicBezTo>
                    <a:pt x="12068" y="1838"/>
                    <a:pt x="9766" y="3072"/>
                    <a:pt x="7464" y="4173"/>
                  </a:cubicBezTo>
                  <a:cubicBezTo>
                    <a:pt x="5063" y="5307"/>
                    <a:pt x="2728" y="6708"/>
                    <a:pt x="92" y="7308"/>
                  </a:cubicBezTo>
                  <a:cubicBezTo>
                    <a:pt x="0" y="7339"/>
                    <a:pt x="21" y="7512"/>
                    <a:pt x="130" y="7512"/>
                  </a:cubicBezTo>
                  <a:cubicBezTo>
                    <a:pt x="139" y="7512"/>
                    <a:pt x="149" y="7511"/>
                    <a:pt x="159" y="7508"/>
                  </a:cubicBezTo>
                  <a:cubicBezTo>
                    <a:pt x="2794" y="6908"/>
                    <a:pt x="5129" y="5507"/>
                    <a:pt x="7565" y="4339"/>
                  </a:cubicBezTo>
                  <a:cubicBezTo>
                    <a:pt x="9866" y="3239"/>
                    <a:pt x="12201" y="2004"/>
                    <a:pt x="14069" y="170"/>
                  </a:cubicBezTo>
                  <a:cubicBezTo>
                    <a:pt x="14144" y="95"/>
                    <a:pt x="14088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7"/>
            <p:cNvSpPr/>
            <p:nvPr/>
          </p:nvSpPr>
          <p:spPr>
            <a:xfrm rot="5400000">
              <a:off x="7421931" y="4586653"/>
              <a:ext cx="196355" cy="309738"/>
            </a:xfrm>
            <a:custGeom>
              <a:avLst/>
              <a:gdLst/>
              <a:ahLst/>
              <a:cxnLst/>
              <a:rect l="l" t="t" r="r" b="b"/>
              <a:pathLst>
                <a:path w="4609" h="7270" extrusionOk="0">
                  <a:moveTo>
                    <a:pt x="167" y="0"/>
                  </a:moveTo>
                  <a:cubicBezTo>
                    <a:pt x="80" y="0"/>
                    <a:pt x="0" y="120"/>
                    <a:pt x="105" y="198"/>
                  </a:cubicBezTo>
                  <a:cubicBezTo>
                    <a:pt x="1239" y="1099"/>
                    <a:pt x="2507" y="1732"/>
                    <a:pt x="3908" y="2099"/>
                  </a:cubicBezTo>
                  <a:cubicBezTo>
                    <a:pt x="4608" y="2333"/>
                    <a:pt x="3774" y="4201"/>
                    <a:pt x="3607" y="4735"/>
                  </a:cubicBezTo>
                  <a:cubicBezTo>
                    <a:pt x="3341" y="5502"/>
                    <a:pt x="3174" y="6336"/>
                    <a:pt x="3174" y="7170"/>
                  </a:cubicBezTo>
                  <a:cubicBezTo>
                    <a:pt x="3174" y="7236"/>
                    <a:pt x="3224" y="7270"/>
                    <a:pt x="3274" y="7270"/>
                  </a:cubicBezTo>
                  <a:cubicBezTo>
                    <a:pt x="3324" y="7270"/>
                    <a:pt x="3374" y="7236"/>
                    <a:pt x="3374" y="7170"/>
                  </a:cubicBezTo>
                  <a:cubicBezTo>
                    <a:pt x="3374" y="5402"/>
                    <a:pt x="4275" y="3834"/>
                    <a:pt x="4475" y="2133"/>
                  </a:cubicBezTo>
                  <a:cubicBezTo>
                    <a:pt x="4475" y="2099"/>
                    <a:pt x="4441" y="2033"/>
                    <a:pt x="4408" y="2033"/>
                  </a:cubicBezTo>
                  <a:cubicBezTo>
                    <a:pt x="2873" y="1699"/>
                    <a:pt x="1439" y="998"/>
                    <a:pt x="238" y="31"/>
                  </a:cubicBezTo>
                  <a:cubicBezTo>
                    <a:pt x="217" y="9"/>
                    <a:pt x="192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7"/>
            <p:cNvSpPr/>
            <p:nvPr/>
          </p:nvSpPr>
          <p:spPr>
            <a:xfrm rot="5400000">
              <a:off x="7523475" y="4778472"/>
              <a:ext cx="222385" cy="337772"/>
            </a:xfrm>
            <a:custGeom>
              <a:avLst/>
              <a:gdLst/>
              <a:ahLst/>
              <a:cxnLst/>
              <a:rect l="l" t="t" r="r" b="b"/>
              <a:pathLst>
                <a:path w="5220" h="7928" extrusionOk="0">
                  <a:moveTo>
                    <a:pt x="99" y="0"/>
                  </a:moveTo>
                  <a:cubicBezTo>
                    <a:pt x="9" y="0"/>
                    <a:pt x="1" y="156"/>
                    <a:pt x="115" y="214"/>
                  </a:cubicBezTo>
                  <a:lnTo>
                    <a:pt x="82" y="214"/>
                  </a:lnTo>
                  <a:cubicBezTo>
                    <a:pt x="916" y="547"/>
                    <a:pt x="1750" y="881"/>
                    <a:pt x="2584" y="1248"/>
                  </a:cubicBezTo>
                  <a:cubicBezTo>
                    <a:pt x="3218" y="1548"/>
                    <a:pt x="4619" y="2048"/>
                    <a:pt x="4819" y="2816"/>
                  </a:cubicBezTo>
                  <a:cubicBezTo>
                    <a:pt x="4986" y="3583"/>
                    <a:pt x="4785" y="4650"/>
                    <a:pt x="4685" y="5451"/>
                  </a:cubicBezTo>
                  <a:cubicBezTo>
                    <a:pt x="4552" y="6251"/>
                    <a:pt x="4419" y="7019"/>
                    <a:pt x="4218" y="7819"/>
                  </a:cubicBezTo>
                  <a:cubicBezTo>
                    <a:pt x="4198" y="7879"/>
                    <a:pt x="4262" y="7927"/>
                    <a:pt x="4324" y="7927"/>
                  </a:cubicBezTo>
                  <a:cubicBezTo>
                    <a:pt x="4365" y="7927"/>
                    <a:pt x="4405" y="7906"/>
                    <a:pt x="4419" y="7853"/>
                  </a:cubicBezTo>
                  <a:cubicBezTo>
                    <a:pt x="4652" y="6952"/>
                    <a:pt x="4819" y="6051"/>
                    <a:pt x="4919" y="5117"/>
                  </a:cubicBezTo>
                  <a:cubicBezTo>
                    <a:pt x="5019" y="4350"/>
                    <a:pt x="5219" y="3349"/>
                    <a:pt x="4952" y="2582"/>
                  </a:cubicBezTo>
                  <a:cubicBezTo>
                    <a:pt x="4752" y="1948"/>
                    <a:pt x="3618" y="1515"/>
                    <a:pt x="3084" y="1248"/>
                  </a:cubicBezTo>
                  <a:cubicBezTo>
                    <a:pt x="2117" y="781"/>
                    <a:pt x="1116" y="414"/>
                    <a:pt x="149" y="14"/>
                  </a:cubicBezTo>
                  <a:cubicBezTo>
                    <a:pt x="130" y="4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7"/>
            <p:cNvSpPr/>
            <p:nvPr/>
          </p:nvSpPr>
          <p:spPr>
            <a:xfrm rot="5400000">
              <a:off x="7638679" y="4821466"/>
              <a:ext cx="80732" cy="61820"/>
            </a:xfrm>
            <a:custGeom>
              <a:avLst/>
              <a:gdLst/>
              <a:ahLst/>
              <a:cxnLst/>
              <a:rect l="l" t="t" r="r" b="b"/>
              <a:pathLst>
                <a:path w="1895" h="1451" extrusionOk="0">
                  <a:moveTo>
                    <a:pt x="158" y="0"/>
                  </a:moveTo>
                  <a:cubicBezTo>
                    <a:pt x="74" y="0"/>
                    <a:pt x="1" y="104"/>
                    <a:pt x="82" y="185"/>
                  </a:cubicBezTo>
                  <a:lnTo>
                    <a:pt x="82" y="152"/>
                  </a:lnTo>
                  <a:cubicBezTo>
                    <a:pt x="616" y="585"/>
                    <a:pt x="1183" y="952"/>
                    <a:pt x="1683" y="1419"/>
                  </a:cubicBezTo>
                  <a:cubicBezTo>
                    <a:pt x="1705" y="1441"/>
                    <a:pt x="1729" y="1450"/>
                    <a:pt x="1752" y="1450"/>
                  </a:cubicBezTo>
                  <a:cubicBezTo>
                    <a:pt x="1831" y="1450"/>
                    <a:pt x="1895" y="1338"/>
                    <a:pt x="1817" y="1286"/>
                  </a:cubicBezTo>
                  <a:cubicBezTo>
                    <a:pt x="1350" y="785"/>
                    <a:pt x="749" y="452"/>
                    <a:pt x="215" y="18"/>
                  </a:cubicBezTo>
                  <a:cubicBezTo>
                    <a:pt x="197" y="6"/>
                    <a:pt x="177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7"/>
            <p:cNvSpPr/>
            <p:nvPr/>
          </p:nvSpPr>
          <p:spPr>
            <a:xfrm rot="5400000">
              <a:off x="7544269" y="4908547"/>
              <a:ext cx="22792" cy="86786"/>
            </a:xfrm>
            <a:custGeom>
              <a:avLst/>
              <a:gdLst/>
              <a:ahLst/>
              <a:cxnLst/>
              <a:rect l="l" t="t" r="r" b="b"/>
              <a:pathLst>
                <a:path w="535" h="2037" extrusionOk="0">
                  <a:moveTo>
                    <a:pt x="405" y="1"/>
                  </a:moveTo>
                  <a:cubicBezTo>
                    <a:pt x="373" y="1"/>
                    <a:pt x="346" y="16"/>
                    <a:pt x="334" y="50"/>
                  </a:cubicBezTo>
                  <a:cubicBezTo>
                    <a:pt x="167" y="684"/>
                    <a:pt x="67" y="1285"/>
                    <a:pt x="0" y="1918"/>
                  </a:cubicBezTo>
                  <a:cubicBezTo>
                    <a:pt x="0" y="1993"/>
                    <a:pt x="53" y="2037"/>
                    <a:pt x="105" y="2037"/>
                  </a:cubicBezTo>
                  <a:cubicBezTo>
                    <a:pt x="146" y="2037"/>
                    <a:pt x="186" y="2010"/>
                    <a:pt x="201" y="1952"/>
                  </a:cubicBezTo>
                  <a:cubicBezTo>
                    <a:pt x="267" y="1351"/>
                    <a:pt x="367" y="718"/>
                    <a:pt x="534" y="117"/>
                  </a:cubicBezTo>
                  <a:cubicBezTo>
                    <a:pt x="534" y="52"/>
                    <a:pt x="463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7"/>
            <p:cNvSpPr/>
            <p:nvPr/>
          </p:nvSpPr>
          <p:spPr>
            <a:xfrm rot="5400000">
              <a:off x="7769023" y="4974816"/>
              <a:ext cx="82180" cy="43883"/>
            </a:xfrm>
            <a:custGeom>
              <a:avLst/>
              <a:gdLst/>
              <a:ahLst/>
              <a:cxnLst/>
              <a:rect l="l" t="t" r="r" b="b"/>
              <a:pathLst>
                <a:path w="1929" h="1030" extrusionOk="0">
                  <a:moveTo>
                    <a:pt x="163" y="0"/>
                  </a:moveTo>
                  <a:cubicBezTo>
                    <a:pt x="76" y="0"/>
                    <a:pt x="1" y="126"/>
                    <a:pt x="112" y="182"/>
                  </a:cubicBezTo>
                  <a:cubicBezTo>
                    <a:pt x="613" y="516"/>
                    <a:pt x="1147" y="783"/>
                    <a:pt x="1714" y="1016"/>
                  </a:cubicBezTo>
                  <a:cubicBezTo>
                    <a:pt x="1728" y="1026"/>
                    <a:pt x="1742" y="1030"/>
                    <a:pt x="1757" y="1030"/>
                  </a:cubicBezTo>
                  <a:cubicBezTo>
                    <a:pt x="1846" y="1030"/>
                    <a:pt x="1928" y="878"/>
                    <a:pt x="1814" y="849"/>
                  </a:cubicBezTo>
                  <a:cubicBezTo>
                    <a:pt x="1247" y="616"/>
                    <a:pt x="713" y="349"/>
                    <a:pt x="213" y="15"/>
                  </a:cubicBezTo>
                  <a:cubicBezTo>
                    <a:pt x="196" y="5"/>
                    <a:pt x="179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9" name="Google Shape;4089;p27"/>
          <p:cNvGrpSpPr/>
          <p:nvPr/>
        </p:nvGrpSpPr>
        <p:grpSpPr>
          <a:xfrm flipH="1">
            <a:off x="4308987" y="4751722"/>
            <a:ext cx="589552" cy="624470"/>
            <a:chOff x="4174996" y="4517026"/>
            <a:chExt cx="645448" cy="683601"/>
          </a:xfrm>
        </p:grpSpPr>
        <p:sp>
          <p:nvSpPr>
            <p:cNvPr id="4090" name="Google Shape;4090;p27"/>
            <p:cNvSpPr/>
            <p:nvPr/>
          </p:nvSpPr>
          <p:spPr>
            <a:xfrm rot="5400000">
              <a:off x="4380180" y="4841227"/>
              <a:ext cx="437655" cy="274589"/>
            </a:xfrm>
            <a:custGeom>
              <a:avLst/>
              <a:gdLst/>
              <a:ahLst/>
              <a:cxnLst/>
              <a:rect l="l" t="t" r="r" b="b"/>
              <a:pathLst>
                <a:path w="10273" h="6445" extrusionOk="0">
                  <a:moveTo>
                    <a:pt x="134" y="1"/>
                  </a:moveTo>
                  <a:cubicBezTo>
                    <a:pt x="58" y="1"/>
                    <a:pt x="0" y="102"/>
                    <a:pt x="76" y="203"/>
                  </a:cubicBezTo>
                  <a:cubicBezTo>
                    <a:pt x="2644" y="3238"/>
                    <a:pt x="6414" y="5106"/>
                    <a:pt x="10116" y="6440"/>
                  </a:cubicBezTo>
                  <a:cubicBezTo>
                    <a:pt x="10126" y="6443"/>
                    <a:pt x="10136" y="6444"/>
                    <a:pt x="10145" y="6444"/>
                  </a:cubicBezTo>
                  <a:cubicBezTo>
                    <a:pt x="10254" y="6444"/>
                    <a:pt x="10273" y="6271"/>
                    <a:pt x="10150" y="6240"/>
                  </a:cubicBezTo>
                  <a:cubicBezTo>
                    <a:pt x="6480" y="4906"/>
                    <a:pt x="2778" y="3071"/>
                    <a:pt x="209" y="36"/>
                  </a:cubicBezTo>
                  <a:cubicBezTo>
                    <a:pt x="185" y="11"/>
                    <a:pt x="158" y="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7"/>
            <p:cNvSpPr/>
            <p:nvPr/>
          </p:nvSpPr>
          <p:spPr>
            <a:xfrm rot="5400000">
              <a:off x="4500576" y="4689560"/>
              <a:ext cx="360204" cy="279531"/>
            </a:xfrm>
            <a:custGeom>
              <a:avLst/>
              <a:gdLst/>
              <a:ahLst/>
              <a:cxnLst/>
              <a:rect l="l" t="t" r="r" b="b"/>
              <a:pathLst>
                <a:path w="8455" h="6561" extrusionOk="0">
                  <a:moveTo>
                    <a:pt x="1533" y="171"/>
                  </a:moveTo>
                  <a:cubicBezTo>
                    <a:pt x="1777" y="171"/>
                    <a:pt x="2062" y="344"/>
                    <a:pt x="2235" y="443"/>
                  </a:cubicBezTo>
                  <a:cubicBezTo>
                    <a:pt x="2836" y="843"/>
                    <a:pt x="3403" y="1310"/>
                    <a:pt x="3903" y="1844"/>
                  </a:cubicBezTo>
                  <a:cubicBezTo>
                    <a:pt x="5249" y="3222"/>
                    <a:pt x="6472" y="4724"/>
                    <a:pt x="7809" y="6112"/>
                  </a:cubicBezTo>
                  <a:lnTo>
                    <a:pt x="7809" y="6112"/>
                  </a:lnTo>
                  <a:cubicBezTo>
                    <a:pt x="6655" y="5561"/>
                    <a:pt x="5425" y="5166"/>
                    <a:pt x="4270" y="4646"/>
                  </a:cubicBezTo>
                  <a:cubicBezTo>
                    <a:pt x="2902" y="4046"/>
                    <a:pt x="1168" y="3112"/>
                    <a:pt x="1001" y="1410"/>
                  </a:cubicBezTo>
                  <a:cubicBezTo>
                    <a:pt x="968" y="1043"/>
                    <a:pt x="934" y="476"/>
                    <a:pt x="1301" y="243"/>
                  </a:cubicBezTo>
                  <a:cubicBezTo>
                    <a:pt x="1370" y="192"/>
                    <a:pt x="1449" y="171"/>
                    <a:pt x="1533" y="171"/>
                  </a:cubicBezTo>
                  <a:close/>
                  <a:moveTo>
                    <a:pt x="1519" y="1"/>
                  </a:moveTo>
                  <a:cubicBezTo>
                    <a:pt x="1204" y="1"/>
                    <a:pt x="947" y="180"/>
                    <a:pt x="834" y="677"/>
                  </a:cubicBezTo>
                  <a:cubicBezTo>
                    <a:pt x="0" y="4312"/>
                    <a:pt x="6071" y="5347"/>
                    <a:pt x="8239" y="6547"/>
                  </a:cubicBezTo>
                  <a:cubicBezTo>
                    <a:pt x="8258" y="6557"/>
                    <a:pt x="8276" y="6561"/>
                    <a:pt x="8293" y="6561"/>
                  </a:cubicBezTo>
                  <a:cubicBezTo>
                    <a:pt x="8396" y="6561"/>
                    <a:pt x="8454" y="6405"/>
                    <a:pt x="8340" y="6347"/>
                  </a:cubicBezTo>
                  <a:lnTo>
                    <a:pt x="8340" y="6347"/>
                  </a:lnTo>
                  <a:lnTo>
                    <a:pt x="8340" y="6381"/>
                  </a:lnTo>
                  <a:cubicBezTo>
                    <a:pt x="8267" y="6341"/>
                    <a:pt x="8193" y="6303"/>
                    <a:pt x="8120" y="6265"/>
                  </a:cubicBezTo>
                  <a:lnTo>
                    <a:pt x="8120" y="6265"/>
                  </a:lnTo>
                  <a:cubicBezTo>
                    <a:pt x="8148" y="6223"/>
                    <a:pt x="8153" y="6161"/>
                    <a:pt x="8106" y="6114"/>
                  </a:cubicBezTo>
                  <a:cubicBezTo>
                    <a:pt x="6505" y="4446"/>
                    <a:pt x="5104" y="2611"/>
                    <a:pt x="3369" y="1043"/>
                  </a:cubicBezTo>
                  <a:cubicBezTo>
                    <a:pt x="2972" y="690"/>
                    <a:pt x="2136" y="1"/>
                    <a:pt x="151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7"/>
            <p:cNvSpPr/>
            <p:nvPr/>
          </p:nvSpPr>
          <p:spPr>
            <a:xfrm rot="5400000">
              <a:off x="4078000" y="4835179"/>
              <a:ext cx="570405" cy="160493"/>
            </a:xfrm>
            <a:custGeom>
              <a:avLst/>
              <a:gdLst/>
              <a:ahLst/>
              <a:cxnLst/>
              <a:rect l="l" t="t" r="r" b="b"/>
              <a:pathLst>
                <a:path w="13389" h="3767" extrusionOk="0">
                  <a:moveTo>
                    <a:pt x="13255" y="0"/>
                  </a:moveTo>
                  <a:lnTo>
                    <a:pt x="13255" y="33"/>
                  </a:lnTo>
                  <a:cubicBezTo>
                    <a:pt x="13114" y="30"/>
                    <a:pt x="12973" y="28"/>
                    <a:pt x="12832" y="28"/>
                  </a:cubicBezTo>
                  <a:cubicBezTo>
                    <a:pt x="10505" y="28"/>
                    <a:pt x="8181" y="531"/>
                    <a:pt x="5917" y="1034"/>
                  </a:cubicBezTo>
                  <a:cubicBezTo>
                    <a:pt x="3849" y="1501"/>
                    <a:pt x="1680" y="2135"/>
                    <a:pt x="79" y="3569"/>
                  </a:cubicBezTo>
                  <a:cubicBezTo>
                    <a:pt x="1" y="3648"/>
                    <a:pt x="86" y="3767"/>
                    <a:pt x="175" y="3767"/>
                  </a:cubicBezTo>
                  <a:cubicBezTo>
                    <a:pt x="200" y="3767"/>
                    <a:pt x="224" y="3758"/>
                    <a:pt x="246" y="3736"/>
                  </a:cubicBezTo>
                  <a:cubicBezTo>
                    <a:pt x="1814" y="2302"/>
                    <a:pt x="3949" y="1701"/>
                    <a:pt x="5984" y="1234"/>
                  </a:cubicBezTo>
                  <a:cubicBezTo>
                    <a:pt x="8248" y="731"/>
                    <a:pt x="10512" y="228"/>
                    <a:pt x="12832" y="228"/>
                  </a:cubicBezTo>
                  <a:cubicBezTo>
                    <a:pt x="12973" y="228"/>
                    <a:pt x="13114" y="230"/>
                    <a:pt x="13255" y="234"/>
                  </a:cubicBezTo>
                  <a:cubicBezTo>
                    <a:pt x="13389" y="234"/>
                    <a:pt x="13389" y="0"/>
                    <a:pt x="1325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7"/>
            <p:cNvSpPr/>
            <p:nvPr/>
          </p:nvSpPr>
          <p:spPr>
            <a:xfrm rot="5400000">
              <a:off x="4060530" y="4631492"/>
              <a:ext cx="483198" cy="254267"/>
            </a:xfrm>
            <a:custGeom>
              <a:avLst/>
              <a:gdLst/>
              <a:ahLst/>
              <a:cxnLst/>
              <a:rect l="l" t="t" r="r" b="b"/>
              <a:pathLst>
                <a:path w="11342" h="5968" extrusionOk="0">
                  <a:moveTo>
                    <a:pt x="10304" y="184"/>
                  </a:moveTo>
                  <a:cubicBezTo>
                    <a:pt x="10513" y="184"/>
                    <a:pt x="10721" y="187"/>
                    <a:pt x="10929" y="192"/>
                  </a:cubicBezTo>
                  <a:lnTo>
                    <a:pt x="10929" y="192"/>
                  </a:lnTo>
                  <a:cubicBezTo>
                    <a:pt x="10654" y="372"/>
                    <a:pt x="10402" y="579"/>
                    <a:pt x="10175" y="835"/>
                  </a:cubicBezTo>
                  <a:cubicBezTo>
                    <a:pt x="9608" y="1335"/>
                    <a:pt x="8974" y="1802"/>
                    <a:pt x="8340" y="2202"/>
                  </a:cubicBezTo>
                  <a:cubicBezTo>
                    <a:pt x="7306" y="2903"/>
                    <a:pt x="6239" y="3470"/>
                    <a:pt x="5205" y="4170"/>
                  </a:cubicBezTo>
                  <a:cubicBezTo>
                    <a:pt x="4171" y="4837"/>
                    <a:pt x="3203" y="5638"/>
                    <a:pt x="1902" y="5738"/>
                  </a:cubicBezTo>
                  <a:cubicBezTo>
                    <a:pt x="1860" y="5740"/>
                    <a:pt x="1817" y="5741"/>
                    <a:pt x="1774" y="5741"/>
                  </a:cubicBezTo>
                  <a:cubicBezTo>
                    <a:pt x="1104" y="5741"/>
                    <a:pt x="364" y="5490"/>
                    <a:pt x="301" y="4737"/>
                  </a:cubicBezTo>
                  <a:cubicBezTo>
                    <a:pt x="335" y="4137"/>
                    <a:pt x="535" y="3603"/>
                    <a:pt x="902" y="3170"/>
                  </a:cubicBezTo>
                  <a:cubicBezTo>
                    <a:pt x="1969" y="1602"/>
                    <a:pt x="4004" y="968"/>
                    <a:pt x="5738" y="634"/>
                  </a:cubicBezTo>
                  <a:cubicBezTo>
                    <a:pt x="7244" y="328"/>
                    <a:pt x="8772" y="184"/>
                    <a:pt x="10304" y="184"/>
                  </a:cubicBezTo>
                  <a:close/>
                  <a:moveTo>
                    <a:pt x="11209" y="1"/>
                  </a:moveTo>
                  <a:lnTo>
                    <a:pt x="11209" y="34"/>
                  </a:lnTo>
                  <a:cubicBezTo>
                    <a:pt x="10853" y="17"/>
                    <a:pt x="10497" y="9"/>
                    <a:pt x="10142" y="9"/>
                  </a:cubicBezTo>
                  <a:cubicBezTo>
                    <a:pt x="8364" y="9"/>
                    <a:pt x="6595" y="217"/>
                    <a:pt x="4871" y="634"/>
                  </a:cubicBezTo>
                  <a:cubicBezTo>
                    <a:pt x="2970" y="1101"/>
                    <a:pt x="1002" y="2069"/>
                    <a:pt x="268" y="3970"/>
                  </a:cubicBezTo>
                  <a:cubicBezTo>
                    <a:pt x="1" y="4604"/>
                    <a:pt x="34" y="5271"/>
                    <a:pt x="635" y="5671"/>
                  </a:cubicBezTo>
                  <a:cubicBezTo>
                    <a:pt x="931" y="5885"/>
                    <a:pt x="1291" y="5968"/>
                    <a:pt x="1668" y="5968"/>
                  </a:cubicBezTo>
                  <a:cubicBezTo>
                    <a:pt x="2350" y="5968"/>
                    <a:pt x="3088" y="5696"/>
                    <a:pt x="3604" y="5438"/>
                  </a:cubicBezTo>
                  <a:cubicBezTo>
                    <a:pt x="4204" y="5104"/>
                    <a:pt x="4771" y="4737"/>
                    <a:pt x="5305" y="4337"/>
                  </a:cubicBezTo>
                  <a:cubicBezTo>
                    <a:pt x="6005" y="3870"/>
                    <a:pt x="6739" y="3470"/>
                    <a:pt x="7473" y="3036"/>
                  </a:cubicBezTo>
                  <a:cubicBezTo>
                    <a:pt x="8140" y="2603"/>
                    <a:pt x="8774" y="2202"/>
                    <a:pt x="9408" y="1735"/>
                  </a:cubicBezTo>
                  <a:cubicBezTo>
                    <a:pt x="10008" y="1268"/>
                    <a:pt x="10509" y="634"/>
                    <a:pt x="11176" y="301"/>
                  </a:cubicBezTo>
                  <a:cubicBezTo>
                    <a:pt x="11222" y="278"/>
                    <a:pt x="11236" y="238"/>
                    <a:pt x="11231" y="199"/>
                  </a:cubicBezTo>
                  <a:lnTo>
                    <a:pt x="11231" y="199"/>
                  </a:lnTo>
                  <a:cubicBezTo>
                    <a:pt x="11342" y="179"/>
                    <a:pt x="11335" y="1"/>
                    <a:pt x="1120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94" name="Google Shape;4094;p27"/>
          <p:cNvSpPr/>
          <p:nvPr/>
        </p:nvSpPr>
        <p:spPr>
          <a:xfrm rot="-5400000" flipH="1">
            <a:off x="3835704" y="4824999"/>
            <a:ext cx="280111" cy="249964"/>
          </a:xfrm>
          <a:custGeom>
            <a:avLst/>
            <a:gdLst/>
            <a:ahLst/>
            <a:cxnLst/>
            <a:rect l="l" t="t" r="r" b="b"/>
            <a:pathLst>
              <a:path w="6575" h="5867" extrusionOk="0">
                <a:moveTo>
                  <a:pt x="5235" y="0"/>
                </a:moveTo>
                <a:cubicBezTo>
                  <a:pt x="5063" y="0"/>
                  <a:pt x="4866" y="48"/>
                  <a:pt x="4639" y="156"/>
                </a:cubicBezTo>
                <a:cubicBezTo>
                  <a:pt x="3472" y="756"/>
                  <a:pt x="3639" y="2691"/>
                  <a:pt x="3639" y="3758"/>
                </a:cubicBezTo>
                <a:cubicBezTo>
                  <a:pt x="3038" y="3191"/>
                  <a:pt x="2204" y="2090"/>
                  <a:pt x="1370" y="1923"/>
                </a:cubicBezTo>
                <a:cubicBezTo>
                  <a:pt x="1253" y="1908"/>
                  <a:pt x="1145" y="1901"/>
                  <a:pt x="1047" y="1901"/>
                </a:cubicBezTo>
                <a:cubicBezTo>
                  <a:pt x="79" y="1901"/>
                  <a:pt x="1" y="2616"/>
                  <a:pt x="637" y="3525"/>
                </a:cubicBezTo>
                <a:cubicBezTo>
                  <a:pt x="1591" y="4893"/>
                  <a:pt x="3851" y="5866"/>
                  <a:pt x="5505" y="5866"/>
                </a:cubicBezTo>
                <a:cubicBezTo>
                  <a:pt x="5585" y="5866"/>
                  <a:pt x="5663" y="5864"/>
                  <a:pt x="5740" y="5860"/>
                </a:cubicBezTo>
                <a:lnTo>
                  <a:pt x="5840" y="5693"/>
                </a:lnTo>
                <a:cubicBezTo>
                  <a:pt x="6507" y="4692"/>
                  <a:pt x="6574" y="3091"/>
                  <a:pt x="6407" y="1823"/>
                </a:cubicBezTo>
                <a:cubicBezTo>
                  <a:pt x="6271" y="1002"/>
                  <a:pt x="6021" y="0"/>
                  <a:pt x="5235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5" name="Google Shape;4095;p27"/>
          <p:cNvGrpSpPr/>
          <p:nvPr/>
        </p:nvGrpSpPr>
        <p:grpSpPr>
          <a:xfrm>
            <a:off x="6265209" y="-244224"/>
            <a:ext cx="968730" cy="759811"/>
            <a:chOff x="2246497" y="-36012"/>
            <a:chExt cx="829747" cy="650802"/>
          </a:xfrm>
        </p:grpSpPr>
        <p:sp>
          <p:nvSpPr>
            <p:cNvPr id="4096" name="Google Shape;4096;p27"/>
            <p:cNvSpPr/>
            <p:nvPr/>
          </p:nvSpPr>
          <p:spPr>
            <a:xfrm rot="5400000">
              <a:off x="2438739" y="-148100"/>
              <a:ext cx="525417" cy="749592"/>
            </a:xfrm>
            <a:custGeom>
              <a:avLst/>
              <a:gdLst/>
              <a:ahLst/>
              <a:cxnLst/>
              <a:rect l="l" t="t" r="r" b="b"/>
              <a:pathLst>
                <a:path w="12333" h="17594" extrusionOk="0">
                  <a:moveTo>
                    <a:pt x="133" y="0"/>
                  </a:moveTo>
                  <a:cubicBezTo>
                    <a:pt x="60" y="0"/>
                    <a:pt x="1" y="71"/>
                    <a:pt x="24" y="142"/>
                  </a:cubicBezTo>
                  <a:cubicBezTo>
                    <a:pt x="1692" y="3211"/>
                    <a:pt x="4494" y="5546"/>
                    <a:pt x="7062" y="7847"/>
                  </a:cubicBezTo>
                  <a:cubicBezTo>
                    <a:pt x="8363" y="9015"/>
                    <a:pt x="9664" y="10182"/>
                    <a:pt x="10632" y="11683"/>
                  </a:cubicBezTo>
                  <a:cubicBezTo>
                    <a:pt x="11766" y="13451"/>
                    <a:pt x="11833" y="15486"/>
                    <a:pt x="12099" y="17521"/>
                  </a:cubicBezTo>
                  <a:cubicBezTo>
                    <a:pt x="12112" y="17572"/>
                    <a:pt x="12149" y="17594"/>
                    <a:pt x="12190" y="17594"/>
                  </a:cubicBezTo>
                  <a:cubicBezTo>
                    <a:pt x="12256" y="17594"/>
                    <a:pt x="12333" y="17537"/>
                    <a:pt x="12333" y="17454"/>
                  </a:cubicBezTo>
                  <a:cubicBezTo>
                    <a:pt x="12066" y="15586"/>
                    <a:pt x="11966" y="13718"/>
                    <a:pt x="11065" y="12017"/>
                  </a:cubicBezTo>
                  <a:cubicBezTo>
                    <a:pt x="10298" y="10516"/>
                    <a:pt x="9031" y="9348"/>
                    <a:pt x="7796" y="8248"/>
                  </a:cubicBezTo>
                  <a:cubicBezTo>
                    <a:pt x="5094" y="5746"/>
                    <a:pt x="2026" y="3344"/>
                    <a:pt x="224" y="42"/>
                  </a:cubicBezTo>
                  <a:cubicBezTo>
                    <a:pt x="195" y="12"/>
                    <a:pt x="163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7"/>
            <p:cNvSpPr/>
            <p:nvPr/>
          </p:nvSpPr>
          <p:spPr>
            <a:xfrm rot="5400000">
              <a:off x="2638833" y="109259"/>
              <a:ext cx="33060" cy="241911"/>
            </a:xfrm>
            <a:custGeom>
              <a:avLst/>
              <a:gdLst/>
              <a:ahLst/>
              <a:cxnLst/>
              <a:rect l="l" t="t" r="r" b="b"/>
              <a:pathLst>
                <a:path w="776" h="5678" extrusionOk="0">
                  <a:moveTo>
                    <a:pt x="632" y="1"/>
                  </a:moveTo>
                  <a:cubicBezTo>
                    <a:pt x="589" y="1"/>
                    <a:pt x="547" y="22"/>
                    <a:pt x="534" y="73"/>
                  </a:cubicBezTo>
                  <a:cubicBezTo>
                    <a:pt x="1" y="1908"/>
                    <a:pt x="201" y="3709"/>
                    <a:pt x="368" y="5577"/>
                  </a:cubicBezTo>
                  <a:cubicBezTo>
                    <a:pt x="368" y="5644"/>
                    <a:pt x="426" y="5677"/>
                    <a:pt x="480" y="5677"/>
                  </a:cubicBezTo>
                  <a:cubicBezTo>
                    <a:pt x="534" y="5677"/>
                    <a:pt x="584" y="5644"/>
                    <a:pt x="568" y="5577"/>
                  </a:cubicBezTo>
                  <a:cubicBezTo>
                    <a:pt x="434" y="3709"/>
                    <a:pt x="201" y="1941"/>
                    <a:pt x="734" y="140"/>
                  </a:cubicBezTo>
                  <a:cubicBezTo>
                    <a:pt x="776" y="58"/>
                    <a:pt x="702" y="1"/>
                    <a:pt x="632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7"/>
            <p:cNvSpPr/>
            <p:nvPr/>
          </p:nvSpPr>
          <p:spPr>
            <a:xfrm rot="5400000">
              <a:off x="2570077" y="421287"/>
              <a:ext cx="225069" cy="38131"/>
            </a:xfrm>
            <a:custGeom>
              <a:avLst/>
              <a:gdLst/>
              <a:ahLst/>
              <a:cxnLst/>
              <a:rect l="l" t="t" r="r" b="b"/>
              <a:pathLst>
                <a:path w="5283" h="895" extrusionOk="0">
                  <a:moveTo>
                    <a:pt x="1891" y="0"/>
                  </a:moveTo>
                  <a:cubicBezTo>
                    <a:pt x="1301" y="0"/>
                    <a:pt x="708" y="63"/>
                    <a:pt x="124" y="189"/>
                  </a:cubicBezTo>
                  <a:cubicBezTo>
                    <a:pt x="0" y="220"/>
                    <a:pt x="48" y="393"/>
                    <a:pt x="161" y="393"/>
                  </a:cubicBezTo>
                  <a:cubicBezTo>
                    <a:pt x="170" y="393"/>
                    <a:pt x="180" y="392"/>
                    <a:pt x="190" y="390"/>
                  </a:cubicBezTo>
                  <a:cubicBezTo>
                    <a:pt x="752" y="263"/>
                    <a:pt x="1322" y="200"/>
                    <a:pt x="1890" y="200"/>
                  </a:cubicBezTo>
                  <a:cubicBezTo>
                    <a:pt x="2975" y="200"/>
                    <a:pt x="4054" y="430"/>
                    <a:pt x="5060" y="890"/>
                  </a:cubicBezTo>
                  <a:cubicBezTo>
                    <a:pt x="5072" y="893"/>
                    <a:pt x="5084" y="894"/>
                    <a:pt x="5095" y="894"/>
                  </a:cubicBezTo>
                  <a:cubicBezTo>
                    <a:pt x="5210" y="894"/>
                    <a:pt x="5282" y="750"/>
                    <a:pt x="5161" y="690"/>
                  </a:cubicBezTo>
                  <a:cubicBezTo>
                    <a:pt x="4132" y="230"/>
                    <a:pt x="3017" y="0"/>
                    <a:pt x="1891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7"/>
            <p:cNvSpPr/>
            <p:nvPr/>
          </p:nvSpPr>
          <p:spPr>
            <a:xfrm rot="5400000">
              <a:off x="2427673" y="306534"/>
              <a:ext cx="108210" cy="159556"/>
            </a:xfrm>
            <a:custGeom>
              <a:avLst/>
              <a:gdLst/>
              <a:ahLst/>
              <a:cxnLst/>
              <a:rect l="l" t="t" r="r" b="b"/>
              <a:pathLst>
                <a:path w="2540" h="3745" extrusionOk="0">
                  <a:moveTo>
                    <a:pt x="2400" y="1"/>
                  </a:moveTo>
                  <a:cubicBezTo>
                    <a:pt x="2374" y="1"/>
                    <a:pt x="2347" y="11"/>
                    <a:pt x="2322" y="36"/>
                  </a:cubicBezTo>
                  <a:cubicBezTo>
                    <a:pt x="1288" y="1070"/>
                    <a:pt x="454" y="2137"/>
                    <a:pt x="21" y="3605"/>
                  </a:cubicBezTo>
                  <a:cubicBezTo>
                    <a:pt x="0" y="3688"/>
                    <a:pt x="69" y="3745"/>
                    <a:pt x="132" y="3745"/>
                  </a:cubicBezTo>
                  <a:cubicBezTo>
                    <a:pt x="171" y="3745"/>
                    <a:pt x="208" y="3723"/>
                    <a:pt x="221" y="3672"/>
                  </a:cubicBezTo>
                  <a:cubicBezTo>
                    <a:pt x="621" y="2238"/>
                    <a:pt x="1455" y="1203"/>
                    <a:pt x="2489" y="169"/>
                  </a:cubicBezTo>
                  <a:cubicBezTo>
                    <a:pt x="2539" y="94"/>
                    <a:pt x="2477" y="1"/>
                    <a:pt x="240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7"/>
            <p:cNvSpPr/>
            <p:nvPr/>
          </p:nvSpPr>
          <p:spPr>
            <a:xfrm rot="5400000">
              <a:off x="2307723" y="382686"/>
              <a:ext cx="96196" cy="218649"/>
            </a:xfrm>
            <a:custGeom>
              <a:avLst/>
              <a:gdLst/>
              <a:ahLst/>
              <a:cxnLst/>
              <a:rect l="l" t="t" r="r" b="b"/>
              <a:pathLst>
                <a:path w="2258" h="5132" extrusionOk="0">
                  <a:moveTo>
                    <a:pt x="636" y="338"/>
                  </a:moveTo>
                  <a:lnTo>
                    <a:pt x="636" y="338"/>
                  </a:lnTo>
                  <a:cubicBezTo>
                    <a:pt x="1060" y="1026"/>
                    <a:pt x="1424" y="1770"/>
                    <a:pt x="1702" y="2543"/>
                  </a:cubicBezTo>
                  <a:cubicBezTo>
                    <a:pt x="1904" y="3093"/>
                    <a:pt x="2258" y="4951"/>
                    <a:pt x="1365" y="4951"/>
                  </a:cubicBezTo>
                  <a:cubicBezTo>
                    <a:pt x="1230" y="4951"/>
                    <a:pt x="1066" y="4908"/>
                    <a:pt x="868" y="4811"/>
                  </a:cubicBezTo>
                  <a:cubicBezTo>
                    <a:pt x="134" y="4478"/>
                    <a:pt x="234" y="3043"/>
                    <a:pt x="267" y="2376"/>
                  </a:cubicBezTo>
                  <a:cubicBezTo>
                    <a:pt x="301" y="1742"/>
                    <a:pt x="301" y="875"/>
                    <a:pt x="634" y="341"/>
                  </a:cubicBezTo>
                  <a:cubicBezTo>
                    <a:pt x="635" y="340"/>
                    <a:pt x="636" y="339"/>
                    <a:pt x="636" y="338"/>
                  </a:cubicBezTo>
                  <a:close/>
                  <a:moveTo>
                    <a:pt x="607" y="1"/>
                  </a:moveTo>
                  <a:cubicBezTo>
                    <a:pt x="525" y="1"/>
                    <a:pt x="453" y="79"/>
                    <a:pt x="501" y="175"/>
                  </a:cubicBezTo>
                  <a:lnTo>
                    <a:pt x="534" y="175"/>
                  </a:lnTo>
                  <a:cubicBezTo>
                    <a:pt x="535" y="176"/>
                    <a:pt x="536" y="177"/>
                    <a:pt x="537" y="179"/>
                  </a:cubicBezTo>
                  <a:lnTo>
                    <a:pt x="537" y="179"/>
                  </a:lnTo>
                  <a:cubicBezTo>
                    <a:pt x="535" y="178"/>
                    <a:pt x="533" y="178"/>
                    <a:pt x="530" y="178"/>
                  </a:cubicBezTo>
                  <a:cubicBezTo>
                    <a:pt x="493" y="178"/>
                    <a:pt x="456" y="197"/>
                    <a:pt x="434" y="241"/>
                  </a:cubicBezTo>
                  <a:cubicBezTo>
                    <a:pt x="34" y="909"/>
                    <a:pt x="34" y="2076"/>
                    <a:pt x="34" y="2843"/>
                  </a:cubicBezTo>
                  <a:cubicBezTo>
                    <a:pt x="0" y="3577"/>
                    <a:pt x="67" y="4811"/>
                    <a:pt x="968" y="5078"/>
                  </a:cubicBezTo>
                  <a:cubicBezTo>
                    <a:pt x="1081" y="5115"/>
                    <a:pt x="1187" y="5131"/>
                    <a:pt x="1283" y="5131"/>
                  </a:cubicBezTo>
                  <a:cubicBezTo>
                    <a:pt x="1984" y="5131"/>
                    <a:pt x="2257" y="4255"/>
                    <a:pt x="2169" y="3610"/>
                  </a:cubicBezTo>
                  <a:cubicBezTo>
                    <a:pt x="1935" y="2343"/>
                    <a:pt x="1435" y="1142"/>
                    <a:pt x="701" y="41"/>
                  </a:cubicBezTo>
                  <a:cubicBezTo>
                    <a:pt x="673" y="13"/>
                    <a:pt x="639" y="1"/>
                    <a:pt x="60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7"/>
            <p:cNvSpPr/>
            <p:nvPr/>
          </p:nvSpPr>
          <p:spPr>
            <a:xfrm rot="5400000">
              <a:off x="2323935" y="218984"/>
              <a:ext cx="160398" cy="164029"/>
            </a:xfrm>
            <a:custGeom>
              <a:avLst/>
              <a:gdLst/>
              <a:ahLst/>
              <a:cxnLst/>
              <a:rect l="l" t="t" r="r" b="b"/>
              <a:pathLst>
                <a:path w="3765" h="3850" extrusionOk="0">
                  <a:moveTo>
                    <a:pt x="3499" y="480"/>
                  </a:moveTo>
                  <a:cubicBezTo>
                    <a:pt x="3557" y="1506"/>
                    <a:pt x="3459" y="3074"/>
                    <a:pt x="2636" y="3603"/>
                  </a:cubicBezTo>
                  <a:cubicBezTo>
                    <a:pt x="2559" y="3652"/>
                    <a:pt x="2474" y="3673"/>
                    <a:pt x="2386" y="3673"/>
                  </a:cubicBezTo>
                  <a:cubicBezTo>
                    <a:pt x="2050" y="3673"/>
                    <a:pt x="1667" y="3367"/>
                    <a:pt x="1535" y="3103"/>
                  </a:cubicBezTo>
                  <a:cubicBezTo>
                    <a:pt x="1268" y="2702"/>
                    <a:pt x="1602" y="2169"/>
                    <a:pt x="1835" y="1802"/>
                  </a:cubicBezTo>
                  <a:cubicBezTo>
                    <a:pt x="2228" y="1179"/>
                    <a:pt x="2815" y="717"/>
                    <a:pt x="3499" y="480"/>
                  </a:cubicBezTo>
                  <a:close/>
                  <a:moveTo>
                    <a:pt x="3590" y="1"/>
                  </a:moveTo>
                  <a:cubicBezTo>
                    <a:pt x="3536" y="1"/>
                    <a:pt x="3486" y="34"/>
                    <a:pt x="3503" y="101"/>
                  </a:cubicBezTo>
                  <a:lnTo>
                    <a:pt x="3470" y="101"/>
                  </a:lnTo>
                  <a:cubicBezTo>
                    <a:pt x="3474" y="143"/>
                    <a:pt x="3478" y="188"/>
                    <a:pt x="3482" y="235"/>
                  </a:cubicBezTo>
                  <a:lnTo>
                    <a:pt x="3482" y="235"/>
                  </a:lnTo>
                  <a:cubicBezTo>
                    <a:pt x="3478" y="234"/>
                    <a:pt x="3474" y="234"/>
                    <a:pt x="3470" y="234"/>
                  </a:cubicBezTo>
                  <a:cubicBezTo>
                    <a:pt x="2335" y="534"/>
                    <a:pt x="0" y="3069"/>
                    <a:pt x="2002" y="3770"/>
                  </a:cubicBezTo>
                  <a:cubicBezTo>
                    <a:pt x="2148" y="3824"/>
                    <a:pt x="2281" y="3849"/>
                    <a:pt x="2404" y="3849"/>
                  </a:cubicBezTo>
                  <a:cubicBezTo>
                    <a:pt x="3714" y="3849"/>
                    <a:pt x="3764" y="985"/>
                    <a:pt x="3703" y="101"/>
                  </a:cubicBezTo>
                  <a:cubicBezTo>
                    <a:pt x="3703" y="34"/>
                    <a:pt x="3645" y="1"/>
                    <a:pt x="3590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7"/>
            <p:cNvSpPr/>
            <p:nvPr/>
          </p:nvSpPr>
          <p:spPr>
            <a:xfrm rot="5400000">
              <a:off x="2572738" y="453771"/>
              <a:ext cx="207346" cy="114693"/>
            </a:xfrm>
            <a:custGeom>
              <a:avLst/>
              <a:gdLst/>
              <a:ahLst/>
              <a:cxnLst/>
              <a:rect l="l" t="t" r="r" b="b"/>
              <a:pathLst>
                <a:path w="4867" h="2692" extrusionOk="0">
                  <a:moveTo>
                    <a:pt x="2455" y="194"/>
                  </a:moveTo>
                  <a:cubicBezTo>
                    <a:pt x="3531" y="194"/>
                    <a:pt x="4556" y="616"/>
                    <a:pt x="4592" y="1643"/>
                  </a:cubicBezTo>
                  <a:cubicBezTo>
                    <a:pt x="4612" y="2233"/>
                    <a:pt x="4306" y="2453"/>
                    <a:pt x="3846" y="2453"/>
                  </a:cubicBezTo>
                  <a:cubicBezTo>
                    <a:pt x="2806" y="2453"/>
                    <a:pt x="979" y="1328"/>
                    <a:pt x="352" y="821"/>
                  </a:cubicBezTo>
                  <a:lnTo>
                    <a:pt x="352" y="821"/>
                  </a:lnTo>
                  <a:cubicBezTo>
                    <a:pt x="823" y="428"/>
                    <a:pt x="1653" y="194"/>
                    <a:pt x="2455" y="194"/>
                  </a:cubicBezTo>
                  <a:close/>
                  <a:moveTo>
                    <a:pt x="2523" y="1"/>
                  </a:moveTo>
                  <a:cubicBezTo>
                    <a:pt x="1623" y="1"/>
                    <a:pt x="685" y="262"/>
                    <a:pt x="186" y="684"/>
                  </a:cubicBezTo>
                  <a:lnTo>
                    <a:pt x="186" y="684"/>
                  </a:lnTo>
                  <a:cubicBezTo>
                    <a:pt x="175" y="680"/>
                    <a:pt x="163" y="678"/>
                    <a:pt x="152" y="678"/>
                  </a:cubicBezTo>
                  <a:cubicBezTo>
                    <a:pt x="75" y="678"/>
                    <a:pt x="1" y="767"/>
                    <a:pt x="33" y="842"/>
                  </a:cubicBezTo>
                  <a:lnTo>
                    <a:pt x="33" y="842"/>
                  </a:lnTo>
                  <a:cubicBezTo>
                    <a:pt x="2" y="909"/>
                    <a:pt x="68" y="978"/>
                    <a:pt x="140" y="978"/>
                  </a:cubicBezTo>
                  <a:cubicBezTo>
                    <a:pt x="150" y="978"/>
                    <a:pt x="159" y="977"/>
                    <a:pt x="169" y="974"/>
                  </a:cubicBezTo>
                  <a:lnTo>
                    <a:pt x="169" y="974"/>
                  </a:lnTo>
                  <a:cubicBezTo>
                    <a:pt x="835" y="1530"/>
                    <a:pt x="2630" y="2692"/>
                    <a:pt x="3778" y="2692"/>
                  </a:cubicBezTo>
                  <a:cubicBezTo>
                    <a:pt x="4342" y="2692"/>
                    <a:pt x="4750" y="2412"/>
                    <a:pt x="4793" y="1643"/>
                  </a:cubicBezTo>
                  <a:cubicBezTo>
                    <a:pt x="4866" y="469"/>
                    <a:pt x="3728" y="1"/>
                    <a:pt x="252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7"/>
            <p:cNvSpPr/>
            <p:nvPr/>
          </p:nvSpPr>
          <p:spPr>
            <a:xfrm rot="5400000">
              <a:off x="2473045" y="151329"/>
              <a:ext cx="188899" cy="217243"/>
            </a:xfrm>
            <a:custGeom>
              <a:avLst/>
              <a:gdLst/>
              <a:ahLst/>
              <a:cxnLst/>
              <a:rect l="l" t="t" r="r" b="b"/>
              <a:pathLst>
                <a:path w="4434" h="5099" extrusionOk="0">
                  <a:moveTo>
                    <a:pt x="1532" y="0"/>
                  </a:moveTo>
                  <a:cubicBezTo>
                    <a:pt x="1453" y="0"/>
                    <a:pt x="1385" y="86"/>
                    <a:pt x="1432" y="156"/>
                  </a:cubicBezTo>
                  <a:cubicBezTo>
                    <a:pt x="1999" y="1057"/>
                    <a:pt x="3934" y="4159"/>
                    <a:pt x="2299" y="4826"/>
                  </a:cubicBezTo>
                  <a:cubicBezTo>
                    <a:pt x="2112" y="4902"/>
                    <a:pt x="1948" y="4937"/>
                    <a:pt x="1805" y="4937"/>
                  </a:cubicBezTo>
                  <a:cubicBezTo>
                    <a:pt x="379" y="4937"/>
                    <a:pt x="1107" y="1445"/>
                    <a:pt x="1532" y="657"/>
                  </a:cubicBezTo>
                  <a:cubicBezTo>
                    <a:pt x="1555" y="586"/>
                    <a:pt x="1496" y="515"/>
                    <a:pt x="1423" y="515"/>
                  </a:cubicBezTo>
                  <a:cubicBezTo>
                    <a:pt x="1393" y="515"/>
                    <a:pt x="1361" y="527"/>
                    <a:pt x="1332" y="557"/>
                  </a:cubicBezTo>
                  <a:cubicBezTo>
                    <a:pt x="810" y="1568"/>
                    <a:pt x="1" y="5099"/>
                    <a:pt x="1899" y="5099"/>
                  </a:cubicBezTo>
                  <a:cubicBezTo>
                    <a:pt x="1942" y="5099"/>
                    <a:pt x="1986" y="5097"/>
                    <a:pt x="2032" y="5093"/>
                  </a:cubicBezTo>
                  <a:cubicBezTo>
                    <a:pt x="4434" y="4893"/>
                    <a:pt x="2199" y="990"/>
                    <a:pt x="1632" y="56"/>
                  </a:cubicBezTo>
                  <a:cubicBezTo>
                    <a:pt x="1602" y="16"/>
                    <a:pt x="1566" y="0"/>
                    <a:pt x="153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4" name="Google Shape;4104;p27"/>
          <p:cNvGrpSpPr/>
          <p:nvPr/>
        </p:nvGrpSpPr>
        <p:grpSpPr>
          <a:xfrm flipH="1">
            <a:off x="7538458" y="-128207"/>
            <a:ext cx="576735" cy="672391"/>
            <a:chOff x="1258903" y="17252"/>
            <a:chExt cx="632940" cy="737918"/>
          </a:xfrm>
        </p:grpSpPr>
        <p:sp>
          <p:nvSpPr>
            <p:cNvPr id="4105" name="Google Shape;4105;p27"/>
            <p:cNvSpPr/>
            <p:nvPr/>
          </p:nvSpPr>
          <p:spPr>
            <a:xfrm rot="5400000">
              <a:off x="1206414" y="69741"/>
              <a:ext cx="737918" cy="632940"/>
            </a:xfrm>
            <a:custGeom>
              <a:avLst/>
              <a:gdLst/>
              <a:ahLst/>
              <a:cxnLst/>
              <a:rect l="l" t="t" r="r" b="b"/>
              <a:pathLst>
                <a:path w="17321" h="14856" extrusionOk="0">
                  <a:moveTo>
                    <a:pt x="10048" y="1"/>
                  </a:moveTo>
                  <a:cubicBezTo>
                    <a:pt x="9816" y="1"/>
                    <a:pt x="9575" y="56"/>
                    <a:pt x="9348" y="144"/>
                  </a:cubicBezTo>
                  <a:cubicBezTo>
                    <a:pt x="8247" y="577"/>
                    <a:pt x="7780" y="1912"/>
                    <a:pt x="7346" y="2879"/>
                  </a:cubicBezTo>
                  <a:cubicBezTo>
                    <a:pt x="7113" y="3446"/>
                    <a:pt x="6813" y="4013"/>
                    <a:pt x="6512" y="4547"/>
                  </a:cubicBezTo>
                  <a:cubicBezTo>
                    <a:pt x="6408" y="4716"/>
                    <a:pt x="6335" y="4784"/>
                    <a:pt x="6272" y="4784"/>
                  </a:cubicBezTo>
                  <a:cubicBezTo>
                    <a:pt x="6173" y="4784"/>
                    <a:pt x="6101" y="4617"/>
                    <a:pt x="5979" y="4414"/>
                  </a:cubicBezTo>
                  <a:cubicBezTo>
                    <a:pt x="5812" y="4113"/>
                    <a:pt x="5645" y="3846"/>
                    <a:pt x="5445" y="3580"/>
                  </a:cubicBezTo>
                  <a:cubicBezTo>
                    <a:pt x="5086" y="3030"/>
                    <a:pt x="4573" y="2582"/>
                    <a:pt x="4004" y="2582"/>
                  </a:cubicBezTo>
                  <a:cubicBezTo>
                    <a:pt x="3779" y="2582"/>
                    <a:pt x="3546" y="2652"/>
                    <a:pt x="3310" y="2812"/>
                  </a:cubicBezTo>
                  <a:cubicBezTo>
                    <a:pt x="2443" y="3379"/>
                    <a:pt x="1976" y="4580"/>
                    <a:pt x="1609" y="5481"/>
                  </a:cubicBezTo>
                  <a:cubicBezTo>
                    <a:pt x="875" y="7149"/>
                    <a:pt x="708" y="9017"/>
                    <a:pt x="41" y="10718"/>
                  </a:cubicBezTo>
                  <a:cubicBezTo>
                    <a:pt x="1" y="10799"/>
                    <a:pt x="58" y="10843"/>
                    <a:pt x="125" y="10843"/>
                  </a:cubicBezTo>
                  <a:cubicBezTo>
                    <a:pt x="168" y="10843"/>
                    <a:pt x="215" y="10824"/>
                    <a:pt x="241" y="10785"/>
                  </a:cubicBezTo>
                  <a:cubicBezTo>
                    <a:pt x="608" y="9717"/>
                    <a:pt x="908" y="8617"/>
                    <a:pt x="1109" y="7516"/>
                  </a:cubicBezTo>
                  <a:cubicBezTo>
                    <a:pt x="1375" y="6482"/>
                    <a:pt x="1776" y="5481"/>
                    <a:pt x="2243" y="4547"/>
                  </a:cubicBezTo>
                  <a:cubicBezTo>
                    <a:pt x="2607" y="3846"/>
                    <a:pt x="3208" y="2790"/>
                    <a:pt x="4045" y="2790"/>
                  </a:cubicBezTo>
                  <a:cubicBezTo>
                    <a:pt x="4203" y="2790"/>
                    <a:pt x="4369" y="2828"/>
                    <a:pt x="4544" y="2912"/>
                  </a:cubicBezTo>
                  <a:cubicBezTo>
                    <a:pt x="5312" y="3313"/>
                    <a:pt x="5678" y="4414"/>
                    <a:pt x="6179" y="5081"/>
                  </a:cubicBezTo>
                  <a:cubicBezTo>
                    <a:pt x="6198" y="5120"/>
                    <a:pt x="6229" y="5136"/>
                    <a:pt x="6265" y="5136"/>
                  </a:cubicBezTo>
                  <a:cubicBezTo>
                    <a:pt x="6290" y="5136"/>
                    <a:pt x="6318" y="5128"/>
                    <a:pt x="6346" y="5114"/>
                  </a:cubicBezTo>
                  <a:cubicBezTo>
                    <a:pt x="7580" y="3680"/>
                    <a:pt x="7780" y="477"/>
                    <a:pt x="9982" y="177"/>
                  </a:cubicBezTo>
                  <a:cubicBezTo>
                    <a:pt x="10029" y="171"/>
                    <a:pt x="10076" y="168"/>
                    <a:pt x="10120" y="168"/>
                  </a:cubicBezTo>
                  <a:cubicBezTo>
                    <a:pt x="11593" y="168"/>
                    <a:pt x="11216" y="3306"/>
                    <a:pt x="11216" y="4180"/>
                  </a:cubicBezTo>
                  <a:cubicBezTo>
                    <a:pt x="11216" y="4235"/>
                    <a:pt x="11260" y="4289"/>
                    <a:pt x="11313" y="4289"/>
                  </a:cubicBezTo>
                  <a:cubicBezTo>
                    <a:pt x="11325" y="4289"/>
                    <a:pt x="11337" y="4286"/>
                    <a:pt x="11349" y="4280"/>
                  </a:cubicBezTo>
                  <a:cubicBezTo>
                    <a:pt x="11940" y="4193"/>
                    <a:pt x="14224" y="3316"/>
                    <a:pt x="15632" y="3316"/>
                  </a:cubicBezTo>
                  <a:cubicBezTo>
                    <a:pt x="16370" y="3316"/>
                    <a:pt x="16868" y="3557"/>
                    <a:pt x="16753" y="4280"/>
                  </a:cubicBezTo>
                  <a:cubicBezTo>
                    <a:pt x="16620" y="5247"/>
                    <a:pt x="15219" y="5948"/>
                    <a:pt x="14451" y="6315"/>
                  </a:cubicBezTo>
                  <a:cubicBezTo>
                    <a:pt x="13584" y="6782"/>
                    <a:pt x="12683" y="7115"/>
                    <a:pt x="11783" y="7349"/>
                  </a:cubicBezTo>
                  <a:cubicBezTo>
                    <a:pt x="11683" y="7382"/>
                    <a:pt x="11683" y="7482"/>
                    <a:pt x="11716" y="7549"/>
                  </a:cubicBezTo>
                  <a:cubicBezTo>
                    <a:pt x="12650" y="8383"/>
                    <a:pt x="14718" y="9584"/>
                    <a:pt x="12817" y="10685"/>
                  </a:cubicBezTo>
                  <a:cubicBezTo>
                    <a:pt x="12317" y="10970"/>
                    <a:pt x="11720" y="11054"/>
                    <a:pt x="11101" y="11054"/>
                  </a:cubicBezTo>
                  <a:cubicBezTo>
                    <a:pt x="10273" y="11054"/>
                    <a:pt x="9406" y="10904"/>
                    <a:pt x="8681" y="10885"/>
                  </a:cubicBezTo>
                  <a:cubicBezTo>
                    <a:pt x="8614" y="10885"/>
                    <a:pt x="8581" y="10952"/>
                    <a:pt x="8581" y="11018"/>
                  </a:cubicBezTo>
                  <a:cubicBezTo>
                    <a:pt x="8781" y="11819"/>
                    <a:pt x="9414" y="12219"/>
                    <a:pt x="9848" y="12886"/>
                  </a:cubicBezTo>
                  <a:cubicBezTo>
                    <a:pt x="10949" y="14421"/>
                    <a:pt x="8747" y="14588"/>
                    <a:pt x="7813" y="14588"/>
                  </a:cubicBezTo>
                  <a:cubicBezTo>
                    <a:pt x="5678" y="14554"/>
                    <a:pt x="3277" y="13954"/>
                    <a:pt x="1642" y="12586"/>
                  </a:cubicBezTo>
                  <a:cubicBezTo>
                    <a:pt x="1617" y="12574"/>
                    <a:pt x="1592" y="12568"/>
                    <a:pt x="1569" y="12568"/>
                  </a:cubicBezTo>
                  <a:cubicBezTo>
                    <a:pt x="1467" y="12568"/>
                    <a:pt x="1394" y="12672"/>
                    <a:pt x="1475" y="12753"/>
                  </a:cubicBezTo>
                  <a:lnTo>
                    <a:pt x="1509" y="12753"/>
                  </a:lnTo>
                  <a:cubicBezTo>
                    <a:pt x="2943" y="13854"/>
                    <a:pt x="4644" y="14521"/>
                    <a:pt x="6446" y="14688"/>
                  </a:cubicBezTo>
                  <a:cubicBezTo>
                    <a:pt x="6838" y="14735"/>
                    <a:pt x="7601" y="14856"/>
                    <a:pt x="8343" y="14856"/>
                  </a:cubicBezTo>
                  <a:cubicBezTo>
                    <a:pt x="9177" y="14856"/>
                    <a:pt x="9986" y="14703"/>
                    <a:pt x="10215" y="14121"/>
                  </a:cubicBezTo>
                  <a:cubicBezTo>
                    <a:pt x="10382" y="13587"/>
                    <a:pt x="10282" y="13020"/>
                    <a:pt x="9915" y="12586"/>
                  </a:cubicBezTo>
                  <a:cubicBezTo>
                    <a:pt x="9648" y="12253"/>
                    <a:pt x="9281" y="11952"/>
                    <a:pt x="9014" y="11552"/>
                  </a:cubicBezTo>
                  <a:cubicBezTo>
                    <a:pt x="8758" y="11177"/>
                    <a:pt x="8965" y="11081"/>
                    <a:pt x="9281" y="11081"/>
                  </a:cubicBezTo>
                  <a:cubicBezTo>
                    <a:pt x="9583" y="11081"/>
                    <a:pt x="9986" y="11169"/>
                    <a:pt x="10182" y="11185"/>
                  </a:cubicBezTo>
                  <a:cubicBezTo>
                    <a:pt x="10357" y="11196"/>
                    <a:pt x="10578" y="11205"/>
                    <a:pt x="10826" y="11205"/>
                  </a:cubicBezTo>
                  <a:cubicBezTo>
                    <a:pt x="12087" y="11205"/>
                    <a:pt x="14018" y="10967"/>
                    <a:pt x="13851" y="9517"/>
                  </a:cubicBezTo>
                  <a:cubicBezTo>
                    <a:pt x="13784" y="8917"/>
                    <a:pt x="13117" y="8450"/>
                    <a:pt x="12717" y="8083"/>
                  </a:cubicBezTo>
                  <a:lnTo>
                    <a:pt x="12183" y="7683"/>
                  </a:lnTo>
                  <a:cubicBezTo>
                    <a:pt x="12050" y="7549"/>
                    <a:pt x="11883" y="7582"/>
                    <a:pt x="12016" y="7549"/>
                  </a:cubicBezTo>
                  <a:cubicBezTo>
                    <a:pt x="12317" y="7449"/>
                    <a:pt x="12583" y="7349"/>
                    <a:pt x="12884" y="7249"/>
                  </a:cubicBezTo>
                  <a:cubicBezTo>
                    <a:pt x="14151" y="6782"/>
                    <a:pt x="15519" y="6181"/>
                    <a:pt x="16486" y="5214"/>
                  </a:cubicBezTo>
                  <a:cubicBezTo>
                    <a:pt x="16987" y="4680"/>
                    <a:pt x="17320" y="3613"/>
                    <a:pt x="16419" y="3246"/>
                  </a:cubicBezTo>
                  <a:cubicBezTo>
                    <a:pt x="16124" y="3128"/>
                    <a:pt x="15804" y="3080"/>
                    <a:pt x="15471" y="3080"/>
                  </a:cubicBezTo>
                  <a:cubicBezTo>
                    <a:pt x="14489" y="3080"/>
                    <a:pt x="13406" y="3497"/>
                    <a:pt x="12583" y="3746"/>
                  </a:cubicBezTo>
                  <a:cubicBezTo>
                    <a:pt x="12150" y="3880"/>
                    <a:pt x="11783" y="4013"/>
                    <a:pt x="11383" y="4080"/>
                  </a:cubicBezTo>
                  <a:cubicBezTo>
                    <a:pt x="11483" y="4047"/>
                    <a:pt x="11449" y="3146"/>
                    <a:pt x="11449" y="2979"/>
                  </a:cubicBezTo>
                  <a:cubicBezTo>
                    <a:pt x="11516" y="2145"/>
                    <a:pt x="11349" y="1311"/>
                    <a:pt x="11016" y="544"/>
                  </a:cubicBezTo>
                  <a:cubicBezTo>
                    <a:pt x="10787" y="150"/>
                    <a:pt x="10430" y="1"/>
                    <a:pt x="100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7"/>
            <p:cNvSpPr/>
            <p:nvPr/>
          </p:nvSpPr>
          <p:spPr>
            <a:xfrm rot="5400000">
              <a:off x="1219265" y="169078"/>
              <a:ext cx="603933" cy="320049"/>
            </a:xfrm>
            <a:custGeom>
              <a:avLst/>
              <a:gdLst/>
              <a:ahLst/>
              <a:cxnLst/>
              <a:rect l="l" t="t" r="r" b="b"/>
              <a:pathLst>
                <a:path w="14176" h="7512" extrusionOk="0">
                  <a:moveTo>
                    <a:pt x="14015" y="1"/>
                  </a:moveTo>
                  <a:cubicBezTo>
                    <a:pt x="14006" y="1"/>
                    <a:pt x="13996" y="2"/>
                    <a:pt x="13986" y="4"/>
                  </a:cubicBezTo>
                  <a:cubicBezTo>
                    <a:pt x="11351" y="605"/>
                    <a:pt x="9016" y="2039"/>
                    <a:pt x="6614" y="3173"/>
                  </a:cubicBezTo>
                  <a:cubicBezTo>
                    <a:pt x="4279" y="4274"/>
                    <a:pt x="1944" y="5508"/>
                    <a:pt x="76" y="7343"/>
                  </a:cubicBezTo>
                  <a:cubicBezTo>
                    <a:pt x="1" y="7418"/>
                    <a:pt x="76" y="7512"/>
                    <a:pt x="160" y="7512"/>
                  </a:cubicBezTo>
                  <a:cubicBezTo>
                    <a:pt x="189" y="7512"/>
                    <a:pt x="218" y="7501"/>
                    <a:pt x="243" y="7476"/>
                  </a:cubicBezTo>
                  <a:cubicBezTo>
                    <a:pt x="2077" y="5675"/>
                    <a:pt x="4412" y="4474"/>
                    <a:pt x="6714" y="3373"/>
                  </a:cubicBezTo>
                  <a:cubicBezTo>
                    <a:pt x="9116" y="2206"/>
                    <a:pt x="11451" y="805"/>
                    <a:pt x="14053" y="204"/>
                  </a:cubicBezTo>
                  <a:cubicBezTo>
                    <a:pt x="14176" y="174"/>
                    <a:pt x="14128" y="1"/>
                    <a:pt x="14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7"/>
            <p:cNvSpPr/>
            <p:nvPr/>
          </p:nvSpPr>
          <p:spPr>
            <a:xfrm rot="5400000">
              <a:off x="1528284" y="296911"/>
              <a:ext cx="196611" cy="308716"/>
            </a:xfrm>
            <a:custGeom>
              <a:avLst/>
              <a:gdLst/>
              <a:ahLst/>
              <a:cxnLst/>
              <a:rect l="l" t="t" r="r" b="b"/>
              <a:pathLst>
                <a:path w="4615" h="7246" extrusionOk="0">
                  <a:moveTo>
                    <a:pt x="1322" y="1"/>
                  </a:moveTo>
                  <a:cubicBezTo>
                    <a:pt x="1276" y="1"/>
                    <a:pt x="1234" y="26"/>
                    <a:pt x="1234" y="76"/>
                  </a:cubicBezTo>
                  <a:cubicBezTo>
                    <a:pt x="1268" y="1844"/>
                    <a:pt x="367" y="3412"/>
                    <a:pt x="133" y="5113"/>
                  </a:cubicBezTo>
                  <a:cubicBezTo>
                    <a:pt x="133" y="5180"/>
                    <a:pt x="167" y="5213"/>
                    <a:pt x="200" y="5213"/>
                  </a:cubicBezTo>
                  <a:cubicBezTo>
                    <a:pt x="1735" y="5580"/>
                    <a:pt x="3169" y="6247"/>
                    <a:pt x="4370" y="7214"/>
                  </a:cubicBezTo>
                  <a:cubicBezTo>
                    <a:pt x="4399" y="7237"/>
                    <a:pt x="4429" y="7246"/>
                    <a:pt x="4456" y="7246"/>
                  </a:cubicBezTo>
                  <a:cubicBezTo>
                    <a:pt x="4551" y="7246"/>
                    <a:pt x="4615" y="7133"/>
                    <a:pt x="4537" y="7081"/>
                  </a:cubicBezTo>
                  <a:lnTo>
                    <a:pt x="4503" y="7081"/>
                  </a:lnTo>
                  <a:cubicBezTo>
                    <a:pt x="3402" y="6180"/>
                    <a:pt x="2102" y="5513"/>
                    <a:pt x="701" y="5146"/>
                  </a:cubicBezTo>
                  <a:cubicBezTo>
                    <a:pt x="0" y="4946"/>
                    <a:pt x="867" y="3078"/>
                    <a:pt x="1034" y="2544"/>
                  </a:cubicBezTo>
                  <a:cubicBezTo>
                    <a:pt x="1301" y="1744"/>
                    <a:pt x="1434" y="910"/>
                    <a:pt x="1434" y="76"/>
                  </a:cubicBezTo>
                  <a:cubicBezTo>
                    <a:pt x="1418" y="26"/>
                    <a:pt x="1368" y="1"/>
                    <a:pt x="1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7"/>
            <p:cNvSpPr/>
            <p:nvPr/>
          </p:nvSpPr>
          <p:spPr>
            <a:xfrm rot="5400000">
              <a:off x="1400623" y="77142"/>
              <a:ext cx="223748" cy="337687"/>
            </a:xfrm>
            <a:custGeom>
              <a:avLst/>
              <a:gdLst/>
              <a:ahLst/>
              <a:cxnLst/>
              <a:rect l="l" t="t" r="r" b="b"/>
              <a:pathLst>
                <a:path w="5252" h="7926" extrusionOk="0">
                  <a:moveTo>
                    <a:pt x="890" y="0"/>
                  </a:moveTo>
                  <a:cubicBezTo>
                    <a:pt x="850" y="0"/>
                    <a:pt x="813" y="22"/>
                    <a:pt x="801" y="73"/>
                  </a:cubicBezTo>
                  <a:cubicBezTo>
                    <a:pt x="567" y="974"/>
                    <a:pt x="400" y="1874"/>
                    <a:pt x="300" y="2808"/>
                  </a:cubicBezTo>
                  <a:cubicBezTo>
                    <a:pt x="200" y="3609"/>
                    <a:pt x="0" y="4576"/>
                    <a:pt x="267" y="5343"/>
                  </a:cubicBezTo>
                  <a:cubicBezTo>
                    <a:pt x="500" y="5977"/>
                    <a:pt x="1635" y="6411"/>
                    <a:pt x="2168" y="6678"/>
                  </a:cubicBezTo>
                  <a:cubicBezTo>
                    <a:pt x="3102" y="7145"/>
                    <a:pt x="4103" y="7512"/>
                    <a:pt x="5070" y="7912"/>
                  </a:cubicBezTo>
                  <a:cubicBezTo>
                    <a:pt x="5089" y="7921"/>
                    <a:pt x="5106" y="7925"/>
                    <a:pt x="5122" y="7925"/>
                  </a:cubicBezTo>
                  <a:cubicBezTo>
                    <a:pt x="5218" y="7925"/>
                    <a:pt x="5252" y="7769"/>
                    <a:pt x="5137" y="7712"/>
                  </a:cubicBezTo>
                  <a:lnTo>
                    <a:pt x="5137" y="7712"/>
                  </a:lnTo>
                  <a:lnTo>
                    <a:pt x="5170" y="7745"/>
                  </a:lnTo>
                  <a:cubicBezTo>
                    <a:pt x="4336" y="7378"/>
                    <a:pt x="3503" y="7045"/>
                    <a:pt x="2669" y="6678"/>
                  </a:cubicBezTo>
                  <a:cubicBezTo>
                    <a:pt x="2001" y="6378"/>
                    <a:pt x="600" y="5911"/>
                    <a:pt x="434" y="5110"/>
                  </a:cubicBezTo>
                  <a:cubicBezTo>
                    <a:pt x="234" y="4343"/>
                    <a:pt x="434" y="3275"/>
                    <a:pt x="567" y="2475"/>
                  </a:cubicBezTo>
                  <a:cubicBezTo>
                    <a:pt x="667" y="1674"/>
                    <a:pt x="801" y="907"/>
                    <a:pt x="1001" y="140"/>
                  </a:cubicBezTo>
                  <a:cubicBezTo>
                    <a:pt x="1021" y="57"/>
                    <a:pt x="953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7"/>
            <p:cNvSpPr/>
            <p:nvPr/>
          </p:nvSpPr>
          <p:spPr>
            <a:xfrm rot="5400000">
              <a:off x="1427596" y="308996"/>
              <a:ext cx="80604" cy="62374"/>
            </a:xfrm>
            <a:custGeom>
              <a:avLst/>
              <a:gdLst/>
              <a:ahLst/>
              <a:cxnLst/>
              <a:rect l="l" t="t" r="r" b="b"/>
              <a:pathLst>
                <a:path w="1892" h="1464" extrusionOk="0">
                  <a:moveTo>
                    <a:pt x="145" y="1"/>
                  </a:moveTo>
                  <a:cubicBezTo>
                    <a:pt x="65" y="1"/>
                    <a:pt x="0" y="120"/>
                    <a:pt x="79" y="198"/>
                  </a:cubicBezTo>
                  <a:cubicBezTo>
                    <a:pt x="546" y="665"/>
                    <a:pt x="1146" y="1032"/>
                    <a:pt x="1680" y="1432"/>
                  </a:cubicBezTo>
                  <a:cubicBezTo>
                    <a:pt x="1702" y="1454"/>
                    <a:pt x="1726" y="1464"/>
                    <a:pt x="1748" y="1464"/>
                  </a:cubicBezTo>
                  <a:cubicBezTo>
                    <a:pt x="1827" y="1464"/>
                    <a:pt x="1891" y="1351"/>
                    <a:pt x="1813" y="1299"/>
                  </a:cubicBezTo>
                  <a:cubicBezTo>
                    <a:pt x="1279" y="865"/>
                    <a:pt x="712" y="498"/>
                    <a:pt x="212" y="31"/>
                  </a:cubicBezTo>
                  <a:cubicBezTo>
                    <a:pt x="190" y="10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7"/>
            <p:cNvSpPr/>
            <p:nvPr/>
          </p:nvSpPr>
          <p:spPr>
            <a:xfrm rot="5400000">
              <a:off x="1579283" y="197823"/>
              <a:ext cx="24241" cy="87170"/>
            </a:xfrm>
            <a:custGeom>
              <a:avLst/>
              <a:gdLst/>
              <a:ahLst/>
              <a:cxnLst/>
              <a:rect l="l" t="t" r="r" b="b"/>
              <a:pathLst>
                <a:path w="569" h="2046" extrusionOk="0">
                  <a:moveTo>
                    <a:pt x="450" y="1"/>
                  </a:moveTo>
                  <a:cubicBezTo>
                    <a:pt x="406" y="1"/>
                    <a:pt x="368" y="27"/>
                    <a:pt x="368" y="86"/>
                  </a:cubicBezTo>
                  <a:cubicBezTo>
                    <a:pt x="268" y="686"/>
                    <a:pt x="168" y="1320"/>
                    <a:pt x="1" y="1920"/>
                  </a:cubicBezTo>
                  <a:cubicBezTo>
                    <a:pt x="1" y="2001"/>
                    <a:pt x="62" y="2045"/>
                    <a:pt x="125" y="2045"/>
                  </a:cubicBezTo>
                  <a:cubicBezTo>
                    <a:pt x="166" y="2045"/>
                    <a:pt x="208" y="2027"/>
                    <a:pt x="234" y="1987"/>
                  </a:cubicBezTo>
                  <a:cubicBezTo>
                    <a:pt x="368" y="1387"/>
                    <a:pt x="468" y="753"/>
                    <a:pt x="568" y="119"/>
                  </a:cubicBezTo>
                  <a:cubicBezTo>
                    <a:pt x="568" y="44"/>
                    <a:pt x="505" y="1"/>
                    <a:pt x="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7"/>
            <p:cNvSpPr/>
            <p:nvPr/>
          </p:nvSpPr>
          <p:spPr>
            <a:xfrm rot="5400000">
              <a:off x="1295932" y="174136"/>
              <a:ext cx="81073" cy="45247"/>
            </a:xfrm>
            <a:custGeom>
              <a:avLst/>
              <a:gdLst/>
              <a:ahLst/>
              <a:cxnLst/>
              <a:rect l="l" t="t" r="r" b="b"/>
              <a:pathLst>
                <a:path w="1903" h="1062" extrusionOk="0">
                  <a:moveTo>
                    <a:pt x="162" y="1"/>
                  </a:moveTo>
                  <a:cubicBezTo>
                    <a:pt x="58" y="1"/>
                    <a:pt x="0" y="157"/>
                    <a:pt x="115" y="215"/>
                  </a:cubicBezTo>
                  <a:cubicBezTo>
                    <a:pt x="649" y="415"/>
                    <a:pt x="1182" y="715"/>
                    <a:pt x="1683" y="1048"/>
                  </a:cubicBezTo>
                  <a:cubicBezTo>
                    <a:pt x="1701" y="1058"/>
                    <a:pt x="1719" y="1062"/>
                    <a:pt x="1736" y="1062"/>
                  </a:cubicBezTo>
                  <a:cubicBezTo>
                    <a:pt x="1840" y="1062"/>
                    <a:pt x="1902" y="906"/>
                    <a:pt x="1816" y="848"/>
                  </a:cubicBezTo>
                  <a:cubicBezTo>
                    <a:pt x="1282" y="515"/>
                    <a:pt x="749" y="248"/>
                    <a:pt x="215" y="14"/>
                  </a:cubicBezTo>
                  <a:cubicBezTo>
                    <a:pt x="196" y="5"/>
                    <a:pt x="178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2" name="Google Shape;4112;p27"/>
          <p:cNvGrpSpPr/>
          <p:nvPr/>
        </p:nvGrpSpPr>
        <p:grpSpPr>
          <a:xfrm rot="6830384" flipH="1">
            <a:off x="6063299" y="4627251"/>
            <a:ext cx="1023170" cy="802134"/>
            <a:chOff x="6116480" y="4524652"/>
            <a:chExt cx="830410" cy="650968"/>
          </a:xfrm>
        </p:grpSpPr>
        <p:sp>
          <p:nvSpPr>
            <p:cNvPr id="4113" name="Google Shape;4113;p27"/>
            <p:cNvSpPr/>
            <p:nvPr/>
          </p:nvSpPr>
          <p:spPr>
            <a:xfrm rot="5400000">
              <a:off x="6227951" y="4538265"/>
              <a:ext cx="525885" cy="748825"/>
            </a:xfrm>
            <a:custGeom>
              <a:avLst/>
              <a:gdLst/>
              <a:ahLst/>
              <a:cxnLst/>
              <a:rect l="l" t="t" r="r" b="b"/>
              <a:pathLst>
                <a:path w="12344" h="17576" extrusionOk="0">
                  <a:moveTo>
                    <a:pt x="133" y="0"/>
                  </a:moveTo>
                  <a:cubicBezTo>
                    <a:pt x="70" y="0"/>
                    <a:pt x="1" y="57"/>
                    <a:pt x="22" y="140"/>
                  </a:cubicBezTo>
                  <a:cubicBezTo>
                    <a:pt x="288" y="2008"/>
                    <a:pt x="355" y="3842"/>
                    <a:pt x="1256" y="5577"/>
                  </a:cubicBezTo>
                  <a:cubicBezTo>
                    <a:pt x="2023" y="7045"/>
                    <a:pt x="3291" y="8212"/>
                    <a:pt x="4525" y="9313"/>
                  </a:cubicBezTo>
                  <a:cubicBezTo>
                    <a:pt x="7260" y="11815"/>
                    <a:pt x="10329" y="14217"/>
                    <a:pt x="12130" y="17519"/>
                  </a:cubicBezTo>
                  <a:cubicBezTo>
                    <a:pt x="12150" y="17559"/>
                    <a:pt x="12179" y="17575"/>
                    <a:pt x="12209" y="17575"/>
                  </a:cubicBezTo>
                  <a:cubicBezTo>
                    <a:pt x="12276" y="17575"/>
                    <a:pt x="12344" y="17489"/>
                    <a:pt x="12297" y="17419"/>
                  </a:cubicBezTo>
                  <a:cubicBezTo>
                    <a:pt x="10629" y="14350"/>
                    <a:pt x="7827" y="12048"/>
                    <a:pt x="5259" y="9713"/>
                  </a:cubicBezTo>
                  <a:cubicBezTo>
                    <a:pt x="3958" y="8546"/>
                    <a:pt x="2657" y="7378"/>
                    <a:pt x="1723" y="5911"/>
                  </a:cubicBezTo>
                  <a:cubicBezTo>
                    <a:pt x="555" y="4143"/>
                    <a:pt x="489" y="2075"/>
                    <a:pt x="222" y="73"/>
                  </a:cubicBezTo>
                  <a:cubicBezTo>
                    <a:pt x="209" y="22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7"/>
            <p:cNvSpPr/>
            <p:nvPr/>
          </p:nvSpPr>
          <p:spPr>
            <a:xfrm rot="5400000">
              <a:off x="6521217" y="4788594"/>
              <a:ext cx="32165" cy="240548"/>
            </a:xfrm>
            <a:custGeom>
              <a:avLst/>
              <a:gdLst/>
              <a:ahLst/>
              <a:cxnLst/>
              <a:rect l="l" t="t" r="r" b="b"/>
              <a:pathLst>
                <a:path w="755" h="5646" extrusionOk="0">
                  <a:moveTo>
                    <a:pt x="288" y="1"/>
                  </a:moveTo>
                  <a:cubicBezTo>
                    <a:pt x="237" y="1"/>
                    <a:pt x="187" y="34"/>
                    <a:pt x="187" y="101"/>
                  </a:cubicBezTo>
                  <a:cubicBezTo>
                    <a:pt x="354" y="1935"/>
                    <a:pt x="554" y="3737"/>
                    <a:pt x="21" y="5538"/>
                  </a:cubicBezTo>
                  <a:cubicBezTo>
                    <a:pt x="1" y="5598"/>
                    <a:pt x="65" y="5646"/>
                    <a:pt x="126" y="5646"/>
                  </a:cubicBezTo>
                  <a:cubicBezTo>
                    <a:pt x="167" y="5646"/>
                    <a:pt x="207" y="5625"/>
                    <a:pt x="221" y="5571"/>
                  </a:cubicBezTo>
                  <a:cubicBezTo>
                    <a:pt x="755" y="3770"/>
                    <a:pt x="554" y="1935"/>
                    <a:pt x="388" y="101"/>
                  </a:cubicBezTo>
                  <a:cubicBezTo>
                    <a:pt x="388" y="34"/>
                    <a:pt x="338" y="1"/>
                    <a:pt x="288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7"/>
            <p:cNvSpPr/>
            <p:nvPr/>
          </p:nvSpPr>
          <p:spPr>
            <a:xfrm rot="5400000">
              <a:off x="6398547" y="4680535"/>
              <a:ext cx="223535" cy="37194"/>
            </a:xfrm>
            <a:custGeom>
              <a:avLst/>
              <a:gdLst/>
              <a:ahLst/>
              <a:cxnLst/>
              <a:rect l="l" t="t" r="r" b="b"/>
              <a:pathLst>
                <a:path w="5247" h="873" extrusionOk="0">
                  <a:moveTo>
                    <a:pt x="157" y="1"/>
                  </a:moveTo>
                  <a:cubicBezTo>
                    <a:pt x="57" y="1"/>
                    <a:pt x="1" y="127"/>
                    <a:pt x="85" y="183"/>
                  </a:cubicBezTo>
                  <a:cubicBezTo>
                    <a:pt x="1135" y="643"/>
                    <a:pt x="2258" y="872"/>
                    <a:pt x="3377" y="872"/>
                  </a:cubicBezTo>
                  <a:cubicBezTo>
                    <a:pt x="3963" y="872"/>
                    <a:pt x="4548" y="809"/>
                    <a:pt x="5122" y="683"/>
                  </a:cubicBezTo>
                  <a:cubicBezTo>
                    <a:pt x="5246" y="683"/>
                    <a:pt x="5225" y="480"/>
                    <a:pt x="5113" y="480"/>
                  </a:cubicBezTo>
                  <a:cubicBezTo>
                    <a:pt x="5105" y="480"/>
                    <a:pt x="5097" y="481"/>
                    <a:pt x="5088" y="483"/>
                  </a:cubicBezTo>
                  <a:cubicBezTo>
                    <a:pt x="4520" y="611"/>
                    <a:pt x="3940" y="674"/>
                    <a:pt x="3362" y="674"/>
                  </a:cubicBezTo>
                  <a:cubicBezTo>
                    <a:pt x="2276" y="674"/>
                    <a:pt x="1197" y="451"/>
                    <a:pt x="218" y="16"/>
                  </a:cubicBezTo>
                  <a:cubicBezTo>
                    <a:pt x="196" y="5"/>
                    <a:pt x="176" y="1"/>
                    <a:pt x="15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7"/>
            <p:cNvSpPr/>
            <p:nvPr/>
          </p:nvSpPr>
          <p:spPr>
            <a:xfrm rot="5400000">
              <a:off x="6656569" y="4673865"/>
              <a:ext cx="109190" cy="158661"/>
            </a:xfrm>
            <a:custGeom>
              <a:avLst/>
              <a:gdLst/>
              <a:ahLst/>
              <a:cxnLst/>
              <a:rect l="l" t="t" r="r" b="b"/>
              <a:pathLst>
                <a:path w="2563" h="3724" extrusionOk="0">
                  <a:moveTo>
                    <a:pt x="2450" y="0"/>
                  </a:moveTo>
                  <a:cubicBezTo>
                    <a:pt x="2405" y="0"/>
                    <a:pt x="2358" y="27"/>
                    <a:pt x="2344" y="85"/>
                  </a:cubicBezTo>
                  <a:cubicBezTo>
                    <a:pt x="1910" y="1486"/>
                    <a:pt x="1109" y="2520"/>
                    <a:pt x="75" y="3554"/>
                  </a:cubicBezTo>
                  <a:cubicBezTo>
                    <a:pt x="0" y="3629"/>
                    <a:pt x="75" y="3723"/>
                    <a:pt x="160" y="3723"/>
                  </a:cubicBezTo>
                  <a:cubicBezTo>
                    <a:pt x="188" y="3723"/>
                    <a:pt x="217" y="3713"/>
                    <a:pt x="242" y="3688"/>
                  </a:cubicBezTo>
                  <a:cubicBezTo>
                    <a:pt x="1276" y="2654"/>
                    <a:pt x="2110" y="1586"/>
                    <a:pt x="2544" y="118"/>
                  </a:cubicBezTo>
                  <a:cubicBezTo>
                    <a:pt x="2563" y="43"/>
                    <a:pt x="2508" y="0"/>
                    <a:pt x="245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7"/>
            <p:cNvSpPr/>
            <p:nvPr/>
          </p:nvSpPr>
          <p:spPr>
            <a:xfrm rot="5400000">
              <a:off x="6788872" y="4538109"/>
              <a:ext cx="97389" cy="218649"/>
            </a:xfrm>
            <a:custGeom>
              <a:avLst/>
              <a:gdLst/>
              <a:ahLst/>
              <a:cxnLst/>
              <a:rect l="l" t="t" r="r" b="b"/>
              <a:pathLst>
                <a:path w="2286" h="5132" extrusionOk="0">
                  <a:moveTo>
                    <a:pt x="933" y="191"/>
                  </a:moveTo>
                  <a:cubicBezTo>
                    <a:pt x="1066" y="191"/>
                    <a:pt x="1226" y="231"/>
                    <a:pt x="1419" y="320"/>
                  </a:cubicBezTo>
                  <a:cubicBezTo>
                    <a:pt x="2153" y="687"/>
                    <a:pt x="2052" y="2088"/>
                    <a:pt x="2019" y="2755"/>
                  </a:cubicBezTo>
                  <a:cubicBezTo>
                    <a:pt x="1986" y="3356"/>
                    <a:pt x="1986" y="4256"/>
                    <a:pt x="1652" y="4790"/>
                  </a:cubicBezTo>
                  <a:cubicBezTo>
                    <a:pt x="1649" y="4797"/>
                    <a:pt x="1646" y="4804"/>
                    <a:pt x="1644" y="4810"/>
                  </a:cubicBezTo>
                  <a:lnTo>
                    <a:pt x="1644" y="4810"/>
                  </a:lnTo>
                  <a:cubicBezTo>
                    <a:pt x="1223" y="4103"/>
                    <a:pt x="862" y="3391"/>
                    <a:pt x="585" y="2622"/>
                  </a:cubicBezTo>
                  <a:cubicBezTo>
                    <a:pt x="381" y="2040"/>
                    <a:pt x="25" y="191"/>
                    <a:pt x="933" y="191"/>
                  </a:cubicBezTo>
                  <a:close/>
                  <a:moveTo>
                    <a:pt x="1002" y="0"/>
                  </a:moveTo>
                  <a:cubicBezTo>
                    <a:pt x="295" y="0"/>
                    <a:pt x="1" y="876"/>
                    <a:pt x="118" y="1521"/>
                  </a:cubicBezTo>
                  <a:cubicBezTo>
                    <a:pt x="351" y="2789"/>
                    <a:pt x="852" y="4023"/>
                    <a:pt x="1585" y="5090"/>
                  </a:cubicBezTo>
                  <a:cubicBezTo>
                    <a:pt x="1605" y="5120"/>
                    <a:pt x="1636" y="5132"/>
                    <a:pt x="1668" y="5132"/>
                  </a:cubicBezTo>
                  <a:cubicBezTo>
                    <a:pt x="1747" y="5132"/>
                    <a:pt x="1833" y="5061"/>
                    <a:pt x="1786" y="4990"/>
                  </a:cubicBezTo>
                  <a:lnTo>
                    <a:pt x="1752" y="4990"/>
                  </a:lnTo>
                  <a:cubicBezTo>
                    <a:pt x="1746" y="4979"/>
                    <a:pt x="1739" y="4969"/>
                    <a:pt x="1733" y="4958"/>
                  </a:cubicBezTo>
                  <a:lnTo>
                    <a:pt x="1733" y="4958"/>
                  </a:lnTo>
                  <a:cubicBezTo>
                    <a:pt x="1746" y="4962"/>
                    <a:pt x="1759" y="4964"/>
                    <a:pt x="1773" y="4964"/>
                  </a:cubicBezTo>
                  <a:cubicBezTo>
                    <a:pt x="1804" y="4964"/>
                    <a:pt x="1833" y="4952"/>
                    <a:pt x="1852" y="4924"/>
                  </a:cubicBezTo>
                  <a:cubicBezTo>
                    <a:pt x="2253" y="4223"/>
                    <a:pt x="2253" y="3056"/>
                    <a:pt x="2253" y="2288"/>
                  </a:cubicBezTo>
                  <a:cubicBezTo>
                    <a:pt x="2286" y="1554"/>
                    <a:pt x="2186" y="320"/>
                    <a:pt x="1319" y="53"/>
                  </a:cubicBezTo>
                  <a:cubicBezTo>
                    <a:pt x="1205" y="17"/>
                    <a:pt x="1099" y="0"/>
                    <a:pt x="1002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7"/>
            <p:cNvSpPr/>
            <p:nvPr/>
          </p:nvSpPr>
          <p:spPr>
            <a:xfrm rot="5400000">
              <a:off x="6708907" y="4755769"/>
              <a:ext cx="160398" cy="163731"/>
            </a:xfrm>
            <a:custGeom>
              <a:avLst/>
              <a:gdLst/>
              <a:ahLst/>
              <a:cxnLst/>
              <a:rect l="l" t="t" r="r" b="b"/>
              <a:pathLst>
                <a:path w="3765" h="3843" extrusionOk="0">
                  <a:moveTo>
                    <a:pt x="1420" y="186"/>
                  </a:moveTo>
                  <a:cubicBezTo>
                    <a:pt x="1757" y="186"/>
                    <a:pt x="2109" y="483"/>
                    <a:pt x="2264" y="740"/>
                  </a:cubicBezTo>
                  <a:cubicBezTo>
                    <a:pt x="2497" y="1173"/>
                    <a:pt x="2197" y="1707"/>
                    <a:pt x="1963" y="2041"/>
                  </a:cubicBezTo>
                  <a:cubicBezTo>
                    <a:pt x="1540" y="2660"/>
                    <a:pt x="956" y="3120"/>
                    <a:pt x="276" y="3390"/>
                  </a:cubicBezTo>
                  <a:lnTo>
                    <a:pt x="276" y="3390"/>
                  </a:lnTo>
                  <a:cubicBezTo>
                    <a:pt x="233" y="2365"/>
                    <a:pt x="298" y="777"/>
                    <a:pt x="1130" y="273"/>
                  </a:cubicBezTo>
                  <a:cubicBezTo>
                    <a:pt x="1221" y="212"/>
                    <a:pt x="1320" y="186"/>
                    <a:pt x="1420" y="186"/>
                  </a:cubicBezTo>
                  <a:close/>
                  <a:moveTo>
                    <a:pt x="1379" y="1"/>
                  </a:moveTo>
                  <a:cubicBezTo>
                    <a:pt x="52" y="1"/>
                    <a:pt x="1" y="2884"/>
                    <a:pt x="62" y="3742"/>
                  </a:cubicBezTo>
                  <a:cubicBezTo>
                    <a:pt x="62" y="3809"/>
                    <a:pt x="120" y="3842"/>
                    <a:pt x="175" y="3842"/>
                  </a:cubicBezTo>
                  <a:cubicBezTo>
                    <a:pt x="229" y="3842"/>
                    <a:pt x="279" y="3809"/>
                    <a:pt x="262" y="3742"/>
                  </a:cubicBezTo>
                  <a:lnTo>
                    <a:pt x="296" y="3742"/>
                  </a:lnTo>
                  <a:cubicBezTo>
                    <a:pt x="293" y="3700"/>
                    <a:pt x="290" y="3656"/>
                    <a:pt x="287" y="3610"/>
                  </a:cubicBezTo>
                  <a:lnTo>
                    <a:pt x="287" y="3610"/>
                  </a:lnTo>
                  <a:cubicBezTo>
                    <a:pt x="290" y="3610"/>
                    <a:pt x="293" y="3609"/>
                    <a:pt x="296" y="3609"/>
                  </a:cubicBezTo>
                  <a:cubicBezTo>
                    <a:pt x="1430" y="3308"/>
                    <a:pt x="3765" y="773"/>
                    <a:pt x="1763" y="73"/>
                  </a:cubicBezTo>
                  <a:cubicBezTo>
                    <a:pt x="1624" y="24"/>
                    <a:pt x="1496" y="1"/>
                    <a:pt x="137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7"/>
            <p:cNvSpPr/>
            <p:nvPr/>
          </p:nvSpPr>
          <p:spPr>
            <a:xfrm rot="5400000">
              <a:off x="6413180" y="4570894"/>
              <a:ext cx="206750" cy="114267"/>
            </a:xfrm>
            <a:custGeom>
              <a:avLst/>
              <a:gdLst/>
              <a:ahLst/>
              <a:cxnLst/>
              <a:rect l="l" t="t" r="r" b="b"/>
              <a:pathLst>
                <a:path w="4853" h="2682" extrusionOk="0">
                  <a:moveTo>
                    <a:pt x="1009" y="224"/>
                  </a:moveTo>
                  <a:cubicBezTo>
                    <a:pt x="2058" y="224"/>
                    <a:pt x="3900" y="1349"/>
                    <a:pt x="4529" y="1856"/>
                  </a:cubicBezTo>
                  <a:lnTo>
                    <a:pt x="4529" y="1856"/>
                  </a:lnTo>
                  <a:cubicBezTo>
                    <a:pt x="4058" y="2249"/>
                    <a:pt x="3228" y="2483"/>
                    <a:pt x="2424" y="2483"/>
                  </a:cubicBezTo>
                  <a:cubicBezTo>
                    <a:pt x="1344" y="2483"/>
                    <a:pt x="311" y="2061"/>
                    <a:pt x="256" y="1034"/>
                  </a:cubicBezTo>
                  <a:cubicBezTo>
                    <a:pt x="236" y="444"/>
                    <a:pt x="545" y="224"/>
                    <a:pt x="1009" y="224"/>
                  </a:cubicBezTo>
                  <a:close/>
                  <a:moveTo>
                    <a:pt x="1065" y="1"/>
                  </a:moveTo>
                  <a:cubicBezTo>
                    <a:pt x="504" y="1"/>
                    <a:pt x="98" y="277"/>
                    <a:pt x="55" y="1034"/>
                  </a:cubicBezTo>
                  <a:cubicBezTo>
                    <a:pt x="0" y="2215"/>
                    <a:pt x="1160" y="2681"/>
                    <a:pt x="2372" y="2681"/>
                  </a:cubicBezTo>
                  <a:cubicBezTo>
                    <a:pt x="3284" y="2681"/>
                    <a:pt x="4224" y="2417"/>
                    <a:pt x="4697" y="1995"/>
                  </a:cubicBezTo>
                  <a:lnTo>
                    <a:pt x="4697" y="1995"/>
                  </a:lnTo>
                  <a:cubicBezTo>
                    <a:pt x="4710" y="2001"/>
                    <a:pt x="4723" y="2003"/>
                    <a:pt x="4736" y="2003"/>
                  </a:cubicBezTo>
                  <a:cubicBezTo>
                    <a:pt x="4800" y="2003"/>
                    <a:pt x="4851" y="1934"/>
                    <a:pt x="4817" y="1867"/>
                  </a:cubicBezTo>
                  <a:lnTo>
                    <a:pt x="4817" y="1867"/>
                  </a:lnTo>
                  <a:cubicBezTo>
                    <a:pt x="4853" y="1792"/>
                    <a:pt x="4795" y="1703"/>
                    <a:pt x="4726" y="1703"/>
                  </a:cubicBezTo>
                  <a:cubicBezTo>
                    <a:pt x="4708" y="1703"/>
                    <a:pt x="4688" y="1710"/>
                    <a:pt x="4670" y="1724"/>
                  </a:cubicBezTo>
                  <a:lnTo>
                    <a:pt x="4670" y="1724"/>
                  </a:lnTo>
                  <a:cubicBezTo>
                    <a:pt x="3996" y="1146"/>
                    <a:pt x="2208" y="1"/>
                    <a:pt x="1065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7"/>
            <p:cNvSpPr/>
            <p:nvPr/>
          </p:nvSpPr>
          <p:spPr>
            <a:xfrm rot="5400000">
              <a:off x="6529654" y="4771084"/>
              <a:ext cx="190305" cy="216604"/>
            </a:xfrm>
            <a:custGeom>
              <a:avLst/>
              <a:gdLst/>
              <a:ahLst/>
              <a:cxnLst/>
              <a:rect l="l" t="t" r="r" b="b"/>
              <a:pathLst>
                <a:path w="4467" h="5084" extrusionOk="0">
                  <a:moveTo>
                    <a:pt x="2537" y="0"/>
                  </a:moveTo>
                  <a:cubicBezTo>
                    <a:pt x="2494" y="0"/>
                    <a:pt x="2448" y="2"/>
                    <a:pt x="2402" y="6"/>
                  </a:cubicBezTo>
                  <a:cubicBezTo>
                    <a:pt x="0" y="206"/>
                    <a:pt x="2235" y="4109"/>
                    <a:pt x="2836" y="5043"/>
                  </a:cubicBezTo>
                  <a:cubicBezTo>
                    <a:pt x="2855" y="5072"/>
                    <a:pt x="2883" y="5084"/>
                    <a:pt x="2911" y="5084"/>
                  </a:cubicBezTo>
                  <a:cubicBezTo>
                    <a:pt x="2980" y="5084"/>
                    <a:pt x="3049" y="5013"/>
                    <a:pt x="3002" y="4942"/>
                  </a:cubicBezTo>
                  <a:lnTo>
                    <a:pt x="3002" y="4909"/>
                  </a:lnTo>
                  <a:cubicBezTo>
                    <a:pt x="2435" y="4008"/>
                    <a:pt x="534" y="906"/>
                    <a:pt x="2135" y="272"/>
                  </a:cubicBezTo>
                  <a:cubicBezTo>
                    <a:pt x="2326" y="197"/>
                    <a:pt x="2492" y="162"/>
                    <a:pt x="2637" y="162"/>
                  </a:cubicBezTo>
                  <a:cubicBezTo>
                    <a:pt x="4088" y="162"/>
                    <a:pt x="3357" y="3654"/>
                    <a:pt x="2902" y="4442"/>
                  </a:cubicBezTo>
                  <a:cubicBezTo>
                    <a:pt x="2879" y="4513"/>
                    <a:pt x="2955" y="4584"/>
                    <a:pt x="3026" y="4584"/>
                  </a:cubicBezTo>
                  <a:cubicBezTo>
                    <a:pt x="3055" y="4584"/>
                    <a:pt x="3083" y="4572"/>
                    <a:pt x="3102" y="4542"/>
                  </a:cubicBezTo>
                  <a:cubicBezTo>
                    <a:pt x="3657" y="3531"/>
                    <a:pt x="4467" y="0"/>
                    <a:pt x="253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1" name="Google Shape;4121;p27"/>
          <p:cNvSpPr/>
          <p:nvPr/>
        </p:nvSpPr>
        <p:spPr>
          <a:xfrm rot="-10128810" flipH="1">
            <a:off x="96146" y="654846"/>
            <a:ext cx="388196" cy="335991"/>
          </a:xfrm>
          <a:custGeom>
            <a:avLst/>
            <a:gdLst/>
            <a:ahLst/>
            <a:cxnLst/>
            <a:rect l="l" t="t" r="r" b="b"/>
            <a:pathLst>
              <a:path w="9975" h="8633" extrusionOk="0">
                <a:moveTo>
                  <a:pt x="7366" y="0"/>
                </a:moveTo>
                <a:cubicBezTo>
                  <a:pt x="7250" y="0"/>
                  <a:pt x="7130" y="8"/>
                  <a:pt x="7006" y="24"/>
                </a:cubicBezTo>
                <a:cubicBezTo>
                  <a:pt x="6372" y="91"/>
                  <a:pt x="5105" y="558"/>
                  <a:pt x="5105" y="1659"/>
                </a:cubicBezTo>
                <a:cubicBezTo>
                  <a:pt x="4971" y="658"/>
                  <a:pt x="3737" y="224"/>
                  <a:pt x="3103" y="224"/>
                </a:cubicBezTo>
                <a:cubicBezTo>
                  <a:pt x="1535" y="224"/>
                  <a:pt x="368" y="1158"/>
                  <a:pt x="201" y="2759"/>
                </a:cubicBezTo>
                <a:cubicBezTo>
                  <a:pt x="1" y="4594"/>
                  <a:pt x="1702" y="5962"/>
                  <a:pt x="3003" y="6929"/>
                </a:cubicBezTo>
                <a:cubicBezTo>
                  <a:pt x="3603" y="7363"/>
                  <a:pt x="4137" y="7796"/>
                  <a:pt x="4704" y="8197"/>
                </a:cubicBezTo>
                <a:cubicBezTo>
                  <a:pt x="4938" y="8363"/>
                  <a:pt x="5171" y="8497"/>
                  <a:pt x="5438" y="8630"/>
                </a:cubicBezTo>
                <a:cubicBezTo>
                  <a:pt x="5449" y="8632"/>
                  <a:pt x="5459" y="8633"/>
                  <a:pt x="5470" y="8633"/>
                </a:cubicBezTo>
                <a:cubicBezTo>
                  <a:pt x="5673" y="8633"/>
                  <a:pt x="5984" y="8355"/>
                  <a:pt x="6205" y="8197"/>
                </a:cubicBezTo>
                <a:cubicBezTo>
                  <a:pt x="7473" y="7296"/>
                  <a:pt x="8540" y="6128"/>
                  <a:pt x="9374" y="4794"/>
                </a:cubicBezTo>
                <a:cubicBezTo>
                  <a:pt x="9875" y="3827"/>
                  <a:pt x="9975" y="2659"/>
                  <a:pt x="9608" y="1625"/>
                </a:cubicBezTo>
                <a:cubicBezTo>
                  <a:pt x="9185" y="690"/>
                  <a:pt x="8463" y="0"/>
                  <a:pt x="736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2" name="Google Shape;4122;p27"/>
          <p:cNvGrpSpPr/>
          <p:nvPr/>
        </p:nvGrpSpPr>
        <p:grpSpPr>
          <a:xfrm rot="10350091" flipH="1">
            <a:off x="46818" y="-321022"/>
            <a:ext cx="605570" cy="757329"/>
            <a:chOff x="3291645" y="4438907"/>
            <a:chExt cx="662976" cy="829031"/>
          </a:xfrm>
        </p:grpSpPr>
        <p:sp>
          <p:nvSpPr>
            <p:cNvPr id="4123" name="Google Shape;4123;p27"/>
            <p:cNvSpPr/>
            <p:nvPr/>
          </p:nvSpPr>
          <p:spPr>
            <a:xfrm rot="5400000">
              <a:off x="3252321" y="4576246"/>
              <a:ext cx="731016" cy="652368"/>
            </a:xfrm>
            <a:custGeom>
              <a:avLst/>
              <a:gdLst/>
              <a:ahLst/>
              <a:cxnLst/>
              <a:rect l="l" t="t" r="r" b="b"/>
              <a:pathLst>
                <a:path w="17159" h="15312" extrusionOk="0">
                  <a:moveTo>
                    <a:pt x="119" y="1"/>
                  </a:moveTo>
                  <a:cubicBezTo>
                    <a:pt x="64" y="1"/>
                    <a:pt x="1" y="44"/>
                    <a:pt x="1" y="119"/>
                  </a:cubicBezTo>
                  <a:cubicBezTo>
                    <a:pt x="601" y="4155"/>
                    <a:pt x="2603" y="8258"/>
                    <a:pt x="5905" y="10760"/>
                  </a:cubicBezTo>
                  <a:cubicBezTo>
                    <a:pt x="9108" y="13228"/>
                    <a:pt x="13411" y="13562"/>
                    <a:pt x="16946" y="15296"/>
                  </a:cubicBezTo>
                  <a:cubicBezTo>
                    <a:pt x="16968" y="15307"/>
                    <a:pt x="16989" y="15312"/>
                    <a:pt x="17008" y="15312"/>
                  </a:cubicBezTo>
                  <a:cubicBezTo>
                    <a:pt x="17106" y="15312"/>
                    <a:pt x="17158" y="15186"/>
                    <a:pt x="17047" y="15130"/>
                  </a:cubicBezTo>
                  <a:cubicBezTo>
                    <a:pt x="13677" y="13462"/>
                    <a:pt x="9808" y="12995"/>
                    <a:pt x="6606" y="10993"/>
                  </a:cubicBezTo>
                  <a:cubicBezTo>
                    <a:pt x="2970" y="8725"/>
                    <a:pt x="835" y="4188"/>
                    <a:pt x="201" y="86"/>
                  </a:cubicBezTo>
                  <a:cubicBezTo>
                    <a:pt x="201" y="27"/>
                    <a:pt x="163" y="1"/>
                    <a:pt x="119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7"/>
            <p:cNvSpPr/>
            <p:nvPr/>
          </p:nvSpPr>
          <p:spPr>
            <a:xfrm rot="5400000">
              <a:off x="3791468" y="4526543"/>
              <a:ext cx="78218" cy="220140"/>
            </a:xfrm>
            <a:custGeom>
              <a:avLst/>
              <a:gdLst/>
              <a:ahLst/>
              <a:cxnLst/>
              <a:rect l="l" t="t" r="r" b="b"/>
              <a:pathLst>
                <a:path w="1836" h="5167" extrusionOk="0">
                  <a:moveTo>
                    <a:pt x="1703" y="1"/>
                  </a:moveTo>
                  <a:cubicBezTo>
                    <a:pt x="1664" y="1"/>
                    <a:pt x="1627" y="22"/>
                    <a:pt x="1614" y="73"/>
                  </a:cubicBezTo>
                  <a:cubicBezTo>
                    <a:pt x="1047" y="1708"/>
                    <a:pt x="847" y="3476"/>
                    <a:pt x="47" y="5010"/>
                  </a:cubicBezTo>
                  <a:cubicBezTo>
                    <a:pt x="0" y="5080"/>
                    <a:pt x="68" y="5166"/>
                    <a:pt x="135" y="5166"/>
                  </a:cubicBezTo>
                  <a:cubicBezTo>
                    <a:pt x="164" y="5166"/>
                    <a:pt x="193" y="5150"/>
                    <a:pt x="213" y="5110"/>
                  </a:cubicBezTo>
                  <a:cubicBezTo>
                    <a:pt x="1047" y="3542"/>
                    <a:pt x="1248" y="1774"/>
                    <a:pt x="1815" y="140"/>
                  </a:cubicBezTo>
                  <a:cubicBezTo>
                    <a:pt x="1835" y="57"/>
                    <a:pt x="1767" y="1"/>
                    <a:pt x="1703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7"/>
            <p:cNvSpPr/>
            <p:nvPr/>
          </p:nvSpPr>
          <p:spPr>
            <a:xfrm rot="5400000">
              <a:off x="3448582" y="4551744"/>
              <a:ext cx="266393" cy="82100"/>
            </a:xfrm>
            <a:custGeom>
              <a:avLst/>
              <a:gdLst/>
              <a:ahLst/>
              <a:cxnLst/>
              <a:rect l="l" t="t" r="r" b="b"/>
              <a:pathLst>
                <a:path w="6253" h="1927" extrusionOk="0">
                  <a:moveTo>
                    <a:pt x="187" y="1"/>
                  </a:moveTo>
                  <a:cubicBezTo>
                    <a:pt x="95" y="1"/>
                    <a:pt x="0" y="104"/>
                    <a:pt x="81" y="185"/>
                  </a:cubicBezTo>
                  <a:cubicBezTo>
                    <a:pt x="1522" y="1438"/>
                    <a:pt x="3873" y="1926"/>
                    <a:pt x="5756" y="1926"/>
                  </a:cubicBezTo>
                  <a:cubicBezTo>
                    <a:pt x="5879" y="1926"/>
                    <a:pt x="6000" y="1924"/>
                    <a:pt x="6119" y="1920"/>
                  </a:cubicBezTo>
                  <a:cubicBezTo>
                    <a:pt x="6252" y="1920"/>
                    <a:pt x="6252" y="1686"/>
                    <a:pt x="6119" y="1686"/>
                  </a:cubicBezTo>
                  <a:cubicBezTo>
                    <a:pt x="5997" y="1691"/>
                    <a:pt x="5873" y="1693"/>
                    <a:pt x="5746" y="1693"/>
                  </a:cubicBezTo>
                  <a:cubicBezTo>
                    <a:pt x="3921" y="1693"/>
                    <a:pt x="1589" y="1235"/>
                    <a:pt x="248" y="19"/>
                  </a:cubicBezTo>
                  <a:cubicBezTo>
                    <a:pt x="229" y="6"/>
                    <a:pt x="208" y="1"/>
                    <a:pt x="187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7"/>
            <p:cNvSpPr/>
            <p:nvPr/>
          </p:nvSpPr>
          <p:spPr>
            <a:xfrm rot="5400000">
              <a:off x="3581733" y="4679999"/>
              <a:ext cx="36297" cy="251838"/>
            </a:xfrm>
            <a:custGeom>
              <a:avLst/>
              <a:gdLst/>
              <a:ahLst/>
              <a:cxnLst/>
              <a:rect l="l" t="t" r="r" b="b"/>
              <a:pathLst>
                <a:path w="852" h="5911" extrusionOk="0">
                  <a:moveTo>
                    <a:pt x="105" y="0"/>
                  </a:moveTo>
                  <a:cubicBezTo>
                    <a:pt x="51" y="0"/>
                    <a:pt x="1" y="34"/>
                    <a:pt x="17" y="101"/>
                  </a:cubicBezTo>
                  <a:cubicBezTo>
                    <a:pt x="117" y="2002"/>
                    <a:pt x="618" y="3870"/>
                    <a:pt x="184" y="5771"/>
                  </a:cubicBezTo>
                  <a:cubicBezTo>
                    <a:pt x="163" y="5854"/>
                    <a:pt x="232" y="5911"/>
                    <a:pt x="295" y="5911"/>
                  </a:cubicBezTo>
                  <a:cubicBezTo>
                    <a:pt x="334" y="5911"/>
                    <a:pt x="371" y="5889"/>
                    <a:pt x="384" y="5838"/>
                  </a:cubicBezTo>
                  <a:cubicBezTo>
                    <a:pt x="851" y="3903"/>
                    <a:pt x="317" y="2002"/>
                    <a:pt x="217" y="101"/>
                  </a:cubicBezTo>
                  <a:cubicBezTo>
                    <a:pt x="217" y="34"/>
                    <a:pt x="159" y="0"/>
                    <a:pt x="105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7"/>
            <p:cNvSpPr/>
            <p:nvPr/>
          </p:nvSpPr>
          <p:spPr>
            <a:xfrm rot="5400000">
              <a:off x="3260319" y="4788575"/>
              <a:ext cx="219872" cy="80396"/>
            </a:xfrm>
            <a:custGeom>
              <a:avLst/>
              <a:gdLst/>
              <a:ahLst/>
              <a:cxnLst/>
              <a:rect l="l" t="t" r="r" b="b"/>
              <a:pathLst>
                <a:path w="5161" h="1887" extrusionOk="0">
                  <a:moveTo>
                    <a:pt x="5000" y="0"/>
                  </a:moveTo>
                  <a:cubicBezTo>
                    <a:pt x="4991" y="0"/>
                    <a:pt x="4981" y="1"/>
                    <a:pt x="4971" y="4"/>
                  </a:cubicBezTo>
                  <a:cubicBezTo>
                    <a:pt x="3418" y="501"/>
                    <a:pt x="2154" y="1692"/>
                    <a:pt x="506" y="1692"/>
                  </a:cubicBezTo>
                  <a:cubicBezTo>
                    <a:pt x="384" y="1692"/>
                    <a:pt x="260" y="1685"/>
                    <a:pt x="134" y="1672"/>
                  </a:cubicBezTo>
                  <a:cubicBezTo>
                    <a:pt x="1" y="1672"/>
                    <a:pt x="1" y="1872"/>
                    <a:pt x="134" y="1872"/>
                  </a:cubicBezTo>
                  <a:cubicBezTo>
                    <a:pt x="245" y="1882"/>
                    <a:pt x="355" y="1886"/>
                    <a:pt x="462" y="1886"/>
                  </a:cubicBezTo>
                  <a:cubicBezTo>
                    <a:pt x="2162" y="1886"/>
                    <a:pt x="3438" y="706"/>
                    <a:pt x="5038" y="204"/>
                  </a:cubicBezTo>
                  <a:cubicBezTo>
                    <a:pt x="5161" y="173"/>
                    <a:pt x="5113" y="0"/>
                    <a:pt x="50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7"/>
            <p:cNvSpPr/>
            <p:nvPr/>
          </p:nvSpPr>
          <p:spPr>
            <a:xfrm rot="5400000">
              <a:off x="3917087" y="4647263"/>
              <a:ext cx="35573" cy="39495"/>
            </a:xfrm>
            <a:custGeom>
              <a:avLst/>
              <a:gdLst/>
              <a:ahLst/>
              <a:cxnLst/>
              <a:rect l="l" t="t" r="r" b="b"/>
              <a:pathLst>
                <a:path w="835" h="927" extrusionOk="0">
                  <a:moveTo>
                    <a:pt x="434" y="1"/>
                  </a:moveTo>
                  <a:cubicBezTo>
                    <a:pt x="200" y="1"/>
                    <a:pt x="0" y="201"/>
                    <a:pt x="0" y="435"/>
                  </a:cubicBezTo>
                  <a:lnTo>
                    <a:pt x="0" y="501"/>
                  </a:lnTo>
                  <a:cubicBezTo>
                    <a:pt x="0" y="785"/>
                    <a:pt x="209" y="927"/>
                    <a:pt x="417" y="927"/>
                  </a:cubicBezTo>
                  <a:cubicBezTo>
                    <a:pt x="626" y="927"/>
                    <a:pt x="834" y="785"/>
                    <a:pt x="834" y="501"/>
                  </a:cubicBezTo>
                  <a:lnTo>
                    <a:pt x="834" y="435"/>
                  </a:lnTo>
                  <a:cubicBezTo>
                    <a:pt x="834" y="201"/>
                    <a:pt x="634" y="1"/>
                    <a:pt x="4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7"/>
            <p:cNvSpPr/>
            <p:nvPr/>
          </p:nvSpPr>
          <p:spPr>
            <a:xfrm rot="5400000">
              <a:off x="3909100" y="4531276"/>
              <a:ext cx="46905" cy="35533"/>
            </a:xfrm>
            <a:custGeom>
              <a:avLst/>
              <a:gdLst/>
              <a:ahLst/>
              <a:cxnLst/>
              <a:rect l="l" t="t" r="r" b="b"/>
              <a:pathLst>
                <a:path w="1101" h="834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cubicBezTo>
                    <a:pt x="1101" y="834"/>
                    <a:pt x="1101" y="0"/>
                    <a:pt x="567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7"/>
            <p:cNvSpPr/>
            <p:nvPr/>
          </p:nvSpPr>
          <p:spPr>
            <a:xfrm rot="5400000">
              <a:off x="3600053" y="4436967"/>
              <a:ext cx="35573" cy="39452"/>
            </a:xfrm>
            <a:custGeom>
              <a:avLst/>
              <a:gdLst/>
              <a:ahLst/>
              <a:cxnLst/>
              <a:rect l="l" t="t" r="r" b="b"/>
              <a:pathLst>
                <a:path w="835" h="926" extrusionOk="0">
                  <a:moveTo>
                    <a:pt x="400" y="0"/>
                  </a:moveTo>
                  <a:cubicBezTo>
                    <a:pt x="167" y="0"/>
                    <a:pt x="0" y="167"/>
                    <a:pt x="0" y="401"/>
                  </a:cubicBezTo>
                  <a:lnTo>
                    <a:pt x="0" y="501"/>
                  </a:lnTo>
                  <a:cubicBezTo>
                    <a:pt x="0" y="784"/>
                    <a:pt x="209" y="926"/>
                    <a:pt x="417" y="926"/>
                  </a:cubicBezTo>
                  <a:cubicBezTo>
                    <a:pt x="626" y="926"/>
                    <a:pt x="834" y="784"/>
                    <a:pt x="834" y="501"/>
                  </a:cubicBezTo>
                  <a:lnTo>
                    <a:pt x="834" y="401"/>
                  </a:lnTo>
                  <a:cubicBezTo>
                    <a:pt x="834" y="167"/>
                    <a:pt x="634" y="0"/>
                    <a:pt x="400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7"/>
            <p:cNvSpPr/>
            <p:nvPr/>
          </p:nvSpPr>
          <p:spPr>
            <a:xfrm rot="5400000">
              <a:off x="3699450" y="4776414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lnTo>
                    <a:pt x="634" y="834"/>
                  </a:lnTo>
                  <a:cubicBezTo>
                    <a:pt x="1201" y="834"/>
                    <a:pt x="1201" y="0"/>
                    <a:pt x="634" y="0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7"/>
            <p:cNvSpPr/>
            <p:nvPr/>
          </p:nvSpPr>
          <p:spPr>
            <a:xfrm rot="5400000">
              <a:off x="3302986" y="4705352"/>
              <a:ext cx="51208" cy="35575"/>
            </a:xfrm>
            <a:custGeom>
              <a:avLst/>
              <a:gdLst/>
              <a:ahLst/>
              <a:cxnLst/>
              <a:rect l="l" t="t" r="r" b="b"/>
              <a:pathLst>
                <a:path w="1202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lnTo>
                    <a:pt x="634" y="835"/>
                  </a:lnTo>
                  <a:cubicBezTo>
                    <a:pt x="1201" y="835"/>
                    <a:pt x="1201" y="1"/>
                    <a:pt x="634" y="1"/>
                  </a:cubicBezTo>
                  <a:close/>
                </a:path>
              </a:pathLst>
            </a:custGeom>
            <a:solidFill>
              <a:srgbClr val="3A3B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600575"/>
            <a:ext cx="6858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2747175"/>
            <a:ext cx="73320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7" r:id="rId3"/>
    <p:sldLayoutId id="2147483658" r:id="rId4"/>
    <p:sldLayoutId id="2147483664" r:id="rId5"/>
    <p:sldLayoutId id="2147483665" r:id="rId6"/>
    <p:sldLayoutId id="2147483667" r:id="rId7"/>
    <p:sldLayoutId id="2147483668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chivo Narrow"/>
              <a:buNone/>
              <a:defRPr sz="52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Zilla Slab Medium"/>
              <a:buChar char="●"/>
              <a:defRPr sz="1800"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○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■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●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○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■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●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○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Zilla Slab Medium"/>
              <a:buChar char="■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511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41" r:id="rId17"/>
    <p:sldLayoutId id="2147483742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Char char="●"/>
              <a:defRPr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Char char="■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Char char="●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Char char="○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Char char="■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Char char="●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Char char="○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Livvic"/>
              <a:buChar char="■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7880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6" r:id="rId2"/>
    <p:sldLayoutId id="2147483757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6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gif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gif"/><Relationship Id="rId2" Type="http://schemas.openxmlformats.org/officeDocument/2006/relationships/audio" Target="../media/media1.mp3"/><Relationship Id="rId16" Type="http://schemas.openxmlformats.org/officeDocument/2006/relationships/image" Target="../media/image41.gif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3.png"/><Relationship Id="rId18" Type="http://schemas.openxmlformats.org/officeDocument/2006/relationships/image" Target="../media/image44.png"/><Relationship Id="rId26" Type="http://schemas.openxmlformats.org/officeDocument/2006/relationships/image" Target="../media/image51.png"/><Relationship Id="rId3" Type="http://schemas.openxmlformats.org/officeDocument/2006/relationships/slideLayout" Target="../slideLayouts/slideLayout66.xml"/><Relationship Id="rId21" Type="http://schemas.openxmlformats.org/officeDocument/2006/relationships/image" Target="../media/image46.gif"/><Relationship Id="rId7" Type="http://schemas.openxmlformats.org/officeDocument/2006/relationships/audio" Target="../media/audio4.wav"/><Relationship Id="rId12" Type="http://schemas.openxmlformats.org/officeDocument/2006/relationships/hyperlink" Target="file:///C:\Users\frntpg%206\Chan%20dung%20nha%20van%2012-Tap%20I\ke%20chuyen%20Xuan%20quynh.htm" TargetMode="External"/><Relationship Id="rId17" Type="http://schemas.openxmlformats.org/officeDocument/2006/relationships/image" Target="../media/image32.png"/><Relationship Id="rId25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45.gif"/><Relationship Id="rId29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8.gif"/><Relationship Id="rId24" Type="http://schemas.openxmlformats.org/officeDocument/2006/relationships/image" Target="../media/image49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image" Target="../media/image48.png"/><Relationship Id="rId28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34.png"/><Relationship Id="rId22" Type="http://schemas.openxmlformats.org/officeDocument/2006/relationships/image" Target="../media/image47.gif"/><Relationship Id="rId27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4.png"/><Relationship Id="rId18" Type="http://schemas.openxmlformats.org/officeDocument/2006/relationships/image" Target="../media/image48.png"/><Relationship Id="rId26" Type="http://schemas.openxmlformats.org/officeDocument/2006/relationships/image" Target="../media/image55.png"/><Relationship Id="rId3" Type="http://schemas.openxmlformats.org/officeDocument/2006/relationships/slideLayout" Target="../slideLayouts/slideLayout66.xml"/><Relationship Id="rId21" Type="http://schemas.openxmlformats.org/officeDocument/2006/relationships/image" Target="../media/image51.png"/><Relationship Id="rId7" Type="http://schemas.openxmlformats.org/officeDocument/2006/relationships/audio" Target="../media/audio4.wav"/><Relationship Id="rId12" Type="http://schemas.openxmlformats.org/officeDocument/2006/relationships/image" Target="../media/image43.png"/><Relationship Id="rId17" Type="http://schemas.openxmlformats.org/officeDocument/2006/relationships/image" Target="../media/image47.gif"/><Relationship Id="rId25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46.gif"/><Relationship Id="rId20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8.gif"/><Relationship Id="rId24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45.gif"/><Relationship Id="rId23" Type="http://schemas.openxmlformats.org/officeDocument/2006/relationships/image" Target="../media/image54.png"/><Relationship Id="rId28" Type="http://schemas.openxmlformats.org/officeDocument/2006/relationships/image" Target="../media/image53.png"/><Relationship Id="rId10" Type="http://schemas.openxmlformats.org/officeDocument/2006/relationships/image" Target="../media/image29.png"/><Relationship Id="rId19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35.png"/><Relationship Id="rId22" Type="http://schemas.openxmlformats.org/officeDocument/2006/relationships/image" Target="../media/image52.png"/><Relationship Id="rId27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4.png"/><Relationship Id="rId18" Type="http://schemas.openxmlformats.org/officeDocument/2006/relationships/image" Target="../media/image35.png"/><Relationship Id="rId26" Type="http://schemas.openxmlformats.org/officeDocument/2006/relationships/image" Target="../media/image52.png"/><Relationship Id="rId3" Type="http://schemas.openxmlformats.org/officeDocument/2006/relationships/slideLayout" Target="../slideLayouts/slideLayout66.xml"/><Relationship Id="rId21" Type="http://schemas.openxmlformats.org/officeDocument/2006/relationships/image" Target="../media/image47.gif"/><Relationship Id="rId7" Type="http://schemas.openxmlformats.org/officeDocument/2006/relationships/audio" Target="../media/audio4.wav"/><Relationship Id="rId12" Type="http://schemas.openxmlformats.org/officeDocument/2006/relationships/image" Target="../media/image43.png"/><Relationship Id="rId17" Type="http://schemas.openxmlformats.org/officeDocument/2006/relationships/image" Target="../media/image44.png"/><Relationship Id="rId25" Type="http://schemas.openxmlformats.org/officeDocument/2006/relationships/image" Target="../media/image51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46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8.gif"/><Relationship Id="rId24" Type="http://schemas.openxmlformats.org/officeDocument/2006/relationships/image" Target="../media/image50.png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23" Type="http://schemas.openxmlformats.org/officeDocument/2006/relationships/image" Target="../media/image49.png"/><Relationship Id="rId28" Type="http://schemas.openxmlformats.org/officeDocument/2006/relationships/image" Target="../media/image53.png"/><Relationship Id="rId10" Type="http://schemas.openxmlformats.org/officeDocument/2006/relationships/image" Target="../media/image29.png"/><Relationship Id="rId19" Type="http://schemas.openxmlformats.org/officeDocument/2006/relationships/image" Target="../media/image45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30.png"/><Relationship Id="rId22" Type="http://schemas.openxmlformats.org/officeDocument/2006/relationships/image" Target="../media/image48.png"/><Relationship Id="rId27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1WtwG3NXheQ" TargetMode="Externa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4.png"/><Relationship Id="rId18" Type="http://schemas.openxmlformats.org/officeDocument/2006/relationships/image" Target="../media/image35.png"/><Relationship Id="rId26" Type="http://schemas.openxmlformats.org/officeDocument/2006/relationships/image" Target="../media/image52.png"/><Relationship Id="rId3" Type="http://schemas.openxmlformats.org/officeDocument/2006/relationships/slideLayout" Target="../slideLayouts/slideLayout66.xml"/><Relationship Id="rId21" Type="http://schemas.openxmlformats.org/officeDocument/2006/relationships/image" Target="../media/image47.gif"/><Relationship Id="rId7" Type="http://schemas.openxmlformats.org/officeDocument/2006/relationships/audio" Target="../media/audio4.wav"/><Relationship Id="rId12" Type="http://schemas.openxmlformats.org/officeDocument/2006/relationships/image" Target="../media/image43.png"/><Relationship Id="rId17" Type="http://schemas.openxmlformats.org/officeDocument/2006/relationships/image" Target="../media/image44.png"/><Relationship Id="rId25" Type="http://schemas.openxmlformats.org/officeDocument/2006/relationships/image" Target="../media/image51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46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8.gif"/><Relationship Id="rId24" Type="http://schemas.openxmlformats.org/officeDocument/2006/relationships/image" Target="../media/image50.png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23" Type="http://schemas.openxmlformats.org/officeDocument/2006/relationships/image" Target="../media/image49.png"/><Relationship Id="rId28" Type="http://schemas.openxmlformats.org/officeDocument/2006/relationships/image" Target="../media/image53.png"/><Relationship Id="rId10" Type="http://schemas.openxmlformats.org/officeDocument/2006/relationships/image" Target="../media/image29.png"/><Relationship Id="rId19" Type="http://schemas.openxmlformats.org/officeDocument/2006/relationships/image" Target="../media/image45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56.png"/><Relationship Id="rId22" Type="http://schemas.openxmlformats.org/officeDocument/2006/relationships/image" Target="../media/image48.png"/><Relationship Id="rId27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11" Type="http://schemas.openxmlformats.org/officeDocument/2006/relationships/image" Target="../media/image11.jpeg"/><Relationship Id="rId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9.png"/><Relationship Id="rId3" Type="http://schemas.openxmlformats.org/officeDocument/2006/relationships/image" Target="../media/image6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24.sv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18085" y="1441938"/>
            <a:ext cx="1793630" cy="178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345" y="221673"/>
            <a:ext cx="55510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CA BAN MAI</a:t>
            </a:r>
          </a:p>
          <a:p>
            <a:pPr lvl="0"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CHẾ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VIÊN-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1454"/>
            <a:ext cx="3044899" cy="2742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076" y="0"/>
            <a:ext cx="3040912" cy="32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5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utoShape 4">
            <a:extLst>
              <a:ext uri="{FF2B5EF4-FFF2-40B4-BE49-F238E27FC236}">
                <a16:creationId xmlns:a16="http://schemas.microsoft.com/office/drawing/2014/main" id="{D55C6484-10CD-48A6-904F-B674A95E2E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819418" y="-522933"/>
            <a:ext cx="228600" cy="22860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392;p39">
            <a:extLst>
              <a:ext uri="{FF2B5EF4-FFF2-40B4-BE49-F238E27FC236}">
                <a16:creationId xmlns:a16="http://schemas.microsoft.com/office/drawing/2014/main" id="{52C21BFC-D42D-477E-99E8-7FB5B53335F8}"/>
              </a:ext>
            </a:extLst>
          </p:cNvPr>
          <p:cNvSpPr/>
          <p:nvPr/>
        </p:nvSpPr>
        <p:spPr>
          <a:xfrm>
            <a:off x="2312841" y="148857"/>
            <a:ext cx="4428201" cy="2600474"/>
          </a:xfrm>
          <a:custGeom>
            <a:avLst/>
            <a:gdLst/>
            <a:ahLst/>
            <a:cxnLst/>
            <a:rect l="l" t="t" r="r" b="b"/>
            <a:pathLst>
              <a:path w="446324" h="76116" extrusionOk="0">
                <a:moveTo>
                  <a:pt x="215601" y="0"/>
                </a:moveTo>
                <a:lnTo>
                  <a:pt x="215124" y="5"/>
                </a:lnTo>
                <a:lnTo>
                  <a:pt x="214646" y="11"/>
                </a:lnTo>
                <a:lnTo>
                  <a:pt x="214146" y="27"/>
                </a:lnTo>
                <a:lnTo>
                  <a:pt x="213645" y="48"/>
                </a:lnTo>
                <a:lnTo>
                  <a:pt x="213168" y="75"/>
                </a:lnTo>
                <a:lnTo>
                  <a:pt x="212714" y="101"/>
                </a:lnTo>
                <a:lnTo>
                  <a:pt x="212309" y="139"/>
                </a:lnTo>
                <a:lnTo>
                  <a:pt x="211927" y="176"/>
                </a:lnTo>
                <a:lnTo>
                  <a:pt x="211570" y="219"/>
                </a:lnTo>
                <a:lnTo>
                  <a:pt x="211236" y="267"/>
                </a:lnTo>
                <a:lnTo>
                  <a:pt x="210902" y="320"/>
                </a:lnTo>
                <a:lnTo>
                  <a:pt x="210615" y="373"/>
                </a:lnTo>
                <a:lnTo>
                  <a:pt x="210353" y="432"/>
                </a:lnTo>
                <a:lnTo>
                  <a:pt x="210091" y="496"/>
                </a:lnTo>
                <a:lnTo>
                  <a:pt x="209852" y="560"/>
                </a:lnTo>
                <a:lnTo>
                  <a:pt x="209637" y="630"/>
                </a:lnTo>
                <a:lnTo>
                  <a:pt x="209423" y="699"/>
                </a:lnTo>
                <a:lnTo>
                  <a:pt x="209256" y="768"/>
                </a:lnTo>
                <a:lnTo>
                  <a:pt x="209065" y="843"/>
                </a:lnTo>
                <a:lnTo>
                  <a:pt x="208755" y="1003"/>
                </a:lnTo>
                <a:lnTo>
                  <a:pt x="208469" y="1163"/>
                </a:lnTo>
                <a:lnTo>
                  <a:pt x="208230" y="1334"/>
                </a:lnTo>
                <a:lnTo>
                  <a:pt x="207992" y="1505"/>
                </a:lnTo>
                <a:lnTo>
                  <a:pt x="207538" y="1851"/>
                </a:lnTo>
                <a:lnTo>
                  <a:pt x="207300" y="2022"/>
                </a:lnTo>
                <a:lnTo>
                  <a:pt x="207038" y="2193"/>
                </a:lnTo>
                <a:lnTo>
                  <a:pt x="205940" y="2865"/>
                </a:lnTo>
                <a:lnTo>
                  <a:pt x="204867" y="3548"/>
                </a:lnTo>
                <a:lnTo>
                  <a:pt x="203770" y="4226"/>
                </a:lnTo>
                <a:lnTo>
                  <a:pt x="202673" y="4898"/>
                </a:lnTo>
                <a:lnTo>
                  <a:pt x="202100" y="5234"/>
                </a:lnTo>
                <a:lnTo>
                  <a:pt x="201504" y="5570"/>
                </a:lnTo>
                <a:lnTo>
                  <a:pt x="200884" y="5901"/>
                </a:lnTo>
                <a:lnTo>
                  <a:pt x="200240" y="6227"/>
                </a:lnTo>
                <a:lnTo>
                  <a:pt x="199572" y="6552"/>
                </a:lnTo>
                <a:lnTo>
                  <a:pt x="198880" y="6867"/>
                </a:lnTo>
                <a:lnTo>
                  <a:pt x="198141" y="7182"/>
                </a:lnTo>
                <a:lnTo>
                  <a:pt x="197354" y="7496"/>
                </a:lnTo>
                <a:lnTo>
                  <a:pt x="196686" y="7747"/>
                </a:lnTo>
                <a:lnTo>
                  <a:pt x="195970" y="7987"/>
                </a:lnTo>
                <a:lnTo>
                  <a:pt x="195231" y="8217"/>
                </a:lnTo>
                <a:lnTo>
                  <a:pt x="194467" y="8435"/>
                </a:lnTo>
                <a:lnTo>
                  <a:pt x="193680" y="8643"/>
                </a:lnTo>
                <a:lnTo>
                  <a:pt x="192869" y="8841"/>
                </a:lnTo>
                <a:lnTo>
                  <a:pt x="192035" y="9028"/>
                </a:lnTo>
                <a:lnTo>
                  <a:pt x="191176" y="9204"/>
                </a:lnTo>
                <a:lnTo>
                  <a:pt x="190269" y="9369"/>
                </a:lnTo>
                <a:lnTo>
                  <a:pt x="189363" y="9524"/>
                </a:lnTo>
                <a:lnTo>
                  <a:pt x="188433" y="9673"/>
                </a:lnTo>
                <a:lnTo>
                  <a:pt x="187479" y="9807"/>
                </a:lnTo>
                <a:lnTo>
                  <a:pt x="186501" y="9935"/>
                </a:lnTo>
                <a:lnTo>
                  <a:pt x="185523" y="10047"/>
                </a:lnTo>
                <a:lnTo>
                  <a:pt x="184497" y="10153"/>
                </a:lnTo>
                <a:lnTo>
                  <a:pt x="183472" y="10249"/>
                </a:lnTo>
                <a:lnTo>
                  <a:pt x="182422" y="10340"/>
                </a:lnTo>
                <a:lnTo>
                  <a:pt x="181349" y="10415"/>
                </a:lnTo>
                <a:lnTo>
                  <a:pt x="180252" y="10484"/>
                </a:lnTo>
                <a:lnTo>
                  <a:pt x="179154" y="10543"/>
                </a:lnTo>
                <a:lnTo>
                  <a:pt x="178033" y="10596"/>
                </a:lnTo>
                <a:lnTo>
                  <a:pt x="176912" y="10634"/>
                </a:lnTo>
                <a:lnTo>
                  <a:pt x="175767" y="10671"/>
                </a:lnTo>
                <a:lnTo>
                  <a:pt x="174599" y="10692"/>
                </a:lnTo>
                <a:lnTo>
                  <a:pt x="173430" y="10708"/>
                </a:lnTo>
                <a:lnTo>
                  <a:pt x="172237" y="10714"/>
                </a:lnTo>
                <a:lnTo>
                  <a:pt x="171045" y="10714"/>
                </a:lnTo>
                <a:lnTo>
                  <a:pt x="169852" y="10703"/>
                </a:lnTo>
                <a:lnTo>
                  <a:pt x="168635" y="10687"/>
                </a:lnTo>
                <a:lnTo>
                  <a:pt x="167395" y="10660"/>
                </a:lnTo>
                <a:lnTo>
                  <a:pt x="166179" y="10628"/>
                </a:lnTo>
                <a:lnTo>
                  <a:pt x="164938" y="10586"/>
                </a:lnTo>
                <a:lnTo>
                  <a:pt x="162768" y="10506"/>
                </a:lnTo>
                <a:lnTo>
                  <a:pt x="160621" y="10415"/>
                </a:lnTo>
                <a:lnTo>
                  <a:pt x="158498" y="10324"/>
                </a:lnTo>
                <a:lnTo>
                  <a:pt x="156375" y="10223"/>
                </a:lnTo>
                <a:lnTo>
                  <a:pt x="154253" y="10116"/>
                </a:lnTo>
                <a:lnTo>
                  <a:pt x="152130" y="10004"/>
                </a:lnTo>
                <a:lnTo>
                  <a:pt x="150031" y="9887"/>
                </a:lnTo>
                <a:lnTo>
                  <a:pt x="147932" y="9764"/>
                </a:lnTo>
                <a:lnTo>
                  <a:pt x="145857" y="9636"/>
                </a:lnTo>
                <a:lnTo>
                  <a:pt x="143781" y="9497"/>
                </a:lnTo>
                <a:lnTo>
                  <a:pt x="141706" y="9358"/>
                </a:lnTo>
                <a:lnTo>
                  <a:pt x="139655" y="9214"/>
                </a:lnTo>
                <a:lnTo>
                  <a:pt x="137604" y="9065"/>
                </a:lnTo>
                <a:lnTo>
                  <a:pt x="135576" y="8905"/>
                </a:lnTo>
                <a:lnTo>
                  <a:pt x="133525" y="8745"/>
                </a:lnTo>
                <a:lnTo>
                  <a:pt x="131498" y="8579"/>
                </a:lnTo>
                <a:lnTo>
                  <a:pt x="129494" y="8409"/>
                </a:lnTo>
                <a:lnTo>
                  <a:pt x="127466" y="8233"/>
                </a:lnTo>
                <a:lnTo>
                  <a:pt x="125463" y="8051"/>
                </a:lnTo>
                <a:lnTo>
                  <a:pt x="123483" y="7870"/>
                </a:lnTo>
                <a:lnTo>
                  <a:pt x="121480" y="7678"/>
                </a:lnTo>
                <a:lnTo>
                  <a:pt x="119500" y="7486"/>
                </a:lnTo>
                <a:lnTo>
                  <a:pt x="117520" y="7283"/>
                </a:lnTo>
                <a:lnTo>
                  <a:pt x="115564" y="7080"/>
                </a:lnTo>
                <a:lnTo>
                  <a:pt x="113608" y="6877"/>
                </a:lnTo>
                <a:lnTo>
                  <a:pt x="111652" y="6664"/>
                </a:lnTo>
                <a:lnTo>
                  <a:pt x="109697" y="6451"/>
                </a:lnTo>
                <a:lnTo>
                  <a:pt x="107765" y="6232"/>
                </a:lnTo>
                <a:lnTo>
                  <a:pt x="105832" y="6008"/>
                </a:lnTo>
                <a:lnTo>
                  <a:pt x="103900" y="5778"/>
                </a:lnTo>
                <a:lnTo>
                  <a:pt x="101968" y="5549"/>
                </a:lnTo>
                <a:lnTo>
                  <a:pt x="100060" y="5314"/>
                </a:lnTo>
                <a:lnTo>
                  <a:pt x="99321" y="5218"/>
                </a:lnTo>
                <a:lnTo>
                  <a:pt x="98581" y="5122"/>
                </a:lnTo>
                <a:lnTo>
                  <a:pt x="97126" y="4925"/>
                </a:lnTo>
                <a:lnTo>
                  <a:pt x="95671" y="4722"/>
                </a:lnTo>
                <a:lnTo>
                  <a:pt x="94216" y="4519"/>
                </a:lnTo>
                <a:lnTo>
                  <a:pt x="92738" y="4322"/>
                </a:lnTo>
                <a:lnTo>
                  <a:pt x="91998" y="4231"/>
                </a:lnTo>
                <a:lnTo>
                  <a:pt x="91259" y="4140"/>
                </a:lnTo>
                <a:lnTo>
                  <a:pt x="90495" y="4055"/>
                </a:lnTo>
                <a:lnTo>
                  <a:pt x="89756" y="3975"/>
                </a:lnTo>
                <a:lnTo>
                  <a:pt x="88969" y="3906"/>
                </a:lnTo>
                <a:lnTo>
                  <a:pt x="88182" y="3836"/>
                </a:lnTo>
                <a:lnTo>
                  <a:pt x="87681" y="3799"/>
                </a:lnTo>
                <a:lnTo>
                  <a:pt x="87132" y="3767"/>
                </a:lnTo>
                <a:lnTo>
                  <a:pt x="86560" y="3740"/>
                </a:lnTo>
                <a:lnTo>
                  <a:pt x="85964" y="3719"/>
                </a:lnTo>
                <a:lnTo>
                  <a:pt x="85367" y="3703"/>
                </a:lnTo>
                <a:lnTo>
                  <a:pt x="84747" y="3692"/>
                </a:lnTo>
                <a:lnTo>
                  <a:pt x="83507" y="3692"/>
                </a:lnTo>
                <a:lnTo>
                  <a:pt x="82887" y="3703"/>
                </a:lnTo>
                <a:lnTo>
                  <a:pt x="82314" y="3719"/>
                </a:lnTo>
                <a:lnTo>
                  <a:pt x="81742" y="3740"/>
                </a:lnTo>
                <a:lnTo>
                  <a:pt x="81217" y="3772"/>
                </a:lnTo>
                <a:lnTo>
                  <a:pt x="80716" y="3810"/>
                </a:lnTo>
                <a:lnTo>
                  <a:pt x="80263" y="3858"/>
                </a:lnTo>
                <a:lnTo>
                  <a:pt x="80048" y="3879"/>
                </a:lnTo>
                <a:lnTo>
                  <a:pt x="79857" y="3911"/>
                </a:lnTo>
                <a:lnTo>
                  <a:pt x="79667" y="3938"/>
                </a:lnTo>
                <a:lnTo>
                  <a:pt x="79500" y="3970"/>
                </a:lnTo>
                <a:lnTo>
                  <a:pt x="79356" y="4007"/>
                </a:lnTo>
                <a:lnTo>
                  <a:pt x="79190" y="4050"/>
                </a:lnTo>
                <a:lnTo>
                  <a:pt x="79046" y="4092"/>
                </a:lnTo>
                <a:lnTo>
                  <a:pt x="78927" y="4140"/>
                </a:lnTo>
                <a:lnTo>
                  <a:pt x="78665" y="4242"/>
                </a:lnTo>
                <a:lnTo>
                  <a:pt x="78426" y="4359"/>
                </a:lnTo>
                <a:lnTo>
                  <a:pt x="78212" y="4487"/>
                </a:lnTo>
                <a:lnTo>
                  <a:pt x="78045" y="4621"/>
                </a:lnTo>
                <a:lnTo>
                  <a:pt x="77901" y="4759"/>
                </a:lnTo>
                <a:lnTo>
                  <a:pt x="77782" y="4898"/>
                </a:lnTo>
                <a:lnTo>
                  <a:pt x="77711" y="5042"/>
                </a:lnTo>
                <a:lnTo>
                  <a:pt x="77687" y="5181"/>
                </a:lnTo>
                <a:lnTo>
                  <a:pt x="77687" y="5319"/>
                </a:lnTo>
                <a:lnTo>
                  <a:pt x="77711" y="5453"/>
                </a:lnTo>
                <a:lnTo>
                  <a:pt x="77806" y="5576"/>
                </a:lnTo>
                <a:lnTo>
                  <a:pt x="77925" y="5693"/>
                </a:lnTo>
                <a:lnTo>
                  <a:pt x="77997" y="5746"/>
                </a:lnTo>
                <a:lnTo>
                  <a:pt x="78092" y="5794"/>
                </a:lnTo>
                <a:lnTo>
                  <a:pt x="78188" y="5842"/>
                </a:lnTo>
                <a:lnTo>
                  <a:pt x="78307" y="5885"/>
                </a:lnTo>
                <a:lnTo>
                  <a:pt x="78951" y="6120"/>
                </a:lnTo>
                <a:lnTo>
                  <a:pt x="79571" y="6355"/>
                </a:lnTo>
                <a:lnTo>
                  <a:pt x="80167" y="6589"/>
                </a:lnTo>
                <a:lnTo>
                  <a:pt x="80716" y="6824"/>
                </a:lnTo>
                <a:lnTo>
                  <a:pt x="81241" y="7064"/>
                </a:lnTo>
                <a:lnTo>
                  <a:pt x="81742" y="7304"/>
                </a:lnTo>
                <a:lnTo>
                  <a:pt x="82219" y="7550"/>
                </a:lnTo>
                <a:lnTo>
                  <a:pt x="82672" y="7790"/>
                </a:lnTo>
                <a:lnTo>
                  <a:pt x="83077" y="8035"/>
                </a:lnTo>
                <a:lnTo>
                  <a:pt x="83483" y="8281"/>
                </a:lnTo>
                <a:lnTo>
                  <a:pt x="83841" y="8531"/>
                </a:lnTo>
                <a:lnTo>
                  <a:pt x="84198" y="8777"/>
                </a:lnTo>
                <a:lnTo>
                  <a:pt x="84509" y="9028"/>
                </a:lnTo>
                <a:lnTo>
                  <a:pt x="84819" y="9278"/>
                </a:lnTo>
                <a:lnTo>
                  <a:pt x="85105" y="9529"/>
                </a:lnTo>
                <a:lnTo>
                  <a:pt x="85391" y="9785"/>
                </a:lnTo>
                <a:lnTo>
                  <a:pt x="85630" y="10036"/>
                </a:lnTo>
                <a:lnTo>
                  <a:pt x="85868" y="10292"/>
                </a:lnTo>
                <a:lnTo>
                  <a:pt x="86083" y="10548"/>
                </a:lnTo>
                <a:lnTo>
                  <a:pt x="86297" y="10804"/>
                </a:lnTo>
                <a:lnTo>
                  <a:pt x="86655" y="11322"/>
                </a:lnTo>
                <a:lnTo>
                  <a:pt x="86989" y="11839"/>
                </a:lnTo>
                <a:lnTo>
                  <a:pt x="87299" y="12357"/>
                </a:lnTo>
                <a:lnTo>
                  <a:pt x="87562" y="12880"/>
                </a:lnTo>
                <a:lnTo>
                  <a:pt x="88039" y="13926"/>
                </a:lnTo>
                <a:lnTo>
                  <a:pt x="88206" y="14368"/>
                </a:lnTo>
                <a:lnTo>
                  <a:pt x="88325" y="14801"/>
                </a:lnTo>
                <a:lnTo>
                  <a:pt x="88396" y="15227"/>
                </a:lnTo>
                <a:lnTo>
                  <a:pt x="88396" y="15436"/>
                </a:lnTo>
                <a:lnTo>
                  <a:pt x="88396" y="15644"/>
                </a:lnTo>
                <a:lnTo>
                  <a:pt x="88373" y="15846"/>
                </a:lnTo>
                <a:lnTo>
                  <a:pt x="88349" y="16049"/>
                </a:lnTo>
                <a:lnTo>
                  <a:pt x="88301" y="16247"/>
                </a:lnTo>
                <a:lnTo>
                  <a:pt x="88230" y="16444"/>
                </a:lnTo>
                <a:lnTo>
                  <a:pt x="88158" y="16636"/>
                </a:lnTo>
                <a:lnTo>
                  <a:pt x="88063" y="16828"/>
                </a:lnTo>
                <a:lnTo>
                  <a:pt x="87943" y="17020"/>
                </a:lnTo>
                <a:lnTo>
                  <a:pt x="87824" y="17207"/>
                </a:lnTo>
                <a:lnTo>
                  <a:pt x="87681" y="17394"/>
                </a:lnTo>
                <a:lnTo>
                  <a:pt x="87538" y="17575"/>
                </a:lnTo>
                <a:lnTo>
                  <a:pt x="87371" y="17756"/>
                </a:lnTo>
                <a:lnTo>
                  <a:pt x="87180" y="17933"/>
                </a:lnTo>
                <a:lnTo>
                  <a:pt x="86965" y="18109"/>
                </a:lnTo>
                <a:lnTo>
                  <a:pt x="86751" y="18279"/>
                </a:lnTo>
                <a:lnTo>
                  <a:pt x="86512" y="18450"/>
                </a:lnTo>
                <a:lnTo>
                  <a:pt x="86250" y="18616"/>
                </a:lnTo>
                <a:lnTo>
                  <a:pt x="85987" y="18781"/>
                </a:lnTo>
                <a:lnTo>
                  <a:pt x="85701" y="18946"/>
                </a:lnTo>
                <a:lnTo>
                  <a:pt x="85391" y="19106"/>
                </a:lnTo>
                <a:lnTo>
                  <a:pt x="85057" y="19261"/>
                </a:lnTo>
                <a:lnTo>
                  <a:pt x="84723" y="19416"/>
                </a:lnTo>
                <a:lnTo>
                  <a:pt x="84365" y="19571"/>
                </a:lnTo>
                <a:lnTo>
                  <a:pt x="83984" y="19720"/>
                </a:lnTo>
                <a:lnTo>
                  <a:pt x="83602" y="19864"/>
                </a:lnTo>
                <a:lnTo>
                  <a:pt x="83197" y="20008"/>
                </a:lnTo>
                <a:lnTo>
                  <a:pt x="82767" y="20152"/>
                </a:lnTo>
                <a:lnTo>
                  <a:pt x="82314" y="20291"/>
                </a:lnTo>
                <a:lnTo>
                  <a:pt x="81837" y="20430"/>
                </a:lnTo>
                <a:lnTo>
                  <a:pt x="81360" y="20563"/>
                </a:lnTo>
                <a:lnTo>
                  <a:pt x="80859" y="20691"/>
                </a:lnTo>
                <a:lnTo>
                  <a:pt x="80334" y="20819"/>
                </a:lnTo>
                <a:lnTo>
                  <a:pt x="79786" y="20947"/>
                </a:lnTo>
                <a:lnTo>
                  <a:pt x="79237" y="21070"/>
                </a:lnTo>
                <a:lnTo>
                  <a:pt x="78641" y="21193"/>
                </a:lnTo>
                <a:lnTo>
                  <a:pt x="78045" y="21310"/>
                </a:lnTo>
                <a:lnTo>
                  <a:pt x="77424" y="21422"/>
                </a:lnTo>
                <a:lnTo>
                  <a:pt x="76804" y="21534"/>
                </a:lnTo>
                <a:lnTo>
                  <a:pt x="76136" y="21646"/>
                </a:lnTo>
                <a:lnTo>
                  <a:pt x="75469" y="21753"/>
                </a:lnTo>
                <a:lnTo>
                  <a:pt x="74753" y="21854"/>
                </a:lnTo>
                <a:lnTo>
                  <a:pt x="74037" y="21956"/>
                </a:lnTo>
                <a:lnTo>
                  <a:pt x="73298" y="22052"/>
                </a:lnTo>
                <a:lnTo>
                  <a:pt x="72535" y="22148"/>
                </a:lnTo>
                <a:lnTo>
                  <a:pt x="71748" y="22238"/>
                </a:lnTo>
                <a:lnTo>
                  <a:pt x="70960" y="22329"/>
                </a:lnTo>
                <a:lnTo>
                  <a:pt x="70126" y="22414"/>
                </a:lnTo>
                <a:lnTo>
                  <a:pt x="69291" y="22500"/>
                </a:lnTo>
                <a:lnTo>
                  <a:pt x="68432" y="22580"/>
                </a:lnTo>
                <a:lnTo>
                  <a:pt x="67526" y="22660"/>
                </a:lnTo>
                <a:lnTo>
                  <a:pt x="66619" y="22734"/>
                </a:lnTo>
                <a:lnTo>
                  <a:pt x="65689" y="22804"/>
                </a:lnTo>
                <a:lnTo>
                  <a:pt x="64735" y="22873"/>
                </a:lnTo>
                <a:lnTo>
                  <a:pt x="63757" y="22943"/>
                </a:lnTo>
                <a:lnTo>
                  <a:pt x="62779" y="23007"/>
                </a:lnTo>
                <a:lnTo>
                  <a:pt x="61754" y="23065"/>
                </a:lnTo>
                <a:lnTo>
                  <a:pt x="60704" y="23124"/>
                </a:lnTo>
                <a:lnTo>
                  <a:pt x="59201" y="23199"/>
                </a:lnTo>
                <a:lnTo>
                  <a:pt x="57699" y="23268"/>
                </a:lnTo>
                <a:lnTo>
                  <a:pt x="56196" y="23332"/>
                </a:lnTo>
                <a:lnTo>
                  <a:pt x="54669" y="23396"/>
                </a:lnTo>
                <a:lnTo>
                  <a:pt x="53143" y="23449"/>
                </a:lnTo>
                <a:lnTo>
                  <a:pt x="51616" y="23503"/>
                </a:lnTo>
                <a:lnTo>
                  <a:pt x="50090" y="23551"/>
                </a:lnTo>
                <a:lnTo>
                  <a:pt x="48563" y="23594"/>
                </a:lnTo>
                <a:lnTo>
                  <a:pt x="47013" y="23636"/>
                </a:lnTo>
                <a:lnTo>
                  <a:pt x="45486" y="23674"/>
                </a:lnTo>
                <a:lnTo>
                  <a:pt x="42385" y="23738"/>
                </a:lnTo>
                <a:lnTo>
                  <a:pt x="39285" y="23791"/>
                </a:lnTo>
                <a:lnTo>
                  <a:pt x="36160" y="23839"/>
                </a:lnTo>
                <a:lnTo>
                  <a:pt x="33059" y="23882"/>
                </a:lnTo>
                <a:lnTo>
                  <a:pt x="29935" y="23924"/>
                </a:lnTo>
                <a:lnTo>
                  <a:pt x="23685" y="24004"/>
                </a:lnTo>
                <a:lnTo>
                  <a:pt x="20561" y="24052"/>
                </a:lnTo>
                <a:lnTo>
                  <a:pt x="17460" y="24106"/>
                </a:lnTo>
                <a:lnTo>
                  <a:pt x="14359" y="24164"/>
                </a:lnTo>
                <a:lnTo>
                  <a:pt x="11258" y="24234"/>
                </a:lnTo>
                <a:lnTo>
                  <a:pt x="10567" y="24255"/>
                </a:lnTo>
                <a:lnTo>
                  <a:pt x="9851" y="24282"/>
                </a:lnTo>
                <a:lnTo>
                  <a:pt x="9112" y="24314"/>
                </a:lnTo>
                <a:lnTo>
                  <a:pt x="8372" y="24351"/>
                </a:lnTo>
                <a:lnTo>
                  <a:pt x="7633" y="24399"/>
                </a:lnTo>
                <a:lnTo>
                  <a:pt x="6917" y="24453"/>
                </a:lnTo>
                <a:lnTo>
                  <a:pt x="6178" y="24506"/>
                </a:lnTo>
                <a:lnTo>
                  <a:pt x="5462" y="24570"/>
                </a:lnTo>
                <a:lnTo>
                  <a:pt x="4794" y="24639"/>
                </a:lnTo>
                <a:lnTo>
                  <a:pt x="4126" y="24719"/>
                </a:lnTo>
                <a:lnTo>
                  <a:pt x="3506" y="24799"/>
                </a:lnTo>
                <a:lnTo>
                  <a:pt x="2910" y="24885"/>
                </a:lnTo>
                <a:lnTo>
                  <a:pt x="2361" y="24981"/>
                </a:lnTo>
                <a:lnTo>
                  <a:pt x="1861" y="25077"/>
                </a:lnTo>
                <a:lnTo>
                  <a:pt x="1646" y="25130"/>
                </a:lnTo>
                <a:lnTo>
                  <a:pt x="1431" y="25183"/>
                </a:lnTo>
                <a:lnTo>
                  <a:pt x="1240" y="25237"/>
                </a:lnTo>
                <a:lnTo>
                  <a:pt x="1050" y="25296"/>
                </a:lnTo>
                <a:lnTo>
                  <a:pt x="835" y="25376"/>
                </a:lnTo>
                <a:lnTo>
                  <a:pt x="620" y="25456"/>
                </a:lnTo>
                <a:lnTo>
                  <a:pt x="453" y="25541"/>
                </a:lnTo>
                <a:lnTo>
                  <a:pt x="310" y="25626"/>
                </a:lnTo>
                <a:lnTo>
                  <a:pt x="191" y="25706"/>
                </a:lnTo>
                <a:lnTo>
                  <a:pt x="119" y="25792"/>
                </a:lnTo>
                <a:lnTo>
                  <a:pt x="48" y="25877"/>
                </a:lnTo>
                <a:lnTo>
                  <a:pt x="0" y="25962"/>
                </a:lnTo>
                <a:lnTo>
                  <a:pt x="0" y="26042"/>
                </a:lnTo>
                <a:lnTo>
                  <a:pt x="0" y="26128"/>
                </a:lnTo>
                <a:lnTo>
                  <a:pt x="48" y="26213"/>
                </a:lnTo>
                <a:lnTo>
                  <a:pt x="95" y="26299"/>
                </a:lnTo>
                <a:lnTo>
                  <a:pt x="191" y="26379"/>
                </a:lnTo>
                <a:lnTo>
                  <a:pt x="286" y="26464"/>
                </a:lnTo>
                <a:lnTo>
                  <a:pt x="406" y="26549"/>
                </a:lnTo>
                <a:lnTo>
                  <a:pt x="549" y="26629"/>
                </a:lnTo>
                <a:lnTo>
                  <a:pt x="692" y="26709"/>
                </a:lnTo>
                <a:lnTo>
                  <a:pt x="859" y="26795"/>
                </a:lnTo>
                <a:lnTo>
                  <a:pt x="1050" y="26875"/>
                </a:lnTo>
                <a:lnTo>
                  <a:pt x="1264" y="26955"/>
                </a:lnTo>
                <a:lnTo>
                  <a:pt x="1717" y="27110"/>
                </a:lnTo>
                <a:lnTo>
                  <a:pt x="2218" y="27264"/>
                </a:lnTo>
                <a:lnTo>
                  <a:pt x="2767" y="27414"/>
                </a:lnTo>
                <a:lnTo>
                  <a:pt x="3363" y="27558"/>
                </a:lnTo>
                <a:lnTo>
                  <a:pt x="3983" y="27696"/>
                </a:lnTo>
                <a:lnTo>
                  <a:pt x="4627" y="27830"/>
                </a:lnTo>
                <a:lnTo>
                  <a:pt x="6369" y="28161"/>
                </a:lnTo>
                <a:lnTo>
                  <a:pt x="7251" y="28321"/>
                </a:lnTo>
                <a:lnTo>
                  <a:pt x="8134" y="28481"/>
                </a:lnTo>
                <a:lnTo>
                  <a:pt x="11044" y="29004"/>
                </a:lnTo>
                <a:lnTo>
                  <a:pt x="13954" y="29527"/>
                </a:lnTo>
                <a:lnTo>
                  <a:pt x="15409" y="29783"/>
                </a:lnTo>
                <a:lnTo>
                  <a:pt x="16887" y="30039"/>
                </a:lnTo>
                <a:lnTo>
                  <a:pt x="18390" y="30290"/>
                </a:lnTo>
                <a:lnTo>
                  <a:pt x="19893" y="30535"/>
                </a:lnTo>
                <a:lnTo>
                  <a:pt x="21109" y="30732"/>
                </a:lnTo>
                <a:lnTo>
                  <a:pt x="22278" y="30935"/>
                </a:lnTo>
                <a:lnTo>
                  <a:pt x="23399" y="31143"/>
                </a:lnTo>
                <a:lnTo>
                  <a:pt x="24472" y="31357"/>
                </a:lnTo>
                <a:lnTo>
                  <a:pt x="25498" y="31570"/>
                </a:lnTo>
                <a:lnTo>
                  <a:pt x="26476" y="31789"/>
                </a:lnTo>
                <a:lnTo>
                  <a:pt x="27382" y="32013"/>
                </a:lnTo>
                <a:lnTo>
                  <a:pt x="28265" y="32237"/>
                </a:lnTo>
                <a:lnTo>
                  <a:pt x="29100" y="32466"/>
                </a:lnTo>
                <a:lnTo>
                  <a:pt x="29863" y="32701"/>
                </a:lnTo>
                <a:lnTo>
                  <a:pt x="30602" y="32936"/>
                </a:lnTo>
                <a:lnTo>
                  <a:pt x="31294" y="33171"/>
                </a:lnTo>
                <a:lnTo>
                  <a:pt x="31914" y="33416"/>
                </a:lnTo>
                <a:lnTo>
                  <a:pt x="32511" y="33656"/>
                </a:lnTo>
                <a:lnTo>
                  <a:pt x="33059" y="33902"/>
                </a:lnTo>
                <a:lnTo>
                  <a:pt x="33560" y="34147"/>
                </a:lnTo>
                <a:lnTo>
                  <a:pt x="34013" y="34398"/>
                </a:lnTo>
                <a:lnTo>
                  <a:pt x="34443" y="34649"/>
                </a:lnTo>
                <a:lnTo>
                  <a:pt x="34800" y="34899"/>
                </a:lnTo>
                <a:lnTo>
                  <a:pt x="35134" y="35156"/>
                </a:lnTo>
                <a:lnTo>
                  <a:pt x="35421" y="35406"/>
                </a:lnTo>
                <a:lnTo>
                  <a:pt x="35659" y="35662"/>
                </a:lnTo>
                <a:lnTo>
                  <a:pt x="35850" y="35918"/>
                </a:lnTo>
                <a:lnTo>
                  <a:pt x="36017" y="36180"/>
                </a:lnTo>
                <a:lnTo>
                  <a:pt x="36136" y="36436"/>
                </a:lnTo>
                <a:lnTo>
                  <a:pt x="36208" y="36692"/>
                </a:lnTo>
                <a:lnTo>
                  <a:pt x="36255" y="36954"/>
                </a:lnTo>
                <a:lnTo>
                  <a:pt x="36255" y="37210"/>
                </a:lnTo>
                <a:lnTo>
                  <a:pt x="36208" y="37466"/>
                </a:lnTo>
                <a:lnTo>
                  <a:pt x="36112" y="37727"/>
                </a:lnTo>
                <a:lnTo>
                  <a:pt x="36017" y="37983"/>
                </a:lnTo>
                <a:lnTo>
                  <a:pt x="35850" y="38239"/>
                </a:lnTo>
                <a:lnTo>
                  <a:pt x="35659" y="38496"/>
                </a:lnTo>
                <a:lnTo>
                  <a:pt x="35421" y="38746"/>
                </a:lnTo>
                <a:lnTo>
                  <a:pt x="35158" y="39002"/>
                </a:lnTo>
                <a:lnTo>
                  <a:pt x="34848" y="39253"/>
                </a:lnTo>
                <a:lnTo>
                  <a:pt x="34514" y="39504"/>
                </a:lnTo>
                <a:lnTo>
                  <a:pt x="34133" y="39749"/>
                </a:lnTo>
                <a:lnTo>
                  <a:pt x="33727" y="39995"/>
                </a:lnTo>
                <a:lnTo>
                  <a:pt x="33298" y="40240"/>
                </a:lnTo>
                <a:lnTo>
                  <a:pt x="32821" y="40480"/>
                </a:lnTo>
                <a:lnTo>
                  <a:pt x="32296" y="40720"/>
                </a:lnTo>
                <a:lnTo>
                  <a:pt x="31771" y="40961"/>
                </a:lnTo>
                <a:lnTo>
                  <a:pt x="31199" y="41190"/>
                </a:lnTo>
                <a:lnTo>
                  <a:pt x="30579" y="41425"/>
                </a:lnTo>
                <a:lnTo>
                  <a:pt x="29935" y="41649"/>
                </a:lnTo>
                <a:lnTo>
                  <a:pt x="29267" y="41878"/>
                </a:lnTo>
                <a:lnTo>
                  <a:pt x="28575" y="42097"/>
                </a:lnTo>
                <a:lnTo>
                  <a:pt x="27836" y="42316"/>
                </a:lnTo>
                <a:lnTo>
                  <a:pt x="27072" y="42529"/>
                </a:lnTo>
                <a:lnTo>
                  <a:pt x="26285" y="42737"/>
                </a:lnTo>
                <a:lnTo>
                  <a:pt x="25474" y="42945"/>
                </a:lnTo>
                <a:lnTo>
                  <a:pt x="24616" y="43143"/>
                </a:lnTo>
                <a:lnTo>
                  <a:pt x="23757" y="43340"/>
                </a:lnTo>
                <a:lnTo>
                  <a:pt x="22850" y="43532"/>
                </a:lnTo>
                <a:lnTo>
                  <a:pt x="21920" y="43719"/>
                </a:lnTo>
                <a:lnTo>
                  <a:pt x="20966" y="43900"/>
                </a:lnTo>
                <a:lnTo>
                  <a:pt x="19964" y="44082"/>
                </a:lnTo>
                <a:lnTo>
                  <a:pt x="18963" y="44252"/>
                </a:lnTo>
                <a:lnTo>
                  <a:pt x="17937" y="44418"/>
                </a:lnTo>
                <a:lnTo>
                  <a:pt x="16864" y="44578"/>
                </a:lnTo>
                <a:lnTo>
                  <a:pt x="15790" y="44733"/>
                </a:lnTo>
                <a:lnTo>
                  <a:pt x="14693" y="44882"/>
                </a:lnTo>
                <a:lnTo>
                  <a:pt x="13548" y="45021"/>
                </a:lnTo>
                <a:lnTo>
                  <a:pt x="12737" y="45117"/>
                </a:lnTo>
                <a:lnTo>
                  <a:pt x="11902" y="45202"/>
                </a:lnTo>
                <a:lnTo>
                  <a:pt x="10185" y="45373"/>
                </a:lnTo>
                <a:lnTo>
                  <a:pt x="9326" y="45458"/>
                </a:lnTo>
                <a:lnTo>
                  <a:pt x="8491" y="45549"/>
                </a:lnTo>
                <a:lnTo>
                  <a:pt x="7680" y="45645"/>
                </a:lnTo>
                <a:lnTo>
                  <a:pt x="7299" y="45698"/>
                </a:lnTo>
                <a:lnTo>
                  <a:pt x="6941" y="45752"/>
                </a:lnTo>
                <a:lnTo>
                  <a:pt x="6583" y="45810"/>
                </a:lnTo>
                <a:lnTo>
                  <a:pt x="6249" y="45869"/>
                </a:lnTo>
                <a:lnTo>
                  <a:pt x="5915" y="45933"/>
                </a:lnTo>
                <a:lnTo>
                  <a:pt x="5629" y="46003"/>
                </a:lnTo>
                <a:lnTo>
                  <a:pt x="5343" y="46072"/>
                </a:lnTo>
                <a:lnTo>
                  <a:pt x="5081" y="46152"/>
                </a:lnTo>
                <a:lnTo>
                  <a:pt x="4866" y="46232"/>
                </a:lnTo>
                <a:lnTo>
                  <a:pt x="4651" y="46317"/>
                </a:lnTo>
                <a:lnTo>
                  <a:pt x="4484" y="46408"/>
                </a:lnTo>
                <a:lnTo>
                  <a:pt x="4341" y="46504"/>
                </a:lnTo>
                <a:lnTo>
                  <a:pt x="4222" y="46611"/>
                </a:lnTo>
                <a:lnTo>
                  <a:pt x="4126" y="46717"/>
                </a:lnTo>
                <a:lnTo>
                  <a:pt x="4079" y="46835"/>
                </a:lnTo>
                <a:lnTo>
                  <a:pt x="4079" y="46958"/>
                </a:lnTo>
                <a:lnTo>
                  <a:pt x="4103" y="47086"/>
                </a:lnTo>
                <a:lnTo>
                  <a:pt x="4174" y="47224"/>
                </a:lnTo>
                <a:lnTo>
                  <a:pt x="4270" y="47363"/>
                </a:lnTo>
                <a:lnTo>
                  <a:pt x="4413" y="47491"/>
                </a:lnTo>
                <a:lnTo>
                  <a:pt x="4556" y="47614"/>
                </a:lnTo>
                <a:lnTo>
                  <a:pt x="4747" y="47726"/>
                </a:lnTo>
                <a:lnTo>
                  <a:pt x="4961" y="47833"/>
                </a:lnTo>
                <a:lnTo>
                  <a:pt x="5200" y="47929"/>
                </a:lnTo>
                <a:lnTo>
                  <a:pt x="5462" y="48025"/>
                </a:lnTo>
                <a:lnTo>
                  <a:pt x="5748" y="48110"/>
                </a:lnTo>
                <a:lnTo>
                  <a:pt x="6035" y="48190"/>
                </a:lnTo>
                <a:lnTo>
                  <a:pt x="6369" y="48259"/>
                </a:lnTo>
                <a:lnTo>
                  <a:pt x="6703" y="48329"/>
                </a:lnTo>
                <a:lnTo>
                  <a:pt x="7060" y="48393"/>
                </a:lnTo>
                <a:lnTo>
                  <a:pt x="7442" y="48452"/>
                </a:lnTo>
                <a:lnTo>
                  <a:pt x="7824" y="48500"/>
                </a:lnTo>
                <a:lnTo>
                  <a:pt x="8229" y="48548"/>
                </a:lnTo>
                <a:lnTo>
                  <a:pt x="8658" y="48596"/>
                </a:lnTo>
                <a:lnTo>
                  <a:pt x="9088" y="48633"/>
                </a:lnTo>
                <a:lnTo>
                  <a:pt x="9517" y="48670"/>
                </a:lnTo>
                <a:lnTo>
                  <a:pt x="9970" y="48702"/>
                </a:lnTo>
                <a:lnTo>
                  <a:pt x="10423" y="48729"/>
                </a:lnTo>
                <a:lnTo>
                  <a:pt x="11378" y="48782"/>
                </a:lnTo>
                <a:lnTo>
                  <a:pt x="12332" y="48825"/>
                </a:lnTo>
                <a:lnTo>
                  <a:pt x="13310" y="48862"/>
                </a:lnTo>
                <a:lnTo>
                  <a:pt x="14264" y="48894"/>
                </a:lnTo>
                <a:lnTo>
                  <a:pt x="16172" y="48953"/>
                </a:lnTo>
                <a:lnTo>
                  <a:pt x="20823" y="49102"/>
                </a:lnTo>
                <a:lnTo>
                  <a:pt x="25474" y="49252"/>
                </a:lnTo>
                <a:lnTo>
                  <a:pt x="30125" y="49396"/>
                </a:lnTo>
                <a:lnTo>
                  <a:pt x="34777" y="49529"/>
                </a:lnTo>
                <a:lnTo>
                  <a:pt x="39452" y="49663"/>
                </a:lnTo>
                <a:lnTo>
                  <a:pt x="44103" y="49785"/>
                </a:lnTo>
                <a:lnTo>
                  <a:pt x="48778" y="49908"/>
                </a:lnTo>
                <a:lnTo>
                  <a:pt x="53453" y="50015"/>
                </a:lnTo>
                <a:lnTo>
                  <a:pt x="55504" y="50068"/>
                </a:lnTo>
                <a:lnTo>
                  <a:pt x="57532" y="50132"/>
                </a:lnTo>
                <a:lnTo>
                  <a:pt x="59511" y="50207"/>
                </a:lnTo>
                <a:lnTo>
                  <a:pt x="61491" y="50292"/>
                </a:lnTo>
                <a:lnTo>
                  <a:pt x="63447" y="50388"/>
                </a:lnTo>
                <a:lnTo>
                  <a:pt x="65379" y="50495"/>
                </a:lnTo>
                <a:lnTo>
                  <a:pt x="67287" y="50607"/>
                </a:lnTo>
                <a:lnTo>
                  <a:pt x="69172" y="50735"/>
                </a:lnTo>
                <a:lnTo>
                  <a:pt x="71032" y="50868"/>
                </a:lnTo>
                <a:lnTo>
                  <a:pt x="72869" y="51013"/>
                </a:lnTo>
                <a:lnTo>
                  <a:pt x="74681" y="51167"/>
                </a:lnTo>
                <a:lnTo>
                  <a:pt x="76470" y="51333"/>
                </a:lnTo>
                <a:lnTo>
                  <a:pt x="78235" y="51503"/>
                </a:lnTo>
                <a:lnTo>
                  <a:pt x="79977" y="51685"/>
                </a:lnTo>
                <a:lnTo>
                  <a:pt x="81694" y="51877"/>
                </a:lnTo>
                <a:lnTo>
                  <a:pt x="83388" y="52080"/>
                </a:lnTo>
                <a:lnTo>
                  <a:pt x="85057" y="52288"/>
                </a:lnTo>
                <a:lnTo>
                  <a:pt x="86727" y="52506"/>
                </a:lnTo>
                <a:lnTo>
                  <a:pt x="88349" y="52736"/>
                </a:lnTo>
                <a:lnTo>
                  <a:pt x="89971" y="52971"/>
                </a:lnTo>
                <a:lnTo>
                  <a:pt x="91569" y="53216"/>
                </a:lnTo>
                <a:lnTo>
                  <a:pt x="93143" y="53467"/>
                </a:lnTo>
                <a:lnTo>
                  <a:pt x="94693" y="53728"/>
                </a:lnTo>
                <a:lnTo>
                  <a:pt x="96220" y="54000"/>
                </a:lnTo>
                <a:lnTo>
                  <a:pt x="97723" y="54278"/>
                </a:lnTo>
                <a:lnTo>
                  <a:pt x="99225" y="54561"/>
                </a:lnTo>
                <a:lnTo>
                  <a:pt x="100704" y="54854"/>
                </a:lnTo>
                <a:lnTo>
                  <a:pt x="102159" y="55158"/>
                </a:lnTo>
                <a:lnTo>
                  <a:pt x="103590" y="55468"/>
                </a:lnTo>
                <a:lnTo>
                  <a:pt x="104998" y="55782"/>
                </a:lnTo>
                <a:lnTo>
                  <a:pt x="106405" y="56108"/>
                </a:lnTo>
                <a:lnTo>
                  <a:pt x="107765" y="56439"/>
                </a:lnTo>
                <a:lnTo>
                  <a:pt x="108385" y="56593"/>
                </a:lnTo>
                <a:lnTo>
                  <a:pt x="108981" y="56748"/>
                </a:lnTo>
                <a:lnTo>
                  <a:pt x="109530" y="56903"/>
                </a:lnTo>
                <a:lnTo>
                  <a:pt x="110054" y="57063"/>
                </a:lnTo>
                <a:lnTo>
                  <a:pt x="110579" y="57228"/>
                </a:lnTo>
                <a:lnTo>
                  <a:pt x="111056" y="57388"/>
                </a:lnTo>
                <a:lnTo>
                  <a:pt x="111509" y="57554"/>
                </a:lnTo>
                <a:lnTo>
                  <a:pt x="111939" y="57719"/>
                </a:lnTo>
                <a:lnTo>
                  <a:pt x="112344" y="57890"/>
                </a:lnTo>
                <a:lnTo>
                  <a:pt x="112702" y="58061"/>
                </a:lnTo>
                <a:lnTo>
                  <a:pt x="113060" y="58237"/>
                </a:lnTo>
                <a:lnTo>
                  <a:pt x="113370" y="58408"/>
                </a:lnTo>
                <a:lnTo>
                  <a:pt x="113680" y="58584"/>
                </a:lnTo>
                <a:lnTo>
                  <a:pt x="113942" y="58765"/>
                </a:lnTo>
                <a:lnTo>
                  <a:pt x="114181" y="58941"/>
                </a:lnTo>
                <a:lnTo>
                  <a:pt x="114372" y="59122"/>
                </a:lnTo>
                <a:lnTo>
                  <a:pt x="114562" y="59309"/>
                </a:lnTo>
                <a:lnTo>
                  <a:pt x="114706" y="59491"/>
                </a:lnTo>
                <a:lnTo>
                  <a:pt x="114825" y="59677"/>
                </a:lnTo>
                <a:lnTo>
                  <a:pt x="114920" y="59869"/>
                </a:lnTo>
                <a:lnTo>
                  <a:pt x="114992" y="60056"/>
                </a:lnTo>
                <a:lnTo>
                  <a:pt x="115016" y="60248"/>
                </a:lnTo>
                <a:lnTo>
                  <a:pt x="115016" y="60440"/>
                </a:lnTo>
                <a:lnTo>
                  <a:pt x="114992" y="60638"/>
                </a:lnTo>
                <a:lnTo>
                  <a:pt x="114920" y="60830"/>
                </a:lnTo>
                <a:lnTo>
                  <a:pt x="114849" y="61027"/>
                </a:lnTo>
                <a:lnTo>
                  <a:pt x="114729" y="61230"/>
                </a:lnTo>
                <a:lnTo>
                  <a:pt x="114562" y="61427"/>
                </a:lnTo>
                <a:lnTo>
                  <a:pt x="114395" y="61630"/>
                </a:lnTo>
                <a:lnTo>
                  <a:pt x="114181" y="61833"/>
                </a:lnTo>
                <a:lnTo>
                  <a:pt x="113918" y="62036"/>
                </a:lnTo>
                <a:lnTo>
                  <a:pt x="113656" y="62244"/>
                </a:lnTo>
                <a:lnTo>
                  <a:pt x="113227" y="62537"/>
                </a:lnTo>
                <a:lnTo>
                  <a:pt x="112845" y="62831"/>
                </a:lnTo>
                <a:lnTo>
                  <a:pt x="112463" y="63129"/>
                </a:lnTo>
                <a:lnTo>
                  <a:pt x="112129" y="63428"/>
                </a:lnTo>
                <a:lnTo>
                  <a:pt x="111796" y="63727"/>
                </a:lnTo>
                <a:lnTo>
                  <a:pt x="111485" y="64026"/>
                </a:lnTo>
                <a:lnTo>
                  <a:pt x="111199" y="64330"/>
                </a:lnTo>
                <a:lnTo>
                  <a:pt x="110937" y="64629"/>
                </a:lnTo>
                <a:lnTo>
                  <a:pt x="110818" y="64789"/>
                </a:lnTo>
                <a:lnTo>
                  <a:pt x="110722" y="64944"/>
                </a:lnTo>
                <a:lnTo>
                  <a:pt x="110627" y="65098"/>
                </a:lnTo>
                <a:lnTo>
                  <a:pt x="110579" y="65253"/>
                </a:lnTo>
                <a:lnTo>
                  <a:pt x="110579" y="65408"/>
                </a:lnTo>
                <a:lnTo>
                  <a:pt x="110603" y="65557"/>
                </a:lnTo>
                <a:lnTo>
                  <a:pt x="110698" y="65701"/>
                </a:lnTo>
                <a:lnTo>
                  <a:pt x="110746" y="65771"/>
                </a:lnTo>
                <a:lnTo>
                  <a:pt x="110818" y="65840"/>
                </a:lnTo>
                <a:lnTo>
                  <a:pt x="110913" y="65909"/>
                </a:lnTo>
                <a:lnTo>
                  <a:pt x="111032" y="65979"/>
                </a:lnTo>
                <a:lnTo>
                  <a:pt x="111152" y="66043"/>
                </a:lnTo>
                <a:lnTo>
                  <a:pt x="111295" y="66107"/>
                </a:lnTo>
                <a:lnTo>
                  <a:pt x="111462" y="66165"/>
                </a:lnTo>
                <a:lnTo>
                  <a:pt x="111629" y="66224"/>
                </a:lnTo>
                <a:lnTo>
                  <a:pt x="111819" y="66283"/>
                </a:lnTo>
                <a:lnTo>
                  <a:pt x="112058" y="66336"/>
                </a:lnTo>
                <a:lnTo>
                  <a:pt x="112296" y="66389"/>
                </a:lnTo>
                <a:lnTo>
                  <a:pt x="112559" y="66443"/>
                </a:lnTo>
                <a:lnTo>
                  <a:pt x="112845" y="66491"/>
                </a:lnTo>
                <a:lnTo>
                  <a:pt x="113155" y="66533"/>
                </a:lnTo>
                <a:lnTo>
                  <a:pt x="113489" y="66581"/>
                </a:lnTo>
                <a:lnTo>
                  <a:pt x="113847" y="66619"/>
                </a:lnTo>
                <a:lnTo>
                  <a:pt x="114228" y="66656"/>
                </a:lnTo>
                <a:lnTo>
                  <a:pt x="114634" y="66694"/>
                </a:lnTo>
                <a:lnTo>
                  <a:pt x="115063" y="66720"/>
                </a:lnTo>
                <a:lnTo>
                  <a:pt x="115493" y="66747"/>
                </a:lnTo>
                <a:lnTo>
                  <a:pt x="115898" y="66768"/>
                </a:lnTo>
                <a:lnTo>
                  <a:pt x="116280" y="66779"/>
                </a:lnTo>
                <a:lnTo>
                  <a:pt x="116661" y="66790"/>
                </a:lnTo>
                <a:lnTo>
                  <a:pt x="117043" y="66795"/>
                </a:lnTo>
                <a:lnTo>
                  <a:pt x="117401" y="66790"/>
                </a:lnTo>
                <a:lnTo>
                  <a:pt x="117759" y="66784"/>
                </a:lnTo>
                <a:lnTo>
                  <a:pt x="118093" y="66774"/>
                </a:lnTo>
                <a:lnTo>
                  <a:pt x="118426" y="66758"/>
                </a:lnTo>
                <a:lnTo>
                  <a:pt x="118737" y="66736"/>
                </a:lnTo>
                <a:lnTo>
                  <a:pt x="119047" y="66715"/>
                </a:lnTo>
                <a:lnTo>
                  <a:pt x="119357" y="66683"/>
                </a:lnTo>
                <a:lnTo>
                  <a:pt x="119643" y="66651"/>
                </a:lnTo>
                <a:lnTo>
                  <a:pt x="119929" y="66614"/>
                </a:lnTo>
                <a:lnTo>
                  <a:pt x="120192" y="66576"/>
                </a:lnTo>
                <a:lnTo>
                  <a:pt x="120478" y="66533"/>
                </a:lnTo>
                <a:lnTo>
                  <a:pt x="120740" y="66485"/>
                </a:lnTo>
                <a:lnTo>
                  <a:pt x="121241" y="66384"/>
                </a:lnTo>
                <a:lnTo>
                  <a:pt x="121718" y="66272"/>
                </a:lnTo>
                <a:lnTo>
                  <a:pt x="122195" y="66149"/>
                </a:lnTo>
                <a:lnTo>
                  <a:pt x="122648" y="66016"/>
                </a:lnTo>
                <a:lnTo>
                  <a:pt x="123078" y="65883"/>
                </a:lnTo>
                <a:lnTo>
                  <a:pt x="123507" y="65738"/>
                </a:lnTo>
                <a:lnTo>
                  <a:pt x="123936" y="65589"/>
                </a:lnTo>
                <a:lnTo>
                  <a:pt x="126298" y="64746"/>
                </a:lnTo>
                <a:lnTo>
                  <a:pt x="128659" y="63908"/>
                </a:lnTo>
                <a:lnTo>
                  <a:pt x="133453" y="62238"/>
                </a:lnTo>
                <a:lnTo>
                  <a:pt x="143066" y="58898"/>
                </a:lnTo>
                <a:lnTo>
                  <a:pt x="143424" y="58776"/>
                </a:lnTo>
                <a:lnTo>
                  <a:pt x="143829" y="58664"/>
                </a:lnTo>
                <a:lnTo>
                  <a:pt x="144616" y="58472"/>
                </a:lnTo>
                <a:lnTo>
                  <a:pt x="145380" y="58274"/>
                </a:lnTo>
                <a:lnTo>
                  <a:pt x="146167" y="58087"/>
                </a:lnTo>
                <a:lnTo>
                  <a:pt x="146978" y="57906"/>
                </a:lnTo>
                <a:lnTo>
                  <a:pt x="147812" y="57730"/>
                </a:lnTo>
                <a:lnTo>
                  <a:pt x="148671" y="57570"/>
                </a:lnTo>
                <a:lnTo>
                  <a:pt x="149100" y="57490"/>
                </a:lnTo>
                <a:lnTo>
                  <a:pt x="149554" y="57415"/>
                </a:lnTo>
                <a:lnTo>
                  <a:pt x="150007" y="57346"/>
                </a:lnTo>
                <a:lnTo>
                  <a:pt x="150460" y="57276"/>
                </a:lnTo>
                <a:lnTo>
                  <a:pt x="150913" y="57212"/>
                </a:lnTo>
                <a:lnTo>
                  <a:pt x="151390" y="57154"/>
                </a:lnTo>
                <a:lnTo>
                  <a:pt x="151891" y="57095"/>
                </a:lnTo>
                <a:lnTo>
                  <a:pt x="152368" y="57047"/>
                </a:lnTo>
                <a:lnTo>
                  <a:pt x="152869" y="56999"/>
                </a:lnTo>
                <a:lnTo>
                  <a:pt x="153394" y="56962"/>
                </a:lnTo>
                <a:lnTo>
                  <a:pt x="153919" y="56924"/>
                </a:lnTo>
                <a:lnTo>
                  <a:pt x="154443" y="56892"/>
                </a:lnTo>
                <a:lnTo>
                  <a:pt x="154992" y="56866"/>
                </a:lnTo>
                <a:lnTo>
                  <a:pt x="155541" y="56850"/>
                </a:lnTo>
                <a:lnTo>
                  <a:pt x="156113" y="56839"/>
                </a:lnTo>
                <a:lnTo>
                  <a:pt x="156685" y="56828"/>
                </a:lnTo>
                <a:lnTo>
                  <a:pt x="157282" y="56828"/>
                </a:lnTo>
                <a:lnTo>
                  <a:pt x="157878" y="56839"/>
                </a:lnTo>
                <a:lnTo>
                  <a:pt x="158498" y="56850"/>
                </a:lnTo>
                <a:lnTo>
                  <a:pt x="159142" y="56871"/>
                </a:lnTo>
                <a:lnTo>
                  <a:pt x="159739" y="56898"/>
                </a:lnTo>
                <a:lnTo>
                  <a:pt x="160287" y="56935"/>
                </a:lnTo>
                <a:lnTo>
                  <a:pt x="160836" y="56972"/>
                </a:lnTo>
                <a:lnTo>
                  <a:pt x="161337" y="57015"/>
                </a:lnTo>
                <a:lnTo>
                  <a:pt x="161814" y="57063"/>
                </a:lnTo>
                <a:lnTo>
                  <a:pt x="162291" y="57122"/>
                </a:lnTo>
                <a:lnTo>
                  <a:pt x="162720" y="57180"/>
                </a:lnTo>
                <a:lnTo>
                  <a:pt x="163149" y="57244"/>
                </a:lnTo>
                <a:lnTo>
                  <a:pt x="163531" y="57314"/>
                </a:lnTo>
                <a:lnTo>
                  <a:pt x="163913" y="57388"/>
                </a:lnTo>
                <a:lnTo>
                  <a:pt x="164271" y="57463"/>
                </a:lnTo>
                <a:lnTo>
                  <a:pt x="164604" y="57543"/>
                </a:lnTo>
                <a:lnTo>
                  <a:pt x="164915" y="57629"/>
                </a:lnTo>
                <a:lnTo>
                  <a:pt x="165201" y="57714"/>
                </a:lnTo>
                <a:lnTo>
                  <a:pt x="165487" y="57805"/>
                </a:lnTo>
                <a:lnTo>
                  <a:pt x="165749" y="57901"/>
                </a:lnTo>
                <a:lnTo>
                  <a:pt x="166012" y="57997"/>
                </a:lnTo>
                <a:lnTo>
                  <a:pt x="166250" y="58098"/>
                </a:lnTo>
                <a:lnTo>
                  <a:pt x="166465" y="58194"/>
                </a:lnTo>
                <a:lnTo>
                  <a:pt x="166680" y="58301"/>
                </a:lnTo>
                <a:lnTo>
                  <a:pt x="167037" y="58509"/>
                </a:lnTo>
                <a:lnTo>
                  <a:pt x="167371" y="58728"/>
                </a:lnTo>
                <a:lnTo>
                  <a:pt x="167658" y="58946"/>
                </a:lnTo>
                <a:lnTo>
                  <a:pt x="167920" y="59165"/>
                </a:lnTo>
                <a:lnTo>
                  <a:pt x="168135" y="59384"/>
                </a:lnTo>
                <a:lnTo>
                  <a:pt x="168349" y="59603"/>
                </a:lnTo>
                <a:lnTo>
                  <a:pt x="168850" y="60174"/>
                </a:lnTo>
                <a:lnTo>
                  <a:pt x="169351" y="60755"/>
                </a:lnTo>
                <a:lnTo>
                  <a:pt x="170305" y="61908"/>
                </a:lnTo>
                <a:lnTo>
                  <a:pt x="171212" y="63065"/>
                </a:lnTo>
                <a:lnTo>
                  <a:pt x="172094" y="64223"/>
                </a:lnTo>
                <a:lnTo>
                  <a:pt x="172929" y="65381"/>
                </a:lnTo>
                <a:lnTo>
                  <a:pt x="173764" y="66544"/>
                </a:lnTo>
                <a:lnTo>
                  <a:pt x="175410" y="68865"/>
                </a:lnTo>
                <a:lnTo>
                  <a:pt x="175505" y="69036"/>
                </a:lnTo>
                <a:lnTo>
                  <a:pt x="175600" y="69207"/>
                </a:lnTo>
                <a:lnTo>
                  <a:pt x="175815" y="69548"/>
                </a:lnTo>
                <a:lnTo>
                  <a:pt x="175934" y="69719"/>
                </a:lnTo>
                <a:lnTo>
                  <a:pt x="176077" y="69884"/>
                </a:lnTo>
                <a:lnTo>
                  <a:pt x="176244" y="70039"/>
                </a:lnTo>
                <a:lnTo>
                  <a:pt x="176364" y="70119"/>
                </a:lnTo>
                <a:lnTo>
                  <a:pt x="176483" y="70194"/>
                </a:lnTo>
                <a:lnTo>
                  <a:pt x="176602" y="70268"/>
                </a:lnTo>
                <a:lnTo>
                  <a:pt x="176769" y="70338"/>
                </a:lnTo>
                <a:lnTo>
                  <a:pt x="176936" y="70407"/>
                </a:lnTo>
                <a:lnTo>
                  <a:pt x="177103" y="70471"/>
                </a:lnTo>
                <a:lnTo>
                  <a:pt x="177318" y="70535"/>
                </a:lnTo>
                <a:lnTo>
                  <a:pt x="177532" y="70599"/>
                </a:lnTo>
                <a:lnTo>
                  <a:pt x="177771" y="70658"/>
                </a:lnTo>
                <a:lnTo>
                  <a:pt x="178033" y="70711"/>
                </a:lnTo>
                <a:lnTo>
                  <a:pt x="178319" y="70765"/>
                </a:lnTo>
                <a:lnTo>
                  <a:pt x="178630" y="70813"/>
                </a:lnTo>
                <a:lnTo>
                  <a:pt x="178987" y="70855"/>
                </a:lnTo>
                <a:lnTo>
                  <a:pt x="179345" y="70898"/>
                </a:lnTo>
                <a:lnTo>
                  <a:pt x="179751" y="70935"/>
                </a:lnTo>
                <a:lnTo>
                  <a:pt x="180156" y="70967"/>
                </a:lnTo>
                <a:lnTo>
                  <a:pt x="180609" y="70994"/>
                </a:lnTo>
                <a:lnTo>
                  <a:pt x="181110" y="71021"/>
                </a:lnTo>
                <a:lnTo>
                  <a:pt x="181587" y="71042"/>
                </a:lnTo>
                <a:lnTo>
                  <a:pt x="182040" y="71053"/>
                </a:lnTo>
                <a:lnTo>
                  <a:pt x="182470" y="71058"/>
                </a:lnTo>
                <a:lnTo>
                  <a:pt x="182899" y="71063"/>
                </a:lnTo>
                <a:lnTo>
                  <a:pt x="183305" y="71058"/>
                </a:lnTo>
                <a:lnTo>
                  <a:pt x="183686" y="71047"/>
                </a:lnTo>
                <a:lnTo>
                  <a:pt x="184068" y="71037"/>
                </a:lnTo>
                <a:lnTo>
                  <a:pt x="184426" y="71015"/>
                </a:lnTo>
                <a:lnTo>
                  <a:pt x="184760" y="70994"/>
                </a:lnTo>
                <a:lnTo>
                  <a:pt x="185094" y="70967"/>
                </a:lnTo>
                <a:lnTo>
                  <a:pt x="185427" y="70935"/>
                </a:lnTo>
                <a:lnTo>
                  <a:pt x="185738" y="70898"/>
                </a:lnTo>
                <a:lnTo>
                  <a:pt x="186024" y="70861"/>
                </a:lnTo>
                <a:lnTo>
                  <a:pt x="186310" y="70818"/>
                </a:lnTo>
                <a:lnTo>
                  <a:pt x="186596" y="70770"/>
                </a:lnTo>
                <a:lnTo>
                  <a:pt x="186859" y="70722"/>
                </a:lnTo>
                <a:lnTo>
                  <a:pt x="187121" y="70668"/>
                </a:lnTo>
                <a:lnTo>
                  <a:pt x="187383" y="70610"/>
                </a:lnTo>
                <a:lnTo>
                  <a:pt x="187860" y="70492"/>
                </a:lnTo>
                <a:lnTo>
                  <a:pt x="188314" y="70359"/>
                </a:lnTo>
                <a:lnTo>
                  <a:pt x="188743" y="70220"/>
                </a:lnTo>
                <a:lnTo>
                  <a:pt x="189148" y="70076"/>
                </a:lnTo>
                <a:lnTo>
                  <a:pt x="189554" y="69927"/>
                </a:lnTo>
                <a:lnTo>
                  <a:pt x="190365" y="69612"/>
                </a:lnTo>
                <a:lnTo>
                  <a:pt x="190770" y="69447"/>
                </a:lnTo>
                <a:lnTo>
                  <a:pt x="191200" y="69287"/>
                </a:lnTo>
                <a:lnTo>
                  <a:pt x="191653" y="69127"/>
                </a:lnTo>
                <a:lnTo>
                  <a:pt x="192082" y="68972"/>
                </a:lnTo>
                <a:lnTo>
                  <a:pt x="192535" y="68822"/>
                </a:lnTo>
                <a:lnTo>
                  <a:pt x="193012" y="68673"/>
                </a:lnTo>
                <a:lnTo>
                  <a:pt x="193490" y="68529"/>
                </a:lnTo>
                <a:lnTo>
                  <a:pt x="193967" y="68385"/>
                </a:lnTo>
                <a:lnTo>
                  <a:pt x="194444" y="68246"/>
                </a:lnTo>
                <a:lnTo>
                  <a:pt x="194945" y="68107"/>
                </a:lnTo>
                <a:lnTo>
                  <a:pt x="195445" y="67974"/>
                </a:lnTo>
                <a:lnTo>
                  <a:pt x="195970" y="67846"/>
                </a:lnTo>
                <a:lnTo>
                  <a:pt x="196495" y="67718"/>
                </a:lnTo>
                <a:lnTo>
                  <a:pt x="197020" y="67590"/>
                </a:lnTo>
                <a:lnTo>
                  <a:pt x="198117" y="67350"/>
                </a:lnTo>
                <a:lnTo>
                  <a:pt x="199214" y="67120"/>
                </a:lnTo>
                <a:lnTo>
                  <a:pt x="200359" y="66896"/>
                </a:lnTo>
                <a:lnTo>
                  <a:pt x="201528" y="66688"/>
                </a:lnTo>
                <a:lnTo>
                  <a:pt x="202744" y="66485"/>
                </a:lnTo>
                <a:lnTo>
                  <a:pt x="203961" y="66293"/>
                </a:lnTo>
                <a:lnTo>
                  <a:pt x="205201" y="66112"/>
                </a:lnTo>
                <a:lnTo>
                  <a:pt x="206489" y="65941"/>
                </a:lnTo>
                <a:lnTo>
                  <a:pt x="207777" y="65776"/>
                </a:lnTo>
                <a:lnTo>
                  <a:pt x="209089" y="65616"/>
                </a:lnTo>
                <a:lnTo>
                  <a:pt x="210448" y="65466"/>
                </a:lnTo>
                <a:lnTo>
                  <a:pt x="211808" y="65328"/>
                </a:lnTo>
                <a:lnTo>
                  <a:pt x="213168" y="65194"/>
                </a:lnTo>
                <a:lnTo>
                  <a:pt x="214575" y="65066"/>
                </a:lnTo>
                <a:lnTo>
                  <a:pt x="215982" y="64944"/>
                </a:lnTo>
                <a:lnTo>
                  <a:pt x="217413" y="64831"/>
                </a:lnTo>
                <a:lnTo>
                  <a:pt x="218868" y="64725"/>
                </a:lnTo>
                <a:lnTo>
                  <a:pt x="220323" y="64618"/>
                </a:lnTo>
                <a:lnTo>
                  <a:pt x="221802" y="64522"/>
                </a:lnTo>
                <a:lnTo>
                  <a:pt x="223281" y="64431"/>
                </a:lnTo>
                <a:lnTo>
                  <a:pt x="224784" y="64346"/>
                </a:lnTo>
                <a:lnTo>
                  <a:pt x="226310" y="64261"/>
                </a:lnTo>
                <a:lnTo>
                  <a:pt x="227813" y="64186"/>
                </a:lnTo>
                <a:lnTo>
                  <a:pt x="229339" y="64111"/>
                </a:lnTo>
                <a:lnTo>
                  <a:pt x="230866" y="64042"/>
                </a:lnTo>
                <a:lnTo>
                  <a:pt x="231629" y="64010"/>
                </a:lnTo>
                <a:lnTo>
                  <a:pt x="232369" y="63988"/>
                </a:lnTo>
                <a:lnTo>
                  <a:pt x="233108" y="63972"/>
                </a:lnTo>
                <a:lnTo>
                  <a:pt x="233824" y="63967"/>
                </a:lnTo>
                <a:lnTo>
                  <a:pt x="234539" y="63972"/>
                </a:lnTo>
                <a:lnTo>
                  <a:pt x="235255" y="63978"/>
                </a:lnTo>
                <a:lnTo>
                  <a:pt x="235947" y="63994"/>
                </a:lnTo>
                <a:lnTo>
                  <a:pt x="236638" y="64015"/>
                </a:lnTo>
                <a:lnTo>
                  <a:pt x="237330" y="64047"/>
                </a:lnTo>
                <a:lnTo>
                  <a:pt x="237998" y="64079"/>
                </a:lnTo>
                <a:lnTo>
                  <a:pt x="238666" y="64122"/>
                </a:lnTo>
                <a:lnTo>
                  <a:pt x="239334" y="64170"/>
                </a:lnTo>
                <a:lnTo>
                  <a:pt x="240001" y="64223"/>
                </a:lnTo>
                <a:lnTo>
                  <a:pt x="240645" y="64277"/>
                </a:lnTo>
                <a:lnTo>
                  <a:pt x="241266" y="64341"/>
                </a:lnTo>
                <a:lnTo>
                  <a:pt x="241910" y="64410"/>
                </a:lnTo>
                <a:lnTo>
                  <a:pt x="242530" y="64479"/>
                </a:lnTo>
                <a:lnTo>
                  <a:pt x="243150" y="64559"/>
                </a:lnTo>
                <a:lnTo>
                  <a:pt x="243770" y="64639"/>
                </a:lnTo>
                <a:lnTo>
                  <a:pt x="244366" y="64719"/>
                </a:lnTo>
                <a:lnTo>
                  <a:pt x="244963" y="64810"/>
                </a:lnTo>
                <a:lnTo>
                  <a:pt x="245559" y="64901"/>
                </a:lnTo>
                <a:lnTo>
                  <a:pt x="246131" y="64992"/>
                </a:lnTo>
                <a:lnTo>
                  <a:pt x="246704" y="65093"/>
                </a:lnTo>
                <a:lnTo>
                  <a:pt x="247849" y="65290"/>
                </a:lnTo>
                <a:lnTo>
                  <a:pt x="248946" y="65504"/>
                </a:lnTo>
                <a:lnTo>
                  <a:pt x="250043" y="65717"/>
                </a:lnTo>
                <a:lnTo>
                  <a:pt x="251093" y="65941"/>
                </a:lnTo>
                <a:lnTo>
                  <a:pt x="252071" y="66149"/>
                </a:lnTo>
                <a:lnTo>
                  <a:pt x="253001" y="66363"/>
                </a:lnTo>
                <a:lnTo>
                  <a:pt x="253907" y="66581"/>
                </a:lnTo>
                <a:lnTo>
                  <a:pt x="254814" y="66800"/>
                </a:lnTo>
                <a:lnTo>
                  <a:pt x="255696" y="67024"/>
                </a:lnTo>
                <a:lnTo>
                  <a:pt x="256531" y="67248"/>
                </a:lnTo>
                <a:lnTo>
                  <a:pt x="257366" y="67478"/>
                </a:lnTo>
                <a:lnTo>
                  <a:pt x="258153" y="67713"/>
                </a:lnTo>
                <a:lnTo>
                  <a:pt x="258940" y="67947"/>
                </a:lnTo>
                <a:lnTo>
                  <a:pt x="259703" y="68182"/>
                </a:lnTo>
                <a:lnTo>
                  <a:pt x="260443" y="68428"/>
                </a:lnTo>
                <a:lnTo>
                  <a:pt x="261158" y="68668"/>
                </a:lnTo>
                <a:lnTo>
                  <a:pt x="261874" y="68913"/>
                </a:lnTo>
                <a:lnTo>
                  <a:pt x="262542" y="69164"/>
                </a:lnTo>
                <a:lnTo>
                  <a:pt x="263210" y="69415"/>
                </a:lnTo>
                <a:lnTo>
                  <a:pt x="263854" y="69671"/>
                </a:lnTo>
                <a:lnTo>
                  <a:pt x="264474" y="69927"/>
                </a:lnTo>
                <a:lnTo>
                  <a:pt x="265094" y="70183"/>
                </a:lnTo>
                <a:lnTo>
                  <a:pt x="265666" y="70444"/>
                </a:lnTo>
                <a:lnTo>
                  <a:pt x="266239" y="70706"/>
                </a:lnTo>
                <a:lnTo>
                  <a:pt x="266811" y="70973"/>
                </a:lnTo>
                <a:lnTo>
                  <a:pt x="267336" y="71239"/>
                </a:lnTo>
                <a:lnTo>
                  <a:pt x="267861" y="71511"/>
                </a:lnTo>
                <a:lnTo>
                  <a:pt x="268362" y="71784"/>
                </a:lnTo>
                <a:lnTo>
                  <a:pt x="268863" y="72056"/>
                </a:lnTo>
                <a:lnTo>
                  <a:pt x="269340" y="72333"/>
                </a:lnTo>
                <a:lnTo>
                  <a:pt x="269793" y="72605"/>
                </a:lnTo>
                <a:lnTo>
                  <a:pt x="270246" y="72888"/>
                </a:lnTo>
                <a:lnTo>
                  <a:pt x="270675" y="73165"/>
                </a:lnTo>
                <a:lnTo>
                  <a:pt x="271105" y="73448"/>
                </a:lnTo>
                <a:lnTo>
                  <a:pt x="271892" y="74019"/>
                </a:lnTo>
                <a:lnTo>
                  <a:pt x="272130" y="74217"/>
                </a:lnTo>
                <a:lnTo>
                  <a:pt x="272345" y="74414"/>
                </a:lnTo>
                <a:lnTo>
                  <a:pt x="272560" y="74617"/>
                </a:lnTo>
                <a:lnTo>
                  <a:pt x="272774" y="74819"/>
                </a:lnTo>
                <a:lnTo>
                  <a:pt x="272918" y="74916"/>
                </a:lnTo>
                <a:lnTo>
                  <a:pt x="273037" y="75012"/>
                </a:lnTo>
                <a:lnTo>
                  <a:pt x="273204" y="75102"/>
                </a:lnTo>
                <a:lnTo>
                  <a:pt x="273371" y="75188"/>
                </a:lnTo>
                <a:lnTo>
                  <a:pt x="273562" y="75273"/>
                </a:lnTo>
                <a:lnTo>
                  <a:pt x="273776" y="75353"/>
                </a:lnTo>
                <a:lnTo>
                  <a:pt x="273991" y="75428"/>
                </a:lnTo>
                <a:lnTo>
                  <a:pt x="274253" y="75497"/>
                </a:lnTo>
                <a:lnTo>
                  <a:pt x="274563" y="75561"/>
                </a:lnTo>
                <a:lnTo>
                  <a:pt x="274897" y="75630"/>
                </a:lnTo>
                <a:lnTo>
                  <a:pt x="275255" y="75689"/>
                </a:lnTo>
                <a:lnTo>
                  <a:pt x="275637" y="75753"/>
                </a:lnTo>
                <a:lnTo>
                  <a:pt x="276042" y="75812"/>
                </a:lnTo>
                <a:lnTo>
                  <a:pt x="276472" y="75865"/>
                </a:lnTo>
                <a:lnTo>
                  <a:pt x="276901" y="75913"/>
                </a:lnTo>
                <a:lnTo>
                  <a:pt x="277330" y="75961"/>
                </a:lnTo>
                <a:lnTo>
                  <a:pt x="277783" y="75999"/>
                </a:lnTo>
                <a:lnTo>
                  <a:pt x="278237" y="76036"/>
                </a:lnTo>
                <a:lnTo>
                  <a:pt x="278690" y="76063"/>
                </a:lnTo>
                <a:lnTo>
                  <a:pt x="279119" y="76089"/>
                </a:lnTo>
                <a:lnTo>
                  <a:pt x="279572" y="76105"/>
                </a:lnTo>
                <a:lnTo>
                  <a:pt x="280002" y="76116"/>
                </a:lnTo>
                <a:lnTo>
                  <a:pt x="280431" y="76116"/>
                </a:lnTo>
                <a:lnTo>
                  <a:pt x="280836" y="76111"/>
                </a:lnTo>
                <a:lnTo>
                  <a:pt x="281147" y="76095"/>
                </a:lnTo>
                <a:lnTo>
                  <a:pt x="281480" y="76068"/>
                </a:lnTo>
                <a:lnTo>
                  <a:pt x="281838" y="76031"/>
                </a:lnTo>
                <a:lnTo>
                  <a:pt x="282196" y="75988"/>
                </a:lnTo>
                <a:lnTo>
                  <a:pt x="282554" y="75929"/>
                </a:lnTo>
                <a:lnTo>
                  <a:pt x="282888" y="75871"/>
                </a:lnTo>
                <a:lnTo>
                  <a:pt x="283246" y="75801"/>
                </a:lnTo>
                <a:lnTo>
                  <a:pt x="283579" y="75727"/>
                </a:lnTo>
                <a:lnTo>
                  <a:pt x="283890" y="75646"/>
                </a:lnTo>
                <a:lnTo>
                  <a:pt x="284176" y="75566"/>
                </a:lnTo>
                <a:lnTo>
                  <a:pt x="284438" y="75486"/>
                </a:lnTo>
                <a:lnTo>
                  <a:pt x="284677" y="75401"/>
                </a:lnTo>
                <a:lnTo>
                  <a:pt x="284868" y="75316"/>
                </a:lnTo>
                <a:lnTo>
                  <a:pt x="285034" y="75230"/>
                </a:lnTo>
                <a:lnTo>
                  <a:pt x="285154" y="75150"/>
                </a:lnTo>
                <a:lnTo>
                  <a:pt x="285201" y="75076"/>
                </a:lnTo>
                <a:lnTo>
                  <a:pt x="285273" y="74916"/>
                </a:lnTo>
                <a:lnTo>
                  <a:pt x="285321" y="74761"/>
                </a:lnTo>
                <a:lnTo>
                  <a:pt x="285345" y="74601"/>
                </a:lnTo>
                <a:lnTo>
                  <a:pt x="285345" y="74441"/>
                </a:lnTo>
                <a:lnTo>
                  <a:pt x="285345" y="74281"/>
                </a:lnTo>
                <a:lnTo>
                  <a:pt x="285321" y="74115"/>
                </a:lnTo>
                <a:lnTo>
                  <a:pt x="285201" y="73795"/>
                </a:lnTo>
                <a:lnTo>
                  <a:pt x="285058" y="73470"/>
                </a:lnTo>
                <a:lnTo>
                  <a:pt x="284891" y="73144"/>
                </a:lnTo>
                <a:lnTo>
                  <a:pt x="284510" y="72504"/>
                </a:lnTo>
                <a:lnTo>
                  <a:pt x="284200" y="71901"/>
                </a:lnTo>
                <a:lnTo>
                  <a:pt x="283937" y="71303"/>
                </a:lnTo>
                <a:lnTo>
                  <a:pt x="283723" y="70700"/>
                </a:lnTo>
                <a:lnTo>
                  <a:pt x="283627" y="70402"/>
                </a:lnTo>
                <a:lnTo>
                  <a:pt x="283556" y="70103"/>
                </a:lnTo>
                <a:lnTo>
                  <a:pt x="283508" y="69809"/>
                </a:lnTo>
                <a:lnTo>
                  <a:pt x="283484" y="69511"/>
                </a:lnTo>
                <a:lnTo>
                  <a:pt x="283460" y="69212"/>
                </a:lnTo>
                <a:lnTo>
                  <a:pt x="283460" y="68913"/>
                </a:lnTo>
                <a:lnTo>
                  <a:pt x="283460" y="68614"/>
                </a:lnTo>
                <a:lnTo>
                  <a:pt x="283508" y="68321"/>
                </a:lnTo>
                <a:lnTo>
                  <a:pt x="283556" y="68022"/>
                </a:lnTo>
                <a:lnTo>
                  <a:pt x="283627" y="67729"/>
                </a:lnTo>
                <a:lnTo>
                  <a:pt x="283723" y="67430"/>
                </a:lnTo>
                <a:lnTo>
                  <a:pt x="283842" y="67136"/>
                </a:lnTo>
                <a:lnTo>
                  <a:pt x="283961" y="66843"/>
                </a:lnTo>
                <a:lnTo>
                  <a:pt x="284128" y="66549"/>
                </a:lnTo>
                <a:lnTo>
                  <a:pt x="284319" y="66251"/>
                </a:lnTo>
                <a:lnTo>
                  <a:pt x="284510" y="65957"/>
                </a:lnTo>
                <a:lnTo>
                  <a:pt x="284724" y="65669"/>
                </a:lnTo>
                <a:lnTo>
                  <a:pt x="284987" y="65376"/>
                </a:lnTo>
                <a:lnTo>
                  <a:pt x="285249" y="65082"/>
                </a:lnTo>
                <a:lnTo>
                  <a:pt x="285559" y="64789"/>
                </a:lnTo>
                <a:lnTo>
                  <a:pt x="285869" y="64501"/>
                </a:lnTo>
                <a:lnTo>
                  <a:pt x="286227" y="64207"/>
                </a:lnTo>
                <a:lnTo>
                  <a:pt x="286609" y="63919"/>
                </a:lnTo>
                <a:lnTo>
                  <a:pt x="287014" y="63626"/>
                </a:lnTo>
                <a:lnTo>
                  <a:pt x="287444" y="63338"/>
                </a:lnTo>
                <a:lnTo>
                  <a:pt x="287897" y="63049"/>
                </a:lnTo>
                <a:lnTo>
                  <a:pt x="288445" y="62735"/>
                </a:lnTo>
                <a:lnTo>
                  <a:pt x="288732" y="62585"/>
                </a:lnTo>
                <a:lnTo>
                  <a:pt x="288994" y="62447"/>
                </a:lnTo>
                <a:lnTo>
                  <a:pt x="289280" y="62313"/>
                </a:lnTo>
                <a:lnTo>
                  <a:pt x="289590" y="62190"/>
                </a:lnTo>
                <a:lnTo>
                  <a:pt x="289876" y="62068"/>
                </a:lnTo>
                <a:lnTo>
                  <a:pt x="290187" y="61956"/>
                </a:lnTo>
                <a:lnTo>
                  <a:pt x="290497" y="61854"/>
                </a:lnTo>
                <a:lnTo>
                  <a:pt x="290831" y="61753"/>
                </a:lnTo>
                <a:lnTo>
                  <a:pt x="291164" y="61662"/>
                </a:lnTo>
                <a:lnTo>
                  <a:pt x="291498" y="61577"/>
                </a:lnTo>
                <a:lnTo>
                  <a:pt x="291856" y="61497"/>
                </a:lnTo>
                <a:lnTo>
                  <a:pt x="292214" y="61422"/>
                </a:lnTo>
                <a:lnTo>
                  <a:pt x="292596" y="61358"/>
                </a:lnTo>
                <a:lnTo>
                  <a:pt x="293001" y="61294"/>
                </a:lnTo>
                <a:lnTo>
                  <a:pt x="293407" y="61241"/>
                </a:lnTo>
                <a:lnTo>
                  <a:pt x="293860" y="61193"/>
                </a:lnTo>
                <a:lnTo>
                  <a:pt x="294289" y="61150"/>
                </a:lnTo>
                <a:lnTo>
                  <a:pt x="294766" y="61107"/>
                </a:lnTo>
                <a:lnTo>
                  <a:pt x="295243" y="61075"/>
                </a:lnTo>
                <a:lnTo>
                  <a:pt x="295744" y="61049"/>
                </a:lnTo>
                <a:lnTo>
                  <a:pt x="296269" y="61027"/>
                </a:lnTo>
                <a:lnTo>
                  <a:pt x="296817" y="61011"/>
                </a:lnTo>
                <a:lnTo>
                  <a:pt x="297390" y="61001"/>
                </a:lnTo>
                <a:lnTo>
                  <a:pt x="297986" y="60990"/>
                </a:lnTo>
                <a:lnTo>
                  <a:pt x="298606" y="60990"/>
                </a:lnTo>
                <a:lnTo>
                  <a:pt x="299274" y="60995"/>
                </a:lnTo>
                <a:lnTo>
                  <a:pt x="299942" y="61001"/>
                </a:lnTo>
                <a:lnTo>
                  <a:pt x="300634" y="61011"/>
                </a:lnTo>
                <a:lnTo>
                  <a:pt x="301373" y="61027"/>
                </a:lnTo>
                <a:lnTo>
                  <a:pt x="302137" y="61049"/>
                </a:lnTo>
                <a:lnTo>
                  <a:pt x="303639" y="61097"/>
                </a:lnTo>
                <a:lnTo>
                  <a:pt x="305118" y="61145"/>
                </a:lnTo>
                <a:lnTo>
                  <a:pt x="306597" y="61203"/>
                </a:lnTo>
                <a:lnTo>
                  <a:pt x="308076" y="61262"/>
                </a:lnTo>
                <a:lnTo>
                  <a:pt x="309555" y="61326"/>
                </a:lnTo>
                <a:lnTo>
                  <a:pt x="310986" y="61395"/>
                </a:lnTo>
                <a:lnTo>
                  <a:pt x="312441" y="61475"/>
                </a:lnTo>
                <a:lnTo>
                  <a:pt x="313872" y="61555"/>
                </a:lnTo>
                <a:lnTo>
                  <a:pt x="315279" y="61641"/>
                </a:lnTo>
                <a:lnTo>
                  <a:pt x="316686" y="61737"/>
                </a:lnTo>
                <a:lnTo>
                  <a:pt x="318070" y="61838"/>
                </a:lnTo>
                <a:lnTo>
                  <a:pt x="319429" y="61940"/>
                </a:lnTo>
                <a:lnTo>
                  <a:pt x="320789" y="62057"/>
                </a:lnTo>
                <a:lnTo>
                  <a:pt x="322125" y="62174"/>
                </a:lnTo>
                <a:lnTo>
                  <a:pt x="323437" y="62302"/>
                </a:lnTo>
                <a:lnTo>
                  <a:pt x="324748" y="62436"/>
                </a:lnTo>
                <a:lnTo>
                  <a:pt x="326036" y="62580"/>
                </a:lnTo>
                <a:lnTo>
                  <a:pt x="327301" y="62729"/>
                </a:lnTo>
                <a:lnTo>
                  <a:pt x="328565" y="62889"/>
                </a:lnTo>
                <a:lnTo>
                  <a:pt x="329781" y="63055"/>
                </a:lnTo>
                <a:lnTo>
                  <a:pt x="330998" y="63231"/>
                </a:lnTo>
                <a:lnTo>
                  <a:pt x="332190" y="63418"/>
                </a:lnTo>
                <a:lnTo>
                  <a:pt x="333359" y="63610"/>
                </a:lnTo>
                <a:lnTo>
                  <a:pt x="334504" y="63812"/>
                </a:lnTo>
                <a:lnTo>
                  <a:pt x="335649" y="64026"/>
                </a:lnTo>
                <a:lnTo>
                  <a:pt x="336746" y="64250"/>
                </a:lnTo>
                <a:lnTo>
                  <a:pt x="337820" y="64479"/>
                </a:lnTo>
                <a:lnTo>
                  <a:pt x="338893" y="64719"/>
                </a:lnTo>
                <a:lnTo>
                  <a:pt x="339919" y="64976"/>
                </a:lnTo>
                <a:lnTo>
                  <a:pt x="340920" y="65237"/>
                </a:lnTo>
                <a:lnTo>
                  <a:pt x="341898" y="65509"/>
                </a:lnTo>
                <a:lnTo>
                  <a:pt x="342852" y="65797"/>
                </a:lnTo>
                <a:lnTo>
                  <a:pt x="344045" y="66165"/>
                </a:lnTo>
                <a:lnTo>
                  <a:pt x="345214" y="66533"/>
                </a:lnTo>
                <a:lnTo>
                  <a:pt x="346406" y="66907"/>
                </a:lnTo>
                <a:lnTo>
                  <a:pt x="347599" y="67275"/>
                </a:lnTo>
                <a:lnTo>
                  <a:pt x="348839" y="67638"/>
                </a:lnTo>
                <a:lnTo>
                  <a:pt x="349459" y="67814"/>
                </a:lnTo>
                <a:lnTo>
                  <a:pt x="350103" y="67990"/>
                </a:lnTo>
                <a:lnTo>
                  <a:pt x="350747" y="68161"/>
                </a:lnTo>
                <a:lnTo>
                  <a:pt x="351415" y="68332"/>
                </a:lnTo>
                <a:lnTo>
                  <a:pt x="352083" y="68497"/>
                </a:lnTo>
                <a:lnTo>
                  <a:pt x="352799" y="68662"/>
                </a:lnTo>
                <a:lnTo>
                  <a:pt x="353180" y="68742"/>
                </a:lnTo>
                <a:lnTo>
                  <a:pt x="353610" y="68822"/>
                </a:lnTo>
                <a:lnTo>
                  <a:pt x="354063" y="68902"/>
                </a:lnTo>
                <a:lnTo>
                  <a:pt x="354564" y="68982"/>
                </a:lnTo>
                <a:lnTo>
                  <a:pt x="355089" y="69057"/>
                </a:lnTo>
                <a:lnTo>
                  <a:pt x="355637" y="69127"/>
                </a:lnTo>
                <a:lnTo>
                  <a:pt x="356186" y="69185"/>
                </a:lnTo>
                <a:lnTo>
                  <a:pt x="356734" y="69244"/>
                </a:lnTo>
                <a:lnTo>
                  <a:pt x="357307" y="69297"/>
                </a:lnTo>
                <a:lnTo>
                  <a:pt x="357855" y="69340"/>
                </a:lnTo>
                <a:lnTo>
                  <a:pt x="358404" y="69372"/>
                </a:lnTo>
                <a:lnTo>
                  <a:pt x="358953" y="69393"/>
                </a:lnTo>
                <a:lnTo>
                  <a:pt x="359453" y="69409"/>
                </a:lnTo>
                <a:lnTo>
                  <a:pt x="359954" y="69409"/>
                </a:lnTo>
                <a:lnTo>
                  <a:pt x="360169" y="69404"/>
                </a:lnTo>
                <a:lnTo>
                  <a:pt x="360408" y="69399"/>
                </a:lnTo>
                <a:lnTo>
                  <a:pt x="360622" y="69388"/>
                </a:lnTo>
                <a:lnTo>
                  <a:pt x="360813" y="69372"/>
                </a:lnTo>
                <a:lnTo>
                  <a:pt x="361004" y="69356"/>
                </a:lnTo>
                <a:lnTo>
                  <a:pt x="361171" y="69335"/>
                </a:lnTo>
                <a:lnTo>
                  <a:pt x="361362" y="69308"/>
                </a:lnTo>
                <a:lnTo>
                  <a:pt x="361529" y="69281"/>
                </a:lnTo>
                <a:lnTo>
                  <a:pt x="361886" y="69207"/>
                </a:lnTo>
                <a:lnTo>
                  <a:pt x="362244" y="69121"/>
                </a:lnTo>
                <a:lnTo>
                  <a:pt x="362554" y="69025"/>
                </a:lnTo>
                <a:lnTo>
                  <a:pt x="362888" y="68913"/>
                </a:lnTo>
                <a:lnTo>
                  <a:pt x="363174" y="68796"/>
                </a:lnTo>
                <a:lnTo>
                  <a:pt x="363437" y="68673"/>
                </a:lnTo>
                <a:lnTo>
                  <a:pt x="363699" y="68545"/>
                </a:lnTo>
                <a:lnTo>
                  <a:pt x="363914" y="68412"/>
                </a:lnTo>
                <a:lnTo>
                  <a:pt x="364105" y="68278"/>
                </a:lnTo>
                <a:lnTo>
                  <a:pt x="364248" y="68145"/>
                </a:lnTo>
                <a:lnTo>
                  <a:pt x="364367" y="68017"/>
                </a:lnTo>
                <a:lnTo>
                  <a:pt x="364415" y="67889"/>
                </a:lnTo>
                <a:lnTo>
                  <a:pt x="364462" y="67766"/>
                </a:lnTo>
                <a:lnTo>
                  <a:pt x="364439" y="67654"/>
                </a:lnTo>
                <a:lnTo>
                  <a:pt x="364200" y="67190"/>
                </a:lnTo>
                <a:lnTo>
                  <a:pt x="363962" y="66720"/>
                </a:lnTo>
                <a:lnTo>
                  <a:pt x="363723" y="66251"/>
                </a:lnTo>
                <a:lnTo>
                  <a:pt x="363437" y="65787"/>
                </a:lnTo>
                <a:lnTo>
                  <a:pt x="362864" y="64853"/>
                </a:lnTo>
                <a:lnTo>
                  <a:pt x="362244" y="63919"/>
                </a:lnTo>
                <a:lnTo>
                  <a:pt x="361624" y="62985"/>
                </a:lnTo>
                <a:lnTo>
                  <a:pt x="361004" y="62052"/>
                </a:lnTo>
                <a:lnTo>
                  <a:pt x="360408" y="61118"/>
                </a:lnTo>
                <a:lnTo>
                  <a:pt x="360145" y="60654"/>
                </a:lnTo>
                <a:lnTo>
                  <a:pt x="359883" y="60184"/>
                </a:lnTo>
                <a:lnTo>
                  <a:pt x="359120" y="58781"/>
                </a:lnTo>
                <a:lnTo>
                  <a:pt x="358762" y="58077"/>
                </a:lnTo>
                <a:lnTo>
                  <a:pt x="358452" y="57367"/>
                </a:lnTo>
                <a:lnTo>
                  <a:pt x="358332" y="57015"/>
                </a:lnTo>
                <a:lnTo>
                  <a:pt x="358213" y="56663"/>
                </a:lnTo>
                <a:lnTo>
                  <a:pt x="358118" y="56311"/>
                </a:lnTo>
                <a:lnTo>
                  <a:pt x="358070" y="55959"/>
                </a:lnTo>
                <a:lnTo>
                  <a:pt x="358022" y="55606"/>
                </a:lnTo>
                <a:lnTo>
                  <a:pt x="357998" y="55254"/>
                </a:lnTo>
                <a:lnTo>
                  <a:pt x="358022" y="54907"/>
                </a:lnTo>
                <a:lnTo>
                  <a:pt x="358070" y="54555"/>
                </a:lnTo>
                <a:lnTo>
                  <a:pt x="358118" y="54374"/>
                </a:lnTo>
                <a:lnTo>
                  <a:pt x="358237" y="54193"/>
                </a:lnTo>
                <a:lnTo>
                  <a:pt x="358380" y="54000"/>
                </a:lnTo>
                <a:lnTo>
                  <a:pt x="358571" y="53808"/>
                </a:lnTo>
                <a:lnTo>
                  <a:pt x="358809" y="53616"/>
                </a:lnTo>
                <a:lnTo>
                  <a:pt x="359096" y="53424"/>
                </a:lnTo>
                <a:lnTo>
                  <a:pt x="359406" y="53237"/>
                </a:lnTo>
                <a:lnTo>
                  <a:pt x="359764" y="53051"/>
                </a:lnTo>
                <a:lnTo>
                  <a:pt x="360145" y="52869"/>
                </a:lnTo>
                <a:lnTo>
                  <a:pt x="360575" y="52688"/>
                </a:lnTo>
                <a:lnTo>
                  <a:pt x="361028" y="52517"/>
                </a:lnTo>
                <a:lnTo>
                  <a:pt x="361505" y="52357"/>
                </a:lnTo>
                <a:lnTo>
                  <a:pt x="362006" y="52208"/>
                </a:lnTo>
                <a:lnTo>
                  <a:pt x="362554" y="52064"/>
                </a:lnTo>
                <a:lnTo>
                  <a:pt x="362841" y="52000"/>
                </a:lnTo>
                <a:lnTo>
                  <a:pt x="363103" y="51936"/>
                </a:lnTo>
                <a:lnTo>
                  <a:pt x="363413" y="51877"/>
                </a:lnTo>
                <a:lnTo>
                  <a:pt x="363699" y="51824"/>
                </a:lnTo>
                <a:lnTo>
                  <a:pt x="365178" y="51562"/>
                </a:lnTo>
                <a:lnTo>
                  <a:pt x="366681" y="51306"/>
                </a:lnTo>
                <a:lnTo>
                  <a:pt x="368207" y="51055"/>
                </a:lnTo>
                <a:lnTo>
                  <a:pt x="369710" y="50810"/>
                </a:lnTo>
                <a:lnTo>
                  <a:pt x="371260" y="50570"/>
                </a:lnTo>
                <a:lnTo>
                  <a:pt x="372811" y="50335"/>
                </a:lnTo>
                <a:lnTo>
                  <a:pt x="374361" y="50111"/>
                </a:lnTo>
                <a:lnTo>
                  <a:pt x="375935" y="49887"/>
                </a:lnTo>
                <a:lnTo>
                  <a:pt x="377533" y="49673"/>
                </a:lnTo>
                <a:lnTo>
                  <a:pt x="379132" y="49465"/>
                </a:lnTo>
                <a:lnTo>
                  <a:pt x="380754" y="49263"/>
                </a:lnTo>
                <a:lnTo>
                  <a:pt x="382375" y="49065"/>
                </a:lnTo>
                <a:lnTo>
                  <a:pt x="384021" y="48878"/>
                </a:lnTo>
                <a:lnTo>
                  <a:pt x="385667" y="48692"/>
                </a:lnTo>
                <a:lnTo>
                  <a:pt x="387337" y="48516"/>
                </a:lnTo>
                <a:lnTo>
                  <a:pt x="389006" y="48350"/>
                </a:lnTo>
                <a:lnTo>
                  <a:pt x="390700" y="48185"/>
                </a:lnTo>
                <a:lnTo>
                  <a:pt x="392417" y="48030"/>
                </a:lnTo>
                <a:lnTo>
                  <a:pt x="394135" y="47881"/>
                </a:lnTo>
                <a:lnTo>
                  <a:pt x="395876" y="47742"/>
                </a:lnTo>
                <a:lnTo>
                  <a:pt x="397617" y="47603"/>
                </a:lnTo>
                <a:lnTo>
                  <a:pt x="399382" y="47480"/>
                </a:lnTo>
                <a:lnTo>
                  <a:pt x="401147" y="47358"/>
                </a:lnTo>
                <a:lnTo>
                  <a:pt x="402936" y="47246"/>
                </a:lnTo>
                <a:lnTo>
                  <a:pt x="404749" y="47139"/>
                </a:lnTo>
                <a:lnTo>
                  <a:pt x="406562" y="47043"/>
                </a:lnTo>
                <a:lnTo>
                  <a:pt x="408374" y="46952"/>
                </a:lnTo>
                <a:lnTo>
                  <a:pt x="410211" y="46872"/>
                </a:lnTo>
                <a:lnTo>
                  <a:pt x="412072" y="46798"/>
                </a:lnTo>
                <a:lnTo>
                  <a:pt x="413956" y="46733"/>
                </a:lnTo>
                <a:lnTo>
                  <a:pt x="415840" y="46675"/>
                </a:lnTo>
                <a:lnTo>
                  <a:pt x="417725" y="46627"/>
                </a:lnTo>
                <a:lnTo>
                  <a:pt x="418726" y="46605"/>
                </a:lnTo>
                <a:lnTo>
                  <a:pt x="419704" y="46595"/>
                </a:lnTo>
                <a:lnTo>
                  <a:pt x="420706" y="46584"/>
                </a:lnTo>
                <a:lnTo>
                  <a:pt x="421708" y="46589"/>
                </a:lnTo>
                <a:lnTo>
                  <a:pt x="422734" y="46595"/>
                </a:lnTo>
                <a:lnTo>
                  <a:pt x="423735" y="46605"/>
                </a:lnTo>
                <a:lnTo>
                  <a:pt x="424737" y="46621"/>
                </a:lnTo>
                <a:lnTo>
                  <a:pt x="425763" y="46643"/>
                </a:lnTo>
                <a:lnTo>
                  <a:pt x="426765" y="46669"/>
                </a:lnTo>
                <a:lnTo>
                  <a:pt x="427790" y="46696"/>
                </a:lnTo>
                <a:lnTo>
                  <a:pt x="429794" y="46760"/>
                </a:lnTo>
                <a:lnTo>
                  <a:pt x="431797" y="46840"/>
                </a:lnTo>
                <a:lnTo>
                  <a:pt x="433801" y="46920"/>
                </a:lnTo>
                <a:lnTo>
                  <a:pt x="434803" y="46963"/>
                </a:lnTo>
                <a:lnTo>
                  <a:pt x="435828" y="46995"/>
                </a:lnTo>
                <a:lnTo>
                  <a:pt x="436806" y="47016"/>
                </a:lnTo>
                <a:lnTo>
                  <a:pt x="437760" y="47032"/>
                </a:lnTo>
                <a:lnTo>
                  <a:pt x="438691" y="47032"/>
                </a:lnTo>
                <a:lnTo>
                  <a:pt x="439144" y="47027"/>
                </a:lnTo>
                <a:lnTo>
                  <a:pt x="439597" y="47016"/>
                </a:lnTo>
                <a:lnTo>
                  <a:pt x="440026" y="47006"/>
                </a:lnTo>
                <a:lnTo>
                  <a:pt x="440456" y="46990"/>
                </a:lnTo>
                <a:lnTo>
                  <a:pt x="440861" y="46968"/>
                </a:lnTo>
                <a:lnTo>
                  <a:pt x="441267" y="46942"/>
                </a:lnTo>
                <a:lnTo>
                  <a:pt x="441648" y="46910"/>
                </a:lnTo>
                <a:lnTo>
                  <a:pt x="442030" y="46878"/>
                </a:lnTo>
                <a:lnTo>
                  <a:pt x="442412" y="46835"/>
                </a:lnTo>
                <a:lnTo>
                  <a:pt x="442769" y="46792"/>
                </a:lnTo>
                <a:lnTo>
                  <a:pt x="443103" y="46739"/>
                </a:lnTo>
                <a:lnTo>
                  <a:pt x="443437" y="46685"/>
                </a:lnTo>
                <a:lnTo>
                  <a:pt x="443771" y="46621"/>
                </a:lnTo>
                <a:lnTo>
                  <a:pt x="444057" y="46552"/>
                </a:lnTo>
                <a:lnTo>
                  <a:pt x="444344" y="46477"/>
                </a:lnTo>
                <a:lnTo>
                  <a:pt x="444630" y="46397"/>
                </a:lnTo>
                <a:lnTo>
                  <a:pt x="444892" y="46312"/>
                </a:lnTo>
                <a:lnTo>
                  <a:pt x="445131" y="46216"/>
                </a:lnTo>
                <a:lnTo>
                  <a:pt x="445345" y="46120"/>
                </a:lnTo>
                <a:lnTo>
                  <a:pt x="445560" y="46008"/>
                </a:lnTo>
                <a:lnTo>
                  <a:pt x="445751" y="45896"/>
                </a:lnTo>
                <a:lnTo>
                  <a:pt x="445918" y="45773"/>
                </a:lnTo>
                <a:lnTo>
                  <a:pt x="446061" y="45645"/>
                </a:lnTo>
                <a:lnTo>
                  <a:pt x="446180" y="45522"/>
                </a:lnTo>
                <a:lnTo>
                  <a:pt x="446252" y="45405"/>
                </a:lnTo>
                <a:lnTo>
                  <a:pt x="446300" y="45293"/>
                </a:lnTo>
                <a:lnTo>
                  <a:pt x="446323" y="45186"/>
                </a:lnTo>
                <a:lnTo>
                  <a:pt x="446300" y="45079"/>
                </a:lnTo>
                <a:lnTo>
                  <a:pt x="446252" y="44978"/>
                </a:lnTo>
                <a:lnTo>
                  <a:pt x="446180" y="44882"/>
                </a:lnTo>
                <a:lnTo>
                  <a:pt x="446061" y="44786"/>
                </a:lnTo>
                <a:lnTo>
                  <a:pt x="445942" y="44695"/>
                </a:lnTo>
                <a:lnTo>
                  <a:pt x="445775" y="44610"/>
                </a:lnTo>
                <a:lnTo>
                  <a:pt x="445608" y="44525"/>
                </a:lnTo>
                <a:lnTo>
                  <a:pt x="445393" y="44445"/>
                </a:lnTo>
                <a:lnTo>
                  <a:pt x="445155" y="44365"/>
                </a:lnTo>
                <a:lnTo>
                  <a:pt x="444916" y="44290"/>
                </a:lnTo>
                <a:lnTo>
                  <a:pt x="444630" y="44215"/>
                </a:lnTo>
                <a:lnTo>
                  <a:pt x="444344" y="44146"/>
                </a:lnTo>
                <a:lnTo>
                  <a:pt x="444034" y="44082"/>
                </a:lnTo>
                <a:lnTo>
                  <a:pt x="443700" y="44012"/>
                </a:lnTo>
                <a:lnTo>
                  <a:pt x="443366" y="43948"/>
                </a:lnTo>
                <a:lnTo>
                  <a:pt x="443008" y="43890"/>
                </a:lnTo>
                <a:lnTo>
                  <a:pt x="442626" y="43831"/>
                </a:lnTo>
                <a:lnTo>
                  <a:pt x="441839" y="43719"/>
                </a:lnTo>
                <a:lnTo>
                  <a:pt x="441004" y="43612"/>
                </a:lnTo>
                <a:lnTo>
                  <a:pt x="440146" y="43511"/>
                </a:lnTo>
                <a:lnTo>
                  <a:pt x="439239" y="43415"/>
                </a:lnTo>
                <a:lnTo>
                  <a:pt x="438333" y="43324"/>
                </a:lnTo>
                <a:lnTo>
                  <a:pt x="436401" y="43127"/>
                </a:lnTo>
                <a:lnTo>
                  <a:pt x="434469" y="42929"/>
                </a:lnTo>
                <a:lnTo>
                  <a:pt x="432584" y="42727"/>
                </a:lnTo>
                <a:lnTo>
                  <a:pt x="430700" y="42518"/>
                </a:lnTo>
                <a:lnTo>
                  <a:pt x="428840" y="42305"/>
                </a:lnTo>
                <a:lnTo>
                  <a:pt x="426979" y="42086"/>
                </a:lnTo>
                <a:lnTo>
                  <a:pt x="425143" y="41862"/>
                </a:lnTo>
                <a:lnTo>
                  <a:pt x="423330" y="41633"/>
                </a:lnTo>
                <a:lnTo>
                  <a:pt x="421517" y="41398"/>
                </a:lnTo>
                <a:lnTo>
                  <a:pt x="419752" y="41158"/>
                </a:lnTo>
                <a:lnTo>
                  <a:pt x="417987" y="40912"/>
                </a:lnTo>
                <a:lnTo>
                  <a:pt x="416222" y="40662"/>
                </a:lnTo>
                <a:lnTo>
                  <a:pt x="414504" y="40406"/>
                </a:lnTo>
                <a:lnTo>
                  <a:pt x="412787" y="40144"/>
                </a:lnTo>
                <a:lnTo>
                  <a:pt x="411094" y="39877"/>
                </a:lnTo>
                <a:lnTo>
                  <a:pt x="409400" y="39605"/>
                </a:lnTo>
                <a:lnTo>
                  <a:pt x="407754" y="39328"/>
                </a:lnTo>
                <a:lnTo>
                  <a:pt x="406108" y="39045"/>
                </a:lnTo>
                <a:lnTo>
                  <a:pt x="404487" y="38757"/>
                </a:lnTo>
                <a:lnTo>
                  <a:pt x="402888" y="38464"/>
                </a:lnTo>
                <a:lnTo>
                  <a:pt x="401314" y="38165"/>
                </a:lnTo>
                <a:lnTo>
                  <a:pt x="399740" y="37861"/>
                </a:lnTo>
                <a:lnTo>
                  <a:pt x="398190" y="37551"/>
                </a:lnTo>
                <a:lnTo>
                  <a:pt x="396663" y="37231"/>
                </a:lnTo>
                <a:lnTo>
                  <a:pt x="395160" y="36911"/>
                </a:lnTo>
                <a:lnTo>
                  <a:pt x="393681" y="36585"/>
                </a:lnTo>
                <a:lnTo>
                  <a:pt x="392203" y="36249"/>
                </a:lnTo>
                <a:lnTo>
                  <a:pt x="390748" y="35913"/>
                </a:lnTo>
                <a:lnTo>
                  <a:pt x="389317" y="35566"/>
                </a:lnTo>
                <a:lnTo>
                  <a:pt x="387909" y="35214"/>
                </a:lnTo>
                <a:lnTo>
                  <a:pt x="386526" y="34862"/>
                </a:lnTo>
                <a:lnTo>
                  <a:pt x="385166" y="34499"/>
                </a:lnTo>
                <a:lnTo>
                  <a:pt x="384331" y="34264"/>
                </a:lnTo>
                <a:lnTo>
                  <a:pt x="383544" y="34030"/>
                </a:lnTo>
                <a:lnTo>
                  <a:pt x="382829" y="33795"/>
                </a:lnTo>
                <a:lnTo>
                  <a:pt x="382185" y="33560"/>
                </a:lnTo>
                <a:lnTo>
                  <a:pt x="381588" y="33325"/>
                </a:lnTo>
                <a:lnTo>
                  <a:pt x="381064" y="33091"/>
                </a:lnTo>
                <a:lnTo>
                  <a:pt x="380610" y="32856"/>
                </a:lnTo>
                <a:lnTo>
                  <a:pt x="380205" y="32621"/>
                </a:lnTo>
                <a:lnTo>
                  <a:pt x="380014" y="32504"/>
                </a:lnTo>
                <a:lnTo>
                  <a:pt x="379847" y="32386"/>
                </a:lnTo>
                <a:lnTo>
                  <a:pt x="379704" y="32269"/>
                </a:lnTo>
                <a:lnTo>
                  <a:pt x="379561" y="32152"/>
                </a:lnTo>
                <a:lnTo>
                  <a:pt x="379442" y="32040"/>
                </a:lnTo>
                <a:lnTo>
                  <a:pt x="379346" y="31922"/>
                </a:lnTo>
                <a:lnTo>
                  <a:pt x="379251" y="31805"/>
                </a:lnTo>
                <a:lnTo>
                  <a:pt x="379179" y="31687"/>
                </a:lnTo>
                <a:lnTo>
                  <a:pt x="379132" y="31570"/>
                </a:lnTo>
                <a:lnTo>
                  <a:pt x="379084" y="31458"/>
                </a:lnTo>
                <a:lnTo>
                  <a:pt x="379060" y="31341"/>
                </a:lnTo>
                <a:lnTo>
                  <a:pt x="379036" y="31223"/>
                </a:lnTo>
                <a:lnTo>
                  <a:pt x="379036" y="31111"/>
                </a:lnTo>
                <a:lnTo>
                  <a:pt x="379060" y="30994"/>
                </a:lnTo>
                <a:lnTo>
                  <a:pt x="379084" y="30876"/>
                </a:lnTo>
                <a:lnTo>
                  <a:pt x="379132" y="30764"/>
                </a:lnTo>
                <a:lnTo>
                  <a:pt x="379179" y="30647"/>
                </a:lnTo>
                <a:lnTo>
                  <a:pt x="379251" y="30535"/>
                </a:lnTo>
                <a:lnTo>
                  <a:pt x="379346" y="30418"/>
                </a:lnTo>
                <a:lnTo>
                  <a:pt x="379442" y="30306"/>
                </a:lnTo>
                <a:lnTo>
                  <a:pt x="379704" y="30076"/>
                </a:lnTo>
                <a:lnTo>
                  <a:pt x="379990" y="29852"/>
                </a:lnTo>
                <a:lnTo>
                  <a:pt x="380372" y="29623"/>
                </a:lnTo>
                <a:lnTo>
                  <a:pt x="380777" y="29399"/>
                </a:lnTo>
                <a:lnTo>
                  <a:pt x="381254" y="29174"/>
                </a:lnTo>
                <a:lnTo>
                  <a:pt x="381779" y="28950"/>
                </a:lnTo>
                <a:lnTo>
                  <a:pt x="382375" y="28726"/>
                </a:lnTo>
                <a:lnTo>
                  <a:pt x="383020" y="28507"/>
                </a:lnTo>
                <a:lnTo>
                  <a:pt x="383711" y="28283"/>
                </a:lnTo>
                <a:lnTo>
                  <a:pt x="384474" y="28065"/>
                </a:lnTo>
                <a:lnTo>
                  <a:pt x="385285" y="27851"/>
                </a:lnTo>
                <a:lnTo>
                  <a:pt x="386144" y="27632"/>
                </a:lnTo>
                <a:lnTo>
                  <a:pt x="387074" y="27419"/>
                </a:lnTo>
                <a:lnTo>
                  <a:pt x="388052" y="27206"/>
                </a:lnTo>
                <a:lnTo>
                  <a:pt x="388935" y="27019"/>
                </a:lnTo>
                <a:lnTo>
                  <a:pt x="389817" y="26837"/>
                </a:lnTo>
                <a:lnTo>
                  <a:pt x="390724" y="26661"/>
                </a:lnTo>
                <a:lnTo>
                  <a:pt x="391630" y="26491"/>
                </a:lnTo>
                <a:lnTo>
                  <a:pt x="392537" y="26320"/>
                </a:lnTo>
                <a:lnTo>
                  <a:pt x="393467" y="26160"/>
                </a:lnTo>
                <a:lnTo>
                  <a:pt x="394397" y="26000"/>
                </a:lnTo>
                <a:lnTo>
                  <a:pt x="395351" y="25840"/>
                </a:lnTo>
                <a:lnTo>
                  <a:pt x="396305" y="25690"/>
                </a:lnTo>
                <a:lnTo>
                  <a:pt x="397259" y="25546"/>
                </a:lnTo>
                <a:lnTo>
                  <a:pt x="398237" y="25402"/>
                </a:lnTo>
                <a:lnTo>
                  <a:pt x="399215" y="25264"/>
                </a:lnTo>
                <a:lnTo>
                  <a:pt x="400217" y="25130"/>
                </a:lnTo>
                <a:lnTo>
                  <a:pt x="401219" y="24997"/>
                </a:lnTo>
                <a:lnTo>
                  <a:pt x="402221" y="24869"/>
                </a:lnTo>
                <a:lnTo>
                  <a:pt x="403246" y="24746"/>
                </a:lnTo>
                <a:lnTo>
                  <a:pt x="404272" y="24629"/>
                </a:lnTo>
                <a:lnTo>
                  <a:pt x="405298" y="24517"/>
                </a:lnTo>
                <a:lnTo>
                  <a:pt x="406347" y="24405"/>
                </a:lnTo>
                <a:lnTo>
                  <a:pt x="407420" y="24298"/>
                </a:lnTo>
                <a:lnTo>
                  <a:pt x="408470" y="24196"/>
                </a:lnTo>
                <a:lnTo>
                  <a:pt x="409543" y="24100"/>
                </a:lnTo>
                <a:lnTo>
                  <a:pt x="410640" y="24004"/>
                </a:lnTo>
                <a:lnTo>
                  <a:pt x="411738" y="23919"/>
                </a:lnTo>
                <a:lnTo>
                  <a:pt x="412835" y="23834"/>
                </a:lnTo>
                <a:lnTo>
                  <a:pt x="413956" y="23748"/>
                </a:lnTo>
                <a:lnTo>
                  <a:pt x="415077" y="23674"/>
                </a:lnTo>
                <a:lnTo>
                  <a:pt x="416222" y="23599"/>
                </a:lnTo>
                <a:lnTo>
                  <a:pt x="417367" y="23529"/>
                </a:lnTo>
                <a:lnTo>
                  <a:pt x="418512" y="23460"/>
                </a:lnTo>
                <a:lnTo>
                  <a:pt x="419680" y="23401"/>
                </a:lnTo>
                <a:lnTo>
                  <a:pt x="420873" y="23343"/>
                </a:lnTo>
                <a:lnTo>
                  <a:pt x="425166" y="23140"/>
                </a:lnTo>
                <a:lnTo>
                  <a:pt x="427313" y="23039"/>
                </a:lnTo>
                <a:lnTo>
                  <a:pt x="429460" y="22927"/>
                </a:lnTo>
                <a:lnTo>
                  <a:pt x="430509" y="22863"/>
                </a:lnTo>
                <a:lnTo>
                  <a:pt x="431559" y="22799"/>
                </a:lnTo>
                <a:lnTo>
                  <a:pt x="432608" y="22729"/>
                </a:lnTo>
                <a:lnTo>
                  <a:pt x="433658" y="22654"/>
                </a:lnTo>
                <a:lnTo>
                  <a:pt x="434660" y="22574"/>
                </a:lnTo>
                <a:lnTo>
                  <a:pt x="435685" y="22489"/>
                </a:lnTo>
                <a:lnTo>
                  <a:pt x="436687" y="22398"/>
                </a:lnTo>
                <a:lnTo>
                  <a:pt x="437665" y="22297"/>
                </a:lnTo>
                <a:lnTo>
                  <a:pt x="438190" y="22233"/>
                </a:lnTo>
                <a:lnTo>
                  <a:pt x="438738" y="22158"/>
                </a:lnTo>
                <a:lnTo>
                  <a:pt x="439263" y="22068"/>
                </a:lnTo>
                <a:lnTo>
                  <a:pt x="439788" y="21972"/>
                </a:lnTo>
                <a:lnTo>
                  <a:pt x="440289" y="21865"/>
                </a:lnTo>
                <a:lnTo>
                  <a:pt x="440790" y="21753"/>
                </a:lnTo>
                <a:lnTo>
                  <a:pt x="441243" y="21630"/>
                </a:lnTo>
                <a:lnTo>
                  <a:pt x="441696" y="21502"/>
                </a:lnTo>
                <a:lnTo>
                  <a:pt x="442102" y="21369"/>
                </a:lnTo>
                <a:lnTo>
                  <a:pt x="442483" y="21235"/>
                </a:lnTo>
                <a:lnTo>
                  <a:pt x="442841" y="21097"/>
                </a:lnTo>
                <a:lnTo>
                  <a:pt x="443151" y="20958"/>
                </a:lnTo>
                <a:lnTo>
                  <a:pt x="443413" y="20819"/>
                </a:lnTo>
                <a:lnTo>
                  <a:pt x="443628" y="20680"/>
                </a:lnTo>
                <a:lnTo>
                  <a:pt x="443795" y="20542"/>
                </a:lnTo>
                <a:lnTo>
                  <a:pt x="443914" y="20408"/>
                </a:lnTo>
                <a:lnTo>
                  <a:pt x="443962" y="20318"/>
                </a:lnTo>
                <a:lnTo>
                  <a:pt x="443986" y="20227"/>
                </a:lnTo>
                <a:lnTo>
                  <a:pt x="443986" y="20141"/>
                </a:lnTo>
                <a:lnTo>
                  <a:pt x="443962" y="20061"/>
                </a:lnTo>
                <a:lnTo>
                  <a:pt x="443914" y="19976"/>
                </a:lnTo>
                <a:lnTo>
                  <a:pt x="443819" y="19901"/>
                </a:lnTo>
                <a:lnTo>
                  <a:pt x="443723" y="19827"/>
                </a:lnTo>
                <a:lnTo>
                  <a:pt x="443604" y="19752"/>
                </a:lnTo>
                <a:lnTo>
                  <a:pt x="443485" y="19683"/>
                </a:lnTo>
                <a:lnTo>
                  <a:pt x="443318" y="19613"/>
                </a:lnTo>
                <a:lnTo>
                  <a:pt x="443127" y="19549"/>
                </a:lnTo>
                <a:lnTo>
                  <a:pt x="442936" y="19485"/>
                </a:lnTo>
                <a:lnTo>
                  <a:pt x="442722" y="19426"/>
                </a:lnTo>
                <a:lnTo>
                  <a:pt x="442483" y="19368"/>
                </a:lnTo>
                <a:lnTo>
                  <a:pt x="442245" y="19314"/>
                </a:lnTo>
                <a:lnTo>
                  <a:pt x="441982" y="19266"/>
                </a:lnTo>
                <a:lnTo>
                  <a:pt x="441696" y="19213"/>
                </a:lnTo>
                <a:lnTo>
                  <a:pt x="441410" y="19170"/>
                </a:lnTo>
                <a:lnTo>
                  <a:pt x="441124" y="19128"/>
                </a:lnTo>
                <a:lnTo>
                  <a:pt x="440790" y="19085"/>
                </a:lnTo>
                <a:lnTo>
                  <a:pt x="440456" y="19048"/>
                </a:lnTo>
                <a:lnTo>
                  <a:pt x="440122" y="19016"/>
                </a:lnTo>
                <a:lnTo>
                  <a:pt x="439788" y="18984"/>
                </a:lnTo>
                <a:lnTo>
                  <a:pt x="439430" y="18957"/>
                </a:lnTo>
                <a:lnTo>
                  <a:pt x="439048" y="18930"/>
                </a:lnTo>
                <a:lnTo>
                  <a:pt x="438691" y="18904"/>
                </a:lnTo>
                <a:lnTo>
                  <a:pt x="437904" y="18866"/>
                </a:lnTo>
                <a:lnTo>
                  <a:pt x="437116" y="18845"/>
                </a:lnTo>
                <a:lnTo>
                  <a:pt x="436305" y="18829"/>
                </a:lnTo>
                <a:lnTo>
                  <a:pt x="432346" y="18797"/>
                </a:lnTo>
                <a:lnTo>
                  <a:pt x="428363" y="18765"/>
                </a:lnTo>
                <a:lnTo>
                  <a:pt x="424403" y="18744"/>
                </a:lnTo>
                <a:lnTo>
                  <a:pt x="420420" y="18717"/>
                </a:lnTo>
                <a:lnTo>
                  <a:pt x="412477" y="18680"/>
                </a:lnTo>
                <a:lnTo>
                  <a:pt x="404534" y="18653"/>
                </a:lnTo>
                <a:lnTo>
                  <a:pt x="402984" y="18642"/>
                </a:lnTo>
                <a:lnTo>
                  <a:pt x="401457" y="18632"/>
                </a:lnTo>
                <a:lnTo>
                  <a:pt x="399931" y="18610"/>
                </a:lnTo>
                <a:lnTo>
                  <a:pt x="398380" y="18589"/>
                </a:lnTo>
                <a:lnTo>
                  <a:pt x="396878" y="18562"/>
                </a:lnTo>
                <a:lnTo>
                  <a:pt x="395351" y="18525"/>
                </a:lnTo>
                <a:lnTo>
                  <a:pt x="393848" y="18487"/>
                </a:lnTo>
                <a:lnTo>
                  <a:pt x="392346" y="18445"/>
                </a:lnTo>
                <a:lnTo>
                  <a:pt x="390843" y="18397"/>
                </a:lnTo>
                <a:lnTo>
                  <a:pt x="389340" y="18343"/>
                </a:lnTo>
                <a:lnTo>
                  <a:pt x="387862" y="18285"/>
                </a:lnTo>
                <a:lnTo>
                  <a:pt x="386383" y="18221"/>
                </a:lnTo>
                <a:lnTo>
                  <a:pt x="384904" y="18151"/>
                </a:lnTo>
                <a:lnTo>
                  <a:pt x="383425" y="18077"/>
                </a:lnTo>
                <a:lnTo>
                  <a:pt x="381970" y="18002"/>
                </a:lnTo>
                <a:lnTo>
                  <a:pt x="380491" y="17917"/>
                </a:lnTo>
                <a:lnTo>
                  <a:pt x="379036" y="17831"/>
                </a:lnTo>
                <a:lnTo>
                  <a:pt x="377605" y="17740"/>
                </a:lnTo>
                <a:lnTo>
                  <a:pt x="376150" y="17644"/>
                </a:lnTo>
                <a:lnTo>
                  <a:pt x="374719" y="17543"/>
                </a:lnTo>
                <a:lnTo>
                  <a:pt x="373288" y="17436"/>
                </a:lnTo>
                <a:lnTo>
                  <a:pt x="371857" y="17324"/>
                </a:lnTo>
                <a:lnTo>
                  <a:pt x="370426" y="17212"/>
                </a:lnTo>
                <a:lnTo>
                  <a:pt x="369018" y="17090"/>
                </a:lnTo>
                <a:lnTo>
                  <a:pt x="367611" y="16967"/>
                </a:lnTo>
                <a:lnTo>
                  <a:pt x="366204" y="16839"/>
                </a:lnTo>
                <a:lnTo>
                  <a:pt x="364796" y="16705"/>
                </a:lnTo>
                <a:lnTo>
                  <a:pt x="363389" y="16567"/>
                </a:lnTo>
                <a:lnTo>
                  <a:pt x="362006" y="16428"/>
                </a:lnTo>
                <a:lnTo>
                  <a:pt x="360622" y="16279"/>
                </a:lnTo>
                <a:lnTo>
                  <a:pt x="359239" y="16129"/>
                </a:lnTo>
                <a:lnTo>
                  <a:pt x="357855" y="15974"/>
                </a:lnTo>
                <a:lnTo>
                  <a:pt x="356997" y="15873"/>
                </a:lnTo>
                <a:lnTo>
                  <a:pt x="356138" y="15766"/>
                </a:lnTo>
                <a:lnTo>
                  <a:pt x="355303" y="15660"/>
                </a:lnTo>
                <a:lnTo>
                  <a:pt x="354468" y="15542"/>
                </a:lnTo>
                <a:lnTo>
                  <a:pt x="353657" y="15425"/>
                </a:lnTo>
                <a:lnTo>
                  <a:pt x="352870" y="15302"/>
                </a:lnTo>
                <a:lnTo>
                  <a:pt x="352083" y="15179"/>
                </a:lnTo>
                <a:lnTo>
                  <a:pt x="351320" y="15051"/>
                </a:lnTo>
                <a:lnTo>
                  <a:pt x="350557" y="14918"/>
                </a:lnTo>
                <a:lnTo>
                  <a:pt x="349817" y="14785"/>
                </a:lnTo>
                <a:lnTo>
                  <a:pt x="349102" y="14641"/>
                </a:lnTo>
                <a:lnTo>
                  <a:pt x="348386" y="14502"/>
                </a:lnTo>
                <a:lnTo>
                  <a:pt x="347718" y="14352"/>
                </a:lnTo>
                <a:lnTo>
                  <a:pt x="347026" y="14203"/>
                </a:lnTo>
                <a:lnTo>
                  <a:pt x="346382" y="14054"/>
                </a:lnTo>
                <a:lnTo>
                  <a:pt x="345738" y="13899"/>
                </a:lnTo>
                <a:lnTo>
                  <a:pt x="345094" y="13739"/>
                </a:lnTo>
                <a:lnTo>
                  <a:pt x="344498" y="13579"/>
                </a:lnTo>
                <a:lnTo>
                  <a:pt x="343902" y="13413"/>
                </a:lnTo>
                <a:lnTo>
                  <a:pt x="343329" y="13248"/>
                </a:lnTo>
                <a:lnTo>
                  <a:pt x="342757" y="13083"/>
                </a:lnTo>
                <a:lnTo>
                  <a:pt x="342208" y="12907"/>
                </a:lnTo>
                <a:lnTo>
                  <a:pt x="341684" y="12736"/>
                </a:lnTo>
                <a:lnTo>
                  <a:pt x="341183" y="12560"/>
                </a:lnTo>
                <a:lnTo>
                  <a:pt x="340682" y="12378"/>
                </a:lnTo>
                <a:lnTo>
                  <a:pt x="340229" y="12197"/>
                </a:lnTo>
                <a:lnTo>
                  <a:pt x="339752" y="12016"/>
                </a:lnTo>
                <a:lnTo>
                  <a:pt x="339322" y="11829"/>
                </a:lnTo>
                <a:lnTo>
                  <a:pt x="338893" y="11642"/>
                </a:lnTo>
                <a:lnTo>
                  <a:pt x="338487" y="11450"/>
                </a:lnTo>
                <a:lnTo>
                  <a:pt x="338106" y="11263"/>
                </a:lnTo>
                <a:lnTo>
                  <a:pt x="337748" y="11066"/>
                </a:lnTo>
                <a:lnTo>
                  <a:pt x="337390" y="10874"/>
                </a:lnTo>
                <a:lnTo>
                  <a:pt x="337056" y="10676"/>
                </a:lnTo>
                <a:lnTo>
                  <a:pt x="336746" y="10479"/>
                </a:lnTo>
                <a:lnTo>
                  <a:pt x="336460" y="10281"/>
                </a:lnTo>
                <a:lnTo>
                  <a:pt x="336174" y="10079"/>
                </a:lnTo>
                <a:lnTo>
                  <a:pt x="335935" y="9876"/>
                </a:lnTo>
                <a:lnTo>
                  <a:pt x="335697" y="9673"/>
                </a:lnTo>
                <a:lnTo>
                  <a:pt x="335482" y="9470"/>
                </a:lnTo>
                <a:lnTo>
                  <a:pt x="335291" y="9262"/>
                </a:lnTo>
                <a:lnTo>
                  <a:pt x="335100" y="9054"/>
                </a:lnTo>
                <a:lnTo>
                  <a:pt x="334957" y="8846"/>
                </a:lnTo>
                <a:lnTo>
                  <a:pt x="334814" y="8638"/>
                </a:lnTo>
                <a:lnTo>
                  <a:pt x="334695" y="8430"/>
                </a:lnTo>
                <a:lnTo>
                  <a:pt x="334599" y="8222"/>
                </a:lnTo>
                <a:lnTo>
                  <a:pt x="334504" y="8009"/>
                </a:lnTo>
                <a:lnTo>
                  <a:pt x="334456" y="7795"/>
                </a:lnTo>
                <a:lnTo>
                  <a:pt x="334432" y="7587"/>
                </a:lnTo>
                <a:lnTo>
                  <a:pt x="334409" y="7374"/>
                </a:lnTo>
                <a:lnTo>
                  <a:pt x="334409" y="7160"/>
                </a:lnTo>
                <a:lnTo>
                  <a:pt x="334432" y="6947"/>
                </a:lnTo>
                <a:lnTo>
                  <a:pt x="334480" y="6733"/>
                </a:lnTo>
                <a:lnTo>
                  <a:pt x="334552" y="6520"/>
                </a:lnTo>
                <a:lnTo>
                  <a:pt x="334647" y="6307"/>
                </a:lnTo>
                <a:lnTo>
                  <a:pt x="334766" y="6093"/>
                </a:lnTo>
                <a:lnTo>
                  <a:pt x="334886" y="5880"/>
                </a:lnTo>
                <a:lnTo>
                  <a:pt x="335053" y="5666"/>
                </a:lnTo>
                <a:lnTo>
                  <a:pt x="335220" y="5453"/>
                </a:lnTo>
                <a:lnTo>
                  <a:pt x="335410" y="5245"/>
                </a:lnTo>
                <a:lnTo>
                  <a:pt x="335649" y="5031"/>
                </a:lnTo>
                <a:lnTo>
                  <a:pt x="335887" y="4818"/>
                </a:lnTo>
                <a:lnTo>
                  <a:pt x="336150" y="4610"/>
                </a:lnTo>
                <a:lnTo>
                  <a:pt x="336436" y="4396"/>
                </a:lnTo>
                <a:lnTo>
                  <a:pt x="337009" y="4012"/>
                </a:lnTo>
                <a:lnTo>
                  <a:pt x="337319" y="3815"/>
                </a:lnTo>
                <a:lnTo>
                  <a:pt x="337581" y="3617"/>
                </a:lnTo>
                <a:lnTo>
                  <a:pt x="337843" y="3425"/>
                </a:lnTo>
                <a:lnTo>
                  <a:pt x="338034" y="3228"/>
                </a:lnTo>
                <a:lnTo>
                  <a:pt x="338130" y="3132"/>
                </a:lnTo>
                <a:lnTo>
                  <a:pt x="338201" y="3036"/>
                </a:lnTo>
                <a:lnTo>
                  <a:pt x="338249" y="2940"/>
                </a:lnTo>
                <a:lnTo>
                  <a:pt x="338273" y="2849"/>
                </a:lnTo>
                <a:lnTo>
                  <a:pt x="338273" y="2758"/>
                </a:lnTo>
                <a:lnTo>
                  <a:pt x="338249" y="2668"/>
                </a:lnTo>
                <a:lnTo>
                  <a:pt x="338225" y="2577"/>
                </a:lnTo>
                <a:lnTo>
                  <a:pt x="338153" y="2486"/>
                </a:lnTo>
                <a:lnTo>
                  <a:pt x="338058" y="2401"/>
                </a:lnTo>
                <a:lnTo>
                  <a:pt x="337939" y="2316"/>
                </a:lnTo>
                <a:lnTo>
                  <a:pt x="337772" y="2236"/>
                </a:lnTo>
                <a:lnTo>
                  <a:pt x="337581" y="2150"/>
                </a:lnTo>
                <a:lnTo>
                  <a:pt x="337342" y="2076"/>
                </a:lnTo>
                <a:lnTo>
                  <a:pt x="337080" y="1995"/>
                </a:lnTo>
                <a:lnTo>
                  <a:pt x="336770" y="1926"/>
                </a:lnTo>
                <a:lnTo>
                  <a:pt x="336436" y="1851"/>
                </a:lnTo>
                <a:lnTo>
                  <a:pt x="336054" y="1782"/>
                </a:lnTo>
                <a:lnTo>
                  <a:pt x="335625" y="1718"/>
                </a:lnTo>
                <a:lnTo>
                  <a:pt x="335124" y="1654"/>
                </a:lnTo>
                <a:lnTo>
                  <a:pt x="334599" y="1595"/>
                </a:lnTo>
                <a:lnTo>
                  <a:pt x="334075" y="1542"/>
                </a:lnTo>
                <a:lnTo>
                  <a:pt x="333526" y="1499"/>
                </a:lnTo>
                <a:lnTo>
                  <a:pt x="333025" y="1462"/>
                </a:lnTo>
                <a:lnTo>
                  <a:pt x="332500" y="1435"/>
                </a:lnTo>
                <a:lnTo>
                  <a:pt x="332000" y="1414"/>
                </a:lnTo>
                <a:lnTo>
                  <a:pt x="331499" y="1403"/>
                </a:lnTo>
                <a:lnTo>
                  <a:pt x="331022" y="1398"/>
                </a:lnTo>
                <a:lnTo>
                  <a:pt x="330545" y="1403"/>
                </a:lnTo>
                <a:lnTo>
                  <a:pt x="330091" y="1414"/>
                </a:lnTo>
                <a:lnTo>
                  <a:pt x="329638" y="1430"/>
                </a:lnTo>
                <a:lnTo>
                  <a:pt x="329185" y="1451"/>
                </a:lnTo>
                <a:lnTo>
                  <a:pt x="328756" y="1483"/>
                </a:lnTo>
                <a:lnTo>
                  <a:pt x="328326" y="1515"/>
                </a:lnTo>
                <a:lnTo>
                  <a:pt x="327897" y="1558"/>
                </a:lnTo>
                <a:lnTo>
                  <a:pt x="327491" y="1606"/>
                </a:lnTo>
                <a:lnTo>
                  <a:pt x="327086" y="1654"/>
                </a:lnTo>
                <a:lnTo>
                  <a:pt x="326704" y="1707"/>
                </a:lnTo>
                <a:lnTo>
                  <a:pt x="326299" y="1771"/>
                </a:lnTo>
                <a:lnTo>
                  <a:pt x="325941" y="1835"/>
                </a:lnTo>
                <a:lnTo>
                  <a:pt x="325559" y="1905"/>
                </a:lnTo>
                <a:lnTo>
                  <a:pt x="325202" y="1974"/>
                </a:lnTo>
                <a:lnTo>
                  <a:pt x="324844" y="2049"/>
                </a:lnTo>
                <a:lnTo>
                  <a:pt x="324510" y="2129"/>
                </a:lnTo>
                <a:lnTo>
                  <a:pt x="324176" y="2209"/>
                </a:lnTo>
                <a:lnTo>
                  <a:pt x="323508" y="2380"/>
                </a:lnTo>
                <a:lnTo>
                  <a:pt x="322888" y="2556"/>
                </a:lnTo>
                <a:lnTo>
                  <a:pt x="322316" y="2742"/>
                </a:lnTo>
                <a:lnTo>
                  <a:pt x="321743" y="2929"/>
                </a:lnTo>
                <a:lnTo>
                  <a:pt x="321290" y="3100"/>
                </a:lnTo>
                <a:lnTo>
                  <a:pt x="320861" y="3265"/>
                </a:lnTo>
                <a:lnTo>
                  <a:pt x="320455" y="3436"/>
                </a:lnTo>
                <a:lnTo>
                  <a:pt x="320073" y="3607"/>
                </a:lnTo>
                <a:lnTo>
                  <a:pt x="319716" y="3778"/>
                </a:lnTo>
                <a:lnTo>
                  <a:pt x="319406" y="3954"/>
                </a:lnTo>
                <a:lnTo>
                  <a:pt x="319095" y="4124"/>
                </a:lnTo>
                <a:lnTo>
                  <a:pt x="318833" y="4300"/>
                </a:lnTo>
                <a:lnTo>
                  <a:pt x="318571" y="4476"/>
                </a:lnTo>
                <a:lnTo>
                  <a:pt x="318356" y="4653"/>
                </a:lnTo>
                <a:lnTo>
                  <a:pt x="318165" y="4834"/>
                </a:lnTo>
                <a:lnTo>
                  <a:pt x="317974" y="5010"/>
                </a:lnTo>
                <a:lnTo>
                  <a:pt x="317831" y="5191"/>
                </a:lnTo>
                <a:lnTo>
                  <a:pt x="317688" y="5373"/>
                </a:lnTo>
                <a:lnTo>
                  <a:pt x="317569" y="5554"/>
                </a:lnTo>
                <a:lnTo>
                  <a:pt x="317474" y="5736"/>
                </a:lnTo>
                <a:lnTo>
                  <a:pt x="317402" y="5917"/>
                </a:lnTo>
                <a:lnTo>
                  <a:pt x="317354" y="6098"/>
                </a:lnTo>
                <a:lnTo>
                  <a:pt x="317307" y="6285"/>
                </a:lnTo>
                <a:lnTo>
                  <a:pt x="317283" y="6467"/>
                </a:lnTo>
                <a:lnTo>
                  <a:pt x="317283" y="6653"/>
                </a:lnTo>
                <a:lnTo>
                  <a:pt x="317307" y="6840"/>
                </a:lnTo>
                <a:lnTo>
                  <a:pt x="317330" y="7021"/>
                </a:lnTo>
                <a:lnTo>
                  <a:pt x="317354" y="7208"/>
                </a:lnTo>
                <a:lnTo>
                  <a:pt x="317474" y="7576"/>
                </a:lnTo>
                <a:lnTo>
                  <a:pt x="317640" y="7950"/>
                </a:lnTo>
                <a:lnTo>
                  <a:pt x="317855" y="8323"/>
                </a:lnTo>
                <a:lnTo>
                  <a:pt x="318094" y="8692"/>
                </a:lnTo>
                <a:lnTo>
                  <a:pt x="318356" y="9033"/>
                </a:lnTo>
                <a:lnTo>
                  <a:pt x="318618" y="9364"/>
                </a:lnTo>
                <a:lnTo>
                  <a:pt x="318905" y="9695"/>
                </a:lnTo>
                <a:lnTo>
                  <a:pt x="319215" y="10015"/>
                </a:lnTo>
                <a:lnTo>
                  <a:pt x="319525" y="10329"/>
                </a:lnTo>
                <a:lnTo>
                  <a:pt x="319859" y="10639"/>
                </a:lnTo>
                <a:lnTo>
                  <a:pt x="320217" y="10943"/>
                </a:lnTo>
                <a:lnTo>
                  <a:pt x="320574" y="11242"/>
                </a:lnTo>
                <a:lnTo>
                  <a:pt x="320980" y="11535"/>
                </a:lnTo>
                <a:lnTo>
                  <a:pt x="321385" y="11823"/>
                </a:lnTo>
                <a:lnTo>
                  <a:pt x="321791" y="12106"/>
                </a:lnTo>
                <a:lnTo>
                  <a:pt x="322244" y="12384"/>
                </a:lnTo>
                <a:lnTo>
                  <a:pt x="322697" y="12650"/>
                </a:lnTo>
                <a:lnTo>
                  <a:pt x="323174" y="12917"/>
                </a:lnTo>
                <a:lnTo>
                  <a:pt x="323675" y="13179"/>
                </a:lnTo>
                <a:lnTo>
                  <a:pt x="324200" y="13435"/>
                </a:lnTo>
                <a:lnTo>
                  <a:pt x="324725" y="13686"/>
                </a:lnTo>
                <a:lnTo>
                  <a:pt x="325297" y="13936"/>
                </a:lnTo>
                <a:lnTo>
                  <a:pt x="325870" y="14176"/>
                </a:lnTo>
                <a:lnTo>
                  <a:pt x="326466" y="14411"/>
                </a:lnTo>
                <a:lnTo>
                  <a:pt x="327086" y="14646"/>
                </a:lnTo>
                <a:lnTo>
                  <a:pt x="327730" y="14870"/>
                </a:lnTo>
                <a:lnTo>
                  <a:pt x="328374" y="15094"/>
                </a:lnTo>
                <a:lnTo>
                  <a:pt x="329066" y="15313"/>
                </a:lnTo>
                <a:lnTo>
                  <a:pt x="329757" y="15526"/>
                </a:lnTo>
                <a:lnTo>
                  <a:pt x="330473" y="15740"/>
                </a:lnTo>
                <a:lnTo>
                  <a:pt x="331212" y="15942"/>
                </a:lnTo>
                <a:lnTo>
                  <a:pt x="331976" y="16145"/>
                </a:lnTo>
                <a:lnTo>
                  <a:pt x="332763" y="16343"/>
                </a:lnTo>
                <a:lnTo>
                  <a:pt x="333574" y="16535"/>
                </a:lnTo>
                <a:lnTo>
                  <a:pt x="334385" y="16727"/>
                </a:lnTo>
                <a:lnTo>
                  <a:pt x="335243" y="16913"/>
                </a:lnTo>
                <a:lnTo>
                  <a:pt x="336126" y="17095"/>
                </a:lnTo>
                <a:lnTo>
                  <a:pt x="337009" y="17271"/>
                </a:lnTo>
                <a:lnTo>
                  <a:pt x="337939" y="17447"/>
                </a:lnTo>
                <a:lnTo>
                  <a:pt x="338869" y="17618"/>
                </a:lnTo>
                <a:lnTo>
                  <a:pt x="339823" y="17783"/>
                </a:lnTo>
                <a:lnTo>
                  <a:pt x="340825" y="17949"/>
                </a:lnTo>
                <a:lnTo>
                  <a:pt x="341827" y="18109"/>
                </a:lnTo>
                <a:lnTo>
                  <a:pt x="342876" y="18269"/>
                </a:lnTo>
                <a:lnTo>
                  <a:pt x="343926" y="18423"/>
                </a:lnTo>
                <a:lnTo>
                  <a:pt x="344999" y="18573"/>
                </a:lnTo>
                <a:lnTo>
                  <a:pt x="346120" y="18722"/>
                </a:lnTo>
                <a:lnTo>
                  <a:pt x="347241" y="18866"/>
                </a:lnTo>
                <a:lnTo>
                  <a:pt x="348410" y="19005"/>
                </a:lnTo>
                <a:lnTo>
                  <a:pt x="349579" y="19149"/>
                </a:lnTo>
                <a:lnTo>
                  <a:pt x="350771" y="19282"/>
                </a:lnTo>
                <a:lnTo>
                  <a:pt x="352012" y="19416"/>
                </a:lnTo>
                <a:lnTo>
                  <a:pt x="353276" y="19549"/>
                </a:lnTo>
                <a:lnTo>
                  <a:pt x="354540" y="19677"/>
                </a:lnTo>
                <a:lnTo>
                  <a:pt x="355852" y="19800"/>
                </a:lnTo>
                <a:lnTo>
                  <a:pt x="357188" y="19928"/>
                </a:lnTo>
                <a:lnTo>
                  <a:pt x="358547" y="20045"/>
                </a:lnTo>
                <a:lnTo>
                  <a:pt x="359931" y="20168"/>
                </a:lnTo>
                <a:lnTo>
                  <a:pt x="361338" y="20286"/>
                </a:lnTo>
                <a:lnTo>
                  <a:pt x="362793" y="20398"/>
                </a:lnTo>
                <a:lnTo>
                  <a:pt x="364248" y="20510"/>
                </a:lnTo>
                <a:lnTo>
                  <a:pt x="365750" y="20622"/>
                </a:lnTo>
                <a:lnTo>
                  <a:pt x="367253" y="20728"/>
                </a:lnTo>
                <a:lnTo>
                  <a:pt x="368804" y="20835"/>
                </a:lnTo>
                <a:lnTo>
                  <a:pt x="370378" y="20942"/>
                </a:lnTo>
                <a:lnTo>
                  <a:pt x="371976" y="21048"/>
                </a:lnTo>
                <a:lnTo>
                  <a:pt x="375268" y="21246"/>
                </a:lnTo>
                <a:lnTo>
                  <a:pt x="376913" y="21342"/>
                </a:lnTo>
                <a:lnTo>
                  <a:pt x="378583" y="21422"/>
                </a:lnTo>
                <a:lnTo>
                  <a:pt x="380300" y="21497"/>
                </a:lnTo>
                <a:lnTo>
                  <a:pt x="382065" y="21571"/>
                </a:lnTo>
                <a:lnTo>
                  <a:pt x="385810" y="21715"/>
                </a:lnTo>
                <a:lnTo>
                  <a:pt x="387790" y="21795"/>
                </a:lnTo>
                <a:lnTo>
                  <a:pt x="389913" y="21881"/>
                </a:lnTo>
                <a:lnTo>
                  <a:pt x="386192" y="22532"/>
                </a:lnTo>
                <a:lnTo>
                  <a:pt x="382757" y="23135"/>
                </a:lnTo>
                <a:lnTo>
                  <a:pt x="379489" y="23711"/>
                </a:lnTo>
                <a:lnTo>
                  <a:pt x="377915" y="23994"/>
                </a:lnTo>
                <a:lnTo>
                  <a:pt x="376341" y="24282"/>
                </a:lnTo>
                <a:lnTo>
                  <a:pt x="375506" y="24442"/>
                </a:lnTo>
                <a:lnTo>
                  <a:pt x="374695" y="24602"/>
                </a:lnTo>
                <a:lnTo>
                  <a:pt x="373908" y="24762"/>
                </a:lnTo>
                <a:lnTo>
                  <a:pt x="373145" y="24927"/>
                </a:lnTo>
                <a:lnTo>
                  <a:pt x="372405" y="25098"/>
                </a:lnTo>
                <a:lnTo>
                  <a:pt x="371690" y="25264"/>
                </a:lnTo>
                <a:lnTo>
                  <a:pt x="370974" y="25434"/>
                </a:lnTo>
                <a:lnTo>
                  <a:pt x="370306" y="25610"/>
                </a:lnTo>
                <a:lnTo>
                  <a:pt x="369638" y="25786"/>
                </a:lnTo>
                <a:lnTo>
                  <a:pt x="369018" y="25962"/>
                </a:lnTo>
                <a:lnTo>
                  <a:pt x="368398" y="26139"/>
                </a:lnTo>
                <a:lnTo>
                  <a:pt x="367826" y="26320"/>
                </a:lnTo>
                <a:lnTo>
                  <a:pt x="367253" y="26501"/>
                </a:lnTo>
                <a:lnTo>
                  <a:pt x="366705" y="26683"/>
                </a:lnTo>
                <a:lnTo>
                  <a:pt x="366180" y="26869"/>
                </a:lnTo>
                <a:lnTo>
                  <a:pt x="365679" y="27056"/>
                </a:lnTo>
                <a:lnTo>
                  <a:pt x="365226" y="27243"/>
                </a:lnTo>
                <a:lnTo>
                  <a:pt x="364773" y="27430"/>
                </a:lnTo>
                <a:lnTo>
                  <a:pt x="364343" y="27622"/>
                </a:lnTo>
                <a:lnTo>
                  <a:pt x="363938" y="27814"/>
                </a:lnTo>
                <a:lnTo>
                  <a:pt x="363556" y="28006"/>
                </a:lnTo>
                <a:lnTo>
                  <a:pt x="363198" y="28198"/>
                </a:lnTo>
                <a:lnTo>
                  <a:pt x="362864" y="28390"/>
                </a:lnTo>
                <a:lnTo>
                  <a:pt x="362554" y="28588"/>
                </a:lnTo>
                <a:lnTo>
                  <a:pt x="362268" y="28785"/>
                </a:lnTo>
                <a:lnTo>
                  <a:pt x="362006" y="28982"/>
                </a:lnTo>
                <a:lnTo>
                  <a:pt x="361743" y="29180"/>
                </a:lnTo>
                <a:lnTo>
                  <a:pt x="361529" y="29377"/>
                </a:lnTo>
                <a:lnTo>
                  <a:pt x="361338" y="29580"/>
                </a:lnTo>
                <a:lnTo>
                  <a:pt x="361171" y="29777"/>
                </a:lnTo>
                <a:lnTo>
                  <a:pt x="361028" y="29980"/>
                </a:lnTo>
                <a:lnTo>
                  <a:pt x="360908" y="30183"/>
                </a:lnTo>
                <a:lnTo>
                  <a:pt x="360813" y="30386"/>
                </a:lnTo>
                <a:lnTo>
                  <a:pt x="360742" y="30588"/>
                </a:lnTo>
                <a:lnTo>
                  <a:pt x="360694" y="30791"/>
                </a:lnTo>
                <a:lnTo>
                  <a:pt x="360670" y="30994"/>
                </a:lnTo>
                <a:lnTo>
                  <a:pt x="360670" y="31197"/>
                </a:lnTo>
                <a:lnTo>
                  <a:pt x="360694" y="31399"/>
                </a:lnTo>
                <a:lnTo>
                  <a:pt x="360742" y="31607"/>
                </a:lnTo>
                <a:lnTo>
                  <a:pt x="360813" y="31810"/>
                </a:lnTo>
                <a:lnTo>
                  <a:pt x="360908" y="32013"/>
                </a:lnTo>
                <a:lnTo>
                  <a:pt x="361028" y="32221"/>
                </a:lnTo>
                <a:lnTo>
                  <a:pt x="361171" y="32424"/>
                </a:lnTo>
                <a:lnTo>
                  <a:pt x="361338" y="32626"/>
                </a:lnTo>
                <a:lnTo>
                  <a:pt x="361529" y="32829"/>
                </a:lnTo>
                <a:lnTo>
                  <a:pt x="361743" y="33037"/>
                </a:lnTo>
                <a:lnTo>
                  <a:pt x="362006" y="33240"/>
                </a:lnTo>
                <a:lnTo>
                  <a:pt x="362268" y="33443"/>
                </a:lnTo>
                <a:lnTo>
                  <a:pt x="362554" y="33646"/>
                </a:lnTo>
                <a:lnTo>
                  <a:pt x="362888" y="33848"/>
                </a:lnTo>
                <a:lnTo>
                  <a:pt x="363222" y="34051"/>
                </a:lnTo>
                <a:lnTo>
                  <a:pt x="363604" y="34254"/>
                </a:lnTo>
                <a:lnTo>
                  <a:pt x="363985" y="34457"/>
                </a:lnTo>
                <a:lnTo>
                  <a:pt x="364415" y="34654"/>
                </a:lnTo>
                <a:lnTo>
                  <a:pt x="364844" y="34857"/>
                </a:lnTo>
                <a:lnTo>
                  <a:pt x="365321" y="35054"/>
                </a:lnTo>
                <a:lnTo>
                  <a:pt x="365822" y="35257"/>
                </a:lnTo>
                <a:lnTo>
                  <a:pt x="366347" y="35454"/>
                </a:lnTo>
                <a:lnTo>
                  <a:pt x="366895" y="35652"/>
                </a:lnTo>
                <a:lnTo>
                  <a:pt x="367468" y="35844"/>
                </a:lnTo>
                <a:lnTo>
                  <a:pt x="368064" y="36041"/>
                </a:lnTo>
                <a:lnTo>
                  <a:pt x="368684" y="36233"/>
                </a:lnTo>
                <a:lnTo>
                  <a:pt x="369352" y="36425"/>
                </a:lnTo>
                <a:lnTo>
                  <a:pt x="370020" y="36617"/>
                </a:lnTo>
                <a:lnTo>
                  <a:pt x="370688" y="36804"/>
                </a:lnTo>
                <a:lnTo>
                  <a:pt x="371380" y="36986"/>
                </a:lnTo>
                <a:lnTo>
                  <a:pt x="372071" y="37162"/>
                </a:lnTo>
                <a:lnTo>
                  <a:pt x="372787" y="37338"/>
                </a:lnTo>
                <a:lnTo>
                  <a:pt x="374242" y="37685"/>
                </a:lnTo>
                <a:lnTo>
                  <a:pt x="375721" y="38026"/>
                </a:lnTo>
                <a:lnTo>
                  <a:pt x="377247" y="38362"/>
                </a:lnTo>
                <a:lnTo>
                  <a:pt x="378798" y="38688"/>
                </a:lnTo>
                <a:lnTo>
                  <a:pt x="380396" y="39013"/>
                </a:lnTo>
                <a:lnTo>
                  <a:pt x="381994" y="39333"/>
                </a:lnTo>
                <a:lnTo>
                  <a:pt x="383616" y="39648"/>
                </a:lnTo>
                <a:lnTo>
                  <a:pt x="385238" y="39963"/>
                </a:lnTo>
                <a:lnTo>
                  <a:pt x="388529" y="40587"/>
                </a:lnTo>
                <a:lnTo>
                  <a:pt x="391821" y="41211"/>
                </a:lnTo>
                <a:lnTo>
                  <a:pt x="393443" y="41521"/>
                </a:lnTo>
                <a:lnTo>
                  <a:pt x="395065" y="41836"/>
                </a:lnTo>
                <a:lnTo>
                  <a:pt x="395661" y="41953"/>
                </a:lnTo>
                <a:lnTo>
                  <a:pt x="396281" y="42065"/>
                </a:lnTo>
                <a:lnTo>
                  <a:pt x="396925" y="42177"/>
                </a:lnTo>
                <a:lnTo>
                  <a:pt x="397569" y="42284"/>
                </a:lnTo>
                <a:lnTo>
                  <a:pt x="398929" y="42492"/>
                </a:lnTo>
                <a:lnTo>
                  <a:pt x="400312" y="42700"/>
                </a:lnTo>
                <a:lnTo>
                  <a:pt x="403222" y="43116"/>
                </a:lnTo>
                <a:lnTo>
                  <a:pt x="404725" y="43335"/>
                </a:lnTo>
                <a:lnTo>
                  <a:pt x="406275" y="43570"/>
                </a:lnTo>
                <a:lnTo>
                  <a:pt x="404033" y="43756"/>
                </a:lnTo>
                <a:lnTo>
                  <a:pt x="401839" y="43943"/>
                </a:lnTo>
                <a:lnTo>
                  <a:pt x="397593" y="44295"/>
                </a:lnTo>
                <a:lnTo>
                  <a:pt x="395518" y="44471"/>
                </a:lnTo>
                <a:lnTo>
                  <a:pt x="393491" y="44653"/>
                </a:lnTo>
                <a:lnTo>
                  <a:pt x="391487" y="44839"/>
                </a:lnTo>
                <a:lnTo>
                  <a:pt x="390509" y="44941"/>
                </a:lnTo>
                <a:lnTo>
                  <a:pt x="389531" y="45042"/>
                </a:lnTo>
                <a:lnTo>
                  <a:pt x="385882" y="45432"/>
                </a:lnTo>
                <a:lnTo>
                  <a:pt x="382256" y="45832"/>
                </a:lnTo>
                <a:lnTo>
                  <a:pt x="378631" y="46232"/>
                </a:lnTo>
                <a:lnTo>
                  <a:pt x="375005" y="46637"/>
                </a:lnTo>
                <a:lnTo>
                  <a:pt x="371403" y="47048"/>
                </a:lnTo>
                <a:lnTo>
                  <a:pt x="367826" y="47464"/>
                </a:lnTo>
                <a:lnTo>
                  <a:pt x="364248" y="47886"/>
                </a:lnTo>
                <a:lnTo>
                  <a:pt x="360670" y="48307"/>
                </a:lnTo>
                <a:lnTo>
                  <a:pt x="359287" y="48484"/>
                </a:lnTo>
                <a:lnTo>
                  <a:pt x="357975" y="48660"/>
                </a:lnTo>
                <a:lnTo>
                  <a:pt x="357331" y="48756"/>
                </a:lnTo>
                <a:lnTo>
                  <a:pt x="356710" y="48846"/>
                </a:lnTo>
                <a:lnTo>
                  <a:pt x="356114" y="48942"/>
                </a:lnTo>
                <a:lnTo>
                  <a:pt x="355518" y="49038"/>
                </a:lnTo>
                <a:lnTo>
                  <a:pt x="354945" y="49140"/>
                </a:lnTo>
                <a:lnTo>
                  <a:pt x="354397" y="49236"/>
                </a:lnTo>
                <a:lnTo>
                  <a:pt x="353848" y="49337"/>
                </a:lnTo>
                <a:lnTo>
                  <a:pt x="353323" y="49444"/>
                </a:lnTo>
                <a:lnTo>
                  <a:pt x="352799" y="49545"/>
                </a:lnTo>
                <a:lnTo>
                  <a:pt x="352298" y="49652"/>
                </a:lnTo>
                <a:lnTo>
                  <a:pt x="351821" y="49759"/>
                </a:lnTo>
                <a:lnTo>
                  <a:pt x="351344" y="49871"/>
                </a:lnTo>
                <a:lnTo>
                  <a:pt x="350891" y="49983"/>
                </a:lnTo>
                <a:lnTo>
                  <a:pt x="350437" y="50095"/>
                </a:lnTo>
                <a:lnTo>
                  <a:pt x="350008" y="50207"/>
                </a:lnTo>
                <a:lnTo>
                  <a:pt x="349603" y="50319"/>
                </a:lnTo>
                <a:lnTo>
                  <a:pt x="349197" y="50436"/>
                </a:lnTo>
                <a:lnTo>
                  <a:pt x="348815" y="50554"/>
                </a:lnTo>
                <a:lnTo>
                  <a:pt x="348434" y="50676"/>
                </a:lnTo>
                <a:lnTo>
                  <a:pt x="348076" y="50794"/>
                </a:lnTo>
                <a:lnTo>
                  <a:pt x="347718" y="50917"/>
                </a:lnTo>
                <a:lnTo>
                  <a:pt x="347384" y="51039"/>
                </a:lnTo>
                <a:lnTo>
                  <a:pt x="347074" y="51167"/>
                </a:lnTo>
                <a:lnTo>
                  <a:pt x="346764" y="51290"/>
                </a:lnTo>
                <a:lnTo>
                  <a:pt x="346478" y="51418"/>
                </a:lnTo>
                <a:lnTo>
                  <a:pt x="346192" y="51546"/>
                </a:lnTo>
                <a:lnTo>
                  <a:pt x="345667" y="51808"/>
                </a:lnTo>
                <a:lnTo>
                  <a:pt x="345214" y="52074"/>
                </a:lnTo>
                <a:lnTo>
                  <a:pt x="344784" y="52346"/>
                </a:lnTo>
                <a:lnTo>
                  <a:pt x="344427" y="52624"/>
                </a:lnTo>
                <a:lnTo>
                  <a:pt x="344116" y="52907"/>
                </a:lnTo>
                <a:lnTo>
                  <a:pt x="343830" y="53195"/>
                </a:lnTo>
                <a:lnTo>
                  <a:pt x="343616" y="53488"/>
                </a:lnTo>
                <a:lnTo>
                  <a:pt x="343449" y="53787"/>
                </a:lnTo>
                <a:lnTo>
                  <a:pt x="343329" y="54086"/>
                </a:lnTo>
                <a:lnTo>
                  <a:pt x="343234" y="54395"/>
                </a:lnTo>
                <a:lnTo>
                  <a:pt x="343210" y="54705"/>
                </a:lnTo>
                <a:lnTo>
                  <a:pt x="343210" y="55020"/>
                </a:lnTo>
                <a:lnTo>
                  <a:pt x="343258" y="55340"/>
                </a:lnTo>
                <a:lnTo>
                  <a:pt x="343353" y="55665"/>
                </a:lnTo>
                <a:lnTo>
                  <a:pt x="343496" y="55991"/>
                </a:lnTo>
                <a:lnTo>
                  <a:pt x="343663" y="56321"/>
                </a:lnTo>
                <a:lnTo>
                  <a:pt x="343878" y="56658"/>
                </a:lnTo>
                <a:lnTo>
                  <a:pt x="344784" y="57975"/>
                </a:lnTo>
                <a:lnTo>
                  <a:pt x="345667" y="59325"/>
                </a:lnTo>
                <a:lnTo>
                  <a:pt x="347551" y="62260"/>
                </a:lnTo>
                <a:lnTo>
                  <a:pt x="346406" y="62025"/>
                </a:lnTo>
                <a:lnTo>
                  <a:pt x="345238" y="61801"/>
                </a:lnTo>
                <a:lnTo>
                  <a:pt x="344069" y="61582"/>
                </a:lnTo>
                <a:lnTo>
                  <a:pt x="342900" y="61374"/>
                </a:lnTo>
                <a:lnTo>
                  <a:pt x="341707" y="61171"/>
                </a:lnTo>
                <a:lnTo>
                  <a:pt x="340515" y="60974"/>
                </a:lnTo>
                <a:lnTo>
                  <a:pt x="339322" y="60787"/>
                </a:lnTo>
                <a:lnTo>
                  <a:pt x="338106" y="60606"/>
                </a:lnTo>
                <a:lnTo>
                  <a:pt x="336913" y="60430"/>
                </a:lnTo>
                <a:lnTo>
                  <a:pt x="335673" y="60264"/>
                </a:lnTo>
                <a:lnTo>
                  <a:pt x="334456" y="60104"/>
                </a:lnTo>
                <a:lnTo>
                  <a:pt x="333216" y="59949"/>
                </a:lnTo>
                <a:lnTo>
                  <a:pt x="331976" y="59805"/>
                </a:lnTo>
                <a:lnTo>
                  <a:pt x="330735" y="59661"/>
                </a:lnTo>
                <a:lnTo>
                  <a:pt x="329471" y="59528"/>
                </a:lnTo>
                <a:lnTo>
                  <a:pt x="328207" y="59400"/>
                </a:lnTo>
                <a:lnTo>
                  <a:pt x="326943" y="59277"/>
                </a:lnTo>
                <a:lnTo>
                  <a:pt x="325655" y="59160"/>
                </a:lnTo>
                <a:lnTo>
                  <a:pt x="324391" y="59048"/>
                </a:lnTo>
                <a:lnTo>
                  <a:pt x="323079" y="58941"/>
                </a:lnTo>
                <a:lnTo>
                  <a:pt x="321791" y="58840"/>
                </a:lnTo>
                <a:lnTo>
                  <a:pt x="320479" y="58744"/>
                </a:lnTo>
                <a:lnTo>
                  <a:pt x="319167" y="58653"/>
                </a:lnTo>
                <a:lnTo>
                  <a:pt x="317855" y="58568"/>
                </a:lnTo>
                <a:lnTo>
                  <a:pt x="316519" y="58488"/>
                </a:lnTo>
                <a:lnTo>
                  <a:pt x="315184" y="58413"/>
                </a:lnTo>
                <a:lnTo>
                  <a:pt x="313824" y="58338"/>
                </a:lnTo>
                <a:lnTo>
                  <a:pt x="312488" y="58274"/>
                </a:lnTo>
                <a:lnTo>
                  <a:pt x="311129" y="58210"/>
                </a:lnTo>
                <a:lnTo>
                  <a:pt x="309769" y="58151"/>
                </a:lnTo>
                <a:lnTo>
                  <a:pt x="308386" y="58093"/>
                </a:lnTo>
                <a:lnTo>
                  <a:pt x="307002" y="58045"/>
                </a:lnTo>
                <a:lnTo>
                  <a:pt x="305333" y="57986"/>
                </a:lnTo>
                <a:lnTo>
                  <a:pt x="303687" y="57943"/>
                </a:lnTo>
                <a:lnTo>
                  <a:pt x="302113" y="57911"/>
                </a:lnTo>
                <a:lnTo>
                  <a:pt x="300586" y="57885"/>
                </a:lnTo>
                <a:lnTo>
                  <a:pt x="299131" y="57874"/>
                </a:lnTo>
                <a:lnTo>
                  <a:pt x="297700" y="57874"/>
                </a:lnTo>
                <a:lnTo>
                  <a:pt x="296317" y="57890"/>
                </a:lnTo>
                <a:lnTo>
                  <a:pt x="294981" y="57911"/>
                </a:lnTo>
                <a:lnTo>
                  <a:pt x="294337" y="57927"/>
                </a:lnTo>
                <a:lnTo>
                  <a:pt x="293693" y="57949"/>
                </a:lnTo>
                <a:lnTo>
                  <a:pt x="293049" y="57970"/>
                </a:lnTo>
                <a:lnTo>
                  <a:pt x="292429" y="57997"/>
                </a:lnTo>
                <a:lnTo>
                  <a:pt x="291832" y="58023"/>
                </a:lnTo>
                <a:lnTo>
                  <a:pt x="291236" y="58055"/>
                </a:lnTo>
                <a:lnTo>
                  <a:pt x="290640" y="58093"/>
                </a:lnTo>
                <a:lnTo>
                  <a:pt x="290067" y="58130"/>
                </a:lnTo>
                <a:lnTo>
                  <a:pt x="289519" y="58173"/>
                </a:lnTo>
                <a:lnTo>
                  <a:pt x="288946" y="58215"/>
                </a:lnTo>
                <a:lnTo>
                  <a:pt x="288398" y="58263"/>
                </a:lnTo>
                <a:lnTo>
                  <a:pt x="287873" y="58317"/>
                </a:lnTo>
                <a:lnTo>
                  <a:pt x="287348" y="58370"/>
                </a:lnTo>
                <a:lnTo>
                  <a:pt x="286823" y="58429"/>
                </a:lnTo>
                <a:lnTo>
                  <a:pt x="286322" y="58488"/>
                </a:lnTo>
                <a:lnTo>
                  <a:pt x="285822" y="58557"/>
                </a:lnTo>
                <a:lnTo>
                  <a:pt x="285345" y="58621"/>
                </a:lnTo>
                <a:lnTo>
                  <a:pt x="284868" y="58696"/>
                </a:lnTo>
                <a:lnTo>
                  <a:pt x="284390" y="58770"/>
                </a:lnTo>
                <a:lnTo>
                  <a:pt x="283913" y="58845"/>
                </a:lnTo>
                <a:lnTo>
                  <a:pt x="283460" y="58925"/>
                </a:lnTo>
                <a:lnTo>
                  <a:pt x="283031" y="59010"/>
                </a:lnTo>
                <a:lnTo>
                  <a:pt x="282578" y="59101"/>
                </a:lnTo>
                <a:lnTo>
                  <a:pt x="282148" y="59192"/>
                </a:lnTo>
                <a:lnTo>
                  <a:pt x="281743" y="59288"/>
                </a:lnTo>
                <a:lnTo>
                  <a:pt x="281314" y="59384"/>
                </a:lnTo>
                <a:lnTo>
                  <a:pt x="280908" y="59491"/>
                </a:lnTo>
                <a:lnTo>
                  <a:pt x="280526" y="59592"/>
                </a:lnTo>
                <a:lnTo>
                  <a:pt x="280121" y="59704"/>
                </a:lnTo>
                <a:lnTo>
                  <a:pt x="279739" y="59816"/>
                </a:lnTo>
                <a:lnTo>
                  <a:pt x="279381" y="59933"/>
                </a:lnTo>
                <a:lnTo>
                  <a:pt x="279000" y="60056"/>
                </a:lnTo>
                <a:lnTo>
                  <a:pt x="278642" y="60179"/>
                </a:lnTo>
                <a:lnTo>
                  <a:pt x="278284" y="60307"/>
                </a:lnTo>
                <a:lnTo>
                  <a:pt x="277593" y="60574"/>
                </a:lnTo>
                <a:lnTo>
                  <a:pt x="276925" y="60857"/>
                </a:lnTo>
                <a:lnTo>
                  <a:pt x="276281" y="61155"/>
                </a:lnTo>
                <a:lnTo>
                  <a:pt x="275684" y="61465"/>
                </a:lnTo>
                <a:lnTo>
                  <a:pt x="275088" y="61796"/>
                </a:lnTo>
                <a:lnTo>
                  <a:pt x="274516" y="62137"/>
                </a:lnTo>
                <a:lnTo>
                  <a:pt x="273943" y="62500"/>
                </a:lnTo>
                <a:lnTo>
                  <a:pt x="273395" y="62895"/>
                </a:lnTo>
                <a:lnTo>
                  <a:pt x="272894" y="63295"/>
                </a:lnTo>
                <a:lnTo>
                  <a:pt x="272417" y="63695"/>
                </a:lnTo>
                <a:lnTo>
                  <a:pt x="271940" y="64106"/>
                </a:lnTo>
                <a:lnTo>
                  <a:pt x="271033" y="64938"/>
                </a:lnTo>
                <a:lnTo>
                  <a:pt x="270580" y="65360"/>
                </a:lnTo>
                <a:lnTo>
                  <a:pt x="270079" y="65792"/>
                </a:lnTo>
                <a:lnTo>
                  <a:pt x="268576" y="65456"/>
                </a:lnTo>
                <a:lnTo>
                  <a:pt x="267098" y="65120"/>
                </a:lnTo>
                <a:lnTo>
                  <a:pt x="264140" y="64447"/>
                </a:lnTo>
                <a:lnTo>
                  <a:pt x="262661" y="64117"/>
                </a:lnTo>
                <a:lnTo>
                  <a:pt x="261158" y="63796"/>
                </a:lnTo>
                <a:lnTo>
                  <a:pt x="259632" y="63482"/>
                </a:lnTo>
                <a:lnTo>
                  <a:pt x="258869" y="63327"/>
                </a:lnTo>
                <a:lnTo>
                  <a:pt x="258081" y="63177"/>
                </a:lnTo>
                <a:lnTo>
                  <a:pt x="256865" y="62953"/>
                </a:lnTo>
                <a:lnTo>
                  <a:pt x="255625" y="62745"/>
                </a:lnTo>
                <a:lnTo>
                  <a:pt x="254408" y="62543"/>
                </a:lnTo>
                <a:lnTo>
                  <a:pt x="253144" y="62356"/>
                </a:lnTo>
                <a:lnTo>
                  <a:pt x="251904" y="62180"/>
                </a:lnTo>
                <a:lnTo>
                  <a:pt x="250640" y="62009"/>
                </a:lnTo>
                <a:lnTo>
                  <a:pt x="249375" y="61854"/>
                </a:lnTo>
                <a:lnTo>
                  <a:pt x="248087" y="61710"/>
                </a:lnTo>
                <a:lnTo>
                  <a:pt x="246823" y="61577"/>
                </a:lnTo>
                <a:lnTo>
                  <a:pt x="245511" y="61454"/>
                </a:lnTo>
                <a:lnTo>
                  <a:pt x="244223" y="61342"/>
                </a:lnTo>
                <a:lnTo>
                  <a:pt x="242911" y="61246"/>
                </a:lnTo>
                <a:lnTo>
                  <a:pt x="241600" y="61155"/>
                </a:lnTo>
                <a:lnTo>
                  <a:pt x="240264" y="61081"/>
                </a:lnTo>
                <a:lnTo>
                  <a:pt x="238928" y="61017"/>
                </a:lnTo>
                <a:lnTo>
                  <a:pt x="237592" y="60963"/>
                </a:lnTo>
                <a:lnTo>
                  <a:pt x="236233" y="60921"/>
                </a:lnTo>
                <a:lnTo>
                  <a:pt x="234873" y="60889"/>
                </a:lnTo>
                <a:lnTo>
                  <a:pt x="233514" y="60867"/>
                </a:lnTo>
                <a:lnTo>
                  <a:pt x="232154" y="60862"/>
                </a:lnTo>
                <a:lnTo>
                  <a:pt x="230771" y="60867"/>
                </a:lnTo>
                <a:lnTo>
                  <a:pt x="229363" y="60883"/>
                </a:lnTo>
                <a:lnTo>
                  <a:pt x="227980" y="60910"/>
                </a:lnTo>
                <a:lnTo>
                  <a:pt x="226573" y="60953"/>
                </a:lnTo>
                <a:lnTo>
                  <a:pt x="225165" y="61001"/>
                </a:lnTo>
                <a:lnTo>
                  <a:pt x="223758" y="61065"/>
                </a:lnTo>
                <a:lnTo>
                  <a:pt x="222327" y="61139"/>
                </a:lnTo>
                <a:lnTo>
                  <a:pt x="220896" y="61230"/>
                </a:lnTo>
                <a:lnTo>
                  <a:pt x="219465" y="61326"/>
                </a:lnTo>
                <a:lnTo>
                  <a:pt x="218010" y="61438"/>
                </a:lnTo>
                <a:lnTo>
                  <a:pt x="216555" y="61561"/>
                </a:lnTo>
                <a:lnTo>
                  <a:pt x="215100" y="61700"/>
                </a:lnTo>
                <a:lnTo>
                  <a:pt x="213478" y="61860"/>
                </a:lnTo>
                <a:lnTo>
                  <a:pt x="211856" y="62020"/>
                </a:lnTo>
                <a:lnTo>
                  <a:pt x="208636" y="62356"/>
                </a:lnTo>
                <a:lnTo>
                  <a:pt x="205416" y="62703"/>
                </a:lnTo>
                <a:lnTo>
                  <a:pt x="202172" y="63060"/>
                </a:lnTo>
                <a:lnTo>
                  <a:pt x="195636" y="63791"/>
                </a:lnTo>
                <a:lnTo>
                  <a:pt x="192297" y="64165"/>
                </a:lnTo>
                <a:lnTo>
                  <a:pt x="188910" y="64538"/>
                </a:lnTo>
                <a:lnTo>
                  <a:pt x="188624" y="64213"/>
                </a:lnTo>
                <a:lnTo>
                  <a:pt x="188361" y="63876"/>
                </a:lnTo>
                <a:lnTo>
                  <a:pt x="187837" y="63183"/>
                </a:lnTo>
                <a:lnTo>
                  <a:pt x="187550" y="62831"/>
                </a:lnTo>
                <a:lnTo>
                  <a:pt x="187216" y="62473"/>
                </a:lnTo>
                <a:lnTo>
                  <a:pt x="186882" y="62121"/>
                </a:lnTo>
                <a:lnTo>
                  <a:pt x="186477" y="61764"/>
                </a:lnTo>
                <a:lnTo>
                  <a:pt x="185785" y="61187"/>
                </a:lnTo>
                <a:lnTo>
                  <a:pt x="185094" y="60611"/>
                </a:lnTo>
                <a:lnTo>
                  <a:pt x="184402" y="60030"/>
                </a:lnTo>
                <a:lnTo>
                  <a:pt x="183686" y="59453"/>
                </a:lnTo>
                <a:lnTo>
                  <a:pt x="183305" y="59165"/>
                </a:lnTo>
                <a:lnTo>
                  <a:pt x="182923" y="58882"/>
                </a:lnTo>
                <a:lnTo>
                  <a:pt x="182517" y="58594"/>
                </a:lnTo>
                <a:lnTo>
                  <a:pt x="182088" y="58317"/>
                </a:lnTo>
                <a:lnTo>
                  <a:pt x="181635" y="58034"/>
                </a:lnTo>
                <a:lnTo>
                  <a:pt x="181158" y="57757"/>
                </a:lnTo>
                <a:lnTo>
                  <a:pt x="180657" y="57485"/>
                </a:lnTo>
                <a:lnTo>
                  <a:pt x="180132" y="57212"/>
                </a:lnTo>
                <a:lnTo>
                  <a:pt x="179751" y="57036"/>
                </a:lnTo>
                <a:lnTo>
                  <a:pt x="179393" y="56866"/>
                </a:lnTo>
                <a:lnTo>
                  <a:pt x="178987" y="56695"/>
                </a:lnTo>
                <a:lnTo>
                  <a:pt x="178582" y="56535"/>
                </a:lnTo>
                <a:lnTo>
                  <a:pt x="178176" y="56375"/>
                </a:lnTo>
                <a:lnTo>
                  <a:pt x="177747" y="56220"/>
                </a:lnTo>
                <a:lnTo>
                  <a:pt x="177294" y="56071"/>
                </a:lnTo>
                <a:lnTo>
                  <a:pt x="176841" y="55921"/>
                </a:lnTo>
                <a:lnTo>
                  <a:pt x="176387" y="55782"/>
                </a:lnTo>
                <a:lnTo>
                  <a:pt x="175910" y="55644"/>
                </a:lnTo>
                <a:lnTo>
                  <a:pt x="175410" y="55510"/>
                </a:lnTo>
                <a:lnTo>
                  <a:pt x="174909" y="55382"/>
                </a:lnTo>
                <a:lnTo>
                  <a:pt x="174408" y="55254"/>
                </a:lnTo>
                <a:lnTo>
                  <a:pt x="173883" y="55137"/>
                </a:lnTo>
                <a:lnTo>
                  <a:pt x="173358" y="55020"/>
                </a:lnTo>
                <a:lnTo>
                  <a:pt x="172833" y="54907"/>
                </a:lnTo>
                <a:lnTo>
                  <a:pt x="172285" y="54801"/>
                </a:lnTo>
                <a:lnTo>
                  <a:pt x="171712" y="54694"/>
                </a:lnTo>
                <a:lnTo>
                  <a:pt x="171164" y="54598"/>
                </a:lnTo>
                <a:lnTo>
                  <a:pt x="170591" y="54502"/>
                </a:lnTo>
                <a:lnTo>
                  <a:pt x="169995" y="54411"/>
                </a:lnTo>
                <a:lnTo>
                  <a:pt x="169399" y="54326"/>
                </a:lnTo>
                <a:lnTo>
                  <a:pt x="168802" y="54246"/>
                </a:lnTo>
                <a:lnTo>
                  <a:pt x="168206" y="54171"/>
                </a:lnTo>
                <a:lnTo>
                  <a:pt x="167586" y="54096"/>
                </a:lnTo>
                <a:lnTo>
                  <a:pt x="166966" y="54032"/>
                </a:lnTo>
                <a:lnTo>
                  <a:pt x="166346" y="53968"/>
                </a:lnTo>
                <a:lnTo>
                  <a:pt x="165702" y="53910"/>
                </a:lnTo>
                <a:lnTo>
                  <a:pt x="165058" y="53856"/>
                </a:lnTo>
                <a:lnTo>
                  <a:pt x="164414" y="53808"/>
                </a:lnTo>
                <a:lnTo>
                  <a:pt x="163770" y="53760"/>
                </a:lnTo>
                <a:lnTo>
                  <a:pt x="163102" y="53723"/>
                </a:lnTo>
                <a:lnTo>
                  <a:pt x="162458" y="53686"/>
                </a:lnTo>
                <a:lnTo>
                  <a:pt x="161766" y="53654"/>
                </a:lnTo>
                <a:lnTo>
                  <a:pt x="161098" y="53632"/>
                </a:lnTo>
                <a:lnTo>
                  <a:pt x="160430" y="53611"/>
                </a:lnTo>
                <a:lnTo>
                  <a:pt x="159739" y="53590"/>
                </a:lnTo>
                <a:lnTo>
                  <a:pt x="159047" y="53579"/>
                </a:lnTo>
                <a:lnTo>
                  <a:pt x="158355" y="53574"/>
                </a:lnTo>
                <a:lnTo>
                  <a:pt x="157663" y="53568"/>
                </a:lnTo>
                <a:lnTo>
                  <a:pt x="156972" y="53568"/>
                </a:lnTo>
                <a:lnTo>
                  <a:pt x="156256" y="53579"/>
                </a:lnTo>
                <a:lnTo>
                  <a:pt x="155564" y="53590"/>
                </a:lnTo>
                <a:lnTo>
                  <a:pt x="154849" y="53606"/>
                </a:lnTo>
                <a:lnTo>
                  <a:pt x="154157" y="53622"/>
                </a:lnTo>
                <a:lnTo>
                  <a:pt x="153442" y="53648"/>
                </a:lnTo>
                <a:lnTo>
                  <a:pt x="152726" y="53680"/>
                </a:lnTo>
                <a:lnTo>
                  <a:pt x="152010" y="53712"/>
                </a:lnTo>
                <a:lnTo>
                  <a:pt x="151295" y="53755"/>
                </a:lnTo>
                <a:lnTo>
                  <a:pt x="150579" y="53798"/>
                </a:lnTo>
                <a:lnTo>
                  <a:pt x="149840" y="53851"/>
                </a:lnTo>
                <a:lnTo>
                  <a:pt x="149124" y="53904"/>
                </a:lnTo>
                <a:lnTo>
                  <a:pt x="148409" y="53963"/>
                </a:lnTo>
                <a:lnTo>
                  <a:pt x="147693" y="54027"/>
                </a:lnTo>
                <a:lnTo>
                  <a:pt x="146978" y="54096"/>
                </a:lnTo>
                <a:lnTo>
                  <a:pt x="146262" y="54166"/>
                </a:lnTo>
                <a:lnTo>
                  <a:pt x="145523" y="54246"/>
                </a:lnTo>
                <a:lnTo>
                  <a:pt x="144807" y="54331"/>
                </a:lnTo>
                <a:lnTo>
                  <a:pt x="144092" y="54417"/>
                </a:lnTo>
                <a:lnTo>
                  <a:pt x="143376" y="54513"/>
                </a:lnTo>
                <a:lnTo>
                  <a:pt x="142660" y="54609"/>
                </a:lnTo>
                <a:lnTo>
                  <a:pt x="141945" y="54715"/>
                </a:lnTo>
                <a:lnTo>
                  <a:pt x="141253" y="54822"/>
                </a:lnTo>
                <a:lnTo>
                  <a:pt x="140538" y="54934"/>
                </a:lnTo>
                <a:lnTo>
                  <a:pt x="139774" y="55062"/>
                </a:lnTo>
                <a:lnTo>
                  <a:pt x="139035" y="55196"/>
                </a:lnTo>
                <a:lnTo>
                  <a:pt x="138295" y="55334"/>
                </a:lnTo>
                <a:lnTo>
                  <a:pt x="137556" y="55478"/>
                </a:lnTo>
                <a:lnTo>
                  <a:pt x="136840" y="55622"/>
                </a:lnTo>
                <a:lnTo>
                  <a:pt x="136149" y="55772"/>
                </a:lnTo>
                <a:lnTo>
                  <a:pt x="134741" y="56081"/>
                </a:lnTo>
                <a:lnTo>
                  <a:pt x="133310" y="56401"/>
                </a:lnTo>
                <a:lnTo>
                  <a:pt x="131879" y="56727"/>
                </a:lnTo>
                <a:lnTo>
                  <a:pt x="130400" y="57058"/>
                </a:lnTo>
                <a:lnTo>
                  <a:pt x="128874" y="57388"/>
                </a:lnTo>
                <a:lnTo>
                  <a:pt x="128516" y="57191"/>
                </a:lnTo>
                <a:lnTo>
                  <a:pt x="128134" y="56994"/>
                </a:lnTo>
                <a:lnTo>
                  <a:pt x="127753" y="56796"/>
                </a:lnTo>
                <a:lnTo>
                  <a:pt x="127347" y="56604"/>
                </a:lnTo>
                <a:lnTo>
                  <a:pt x="126942" y="56417"/>
                </a:lnTo>
                <a:lnTo>
                  <a:pt x="126536" y="56231"/>
                </a:lnTo>
                <a:lnTo>
                  <a:pt x="126107" y="56044"/>
                </a:lnTo>
                <a:lnTo>
                  <a:pt x="125654" y="55863"/>
                </a:lnTo>
                <a:lnTo>
                  <a:pt x="125201" y="55681"/>
                </a:lnTo>
                <a:lnTo>
                  <a:pt x="124747" y="55505"/>
                </a:lnTo>
                <a:lnTo>
                  <a:pt x="123793" y="55158"/>
                </a:lnTo>
                <a:lnTo>
                  <a:pt x="122791" y="54817"/>
                </a:lnTo>
                <a:lnTo>
                  <a:pt x="121766" y="54491"/>
                </a:lnTo>
                <a:lnTo>
                  <a:pt x="120692" y="54166"/>
                </a:lnTo>
                <a:lnTo>
                  <a:pt x="119595" y="53856"/>
                </a:lnTo>
                <a:lnTo>
                  <a:pt x="118450" y="53552"/>
                </a:lnTo>
                <a:lnTo>
                  <a:pt x="117282" y="53253"/>
                </a:lnTo>
                <a:lnTo>
                  <a:pt x="116065" y="52965"/>
                </a:lnTo>
                <a:lnTo>
                  <a:pt x="114825" y="52683"/>
                </a:lnTo>
                <a:lnTo>
                  <a:pt x="113561" y="52405"/>
                </a:lnTo>
                <a:lnTo>
                  <a:pt x="112273" y="52138"/>
                </a:lnTo>
                <a:lnTo>
                  <a:pt x="110961" y="51877"/>
                </a:lnTo>
                <a:lnTo>
                  <a:pt x="109601" y="51621"/>
                </a:lnTo>
                <a:lnTo>
                  <a:pt x="108242" y="51370"/>
                </a:lnTo>
                <a:lnTo>
                  <a:pt x="106858" y="51125"/>
                </a:lnTo>
                <a:lnTo>
                  <a:pt x="105427" y="50885"/>
                </a:lnTo>
                <a:lnTo>
                  <a:pt x="103996" y="50650"/>
                </a:lnTo>
                <a:lnTo>
                  <a:pt x="102541" y="50420"/>
                </a:lnTo>
                <a:lnTo>
                  <a:pt x="101062" y="50191"/>
                </a:lnTo>
                <a:lnTo>
                  <a:pt x="99583" y="49972"/>
                </a:lnTo>
                <a:lnTo>
                  <a:pt x="98057" y="49753"/>
                </a:lnTo>
                <a:lnTo>
                  <a:pt x="96554" y="49535"/>
                </a:lnTo>
                <a:lnTo>
                  <a:pt x="95004" y="49321"/>
                </a:lnTo>
                <a:lnTo>
                  <a:pt x="93453" y="49113"/>
                </a:lnTo>
                <a:lnTo>
                  <a:pt x="91903" y="48905"/>
                </a:lnTo>
                <a:lnTo>
                  <a:pt x="88754" y="48500"/>
                </a:lnTo>
                <a:lnTo>
                  <a:pt x="87132" y="48297"/>
                </a:lnTo>
                <a:lnTo>
                  <a:pt x="85487" y="48110"/>
                </a:lnTo>
                <a:lnTo>
                  <a:pt x="83817" y="47934"/>
                </a:lnTo>
                <a:lnTo>
                  <a:pt x="82147" y="47769"/>
                </a:lnTo>
                <a:lnTo>
                  <a:pt x="80478" y="47614"/>
                </a:lnTo>
                <a:lnTo>
                  <a:pt x="78784" y="47475"/>
                </a:lnTo>
                <a:lnTo>
                  <a:pt x="77067" y="47342"/>
                </a:lnTo>
                <a:lnTo>
                  <a:pt x="75349" y="47219"/>
                </a:lnTo>
                <a:lnTo>
                  <a:pt x="73632" y="47107"/>
                </a:lnTo>
                <a:lnTo>
                  <a:pt x="71891" y="47006"/>
                </a:lnTo>
                <a:lnTo>
                  <a:pt x="70150" y="46910"/>
                </a:lnTo>
                <a:lnTo>
                  <a:pt x="68384" y="46824"/>
                </a:lnTo>
                <a:lnTo>
                  <a:pt x="66596" y="46744"/>
                </a:lnTo>
                <a:lnTo>
                  <a:pt x="64807" y="46675"/>
                </a:lnTo>
                <a:lnTo>
                  <a:pt x="63018" y="46611"/>
                </a:lnTo>
                <a:lnTo>
                  <a:pt x="61205" y="46552"/>
                </a:lnTo>
                <a:lnTo>
                  <a:pt x="59392" y="46504"/>
                </a:lnTo>
                <a:lnTo>
                  <a:pt x="57556" y="46456"/>
                </a:lnTo>
                <a:lnTo>
                  <a:pt x="55695" y="46419"/>
                </a:lnTo>
                <a:lnTo>
                  <a:pt x="53858" y="46381"/>
                </a:lnTo>
                <a:lnTo>
                  <a:pt x="51974" y="46349"/>
                </a:lnTo>
                <a:lnTo>
                  <a:pt x="50090" y="46323"/>
                </a:lnTo>
                <a:lnTo>
                  <a:pt x="46297" y="46275"/>
                </a:lnTo>
                <a:lnTo>
                  <a:pt x="42481" y="46237"/>
                </a:lnTo>
                <a:lnTo>
                  <a:pt x="38593" y="46205"/>
                </a:lnTo>
                <a:lnTo>
                  <a:pt x="30674" y="46147"/>
                </a:lnTo>
                <a:lnTo>
                  <a:pt x="32081" y="45890"/>
                </a:lnTo>
                <a:lnTo>
                  <a:pt x="33441" y="45629"/>
                </a:lnTo>
                <a:lnTo>
                  <a:pt x="34777" y="45368"/>
                </a:lnTo>
                <a:lnTo>
                  <a:pt x="36041" y="45101"/>
                </a:lnTo>
                <a:lnTo>
                  <a:pt x="37281" y="44834"/>
                </a:lnTo>
                <a:lnTo>
                  <a:pt x="38474" y="44567"/>
                </a:lnTo>
                <a:lnTo>
                  <a:pt x="39619" y="44295"/>
                </a:lnTo>
                <a:lnTo>
                  <a:pt x="40716" y="44018"/>
                </a:lnTo>
                <a:lnTo>
                  <a:pt x="41789" y="43740"/>
                </a:lnTo>
                <a:lnTo>
                  <a:pt x="42791" y="43458"/>
                </a:lnTo>
                <a:lnTo>
                  <a:pt x="43745" y="43175"/>
                </a:lnTo>
                <a:lnTo>
                  <a:pt x="44675" y="42887"/>
                </a:lnTo>
                <a:lnTo>
                  <a:pt x="45534" y="42598"/>
                </a:lnTo>
                <a:lnTo>
                  <a:pt x="46369" y="42305"/>
                </a:lnTo>
                <a:lnTo>
                  <a:pt x="47132" y="42006"/>
                </a:lnTo>
                <a:lnTo>
                  <a:pt x="47872" y="41707"/>
                </a:lnTo>
                <a:lnTo>
                  <a:pt x="48539" y="41403"/>
                </a:lnTo>
                <a:lnTo>
                  <a:pt x="49160" y="41094"/>
                </a:lnTo>
                <a:lnTo>
                  <a:pt x="49732" y="40779"/>
                </a:lnTo>
                <a:lnTo>
                  <a:pt x="50257" y="40464"/>
                </a:lnTo>
                <a:lnTo>
                  <a:pt x="50734" y="40144"/>
                </a:lnTo>
                <a:lnTo>
                  <a:pt x="51163" y="39824"/>
                </a:lnTo>
                <a:lnTo>
                  <a:pt x="51521" y="39493"/>
                </a:lnTo>
                <a:lnTo>
                  <a:pt x="51831" y="39162"/>
                </a:lnTo>
                <a:lnTo>
                  <a:pt x="52093" y="38826"/>
                </a:lnTo>
                <a:lnTo>
                  <a:pt x="52284" y="38490"/>
                </a:lnTo>
                <a:lnTo>
                  <a:pt x="52380" y="38319"/>
                </a:lnTo>
                <a:lnTo>
                  <a:pt x="52427" y="38143"/>
                </a:lnTo>
                <a:lnTo>
                  <a:pt x="52499" y="37973"/>
                </a:lnTo>
                <a:lnTo>
                  <a:pt x="52523" y="37797"/>
                </a:lnTo>
                <a:lnTo>
                  <a:pt x="52570" y="37439"/>
                </a:lnTo>
                <a:lnTo>
                  <a:pt x="52547" y="37082"/>
                </a:lnTo>
                <a:lnTo>
                  <a:pt x="52475" y="36719"/>
                </a:lnTo>
                <a:lnTo>
                  <a:pt x="52332" y="36351"/>
                </a:lnTo>
                <a:lnTo>
                  <a:pt x="52141" y="35993"/>
                </a:lnTo>
                <a:lnTo>
                  <a:pt x="51926" y="35636"/>
                </a:lnTo>
                <a:lnTo>
                  <a:pt x="51640" y="35289"/>
                </a:lnTo>
                <a:lnTo>
                  <a:pt x="51330" y="34942"/>
                </a:lnTo>
                <a:lnTo>
                  <a:pt x="50972" y="34601"/>
                </a:lnTo>
                <a:lnTo>
                  <a:pt x="50591" y="34270"/>
                </a:lnTo>
                <a:lnTo>
                  <a:pt x="50137" y="33939"/>
                </a:lnTo>
                <a:lnTo>
                  <a:pt x="49660" y="33614"/>
                </a:lnTo>
                <a:lnTo>
                  <a:pt x="49136" y="33293"/>
                </a:lnTo>
                <a:lnTo>
                  <a:pt x="48587" y="32979"/>
                </a:lnTo>
                <a:lnTo>
                  <a:pt x="47967" y="32669"/>
                </a:lnTo>
                <a:lnTo>
                  <a:pt x="47323" y="32360"/>
                </a:lnTo>
                <a:lnTo>
                  <a:pt x="46631" y="32061"/>
                </a:lnTo>
                <a:lnTo>
                  <a:pt x="45892" y="31767"/>
                </a:lnTo>
                <a:lnTo>
                  <a:pt x="45105" y="31479"/>
                </a:lnTo>
                <a:lnTo>
                  <a:pt x="44294" y="31191"/>
                </a:lnTo>
                <a:lnTo>
                  <a:pt x="43435" y="30914"/>
                </a:lnTo>
                <a:lnTo>
                  <a:pt x="42529" y="30636"/>
                </a:lnTo>
                <a:lnTo>
                  <a:pt x="41575" y="30370"/>
                </a:lnTo>
                <a:lnTo>
                  <a:pt x="40597" y="30103"/>
                </a:lnTo>
                <a:lnTo>
                  <a:pt x="39547" y="29841"/>
                </a:lnTo>
                <a:lnTo>
                  <a:pt x="38474" y="29585"/>
                </a:lnTo>
                <a:lnTo>
                  <a:pt x="37377" y="29340"/>
                </a:lnTo>
                <a:lnTo>
                  <a:pt x="36208" y="29094"/>
                </a:lnTo>
                <a:lnTo>
                  <a:pt x="35015" y="28854"/>
                </a:lnTo>
                <a:lnTo>
                  <a:pt x="33751" y="28620"/>
                </a:lnTo>
                <a:lnTo>
                  <a:pt x="32487" y="28390"/>
                </a:lnTo>
                <a:lnTo>
                  <a:pt x="31151" y="28166"/>
                </a:lnTo>
                <a:lnTo>
                  <a:pt x="29768" y="27947"/>
                </a:lnTo>
                <a:lnTo>
                  <a:pt x="28360" y="27729"/>
                </a:lnTo>
                <a:lnTo>
                  <a:pt x="26905" y="27520"/>
                </a:lnTo>
                <a:lnTo>
                  <a:pt x="25403" y="27318"/>
                </a:lnTo>
                <a:lnTo>
                  <a:pt x="42219" y="26912"/>
                </a:lnTo>
                <a:lnTo>
                  <a:pt x="50161" y="26715"/>
                </a:lnTo>
                <a:lnTo>
                  <a:pt x="57937" y="26517"/>
                </a:lnTo>
                <a:lnTo>
                  <a:pt x="59392" y="26475"/>
                </a:lnTo>
                <a:lnTo>
                  <a:pt x="60847" y="26421"/>
                </a:lnTo>
                <a:lnTo>
                  <a:pt x="62254" y="26368"/>
                </a:lnTo>
                <a:lnTo>
                  <a:pt x="63662" y="26304"/>
                </a:lnTo>
                <a:lnTo>
                  <a:pt x="65045" y="26235"/>
                </a:lnTo>
                <a:lnTo>
                  <a:pt x="66405" y="26155"/>
                </a:lnTo>
                <a:lnTo>
                  <a:pt x="67764" y="26069"/>
                </a:lnTo>
                <a:lnTo>
                  <a:pt x="69100" y="25978"/>
                </a:lnTo>
                <a:lnTo>
                  <a:pt x="70412" y="25882"/>
                </a:lnTo>
                <a:lnTo>
                  <a:pt x="71724" y="25776"/>
                </a:lnTo>
                <a:lnTo>
                  <a:pt x="73012" y="25664"/>
                </a:lnTo>
                <a:lnTo>
                  <a:pt x="74276" y="25546"/>
                </a:lnTo>
                <a:lnTo>
                  <a:pt x="75516" y="25418"/>
                </a:lnTo>
                <a:lnTo>
                  <a:pt x="76757" y="25285"/>
                </a:lnTo>
                <a:lnTo>
                  <a:pt x="77973" y="25146"/>
                </a:lnTo>
                <a:lnTo>
                  <a:pt x="79166" y="24997"/>
                </a:lnTo>
                <a:lnTo>
                  <a:pt x="80358" y="24847"/>
                </a:lnTo>
                <a:lnTo>
                  <a:pt x="81503" y="24687"/>
                </a:lnTo>
                <a:lnTo>
                  <a:pt x="82648" y="24517"/>
                </a:lnTo>
                <a:lnTo>
                  <a:pt x="83793" y="24346"/>
                </a:lnTo>
                <a:lnTo>
                  <a:pt x="84890" y="24164"/>
                </a:lnTo>
                <a:lnTo>
                  <a:pt x="85987" y="23978"/>
                </a:lnTo>
                <a:lnTo>
                  <a:pt x="87061" y="23786"/>
                </a:lnTo>
                <a:lnTo>
                  <a:pt x="88134" y="23583"/>
                </a:lnTo>
                <a:lnTo>
                  <a:pt x="89160" y="23380"/>
                </a:lnTo>
                <a:lnTo>
                  <a:pt x="90185" y="23167"/>
                </a:lnTo>
                <a:lnTo>
                  <a:pt x="91211" y="22943"/>
                </a:lnTo>
                <a:lnTo>
                  <a:pt x="92189" y="22718"/>
                </a:lnTo>
                <a:lnTo>
                  <a:pt x="93167" y="22484"/>
                </a:lnTo>
                <a:lnTo>
                  <a:pt x="94121" y="22244"/>
                </a:lnTo>
                <a:lnTo>
                  <a:pt x="95051" y="21998"/>
                </a:lnTo>
                <a:lnTo>
                  <a:pt x="95958" y="21747"/>
                </a:lnTo>
                <a:lnTo>
                  <a:pt x="96673" y="21539"/>
                </a:lnTo>
                <a:lnTo>
                  <a:pt x="97317" y="21331"/>
                </a:lnTo>
                <a:lnTo>
                  <a:pt x="97937" y="21123"/>
                </a:lnTo>
                <a:lnTo>
                  <a:pt x="98486" y="20910"/>
                </a:lnTo>
                <a:lnTo>
                  <a:pt x="99011" y="20696"/>
                </a:lnTo>
                <a:lnTo>
                  <a:pt x="99488" y="20478"/>
                </a:lnTo>
                <a:lnTo>
                  <a:pt x="99941" y="20259"/>
                </a:lnTo>
                <a:lnTo>
                  <a:pt x="100323" y="20035"/>
                </a:lnTo>
                <a:lnTo>
                  <a:pt x="100704" y="19811"/>
                </a:lnTo>
                <a:lnTo>
                  <a:pt x="101038" y="19587"/>
                </a:lnTo>
                <a:lnTo>
                  <a:pt x="101324" y="19357"/>
                </a:lnTo>
                <a:lnTo>
                  <a:pt x="101587" y="19133"/>
                </a:lnTo>
                <a:lnTo>
                  <a:pt x="101825" y="18898"/>
                </a:lnTo>
                <a:lnTo>
                  <a:pt x="102040" y="18669"/>
                </a:lnTo>
                <a:lnTo>
                  <a:pt x="102207" y="18434"/>
                </a:lnTo>
                <a:lnTo>
                  <a:pt x="102350" y="18199"/>
                </a:lnTo>
                <a:lnTo>
                  <a:pt x="102493" y="17965"/>
                </a:lnTo>
                <a:lnTo>
                  <a:pt x="102589" y="17730"/>
                </a:lnTo>
                <a:lnTo>
                  <a:pt x="102684" y="17490"/>
                </a:lnTo>
                <a:lnTo>
                  <a:pt x="102732" y="17255"/>
                </a:lnTo>
                <a:lnTo>
                  <a:pt x="102779" y="17015"/>
                </a:lnTo>
                <a:lnTo>
                  <a:pt x="102803" y="16775"/>
                </a:lnTo>
                <a:lnTo>
                  <a:pt x="102827" y="16535"/>
                </a:lnTo>
                <a:lnTo>
                  <a:pt x="102827" y="16295"/>
                </a:lnTo>
                <a:lnTo>
                  <a:pt x="102779" y="15814"/>
                </a:lnTo>
                <a:lnTo>
                  <a:pt x="102708" y="15334"/>
                </a:lnTo>
                <a:lnTo>
                  <a:pt x="102612" y="14854"/>
                </a:lnTo>
                <a:lnTo>
                  <a:pt x="102493" y="14374"/>
                </a:lnTo>
                <a:lnTo>
                  <a:pt x="102398" y="14022"/>
                </a:lnTo>
                <a:lnTo>
                  <a:pt x="102255" y="13675"/>
                </a:lnTo>
                <a:lnTo>
                  <a:pt x="102088" y="13323"/>
                </a:lnTo>
                <a:lnTo>
                  <a:pt x="101873" y="12976"/>
                </a:lnTo>
                <a:lnTo>
                  <a:pt x="101658" y="12624"/>
                </a:lnTo>
                <a:lnTo>
                  <a:pt x="101396" y="12272"/>
                </a:lnTo>
                <a:lnTo>
                  <a:pt x="101134" y="11919"/>
                </a:lnTo>
                <a:lnTo>
                  <a:pt x="100847" y="11562"/>
                </a:lnTo>
                <a:lnTo>
                  <a:pt x="100251" y="10842"/>
                </a:lnTo>
                <a:lnTo>
                  <a:pt x="99631" y="10111"/>
                </a:lnTo>
                <a:lnTo>
                  <a:pt x="99011" y="9364"/>
                </a:lnTo>
                <a:lnTo>
                  <a:pt x="98701" y="8985"/>
                </a:lnTo>
                <a:lnTo>
                  <a:pt x="98414" y="8595"/>
                </a:lnTo>
                <a:lnTo>
                  <a:pt x="100108" y="8766"/>
                </a:lnTo>
                <a:lnTo>
                  <a:pt x="101634" y="8926"/>
                </a:lnTo>
                <a:lnTo>
                  <a:pt x="103066" y="9065"/>
                </a:lnTo>
                <a:lnTo>
                  <a:pt x="103757" y="9129"/>
                </a:lnTo>
                <a:lnTo>
                  <a:pt x="104449" y="9193"/>
                </a:lnTo>
                <a:lnTo>
                  <a:pt x="107598" y="9449"/>
                </a:lnTo>
                <a:lnTo>
                  <a:pt x="110746" y="9716"/>
                </a:lnTo>
                <a:lnTo>
                  <a:pt x="116995" y="10260"/>
                </a:lnTo>
                <a:lnTo>
                  <a:pt x="123268" y="10804"/>
                </a:lnTo>
                <a:lnTo>
                  <a:pt x="129542" y="11343"/>
                </a:lnTo>
                <a:lnTo>
                  <a:pt x="132690" y="11605"/>
                </a:lnTo>
                <a:lnTo>
                  <a:pt x="135839" y="11866"/>
                </a:lnTo>
                <a:lnTo>
                  <a:pt x="138987" y="12117"/>
                </a:lnTo>
                <a:lnTo>
                  <a:pt x="142159" y="12362"/>
                </a:lnTo>
                <a:lnTo>
                  <a:pt x="145332" y="12602"/>
                </a:lnTo>
                <a:lnTo>
                  <a:pt x="148528" y="12827"/>
                </a:lnTo>
                <a:lnTo>
                  <a:pt x="151724" y="13045"/>
                </a:lnTo>
                <a:lnTo>
                  <a:pt x="153322" y="13147"/>
                </a:lnTo>
                <a:lnTo>
                  <a:pt x="154944" y="13248"/>
                </a:lnTo>
                <a:lnTo>
                  <a:pt x="156304" y="13328"/>
                </a:lnTo>
                <a:lnTo>
                  <a:pt x="157663" y="13403"/>
                </a:lnTo>
                <a:lnTo>
                  <a:pt x="158999" y="13472"/>
                </a:lnTo>
                <a:lnTo>
                  <a:pt x="160311" y="13536"/>
                </a:lnTo>
                <a:lnTo>
                  <a:pt x="161623" y="13595"/>
                </a:lnTo>
                <a:lnTo>
                  <a:pt x="162935" y="13648"/>
                </a:lnTo>
                <a:lnTo>
                  <a:pt x="164199" y="13691"/>
                </a:lnTo>
                <a:lnTo>
                  <a:pt x="165463" y="13734"/>
                </a:lnTo>
                <a:lnTo>
                  <a:pt x="166727" y="13766"/>
                </a:lnTo>
                <a:lnTo>
                  <a:pt x="167968" y="13792"/>
                </a:lnTo>
                <a:lnTo>
                  <a:pt x="169184" y="13814"/>
                </a:lnTo>
                <a:lnTo>
                  <a:pt x="170401" y="13830"/>
                </a:lnTo>
                <a:lnTo>
                  <a:pt x="171617" y="13840"/>
                </a:lnTo>
                <a:lnTo>
                  <a:pt x="172786" y="13846"/>
                </a:lnTo>
                <a:lnTo>
                  <a:pt x="173978" y="13846"/>
                </a:lnTo>
                <a:lnTo>
                  <a:pt x="175123" y="13835"/>
                </a:lnTo>
                <a:lnTo>
                  <a:pt x="176268" y="13824"/>
                </a:lnTo>
                <a:lnTo>
                  <a:pt x="177413" y="13803"/>
                </a:lnTo>
                <a:lnTo>
                  <a:pt x="178534" y="13776"/>
                </a:lnTo>
                <a:lnTo>
                  <a:pt x="179631" y="13744"/>
                </a:lnTo>
                <a:lnTo>
                  <a:pt x="180729" y="13707"/>
                </a:lnTo>
                <a:lnTo>
                  <a:pt x="181802" y="13664"/>
                </a:lnTo>
                <a:lnTo>
                  <a:pt x="182875" y="13616"/>
                </a:lnTo>
                <a:lnTo>
                  <a:pt x="183925" y="13563"/>
                </a:lnTo>
                <a:lnTo>
                  <a:pt x="184974" y="13504"/>
                </a:lnTo>
                <a:lnTo>
                  <a:pt x="186000" y="13435"/>
                </a:lnTo>
                <a:lnTo>
                  <a:pt x="187026" y="13365"/>
                </a:lnTo>
                <a:lnTo>
                  <a:pt x="188027" y="13285"/>
                </a:lnTo>
                <a:lnTo>
                  <a:pt x="189029" y="13200"/>
                </a:lnTo>
                <a:lnTo>
                  <a:pt x="190007" y="13115"/>
                </a:lnTo>
                <a:lnTo>
                  <a:pt x="190961" y="13019"/>
                </a:lnTo>
                <a:lnTo>
                  <a:pt x="191915" y="12917"/>
                </a:lnTo>
                <a:lnTo>
                  <a:pt x="192869" y="12805"/>
                </a:lnTo>
                <a:lnTo>
                  <a:pt x="193800" y="12693"/>
                </a:lnTo>
                <a:lnTo>
                  <a:pt x="194730" y="12576"/>
                </a:lnTo>
                <a:lnTo>
                  <a:pt x="195636" y="12453"/>
                </a:lnTo>
                <a:lnTo>
                  <a:pt x="196519" y="12320"/>
                </a:lnTo>
                <a:lnTo>
                  <a:pt x="197401" y="12181"/>
                </a:lnTo>
                <a:lnTo>
                  <a:pt x="198284" y="12042"/>
                </a:lnTo>
                <a:lnTo>
                  <a:pt x="199143" y="11893"/>
                </a:lnTo>
                <a:lnTo>
                  <a:pt x="200001" y="11738"/>
                </a:lnTo>
                <a:lnTo>
                  <a:pt x="200836" y="11578"/>
                </a:lnTo>
                <a:lnTo>
                  <a:pt x="201647" y="11413"/>
                </a:lnTo>
                <a:lnTo>
                  <a:pt x="202458" y="11242"/>
                </a:lnTo>
                <a:lnTo>
                  <a:pt x="203269" y="11066"/>
                </a:lnTo>
                <a:lnTo>
                  <a:pt x="204056" y="10879"/>
                </a:lnTo>
                <a:lnTo>
                  <a:pt x="204843" y="10692"/>
                </a:lnTo>
                <a:lnTo>
                  <a:pt x="205606" y="10500"/>
                </a:lnTo>
                <a:lnTo>
                  <a:pt x="206370" y="10297"/>
                </a:lnTo>
                <a:lnTo>
                  <a:pt x="207109" y="10089"/>
                </a:lnTo>
                <a:lnTo>
                  <a:pt x="207849" y="9881"/>
                </a:lnTo>
                <a:lnTo>
                  <a:pt x="208588" y="9663"/>
                </a:lnTo>
                <a:lnTo>
                  <a:pt x="209304" y="9438"/>
                </a:lnTo>
                <a:lnTo>
                  <a:pt x="209995" y="9209"/>
                </a:lnTo>
                <a:lnTo>
                  <a:pt x="210687" y="8974"/>
                </a:lnTo>
                <a:lnTo>
                  <a:pt x="211379" y="8734"/>
                </a:lnTo>
                <a:lnTo>
                  <a:pt x="212047" y="8483"/>
                </a:lnTo>
                <a:lnTo>
                  <a:pt x="212714" y="8233"/>
                </a:lnTo>
                <a:lnTo>
                  <a:pt x="213358" y="7977"/>
                </a:lnTo>
                <a:lnTo>
                  <a:pt x="214002" y="7710"/>
                </a:lnTo>
                <a:lnTo>
                  <a:pt x="214646" y="7438"/>
                </a:lnTo>
                <a:lnTo>
                  <a:pt x="215267" y="7166"/>
                </a:lnTo>
                <a:lnTo>
                  <a:pt x="215863" y="6883"/>
                </a:lnTo>
                <a:lnTo>
                  <a:pt x="216459" y="6595"/>
                </a:lnTo>
                <a:lnTo>
                  <a:pt x="218701" y="5506"/>
                </a:lnTo>
                <a:lnTo>
                  <a:pt x="219608" y="5805"/>
                </a:lnTo>
                <a:lnTo>
                  <a:pt x="220466" y="6093"/>
                </a:lnTo>
                <a:lnTo>
                  <a:pt x="222112" y="6643"/>
                </a:lnTo>
                <a:lnTo>
                  <a:pt x="222899" y="6904"/>
                </a:lnTo>
                <a:lnTo>
                  <a:pt x="223710" y="7155"/>
                </a:lnTo>
                <a:lnTo>
                  <a:pt x="224116" y="7272"/>
                </a:lnTo>
                <a:lnTo>
                  <a:pt x="224521" y="7390"/>
                </a:lnTo>
                <a:lnTo>
                  <a:pt x="224951" y="7507"/>
                </a:lnTo>
                <a:lnTo>
                  <a:pt x="225404" y="7619"/>
                </a:lnTo>
                <a:lnTo>
                  <a:pt x="226883" y="7993"/>
                </a:lnTo>
                <a:lnTo>
                  <a:pt x="228362" y="8361"/>
                </a:lnTo>
                <a:lnTo>
                  <a:pt x="231295" y="9113"/>
                </a:lnTo>
                <a:lnTo>
                  <a:pt x="234229" y="9865"/>
                </a:lnTo>
                <a:lnTo>
                  <a:pt x="237187" y="10607"/>
                </a:lnTo>
                <a:lnTo>
                  <a:pt x="238666" y="10975"/>
                </a:lnTo>
                <a:lnTo>
                  <a:pt x="240192" y="11343"/>
                </a:lnTo>
                <a:lnTo>
                  <a:pt x="241719" y="11701"/>
                </a:lnTo>
                <a:lnTo>
                  <a:pt x="243245" y="12058"/>
                </a:lnTo>
                <a:lnTo>
                  <a:pt x="244820" y="12410"/>
                </a:lnTo>
                <a:lnTo>
                  <a:pt x="246418" y="12752"/>
                </a:lnTo>
                <a:lnTo>
                  <a:pt x="248040" y="13088"/>
                </a:lnTo>
                <a:lnTo>
                  <a:pt x="249685" y="13413"/>
                </a:lnTo>
                <a:lnTo>
                  <a:pt x="250616" y="13584"/>
                </a:lnTo>
                <a:lnTo>
                  <a:pt x="251522" y="13750"/>
                </a:lnTo>
                <a:lnTo>
                  <a:pt x="252452" y="13910"/>
                </a:lnTo>
                <a:lnTo>
                  <a:pt x="253359" y="14059"/>
                </a:lnTo>
                <a:lnTo>
                  <a:pt x="254265" y="14203"/>
                </a:lnTo>
                <a:lnTo>
                  <a:pt x="255171" y="14342"/>
                </a:lnTo>
                <a:lnTo>
                  <a:pt x="256102" y="14470"/>
                </a:lnTo>
                <a:lnTo>
                  <a:pt x="257008" y="14587"/>
                </a:lnTo>
                <a:lnTo>
                  <a:pt x="257914" y="14705"/>
                </a:lnTo>
                <a:lnTo>
                  <a:pt x="258797" y="14811"/>
                </a:lnTo>
                <a:lnTo>
                  <a:pt x="259703" y="14913"/>
                </a:lnTo>
                <a:lnTo>
                  <a:pt x="260610" y="15003"/>
                </a:lnTo>
                <a:lnTo>
                  <a:pt x="261492" y="15089"/>
                </a:lnTo>
                <a:lnTo>
                  <a:pt x="262399" y="15169"/>
                </a:lnTo>
                <a:lnTo>
                  <a:pt x="263281" y="15238"/>
                </a:lnTo>
                <a:lnTo>
                  <a:pt x="264164" y="15302"/>
                </a:lnTo>
                <a:lnTo>
                  <a:pt x="265046" y="15361"/>
                </a:lnTo>
                <a:lnTo>
                  <a:pt x="265929" y="15409"/>
                </a:lnTo>
                <a:lnTo>
                  <a:pt x="266811" y="15452"/>
                </a:lnTo>
                <a:lnTo>
                  <a:pt x="267694" y="15489"/>
                </a:lnTo>
                <a:lnTo>
                  <a:pt x="268553" y="15521"/>
                </a:lnTo>
                <a:lnTo>
                  <a:pt x="269435" y="15542"/>
                </a:lnTo>
                <a:lnTo>
                  <a:pt x="270294" y="15564"/>
                </a:lnTo>
                <a:lnTo>
                  <a:pt x="271152" y="15574"/>
                </a:lnTo>
                <a:lnTo>
                  <a:pt x="272870" y="15574"/>
                </a:lnTo>
                <a:lnTo>
                  <a:pt x="273705" y="15564"/>
                </a:lnTo>
                <a:lnTo>
                  <a:pt x="274563" y="15548"/>
                </a:lnTo>
                <a:lnTo>
                  <a:pt x="275398" y="15526"/>
                </a:lnTo>
                <a:lnTo>
                  <a:pt x="276233" y="15500"/>
                </a:lnTo>
                <a:lnTo>
                  <a:pt x="277068" y="15462"/>
                </a:lnTo>
                <a:lnTo>
                  <a:pt x="277879" y="15420"/>
                </a:lnTo>
                <a:lnTo>
                  <a:pt x="278714" y="15377"/>
                </a:lnTo>
                <a:lnTo>
                  <a:pt x="279525" y="15324"/>
                </a:lnTo>
                <a:lnTo>
                  <a:pt x="280336" y="15259"/>
                </a:lnTo>
                <a:lnTo>
                  <a:pt x="281147" y="15195"/>
                </a:lnTo>
                <a:lnTo>
                  <a:pt x="281934" y="15126"/>
                </a:lnTo>
                <a:lnTo>
                  <a:pt x="282745" y="15046"/>
                </a:lnTo>
                <a:lnTo>
                  <a:pt x="283532" y="14961"/>
                </a:lnTo>
                <a:lnTo>
                  <a:pt x="284295" y="14875"/>
                </a:lnTo>
                <a:lnTo>
                  <a:pt x="285082" y="14779"/>
                </a:lnTo>
                <a:lnTo>
                  <a:pt x="285845" y="14678"/>
                </a:lnTo>
                <a:lnTo>
                  <a:pt x="286609" y="14571"/>
                </a:lnTo>
                <a:lnTo>
                  <a:pt x="287372" y="14454"/>
                </a:lnTo>
                <a:lnTo>
                  <a:pt x="288135" y="14336"/>
                </a:lnTo>
                <a:lnTo>
                  <a:pt x="288875" y="14214"/>
                </a:lnTo>
                <a:lnTo>
                  <a:pt x="289614" y="14086"/>
                </a:lnTo>
                <a:lnTo>
                  <a:pt x="290354" y="13947"/>
                </a:lnTo>
                <a:lnTo>
                  <a:pt x="291069" y="13808"/>
                </a:lnTo>
                <a:lnTo>
                  <a:pt x="291785" y="13664"/>
                </a:lnTo>
                <a:lnTo>
                  <a:pt x="292500" y="13509"/>
                </a:lnTo>
                <a:lnTo>
                  <a:pt x="293216" y="13355"/>
                </a:lnTo>
                <a:lnTo>
                  <a:pt x="293908" y="13189"/>
                </a:lnTo>
                <a:lnTo>
                  <a:pt x="294599" y="13024"/>
                </a:lnTo>
                <a:lnTo>
                  <a:pt x="295291" y="12848"/>
                </a:lnTo>
                <a:lnTo>
                  <a:pt x="295959" y="12672"/>
                </a:lnTo>
                <a:lnTo>
                  <a:pt x="296627" y="12485"/>
                </a:lnTo>
                <a:lnTo>
                  <a:pt x="297295" y="12298"/>
                </a:lnTo>
                <a:lnTo>
                  <a:pt x="297939" y="12106"/>
                </a:lnTo>
                <a:lnTo>
                  <a:pt x="298583" y="11903"/>
                </a:lnTo>
                <a:lnTo>
                  <a:pt x="299203" y="11701"/>
                </a:lnTo>
                <a:lnTo>
                  <a:pt x="299847" y="11493"/>
                </a:lnTo>
                <a:lnTo>
                  <a:pt x="300467" y="11279"/>
                </a:lnTo>
                <a:lnTo>
                  <a:pt x="301063" y="11060"/>
                </a:lnTo>
                <a:lnTo>
                  <a:pt x="301564" y="10874"/>
                </a:lnTo>
                <a:lnTo>
                  <a:pt x="302041" y="10687"/>
                </a:lnTo>
                <a:lnTo>
                  <a:pt x="302470" y="10490"/>
                </a:lnTo>
                <a:lnTo>
                  <a:pt x="302900" y="10297"/>
                </a:lnTo>
                <a:lnTo>
                  <a:pt x="303305" y="10095"/>
                </a:lnTo>
                <a:lnTo>
                  <a:pt x="303687" y="9897"/>
                </a:lnTo>
                <a:lnTo>
                  <a:pt x="304069" y="9689"/>
                </a:lnTo>
                <a:lnTo>
                  <a:pt x="304402" y="9486"/>
                </a:lnTo>
                <a:lnTo>
                  <a:pt x="304736" y="9273"/>
                </a:lnTo>
                <a:lnTo>
                  <a:pt x="305070" y="9065"/>
                </a:lnTo>
                <a:lnTo>
                  <a:pt x="305357" y="8852"/>
                </a:lnTo>
                <a:lnTo>
                  <a:pt x="305667" y="8638"/>
                </a:lnTo>
                <a:lnTo>
                  <a:pt x="306191" y="8206"/>
                </a:lnTo>
                <a:lnTo>
                  <a:pt x="306716" y="7763"/>
                </a:lnTo>
                <a:lnTo>
                  <a:pt x="307193" y="7320"/>
                </a:lnTo>
                <a:lnTo>
                  <a:pt x="307646" y="6877"/>
                </a:lnTo>
                <a:lnTo>
                  <a:pt x="308505" y="5981"/>
                </a:lnTo>
                <a:lnTo>
                  <a:pt x="308958" y="5533"/>
                </a:lnTo>
                <a:lnTo>
                  <a:pt x="309411" y="5090"/>
                </a:lnTo>
                <a:lnTo>
                  <a:pt x="309865" y="4647"/>
                </a:lnTo>
                <a:lnTo>
                  <a:pt x="310366" y="4210"/>
                </a:lnTo>
                <a:lnTo>
                  <a:pt x="310413" y="4151"/>
                </a:lnTo>
                <a:lnTo>
                  <a:pt x="310437" y="4092"/>
                </a:lnTo>
                <a:lnTo>
                  <a:pt x="310413" y="4034"/>
                </a:lnTo>
                <a:lnTo>
                  <a:pt x="310342" y="3970"/>
                </a:lnTo>
                <a:lnTo>
                  <a:pt x="310246" y="3900"/>
                </a:lnTo>
                <a:lnTo>
                  <a:pt x="310151" y="3836"/>
                </a:lnTo>
                <a:lnTo>
                  <a:pt x="309865" y="3697"/>
                </a:lnTo>
                <a:lnTo>
                  <a:pt x="309555" y="3559"/>
                </a:lnTo>
                <a:lnTo>
                  <a:pt x="309221" y="3420"/>
                </a:lnTo>
                <a:lnTo>
                  <a:pt x="308911" y="3281"/>
                </a:lnTo>
                <a:lnTo>
                  <a:pt x="308648" y="3143"/>
                </a:lnTo>
                <a:lnTo>
                  <a:pt x="308004" y="3212"/>
                </a:lnTo>
                <a:lnTo>
                  <a:pt x="307336" y="3271"/>
                </a:lnTo>
                <a:lnTo>
                  <a:pt x="306645" y="3329"/>
                </a:lnTo>
                <a:lnTo>
                  <a:pt x="305953" y="3393"/>
                </a:lnTo>
                <a:lnTo>
                  <a:pt x="305333" y="3457"/>
                </a:lnTo>
                <a:lnTo>
                  <a:pt x="305023" y="3495"/>
                </a:lnTo>
                <a:lnTo>
                  <a:pt x="304760" y="3532"/>
                </a:lnTo>
                <a:lnTo>
                  <a:pt x="304522" y="3575"/>
                </a:lnTo>
                <a:lnTo>
                  <a:pt x="304283" y="3623"/>
                </a:lnTo>
                <a:lnTo>
                  <a:pt x="304092" y="3671"/>
                </a:lnTo>
                <a:lnTo>
                  <a:pt x="303949" y="3724"/>
                </a:lnTo>
                <a:lnTo>
                  <a:pt x="303448" y="3932"/>
                </a:lnTo>
                <a:lnTo>
                  <a:pt x="302995" y="4140"/>
                </a:lnTo>
                <a:lnTo>
                  <a:pt x="302542" y="4354"/>
                </a:lnTo>
                <a:lnTo>
                  <a:pt x="302089" y="4567"/>
                </a:lnTo>
                <a:lnTo>
                  <a:pt x="301254" y="4999"/>
                </a:lnTo>
                <a:lnTo>
                  <a:pt x="300419" y="5437"/>
                </a:lnTo>
                <a:lnTo>
                  <a:pt x="299560" y="5869"/>
                </a:lnTo>
                <a:lnTo>
                  <a:pt x="299131" y="6082"/>
                </a:lnTo>
                <a:lnTo>
                  <a:pt x="298678" y="6291"/>
                </a:lnTo>
                <a:lnTo>
                  <a:pt x="298201" y="6504"/>
                </a:lnTo>
                <a:lnTo>
                  <a:pt x="297724" y="6707"/>
                </a:lnTo>
                <a:lnTo>
                  <a:pt x="297199" y="6915"/>
                </a:lnTo>
                <a:lnTo>
                  <a:pt x="296674" y="7112"/>
                </a:lnTo>
                <a:lnTo>
                  <a:pt x="295172" y="7646"/>
                </a:lnTo>
                <a:lnTo>
                  <a:pt x="293645" y="8179"/>
                </a:lnTo>
                <a:lnTo>
                  <a:pt x="292071" y="8708"/>
                </a:lnTo>
                <a:lnTo>
                  <a:pt x="291284" y="8969"/>
                </a:lnTo>
                <a:lnTo>
                  <a:pt x="290449" y="9225"/>
                </a:lnTo>
                <a:lnTo>
                  <a:pt x="289638" y="9481"/>
                </a:lnTo>
                <a:lnTo>
                  <a:pt x="288779" y="9732"/>
                </a:lnTo>
                <a:lnTo>
                  <a:pt x="287921" y="9977"/>
                </a:lnTo>
                <a:lnTo>
                  <a:pt x="287014" y="10223"/>
                </a:lnTo>
                <a:lnTo>
                  <a:pt x="286108" y="10458"/>
                </a:lnTo>
                <a:lnTo>
                  <a:pt x="285178" y="10687"/>
                </a:lnTo>
                <a:lnTo>
                  <a:pt x="284223" y="10916"/>
                </a:lnTo>
                <a:lnTo>
                  <a:pt x="283222" y="11130"/>
                </a:lnTo>
                <a:lnTo>
                  <a:pt x="282530" y="11274"/>
                </a:lnTo>
                <a:lnTo>
                  <a:pt x="281862" y="11407"/>
                </a:lnTo>
                <a:lnTo>
                  <a:pt x="281170" y="11535"/>
                </a:lnTo>
                <a:lnTo>
                  <a:pt x="280503" y="11647"/>
                </a:lnTo>
                <a:lnTo>
                  <a:pt x="279835" y="11754"/>
                </a:lnTo>
                <a:lnTo>
                  <a:pt x="279167" y="11850"/>
                </a:lnTo>
                <a:lnTo>
                  <a:pt x="278499" y="11935"/>
                </a:lnTo>
                <a:lnTo>
                  <a:pt x="277831" y="12016"/>
                </a:lnTo>
                <a:lnTo>
                  <a:pt x="277187" y="12080"/>
                </a:lnTo>
                <a:lnTo>
                  <a:pt x="276519" y="12144"/>
                </a:lnTo>
                <a:lnTo>
                  <a:pt x="275875" y="12192"/>
                </a:lnTo>
                <a:lnTo>
                  <a:pt x="275207" y="12234"/>
                </a:lnTo>
                <a:lnTo>
                  <a:pt x="274563" y="12266"/>
                </a:lnTo>
                <a:lnTo>
                  <a:pt x="273895" y="12288"/>
                </a:lnTo>
                <a:lnTo>
                  <a:pt x="273228" y="12304"/>
                </a:lnTo>
                <a:lnTo>
                  <a:pt x="272560" y="12314"/>
                </a:lnTo>
                <a:lnTo>
                  <a:pt x="271892" y="12309"/>
                </a:lnTo>
                <a:lnTo>
                  <a:pt x="271224" y="12304"/>
                </a:lnTo>
                <a:lnTo>
                  <a:pt x="270556" y="12282"/>
                </a:lnTo>
                <a:lnTo>
                  <a:pt x="269864" y="12256"/>
                </a:lnTo>
                <a:lnTo>
                  <a:pt x="269173" y="12224"/>
                </a:lnTo>
                <a:lnTo>
                  <a:pt x="268481" y="12181"/>
                </a:lnTo>
                <a:lnTo>
                  <a:pt x="267765" y="12133"/>
                </a:lnTo>
                <a:lnTo>
                  <a:pt x="267074" y="12074"/>
                </a:lnTo>
                <a:lnTo>
                  <a:pt x="266334" y="12005"/>
                </a:lnTo>
                <a:lnTo>
                  <a:pt x="265619" y="11935"/>
                </a:lnTo>
                <a:lnTo>
                  <a:pt x="264879" y="11855"/>
                </a:lnTo>
                <a:lnTo>
                  <a:pt x="264116" y="11765"/>
                </a:lnTo>
                <a:lnTo>
                  <a:pt x="263353" y="11669"/>
                </a:lnTo>
                <a:lnTo>
                  <a:pt x="262589" y="11567"/>
                </a:lnTo>
                <a:lnTo>
                  <a:pt x="261802" y="11455"/>
                </a:lnTo>
                <a:lnTo>
                  <a:pt x="260991" y="11338"/>
                </a:lnTo>
                <a:lnTo>
                  <a:pt x="259536" y="11114"/>
                </a:lnTo>
                <a:lnTo>
                  <a:pt x="258105" y="10884"/>
                </a:lnTo>
                <a:lnTo>
                  <a:pt x="256722" y="10650"/>
                </a:lnTo>
                <a:lnTo>
                  <a:pt x="255338" y="10410"/>
                </a:lnTo>
                <a:lnTo>
                  <a:pt x="254003" y="10164"/>
                </a:lnTo>
                <a:lnTo>
                  <a:pt x="252691" y="9913"/>
                </a:lnTo>
                <a:lnTo>
                  <a:pt x="251403" y="9657"/>
                </a:lnTo>
                <a:lnTo>
                  <a:pt x="250139" y="9396"/>
                </a:lnTo>
                <a:lnTo>
                  <a:pt x="248898" y="9129"/>
                </a:lnTo>
                <a:lnTo>
                  <a:pt x="247682" y="8857"/>
                </a:lnTo>
                <a:lnTo>
                  <a:pt x="246489" y="8585"/>
                </a:lnTo>
                <a:lnTo>
                  <a:pt x="245297" y="8307"/>
                </a:lnTo>
                <a:lnTo>
                  <a:pt x="244152" y="8025"/>
                </a:lnTo>
                <a:lnTo>
                  <a:pt x="243031" y="7736"/>
                </a:lnTo>
                <a:lnTo>
                  <a:pt x="241910" y="7448"/>
                </a:lnTo>
                <a:lnTo>
                  <a:pt x="240812" y="7155"/>
                </a:lnTo>
                <a:lnTo>
                  <a:pt x="239739" y="6856"/>
                </a:lnTo>
                <a:lnTo>
                  <a:pt x="238666" y="6557"/>
                </a:lnTo>
                <a:lnTo>
                  <a:pt x="237616" y="6253"/>
                </a:lnTo>
                <a:lnTo>
                  <a:pt x="236591" y="5944"/>
                </a:lnTo>
                <a:lnTo>
                  <a:pt x="235565" y="5640"/>
                </a:lnTo>
                <a:lnTo>
                  <a:pt x="234563" y="5325"/>
                </a:lnTo>
                <a:lnTo>
                  <a:pt x="233585" y="5010"/>
                </a:lnTo>
                <a:lnTo>
                  <a:pt x="232583" y="4695"/>
                </a:lnTo>
                <a:lnTo>
                  <a:pt x="230651" y="4055"/>
                </a:lnTo>
                <a:lnTo>
                  <a:pt x="228767" y="3415"/>
                </a:lnTo>
                <a:lnTo>
                  <a:pt x="226907" y="2764"/>
                </a:lnTo>
                <a:lnTo>
                  <a:pt x="225046" y="2108"/>
                </a:lnTo>
                <a:lnTo>
                  <a:pt x="224736" y="1979"/>
                </a:lnTo>
                <a:lnTo>
                  <a:pt x="224426" y="1851"/>
                </a:lnTo>
                <a:lnTo>
                  <a:pt x="224140" y="1723"/>
                </a:lnTo>
                <a:lnTo>
                  <a:pt x="223830" y="1595"/>
                </a:lnTo>
                <a:lnTo>
                  <a:pt x="223019" y="1270"/>
                </a:lnTo>
                <a:lnTo>
                  <a:pt x="222613" y="1115"/>
                </a:lnTo>
                <a:lnTo>
                  <a:pt x="222184" y="960"/>
                </a:lnTo>
                <a:lnTo>
                  <a:pt x="221731" y="811"/>
                </a:lnTo>
                <a:lnTo>
                  <a:pt x="221254" y="667"/>
                </a:lnTo>
                <a:lnTo>
                  <a:pt x="220776" y="539"/>
                </a:lnTo>
                <a:lnTo>
                  <a:pt x="220514" y="475"/>
                </a:lnTo>
                <a:lnTo>
                  <a:pt x="220228" y="416"/>
                </a:lnTo>
                <a:lnTo>
                  <a:pt x="219942" y="357"/>
                </a:lnTo>
                <a:lnTo>
                  <a:pt x="219655" y="309"/>
                </a:lnTo>
                <a:lnTo>
                  <a:pt x="219345" y="256"/>
                </a:lnTo>
                <a:lnTo>
                  <a:pt x="219035" y="213"/>
                </a:lnTo>
                <a:lnTo>
                  <a:pt x="218725" y="171"/>
                </a:lnTo>
                <a:lnTo>
                  <a:pt x="218367" y="133"/>
                </a:lnTo>
                <a:lnTo>
                  <a:pt x="218033" y="101"/>
                </a:lnTo>
                <a:lnTo>
                  <a:pt x="217652" y="69"/>
                </a:lnTo>
                <a:lnTo>
                  <a:pt x="217270" y="48"/>
                </a:lnTo>
                <a:lnTo>
                  <a:pt x="216889" y="27"/>
                </a:lnTo>
                <a:lnTo>
                  <a:pt x="216459" y="11"/>
                </a:lnTo>
                <a:lnTo>
                  <a:pt x="216030" y="5"/>
                </a:lnTo>
                <a:lnTo>
                  <a:pt x="21560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63" name="Google Shape;1393;p39">
            <a:extLst>
              <a:ext uri="{FF2B5EF4-FFF2-40B4-BE49-F238E27FC236}">
                <a16:creationId xmlns:a16="http://schemas.microsoft.com/office/drawing/2014/main" id="{75FCDE6C-534B-4544-BD88-F9D381B42235}"/>
              </a:ext>
            </a:extLst>
          </p:cNvPr>
          <p:cNvSpPr/>
          <p:nvPr/>
        </p:nvSpPr>
        <p:spPr>
          <a:xfrm>
            <a:off x="1178396" y="1868527"/>
            <a:ext cx="1422240" cy="785323"/>
          </a:xfrm>
          <a:custGeom>
            <a:avLst/>
            <a:gdLst/>
            <a:ahLst/>
            <a:cxnLst/>
            <a:rect l="l" t="t" r="r" b="b"/>
            <a:pathLst>
              <a:path w="385954" h="46927" extrusionOk="0">
                <a:moveTo>
                  <a:pt x="144903" y="1"/>
                </a:moveTo>
                <a:lnTo>
                  <a:pt x="143472" y="11"/>
                </a:lnTo>
                <a:lnTo>
                  <a:pt x="142065" y="33"/>
                </a:lnTo>
                <a:lnTo>
                  <a:pt x="140681" y="65"/>
                </a:lnTo>
                <a:lnTo>
                  <a:pt x="139274" y="102"/>
                </a:lnTo>
                <a:lnTo>
                  <a:pt x="137914" y="155"/>
                </a:lnTo>
                <a:lnTo>
                  <a:pt x="136531" y="214"/>
                </a:lnTo>
                <a:lnTo>
                  <a:pt x="135171" y="283"/>
                </a:lnTo>
                <a:lnTo>
                  <a:pt x="133836" y="363"/>
                </a:lnTo>
                <a:lnTo>
                  <a:pt x="132500" y="454"/>
                </a:lnTo>
                <a:lnTo>
                  <a:pt x="131164" y="556"/>
                </a:lnTo>
                <a:lnTo>
                  <a:pt x="129852" y="668"/>
                </a:lnTo>
                <a:lnTo>
                  <a:pt x="128541" y="790"/>
                </a:lnTo>
                <a:lnTo>
                  <a:pt x="127253" y="918"/>
                </a:lnTo>
                <a:lnTo>
                  <a:pt x="125988" y="1062"/>
                </a:lnTo>
                <a:lnTo>
                  <a:pt x="124724" y="1212"/>
                </a:lnTo>
                <a:lnTo>
                  <a:pt x="123484" y="1377"/>
                </a:lnTo>
                <a:lnTo>
                  <a:pt x="122244" y="1548"/>
                </a:lnTo>
                <a:lnTo>
                  <a:pt x="121027" y="1729"/>
                </a:lnTo>
                <a:lnTo>
                  <a:pt x="119834" y="1927"/>
                </a:lnTo>
                <a:lnTo>
                  <a:pt x="118642" y="2130"/>
                </a:lnTo>
                <a:lnTo>
                  <a:pt x="117473" y="2343"/>
                </a:lnTo>
                <a:lnTo>
                  <a:pt x="116328" y="2567"/>
                </a:lnTo>
                <a:lnTo>
                  <a:pt x="115183" y="2802"/>
                </a:lnTo>
                <a:lnTo>
                  <a:pt x="113728" y="3117"/>
                </a:lnTo>
                <a:lnTo>
                  <a:pt x="112297" y="3431"/>
                </a:lnTo>
                <a:lnTo>
                  <a:pt x="110866" y="3746"/>
                </a:lnTo>
                <a:lnTo>
                  <a:pt x="109459" y="4066"/>
                </a:lnTo>
                <a:lnTo>
                  <a:pt x="108075" y="4392"/>
                </a:lnTo>
                <a:lnTo>
                  <a:pt x="106692" y="4717"/>
                </a:lnTo>
                <a:lnTo>
                  <a:pt x="105332" y="5043"/>
                </a:lnTo>
                <a:lnTo>
                  <a:pt x="103973" y="5374"/>
                </a:lnTo>
                <a:lnTo>
                  <a:pt x="102637" y="5704"/>
                </a:lnTo>
                <a:lnTo>
                  <a:pt x="101301" y="6040"/>
                </a:lnTo>
                <a:lnTo>
                  <a:pt x="99989" y="6377"/>
                </a:lnTo>
                <a:lnTo>
                  <a:pt x="98701" y="6718"/>
                </a:lnTo>
                <a:lnTo>
                  <a:pt x="97413" y="7060"/>
                </a:lnTo>
                <a:lnTo>
                  <a:pt x="96125" y="7406"/>
                </a:lnTo>
                <a:lnTo>
                  <a:pt x="94861" y="7753"/>
                </a:lnTo>
                <a:lnTo>
                  <a:pt x="93621" y="8100"/>
                </a:lnTo>
                <a:lnTo>
                  <a:pt x="92381" y="8452"/>
                </a:lnTo>
                <a:lnTo>
                  <a:pt x="91164" y="8804"/>
                </a:lnTo>
                <a:lnTo>
                  <a:pt x="89948" y="9162"/>
                </a:lnTo>
                <a:lnTo>
                  <a:pt x="88731" y="9519"/>
                </a:lnTo>
                <a:lnTo>
                  <a:pt x="87539" y="9882"/>
                </a:lnTo>
                <a:lnTo>
                  <a:pt x="86370" y="10245"/>
                </a:lnTo>
                <a:lnTo>
                  <a:pt x="85201" y="10608"/>
                </a:lnTo>
                <a:lnTo>
                  <a:pt x="84056" y="10976"/>
                </a:lnTo>
                <a:lnTo>
                  <a:pt x="81766" y="11717"/>
                </a:lnTo>
                <a:lnTo>
                  <a:pt x="79524" y="12464"/>
                </a:lnTo>
                <a:lnTo>
                  <a:pt x="77330" y="13222"/>
                </a:lnTo>
                <a:lnTo>
                  <a:pt x="75159" y="13985"/>
                </a:lnTo>
                <a:lnTo>
                  <a:pt x="73275" y="14668"/>
                </a:lnTo>
                <a:lnTo>
                  <a:pt x="71414" y="15351"/>
                </a:lnTo>
                <a:lnTo>
                  <a:pt x="69578" y="16039"/>
                </a:lnTo>
                <a:lnTo>
                  <a:pt x="67765" y="16727"/>
                </a:lnTo>
                <a:lnTo>
                  <a:pt x="65976" y="17421"/>
                </a:lnTo>
                <a:lnTo>
                  <a:pt x="64211" y="18115"/>
                </a:lnTo>
                <a:lnTo>
                  <a:pt x="62494" y="18814"/>
                </a:lnTo>
                <a:lnTo>
                  <a:pt x="60776" y="19513"/>
                </a:lnTo>
                <a:lnTo>
                  <a:pt x="59083" y="20217"/>
                </a:lnTo>
                <a:lnTo>
                  <a:pt x="57437" y="20921"/>
                </a:lnTo>
                <a:lnTo>
                  <a:pt x="55815" y="21625"/>
                </a:lnTo>
                <a:lnTo>
                  <a:pt x="54217" y="22335"/>
                </a:lnTo>
                <a:lnTo>
                  <a:pt x="52667" y="23050"/>
                </a:lnTo>
                <a:lnTo>
                  <a:pt x="51116" y="23765"/>
                </a:lnTo>
                <a:lnTo>
                  <a:pt x="49613" y="24485"/>
                </a:lnTo>
                <a:lnTo>
                  <a:pt x="48135" y="25205"/>
                </a:lnTo>
                <a:lnTo>
                  <a:pt x="46703" y="25931"/>
                </a:lnTo>
                <a:lnTo>
                  <a:pt x="45296" y="26662"/>
                </a:lnTo>
                <a:lnTo>
                  <a:pt x="43913" y="27393"/>
                </a:lnTo>
                <a:lnTo>
                  <a:pt x="42577" y="28129"/>
                </a:lnTo>
                <a:lnTo>
                  <a:pt x="41265" y="28866"/>
                </a:lnTo>
                <a:lnTo>
                  <a:pt x="40001" y="29607"/>
                </a:lnTo>
                <a:lnTo>
                  <a:pt x="38761" y="30354"/>
                </a:lnTo>
                <a:lnTo>
                  <a:pt x="37568" y="31101"/>
                </a:lnTo>
                <a:lnTo>
                  <a:pt x="36399" y="31854"/>
                </a:lnTo>
                <a:lnTo>
                  <a:pt x="35278" y="32611"/>
                </a:lnTo>
                <a:lnTo>
                  <a:pt x="34181" y="33369"/>
                </a:lnTo>
                <a:lnTo>
                  <a:pt x="33132" y="34137"/>
                </a:lnTo>
                <a:lnTo>
                  <a:pt x="32130" y="34900"/>
                </a:lnTo>
                <a:lnTo>
                  <a:pt x="31152" y="35674"/>
                </a:lnTo>
                <a:lnTo>
                  <a:pt x="30222" y="36447"/>
                </a:lnTo>
                <a:lnTo>
                  <a:pt x="29315" y="37226"/>
                </a:lnTo>
                <a:lnTo>
                  <a:pt x="29220" y="37317"/>
                </a:lnTo>
                <a:lnTo>
                  <a:pt x="29077" y="37397"/>
                </a:lnTo>
                <a:lnTo>
                  <a:pt x="28790" y="37568"/>
                </a:lnTo>
                <a:lnTo>
                  <a:pt x="28456" y="37733"/>
                </a:lnTo>
                <a:lnTo>
                  <a:pt x="28146" y="37899"/>
                </a:lnTo>
                <a:lnTo>
                  <a:pt x="26620" y="37872"/>
                </a:lnTo>
                <a:lnTo>
                  <a:pt x="19607" y="30392"/>
                </a:lnTo>
                <a:lnTo>
                  <a:pt x="19250" y="29965"/>
                </a:lnTo>
                <a:lnTo>
                  <a:pt x="18868" y="29538"/>
                </a:lnTo>
                <a:lnTo>
                  <a:pt x="18653" y="29324"/>
                </a:lnTo>
                <a:lnTo>
                  <a:pt x="18439" y="29111"/>
                </a:lnTo>
                <a:lnTo>
                  <a:pt x="18176" y="28903"/>
                </a:lnTo>
                <a:lnTo>
                  <a:pt x="17890" y="28695"/>
                </a:lnTo>
                <a:lnTo>
                  <a:pt x="17556" y="28492"/>
                </a:lnTo>
                <a:lnTo>
                  <a:pt x="17174" y="28295"/>
                </a:lnTo>
                <a:lnTo>
                  <a:pt x="16984" y="28204"/>
                </a:lnTo>
                <a:lnTo>
                  <a:pt x="16769" y="28108"/>
                </a:lnTo>
                <a:lnTo>
                  <a:pt x="16554" y="28023"/>
                </a:lnTo>
                <a:lnTo>
                  <a:pt x="16316" y="27937"/>
                </a:lnTo>
                <a:lnTo>
                  <a:pt x="16077" y="27852"/>
                </a:lnTo>
                <a:lnTo>
                  <a:pt x="15839" y="27777"/>
                </a:lnTo>
                <a:lnTo>
                  <a:pt x="15576" y="27697"/>
                </a:lnTo>
                <a:lnTo>
                  <a:pt x="15290" y="27628"/>
                </a:lnTo>
                <a:lnTo>
                  <a:pt x="15004" y="27558"/>
                </a:lnTo>
                <a:lnTo>
                  <a:pt x="14718" y="27494"/>
                </a:lnTo>
                <a:lnTo>
                  <a:pt x="14408" y="27430"/>
                </a:lnTo>
                <a:lnTo>
                  <a:pt x="14097" y="27372"/>
                </a:lnTo>
                <a:lnTo>
                  <a:pt x="13764" y="27318"/>
                </a:lnTo>
                <a:lnTo>
                  <a:pt x="13406" y="27270"/>
                </a:lnTo>
                <a:lnTo>
                  <a:pt x="13072" y="27228"/>
                </a:lnTo>
                <a:lnTo>
                  <a:pt x="12690" y="27185"/>
                </a:lnTo>
                <a:lnTo>
                  <a:pt x="12309" y="27148"/>
                </a:lnTo>
                <a:lnTo>
                  <a:pt x="11927" y="27116"/>
                </a:lnTo>
                <a:lnTo>
                  <a:pt x="11521" y="27089"/>
                </a:lnTo>
                <a:lnTo>
                  <a:pt x="11092" y="27068"/>
                </a:lnTo>
                <a:lnTo>
                  <a:pt x="10663" y="27046"/>
                </a:lnTo>
                <a:lnTo>
                  <a:pt x="10233" y="27036"/>
                </a:lnTo>
                <a:lnTo>
                  <a:pt x="9756" y="27025"/>
                </a:lnTo>
                <a:lnTo>
                  <a:pt x="8802" y="27025"/>
                </a:lnTo>
                <a:lnTo>
                  <a:pt x="8301" y="27036"/>
                </a:lnTo>
                <a:lnTo>
                  <a:pt x="7777" y="27046"/>
                </a:lnTo>
                <a:lnTo>
                  <a:pt x="7252" y="27068"/>
                </a:lnTo>
                <a:lnTo>
                  <a:pt x="6751" y="27089"/>
                </a:lnTo>
                <a:lnTo>
                  <a:pt x="6274" y="27116"/>
                </a:lnTo>
                <a:lnTo>
                  <a:pt x="5821" y="27148"/>
                </a:lnTo>
                <a:lnTo>
                  <a:pt x="5368" y="27180"/>
                </a:lnTo>
                <a:lnTo>
                  <a:pt x="4938" y="27217"/>
                </a:lnTo>
                <a:lnTo>
                  <a:pt x="4533" y="27260"/>
                </a:lnTo>
                <a:lnTo>
                  <a:pt x="4151" y="27302"/>
                </a:lnTo>
                <a:lnTo>
                  <a:pt x="3769" y="27350"/>
                </a:lnTo>
                <a:lnTo>
                  <a:pt x="3412" y="27404"/>
                </a:lnTo>
                <a:lnTo>
                  <a:pt x="3078" y="27457"/>
                </a:lnTo>
                <a:lnTo>
                  <a:pt x="2768" y="27516"/>
                </a:lnTo>
                <a:lnTo>
                  <a:pt x="2458" y="27574"/>
                </a:lnTo>
                <a:lnTo>
                  <a:pt x="2171" y="27638"/>
                </a:lnTo>
                <a:lnTo>
                  <a:pt x="1909" y="27708"/>
                </a:lnTo>
                <a:lnTo>
                  <a:pt x="1670" y="27777"/>
                </a:lnTo>
                <a:lnTo>
                  <a:pt x="1432" y="27847"/>
                </a:lnTo>
                <a:lnTo>
                  <a:pt x="1217" y="27921"/>
                </a:lnTo>
                <a:lnTo>
                  <a:pt x="1026" y="28001"/>
                </a:lnTo>
                <a:lnTo>
                  <a:pt x="836" y="28081"/>
                </a:lnTo>
                <a:lnTo>
                  <a:pt x="692" y="28161"/>
                </a:lnTo>
                <a:lnTo>
                  <a:pt x="526" y="28247"/>
                </a:lnTo>
                <a:lnTo>
                  <a:pt x="406" y="28332"/>
                </a:lnTo>
                <a:lnTo>
                  <a:pt x="311" y="28423"/>
                </a:lnTo>
                <a:lnTo>
                  <a:pt x="215" y="28513"/>
                </a:lnTo>
                <a:lnTo>
                  <a:pt x="120" y="28604"/>
                </a:lnTo>
                <a:lnTo>
                  <a:pt x="72" y="28700"/>
                </a:lnTo>
                <a:lnTo>
                  <a:pt x="25" y="28796"/>
                </a:lnTo>
                <a:lnTo>
                  <a:pt x="1" y="28892"/>
                </a:lnTo>
                <a:lnTo>
                  <a:pt x="1" y="28994"/>
                </a:lnTo>
                <a:lnTo>
                  <a:pt x="1" y="29095"/>
                </a:lnTo>
                <a:lnTo>
                  <a:pt x="48" y="29196"/>
                </a:lnTo>
                <a:lnTo>
                  <a:pt x="72" y="29303"/>
                </a:lnTo>
                <a:lnTo>
                  <a:pt x="430" y="29927"/>
                </a:lnTo>
                <a:lnTo>
                  <a:pt x="788" y="30557"/>
                </a:lnTo>
                <a:lnTo>
                  <a:pt x="1217" y="31187"/>
                </a:lnTo>
                <a:lnTo>
                  <a:pt x="1670" y="31811"/>
                </a:lnTo>
                <a:lnTo>
                  <a:pt x="2171" y="32435"/>
                </a:lnTo>
                <a:lnTo>
                  <a:pt x="2720" y="33059"/>
                </a:lnTo>
                <a:lnTo>
                  <a:pt x="3316" y="33678"/>
                </a:lnTo>
                <a:lnTo>
                  <a:pt x="3960" y="34292"/>
                </a:lnTo>
                <a:lnTo>
                  <a:pt x="5391" y="35594"/>
                </a:lnTo>
                <a:lnTo>
                  <a:pt x="6846" y="36890"/>
                </a:lnTo>
                <a:lnTo>
                  <a:pt x="8325" y="38192"/>
                </a:lnTo>
                <a:lnTo>
                  <a:pt x="9804" y="39489"/>
                </a:lnTo>
                <a:lnTo>
                  <a:pt x="11354" y="40785"/>
                </a:lnTo>
                <a:lnTo>
                  <a:pt x="12929" y="42076"/>
                </a:lnTo>
                <a:lnTo>
                  <a:pt x="13740" y="42722"/>
                </a:lnTo>
                <a:lnTo>
                  <a:pt x="14551" y="43362"/>
                </a:lnTo>
                <a:lnTo>
                  <a:pt x="15409" y="44008"/>
                </a:lnTo>
                <a:lnTo>
                  <a:pt x="16244" y="44648"/>
                </a:lnTo>
                <a:lnTo>
                  <a:pt x="16578" y="44888"/>
                </a:lnTo>
                <a:lnTo>
                  <a:pt x="16912" y="45112"/>
                </a:lnTo>
                <a:lnTo>
                  <a:pt x="17270" y="45320"/>
                </a:lnTo>
                <a:lnTo>
                  <a:pt x="17628" y="45512"/>
                </a:lnTo>
                <a:lnTo>
                  <a:pt x="17985" y="45694"/>
                </a:lnTo>
                <a:lnTo>
                  <a:pt x="18367" y="45864"/>
                </a:lnTo>
                <a:lnTo>
                  <a:pt x="18749" y="46019"/>
                </a:lnTo>
                <a:lnTo>
                  <a:pt x="19154" y="46158"/>
                </a:lnTo>
                <a:lnTo>
                  <a:pt x="19560" y="46286"/>
                </a:lnTo>
                <a:lnTo>
                  <a:pt x="19989" y="46403"/>
                </a:lnTo>
                <a:lnTo>
                  <a:pt x="20442" y="46505"/>
                </a:lnTo>
                <a:lnTo>
                  <a:pt x="20895" y="46595"/>
                </a:lnTo>
                <a:lnTo>
                  <a:pt x="21372" y="46675"/>
                </a:lnTo>
                <a:lnTo>
                  <a:pt x="21873" y="46745"/>
                </a:lnTo>
                <a:lnTo>
                  <a:pt x="22398" y="46804"/>
                </a:lnTo>
                <a:lnTo>
                  <a:pt x="22947" y="46846"/>
                </a:lnTo>
                <a:lnTo>
                  <a:pt x="23495" y="46884"/>
                </a:lnTo>
                <a:lnTo>
                  <a:pt x="24092" y="46905"/>
                </a:lnTo>
                <a:lnTo>
                  <a:pt x="24688" y="46921"/>
                </a:lnTo>
                <a:lnTo>
                  <a:pt x="25332" y="46926"/>
                </a:lnTo>
                <a:lnTo>
                  <a:pt x="26000" y="46921"/>
                </a:lnTo>
                <a:lnTo>
                  <a:pt x="26691" y="46905"/>
                </a:lnTo>
                <a:lnTo>
                  <a:pt x="27407" y="46878"/>
                </a:lnTo>
                <a:lnTo>
                  <a:pt x="28146" y="46846"/>
                </a:lnTo>
                <a:lnTo>
                  <a:pt x="28934" y="46804"/>
                </a:lnTo>
                <a:lnTo>
                  <a:pt x="29745" y="46756"/>
                </a:lnTo>
                <a:lnTo>
                  <a:pt x="30603" y="46697"/>
                </a:lnTo>
                <a:lnTo>
                  <a:pt x="31486" y="46633"/>
                </a:lnTo>
                <a:lnTo>
                  <a:pt x="32392" y="46558"/>
                </a:lnTo>
                <a:lnTo>
                  <a:pt x="33346" y="46473"/>
                </a:lnTo>
                <a:lnTo>
                  <a:pt x="34324" y="46387"/>
                </a:lnTo>
                <a:lnTo>
                  <a:pt x="35350" y="46291"/>
                </a:lnTo>
                <a:lnTo>
                  <a:pt x="36399" y="46190"/>
                </a:lnTo>
                <a:lnTo>
                  <a:pt x="37401" y="46083"/>
                </a:lnTo>
                <a:lnTo>
                  <a:pt x="38403" y="45977"/>
                </a:lnTo>
                <a:lnTo>
                  <a:pt x="39381" y="45859"/>
                </a:lnTo>
                <a:lnTo>
                  <a:pt x="40335" y="45742"/>
                </a:lnTo>
                <a:lnTo>
                  <a:pt x="41289" y="45619"/>
                </a:lnTo>
                <a:lnTo>
                  <a:pt x="42195" y="45496"/>
                </a:lnTo>
                <a:lnTo>
                  <a:pt x="43102" y="45363"/>
                </a:lnTo>
                <a:lnTo>
                  <a:pt x="44008" y="45230"/>
                </a:lnTo>
                <a:lnTo>
                  <a:pt x="44867" y="45096"/>
                </a:lnTo>
                <a:lnTo>
                  <a:pt x="45749" y="44957"/>
                </a:lnTo>
                <a:lnTo>
                  <a:pt x="46584" y="44813"/>
                </a:lnTo>
                <a:lnTo>
                  <a:pt x="47419" y="44669"/>
                </a:lnTo>
                <a:lnTo>
                  <a:pt x="48254" y="44520"/>
                </a:lnTo>
                <a:lnTo>
                  <a:pt x="49065" y="44371"/>
                </a:lnTo>
                <a:lnTo>
                  <a:pt x="49876" y="44216"/>
                </a:lnTo>
                <a:lnTo>
                  <a:pt x="51474" y="43901"/>
                </a:lnTo>
                <a:lnTo>
                  <a:pt x="53024" y="43586"/>
                </a:lnTo>
                <a:lnTo>
                  <a:pt x="54551" y="43261"/>
                </a:lnTo>
                <a:lnTo>
                  <a:pt x="56077" y="42930"/>
                </a:lnTo>
                <a:lnTo>
                  <a:pt x="59083" y="42258"/>
                </a:lnTo>
                <a:lnTo>
                  <a:pt x="62088" y="41585"/>
                </a:lnTo>
                <a:lnTo>
                  <a:pt x="67860" y="40310"/>
                </a:lnTo>
                <a:lnTo>
                  <a:pt x="73633" y="39035"/>
                </a:lnTo>
                <a:lnTo>
                  <a:pt x="79381" y="37755"/>
                </a:lnTo>
                <a:lnTo>
                  <a:pt x="85129" y="36469"/>
                </a:lnTo>
                <a:lnTo>
                  <a:pt x="90854" y="35188"/>
                </a:lnTo>
                <a:lnTo>
                  <a:pt x="96579" y="33897"/>
                </a:lnTo>
                <a:lnTo>
                  <a:pt x="102279" y="32606"/>
                </a:lnTo>
                <a:lnTo>
                  <a:pt x="107980" y="31315"/>
                </a:lnTo>
                <a:lnTo>
                  <a:pt x="108505" y="31192"/>
                </a:lnTo>
                <a:lnTo>
                  <a:pt x="109006" y="31064"/>
                </a:lnTo>
                <a:lnTo>
                  <a:pt x="109506" y="30936"/>
                </a:lnTo>
                <a:lnTo>
                  <a:pt x="110007" y="30808"/>
                </a:lnTo>
                <a:lnTo>
                  <a:pt x="110484" y="30669"/>
                </a:lnTo>
                <a:lnTo>
                  <a:pt x="110961" y="30536"/>
                </a:lnTo>
                <a:lnTo>
                  <a:pt x="111415" y="30397"/>
                </a:lnTo>
                <a:lnTo>
                  <a:pt x="111844" y="30253"/>
                </a:lnTo>
                <a:lnTo>
                  <a:pt x="112703" y="29965"/>
                </a:lnTo>
                <a:lnTo>
                  <a:pt x="113514" y="29671"/>
                </a:lnTo>
                <a:lnTo>
                  <a:pt x="114277" y="29373"/>
                </a:lnTo>
                <a:lnTo>
                  <a:pt x="114992" y="29074"/>
                </a:lnTo>
                <a:lnTo>
                  <a:pt x="115112" y="29010"/>
                </a:lnTo>
                <a:lnTo>
                  <a:pt x="115207" y="28935"/>
                </a:lnTo>
                <a:lnTo>
                  <a:pt x="115279" y="28855"/>
                </a:lnTo>
                <a:lnTo>
                  <a:pt x="115303" y="28770"/>
                </a:lnTo>
                <a:lnTo>
                  <a:pt x="115326" y="28679"/>
                </a:lnTo>
                <a:lnTo>
                  <a:pt x="115326" y="28588"/>
                </a:lnTo>
                <a:lnTo>
                  <a:pt x="115279" y="28492"/>
                </a:lnTo>
                <a:lnTo>
                  <a:pt x="115207" y="28396"/>
                </a:lnTo>
                <a:lnTo>
                  <a:pt x="115136" y="28305"/>
                </a:lnTo>
                <a:lnTo>
                  <a:pt x="115040" y="28215"/>
                </a:lnTo>
                <a:lnTo>
                  <a:pt x="114897" y="28129"/>
                </a:lnTo>
                <a:lnTo>
                  <a:pt x="114754" y="28049"/>
                </a:lnTo>
                <a:lnTo>
                  <a:pt x="114587" y="27969"/>
                </a:lnTo>
                <a:lnTo>
                  <a:pt x="114420" y="27905"/>
                </a:lnTo>
                <a:lnTo>
                  <a:pt x="114229" y="27847"/>
                </a:lnTo>
                <a:lnTo>
                  <a:pt x="114015" y="27799"/>
                </a:lnTo>
                <a:lnTo>
                  <a:pt x="113752" y="27761"/>
                </a:lnTo>
                <a:lnTo>
                  <a:pt x="113490" y="27724"/>
                </a:lnTo>
                <a:lnTo>
                  <a:pt x="113180" y="27697"/>
                </a:lnTo>
                <a:lnTo>
                  <a:pt x="112846" y="27676"/>
                </a:lnTo>
                <a:lnTo>
                  <a:pt x="112464" y="27660"/>
                </a:lnTo>
                <a:lnTo>
                  <a:pt x="112083" y="27649"/>
                </a:lnTo>
                <a:lnTo>
                  <a:pt x="111701" y="27638"/>
                </a:lnTo>
                <a:lnTo>
                  <a:pt x="110866" y="27638"/>
                </a:lnTo>
                <a:lnTo>
                  <a:pt x="110461" y="27649"/>
                </a:lnTo>
                <a:lnTo>
                  <a:pt x="110031" y="27660"/>
                </a:lnTo>
                <a:lnTo>
                  <a:pt x="109626" y="27676"/>
                </a:lnTo>
                <a:lnTo>
                  <a:pt x="109244" y="27692"/>
                </a:lnTo>
                <a:lnTo>
                  <a:pt x="108862" y="27713"/>
                </a:lnTo>
                <a:lnTo>
                  <a:pt x="108505" y="27740"/>
                </a:lnTo>
                <a:lnTo>
                  <a:pt x="108171" y="27772"/>
                </a:lnTo>
                <a:lnTo>
                  <a:pt x="107765" y="27809"/>
                </a:lnTo>
                <a:lnTo>
                  <a:pt x="107407" y="27852"/>
                </a:lnTo>
                <a:lnTo>
                  <a:pt x="107026" y="27905"/>
                </a:lnTo>
                <a:lnTo>
                  <a:pt x="106668" y="27959"/>
                </a:lnTo>
                <a:lnTo>
                  <a:pt x="106310" y="28017"/>
                </a:lnTo>
                <a:lnTo>
                  <a:pt x="105976" y="28076"/>
                </a:lnTo>
                <a:lnTo>
                  <a:pt x="105285" y="28209"/>
                </a:lnTo>
                <a:lnTo>
                  <a:pt x="104617" y="28343"/>
                </a:lnTo>
                <a:lnTo>
                  <a:pt x="103973" y="28487"/>
                </a:lnTo>
                <a:lnTo>
                  <a:pt x="103305" y="28626"/>
                </a:lnTo>
                <a:lnTo>
                  <a:pt x="102637" y="28754"/>
                </a:lnTo>
                <a:lnTo>
                  <a:pt x="46918" y="39355"/>
                </a:lnTo>
                <a:lnTo>
                  <a:pt x="44700" y="38971"/>
                </a:lnTo>
                <a:lnTo>
                  <a:pt x="45702" y="38245"/>
                </a:lnTo>
                <a:lnTo>
                  <a:pt x="46656" y="37520"/>
                </a:lnTo>
                <a:lnTo>
                  <a:pt x="48588" y="36063"/>
                </a:lnTo>
                <a:lnTo>
                  <a:pt x="49590" y="35338"/>
                </a:lnTo>
                <a:lnTo>
                  <a:pt x="50591" y="34612"/>
                </a:lnTo>
                <a:lnTo>
                  <a:pt x="51617" y="33892"/>
                </a:lnTo>
                <a:lnTo>
                  <a:pt x="52667" y="33171"/>
                </a:lnTo>
                <a:lnTo>
                  <a:pt x="53358" y="32729"/>
                </a:lnTo>
                <a:lnTo>
                  <a:pt x="54050" y="32286"/>
                </a:lnTo>
                <a:lnTo>
                  <a:pt x="54766" y="31843"/>
                </a:lnTo>
                <a:lnTo>
                  <a:pt x="55481" y="31400"/>
                </a:lnTo>
                <a:lnTo>
                  <a:pt x="56960" y="30525"/>
                </a:lnTo>
                <a:lnTo>
                  <a:pt x="58486" y="29655"/>
                </a:lnTo>
                <a:lnTo>
                  <a:pt x="60061" y="28791"/>
                </a:lnTo>
                <a:lnTo>
                  <a:pt x="61683" y="27937"/>
                </a:lnTo>
                <a:lnTo>
                  <a:pt x="63376" y="27084"/>
                </a:lnTo>
                <a:lnTo>
                  <a:pt x="65094" y="26241"/>
                </a:lnTo>
                <a:lnTo>
                  <a:pt x="66859" y="25403"/>
                </a:lnTo>
                <a:lnTo>
                  <a:pt x="68671" y="24571"/>
                </a:lnTo>
                <a:lnTo>
                  <a:pt x="70532" y="23744"/>
                </a:lnTo>
                <a:lnTo>
                  <a:pt x="72440" y="22922"/>
                </a:lnTo>
                <a:lnTo>
                  <a:pt x="74396" y="22111"/>
                </a:lnTo>
                <a:lnTo>
                  <a:pt x="76376" y="21300"/>
                </a:lnTo>
                <a:lnTo>
                  <a:pt x="78427" y="20500"/>
                </a:lnTo>
                <a:lnTo>
                  <a:pt x="80502" y="19699"/>
                </a:lnTo>
                <a:lnTo>
                  <a:pt x="82625" y="18910"/>
                </a:lnTo>
                <a:lnTo>
                  <a:pt x="84796" y="18120"/>
                </a:lnTo>
                <a:lnTo>
                  <a:pt x="87014" y="17341"/>
                </a:lnTo>
                <a:lnTo>
                  <a:pt x="89256" y="16567"/>
                </a:lnTo>
                <a:lnTo>
                  <a:pt x="91546" y="15794"/>
                </a:lnTo>
                <a:lnTo>
                  <a:pt x="93883" y="15031"/>
                </a:lnTo>
                <a:lnTo>
                  <a:pt x="96245" y="14268"/>
                </a:lnTo>
                <a:lnTo>
                  <a:pt x="98654" y="13515"/>
                </a:lnTo>
                <a:lnTo>
                  <a:pt x="101087" y="12763"/>
                </a:lnTo>
                <a:lnTo>
                  <a:pt x="103567" y="12022"/>
                </a:lnTo>
                <a:lnTo>
                  <a:pt x="106096" y="11280"/>
                </a:lnTo>
                <a:lnTo>
                  <a:pt x="108648" y="10544"/>
                </a:lnTo>
                <a:lnTo>
                  <a:pt x="111248" y="9813"/>
                </a:lnTo>
                <a:lnTo>
                  <a:pt x="113871" y="9087"/>
                </a:lnTo>
                <a:lnTo>
                  <a:pt x="116519" y="8367"/>
                </a:lnTo>
                <a:lnTo>
                  <a:pt x="119214" y="7652"/>
                </a:lnTo>
                <a:lnTo>
                  <a:pt x="120502" y="7321"/>
                </a:lnTo>
                <a:lnTo>
                  <a:pt x="121790" y="6995"/>
                </a:lnTo>
                <a:lnTo>
                  <a:pt x="123126" y="6675"/>
                </a:lnTo>
                <a:lnTo>
                  <a:pt x="124486" y="6371"/>
                </a:lnTo>
                <a:lnTo>
                  <a:pt x="125177" y="6222"/>
                </a:lnTo>
                <a:lnTo>
                  <a:pt x="125869" y="6072"/>
                </a:lnTo>
                <a:lnTo>
                  <a:pt x="126585" y="5928"/>
                </a:lnTo>
                <a:lnTo>
                  <a:pt x="127300" y="5790"/>
                </a:lnTo>
                <a:lnTo>
                  <a:pt x="128040" y="5651"/>
                </a:lnTo>
                <a:lnTo>
                  <a:pt x="128779" y="5518"/>
                </a:lnTo>
                <a:lnTo>
                  <a:pt x="129518" y="5390"/>
                </a:lnTo>
                <a:lnTo>
                  <a:pt x="130306" y="5267"/>
                </a:lnTo>
                <a:lnTo>
                  <a:pt x="131069" y="5144"/>
                </a:lnTo>
                <a:lnTo>
                  <a:pt x="131880" y="5027"/>
                </a:lnTo>
                <a:lnTo>
                  <a:pt x="132691" y="4915"/>
                </a:lnTo>
                <a:lnTo>
                  <a:pt x="133502" y="4808"/>
                </a:lnTo>
                <a:lnTo>
                  <a:pt x="134361" y="4707"/>
                </a:lnTo>
                <a:lnTo>
                  <a:pt x="135195" y="4611"/>
                </a:lnTo>
                <a:lnTo>
                  <a:pt x="136078" y="4520"/>
                </a:lnTo>
                <a:lnTo>
                  <a:pt x="136960" y="4434"/>
                </a:lnTo>
                <a:lnTo>
                  <a:pt x="137867" y="4354"/>
                </a:lnTo>
                <a:lnTo>
                  <a:pt x="138797" y="4285"/>
                </a:lnTo>
                <a:lnTo>
                  <a:pt x="139751" y="4216"/>
                </a:lnTo>
                <a:lnTo>
                  <a:pt x="140705" y="4157"/>
                </a:lnTo>
                <a:lnTo>
                  <a:pt x="141707" y="4104"/>
                </a:lnTo>
                <a:lnTo>
                  <a:pt x="142709" y="4056"/>
                </a:lnTo>
                <a:lnTo>
                  <a:pt x="143734" y="4018"/>
                </a:lnTo>
                <a:lnTo>
                  <a:pt x="144784" y="3986"/>
                </a:lnTo>
                <a:lnTo>
                  <a:pt x="145786" y="3960"/>
                </a:lnTo>
                <a:lnTo>
                  <a:pt x="146788" y="3938"/>
                </a:lnTo>
                <a:lnTo>
                  <a:pt x="147765" y="3928"/>
                </a:lnTo>
                <a:lnTo>
                  <a:pt x="148743" y="3917"/>
                </a:lnTo>
                <a:lnTo>
                  <a:pt x="150699" y="3917"/>
                </a:lnTo>
                <a:lnTo>
                  <a:pt x="151677" y="3922"/>
                </a:lnTo>
                <a:lnTo>
                  <a:pt x="152631" y="3938"/>
                </a:lnTo>
                <a:lnTo>
                  <a:pt x="153585" y="3954"/>
                </a:lnTo>
                <a:lnTo>
                  <a:pt x="154540" y="3976"/>
                </a:lnTo>
                <a:lnTo>
                  <a:pt x="155494" y="4002"/>
                </a:lnTo>
                <a:lnTo>
                  <a:pt x="156424" y="4034"/>
                </a:lnTo>
                <a:lnTo>
                  <a:pt x="157378" y="4072"/>
                </a:lnTo>
                <a:lnTo>
                  <a:pt x="158284" y="4114"/>
                </a:lnTo>
                <a:lnTo>
                  <a:pt x="159215" y="4162"/>
                </a:lnTo>
                <a:lnTo>
                  <a:pt x="160121" y="4210"/>
                </a:lnTo>
                <a:lnTo>
                  <a:pt x="161027" y="4269"/>
                </a:lnTo>
                <a:lnTo>
                  <a:pt x="161934" y="4328"/>
                </a:lnTo>
                <a:lnTo>
                  <a:pt x="162840" y="4392"/>
                </a:lnTo>
                <a:lnTo>
                  <a:pt x="163723" y="4461"/>
                </a:lnTo>
                <a:lnTo>
                  <a:pt x="164605" y="4530"/>
                </a:lnTo>
                <a:lnTo>
                  <a:pt x="165464" y="4611"/>
                </a:lnTo>
                <a:lnTo>
                  <a:pt x="166323" y="4691"/>
                </a:lnTo>
                <a:lnTo>
                  <a:pt x="167181" y="4776"/>
                </a:lnTo>
                <a:lnTo>
                  <a:pt x="168040" y="4867"/>
                </a:lnTo>
                <a:lnTo>
                  <a:pt x="168875" y="4957"/>
                </a:lnTo>
                <a:lnTo>
                  <a:pt x="169710" y="5053"/>
                </a:lnTo>
                <a:lnTo>
                  <a:pt x="170544" y="5155"/>
                </a:lnTo>
                <a:lnTo>
                  <a:pt x="171355" y="5261"/>
                </a:lnTo>
                <a:lnTo>
                  <a:pt x="172166" y="5368"/>
                </a:lnTo>
                <a:lnTo>
                  <a:pt x="172953" y="5480"/>
                </a:lnTo>
                <a:lnTo>
                  <a:pt x="173764" y="5598"/>
                </a:lnTo>
                <a:lnTo>
                  <a:pt x="176340" y="5987"/>
                </a:lnTo>
                <a:lnTo>
                  <a:pt x="178893" y="6382"/>
                </a:lnTo>
                <a:lnTo>
                  <a:pt x="181445" y="6782"/>
                </a:lnTo>
                <a:lnTo>
                  <a:pt x="183973" y="7188"/>
                </a:lnTo>
                <a:lnTo>
                  <a:pt x="186502" y="7598"/>
                </a:lnTo>
                <a:lnTo>
                  <a:pt x="189006" y="8009"/>
                </a:lnTo>
                <a:lnTo>
                  <a:pt x="191487" y="8431"/>
                </a:lnTo>
                <a:lnTo>
                  <a:pt x="193967" y="8852"/>
                </a:lnTo>
                <a:lnTo>
                  <a:pt x="198905" y="9701"/>
                </a:lnTo>
                <a:lnTo>
                  <a:pt x="203818" y="10560"/>
                </a:lnTo>
                <a:lnTo>
                  <a:pt x="213622" y="12283"/>
                </a:lnTo>
                <a:lnTo>
                  <a:pt x="215315" y="12582"/>
                </a:lnTo>
                <a:lnTo>
                  <a:pt x="216961" y="12891"/>
                </a:lnTo>
                <a:lnTo>
                  <a:pt x="218607" y="13201"/>
                </a:lnTo>
                <a:lnTo>
                  <a:pt x="220229" y="13515"/>
                </a:lnTo>
                <a:lnTo>
                  <a:pt x="223449" y="14156"/>
                </a:lnTo>
                <a:lnTo>
                  <a:pt x="226669" y="14796"/>
                </a:lnTo>
                <a:lnTo>
                  <a:pt x="228267" y="15116"/>
                </a:lnTo>
                <a:lnTo>
                  <a:pt x="229889" y="15431"/>
                </a:lnTo>
                <a:lnTo>
                  <a:pt x="231535" y="15740"/>
                </a:lnTo>
                <a:lnTo>
                  <a:pt x="233180" y="16050"/>
                </a:lnTo>
                <a:lnTo>
                  <a:pt x="234850" y="16349"/>
                </a:lnTo>
                <a:lnTo>
                  <a:pt x="236544" y="16642"/>
                </a:lnTo>
                <a:lnTo>
                  <a:pt x="238261" y="16925"/>
                </a:lnTo>
                <a:lnTo>
                  <a:pt x="239120" y="17064"/>
                </a:lnTo>
                <a:lnTo>
                  <a:pt x="240002" y="17197"/>
                </a:lnTo>
                <a:lnTo>
                  <a:pt x="240932" y="17336"/>
                </a:lnTo>
                <a:lnTo>
                  <a:pt x="241863" y="17469"/>
                </a:lnTo>
                <a:lnTo>
                  <a:pt x="242769" y="17597"/>
                </a:lnTo>
                <a:lnTo>
                  <a:pt x="243699" y="17720"/>
                </a:lnTo>
                <a:lnTo>
                  <a:pt x="244606" y="17837"/>
                </a:lnTo>
                <a:lnTo>
                  <a:pt x="245512" y="17949"/>
                </a:lnTo>
                <a:lnTo>
                  <a:pt x="246395" y="18056"/>
                </a:lnTo>
                <a:lnTo>
                  <a:pt x="247301" y="18152"/>
                </a:lnTo>
                <a:lnTo>
                  <a:pt x="248183" y="18248"/>
                </a:lnTo>
                <a:lnTo>
                  <a:pt x="249066" y="18339"/>
                </a:lnTo>
                <a:lnTo>
                  <a:pt x="249925" y="18424"/>
                </a:lnTo>
                <a:lnTo>
                  <a:pt x="250807" y="18499"/>
                </a:lnTo>
                <a:lnTo>
                  <a:pt x="251666" y="18573"/>
                </a:lnTo>
                <a:lnTo>
                  <a:pt x="252525" y="18638"/>
                </a:lnTo>
                <a:lnTo>
                  <a:pt x="253383" y="18702"/>
                </a:lnTo>
                <a:lnTo>
                  <a:pt x="254242" y="18760"/>
                </a:lnTo>
                <a:lnTo>
                  <a:pt x="255077" y="18808"/>
                </a:lnTo>
                <a:lnTo>
                  <a:pt x="255935" y="18856"/>
                </a:lnTo>
                <a:lnTo>
                  <a:pt x="256770" y="18894"/>
                </a:lnTo>
                <a:lnTo>
                  <a:pt x="257581" y="18926"/>
                </a:lnTo>
                <a:lnTo>
                  <a:pt x="258416" y="18958"/>
                </a:lnTo>
                <a:lnTo>
                  <a:pt x="259227" y="18979"/>
                </a:lnTo>
                <a:lnTo>
                  <a:pt x="260062" y="18995"/>
                </a:lnTo>
                <a:lnTo>
                  <a:pt x="260849" y="19011"/>
                </a:lnTo>
                <a:lnTo>
                  <a:pt x="261660" y="19016"/>
                </a:lnTo>
                <a:lnTo>
                  <a:pt x="262471" y="19016"/>
                </a:lnTo>
                <a:lnTo>
                  <a:pt x="263258" y="19011"/>
                </a:lnTo>
                <a:lnTo>
                  <a:pt x="264045" y="19000"/>
                </a:lnTo>
                <a:lnTo>
                  <a:pt x="264832" y="18984"/>
                </a:lnTo>
                <a:lnTo>
                  <a:pt x="265619" y="18963"/>
                </a:lnTo>
                <a:lnTo>
                  <a:pt x="266383" y="18936"/>
                </a:lnTo>
                <a:lnTo>
                  <a:pt x="267146" y="18904"/>
                </a:lnTo>
                <a:lnTo>
                  <a:pt x="267909" y="18867"/>
                </a:lnTo>
                <a:lnTo>
                  <a:pt x="268673" y="18824"/>
                </a:lnTo>
                <a:lnTo>
                  <a:pt x="269436" y="18776"/>
                </a:lnTo>
                <a:lnTo>
                  <a:pt x="270175" y="18723"/>
                </a:lnTo>
                <a:lnTo>
                  <a:pt x="270915" y="18664"/>
                </a:lnTo>
                <a:lnTo>
                  <a:pt x="271654" y="18600"/>
                </a:lnTo>
                <a:lnTo>
                  <a:pt x="272393" y="18531"/>
                </a:lnTo>
                <a:lnTo>
                  <a:pt x="273109" y="18451"/>
                </a:lnTo>
                <a:lnTo>
                  <a:pt x="273848" y="18371"/>
                </a:lnTo>
                <a:lnTo>
                  <a:pt x="274564" y="18285"/>
                </a:lnTo>
                <a:lnTo>
                  <a:pt x="275280" y="18189"/>
                </a:lnTo>
                <a:lnTo>
                  <a:pt x="275995" y="18093"/>
                </a:lnTo>
                <a:lnTo>
                  <a:pt x="276687" y="17992"/>
                </a:lnTo>
                <a:lnTo>
                  <a:pt x="277379" y="17880"/>
                </a:lnTo>
                <a:lnTo>
                  <a:pt x="278070" y="17768"/>
                </a:lnTo>
                <a:lnTo>
                  <a:pt x="278762" y="17645"/>
                </a:lnTo>
                <a:lnTo>
                  <a:pt x="279454" y="17522"/>
                </a:lnTo>
                <a:lnTo>
                  <a:pt x="280122" y="17389"/>
                </a:lnTo>
                <a:lnTo>
                  <a:pt x="280789" y="17256"/>
                </a:lnTo>
                <a:lnTo>
                  <a:pt x="281457" y="17112"/>
                </a:lnTo>
                <a:lnTo>
                  <a:pt x="282125" y="16962"/>
                </a:lnTo>
                <a:lnTo>
                  <a:pt x="282793" y="16813"/>
                </a:lnTo>
                <a:lnTo>
                  <a:pt x="283437" y="16653"/>
                </a:lnTo>
                <a:lnTo>
                  <a:pt x="284081" y="16487"/>
                </a:lnTo>
                <a:lnTo>
                  <a:pt x="284725" y="16317"/>
                </a:lnTo>
                <a:lnTo>
                  <a:pt x="285369" y="16146"/>
                </a:lnTo>
                <a:lnTo>
                  <a:pt x="286013" y="15964"/>
                </a:lnTo>
                <a:lnTo>
                  <a:pt x="286633" y="15778"/>
                </a:lnTo>
                <a:lnTo>
                  <a:pt x="287253" y="15586"/>
                </a:lnTo>
                <a:lnTo>
                  <a:pt x="287874" y="15388"/>
                </a:lnTo>
                <a:lnTo>
                  <a:pt x="288494" y="15185"/>
                </a:lnTo>
                <a:lnTo>
                  <a:pt x="289090" y="14977"/>
                </a:lnTo>
                <a:lnTo>
                  <a:pt x="290092" y="14620"/>
                </a:lnTo>
                <a:lnTo>
                  <a:pt x="291070" y="14257"/>
                </a:lnTo>
                <a:lnTo>
                  <a:pt x="292000" y="13894"/>
                </a:lnTo>
                <a:lnTo>
                  <a:pt x="292930" y="13521"/>
                </a:lnTo>
                <a:lnTo>
                  <a:pt x="293813" y="13147"/>
                </a:lnTo>
                <a:lnTo>
                  <a:pt x="294671" y="12768"/>
                </a:lnTo>
                <a:lnTo>
                  <a:pt x="295506" y="12384"/>
                </a:lnTo>
                <a:lnTo>
                  <a:pt x="296317" y="12000"/>
                </a:lnTo>
                <a:lnTo>
                  <a:pt x="297128" y="11616"/>
                </a:lnTo>
                <a:lnTo>
                  <a:pt x="297915" y="11227"/>
                </a:lnTo>
                <a:lnTo>
                  <a:pt x="299442" y="10442"/>
                </a:lnTo>
                <a:lnTo>
                  <a:pt x="300945" y="9663"/>
                </a:lnTo>
                <a:lnTo>
                  <a:pt x="302423" y="8879"/>
                </a:lnTo>
                <a:lnTo>
                  <a:pt x="303067" y="8543"/>
                </a:lnTo>
                <a:lnTo>
                  <a:pt x="303711" y="8223"/>
                </a:lnTo>
                <a:lnTo>
                  <a:pt x="304355" y="7924"/>
                </a:lnTo>
                <a:lnTo>
                  <a:pt x="304976" y="7646"/>
                </a:lnTo>
                <a:lnTo>
                  <a:pt x="305596" y="7385"/>
                </a:lnTo>
                <a:lnTo>
                  <a:pt x="306216" y="7145"/>
                </a:lnTo>
                <a:lnTo>
                  <a:pt x="306836" y="6921"/>
                </a:lnTo>
                <a:lnTo>
                  <a:pt x="307456" y="6718"/>
                </a:lnTo>
                <a:lnTo>
                  <a:pt x="308076" y="6537"/>
                </a:lnTo>
                <a:lnTo>
                  <a:pt x="308387" y="6451"/>
                </a:lnTo>
                <a:lnTo>
                  <a:pt x="308697" y="6371"/>
                </a:lnTo>
                <a:lnTo>
                  <a:pt x="309007" y="6297"/>
                </a:lnTo>
                <a:lnTo>
                  <a:pt x="309317" y="6227"/>
                </a:lnTo>
                <a:lnTo>
                  <a:pt x="309651" y="6163"/>
                </a:lnTo>
                <a:lnTo>
                  <a:pt x="309961" y="6104"/>
                </a:lnTo>
                <a:lnTo>
                  <a:pt x="310271" y="6051"/>
                </a:lnTo>
                <a:lnTo>
                  <a:pt x="310605" y="5998"/>
                </a:lnTo>
                <a:lnTo>
                  <a:pt x="310915" y="5955"/>
                </a:lnTo>
                <a:lnTo>
                  <a:pt x="311249" y="5912"/>
                </a:lnTo>
                <a:lnTo>
                  <a:pt x="311583" y="5875"/>
                </a:lnTo>
                <a:lnTo>
                  <a:pt x="311917" y="5848"/>
                </a:lnTo>
                <a:lnTo>
                  <a:pt x="312251" y="5822"/>
                </a:lnTo>
                <a:lnTo>
                  <a:pt x="312585" y="5800"/>
                </a:lnTo>
                <a:lnTo>
                  <a:pt x="312942" y="5784"/>
                </a:lnTo>
                <a:lnTo>
                  <a:pt x="313276" y="5774"/>
                </a:lnTo>
                <a:lnTo>
                  <a:pt x="313634" y="5763"/>
                </a:lnTo>
                <a:lnTo>
                  <a:pt x="313992" y="5763"/>
                </a:lnTo>
                <a:lnTo>
                  <a:pt x="314350" y="5768"/>
                </a:lnTo>
                <a:lnTo>
                  <a:pt x="314707" y="5774"/>
                </a:lnTo>
                <a:lnTo>
                  <a:pt x="315089" y="5790"/>
                </a:lnTo>
                <a:lnTo>
                  <a:pt x="315447" y="5806"/>
                </a:lnTo>
                <a:lnTo>
                  <a:pt x="315828" y="5832"/>
                </a:lnTo>
                <a:lnTo>
                  <a:pt x="316210" y="5859"/>
                </a:lnTo>
                <a:lnTo>
                  <a:pt x="316616" y="5891"/>
                </a:lnTo>
                <a:lnTo>
                  <a:pt x="316997" y="5928"/>
                </a:lnTo>
                <a:lnTo>
                  <a:pt x="317403" y="5971"/>
                </a:lnTo>
                <a:lnTo>
                  <a:pt x="317808" y="6019"/>
                </a:lnTo>
                <a:lnTo>
                  <a:pt x="318214" y="6072"/>
                </a:lnTo>
                <a:lnTo>
                  <a:pt x="318643" y="6131"/>
                </a:lnTo>
                <a:lnTo>
                  <a:pt x="319072" y="6190"/>
                </a:lnTo>
                <a:lnTo>
                  <a:pt x="319502" y="6259"/>
                </a:lnTo>
                <a:lnTo>
                  <a:pt x="320384" y="6409"/>
                </a:lnTo>
                <a:lnTo>
                  <a:pt x="321314" y="6574"/>
                </a:lnTo>
                <a:lnTo>
                  <a:pt x="322269" y="6766"/>
                </a:lnTo>
                <a:lnTo>
                  <a:pt x="323246" y="6974"/>
                </a:lnTo>
                <a:lnTo>
                  <a:pt x="324248" y="7204"/>
                </a:lnTo>
                <a:lnTo>
                  <a:pt x="325298" y="7449"/>
                </a:lnTo>
                <a:lnTo>
                  <a:pt x="326395" y="7716"/>
                </a:lnTo>
                <a:lnTo>
                  <a:pt x="329448" y="8489"/>
                </a:lnTo>
                <a:lnTo>
                  <a:pt x="332477" y="9268"/>
                </a:lnTo>
                <a:lnTo>
                  <a:pt x="335483" y="10053"/>
                </a:lnTo>
                <a:lnTo>
                  <a:pt x="338464" y="10842"/>
                </a:lnTo>
                <a:lnTo>
                  <a:pt x="341422" y="11637"/>
                </a:lnTo>
                <a:lnTo>
                  <a:pt x="344356" y="12432"/>
                </a:lnTo>
                <a:lnTo>
                  <a:pt x="347266" y="13233"/>
                </a:lnTo>
                <a:lnTo>
                  <a:pt x="350176" y="14038"/>
                </a:lnTo>
                <a:lnTo>
                  <a:pt x="355948" y="15650"/>
                </a:lnTo>
                <a:lnTo>
                  <a:pt x="361696" y="17266"/>
                </a:lnTo>
                <a:lnTo>
                  <a:pt x="367469" y="18883"/>
                </a:lnTo>
                <a:lnTo>
                  <a:pt x="370379" y="19689"/>
                </a:lnTo>
                <a:lnTo>
                  <a:pt x="373265" y="20489"/>
                </a:lnTo>
                <a:lnTo>
                  <a:pt x="373718" y="20617"/>
                </a:lnTo>
                <a:lnTo>
                  <a:pt x="374147" y="20750"/>
                </a:lnTo>
                <a:lnTo>
                  <a:pt x="375006" y="21022"/>
                </a:lnTo>
                <a:lnTo>
                  <a:pt x="375435" y="21156"/>
                </a:lnTo>
                <a:lnTo>
                  <a:pt x="375888" y="21284"/>
                </a:lnTo>
                <a:lnTo>
                  <a:pt x="376365" y="21401"/>
                </a:lnTo>
                <a:lnTo>
                  <a:pt x="376604" y="21460"/>
                </a:lnTo>
                <a:lnTo>
                  <a:pt x="376842" y="21513"/>
                </a:lnTo>
                <a:lnTo>
                  <a:pt x="377105" y="21561"/>
                </a:lnTo>
                <a:lnTo>
                  <a:pt x="377367" y="21604"/>
                </a:lnTo>
                <a:lnTo>
                  <a:pt x="377653" y="21647"/>
                </a:lnTo>
                <a:lnTo>
                  <a:pt x="377940" y="21684"/>
                </a:lnTo>
                <a:lnTo>
                  <a:pt x="378226" y="21716"/>
                </a:lnTo>
                <a:lnTo>
                  <a:pt x="378536" y="21737"/>
                </a:lnTo>
                <a:lnTo>
                  <a:pt x="378846" y="21759"/>
                </a:lnTo>
                <a:lnTo>
                  <a:pt x="379156" y="21775"/>
                </a:lnTo>
                <a:lnTo>
                  <a:pt x="379514" y="21780"/>
                </a:lnTo>
                <a:lnTo>
                  <a:pt x="379872" y="21785"/>
                </a:lnTo>
                <a:lnTo>
                  <a:pt x="380230" y="21780"/>
                </a:lnTo>
                <a:lnTo>
                  <a:pt x="380611" y="21764"/>
                </a:lnTo>
                <a:lnTo>
                  <a:pt x="381017" y="21743"/>
                </a:lnTo>
                <a:lnTo>
                  <a:pt x="381422" y="21716"/>
                </a:lnTo>
                <a:lnTo>
                  <a:pt x="381851" y="21679"/>
                </a:lnTo>
                <a:lnTo>
                  <a:pt x="382305" y="21631"/>
                </a:lnTo>
                <a:lnTo>
                  <a:pt x="382734" y="21583"/>
                </a:lnTo>
                <a:lnTo>
                  <a:pt x="383116" y="21529"/>
                </a:lnTo>
                <a:lnTo>
                  <a:pt x="383473" y="21476"/>
                </a:lnTo>
                <a:lnTo>
                  <a:pt x="383807" y="21417"/>
                </a:lnTo>
                <a:lnTo>
                  <a:pt x="384117" y="21359"/>
                </a:lnTo>
                <a:lnTo>
                  <a:pt x="384404" y="21300"/>
                </a:lnTo>
                <a:lnTo>
                  <a:pt x="384642" y="21236"/>
                </a:lnTo>
                <a:lnTo>
                  <a:pt x="384881" y="21167"/>
                </a:lnTo>
                <a:lnTo>
                  <a:pt x="385072" y="21103"/>
                </a:lnTo>
                <a:lnTo>
                  <a:pt x="385262" y="21028"/>
                </a:lnTo>
                <a:lnTo>
                  <a:pt x="385405" y="20958"/>
                </a:lnTo>
                <a:lnTo>
                  <a:pt x="385549" y="20884"/>
                </a:lnTo>
                <a:lnTo>
                  <a:pt x="385668" y="20809"/>
                </a:lnTo>
                <a:lnTo>
                  <a:pt x="385763" y="20734"/>
                </a:lnTo>
                <a:lnTo>
                  <a:pt x="385835" y="20654"/>
                </a:lnTo>
                <a:lnTo>
                  <a:pt x="385882" y="20574"/>
                </a:lnTo>
                <a:lnTo>
                  <a:pt x="385930" y="20494"/>
                </a:lnTo>
                <a:lnTo>
                  <a:pt x="385954" y="20414"/>
                </a:lnTo>
                <a:lnTo>
                  <a:pt x="385954" y="20334"/>
                </a:lnTo>
                <a:lnTo>
                  <a:pt x="385954" y="20249"/>
                </a:lnTo>
                <a:lnTo>
                  <a:pt x="385882" y="20083"/>
                </a:lnTo>
                <a:lnTo>
                  <a:pt x="385763" y="19913"/>
                </a:lnTo>
                <a:lnTo>
                  <a:pt x="385596" y="19737"/>
                </a:lnTo>
                <a:lnTo>
                  <a:pt x="385382" y="19566"/>
                </a:lnTo>
                <a:lnTo>
                  <a:pt x="385143" y="19390"/>
                </a:lnTo>
                <a:lnTo>
                  <a:pt x="384881" y="19219"/>
                </a:lnTo>
                <a:lnTo>
                  <a:pt x="384046" y="18707"/>
                </a:lnTo>
                <a:lnTo>
                  <a:pt x="383593" y="18456"/>
                </a:lnTo>
                <a:lnTo>
                  <a:pt x="383139" y="18200"/>
                </a:lnTo>
                <a:lnTo>
                  <a:pt x="382639" y="17955"/>
                </a:lnTo>
                <a:lnTo>
                  <a:pt x="382138" y="17709"/>
                </a:lnTo>
                <a:lnTo>
                  <a:pt x="381565" y="17469"/>
                </a:lnTo>
                <a:lnTo>
                  <a:pt x="380993" y="17234"/>
                </a:lnTo>
                <a:lnTo>
                  <a:pt x="379800" y="16797"/>
                </a:lnTo>
                <a:lnTo>
                  <a:pt x="378608" y="16359"/>
                </a:lnTo>
                <a:lnTo>
                  <a:pt x="377415" y="15927"/>
                </a:lnTo>
                <a:lnTo>
                  <a:pt x="376198" y="15495"/>
                </a:lnTo>
                <a:lnTo>
                  <a:pt x="374982" y="15068"/>
                </a:lnTo>
                <a:lnTo>
                  <a:pt x="373742" y="14641"/>
                </a:lnTo>
                <a:lnTo>
                  <a:pt x="372478" y="14214"/>
                </a:lnTo>
                <a:lnTo>
                  <a:pt x="371213" y="13793"/>
                </a:lnTo>
                <a:lnTo>
                  <a:pt x="369925" y="13377"/>
                </a:lnTo>
                <a:lnTo>
                  <a:pt x="368613" y="12961"/>
                </a:lnTo>
                <a:lnTo>
                  <a:pt x="367302" y="12544"/>
                </a:lnTo>
                <a:lnTo>
                  <a:pt x="365966" y="12139"/>
                </a:lnTo>
                <a:lnTo>
                  <a:pt x="364630" y="11728"/>
                </a:lnTo>
                <a:lnTo>
                  <a:pt x="363247" y="11328"/>
                </a:lnTo>
                <a:lnTo>
                  <a:pt x="361863" y="10928"/>
                </a:lnTo>
                <a:lnTo>
                  <a:pt x="360480" y="10528"/>
                </a:lnTo>
                <a:lnTo>
                  <a:pt x="359049" y="10133"/>
                </a:lnTo>
                <a:lnTo>
                  <a:pt x="357618" y="9743"/>
                </a:lnTo>
                <a:lnTo>
                  <a:pt x="356163" y="9354"/>
                </a:lnTo>
                <a:lnTo>
                  <a:pt x="354684" y="8970"/>
                </a:lnTo>
                <a:lnTo>
                  <a:pt x="353181" y="8591"/>
                </a:lnTo>
                <a:lnTo>
                  <a:pt x="351678" y="8212"/>
                </a:lnTo>
                <a:lnTo>
                  <a:pt x="350128" y="7838"/>
                </a:lnTo>
                <a:lnTo>
                  <a:pt x="348578" y="7470"/>
                </a:lnTo>
                <a:lnTo>
                  <a:pt x="347003" y="7108"/>
                </a:lnTo>
                <a:lnTo>
                  <a:pt x="345405" y="6745"/>
                </a:lnTo>
                <a:lnTo>
                  <a:pt x="343783" y="6387"/>
                </a:lnTo>
                <a:lnTo>
                  <a:pt x="342161" y="6035"/>
                </a:lnTo>
                <a:lnTo>
                  <a:pt x="340492" y="5688"/>
                </a:lnTo>
                <a:lnTo>
                  <a:pt x="338798" y="5341"/>
                </a:lnTo>
                <a:lnTo>
                  <a:pt x="337081" y="5000"/>
                </a:lnTo>
                <a:lnTo>
                  <a:pt x="335363" y="4664"/>
                </a:lnTo>
                <a:lnTo>
                  <a:pt x="334576" y="4514"/>
                </a:lnTo>
                <a:lnTo>
                  <a:pt x="333765" y="4370"/>
                </a:lnTo>
                <a:lnTo>
                  <a:pt x="332930" y="4226"/>
                </a:lnTo>
                <a:lnTo>
                  <a:pt x="332096" y="4082"/>
                </a:lnTo>
                <a:lnTo>
                  <a:pt x="331237" y="3944"/>
                </a:lnTo>
                <a:lnTo>
                  <a:pt x="330354" y="3810"/>
                </a:lnTo>
                <a:lnTo>
                  <a:pt x="329472" y="3677"/>
                </a:lnTo>
                <a:lnTo>
                  <a:pt x="328589" y="3549"/>
                </a:lnTo>
                <a:lnTo>
                  <a:pt x="327683" y="3426"/>
                </a:lnTo>
                <a:lnTo>
                  <a:pt x="326777" y="3309"/>
                </a:lnTo>
                <a:lnTo>
                  <a:pt x="325846" y="3197"/>
                </a:lnTo>
                <a:lnTo>
                  <a:pt x="324916" y="3090"/>
                </a:lnTo>
                <a:lnTo>
                  <a:pt x="323986" y="2989"/>
                </a:lnTo>
                <a:lnTo>
                  <a:pt x="323032" y="2893"/>
                </a:lnTo>
                <a:lnTo>
                  <a:pt x="322078" y="2802"/>
                </a:lnTo>
                <a:lnTo>
                  <a:pt x="321124" y="2716"/>
                </a:lnTo>
                <a:lnTo>
                  <a:pt x="320122" y="2636"/>
                </a:lnTo>
                <a:lnTo>
                  <a:pt x="319120" y="2567"/>
                </a:lnTo>
                <a:lnTo>
                  <a:pt x="318118" y="2508"/>
                </a:lnTo>
                <a:lnTo>
                  <a:pt x="317140" y="2460"/>
                </a:lnTo>
                <a:lnTo>
                  <a:pt x="316186" y="2418"/>
                </a:lnTo>
                <a:lnTo>
                  <a:pt x="315208" y="2386"/>
                </a:lnTo>
                <a:lnTo>
                  <a:pt x="314278" y="2364"/>
                </a:lnTo>
                <a:lnTo>
                  <a:pt x="313324" y="2354"/>
                </a:lnTo>
                <a:lnTo>
                  <a:pt x="312394" y="2348"/>
                </a:lnTo>
                <a:lnTo>
                  <a:pt x="311463" y="2359"/>
                </a:lnTo>
                <a:lnTo>
                  <a:pt x="310557" y="2375"/>
                </a:lnTo>
                <a:lnTo>
                  <a:pt x="309675" y="2396"/>
                </a:lnTo>
                <a:lnTo>
                  <a:pt x="308768" y="2434"/>
                </a:lnTo>
                <a:lnTo>
                  <a:pt x="307909" y="2476"/>
                </a:lnTo>
                <a:lnTo>
                  <a:pt x="307051" y="2524"/>
                </a:lnTo>
                <a:lnTo>
                  <a:pt x="306192" y="2588"/>
                </a:lnTo>
                <a:lnTo>
                  <a:pt x="305357" y="2658"/>
                </a:lnTo>
                <a:lnTo>
                  <a:pt x="304546" y="2738"/>
                </a:lnTo>
                <a:lnTo>
                  <a:pt x="303735" y="2823"/>
                </a:lnTo>
                <a:lnTo>
                  <a:pt x="302924" y="2925"/>
                </a:lnTo>
                <a:lnTo>
                  <a:pt x="302161" y="3026"/>
                </a:lnTo>
                <a:lnTo>
                  <a:pt x="301398" y="3143"/>
                </a:lnTo>
                <a:lnTo>
                  <a:pt x="300658" y="3266"/>
                </a:lnTo>
                <a:lnTo>
                  <a:pt x="299919" y="3399"/>
                </a:lnTo>
                <a:lnTo>
                  <a:pt x="299203" y="3538"/>
                </a:lnTo>
                <a:lnTo>
                  <a:pt x="298512" y="3687"/>
                </a:lnTo>
                <a:lnTo>
                  <a:pt x="297820" y="3848"/>
                </a:lnTo>
                <a:lnTo>
                  <a:pt x="297152" y="4013"/>
                </a:lnTo>
                <a:lnTo>
                  <a:pt x="296508" y="4189"/>
                </a:lnTo>
                <a:lnTo>
                  <a:pt x="295888" y="4370"/>
                </a:lnTo>
                <a:lnTo>
                  <a:pt x="295292" y="4563"/>
                </a:lnTo>
                <a:lnTo>
                  <a:pt x="294695" y="4760"/>
                </a:lnTo>
                <a:lnTo>
                  <a:pt x="294075" y="4989"/>
                </a:lnTo>
                <a:lnTo>
                  <a:pt x="293455" y="5224"/>
                </a:lnTo>
                <a:lnTo>
                  <a:pt x="292883" y="5464"/>
                </a:lnTo>
                <a:lnTo>
                  <a:pt x="292310" y="5704"/>
                </a:lnTo>
                <a:lnTo>
                  <a:pt x="291761" y="5944"/>
                </a:lnTo>
                <a:lnTo>
                  <a:pt x="291237" y="6190"/>
                </a:lnTo>
                <a:lnTo>
                  <a:pt x="290187" y="6681"/>
                </a:lnTo>
                <a:lnTo>
                  <a:pt x="289162" y="7172"/>
                </a:lnTo>
                <a:lnTo>
                  <a:pt x="288112" y="7662"/>
                </a:lnTo>
                <a:lnTo>
                  <a:pt x="287587" y="7908"/>
                </a:lnTo>
                <a:lnTo>
                  <a:pt x="287039" y="8153"/>
                </a:lnTo>
                <a:lnTo>
                  <a:pt x="286466" y="8393"/>
                </a:lnTo>
                <a:lnTo>
                  <a:pt x="285894" y="8628"/>
                </a:lnTo>
                <a:lnTo>
                  <a:pt x="284272" y="9279"/>
                </a:lnTo>
                <a:lnTo>
                  <a:pt x="282626" y="9925"/>
                </a:lnTo>
                <a:lnTo>
                  <a:pt x="280980" y="10565"/>
                </a:lnTo>
                <a:lnTo>
                  <a:pt x="279287" y="11205"/>
                </a:lnTo>
                <a:lnTo>
                  <a:pt x="277593" y="11840"/>
                </a:lnTo>
                <a:lnTo>
                  <a:pt x="275852" y="12470"/>
                </a:lnTo>
                <a:lnTo>
                  <a:pt x="274087" y="13099"/>
                </a:lnTo>
                <a:lnTo>
                  <a:pt x="272250" y="13718"/>
                </a:lnTo>
                <a:lnTo>
                  <a:pt x="271893" y="13830"/>
                </a:lnTo>
                <a:lnTo>
                  <a:pt x="271535" y="13942"/>
                </a:lnTo>
                <a:lnTo>
                  <a:pt x="271153" y="14044"/>
                </a:lnTo>
                <a:lnTo>
                  <a:pt x="270748" y="14140"/>
                </a:lnTo>
                <a:lnTo>
                  <a:pt x="270342" y="14236"/>
                </a:lnTo>
                <a:lnTo>
                  <a:pt x="269937" y="14321"/>
                </a:lnTo>
                <a:lnTo>
                  <a:pt x="269507" y="14401"/>
                </a:lnTo>
                <a:lnTo>
                  <a:pt x="269078" y="14476"/>
                </a:lnTo>
                <a:lnTo>
                  <a:pt x="268625" y="14545"/>
                </a:lnTo>
                <a:lnTo>
                  <a:pt x="268172" y="14609"/>
                </a:lnTo>
                <a:lnTo>
                  <a:pt x="267718" y="14668"/>
                </a:lnTo>
                <a:lnTo>
                  <a:pt x="267241" y="14721"/>
                </a:lnTo>
                <a:lnTo>
                  <a:pt x="266764" y="14764"/>
                </a:lnTo>
                <a:lnTo>
                  <a:pt x="266287" y="14807"/>
                </a:lnTo>
                <a:lnTo>
                  <a:pt x="265810" y="14839"/>
                </a:lnTo>
                <a:lnTo>
                  <a:pt x="265309" y="14871"/>
                </a:lnTo>
                <a:lnTo>
                  <a:pt x="264808" y="14892"/>
                </a:lnTo>
                <a:lnTo>
                  <a:pt x="264284" y="14908"/>
                </a:lnTo>
                <a:lnTo>
                  <a:pt x="263783" y="14919"/>
                </a:lnTo>
                <a:lnTo>
                  <a:pt x="263258" y="14929"/>
                </a:lnTo>
                <a:lnTo>
                  <a:pt x="262733" y="14929"/>
                </a:lnTo>
                <a:lnTo>
                  <a:pt x="262209" y="14919"/>
                </a:lnTo>
                <a:lnTo>
                  <a:pt x="261684" y="14908"/>
                </a:lnTo>
                <a:lnTo>
                  <a:pt x="261135" y="14892"/>
                </a:lnTo>
                <a:lnTo>
                  <a:pt x="260610" y="14865"/>
                </a:lnTo>
                <a:lnTo>
                  <a:pt x="260062" y="14839"/>
                </a:lnTo>
                <a:lnTo>
                  <a:pt x="259537" y="14801"/>
                </a:lnTo>
                <a:lnTo>
                  <a:pt x="258989" y="14764"/>
                </a:lnTo>
                <a:lnTo>
                  <a:pt x="258440" y="14716"/>
                </a:lnTo>
                <a:lnTo>
                  <a:pt x="257891" y="14663"/>
                </a:lnTo>
                <a:lnTo>
                  <a:pt x="257343" y="14604"/>
                </a:lnTo>
                <a:lnTo>
                  <a:pt x="256794" y="14540"/>
                </a:lnTo>
                <a:lnTo>
                  <a:pt x="255673" y="14396"/>
                </a:lnTo>
                <a:lnTo>
                  <a:pt x="254576" y="14252"/>
                </a:lnTo>
                <a:lnTo>
                  <a:pt x="253455" y="14102"/>
                </a:lnTo>
                <a:lnTo>
                  <a:pt x="252358" y="13953"/>
                </a:lnTo>
                <a:lnTo>
                  <a:pt x="251284" y="13798"/>
                </a:lnTo>
                <a:lnTo>
                  <a:pt x="250187" y="13638"/>
                </a:lnTo>
                <a:lnTo>
                  <a:pt x="248040" y="13313"/>
                </a:lnTo>
                <a:lnTo>
                  <a:pt x="245917" y="12982"/>
                </a:lnTo>
                <a:lnTo>
                  <a:pt x="243818" y="12640"/>
                </a:lnTo>
                <a:lnTo>
                  <a:pt x="241743" y="12299"/>
                </a:lnTo>
                <a:lnTo>
                  <a:pt x="239692" y="11947"/>
                </a:lnTo>
                <a:lnTo>
                  <a:pt x="236472" y="11397"/>
                </a:lnTo>
                <a:lnTo>
                  <a:pt x="233276" y="10842"/>
                </a:lnTo>
                <a:lnTo>
                  <a:pt x="226883" y="9727"/>
                </a:lnTo>
                <a:lnTo>
                  <a:pt x="220515" y="8601"/>
                </a:lnTo>
                <a:lnTo>
                  <a:pt x="214146" y="7481"/>
                </a:lnTo>
                <a:lnTo>
                  <a:pt x="210950" y="6926"/>
                </a:lnTo>
                <a:lnTo>
                  <a:pt x="207730" y="6371"/>
                </a:lnTo>
                <a:lnTo>
                  <a:pt x="204510" y="5822"/>
                </a:lnTo>
                <a:lnTo>
                  <a:pt x="201290" y="5277"/>
                </a:lnTo>
                <a:lnTo>
                  <a:pt x="198022" y="4739"/>
                </a:lnTo>
                <a:lnTo>
                  <a:pt x="194754" y="4210"/>
                </a:lnTo>
                <a:lnTo>
                  <a:pt x="191439" y="3687"/>
                </a:lnTo>
                <a:lnTo>
                  <a:pt x="188123" y="3175"/>
                </a:lnTo>
                <a:lnTo>
                  <a:pt x="187289" y="3047"/>
                </a:lnTo>
                <a:lnTo>
                  <a:pt x="186430" y="2925"/>
                </a:lnTo>
                <a:lnTo>
                  <a:pt x="185571" y="2807"/>
                </a:lnTo>
                <a:lnTo>
                  <a:pt x="184713" y="2690"/>
                </a:lnTo>
                <a:lnTo>
                  <a:pt x="183830" y="2572"/>
                </a:lnTo>
                <a:lnTo>
                  <a:pt x="182924" y="2460"/>
                </a:lnTo>
                <a:lnTo>
                  <a:pt x="181135" y="2247"/>
                </a:lnTo>
                <a:lnTo>
                  <a:pt x="179298" y="2039"/>
                </a:lnTo>
                <a:lnTo>
                  <a:pt x="177438" y="1841"/>
                </a:lnTo>
                <a:lnTo>
                  <a:pt x="175553" y="1649"/>
                </a:lnTo>
                <a:lnTo>
                  <a:pt x="173621" y="1473"/>
                </a:lnTo>
                <a:lnTo>
                  <a:pt x="171713" y="1303"/>
                </a:lnTo>
                <a:lnTo>
                  <a:pt x="169757" y="1142"/>
                </a:lnTo>
                <a:lnTo>
                  <a:pt x="167801" y="988"/>
                </a:lnTo>
                <a:lnTo>
                  <a:pt x="165822" y="844"/>
                </a:lnTo>
                <a:lnTo>
                  <a:pt x="163842" y="705"/>
                </a:lnTo>
                <a:lnTo>
                  <a:pt x="161862" y="577"/>
                </a:lnTo>
                <a:lnTo>
                  <a:pt x="159906" y="460"/>
                </a:lnTo>
                <a:lnTo>
                  <a:pt x="157927" y="342"/>
                </a:lnTo>
                <a:lnTo>
                  <a:pt x="156448" y="267"/>
                </a:lnTo>
                <a:lnTo>
                  <a:pt x="154993" y="198"/>
                </a:lnTo>
                <a:lnTo>
                  <a:pt x="153538" y="145"/>
                </a:lnTo>
                <a:lnTo>
                  <a:pt x="152083" y="97"/>
                </a:lnTo>
                <a:lnTo>
                  <a:pt x="150628" y="59"/>
                </a:lnTo>
                <a:lnTo>
                  <a:pt x="149173" y="27"/>
                </a:lnTo>
                <a:lnTo>
                  <a:pt x="147742" y="11"/>
                </a:lnTo>
                <a:lnTo>
                  <a:pt x="14631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64" name="Google Shape;1394;p39">
            <a:extLst>
              <a:ext uri="{FF2B5EF4-FFF2-40B4-BE49-F238E27FC236}">
                <a16:creationId xmlns:a16="http://schemas.microsoft.com/office/drawing/2014/main" id="{9E592DCE-D4A7-43E5-B0D5-650ABFE8483A}"/>
              </a:ext>
            </a:extLst>
          </p:cNvPr>
          <p:cNvSpPr/>
          <p:nvPr/>
        </p:nvSpPr>
        <p:spPr>
          <a:xfrm>
            <a:off x="5942820" y="1978810"/>
            <a:ext cx="1476119" cy="675040"/>
          </a:xfrm>
          <a:custGeom>
            <a:avLst/>
            <a:gdLst/>
            <a:ahLst/>
            <a:cxnLst/>
            <a:rect l="l" t="t" r="r" b="b"/>
            <a:pathLst>
              <a:path w="400575" h="40337" extrusionOk="0">
                <a:moveTo>
                  <a:pt x="72392" y="1"/>
                </a:moveTo>
                <a:lnTo>
                  <a:pt x="71271" y="6"/>
                </a:lnTo>
                <a:lnTo>
                  <a:pt x="70102" y="22"/>
                </a:lnTo>
                <a:lnTo>
                  <a:pt x="68933" y="43"/>
                </a:lnTo>
                <a:lnTo>
                  <a:pt x="67717" y="81"/>
                </a:lnTo>
                <a:lnTo>
                  <a:pt x="66500" y="123"/>
                </a:lnTo>
                <a:lnTo>
                  <a:pt x="65236" y="177"/>
                </a:lnTo>
                <a:lnTo>
                  <a:pt x="64234" y="225"/>
                </a:lnTo>
                <a:lnTo>
                  <a:pt x="63209" y="273"/>
                </a:lnTo>
                <a:lnTo>
                  <a:pt x="62207" y="326"/>
                </a:lnTo>
                <a:lnTo>
                  <a:pt x="61205" y="385"/>
                </a:lnTo>
                <a:lnTo>
                  <a:pt x="60203" y="449"/>
                </a:lnTo>
                <a:lnTo>
                  <a:pt x="59225" y="513"/>
                </a:lnTo>
                <a:lnTo>
                  <a:pt x="58247" y="582"/>
                </a:lnTo>
                <a:lnTo>
                  <a:pt x="57270" y="651"/>
                </a:lnTo>
                <a:lnTo>
                  <a:pt x="56292" y="726"/>
                </a:lnTo>
                <a:lnTo>
                  <a:pt x="55337" y="806"/>
                </a:lnTo>
                <a:lnTo>
                  <a:pt x="54407" y="892"/>
                </a:lnTo>
                <a:lnTo>
                  <a:pt x="53453" y="977"/>
                </a:lnTo>
                <a:lnTo>
                  <a:pt x="52547" y="1068"/>
                </a:lnTo>
                <a:lnTo>
                  <a:pt x="51617" y="1158"/>
                </a:lnTo>
                <a:lnTo>
                  <a:pt x="50710" y="1254"/>
                </a:lnTo>
                <a:lnTo>
                  <a:pt x="49804" y="1356"/>
                </a:lnTo>
                <a:lnTo>
                  <a:pt x="48921" y="1462"/>
                </a:lnTo>
                <a:lnTo>
                  <a:pt x="48039" y="1574"/>
                </a:lnTo>
                <a:lnTo>
                  <a:pt x="47180" y="1687"/>
                </a:lnTo>
                <a:lnTo>
                  <a:pt x="46321" y="1804"/>
                </a:lnTo>
                <a:lnTo>
                  <a:pt x="45487" y="1921"/>
                </a:lnTo>
                <a:lnTo>
                  <a:pt x="44652" y="2049"/>
                </a:lnTo>
                <a:lnTo>
                  <a:pt x="43841" y="2177"/>
                </a:lnTo>
                <a:lnTo>
                  <a:pt x="43030" y="2311"/>
                </a:lnTo>
                <a:lnTo>
                  <a:pt x="42219" y="2449"/>
                </a:lnTo>
                <a:lnTo>
                  <a:pt x="41455" y="2594"/>
                </a:lnTo>
                <a:lnTo>
                  <a:pt x="40692" y="2738"/>
                </a:lnTo>
                <a:lnTo>
                  <a:pt x="39929" y="2887"/>
                </a:lnTo>
                <a:lnTo>
                  <a:pt x="39190" y="3042"/>
                </a:lnTo>
                <a:lnTo>
                  <a:pt x="38450" y="3202"/>
                </a:lnTo>
                <a:lnTo>
                  <a:pt x="37758" y="3367"/>
                </a:lnTo>
                <a:lnTo>
                  <a:pt x="37043" y="3533"/>
                </a:lnTo>
                <a:lnTo>
                  <a:pt x="34920" y="4066"/>
                </a:lnTo>
                <a:lnTo>
                  <a:pt x="32821" y="4600"/>
                </a:lnTo>
                <a:lnTo>
                  <a:pt x="30722" y="5144"/>
                </a:lnTo>
                <a:lnTo>
                  <a:pt x="28647" y="5683"/>
                </a:lnTo>
                <a:lnTo>
                  <a:pt x="26596" y="6232"/>
                </a:lnTo>
                <a:lnTo>
                  <a:pt x="24544" y="6777"/>
                </a:lnTo>
                <a:lnTo>
                  <a:pt x="22517" y="7331"/>
                </a:lnTo>
                <a:lnTo>
                  <a:pt x="20489" y="7881"/>
                </a:lnTo>
                <a:lnTo>
                  <a:pt x="16458" y="8996"/>
                </a:lnTo>
                <a:lnTo>
                  <a:pt x="12475" y="10111"/>
                </a:lnTo>
                <a:lnTo>
                  <a:pt x="4532" y="12352"/>
                </a:lnTo>
                <a:lnTo>
                  <a:pt x="4127" y="12470"/>
                </a:lnTo>
                <a:lnTo>
                  <a:pt x="3745" y="12592"/>
                </a:lnTo>
                <a:lnTo>
                  <a:pt x="3387" y="12720"/>
                </a:lnTo>
                <a:lnTo>
                  <a:pt x="3030" y="12854"/>
                </a:lnTo>
                <a:lnTo>
                  <a:pt x="2696" y="12987"/>
                </a:lnTo>
                <a:lnTo>
                  <a:pt x="2385" y="13126"/>
                </a:lnTo>
                <a:lnTo>
                  <a:pt x="2099" y="13270"/>
                </a:lnTo>
                <a:lnTo>
                  <a:pt x="1813" y="13409"/>
                </a:lnTo>
                <a:lnTo>
                  <a:pt x="1551" y="13558"/>
                </a:lnTo>
                <a:lnTo>
                  <a:pt x="1312" y="13702"/>
                </a:lnTo>
                <a:lnTo>
                  <a:pt x="1074" y="13851"/>
                </a:lnTo>
                <a:lnTo>
                  <a:pt x="859" y="14001"/>
                </a:lnTo>
                <a:lnTo>
                  <a:pt x="668" y="14145"/>
                </a:lnTo>
                <a:lnTo>
                  <a:pt x="477" y="14294"/>
                </a:lnTo>
                <a:lnTo>
                  <a:pt x="167" y="14593"/>
                </a:lnTo>
                <a:lnTo>
                  <a:pt x="72" y="14689"/>
                </a:lnTo>
                <a:lnTo>
                  <a:pt x="24" y="14790"/>
                </a:lnTo>
                <a:lnTo>
                  <a:pt x="0" y="14897"/>
                </a:lnTo>
                <a:lnTo>
                  <a:pt x="0" y="15015"/>
                </a:lnTo>
                <a:lnTo>
                  <a:pt x="24" y="15132"/>
                </a:lnTo>
                <a:lnTo>
                  <a:pt x="72" y="15249"/>
                </a:lnTo>
                <a:lnTo>
                  <a:pt x="143" y="15367"/>
                </a:lnTo>
                <a:lnTo>
                  <a:pt x="239" y="15479"/>
                </a:lnTo>
                <a:lnTo>
                  <a:pt x="358" y="15591"/>
                </a:lnTo>
                <a:lnTo>
                  <a:pt x="501" y="15698"/>
                </a:lnTo>
                <a:lnTo>
                  <a:pt x="644" y="15794"/>
                </a:lnTo>
                <a:lnTo>
                  <a:pt x="811" y="15884"/>
                </a:lnTo>
                <a:lnTo>
                  <a:pt x="1026" y="15959"/>
                </a:lnTo>
                <a:lnTo>
                  <a:pt x="1217" y="16023"/>
                </a:lnTo>
                <a:lnTo>
                  <a:pt x="1336" y="16050"/>
                </a:lnTo>
                <a:lnTo>
                  <a:pt x="1455" y="16076"/>
                </a:lnTo>
                <a:lnTo>
                  <a:pt x="1575" y="16092"/>
                </a:lnTo>
                <a:lnTo>
                  <a:pt x="1694" y="16108"/>
                </a:lnTo>
                <a:lnTo>
                  <a:pt x="2099" y="16146"/>
                </a:lnTo>
                <a:lnTo>
                  <a:pt x="2529" y="16172"/>
                </a:lnTo>
                <a:lnTo>
                  <a:pt x="2982" y="16194"/>
                </a:lnTo>
                <a:lnTo>
                  <a:pt x="3483" y="16204"/>
                </a:lnTo>
                <a:lnTo>
                  <a:pt x="4007" y="16215"/>
                </a:lnTo>
                <a:lnTo>
                  <a:pt x="4532" y="16215"/>
                </a:lnTo>
                <a:lnTo>
                  <a:pt x="5081" y="16210"/>
                </a:lnTo>
                <a:lnTo>
                  <a:pt x="5606" y="16194"/>
                </a:lnTo>
                <a:lnTo>
                  <a:pt x="6130" y="16178"/>
                </a:lnTo>
                <a:lnTo>
                  <a:pt x="6655" y="16151"/>
                </a:lnTo>
                <a:lnTo>
                  <a:pt x="7156" y="16119"/>
                </a:lnTo>
                <a:lnTo>
                  <a:pt x="7633" y="16087"/>
                </a:lnTo>
                <a:lnTo>
                  <a:pt x="8062" y="16039"/>
                </a:lnTo>
                <a:lnTo>
                  <a:pt x="8468" y="15991"/>
                </a:lnTo>
                <a:lnTo>
                  <a:pt x="8802" y="15938"/>
                </a:lnTo>
                <a:lnTo>
                  <a:pt x="8969" y="15911"/>
                </a:lnTo>
                <a:lnTo>
                  <a:pt x="9112" y="15879"/>
                </a:lnTo>
                <a:lnTo>
                  <a:pt x="10161" y="15628"/>
                </a:lnTo>
                <a:lnTo>
                  <a:pt x="11187" y="15372"/>
                </a:lnTo>
                <a:lnTo>
                  <a:pt x="12213" y="15116"/>
                </a:lnTo>
                <a:lnTo>
                  <a:pt x="13191" y="14854"/>
                </a:lnTo>
                <a:lnTo>
                  <a:pt x="15170" y="14326"/>
                </a:lnTo>
                <a:lnTo>
                  <a:pt x="17126" y="13793"/>
                </a:lnTo>
                <a:lnTo>
                  <a:pt x="19058" y="13259"/>
                </a:lnTo>
                <a:lnTo>
                  <a:pt x="20990" y="12726"/>
                </a:lnTo>
                <a:lnTo>
                  <a:pt x="22970" y="12197"/>
                </a:lnTo>
                <a:lnTo>
                  <a:pt x="23972" y="11936"/>
                </a:lnTo>
                <a:lnTo>
                  <a:pt x="24997" y="11675"/>
                </a:lnTo>
                <a:lnTo>
                  <a:pt x="31652" y="10005"/>
                </a:lnTo>
                <a:lnTo>
                  <a:pt x="35015" y="9167"/>
                </a:lnTo>
                <a:lnTo>
                  <a:pt x="38379" y="8340"/>
                </a:lnTo>
                <a:lnTo>
                  <a:pt x="40072" y="7929"/>
                </a:lnTo>
                <a:lnTo>
                  <a:pt x="41789" y="7518"/>
                </a:lnTo>
                <a:lnTo>
                  <a:pt x="43507" y="7113"/>
                </a:lnTo>
                <a:lnTo>
                  <a:pt x="45248" y="6713"/>
                </a:lnTo>
                <a:lnTo>
                  <a:pt x="47013" y="6312"/>
                </a:lnTo>
                <a:lnTo>
                  <a:pt x="48778" y="5918"/>
                </a:lnTo>
                <a:lnTo>
                  <a:pt x="50567" y="5528"/>
                </a:lnTo>
                <a:lnTo>
                  <a:pt x="52380" y="5144"/>
                </a:lnTo>
                <a:lnTo>
                  <a:pt x="52785" y="5064"/>
                </a:lnTo>
                <a:lnTo>
                  <a:pt x="53191" y="4984"/>
                </a:lnTo>
                <a:lnTo>
                  <a:pt x="53596" y="4909"/>
                </a:lnTo>
                <a:lnTo>
                  <a:pt x="54049" y="4834"/>
                </a:lnTo>
                <a:lnTo>
                  <a:pt x="54932" y="4690"/>
                </a:lnTo>
                <a:lnTo>
                  <a:pt x="55862" y="4557"/>
                </a:lnTo>
                <a:lnTo>
                  <a:pt x="56816" y="4429"/>
                </a:lnTo>
                <a:lnTo>
                  <a:pt x="57818" y="4312"/>
                </a:lnTo>
                <a:lnTo>
                  <a:pt x="58820" y="4200"/>
                </a:lnTo>
                <a:lnTo>
                  <a:pt x="59869" y="4093"/>
                </a:lnTo>
                <a:lnTo>
                  <a:pt x="60919" y="3991"/>
                </a:lnTo>
                <a:lnTo>
                  <a:pt x="61992" y="3895"/>
                </a:lnTo>
                <a:lnTo>
                  <a:pt x="63066" y="3799"/>
                </a:lnTo>
                <a:lnTo>
                  <a:pt x="64139" y="3709"/>
                </a:lnTo>
                <a:lnTo>
                  <a:pt x="66286" y="3533"/>
                </a:lnTo>
                <a:lnTo>
                  <a:pt x="68432" y="3367"/>
                </a:lnTo>
                <a:lnTo>
                  <a:pt x="68909" y="3330"/>
                </a:lnTo>
                <a:lnTo>
                  <a:pt x="69363" y="3303"/>
                </a:lnTo>
                <a:lnTo>
                  <a:pt x="69840" y="3276"/>
                </a:lnTo>
                <a:lnTo>
                  <a:pt x="70293" y="3255"/>
                </a:lnTo>
                <a:lnTo>
                  <a:pt x="70746" y="3239"/>
                </a:lnTo>
                <a:lnTo>
                  <a:pt x="71199" y="3228"/>
                </a:lnTo>
                <a:lnTo>
                  <a:pt x="71652" y="3223"/>
                </a:lnTo>
                <a:lnTo>
                  <a:pt x="72511" y="3223"/>
                </a:lnTo>
                <a:lnTo>
                  <a:pt x="72940" y="3234"/>
                </a:lnTo>
                <a:lnTo>
                  <a:pt x="73370" y="3244"/>
                </a:lnTo>
                <a:lnTo>
                  <a:pt x="73775" y="3260"/>
                </a:lnTo>
                <a:lnTo>
                  <a:pt x="74205" y="3282"/>
                </a:lnTo>
                <a:lnTo>
                  <a:pt x="74586" y="3309"/>
                </a:lnTo>
                <a:lnTo>
                  <a:pt x="74992" y="3341"/>
                </a:lnTo>
                <a:lnTo>
                  <a:pt x="75373" y="3373"/>
                </a:lnTo>
                <a:lnTo>
                  <a:pt x="75755" y="3415"/>
                </a:lnTo>
                <a:lnTo>
                  <a:pt x="76113" y="3458"/>
                </a:lnTo>
                <a:lnTo>
                  <a:pt x="76471" y="3506"/>
                </a:lnTo>
                <a:lnTo>
                  <a:pt x="76828" y="3559"/>
                </a:lnTo>
                <a:lnTo>
                  <a:pt x="77162" y="3618"/>
                </a:lnTo>
                <a:lnTo>
                  <a:pt x="77496" y="3682"/>
                </a:lnTo>
                <a:lnTo>
                  <a:pt x="77806" y="3751"/>
                </a:lnTo>
                <a:lnTo>
                  <a:pt x="78116" y="3821"/>
                </a:lnTo>
                <a:lnTo>
                  <a:pt x="78403" y="3901"/>
                </a:lnTo>
                <a:lnTo>
                  <a:pt x="78689" y="3981"/>
                </a:lnTo>
                <a:lnTo>
                  <a:pt x="78951" y="4066"/>
                </a:lnTo>
                <a:lnTo>
                  <a:pt x="79214" y="4157"/>
                </a:lnTo>
                <a:lnTo>
                  <a:pt x="79452" y="4253"/>
                </a:lnTo>
                <a:lnTo>
                  <a:pt x="79691" y="4349"/>
                </a:lnTo>
                <a:lnTo>
                  <a:pt x="79905" y="4456"/>
                </a:lnTo>
                <a:lnTo>
                  <a:pt x="80120" y="4562"/>
                </a:lnTo>
                <a:lnTo>
                  <a:pt x="81169" y="5171"/>
                </a:lnTo>
                <a:lnTo>
                  <a:pt x="82171" y="5779"/>
                </a:lnTo>
                <a:lnTo>
                  <a:pt x="83173" y="6392"/>
                </a:lnTo>
                <a:lnTo>
                  <a:pt x="84127" y="7006"/>
                </a:lnTo>
                <a:lnTo>
                  <a:pt x="86059" y="8233"/>
                </a:lnTo>
                <a:lnTo>
                  <a:pt x="87037" y="8847"/>
                </a:lnTo>
                <a:lnTo>
                  <a:pt x="88039" y="9460"/>
                </a:lnTo>
                <a:lnTo>
                  <a:pt x="89136" y="10122"/>
                </a:lnTo>
                <a:lnTo>
                  <a:pt x="90209" y="10784"/>
                </a:lnTo>
                <a:lnTo>
                  <a:pt x="92308" y="12117"/>
                </a:lnTo>
                <a:lnTo>
                  <a:pt x="94407" y="13451"/>
                </a:lnTo>
                <a:lnTo>
                  <a:pt x="96530" y="14785"/>
                </a:lnTo>
                <a:lnTo>
                  <a:pt x="97604" y="15447"/>
                </a:lnTo>
                <a:lnTo>
                  <a:pt x="98701" y="16108"/>
                </a:lnTo>
                <a:lnTo>
                  <a:pt x="99822" y="16765"/>
                </a:lnTo>
                <a:lnTo>
                  <a:pt x="100991" y="17421"/>
                </a:lnTo>
                <a:lnTo>
                  <a:pt x="102159" y="18077"/>
                </a:lnTo>
                <a:lnTo>
                  <a:pt x="103400" y="18723"/>
                </a:lnTo>
                <a:lnTo>
                  <a:pt x="104664" y="19368"/>
                </a:lnTo>
                <a:lnTo>
                  <a:pt x="105976" y="20009"/>
                </a:lnTo>
                <a:lnTo>
                  <a:pt x="106310" y="20169"/>
                </a:lnTo>
                <a:lnTo>
                  <a:pt x="106668" y="20323"/>
                </a:lnTo>
                <a:lnTo>
                  <a:pt x="107025" y="20478"/>
                </a:lnTo>
                <a:lnTo>
                  <a:pt x="107407" y="20627"/>
                </a:lnTo>
                <a:lnTo>
                  <a:pt x="107789" y="20772"/>
                </a:lnTo>
                <a:lnTo>
                  <a:pt x="108170" y="20916"/>
                </a:lnTo>
                <a:lnTo>
                  <a:pt x="108576" y="21049"/>
                </a:lnTo>
                <a:lnTo>
                  <a:pt x="108981" y="21182"/>
                </a:lnTo>
                <a:lnTo>
                  <a:pt x="109387" y="21316"/>
                </a:lnTo>
                <a:lnTo>
                  <a:pt x="109816" y="21438"/>
                </a:lnTo>
                <a:lnTo>
                  <a:pt x="110245" y="21561"/>
                </a:lnTo>
                <a:lnTo>
                  <a:pt x="110675" y="21679"/>
                </a:lnTo>
                <a:lnTo>
                  <a:pt x="111104" y="21791"/>
                </a:lnTo>
                <a:lnTo>
                  <a:pt x="111557" y="21903"/>
                </a:lnTo>
                <a:lnTo>
                  <a:pt x="112010" y="22004"/>
                </a:lnTo>
                <a:lnTo>
                  <a:pt x="112487" y="22105"/>
                </a:lnTo>
                <a:lnTo>
                  <a:pt x="112965" y="22207"/>
                </a:lnTo>
                <a:lnTo>
                  <a:pt x="113442" y="22297"/>
                </a:lnTo>
                <a:lnTo>
                  <a:pt x="113919" y="22388"/>
                </a:lnTo>
                <a:lnTo>
                  <a:pt x="114420" y="22474"/>
                </a:lnTo>
                <a:lnTo>
                  <a:pt x="114920" y="22554"/>
                </a:lnTo>
                <a:lnTo>
                  <a:pt x="115421" y="22634"/>
                </a:lnTo>
                <a:lnTo>
                  <a:pt x="115922" y="22708"/>
                </a:lnTo>
                <a:lnTo>
                  <a:pt x="116447" y="22778"/>
                </a:lnTo>
                <a:lnTo>
                  <a:pt x="116972" y="22847"/>
                </a:lnTo>
                <a:lnTo>
                  <a:pt x="117520" y="22906"/>
                </a:lnTo>
                <a:lnTo>
                  <a:pt x="118045" y="22964"/>
                </a:lnTo>
                <a:lnTo>
                  <a:pt x="118594" y="23023"/>
                </a:lnTo>
                <a:lnTo>
                  <a:pt x="119142" y="23071"/>
                </a:lnTo>
                <a:lnTo>
                  <a:pt x="119715" y="23119"/>
                </a:lnTo>
                <a:lnTo>
                  <a:pt x="120263" y="23162"/>
                </a:lnTo>
                <a:lnTo>
                  <a:pt x="120836" y="23199"/>
                </a:lnTo>
                <a:lnTo>
                  <a:pt x="121432" y="23237"/>
                </a:lnTo>
                <a:lnTo>
                  <a:pt x="122005" y="23269"/>
                </a:lnTo>
                <a:lnTo>
                  <a:pt x="122601" y="23295"/>
                </a:lnTo>
                <a:lnTo>
                  <a:pt x="123197" y="23322"/>
                </a:lnTo>
                <a:lnTo>
                  <a:pt x="123793" y="23343"/>
                </a:lnTo>
                <a:lnTo>
                  <a:pt x="124390" y="23359"/>
                </a:lnTo>
                <a:lnTo>
                  <a:pt x="125010" y="23370"/>
                </a:lnTo>
                <a:lnTo>
                  <a:pt x="125606" y="23381"/>
                </a:lnTo>
                <a:lnTo>
                  <a:pt x="126250" y="23386"/>
                </a:lnTo>
                <a:lnTo>
                  <a:pt x="126870" y="23386"/>
                </a:lnTo>
                <a:lnTo>
                  <a:pt x="127491" y="23381"/>
                </a:lnTo>
                <a:lnTo>
                  <a:pt x="128135" y="23375"/>
                </a:lnTo>
                <a:lnTo>
                  <a:pt x="128779" y="23365"/>
                </a:lnTo>
                <a:lnTo>
                  <a:pt x="129423" y="23354"/>
                </a:lnTo>
                <a:lnTo>
                  <a:pt x="130067" y="23333"/>
                </a:lnTo>
                <a:lnTo>
                  <a:pt x="130734" y="23311"/>
                </a:lnTo>
                <a:lnTo>
                  <a:pt x="131402" y="23290"/>
                </a:lnTo>
                <a:lnTo>
                  <a:pt x="132070" y="23258"/>
                </a:lnTo>
                <a:lnTo>
                  <a:pt x="132738" y="23226"/>
                </a:lnTo>
                <a:lnTo>
                  <a:pt x="133406" y="23194"/>
                </a:lnTo>
                <a:lnTo>
                  <a:pt x="134074" y="23151"/>
                </a:lnTo>
                <a:lnTo>
                  <a:pt x="134765" y="23108"/>
                </a:lnTo>
                <a:lnTo>
                  <a:pt x="135457" y="23060"/>
                </a:lnTo>
                <a:lnTo>
                  <a:pt x="136149" y="23012"/>
                </a:lnTo>
                <a:lnTo>
                  <a:pt x="137532" y="22895"/>
                </a:lnTo>
                <a:lnTo>
                  <a:pt x="138963" y="22767"/>
                </a:lnTo>
                <a:lnTo>
                  <a:pt x="140371" y="22628"/>
                </a:lnTo>
                <a:lnTo>
                  <a:pt x="141826" y="22468"/>
                </a:lnTo>
                <a:lnTo>
                  <a:pt x="142899" y="22346"/>
                </a:lnTo>
                <a:lnTo>
                  <a:pt x="143996" y="22217"/>
                </a:lnTo>
                <a:lnTo>
                  <a:pt x="145094" y="22089"/>
                </a:lnTo>
                <a:lnTo>
                  <a:pt x="146143" y="21951"/>
                </a:lnTo>
                <a:lnTo>
                  <a:pt x="146668" y="21876"/>
                </a:lnTo>
                <a:lnTo>
                  <a:pt x="147169" y="21801"/>
                </a:lnTo>
                <a:lnTo>
                  <a:pt x="147670" y="21721"/>
                </a:lnTo>
                <a:lnTo>
                  <a:pt x="148170" y="21641"/>
                </a:lnTo>
                <a:lnTo>
                  <a:pt x="148624" y="21561"/>
                </a:lnTo>
                <a:lnTo>
                  <a:pt x="149077" y="21470"/>
                </a:lnTo>
                <a:lnTo>
                  <a:pt x="149506" y="21380"/>
                </a:lnTo>
                <a:lnTo>
                  <a:pt x="149936" y="21289"/>
                </a:lnTo>
                <a:lnTo>
                  <a:pt x="157330" y="19518"/>
                </a:lnTo>
                <a:lnTo>
                  <a:pt x="161003" y="18627"/>
                </a:lnTo>
                <a:lnTo>
                  <a:pt x="164676" y="17736"/>
                </a:lnTo>
                <a:lnTo>
                  <a:pt x="168302" y="16839"/>
                </a:lnTo>
                <a:lnTo>
                  <a:pt x="171903" y="15932"/>
                </a:lnTo>
                <a:lnTo>
                  <a:pt x="173669" y="15473"/>
                </a:lnTo>
                <a:lnTo>
                  <a:pt x="175434" y="15015"/>
                </a:lnTo>
                <a:lnTo>
                  <a:pt x="177199" y="14556"/>
                </a:lnTo>
                <a:lnTo>
                  <a:pt x="178940" y="14092"/>
                </a:lnTo>
                <a:lnTo>
                  <a:pt x="180132" y="13761"/>
                </a:lnTo>
                <a:lnTo>
                  <a:pt x="181325" y="13430"/>
                </a:lnTo>
                <a:lnTo>
                  <a:pt x="182470" y="13088"/>
                </a:lnTo>
                <a:lnTo>
                  <a:pt x="183591" y="12747"/>
                </a:lnTo>
                <a:lnTo>
                  <a:pt x="184688" y="12400"/>
                </a:lnTo>
                <a:lnTo>
                  <a:pt x="185785" y="12048"/>
                </a:lnTo>
                <a:lnTo>
                  <a:pt x="187956" y="11349"/>
                </a:lnTo>
                <a:lnTo>
                  <a:pt x="190127" y="10645"/>
                </a:lnTo>
                <a:lnTo>
                  <a:pt x="191200" y="10293"/>
                </a:lnTo>
                <a:lnTo>
                  <a:pt x="192297" y="9946"/>
                </a:lnTo>
                <a:lnTo>
                  <a:pt x="193418" y="9599"/>
                </a:lnTo>
                <a:lnTo>
                  <a:pt x="194539" y="9258"/>
                </a:lnTo>
                <a:lnTo>
                  <a:pt x="195708" y="8916"/>
                </a:lnTo>
                <a:lnTo>
                  <a:pt x="196877" y="8580"/>
                </a:lnTo>
                <a:lnTo>
                  <a:pt x="197831" y="8319"/>
                </a:lnTo>
                <a:lnTo>
                  <a:pt x="198785" y="8062"/>
                </a:lnTo>
                <a:lnTo>
                  <a:pt x="199739" y="7812"/>
                </a:lnTo>
                <a:lnTo>
                  <a:pt x="200717" y="7572"/>
                </a:lnTo>
                <a:lnTo>
                  <a:pt x="201671" y="7337"/>
                </a:lnTo>
                <a:lnTo>
                  <a:pt x="202649" y="7102"/>
                </a:lnTo>
                <a:lnTo>
                  <a:pt x="203627" y="6878"/>
                </a:lnTo>
                <a:lnTo>
                  <a:pt x="204581" y="6665"/>
                </a:lnTo>
                <a:lnTo>
                  <a:pt x="205559" y="6451"/>
                </a:lnTo>
                <a:lnTo>
                  <a:pt x="206537" y="6248"/>
                </a:lnTo>
                <a:lnTo>
                  <a:pt x="207539" y="6046"/>
                </a:lnTo>
                <a:lnTo>
                  <a:pt x="208517" y="5854"/>
                </a:lnTo>
                <a:lnTo>
                  <a:pt x="209518" y="5667"/>
                </a:lnTo>
                <a:lnTo>
                  <a:pt x="210520" y="5491"/>
                </a:lnTo>
                <a:lnTo>
                  <a:pt x="211522" y="5315"/>
                </a:lnTo>
                <a:lnTo>
                  <a:pt x="212524" y="5149"/>
                </a:lnTo>
                <a:lnTo>
                  <a:pt x="213526" y="4989"/>
                </a:lnTo>
                <a:lnTo>
                  <a:pt x="214551" y="4834"/>
                </a:lnTo>
                <a:lnTo>
                  <a:pt x="215553" y="4685"/>
                </a:lnTo>
                <a:lnTo>
                  <a:pt x="216579" y="4541"/>
                </a:lnTo>
                <a:lnTo>
                  <a:pt x="217628" y="4408"/>
                </a:lnTo>
                <a:lnTo>
                  <a:pt x="218654" y="4280"/>
                </a:lnTo>
                <a:lnTo>
                  <a:pt x="219703" y="4152"/>
                </a:lnTo>
                <a:lnTo>
                  <a:pt x="220753" y="4034"/>
                </a:lnTo>
                <a:lnTo>
                  <a:pt x="221802" y="3927"/>
                </a:lnTo>
                <a:lnTo>
                  <a:pt x="222852" y="3821"/>
                </a:lnTo>
                <a:lnTo>
                  <a:pt x="223925" y="3719"/>
                </a:lnTo>
                <a:lnTo>
                  <a:pt x="224999" y="3629"/>
                </a:lnTo>
                <a:lnTo>
                  <a:pt x="226072" y="3543"/>
                </a:lnTo>
                <a:lnTo>
                  <a:pt x="227169" y="3463"/>
                </a:lnTo>
                <a:lnTo>
                  <a:pt x="228242" y="3389"/>
                </a:lnTo>
                <a:lnTo>
                  <a:pt x="229364" y="3319"/>
                </a:lnTo>
                <a:lnTo>
                  <a:pt x="230461" y="3255"/>
                </a:lnTo>
                <a:lnTo>
                  <a:pt x="231582" y="3202"/>
                </a:lnTo>
                <a:lnTo>
                  <a:pt x="232703" y="3148"/>
                </a:lnTo>
                <a:lnTo>
                  <a:pt x="233824" y="3106"/>
                </a:lnTo>
                <a:lnTo>
                  <a:pt x="234969" y="3068"/>
                </a:lnTo>
                <a:lnTo>
                  <a:pt x="236114" y="3036"/>
                </a:lnTo>
                <a:lnTo>
                  <a:pt x="237259" y="3010"/>
                </a:lnTo>
                <a:lnTo>
                  <a:pt x="238427" y="2988"/>
                </a:lnTo>
                <a:lnTo>
                  <a:pt x="239596" y="2978"/>
                </a:lnTo>
                <a:lnTo>
                  <a:pt x="240789" y="2967"/>
                </a:lnTo>
                <a:lnTo>
                  <a:pt x="243174" y="2967"/>
                </a:lnTo>
                <a:lnTo>
                  <a:pt x="244390" y="2978"/>
                </a:lnTo>
                <a:lnTo>
                  <a:pt x="245607" y="2994"/>
                </a:lnTo>
                <a:lnTo>
                  <a:pt x="246823" y="3015"/>
                </a:lnTo>
                <a:lnTo>
                  <a:pt x="248064" y="3042"/>
                </a:lnTo>
                <a:lnTo>
                  <a:pt x="249304" y="3079"/>
                </a:lnTo>
                <a:lnTo>
                  <a:pt x="250568" y="3116"/>
                </a:lnTo>
                <a:lnTo>
                  <a:pt x="251832" y="3164"/>
                </a:lnTo>
                <a:lnTo>
                  <a:pt x="253120" y="3212"/>
                </a:lnTo>
                <a:lnTo>
                  <a:pt x="254408" y="3271"/>
                </a:lnTo>
                <a:lnTo>
                  <a:pt x="255696" y="3335"/>
                </a:lnTo>
                <a:lnTo>
                  <a:pt x="257008" y="3405"/>
                </a:lnTo>
                <a:lnTo>
                  <a:pt x="258320" y="3479"/>
                </a:lnTo>
                <a:lnTo>
                  <a:pt x="259656" y="3559"/>
                </a:lnTo>
                <a:lnTo>
                  <a:pt x="261015" y="3645"/>
                </a:lnTo>
                <a:lnTo>
                  <a:pt x="262375" y="3735"/>
                </a:lnTo>
                <a:lnTo>
                  <a:pt x="263735" y="3831"/>
                </a:lnTo>
                <a:lnTo>
                  <a:pt x="265118" y="3938"/>
                </a:lnTo>
                <a:lnTo>
                  <a:pt x="266502" y="4045"/>
                </a:lnTo>
                <a:lnTo>
                  <a:pt x="267909" y="4162"/>
                </a:lnTo>
                <a:lnTo>
                  <a:pt x="269316" y="4280"/>
                </a:lnTo>
                <a:lnTo>
                  <a:pt x="271606" y="4488"/>
                </a:lnTo>
                <a:lnTo>
                  <a:pt x="273848" y="4701"/>
                </a:lnTo>
                <a:lnTo>
                  <a:pt x="276042" y="4925"/>
                </a:lnTo>
                <a:lnTo>
                  <a:pt x="278213" y="5160"/>
                </a:lnTo>
                <a:lnTo>
                  <a:pt x="280360" y="5400"/>
                </a:lnTo>
                <a:lnTo>
                  <a:pt x="282459" y="5651"/>
                </a:lnTo>
                <a:lnTo>
                  <a:pt x="284534" y="5912"/>
                </a:lnTo>
                <a:lnTo>
                  <a:pt x="286561" y="6184"/>
                </a:lnTo>
                <a:lnTo>
                  <a:pt x="288565" y="6462"/>
                </a:lnTo>
                <a:lnTo>
                  <a:pt x="290545" y="6750"/>
                </a:lnTo>
                <a:lnTo>
                  <a:pt x="292477" y="7043"/>
                </a:lnTo>
                <a:lnTo>
                  <a:pt x="294409" y="7347"/>
                </a:lnTo>
                <a:lnTo>
                  <a:pt x="296293" y="7662"/>
                </a:lnTo>
                <a:lnTo>
                  <a:pt x="298130" y="7982"/>
                </a:lnTo>
                <a:lnTo>
                  <a:pt x="299966" y="8308"/>
                </a:lnTo>
                <a:lnTo>
                  <a:pt x="301755" y="8644"/>
                </a:lnTo>
                <a:lnTo>
                  <a:pt x="303520" y="8991"/>
                </a:lnTo>
                <a:lnTo>
                  <a:pt x="305261" y="9338"/>
                </a:lnTo>
                <a:lnTo>
                  <a:pt x="306979" y="9695"/>
                </a:lnTo>
                <a:lnTo>
                  <a:pt x="308672" y="10063"/>
                </a:lnTo>
                <a:lnTo>
                  <a:pt x="310318" y="10437"/>
                </a:lnTo>
                <a:lnTo>
                  <a:pt x="311964" y="10816"/>
                </a:lnTo>
                <a:lnTo>
                  <a:pt x="313562" y="11200"/>
                </a:lnTo>
                <a:lnTo>
                  <a:pt x="315136" y="11595"/>
                </a:lnTo>
                <a:lnTo>
                  <a:pt x="316710" y="11989"/>
                </a:lnTo>
                <a:lnTo>
                  <a:pt x="318237" y="12395"/>
                </a:lnTo>
                <a:lnTo>
                  <a:pt x="319764" y="12806"/>
                </a:lnTo>
                <a:lnTo>
                  <a:pt x="321242" y="13222"/>
                </a:lnTo>
                <a:lnTo>
                  <a:pt x="322721" y="13649"/>
                </a:lnTo>
                <a:lnTo>
                  <a:pt x="324152" y="14076"/>
                </a:lnTo>
                <a:lnTo>
                  <a:pt x="325584" y="14508"/>
                </a:lnTo>
                <a:lnTo>
                  <a:pt x="326967" y="14951"/>
                </a:lnTo>
                <a:lnTo>
                  <a:pt x="328422" y="15415"/>
                </a:lnTo>
                <a:lnTo>
                  <a:pt x="329853" y="15884"/>
                </a:lnTo>
                <a:lnTo>
                  <a:pt x="331260" y="16359"/>
                </a:lnTo>
                <a:lnTo>
                  <a:pt x="332620" y="16834"/>
                </a:lnTo>
                <a:lnTo>
                  <a:pt x="333956" y="17314"/>
                </a:lnTo>
                <a:lnTo>
                  <a:pt x="335244" y="17794"/>
                </a:lnTo>
                <a:lnTo>
                  <a:pt x="336508" y="18280"/>
                </a:lnTo>
                <a:lnTo>
                  <a:pt x="337748" y="18771"/>
                </a:lnTo>
                <a:lnTo>
                  <a:pt x="338965" y="19262"/>
                </a:lnTo>
                <a:lnTo>
                  <a:pt x="340133" y="19758"/>
                </a:lnTo>
                <a:lnTo>
                  <a:pt x="341254" y="20254"/>
                </a:lnTo>
                <a:lnTo>
                  <a:pt x="342376" y="20756"/>
                </a:lnTo>
                <a:lnTo>
                  <a:pt x="343449" y="21257"/>
                </a:lnTo>
                <a:lnTo>
                  <a:pt x="344475" y="21764"/>
                </a:lnTo>
                <a:lnTo>
                  <a:pt x="345476" y="22276"/>
                </a:lnTo>
                <a:lnTo>
                  <a:pt x="346430" y="22788"/>
                </a:lnTo>
                <a:lnTo>
                  <a:pt x="347361" y="23306"/>
                </a:lnTo>
                <a:lnTo>
                  <a:pt x="348243" y="23823"/>
                </a:lnTo>
                <a:lnTo>
                  <a:pt x="349102" y="24346"/>
                </a:lnTo>
                <a:lnTo>
                  <a:pt x="349913" y="24875"/>
                </a:lnTo>
                <a:lnTo>
                  <a:pt x="350676" y="25403"/>
                </a:lnTo>
                <a:lnTo>
                  <a:pt x="351416" y="25936"/>
                </a:lnTo>
                <a:lnTo>
                  <a:pt x="352131" y="26475"/>
                </a:lnTo>
                <a:lnTo>
                  <a:pt x="352775" y="27014"/>
                </a:lnTo>
                <a:lnTo>
                  <a:pt x="353395" y="27558"/>
                </a:lnTo>
                <a:lnTo>
                  <a:pt x="353968" y="28108"/>
                </a:lnTo>
                <a:lnTo>
                  <a:pt x="354516" y="28663"/>
                </a:lnTo>
                <a:lnTo>
                  <a:pt x="355017" y="29218"/>
                </a:lnTo>
                <a:lnTo>
                  <a:pt x="355470" y="29773"/>
                </a:lnTo>
                <a:lnTo>
                  <a:pt x="355876" y="30338"/>
                </a:lnTo>
                <a:lnTo>
                  <a:pt x="356258" y="30904"/>
                </a:lnTo>
                <a:lnTo>
                  <a:pt x="356568" y="31475"/>
                </a:lnTo>
                <a:lnTo>
                  <a:pt x="356711" y="31763"/>
                </a:lnTo>
                <a:lnTo>
                  <a:pt x="356830" y="32067"/>
                </a:lnTo>
                <a:lnTo>
                  <a:pt x="357069" y="32771"/>
                </a:lnTo>
                <a:lnTo>
                  <a:pt x="357069" y="32771"/>
                </a:lnTo>
                <a:lnTo>
                  <a:pt x="338965" y="29015"/>
                </a:lnTo>
                <a:lnTo>
                  <a:pt x="330115" y="27179"/>
                </a:lnTo>
                <a:lnTo>
                  <a:pt x="325727" y="26272"/>
                </a:lnTo>
                <a:lnTo>
                  <a:pt x="321314" y="25371"/>
                </a:lnTo>
                <a:lnTo>
                  <a:pt x="320670" y="25248"/>
                </a:lnTo>
                <a:lnTo>
                  <a:pt x="320002" y="25136"/>
                </a:lnTo>
                <a:lnTo>
                  <a:pt x="319334" y="25035"/>
                </a:lnTo>
                <a:lnTo>
                  <a:pt x="319000" y="24992"/>
                </a:lnTo>
                <a:lnTo>
                  <a:pt x="318666" y="24949"/>
                </a:lnTo>
                <a:lnTo>
                  <a:pt x="318332" y="24912"/>
                </a:lnTo>
                <a:lnTo>
                  <a:pt x="317975" y="24880"/>
                </a:lnTo>
                <a:lnTo>
                  <a:pt x="317617" y="24848"/>
                </a:lnTo>
                <a:lnTo>
                  <a:pt x="317283" y="24821"/>
                </a:lnTo>
                <a:lnTo>
                  <a:pt x="316925" y="24800"/>
                </a:lnTo>
                <a:lnTo>
                  <a:pt x="316567" y="24784"/>
                </a:lnTo>
                <a:lnTo>
                  <a:pt x="316210" y="24768"/>
                </a:lnTo>
                <a:lnTo>
                  <a:pt x="315876" y="24757"/>
                </a:lnTo>
                <a:lnTo>
                  <a:pt x="315518" y="24752"/>
                </a:lnTo>
                <a:lnTo>
                  <a:pt x="315160" y="24752"/>
                </a:lnTo>
                <a:lnTo>
                  <a:pt x="314802" y="24757"/>
                </a:lnTo>
                <a:lnTo>
                  <a:pt x="314445" y="24762"/>
                </a:lnTo>
                <a:lnTo>
                  <a:pt x="314087" y="24778"/>
                </a:lnTo>
                <a:lnTo>
                  <a:pt x="313729" y="24794"/>
                </a:lnTo>
                <a:lnTo>
                  <a:pt x="313371" y="24816"/>
                </a:lnTo>
                <a:lnTo>
                  <a:pt x="313037" y="24843"/>
                </a:lnTo>
                <a:lnTo>
                  <a:pt x="312679" y="24875"/>
                </a:lnTo>
                <a:lnTo>
                  <a:pt x="312322" y="24917"/>
                </a:lnTo>
                <a:lnTo>
                  <a:pt x="311964" y="24960"/>
                </a:lnTo>
                <a:lnTo>
                  <a:pt x="311630" y="25008"/>
                </a:lnTo>
                <a:lnTo>
                  <a:pt x="311272" y="25061"/>
                </a:lnTo>
                <a:lnTo>
                  <a:pt x="310938" y="25120"/>
                </a:lnTo>
                <a:lnTo>
                  <a:pt x="310604" y="25184"/>
                </a:lnTo>
                <a:lnTo>
                  <a:pt x="310270" y="25259"/>
                </a:lnTo>
                <a:lnTo>
                  <a:pt x="309936" y="25328"/>
                </a:lnTo>
                <a:lnTo>
                  <a:pt x="309650" y="25403"/>
                </a:lnTo>
                <a:lnTo>
                  <a:pt x="309364" y="25477"/>
                </a:lnTo>
                <a:lnTo>
                  <a:pt x="309125" y="25557"/>
                </a:lnTo>
                <a:lnTo>
                  <a:pt x="308911" y="25632"/>
                </a:lnTo>
                <a:lnTo>
                  <a:pt x="308696" y="25712"/>
                </a:lnTo>
                <a:lnTo>
                  <a:pt x="308505" y="25792"/>
                </a:lnTo>
                <a:lnTo>
                  <a:pt x="308362" y="25867"/>
                </a:lnTo>
                <a:lnTo>
                  <a:pt x="308219" y="25947"/>
                </a:lnTo>
                <a:lnTo>
                  <a:pt x="308100" y="26027"/>
                </a:lnTo>
                <a:lnTo>
                  <a:pt x="308004" y="26112"/>
                </a:lnTo>
                <a:lnTo>
                  <a:pt x="307933" y="26192"/>
                </a:lnTo>
                <a:lnTo>
                  <a:pt x="307885" y="26272"/>
                </a:lnTo>
                <a:lnTo>
                  <a:pt x="307837" y="26352"/>
                </a:lnTo>
                <a:lnTo>
                  <a:pt x="307814" y="26432"/>
                </a:lnTo>
                <a:lnTo>
                  <a:pt x="307837" y="26518"/>
                </a:lnTo>
                <a:lnTo>
                  <a:pt x="307861" y="26598"/>
                </a:lnTo>
                <a:lnTo>
                  <a:pt x="307885" y="26678"/>
                </a:lnTo>
                <a:lnTo>
                  <a:pt x="307957" y="26758"/>
                </a:lnTo>
                <a:lnTo>
                  <a:pt x="308028" y="26838"/>
                </a:lnTo>
                <a:lnTo>
                  <a:pt x="308124" y="26918"/>
                </a:lnTo>
                <a:lnTo>
                  <a:pt x="308243" y="26998"/>
                </a:lnTo>
                <a:lnTo>
                  <a:pt x="308386" y="27078"/>
                </a:lnTo>
                <a:lnTo>
                  <a:pt x="308529" y="27158"/>
                </a:lnTo>
                <a:lnTo>
                  <a:pt x="308696" y="27233"/>
                </a:lnTo>
                <a:lnTo>
                  <a:pt x="308887" y="27313"/>
                </a:lnTo>
                <a:lnTo>
                  <a:pt x="309078" y="27388"/>
                </a:lnTo>
                <a:lnTo>
                  <a:pt x="309292" y="27462"/>
                </a:lnTo>
                <a:lnTo>
                  <a:pt x="309531" y="27537"/>
                </a:lnTo>
                <a:lnTo>
                  <a:pt x="309769" y="27606"/>
                </a:lnTo>
                <a:lnTo>
                  <a:pt x="310032" y="27676"/>
                </a:lnTo>
                <a:lnTo>
                  <a:pt x="310294" y="27750"/>
                </a:lnTo>
                <a:lnTo>
                  <a:pt x="312775" y="28348"/>
                </a:lnTo>
                <a:lnTo>
                  <a:pt x="315279" y="28940"/>
                </a:lnTo>
                <a:lnTo>
                  <a:pt x="317808" y="29527"/>
                </a:lnTo>
                <a:lnTo>
                  <a:pt x="320360" y="30114"/>
                </a:lnTo>
                <a:lnTo>
                  <a:pt x="322936" y="30690"/>
                </a:lnTo>
                <a:lnTo>
                  <a:pt x="325536" y="31266"/>
                </a:lnTo>
                <a:lnTo>
                  <a:pt x="330712" y="32414"/>
                </a:lnTo>
                <a:lnTo>
                  <a:pt x="338488" y="34116"/>
                </a:lnTo>
                <a:lnTo>
                  <a:pt x="346287" y="35812"/>
                </a:lnTo>
                <a:lnTo>
                  <a:pt x="354111" y="37498"/>
                </a:lnTo>
                <a:lnTo>
                  <a:pt x="361958" y="39179"/>
                </a:lnTo>
                <a:lnTo>
                  <a:pt x="362745" y="39339"/>
                </a:lnTo>
                <a:lnTo>
                  <a:pt x="363509" y="39488"/>
                </a:lnTo>
                <a:lnTo>
                  <a:pt x="364272" y="39622"/>
                </a:lnTo>
                <a:lnTo>
                  <a:pt x="365011" y="39750"/>
                </a:lnTo>
                <a:lnTo>
                  <a:pt x="365751" y="39862"/>
                </a:lnTo>
                <a:lnTo>
                  <a:pt x="366466" y="39958"/>
                </a:lnTo>
                <a:lnTo>
                  <a:pt x="367206" y="40049"/>
                </a:lnTo>
                <a:lnTo>
                  <a:pt x="367897" y="40123"/>
                </a:lnTo>
                <a:lnTo>
                  <a:pt x="368613" y="40187"/>
                </a:lnTo>
                <a:lnTo>
                  <a:pt x="369305" y="40241"/>
                </a:lnTo>
                <a:lnTo>
                  <a:pt x="369973" y="40283"/>
                </a:lnTo>
                <a:lnTo>
                  <a:pt x="370640" y="40310"/>
                </a:lnTo>
                <a:lnTo>
                  <a:pt x="371308" y="40331"/>
                </a:lnTo>
                <a:lnTo>
                  <a:pt x="371952" y="40337"/>
                </a:lnTo>
                <a:lnTo>
                  <a:pt x="372596" y="40331"/>
                </a:lnTo>
                <a:lnTo>
                  <a:pt x="373240" y="40310"/>
                </a:lnTo>
                <a:lnTo>
                  <a:pt x="373860" y="40283"/>
                </a:lnTo>
                <a:lnTo>
                  <a:pt x="374457" y="40241"/>
                </a:lnTo>
                <a:lnTo>
                  <a:pt x="375053" y="40187"/>
                </a:lnTo>
                <a:lnTo>
                  <a:pt x="375649" y="40118"/>
                </a:lnTo>
                <a:lnTo>
                  <a:pt x="376222" y="40043"/>
                </a:lnTo>
                <a:lnTo>
                  <a:pt x="376794" y="39953"/>
                </a:lnTo>
                <a:lnTo>
                  <a:pt x="377343" y="39851"/>
                </a:lnTo>
                <a:lnTo>
                  <a:pt x="377892" y="39739"/>
                </a:lnTo>
                <a:lnTo>
                  <a:pt x="378416" y="39611"/>
                </a:lnTo>
                <a:lnTo>
                  <a:pt x="378941" y="39478"/>
                </a:lnTo>
                <a:lnTo>
                  <a:pt x="379442" y="39328"/>
                </a:lnTo>
                <a:lnTo>
                  <a:pt x="379943" y="39168"/>
                </a:lnTo>
                <a:lnTo>
                  <a:pt x="380420" y="38992"/>
                </a:lnTo>
                <a:lnTo>
                  <a:pt x="380897" y="38811"/>
                </a:lnTo>
                <a:lnTo>
                  <a:pt x="381350" y="38613"/>
                </a:lnTo>
                <a:lnTo>
                  <a:pt x="381803" y="38405"/>
                </a:lnTo>
                <a:lnTo>
                  <a:pt x="383807" y="37413"/>
                </a:lnTo>
                <a:lnTo>
                  <a:pt x="385787" y="36421"/>
                </a:lnTo>
                <a:lnTo>
                  <a:pt x="387743" y="35428"/>
                </a:lnTo>
                <a:lnTo>
                  <a:pt x="389675" y="34430"/>
                </a:lnTo>
                <a:lnTo>
                  <a:pt x="391583" y="33427"/>
                </a:lnTo>
                <a:lnTo>
                  <a:pt x="393491" y="32430"/>
                </a:lnTo>
                <a:lnTo>
                  <a:pt x="397260" y="30423"/>
                </a:lnTo>
                <a:lnTo>
                  <a:pt x="397737" y="30157"/>
                </a:lnTo>
                <a:lnTo>
                  <a:pt x="398166" y="29885"/>
                </a:lnTo>
                <a:lnTo>
                  <a:pt x="398548" y="29607"/>
                </a:lnTo>
                <a:lnTo>
                  <a:pt x="398929" y="29330"/>
                </a:lnTo>
                <a:lnTo>
                  <a:pt x="399263" y="29047"/>
                </a:lnTo>
                <a:lnTo>
                  <a:pt x="399597" y="28769"/>
                </a:lnTo>
                <a:lnTo>
                  <a:pt x="400193" y="28204"/>
                </a:lnTo>
                <a:lnTo>
                  <a:pt x="400360" y="28028"/>
                </a:lnTo>
                <a:lnTo>
                  <a:pt x="400480" y="27852"/>
                </a:lnTo>
                <a:lnTo>
                  <a:pt x="400551" y="27686"/>
                </a:lnTo>
                <a:lnTo>
                  <a:pt x="400575" y="27521"/>
                </a:lnTo>
                <a:lnTo>
                  <a:pt x="400527" y="27356"/>
                </a:lnTo>
                <a:lnTo>
                  <a:pt x="400480" y="27281"/>
                </a:lnTo>
                <a:lnTo>
                  <a:pt x="400432" y="27201"/>
                </a:lnTo>
                <a:lnTo>
                  <a:pt x="400360" y="27126"/>
                </a:lnTo>
                <a:lnTo>
                  <a:pt x="400289" y="27051"/>
                </a:lnTo>
                <a:lnTo>
                  <a:pt x="400170" y="26982"/>
                </a:lnTo>
                <a:lnTo>
                  <a:pt x="400050" y="26907"/>
                </a:lnTo>
                <a:lnTo>
                  <a:pt x="399931" y="26838"/>
                </a:lnTo>
                <a:lnTo>
                  <a:pt x="399788" y="26774"/>
                </a:lnTo>
                <a:lnTo>
                  <a:pt x="399621" y="26705"/>
                </a:lnTo>
                <a:lnTo>
                  <a:pt x="399430" y="26641"/>
                </a:lnTo>
                <a:lnTo>
                  <a:pt x="399239" y="26582"/>
                </a:lnTo>
                <a:lnTo>
                  <a:pt x="399025" y="26523"/>
                </a:lnTo>
                <a:lnTo>
                  <a:pt x="398786" y="26465"/>
                </a:lnTo>
                <a:lnTo>
                  <a:pt x="398548" y="26411"/>
                </a:lnTo>
                <a:lnTo>
                  <a:pt x="398261" y="26358"/>
                </a:lnTo>
                <a:lnTo>
                  <a:pt x="397975" y="26304"/>
                </a:lnTo>
                <a:lnTo>
                  <a:pt x="397689" y="26256"/>
                </a:lnTo>
                <a:lnTo>
                  <a:pt x="397355" y="26214"/>
                </a:lnTo>
                <a:lnTo>
                  <a:pt x="397021" y="26171"/>
                </a:lnTo>
                <a:lnTo>
                  <a:pt x="396639" y="26128"/>
                </a:lnTo>
                <a:lnTo>
                  <a:pt x="396258" y="26091"/>
                </a:lnTo>
                <a:lnTo>
                  <a:pt x="395876" y="26054"/>
                </a:lnTo>
                <a:lnTo>
                  <a:pt x="395447" y="26022"/>
                </a:lnTo>
                <a:lnTo>
                  <a:pt x="395041" y="25995"/>
                </a:lnTo>
                <a:lnTo>
                  <a:pt x="394636" y="25974"/>
                </a:lnTo>
                <a:lnTo>
                  <a:pt x="394254" y="25963"/>
                </a:lnTo>
                <a:lnTo>
                  <a:pt x="393849" y="25952"/>
                </a:lnTo>
                <a:lnTo>
                  <a:pt x="393491" y="25947"/>
                </a:lnTo>
                <a:lnTo>
                  <a:pt x="393109" y="25942"/>
                </a:lnTo>
                <a:lnTo>
                  <a:pt x="392751" y="25947"/>
                </a:lnTo>
                <a:lnTo>
                  <a:pt x="392418" y="25958"/>
                </a:lnTo>
                <a:lnTo>
                  <a:pt x="392060" y="25968"/>
                </a:lnTo>
                <a:lnTo>
                  <a:pt x="391726" y="25990"/>
                </a:lnTo>
                <a:lnTo>
                  <a:pt x="391416" y="26011"/>
                </a:lnTo>
                <a:lnTo>
                  <a:pt x="391106" y="26038"/>
                </a:lnTo>
                <a:lnTo>
                  <a:pt x="390796" y="26064"/>
                </a:lnTo>
                <a:lnTo>
                  <a:pt x="390486" y="26096"/>
                </a:lnTo>
                <a:lnTo>
                  <a:pt x="390199" y="26134"/>
                </a:lnTo>
                <a:lnTo>
                  <a:pt x="389913" y="26176"/>
                </a:lnTo>
                <a:lnTo>
                  <a:pt x="389627" y="26224"/>
                </a:lnTo>
                <a:lnTo>
                  <a:pt x="389364" y="26267"/>
                </a:lnTo>
                <a:lnTo>
                  <a:pt x="389102" y="26320"/>
                </a:lnTo>
                <a:lnTo>
                  <a:pt x="388840" y="26374"/>
                </a:lnTo>
                <a:lnTo>
                  <a:pt x="388601" y="26432"/>
                </a:lnTo>
                <a:lnTo>
                  <a:pt x="388124" y="26555"/>
                </a:lnTo>
                <a:lnTo>
                  <a:pt x="387695" y="26689"/>
                </a:lnTo>
                <a:lnTo>
                  <a:pt x="387265" y="26827"/>
                </a:lnTo>
                <a:lnTo>
                  <a:pt x="386884" y="26977"/>
                </a:lnTo>
                <a:lnTo>
                  <a:pt x="386526" y="27137"/>
                </a:lnTo>
                <a:lnTo>
                  <a:pt x="385238" y="27724"/>
                </a:lnTo>
                <a:lnTo>
                  <a:pt x="383998" y="28311"/>
                </a:lnTo>
                <a:lnTo>
                  <a:pt x="381517" y="29495"/>
                </a:lnTo>
                <a:lnTo>
                  <a:pt x="379060" y="30680"/>
                </a:lnTo>
                <a:lnTo>
                  <a:pt x="376604" y="31859"/>
                </a:lnTo>
                <a:lnTo>
                  <a:pt x="375816" y="32216"/>
                </a:lnTo>
                <a:lnTo>
                  <a:pt x="374958" y="32600"/>
                </a:lnTo>
                <a:lnTo>
                  <a:pt x="372739" y="33577"/>
                </a:lnTo>
                <a:lnTo>
                  <a:pt x="372024" y="32798"/>
                </a:lnTo>
                <a:lnTo>
                  <a:pt x="371332" y="32040"/>
                </a:lnTo>
                <a:lnTo>
                  <a:pt x="370044" y="30600"/>
                </a:lnTo>
                <a:lnTo>
                  <a:pt x="369424" y="29911"/>
                </a:lnTo>
                <a:lnTo>
                  <a:pt x="368780" y="29228"/>
                </a:lnTo>
                <a:lnTo>
                  <a:pt x="368112" y="28561"/>
                </a:lnTo>
                <a:lnTo>
                  <a:pt x="367397" y="27900"/>
                </a:lnTo>
                <a:lnTo>
                  <a:pt x="366896" y="27457"/>
                </a:lnTo>
                <a:lnTo>
                  <a:pt x="366371" y="27014"/>
                </a:lnTo>
                <a:lnTo>
                  <a:pt x="365822" y="26577"/>
                </a:lnTo>
                <a:lnTo>
                  <a:pt x="365274" y="26139"/>
                </a:lnTo>
                <a:lnTo>
                  <a:pt x="364701" y="25707"/>
                </a:lnTo>
                <a:lnTo>
                  <a:pt x="364105" y="25275"/>
                </a:lnTo>
                <a:lnTo>
                  <a:pt x="363509" y="24843"/>
                </a:lnTo>
                <a:lnTo>
                  <a:pt x="362865" y="24416"/>
                </a:lnTo>
                <a:lnTo>
                  <a:pt x="362221" y="23994"/>
                </a:lnTo>
                <a:lnTo>
                  <a:pt x="361577" y="23573"/>
                </a:lnTo>
                <a:lnTo>
                  <a:pt x="360885" y="23151"/>
                </a:lnTo>
                <a:lnTo>
                  <a:pt x="360193" y="22735"/>
                </a:lnTo>
                <a:lnTo>
                  <a:pt x="359501" y="22319"/>
                </a:lnTo>
                <a:lnTo>
                  <a:pt x="358762" y="21908"/>
                </a:lnTo>
                <a:lnTo>
                  <a:pt x="358023" y="21497"/>
                </a:lnTo>
                <a:lnTo>
                  <a:pt x="357259" y="21092"/>
                </a:lnTo>
                <a:lnTo>
                  <a:pt x="356472" y="20686"/>
                </a:lnTo>
                <a:lnTo>
                  <a:pt x="355661" y="20286"/>
                </a:lnTo>
                <a:lnTo>
                  <a:pt x="354850" y="19886"/>
                </a:lnTo>
                <a:lnTo>
                  <a:pt x="354015" y="19491"/>
                </a:lnTo>
                <a:lnTo>
                  <a:pt x="353157" y="19096"/>
                </a:lnTo>
                <a:lnTo>
                  <a:pt x="352298" y="18707"/>
                </a:lnTo>
                <a:lnTo>
                  <a:pt x="351416" y="18317"/>
                </a:lnTo>
                <a:lnTo>
                  <a:pt x="350509" y="17933"/>
                </a:lnTo>
                <a:lnTo>
                  <a:pt x="349579" y="17549"/>
                </a:lnTo>
                <a:lnTo>
                  <a:pt x="348649" y="17170"/>
                </a:lnTo>
                <a:lnTo>
                  <a:pt x="347671" y="16791"/>
                </a:lnTo>
                <a:lnTo>
                  <a:pt x="346693" y="16412"/>
                </a:lnTo>
                <a:lnTo>
                  <a:pt x="345715" y="16044"/>
                </a:lnTo>
                <a:lnTo>
                  <a:pt x="344689" y="15671"/>
                </a:lnTo>
                <a:lnTo>
                  <a:pt x="343664" y="15308"/>
                </a:lnTo>
                <a:lnTo>
                  <a:pt x="342614" y="14940"/>
                </a:lnTo>
                <a:lnTo>
                  <a:pt x="341541" y="14577"/>
                </a:lnTo>
                <a:lnTo>
                  <a:pt x="340443" y="14220"/>
                </a:lnTo>
                <a:lnTo>
                  <a:pt x="339346" y="13862"/>
                </a:lnTo>
                <a:lnTo>
                  <a:pt x="338225" y="13510"/>
                </a:lnTo>
                <a:lnTo>
                  <a:pt x="337080" y="13163"/>
                </a:lnTo>
                <a:lnTo>
                  <a:pt x="335935" y="12811"/>
                </a:lnTo>
                <a:lnTo>
                  <a:pt x="334743" y="12470"/>
                </a:lnTo>
                <a:lnTo>
                  <a:pt x="333550" y="12128"/>
                </a:lnTo>
                <a:lnTo>
                  <a:pt x="332334" y="11787"/>
                </a:lnTo>
                <a:lnTo>
                  <a:pt x="331093" y="11450"/>
                </a:lnTo>
                <a:lnTo>
                  <a:pt x="329853" y="11114"/>
                </a:lnTo>
                <a:lnTo>
                  <a:pt x="328565" y="10784"/>
                </a:lnTo>
                <a:lnTo>
                  <a:pt x="327277" y="10458"/>
                </a:lnTo>
                <a:lnTo>
                  <a:pt x="325965" y="10133"/>
                </a:lnTo>
                <a:lnTo>
                  <a:pt x="324653" y="9812"/>
                </a:lnTo>
                <a:lnTo>
                  <a:pt x="323294" y="9492"/>
                </a:lnTo>
                <a:lnTo>
                  <a:pt x="321934" y="9178"/>
                </a:lnTo>
                <a:lnTo>
                  <a:pt x="320551" y="8863"/>
                </a:lnTo>
                <a:lnTo>
                  <a:pt x="319143" y="8553"/>
                </a:lnTo>
                <a:lnTo>
                  <a:pt x="317712" y="8244"/>
                </a:lnTo>
                <a:lnTo>
                  <a:pt x="316281" y="7940"/>
                </a:lnTo>
                <a:lnTo>
                  <a:pt x="314826" y="7641"/>
                </a:lnTo>
                <a:lnTo>
                  <a:pt x="313347" y="7342"/>
                </a:lnTo>
                <a:lnTo>
                  <a:pt x="311845" y="7043"/>
                </a:lnTo>
                <a:lnTo>
                  <a:pt x="310318" y="6750"/>
                </a:lnTo>
                <a:lnTo>
                  <a:pt x="308792" y="6462"/>
                </a:lnTo>
                <a:lnTo>
                  <a:pt x="307217" y="6174"/>
                </a:lnTo>
                <a:lnTo>
                  <a:pt x="305643" y="5891"/>
                </a:lnTo>
                <a:lnTo>
                  <a:pt x="304045" y="5613"/>
                </a:lnTo>
                <a:lnTo>
                  <a:pt x="302447" y="5336"/>
                </a:lnTo>
                <a:lnTo>
                  <a:pt x="300801" y="5059"/>
                </a:lnTo>
                <a:lnTo>
                  <a:pt x="299155" y="4786"/>
                </a:lnTo>
                <a:lnTo>
                  <a:pt x="297080" y="4461"/>
                </a:lnTo>
                <a:lnTo>
                  <a:pt x="294981" y="4141"/>
                </a:lnTo>
                <a:lnTo>
                  <a:pt x="292858" y="3831"/>
                </a:lnTo>
                <a:lnTo>
                  <a:pt x="290735" y="3538"/>
                </a:lnTo>
                <a:lnTo>
                  <a:pt x="288589" y="3255"/>
                </a:lnTo>
                <a:lnTo>
                  <a:pt x="286418" y="2983"/>
                </a:lnTo>
                <a:lnTo>
                  <a:pt x="285321" y="2850"/>
                </a:lnTo>
                <a:lnTo>
                  <a:pt x="284248" y="2722"/>
                </a:lnTo>
                <a:lnTo>
                  <a:pt x="283150" y="2599"/>
                </a:lnTo>
                <a:lnTo>
                  <a:pt x="282053" y="2476"/>
                </a:lnTo>
                <a:lnTo>
                  <a:pt x="280932" y="2359"/>
                </a:lnTo>
                <a:lnTo>
                  <a:pt x="279835" y="2241"/>
                </a:lnTo>
                <a:lnTo>
                  <a:pt x="278714" y="2129"/>
                </a:lnTo>
                <a:lnTo>
                  <a:pt x="277593" y="2023"/>
                </a:lnTo>
                <a:lnTo>
                  <a:pt x="276472" y="1916"/>
                </a:lnTo>
                <a:lnTo>
                  <a:pt x="275351" y="1815"/>
                </a:lnTo>
                <a:lnTo>
                  <a:pt x="274230" y="1719"/>
                </a:lnTo>
                <a:lnTo>
                  <a:pt x="273109" y="1622"/>
                </a:lnTo>
                <a:lnTo>
                  <a:pt x="271964" y="1526"/>
                </a:lnTo>
                <a:lnTo>
                  <a:pt x="270819" y="1441"/>
                </a:lnTo>
                <a:lnTo>
                  <a:pt x="269674" y="1356"/>
                </a:lnTo>
                <a:lnTo>
                  <a:pt x="268529" y="1276"/>
                </a:lnTo>
                <a:lnTo>
                  <a:pt x="267360" y="1196"/>
                </a:lnTo>
                <a:lnTo>
                  <a:pt x="266215" y="1121"/>
                </a:lnTo>
                <a:lnTo>
                  <a:pt x="265047" y="1052"/>
                </a:lnTo>
                <a:lnTo>
                  <a:pt x="263878" y="982"/>
                </a:lnTo>
                <a:lnTo>
                  <a:pt x="262709" y="918"/>
                </a:lnTo>
                <a:lnTo>
                  <a:pt x="261540" y="860"/>
                </a:lnTo>
                <a:lnTo>
                  <a:pt x="260371" y="806"/>
                </a:lnTo>
                <a:lnTo>
                  <a:pt x="259179" y="753"/>
                </a:lnTo>
                <a:lnTo>
                  <a:pt x="258010" y="705"/>
                </a:lnTo>
                <a:lnTo>
                  <a:pt x="256817" y="657"/>
                </a:lnTo>
                <a:lnTo>
                  <a:pt x="255625" y="619"/>
                </a:lnTo>
                <a:lnTo>
                  <a:pt x="254408" y="582"/>
                </a:lnTo>
                <a:lnTo>
                  <a:pt x="253216" y="545"/>
                </a:lnTo>
                <a:lnTo>
                  <a:pt x="251999" y="518"/>
                </a:lnTo>
                <a:lnTo>
                  <a:pt x="250807" y="491"/>
                </a:lnTo>
                <a:lnTo>
                  <a:pt x="249590" y="470"/>
                </a:lnTo>
                <a:lnTo>
                  <a:pt x="248374" y="449"/>
                </a:lnTo>
                <a:lnTo>
                  <a:pt x="247157" y="438"/>
                </a:lnTo>
                <a:lnTo>
                  <a:pt x="245917" y="427"/>
                </a:lnTo>
                <a:lnTo>
                  <a:pt x="244701" y="422"/>
                </a:lnTo>
                <a:lnTo>
                  <a:pt x="243460" y="417"/>
                </a:lnTo>
                <a:lnTo>
                  <a:pt x="242220" y="422"/>
                </a:lnTo>
                <a:lnTo>
                  <a:pt x="240980" y="427"/>
                </a:lnTo>
                <a:lnTo>
                  <a:pt x="239739" y="438"/>
                </a:lnTo>
                <a:lnTo>
                  <a:pt x="238475" y="454"/>
                </a:lnTo>
                <a:lnTo>
                  <a:pt x="237235" y="470"/>
                </a:lnTo>
                <a:lnTo>
                  <a:pt x="235971" y="497"/>
                </a:lnTo>
                <a:lnTo>
                  <a:pt x="234706" y="523"/>
                </a:lnTo>
                <a:lnTo>
                  <a:pt x="233442" y="555"/>
                </a:lnTo>
                <a:lnTo>
                  <a:pt x="232178" y="587"/>
                </a:lnTo>
                <a:lnTo>
                  <a:pt x="230890" y="630"/>
                </a:lnTo>
                <a:lnTo>
                  <a:pt x="229626" y="673"/>
                </a:lnTo>
                <a:lnTo>
                  <a:pt x="228338" y="721"/>
                </a:lnTo>
                <a:lnTo>
                  <a:pt x="227050" y="774"/>
                </a:lnTo>
                <a:lnTo>
                  <a:pt x="225762" y="833"/>
                </a:lnTo>
                <a:lnTo>
                  <a:pt x="224474" y="897"/>
                </a:lnTo>
                <a:lnTo>
                  <a:pt x="223520" y="945"/>
                </a:lnTo>
                <a:lnTo>
                  <a:pt x="222566" y="998"/>
                </a:lnTo>
                <a:lnTo>
                  <a:pt x="221635" y="1057"/>
                </a:lnTo>
                <a:lnTo>
                  <a:pt x="220705" y="1116"/>
                </a:lnTo>
                <a:lnTo>
                  <a:pt x="219775" y="1185"/>
                </a:lnTo>
                <a:lnTo>
                  <a:pt x="218869" y="1249"/>
                </a:lnTo>
                <a:lnTo>
                  <a:pt x="217962" y="1324"/>
                </a:lnTo>
                <a:lnTo>
                  <a:pt x="217056" y="1398"/>
                </a:lnTo>
                <a:lnTo>
                  <a:pt x="216173" y="1478"/>
                </a:lnTo>
                <a:lnTo>
                  <a:pt x="215291" y="1564"/>
                </a:lnTo>
                <a:lnTo>
                  <a:pt x="214432" y="1649"/>
                </a:lnTo>
                <a:lnTo>
                  <a:pt x="213573" y="1740"/>
                </a:lnTo>
                <a:lnTo>
                  <a:pt x="212715" y="1831"/>
                </a:lnTo>
                <a:lnTo>
                  <a:pt x="211880" y="1932"/>
                </a:lnTo>
                <a:lnTo>
                  <a:pt x="211045" y="2033"/>
                </a:lnTo>
                <a:lnTo>
                  <a:pt x="210210" y="2135"/>
                </a:lnTo>
                <a:lnTo>
                  <a:pt x="209399" y="2241"/>
                </a:lnTo>
                <a:lnTo>
                  <a:pt x="208588" y="2353"/>
                </a:lnTo>
                <a:lnTo>
                  <a:pt x="207801" y="2471"/>
                </a:lnTo>
                <a:lnTo>
                  <a:pt x="207014" y="2588"/>
                </a:lnTo>
                <a:lnTo>
                  <a:pt x="206251" y="2711"/>
                </a:lnTo>
                <a:lnTo>
                  <a:pt x="205487" y="2834"/>
                </a:lnTo>
                <a:lnTo>
                  <a:pt x="204724" y="2962"/>
                </a:lnTo>
                <a:lnTo>
                  <a:pt x="203985" y="3095"/>
                </a:lnTo>
                <a:lnTo>
                  <a:pt x="203269" y="3228"/>
                </a:lnTo>
                <a:lnTo>
                  <a:pt x="202530" y="3367"/>
                </a:lnTo>
                <a:lnTo>
                  <a:pt x="201814" y="3511"/>
                </a:lnTo>
                <a:lnTo>
                  <a:pt x="201122" y="3655"/>
                </a:lnTo>
                <a:lnTo>
                  <a:pt x="200431" y="3799"/>
                </a:lnTo>
                <a:lnTo>
                  <a:pt x="199763" y="3954"/>
                </a:lnTo>
                <a:lnTo>
                  <a:pt x="199095" y="4109"/>
                </a:lnTo>
                <a:lnTo>
                  <a:pt x="198427" y="4264"/>
                </a:lnTo>
                <a:lnTo>
                  <a:pt x="196638" y="4706"/>
                </a:lnTo>
                <a:lnTo>
                  <a:pt x="194873" y="5155"/>
                </a:lnTo>
                <a:lnTo>
                  <a:pt x="193108" y="5603"/>
                </a:lnTo>
                <a:lnTo>
                  <a:pt x="191367" y="6056"/>
                </a:lnTo>
                <a:lnTo>
                  <a:pt x="189650" y="6510"/>
                </a:lnTo>
                <a:lnTo>
                  <a:pt x="187932" y="6969"/>
                </a:lnTo>
                <a:lnTo>
                  <a:pt x="184521" y="7892"/>
                </a:lnTo>
                <a:lnTo>
                  <a:pt x="181158" y="8820"/>
                </a:lnTo>
                <a:lnTo>
                  <a:pt x="177771" y="9748"/>
                </a:lnTo>
                <a:lnTo>
                  <a:pt x="174384" y="10671"/>
                </a:lnTo>
                <a:lnTo>
                  <a:pt x="170973" y="11595"/>
                </a:lnTo>
                <a:lnTo>
                  <a:pt x="165678" y="13014"/>
                </a:lnTo>
                <a:lnTo>
                  <a:pt x="163054" y="13723"/>
                </a:lnTo>
                <a:lnTo>
                  <a:pt x="160383" y="14428"/>
                </a:lnTo>
                <a:lnTo>
                  <a:pt x="157711" y="15132"/>
                </a:lnTo>
                <a:lnTo>
                  <a:pt x="155016" y="15831"/>
                </a:lnTo>
                <a:lnTo>
                  <a:pt x="152273" y="16525"/>
                </a:lnTo>
                <a:lnTo>
                  <a:pt x="150913" y="16866"/>
                </a:lnTo>
                <a:lnTo>
                  <a:pt x="149506" y="17207"/>
                </a:lnTo>
                <a:lnTo>
                  <a:pt x="148910" y="17352"/>
                </a:lnTo>
                <a:lnTo>
                  <a:pt x="148290" y="17490"/>
                </a:lnTo>
                <a:lnTo>
                  <a:pt x="147646" y="17624"/>
                </a:lnTo>
                <a:lnTo>
                  <a:pt x="146978" y="17757"/>
                </a:lnTo>
                <a:lnTo>
                  <a:pt x="146310" y="17885"/>
                </a:lnTo>
                <a:lnTo>
                  <a:pt x="145594" y="18013"/>
                </a:lnTo>
                <a:lnTo>
                  <a:pt x="144903" y="18130"/>
                </a:lnTo>
                <a:lnTo>
                  <a:pt x="144187" y="18253"/>
                </a:lnTo>
                <a:lnTo>
                  <a:pt x="143448" y="18371"/>
                </a:lnTo>
                <a:lnTo>
                  <a:pt x="142708" y="18483"/>
                </a:lnTo>
                <a:lnTo>
                  <a:pt x="141206" y="18701"/>
                </a:lnTo>
                <a:lnTo>
                  <a:pt x="139679" y="18915"/>
                </a:lnTo>
                <a:lnTo>
                  <a:pt x="138153" y="19112"/>
                </a:lnTo>
                <a:lnTo>
                  <a:pt x="137246" y="19230"/>
                </a:lnTo>
                <a:lnTo>
                  <a:pt x="136364" y="19331"/>
                </a:lnTo>
                <a:lnTo>
                  <a:pt x="135505" y="19427"/>
                </a:lnTo>
                <a:lnTo>
                  <a:pt x="134670" y="19512"/>
                </a:lnTo>
                <a:lnTo>
                  <a:pt x="133859" y="19592"/>
                </a:lnTo>
                <a:lnTo>
                  <a:pt x="133072" y="19656"/>
                </a:lnTo>
                <a:lnTo>
                  <a:pt x="132309" y="19715"/>
                </a:lnTo>
                <a:lnTo>
                  <a:pt x="131545" y="19768"/>
                </a:lnTo>
                <a:lnTo>
                  <a:pt x="130806" y="19806"/>
                </a:lnTo>
                <a:lnTo>
                  <a:pt x="130114" y="19838"/>
                </a:lnTo>
                <a:lnTo>
                  <a:pt x="129423" y="19854"/>
                </a:lnTo>
                <a:lnTo>
                  <a:pt x="128731" y="19865"/>
                </a:lnTo>
                <a:lnTo>
                  <a:pt x="128087" y="19865"/>
                </a:lnTo>
                <a:lnTo>
                  <a:pt x="127443" y="19854"/>
                </a:lnTo>
                <a:lnTo>
                  <a:pt x="126823" y="19838"/>
                </a:lnTo>
                <a:lnTo>
                  <a:pt x="126226" y="19806"/>
                </a:lnTo>
                <a:lnTo>
                  <a:pt x="125630" y="19763"/>
                </a:lnTo>
                <a:lnTo>
                  <a:pt x="125058" y="19715"/>
                </a:lnTo>
                <a:lnTo>
                  <a:pt x="124485" y="19651"/>
                </a:lnTo>
                <a:lnTo>
                  <a:pt x="123937" y="19576"/>
                </a:lnTo>
                <a:lnTo>
                  <a:pt x="123412" y="19496"/>
                </a:lnTo>
                <a:lnTo>
                  <a:pt x="122887" y="19400"/>
                </a:lnTo>
                <a:lnTo>
                  <a:pt x="122386" y="19294"/>
                </a:lnTo>
                <a:lnTo>
                  <a:pt x="121885" y="19176"/>
                </a:lnTo>
                <a:lnTo>
                  <a:pt x="121408" y="19048"/>
                </a:lnTo>
                <a:lnTo>
                  <a:pt x="120931" y="18909"/>
                </a:lnTo>
                <a:lnTo>
                  <a:pt x="120478" y="18760"/>
                </a:lnTo>
                <a:lnTo>
                  <a:pt x="120025" y="18595"/>
                </a:lnTo>
                <a:lnTo>
                  <a:pt x="119572" y="18424"/>
                </a:lnTo>
                <a:lnTo>
                  <a:pt x="119142" y="18237"/>
                </a:lnTo>
                <a:lnTo>
                  <a:pt x="118713" y="18040"/>
                </a:lnTo>
                <a:lnTo>
                  <a:pt x="118284" y="17826"/>
                </a:lnTo>
                <a:lnTo>
                  <a:pt x="116996" y="17154"/>
                </a:lnTo>
                <a:lnTo>
                  <a:pt x="115731" y="16476"/>
                </a:lnTo>
                <a:lnTo>
                  <a:pt x="114515" y="15799"/>
                </a:lnTo>
                <a:lnTo>
                  <a:pt x="113322" y="15116"/>
                </a:lnTo>
                <a:lnTo>
                  <a:pt x="112130" y="14433"/>
                </a:lnTo>
                <a:lnTo>
                  <a:pt x="110985" y="13750"/>
                </a:lnTo>
                <a:lnTo>
                  <a:pt x="109840" y="13062"/>
                </a:lnTo>
                <a:lnTo>
                  <a:pt x="108695" y="12373"/>
                </a:lnTo>
                <a:lnTo>
                  <a:pt x="106453" y="10997"/>
                </a:lnTo>
                <a:lnTo>
                  <a:pt x="104235" y="9615"/>
                </a:lnTo>
                <a:lnTo>
                  <a:pt x="102016" y="8233"/>
                </a:lnTo>
                <a:lnTo>
                  <a:pt x="99750" y="6857"/>
                </a:lnTo>
                <a:lnTo>
                  <a:pt x="99035" y="6414"/>
                </a:lnTo>
                <a:lnTo>
                  <a:pt x="98343" y="5971"/>
                </a:lnTo>
                <a:lnTo>
                  <a:pt x="96984" y="5075"/>
                </a:lnTo>
                <a:lnTo>
                  <a:pt x="96268" y="4632"/>
                </a:lnTo>
                <a:lnTo>
                  <a:pt x="95552" y="4194"/>
                </a:lnTo>
                <a:lnTo>
                  <a:pt x="95147" y="3975"/>
                </a:lnTo>
                <a:lnTo>
                  <a:pt x="94765" y="3757"/>
                </a:lnTo>
                <a:lnTo>
                  <a:pt x="94336" y="3538"/>
                </a:lnTo>
                <a:lnTo>
                  <a:pt x="93907" y="3325"/>
                </a:lnTo>
                <a:lnTo>
                  <a:pt x="93358" y="3074"/>
                </a:lnTo>
                <a:lnTo>
                  <a:pt x="92786" y="2828"/>
                </a:lnTo>
                <a:lnTo>
                  <a:pt x="92189" y="2594"/>
                </a:lnTo>
                <a:lnTo>
                  <a:pt x="91569" y="2369"/>
                </a:lnTo>
                <a:lnTo>
                  <a:pt x="90925" y="2156"/>
                </a:lnTo>
                <a:lnTo>
                  <a:pt x="90281" y="1953"/>
                </a:lnTo>
                <a:lnTo>
                  <a:pt x="89589" y="1761"/>
                </a:lnTo>
                <a:lnTo>
                  <a:pt x="88898" y="1580"/>
                </a:lnTo>
                <a:lnTo>
                  <a:pt x="88158" y="1404"/>
                </a:lnTo>
                <a:lnTo>
                  <a:pt x="87419" y="1244"/>
                </a:lnTo>
                <a:lnTo>
                  <a:pt x="86656" y="1089"/>
                </a:lnTo>
                <a:lnTo>
                  <a:pt x="85845" y="950"/>
                </a:lnTo>
                <a:lnTo>
                  <a:pt x="85034" y="817"/>
                </a:lnTo>
                <a:lnTo>
                  <a:pt x="84199" y="694"/>
                </a:lnTo>
                <a:lnTo>
                  <a:pt x="83340" y="582"/>
                </a:lnTo>
                <a:lnTo>
                  <a:pt x="82458" y="481"/>
                </a:lnTo>
                <a:lnTo>
                  <a:pt x="81551" y="390"/>
                </a:lnTo>
                <a:lnTo>
                  <a:pt x="80621" y="305"/>
                </a:lnTo>
                <a:lnTo>
                  <a:pt x="79691" y="235"/>
                </a:lnTo>
                <a:lnTo>
                  <a:pt x="78713" y="171"/>
                </a:lnTo>
                <a:lnTo>
                  <a:pt x="77711" y="118"/>
                </a:lnTo>
                <a:lnTo>
                  <a:pt x="76685" y="75"/>
                </a:lnTo>
                <a:lnTo>
                  <a:pt x="75660" y="43"/>
                </a:lnTo>
                <a:lnTo>
                  <a:pt x="74586" y="22"/>
                </a:lnTo>
                <a:lnTo>
                  <a:pt x="73513" y="6"/>
                </a:lnTo>
                <a:lnTo>
                  <a:pt x="7239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65" name="Google Shape;1395;p39">
            <a:extLst>
              <a:ext uri="{FF2B5EF4-FFF2-40B4-BE49-F238E27FC236}">
                <a16:creationId xmlns:a16="http://schemas.microsoft.com/office/drawing/2014/main" id="{155E2C69-9984-421A-B575-C6064C03B934}"/>
              </a:ext>
            </a:extLst>
          </p:cNvPr>
          <p:cNvSpPr/>
          <p:nvPr/>
        </p:nvSpPr>
        <p:spPr>
          <a:xfrm flipH="1">
            <a:off x="6514308" y="2789333"/>
            <a:ext cx="2392992" cy="1734472"/>
          </a:xfrm>
          <a:custGeom>
            <a:avLst/>
            <a:gdLst/>
            <a:ahLst/>
            <a:cxnLst/>
            <a:rect l="l" t="t" r="r" b="b"/>
            <a:pathLst>
              <a:path w="765643" h="70637" extrusionOk="0">
                <a:moveTo>
                  <a:pt x="405663" y="1"/>
                </a:moveTo>
                <a:lnTo>
                  <a:pt x="397880" y="11"/>
                </a:lnTo>
                <a:lnTo>
                  <a:pt x="390097" y="22"/>
                </a:lnTo>
                <a:lnTo>
                  <a:pt x="382314" y="43"/>
                </a:lnTo>
                <a:lnTo>
                  <a:pt x="374555" y="64"/>
                </a:lnTo>
                <a:lnTo>
                  <a:pt x="366772" y="86"/>
                </a:lnTo>
                <a:lnTo>
                  <a:pt x="351206" y="149"/>
                </a:lnTo>
                <a:lnTo>
                  <a:pt x="335664" y="219"/>
                </a:lnTo>
                <a:lnTo>
                  <a:pt x="320098" y="298"/>
                </a:lnTo>
                <a:lnTo>
                  <a:pt x="304556" y="378"/>
                </a:lnTo>
                <a:lnTo>
                  <a:pt x="273448" y="548"/>
                </a:lnTo>
                <a:lnTo>
                  <a:pt x="268880" y="575"/>
                </a:lnTo>
                <a:lnTo>
                  <a:pt x="264311" y="607"/>
                </a:lnTo>
                <a:lnTo>
                  <a:pt x="259743" y="639"/>
                </a:lnTo>
                <a:lnTo>
                  <a:pt x="255175" y="676"/>
                </a:lnTo>
                <a:lnTo>
                  <a:pt x="250630" y="719"/>
                </a:lnTo>
                <a:lnTo>
                  <a:pt x="246062" y="761"/>
                </a:lnTo>
                <a:lnTo>
                  <a:pt x="236925" y="862"/>
                </a:lnTo>
                <a:lnTo>
                  <a:pt x="227789" y="969"/>
                </a:lnTo>
                <a:lnTo>
                  <a:pt x="218676" y="1086"/>
                </a:lnTo>
                <a:lnTo>
                  <a:pt x="209540" y="1213"/>
                </a:lnTo>
                <a:lnTo>
                  <a:pt x="200427" y="1341"/>
                </a:lnTo>
                <a:lnTo>
                  <a:pt x="191291" y="1479"/>
                </a:lnTo>
                <a:lnTo>
                  <a:pt x="182178" y="1618"/>
                </a:lnTo>
                <a:lnTo>
                  <a:pt x="163929" y="1905"/>
                </a:lnTo>
                <a:lnTo>
                  <a:pt x="145680" y="2182"/>
                </a:lnTo>
                <a:lnTo>
                  <a:pt x="136543" y="2320"/>
                </a:lnTo>
                <a:lnTo>
                  <a:pt x="127431" y="2448"/>
                </a:lnTo>
                <a:lnTo>
                  <a:pt x="115321" y="2607"/>
                </a:lnTo>
                <a:lnTo>
                  <a:pt x="109278" y="2692"/>
                </a:lnTo>
                <a:lnTo>
                  <a:pt x="103235" y="2777"/>
                </a:lnTo>
                <a:lnTo>
                  <a:pt x="97193" y="2879"/>
                </a:lnTo>
                <a:lnTo>
                  <a:pt x="94171" y="2932"/>
                </a:lnTo>
                <a:lnTo>
                  <a:pt x="91150" y="2990"/>
                </a:lnTo>
                <a:lnTo>
                  <a:pt x="88129" y="3054"/>
                </a:lnTo>
                <a:lnTo>
                  <a:pt x="85107" y="3118"/>
                </a:lnTo>
                <a:lnTo>
                  <a:pt x="82110" y="3192"/>
                </a:lnTo>
                <a:lnTo>
                  <a:pt x="79113" y="3272"/>
                </a:lnTo>
                <a:lnTo>
                  <a:pt x="77445" y="3320"/>
                </a:lnTo>
                <a:lnTo>
                  <a:pt x="75801" y="3379"/>
                </a:lnTo>
                <a:lnTo>
                  <a:pt x="74158" y="3442"/>
                </a:lnTo>
                <a:lnTo>
                  <a:pt x="72538" y="3512"/>
                </a:lnTo>
                <a:lnTo>
                  <a:pt x="70919" y="3591"/>
                </a:lnTo>
                <a:lnTo>
                  <a:pt x="69299" y="3677"/>
                </a:lnTo>
                <a:lnTo>
                  <a:pt x="67728" y="3767"/>
                </a:lnTo>
                <a:lnTo>
                  <a:pt x="66133" y="3868"/>
                </a:lnTo>
                <a:lnTo>
                  <a:pt x="64586" y="3974"/>
                </a:lnTo>
                <a:lnTo>
                  <a:pt x="63039" y="4086"/>
                </a:lnTo>
                <a:lnTo>
                  <a:pt x="61492" y="4203"/>
                </a:lnTo>
                <a:lnTo>
                  <a:pt x="59969" y="4331"/>
                </a:lnTo>
                <a:lnTo>
                  <a:pt x="58447" y="4464"/>
                </a:lnTo>
                <a:lnTo>
                  <a:pt x="56948" y="4602"/>
                </a:lnTo>
                <a:lnTo>
                  <a:pt x="55449" y="4746"/>
                </a:lnTo>
                <a:lnTo>
                  <a:pt x="53975" y="4900"/>
                </a:lnTo>
                <a:lnTo>
                  <a:pt x="52525" y="5054"/>
                </a:lnTo>
                <a:lnTo>
                  <a:pt x="51074" y="5219"/>
                </a:lnTo>
                <a:lnTo>
                  <a:pt x="49624" y="5390"/>
                </a:lnTo>
                <a:lnTo>
                  <a:pt x="48222" y="5560"/>
                </a:lnTo>
                <a:lnTo>
                  <a:pt x="46796" y="5741"/>
                </a:lnTo>
                <a:lnTo>
                  <a:pt x="45394" y="5927"/>
                </a:lnTo>
                <a:lnTo>
                  <a:pt x="44016" y="6118"/>
                </a:lnTo>
                <a:lnTo>
                  <a:pt x="42663" y="6315"/>
                </a:lnTo>
                <a:lnTo>
                  <a:pt x="41285" y="6517"/>
                </a:lnTo>
                <a:lnTo>
                  <a:pt x="39956" y="6725"/>
                </a:lnTo>
                <a:lnTo>
                  <a:pt x="38626" y="6938"/>
                </a:lnTo>
                <a:lnTo>
                  <a:pt x="37321" y="7156"/>
                </a:lnTo>
                <a:lnTo>
                  <a:pt x="36016" y="7379"/>
                </a:lnTo>
                <a:lnTo>
                  <a:pt x="34711" y="7608"/>
                </a:lnTo>
                <a:lnTo>
                  <a:pt x="33454" y="7837"/>
                </a:lnTo>
                <a:lnTo>
                  <a:pt x="32197" y="8076"/>
                </a:lnTo>
                <a:lnTo>
                  <a:pt x="31665" y="8177"/>
                </a:lnTo>
                <a:lnTo>
                  <a:pt x="31133" y="8283"/>
                </a:lnTo>
                <a:lnTo>
                  <a:pt x="30626" y="8395"/>
                </a:lnTo>
                <a:lnTo>
                  <a:pt x="30118" y="8507"/>
                </a:lnTo>
                <a:lnTo>
                  <a:pt x="29610" y="8624"/>
                </a:lnTo>
                <a:lnTo>
                  <a:pt x="29127" y="8741"/>
                </a:lnTo>
                <a:lnTo>
                  <a:pt x="28160" y="8986"/>
                </a:lnTo>
                <a:lnTo>
                  <a:pt x="27242" y="9241"/>
                </a:lnTo>
                <a:lnTo>
                  <a:pt x="26372" y="9507"/>
                </a:lnTo>
                <a:lnTo>
                  <a:pt x="25501" y="9778"/>
                </a:lnTo>
                <a:lnTo>
                  <a:pt x="24704" y="10055"/>
                </a:lnTo>
                <a:lnTo>
                  <a:pt x="23906" y="10342"/>
                </a:lnTo>
                <a:lnTo>
                  <a:pt x="23181" y="10630"/>
                </a:lnTo>
                <a:lnTo>
                  <a:pt x="22456" y="10922"/>
                </a:lnTo>
                <a:lnTo>
                  <a:pt x="21779" y="11220"/>
                </a:lnTo>
                <a:lnTo>
                  <a:pt x="21151" y="11518"/>
                </a:lnTo>
                <a:lnTo>
                  <a:pt x="20546" y="11816"/>
                </a:lnTo>
                <a:lnTo>
                  <a:pt x="19990" y="12119"/>
                </a:lnTo>
                <a:lnTo>
                  <a:pt x="19483" y="12417"/>
                </a:lnTo>
                <a:lnTo>
                  <a:pt x="18516" y="12992"/>
                </a:lnTo>
                <a:lnTo>
                  <a:pt x="17573" y="13571"/>
                </a:lnTo>
                <a:lnTo>
                  <a:pt x="16655" y="14151"/>
                </a:lnTo>
                <a:lnTo>
                  <a:pt x="15760" y="14731"/>
                </a:lnTo>
                <a:lnTo>
                  <a:pt x="14890" y="15311"/>
                </a:lnTo>
                <a:lnTo>
                  <a:pt x="14044" y="15896"/>
                </a:lnTo>
                <a:lnTo>
                  <a:pt x="13223" y="16481"/>
                </a:lnTo>
                <a:lnTo>
                  <a:pt x="12401" y="17066"/>
                </a:lnTo>
                <a:lnTo>
                  <a:pt x="11627" y="17652"/>
                </a:lnTo>
                <a:lnTo>
                  <a:pt x="10854" y="18237"/>
                </a:lnTo>
                <a:lnTo>
                  <a:pt x="10129" y="18827"/>
                </a:lnTo>
                <a:lnTo>
                  <a:pt x="9404" y="19418"/>
                </a:lnTo>
                <a:lnTo>
                  <a:pt x="8703" y="20008"/>
                </a:lnTo>
                <a:lnTo>
                  <a:pt x="8050" y="20599"/>
                </a:lnTo>
                <a:lnTo>
                  <a:pt x="7397" y="21195"/>
                </a:lnTo>
                <a:lnTo>
                  <a:pt x="6769" y="21790"/>
                </a:lnTo>
                <a:lnTo>
                  <a:pt x="6189" y="22386"/>
                </a:lnTo>
                <a:lnTo>
                  <a:pt x="5609" y="22982"/>
                </a:lnTo>
                <a:lnTo>
                  <a:pt x="5053" y="23583"/>
                </a:lnTo>
                <a:lnTo>
                  <a:pt x="4521" y="24179"/>
                </a:lnTo>
                <a:lnTo>
                  <a:pt x="4038" y="24780"/>
                </a:lnTo>
                <a:lnTo>
                  <a:pt x="3554" y="25387"/>
                </a:lnTo>
                <a:lnTo>
                  <a:pt x="3095" y="25988"/>
                </a:lnTo>
                <a:lnTo>
                  <a:pt x="2684" y="26594"/>
                </a:lnTo>
                <a:lnTo>
                  <a:pt x="2273" y="27201"/>
                </a:lnTo>
                <a:lnTo>
                  <a:pt x="1910" y="27807"/>
                </a:lnTo>
                <a:lnTo>
                  <a:pt x="1548" y="28414"/>
                </a:lnTo>
                <a:lnTo>
                  <a:pt x="1234" y="29025"/>
                </a:lnTo>
                <a:lnTo>
                  <a:pt x="919" y="29637"/>
                </a:lnTo>
                <a:lnTo>
                  <a:pt x="654" y="30249"/>
                </a:lnTo>
                <a:lnTo>
                  <a:pt x="412" y="30861"/>
                </a:lnTo>
                <a:lnTo>
                  <a:pt x="194" y="31478"/>
                </a:lnTo>
                <a:lnTo>
                  <a:pt x="98" y="31760"/>
                </a:lnTo>
                <a:lnTo>
                  <a:pt x="49" y="32036"/>
                </a:lnTo>
                <a:lnTo>
                  <a:pt x="1" y="32313"/>
                </a:lnTo>
                <a:lnTo>
                  <a:pt x="1" y="32584"/>
                </a:lnTo>
                <a:lnTo>
                  <a:pt x="1" y="32856"/>
                </a:lnTo>
                <a:lnTo>
                  <a:pt x="25" y="33127"/>
                </a:lnTo>
                <a:lnTo>
                  <a:pt x="98" y="33393"/>
                </a:lnTo>
                <a:lnTo>
                  <a:pt x="170" y="33659"/>
                </a:lnTo>
                <a:lnTo>
                  <a:pt x="267" y="33925"/>
                </a:lnTo>
                <a:lnTo>
                  <a:pt x="388" y="34186"/>
                </a:lnTo>
                <a:lnTo>
                  <a:pt x="533" y="34446"/>
                </a:lnTo>
                <a:lnTo>
                  <a:pt x="726" y="34707"/>
                </a:lnTo>
                <a:lnTo>
                  <a:pt x="919" y="34968"/>
                </a:lnTo>
                <a:lnTo>
                  <a:pt x="1137" y="35223"/>
                </a:lnTo>
                <a:lnTo>
                  <a:pt x="1379" y="35478"/>
                </a:lnTo>
                <a:lnTo>
                  <a:pt x="1645" y="35734"/>
                </a:lnTo>
                <a:lnTo>
                  <a:pt x="1959" y="35989"/>
                </a:lnTo>
                <a:lnTo>
                  <a:pt x="2273" y="36239"/>
                </a:lnTo>
                <a:lnTo>
                  <a:pt x="2611" y="36494"/>
                </a:lnTo>
                <a:lnTo>
                  <a:pt x="2998" y="36744"/>
                </a:lnTo>
                <a:lnTo>
                  <a:pt x="3385" y="36995"/>
                </a:lnTo>
                <a:lnTo>
                  <a:pt x="3796" y="37245"/>
                </a:lnTo>
                <a:lnTo>
                  <a:pt x="4255" y="37495"/>
                </a:lnTo>
                <a:lnTo>
                  <a:pt x="4714" y="37745"/>
                </a:lnTo>
                <a:lnTo>
                  <a:pt x="5222" y="37995"/>
                </a:lnTo>
                <a:lnTo>
                  <a:pt x="5754" y="38245"/>
                </a:lnTo>
                <a:lnTo>
                  <a:pt x="6310" y="38495"/>
                </a:lnTo>
                <a:lnTo>
                  <a:pt x="6866" y="38739"/>
                </a:lnTo>
                <a:lnTo>
                  <a:pt x="7470" y="38989"/>
                </a:lnTo>
                <a:lnTo>
                  <a:pt x="8098" y="39239"/>
                </a:lnTo>
                <a:lnTo>
                  <a:pt x="8751" y="39490"/>
                </a:lnTo>
                <a:lnTo>
                  <a:pt x="9452" y="39740"/>
                </a:lnTo>
                <a:lnTo>
                  <a:pt x="10733" y="40197"/>
                </a:lnTo>
                <a:lnTo>
                  <a:pt x="12038" y="40644"/>
                </a:lnTo>
                <a:lnTo>
                  <a:pt x="13392" y="41085"/>
                </a:lnTo>
                <a:lnTo>
                  <a:pt x="14769" y="41516"/>
                </a:lnTo>
                <a:lnTo>
                  <a:pt x="16147" y="41937"/>
                </a:lnTo>
                <a:lnTo>
                  <a:pt x="17573" y="42352"/>
                </a:lnTo>
                <a:lnTo>
                  <a:pt x="19048" y="42756"/>
                </a:lnTo>
                <a:lnTo>
                  <a:pt x="20522" y="43150"/>
                </a:lnTo>
                <a:lnTo>
                  <a:pt x="22021" y="43538"/>
                </a:lnTo>
                <a:lnTo>
                  <a:pt x="23568" y="43916"/>
                </a:lnTo>
                <a:lnTo>
                  <a:pt x="25139" y="44283"/>
                </a:lnTo>
                <a:lnTo>
                  <a:pt x="26758" y="44639"/>
                </a:lnTo>
                <a:lnTo>
                  <a:pt x="28378" y="44985"/>
                </a:lnTo>
                <a:lnTo>
                  <a:pt x="30046" y="45325"/>
                </a:lnTo>
                <a:lnTo>
                  <a:pt x="31762" y="45650"/>
                </a:lnTo>
                <a:lnTo>
                  <a:pt x="32608" y="45809"/>
                </a:lnTo>
                <a:lnTo>
                  <a:pt x="33478" y="45969"/>
                </a:lnTo>
                <a:lnTo>
                  <a:pt x="34372" y="46123"/>
                </a:lnTo>
                <a:lnTo>
                  <a:pt x="35267" y="46272"/>
                </a:lnTo>
                <a:lnTo>
                  <a:pt x="36161" y="46421"/>
                </a:lnTo>
                <a:lnTo>
                  <a:pt x="37055" y="46570"/>
                </a:lnTo>
                <a:lnTo>
                  <a:pt x="37974" y="46714"/>
                </a:lnTo>
                <a:lnTo>
                  <a:pt x="38892" y="46852"/>
                </a:lnTo>
                <a:lnTo>
                  <a:pt x="39835" y="46990"/>
                </a:lnTo>
                <a:lnTo>
                  <a:pt x="40778" y="47129"/>
                </a:lnTo>
                <a:lnTo>
                  <a:pt x="41720" y="47262"/>
                </a:lnTo>
                <a:lnTo>
                  <a:pt x="42663" y="47389"/>
                </a:lnTo>
                <a:lnTo>
                  <a:pt x="43654" y="47517"/>
                </a:lnTo>
                <a:lnTo>
                  <a:pt x="44621" y="47639"/>
                </a:lnTo>
                <a:lnTo>
                  <a:pt x="45612" y="47762"/>
                </a:lnTo>
                <a:lnTo>
                  <a:pt x="46603" y="47884"/>
                </a:lnTo>
                <a:lnTo>
                  <a:pt x="47618" y="47996"/>
                </a:lnTo>
                <a:lnTo>
                  <a:pt x="48609" y="48113"/>
                </a:lnTo>
                <a:lnTo>
                  <a:pt x="49648" y="48219"/>
                </a:lnTo>
                <a:lnTo>
                  <a:pt x="50688" y="48326"/>
                </a:lnTo>
                <a:lnTo>
                  <a:pt x="51727" y="48432"/>
                </a:lnTo>
                <a:lnTo>
                  <a:pt x="52766" y="48533"/>
                </a:lnTo>
                <a:lnTo>
                  <a:pt x="53830" y="48629"/>
                </a:lnTo>
                <a:lnTo>
                  <a:pt x="54918" y="48725"/>
                </a:lnTo>
                <a:lnTo>
                  <a:pt x="55981" y="48820"/>
                </a:lnTo>
                <a:lnTo>
                  <a:pt x="57093" y="48906"/>
                </a:lnTo>
                <a:lnTo>
                  <a:pt x="58181" y="48991"/>
                </a:lnTo>
                <a:lnTo>
                  <a:pt x="59293" y="49076"/>
                </a:lnTo>
                <a:lnTo>
                  <a:pt x="60429" y="49156"/>
                </a:lnTo>
                <a:lnTo>
                  <a:pt x="61565" y="49230"/>
                </a:lnTo>
                <a:lnTo>
                  <a:pt x="62701" y="49305"/>
                </a:lnTo>
                <a:lnTo>
                  <a:pt x="63861" y="49374"/>
                </a:lnTo>
                <a:lnTo>
                  <a:pt x="65021" y="49443"/>
                </a:lnTo>
                <a:lnTo>
                  <a:pt x="66181" y="49507"/>
                </a:lnTo>
                <a:lnTo>
                  <a:pt x="67728" y="49587"/>
                </a:lnTo>
                <a:lnTo>
                  <a:pt x="69275" y="49661"/>
                </a:lnTo>
                <a:lnTo>
                  <a:pt x="70822" y="49735"/>
                </a:lnTo>
                <a:lnTo>
                  <a:pt x="72369" y="49805"/>
                </a:lnTo>
                <a:lnTo>
                  <a:pt x="75487" y="49932"/>
                </a:lnTo>
                <a:lnTo>
                  <a:pt x="78605" y="50049"/>
                </a:lnTo>
                <a:lnTo>
                  <a:pt x="81723" y="50161"/>
                </a:lnTo>
                <a:lnTo>
                  <a:pt x="84890" y="50257"/>
                </a:lnTo>
                <a:lnTo>
                  <a:pt x="88032" y="50347"/>
                </a:lnTo>
                <a:lnTo>
                  <a:pt x="91198" y="50432"/>
                </a:lnTo>
                <a:lnTo>
                  <a:pt x="94365" y="50507"/>
                </a:lnTo>
                <a:lnTo>
                  <a:pt x="97531" y="50581"/>
                </a:lnTo>
                <a:lnTo>
                  <a:pt x="100698" y="50645"/>
                </a:lnTo>
                <a:lnTo>
                  <a:pt x="103888" y="50709"/>
                </a:lnTo>
                <a:lnTo>
                  <a:pt x="110221" y="50821"/>
                </a:lnTo>
                <a:lnTo>
                  <a:pt x="116554" y="50932"/>
                </a:lnTo>
                <a:lnTo>
                  <a:pt x="135576" y="51257"/>
                </a:lnTo>
                <a:lnTo>
                  <a:pt x="154599" y="51571"/>
                </a:lnTo>
                <a:lnTo>
                  <a:pt x="173622" y="51879"/>
                </a:lnTo>
                <a:lnTo>
                  <a:pt x="192668" y="52183"/>
                </a:lnTo>
                <a:lnTo>
                  <a:pt x="211691" y="52480"/>
                </a:lnTo>
                <a:lnTo>
                  <a:pt x="230714" y="52773"/>
                </a:lnTo>
                <a:lnTo>
                  <a:pt x="268783" y="53364"/>
                </a:lnTo>
                <a:lnTo>
                  <a:pt x="272650" y="53417"/>
                </a:lnTo>
                <a:lnTo>
                  <a:pt x="276518" y="53459"/>
                </a:lnTo>
                <a:lnTo>
                  <a:pt x="280385" y="53491"/>
                </a:lnTo>
                <a:lnTo>
                  <a:pt x="284252" y="53523"/>
                </a:lnTo>
                <a:lnTo>
                  <a:pt x="292011" y="53576"/>
                </a:lnTo>
                <a:lnTo>
                  <a:pt x="295879" y="53608"/>
                </a:lnTo>
                <a:lnTo>
                  <a:pt x="299746" y="53646"/>
                </a:lnTo>
                <a:lnTo>
                  <a:pt x="311952" y="53779"/>
                </a:lnTo>
                <a:lnTo>
                  <a:pt x="324159" y="53917"/>
                </a:lnTo>
                <a:lnTo>
                  <a:pt x="336365" y="54060"/>
                </a:lnTo>
                <a:lnTo>
                  <a:pt x="348547" y="54199"/>
                </a:lnTo>
                <a:lnTo>
                  <a:pt x="360754" y="54332"/>
                </a:lnTo>
                <a:lnTo>
                  <a:pt x="366869" y="54390"/>
                </a:lnTo>
                <a:lnTo>
                  <a:pt x="372960" y="54449"/>
                </a:lnTo>
                <a:lnTo>
                  <a:pt x="379051" y="54502"/>
                </a:lnTo>
                <a:lnTo>
                  <a:pt x="385166" y="54545"/>
                </a:lnTo>
                <a:lnTo>
                  <a:pt x="391258" y="54587"/>
                </a:lnTo>
                <a:lnTo>
                  <a:pt x="397373" y="54624"/>
                </a:lnTo>
                <a:lnTo>
                  <a:pt x="398050" y="54624"/>
                </a:lnTo>
                <a:lnTo>
                  <a:pt x="398726" y="54619"/>
                </a:lnTo>
                <a:lnTo>
                  <a:pt x="399403" y="54614"/>
                </a:lnTo>
                <a:lnTo>
                  <a:pt x="400080" y="54598"/>
                </a:lnTo>
                <a:lnTo>
                  <a:pt x="400757" y="54582"/>
                </a:lnTo>
                <a:lnTo>
                  <a:pt x="401434" y="54555"/>
                </a:lnTo>
                <a:lnTo>
                  <a:pt x="402110" y="54529"/>
                </a:lnTo>
                <a:lnTo>
                  <a:pt x="402787" y="54502"/>
                </a:lnTo>
                <a:lnTo>
                  <a:pt x="403488" y="54465"/>
                </a:lnTo>
                <a:lnTo>
                  <a:pt x="404165" y="54428"/>
                </a:lnTo>
                <a:lnTo>
                  <a:pt x="405518" y="54342"/>
                </a:lnTo>
                <a:lnTo>
                  <a:pt x="406896" y="54247"/>
                </a:lnTo>
                <a:lnTo>
                  <a:pt x="408250" y="54146"/>
                </a:lnTo>
                <a:lnTo>
                  <a:pt x="409603" y="54029"/>
                </a:lnTo>
                <a:lnTo>
                  <a:pt x="410981" y="53912"/>
                </a:lnTo>
                <a:lnTo>
                  <a:pt x="412335" y="53784"/>
                </a:lnTo>
                <a:lnTo>
                  <a:pt x="413664" y="53656"/>
                </a:lnTo>
                <a:lnTo>
                  <a:pt x="416347" y="53401"/>
                </a:lnTo>
                <a:lnTo>
                  <a:pt x="418982" y="53151"/>
                </a:lnTo>
                <a:lnTo>
                  <a:pt x="419586" y="53092"/>
                </a:lnTo>
                <a:lnTo>
                  <a:pt x="420214" y="53034"/>
                </a:lnTo>
                <a:lnTo>
                  <a:pt x="420843" y="52965"/>
                </a:lnTo>
                <a:lnTo>
                  <a:pt x="421447" y="52895"/>
                </a:lnTo>
                <a:lnTo>
                  <a:pt x="422051" y="52816"/>
                </a:lnTo>
                <a:lnTo>
                  <a:pt x="422607" y="52725"/>
                </a:lnTo>
                <a:lnTo>
                  <a:pt x="422897" y="52677"/>
                </a:lnTo>
                <a:lnTo>
                  <a:pt x="423139" y="52629"/>
                </a:lnTo>
                <a:lnTo>
                  <a:pt x="423381" y="52576"/>
                </a:lnTo>
                <a:lnTo>
                  <a:pt x="423623" y="52523"/>
                </a:lnTo>
                <a:lnTo>
                  <a:pt x="423840" y="52465"/>
                </a:lnTo>
                <a:lnTo>
                  <a:pt x="424058" y="52401"/>
                </a:lnTo>
                <a:lnTo>
                  <a:pt x="424227" y="52337"/>
                </a:lnTo>
                <a:lnTo>
                  <a:pt x="424396" y="52273"/>
                </a:lnTo>
                <a:lnTo>
                  <a:pt x="424541" y="52199"/>
                </a:lnTo>
                <a:lnTo>
                  <a:pt x="424662" y="52129"/>
                </a:lnTo>
                <a:lnTo>
                  <a:pt x="424759" y="52050"/>
                </a:lnTo>
                <a:lnTo>
                  <a:pt x="424855" y="51970"/>
                </a:lnTo>
                <a:lnTo>
                  <a:pt x="424904" y="51885"/>
                </a:lnTo>
                <a:lnTo>
                  <a:pt x="424928" y="51794"/>
                </a:lnTo>
                <a:lnTo>
                  <a:pt x="424928" y="51704"/>
                </a:lnTo>
                <a:lnTo>
                  <a:pt x="424904" y="51608"/>
                </a:lnTo>
                <a:lnTo>
                  <a:pt x="424831" y="51507"/>
                </a:lnTo>
                <a:lnTo>
                  <a:pt x="424734" y="51401"/>
                </a:lnTo>
                <a:lnTo>
                  <a:pt x="424614" y="51289"/>
                </a:lnTo>
                <a:lnTo>
                  <a:pt x="424444" y="51177"/>
                </a:lnTo>
                <a:lnTo>
                  <a:pt x="424106" y="50964"/>
                </a:lnTo>
                <a:lnTo>
                  <a:pt x="423768" y="50757"/>
                </a:lnTo>
                <a:lnTo>
                  <a:pt x="423381" y="50565"/>
                </a:lnTo>
                <a:lnTo>
                  <a:pt x="422970" y="50384"/>
                </a:lnTo>
                <a:lnTo>
                  <a:pt x="422535" y="50214"/>
                </a:lnTo>
                <a:lnTo>
                  <a:pt x="422317" y="50134"/>
                </a:lnTo>
                <a:lnTo>
                  <a:pt x="422076" y="50055"/>
                </a:lnTo>
                <a:lnTo>
                  <a:pt x="421810" y="49980"/>
                </a:lnTo>
                <a:lnTo>
                  <a:pt x="421544" y="49911"/>
                </a:lnTo>
                <a:lnTo>
                  <a:pt x="421278" y="49842"/>
                </a:lnTo>
                <a:lnTo>
                  <a:pt x="420988" y="49778"/>
                </a:lnTo>
                <a:lnTo>
                  <a:pt x="420698" y="49714"/>
                </a:lnTo>
                <a:lnTo>
                  <a:pt x="420384" y="49656"/>
                </a:lnTo>
                <a:lnTo>
                  <a:pt x="420045" y="49602"/>
                </a:lnTo>
                <a:lnTo>
                  <a:pt x="419707" y="49549"/>
                </a:lnTo>
                <a:lnTo>
                  <a:pt x="419344" y="49501"/>
                </a:lnTo>
                <a:lnTo>
                  <a:pt x="418982" y="49454"/>
                </a:lnTo>
                <a:lnTo>
                  <a:pt x="418571" y="49411"/>
                </a:lnTo>
                <a:lnTo>
                  <a:pt x="418184" y="49374"/>
                </a:lnTo>
                <a:lnTo>
                  <a:pt x="417749" y="49336"/>
                </a:lnTo>
                <a:lnTo>
                  <a:pt x="417290" y="49305"/>
                </a:lnTo>
                <a:lnTo>
                  <a:pt x="416830" y="49278"/>
                </a:lnTo>
                <a:lnTo>
                  <a:pt x="416347" y="49257"/>
                </a:lnTo>
                <a:lnTo>
                  <a:pt x="415839" y="49235"/>
                </a:lnTo>
                <a:lnTo>
                  <a:pt x="415332" y="49219"/>
                </a:lnTo>
                <a:lnTo>
                  <a:pt x="414776" y="49203"/>
                </a:lnTo>
                <a:lnTo>
                  <a:pt x="414196" y="49198"/>
                </a:lnTo>
                <a:lnTo>
                  <a:pt x="403996" y="49070"/>
                </a:lnTo>
                <a:lnTo>
                  <a:pt x="393795" y="48937"/>
                </a:lnTo>
                <a:lnTo>
                  <a:pt x="373371" y="48661"/>
                </a:lnTo>
                <a:lnTo>
                  <a:pt x="363171" y="48523"/>
                </a:lnTo>
                <a:lnTo>
                  <a:pt x="352946" y="48384"/>
                </a:lnTo>
                <a:lnTo>
                  <a:pt x="342746" y="48257"/>
                </a:lnTo>
                <a:lnTo>
                  <a:pt x="332522" y="48134"/>
                </a:lnTo>
                <a:lnTo>
                  <a:pt x="325730" y="48060"/>
                </a:lnTo>
                <a:lnTo>
                  <a:pt x="318938" y="47991"/>
                </a:lnTo>
                <a:lnTo>
                  <a:pt x="305329" y="47863"/>
                </a:lnTo>
                <a:lnTo>
                  <a:pt x="278137" y="47618"/>
                </a:lnTo>
                <a:lnTo>
                  <a:pt x="264553" y="47491"/>
                </a:lnTo>
                <a:lnTo>
                  <a:pt x="257737" y="47421"/>
                </a:lnTo>
                <a:lnTo>
                  <a:pt x="250945" y="47347"/>
                </a:lnTo>
                <a:lnTo>
                  <a:pt x="244153" y="47272"/>
                </a:lnTo>
                <a:lnTo>
                  <a:pt x="237361" y="47187"/>
                </a:lnTo>
                <a:lnTo>
                  <a:pt x="230569" y="47092"/>
                </a:lnTo>
                <a:lnTo>
                  <a:pt x="223801" y="46990"/>
                </a:lnTo>
                <a:lnTo>
                  <a:pt x="215389" y="46857"/>
                </a:lnTo>
                <a:lnTo>
                  <a:pt x="206978" y="46719"/>
                </a:lnTo>
                <a:lnTo>
                  <a:pt x="198566" y="46575"/>
                </a:lnTo>
                <a:lnTo>
                  <a:pt x="190155" y="46427"/>
                </a:lnTo>
                <a:lnTo>
                  <a:pt x="181743" y="46267"/>
                </a:lnTo>
                <a:lnTo>
                  <a:pt x="173356" y="46113"/>
                </a:lnTo>
                <a:lnTo>
                  <a:pt x="156533" y="45783"/>
                </a:lnTo>
                <a:lnTo>
                  <a:pt x="122935" y="45118"/>
                </a:lnTo>
                <a:lnTo>
                  <a:pt x="106136" y="44788"/>
                </a:lnTo>
                <a:lnTo>
                  <a:pt x="97724" y="44628"/>
                </a:lnTo>
                <a:lnTo>
                  <a:pt x="89337" y="44469"/>
                </a:lnTo>
                <a:lnTo>
                  <a:pt x="86412" y="44416"/>
                </a:lnTo>
                <a:lnTo>
                  <a:pt x="83488" y="44357"/>
                </a:lnTo>
                <a:lnTo>
                  <a:pt x="80587" y="44293"/>
                </a:lnTo>
                <a:lnTo>
                  <a:pt x="77687" y="44224"/>
                </a:lnTo>
                <a:lnTo>
                  <a:pt x="74810" y="44150"/>
                </a:lnTo>
                <a:lnTo>
                  <a:pt x="71910" y="44065"/>
                </a:lnTo>
                <a:lnTo>
                  <a:pt x="69058" y="43969"/>
                </a:lnTo>
                <a:lnTo>
                  <a:pt x="67632" y="43916"/>
                </a:lnTo>
                <a:lnTo>
                  <a:pt x="66205" y="43857"/>
                </a:lnTo>
                <a:lnTo>
                  <a:pt x="64779" y="43799"/>
                </a:lnTo>
                <a:lnTo>
                  <a:pt x="63353" y="43735"/>
                </a:lnTo>
                <a:lnTo>
                  <a:pt x="61927" y="43666"/>
                </a:lnTo>
                <a:lnTo>
                  <a:pt x="60525" y="43591"/>
                </a:lnTo>
                <a:lnTo>
                  <a:pt x="59123" y="43517"/>
                </a:lnTo>
                <a:lnTo>
                  <a:pt x="57697" y="43431"/>
                </a:lnTo>
                <a:lnTo>
                  <a:pt x="56295" y="43346"/>
                </a:lnTo>
                <a:lnTo>
                  <a:pt x="54918" y="43256"/>
                </a:lnTo>
                <a:lnTo>
                  <a:pt x="53516" y="43155"/>
                </a:lnTo>
                <a:lnTo>
                  <a:pt x="52114" y="43054"/>
                </a:lnTo>
                <a:lnTo>
                  <a:pt x="50736" y="42942"/>
                </a:lnTo>
                <a:lnTo>
                  <a:pt x="49358" y="42830"/>
                </a:lnTo>
                <a:lnTo>
                  <a:pt x="47980" y="42708"/>
                </a:lnTo>
                <a:lnTo>
                  <a:pt x="46603" y="42580"/>
                </a:lnTo>
                <a:lnTo>
                  <a:pt x="45249" y="42447"/>
                </a:lnTo>
                <a:lnTo>
                  <a:pt x="43896" y="42304"/>
                </a:lnTo>
                <a:lnTo>
                  <a:pt x="42711" y="42176"/>
                </a:lnTo>
                <a:lnTo>
                  <a:pt x="41575" y="42043"/>
                </a:lnTo>
                <a:lnTo>
                  <a:pt x="40463" y="41910"/>
                </a:lnTo>
                <a:lnTo>
                  <a:pt x="39400" y="41766"/>
                </a:lnTo>
                <a:lnTo>
                  <a:pt x="38336" y="41623"/>
                </a:lnTo>
                <a:lnTo>
                  <a:pt x="37321" y="41479"/>
                </a:lnTo>
                <a:lnTo>
                  <a:pt x="36330" y="41325"/>
                </a:lnTo>
                <a:lnTo>
                  <a:pt x="35339" y="41171"/>
                </a:lnTo>
                <a:lnTo>
                  <a:pt x="34396" y="41011"/>
                </a:lnTo>
                <a:lnTo>
                  <a:pt x="33478" y="40846"/>
                </a:lnTo>
                <a:lnTo>
                  <a:pt x="32608" y="40676"/>
                </a:lnTo>
                <a:lnTo>
                  <a:pt x="31738" y="40500"/>
                </a:lnTo>
                <a:lnTo>
                  <a:pt x="30892" y="40325"/>
                </a:lnTo>
                <a:lnTo>
                  <a:pt x="30094" y="40139"/>
                </a:lnTo>
                <a:lnTo>
                  <a:pt x="29296" y="39952"/>
                </a:lnTo>
                <a:lnTo>
                  <a:pt x="28547" y="39761"/>
                </a:lnTo>
                <a:lnTo>
                  <a:pt x="27798" y="39564"/>
                </a:lnTo>
                <a:lnTo>
                  <a:pt x="27097" y="39362"/>
                </a:lnTo>
                <a:lnTo>
                  <a:pt x="26396" y="39154"/>
                </a:lnTo>
                <a:lnTo>
                  <a:pt x="25743" y="38947"/>
                </a:lnTo>
                <a:lnTo>
                  <a:pt x="25115" y="38729"/>
                </a:lnTo>
                <a:lnTo>
                  <a:pt x="24486" y="38505"/>
                </a:lnTo>
                <a:lnTo>
                  <a:pt x="23906" y="38282"/>
                </a:lnTo>
                <a:lnTo>
                  <a:pt x="23350" y="38048"/>
                </a:lnTo>
                <a:lnTo>
                  <a:pt x="22818" y="37814"/>
                </a:lnTo>
                <a:lnTo>
                  <a:pt x="22287" y="37574"/>
                </a:lnTo>
                <a:lnTo>
                  <a:pt x="21803" y="37324"/>
                </a:lnTo>
                <a:lnTo>
                  <a:pt x="21320" y="37074"/>
                </a:lnTo>
                <a:lnTo>
                  <a:pt x="20885" y="36814"/>
                </a:lnTo>
                <a:lnTo>
                  <a:pt x="20450" y="36553"/>
                </a:lnTo>
                <a:lnTo>
                  <a:pt x="20063" y="36282"/>
                </a:lnTo>
                <a:lnTo>
                  <a:pt x="19676" y="36010"/>
                </a:lnTo>
                <a:lnTo>
                  <a:pt x="19096" y="35548"/>
                </a:lnTo>
                <a:lnTo>
                  <a:pt x="18564" y="35079"/>
                </a:lnTo>
                <a:lnTo>
                  <a:pt x="18105" y="34622"/>
                </a:lnTo>
                <a:lnTo>
                  <a:pt x="17694" y="34159"/>
                </a:lnTo>
                <a:lnTo>
                  <a:pt x="17332" y="33702"/>
                </a:lnTo>
                <a:lnTo>
                  <a:pt x="17042" y="33244"/>
                </a:lnTo>
                <a:lnTo>
                  <a:pt x="16800" y="32792"/>
                </a:lnTo>
                <a:lnTo>
                  <a:pt x="16606" y="32334"/>
                </a:lnTo>
                <a:lnTo>
                  <a:pt x="16461" y="31887"/>
                </a:lnTo>
                <a:lnTo>
                  <a:pt x="16389" y="31435"/>
                </a:lnTo>
                <a:lnTo>
                  <a:pt x="16365" y="30983"/>
                </a:lnTo>
                <a:lnTo>
                  <a:pt x="16389" y="30536"/>
                </a:lnTo>
                <a:lnTo>
                  <a:pt x="16437" y="30089"/>
                </a:lnTo>
                <a:lnTo>
                  <a:pt x="16558" y="29643"/>
                </a:lnTo>
                <a:lnTo>
                  <a:pt x="16727" y="29201"/>
                </a:lnTo>
                <a:lnTo>
                  <a:pt x="16945" y="28754"/>
                </a:lnTo>
                <a:lnTo>
                  <a:pt x="17211" y="28313"/>
                </a:lnTo>
                <a:lnTo>
                  <a:pt x="17525" y="27871"/>
                </a:lnTo>
                <a:lnTo>
                  <a:pt x="17863" y="27435"/>
                </a:lnTo>
                <a:lnTo>
                  <a:pt x="18250" y="26993"/>
                </a:lnTo>
                <a:lnTo>
                  <a:pt x="18685" y="26552"/>
                </a:lnTo>
                <a:lnTo>
                  <a:pt x="19169" y="26115"/>
                </a:lnTo>
                <a:lnTo>
                  <a:pt x="19700" y="25679"/>
                </a:lnTo>
                <a:lnTo>
                  <a:pt x="20256" y="25243"/>
                </a:lnTo>
                <a:lnTo>
                  <a:pt x="20836" y="24807"/>
                </a:lnTo>
                <a:lnTo>
                  <a:pt x="21489" y="24371"/>
                </a:lnTo>
                <a:lnTo>
                  <a:pt x="22142" y="23934"/>
                </a:lnTo>
                <a:lnTo>
                  <a:pt x="22867" y="23498"/>
                </a:lnTo>
                <a:lnTo>
                  <a:pt x="23616" y="23067"/>
                </a:lnTo>
                <a:lnTo>
                  <a:pt x="24390" y="22631"/>
                </a:lnTo>
                <a:lnTo>
                  <a:pt x="25187" y="22200"/>
                </a:lnTo>
                <a:lnTo>
                  <a:pt x="26033" y="21764"/>
                </a:lnTo>
                <a:lnTo>
                  <a:pt x="26686" y="21434"/>
                </a:lnTo>
                <a:lnTo>
                  <a:pt x="27290" y="21104"/>
                </a:lnTo>
                <a:lnTo>
                  <a:pt x="27894" y="20769"/>
                </a:lnTo>
                <a:lnTo>
                  <a:pt x="28450" y="20434"/>
                </a:lnTo>
                <a:lnTo>
                  <a:pt x="29006" y="20093"/>
                </a:lnTo>
                <a:lnTo>
                  <a:pt x="29538" y="19748"/>
                </a:lnTo>
                <a:lnTo>
                  <a:pt x="30046" y="19407"/>
                </a:lnTo>
                <a:lnTo>
                  <a:pt x="30529" y="19061"/>
                </a:lnTo>
                <a:lnTo>
                  <a:pt x="30964" y="18710"/>
                </a:lnTo>
                <a:lnTo>
                  <a:pt x="31399" y="18365"/>
                </a:lnTo>
                <a:lnTo>
                  <a:pt x="31810" y="18013"/>
                </a:lnTo>
                <a:lnTo>
                  <a:pt x="32173" y="17662"/>
                </a:lnTo>
                <a:lnTo>
                  <a:pt x="32511" y="17311"/>
                </a:lnTo>
                <a:lnTo>
                  <a:pt x="32825" y="16955"/>
                </a:lnTo>
                <a:lnTo>
                  <a:pt x="33115" y="16604"/>
                </a:lnTo>
                <a:lnTo>
                  <a:pt x="33381" y="16253"/>
                </a:lnTo>
                <a:lnTo>
                  <a:pt x="33575" y="15987"/>
                </a:lnTo>
                <a:lnTo>
                  <a:pt x="33792" y="15726"/>
                </a:lnTo>
                <a:lnTo>
                  <a:pt x="34034" y="15471"/>
                </a:lnTo>
                <a:lnTo>
                  <a:pt x="34300" y="15221"/>
                </a:lnTo>
                <a:lnTo>
                  <a:pt x="34566" y="14976"/>
                </a:lnTo>
                <a:lnTo>
                  <a:pt x="34880" y="14731"/>
                </a:lnTo>
                <a:lnTo>
                  <a:pt x="35194" y="14497"/>
                </a:lnTo>
                <a:lnTo>
                  <a:pt x="35532" y="14268"/>
                </a:lnTo>
                <a:lnTo>
                  <a:pt x="35895" y="14040"/>
                </a:lnTo>
                <a:lnTo>
                  <a:pt x="36282" y="13816"/>
                </a:lnTo>
                <a:lnTo>
                  <a:pt x="36668" y="13603"/>
                </a:lnTo>
                <a:lnTo>
                  <a:pt x="37079" y="13391"/>
                </a:lnTo>
                <a:lnTo>
                  <a:pt x="37514" y="13178"/>
                </a:lnTo>
                <a:lnTo>
                  <a:pt x="37974" y="12976"/>
                </a:lnTo>
                <a:lnTo>
                  <a:pt x="38457" y="12779"/>
                </a:lnTo>
                <a:lnTo>
                  <a:pt x="38941" y="12582"/>
                </a:lnTo>
                <a:lnTo>
                  <a:pt x="39448" y="12390"/>
                </a:lnTo>
                <a:lnTo>
                  <a:pt x="39980" y="12204"/>
                </a:lnTo>
                <a:lnTo>
                  <a:pt x="40512" y="12018"/>
                </a:lnTo>
                <a:lnTo>
                  <a:pt x="41068" y="11842"/>
                </a:lnTo>
                <a:lnTo>
                  <a:pt x="41648" y="11667"/>
                </a:lnTo>
                <a:lnTo>
                  <a:pt x="42228" y="11497"/>
                </a:lnTo>
                <a:lnTo>
                  <a:pt x="42856" y="11332"/>
                </a:lnTo>
                <a:lnTo>
                  <a:pt x="43461" y="11167"/>
                </a:lnTo>
                <a:lnTo>
                  <a:pt x="44113" y="11007"/>
                </a:lnTo>
                <a:lnTo>
                  <a:pt x="44766" y="10853"/>
                </a:lnTo>
                <a:lnTo>
                  <a:pt x="45418" y="10704"/>
                </a:lnTo>
                <a:lnTo>
                  <a:pt x="46119" y="10555"/>
                </a:lnTo>
                <a:lnTo>
                  <a:pt x="46796" y="10411"/>
                </a:lnTo>
                <a:lnTo>
                  <a:pt x="47521" y="10268"/>
                </a:lnTo>
                <a:lnTo>
                  <a:pt x="48246" y="10129"/>
                </a:lnTo>
                <a:lnTo>
                  <a:pt x="48971" y="9996"/>
                </a:lnTo>
                <a:lnTo>
                  <a:pt x="49745" y="9869"/>
                </a:lnTo>
                <a:lnTo>
                  <a:pt x="50494" y="9741"/>
                </a:lnTo>
                <a:lnTo>
                  <a:pt x="51268" y="9619"/>
                </a:lnTo>
                <a:lnTo>
                  <a:pt x="52065" y="9496"/>
                </a:lnTo>
                <a:lnTo>
                  <a:pt x="52863" y="9379"/>
                </a:lnTo>
                <a:lnTo>
                  <a:pt x="53685" y="9262"/>
                </a:lnTo>
                <a:lnTo>
                  <a:pt x="54507" y="9151"/>
                </a:lnTo>
                <a:lnTo>
                  <a:pt x="55328" y="9044"/>
                </a:lnTo>
                <a:lnTo>
                  <a:pt x="56199" y="8938"/>
                </a:lnTo>
                <a:lnTo>
                  <a:pt x="57045" y="8837"/>
                </a:lnTo>
                <a:lnTo>
                  <a:pt x="57915" y="8736"/>
                </a:lnTo>
                <a:lnTo>
                  <a:pt x="58785" y="8640"/>
                </a:lnTo>
                <a:lnTo>
                  <a:pt x="59679" y="8544"/>
                </a:lnTo>
                <a:lnTo>
                  <a:pt x="60574" y="8454"/>
                </a:lnTo>
                <a:lnTo>
                  <a:pt x="62411" y="8278"/>
                </a:lnTo>
                <a:lnTo>
                  <a:pt x="64272" y="8113"/>
                </a:lnTo>
                <a:lnTo>
                  <a:pt x="66157" y="7959"/>
                </a:lnTo>
                <a:lnTo>
                  <a:pt x="68091" y="7815"/>
                </a:lnTo>
                <a:lnTo>
                  <a:pt x="70049" y="7677"/>
                </a:lnTo>
                <a:lnTo>
                  <a:pt x="72031" y="7549"/>
                </a:lnTo>
                <a:lnTo>
                  <a:pt x="74037" y="7427"/>
                </a:lnTo>
                <a:lnTo>
                  <a:pt x="76067" y="7315"/>
                </a:lnTo>
                <a:lnTo>
                  <a:pt x="78122" y="7209"/>
                </a:lnTo>
                <a:lnTo>
                  <a:pt x="79548" y="7134"/>
                </a:lnTo>
                <a:lnTo>
                  <a:pt x="80998" y="7071"/>
                </a:lnTo>
                <a:lnTo>
                  <a:pt x="82448" y="7007"/>
                </a:lnTo>
                <a:lnTo>
                  <a:pt x="83923" y="6954"/>
                </a:lnTo>
                <a:lnTo>
                  <a:pt x="85373" y="6895"/>
                </a:lnTo>
                <a:lnTo>
                  <a:pt x="86823" y="6847"/>
                </a:lnTo>
                <a:lnTo>
                  <a:pt x="88298" y="6799"/>
                </a:lnTo>
                <a:lnTo>
                  <a:pt x="89772" y="6757"/>
                </a:lnTo>
                <a:lnTo>
                  <a:pt x="92721" y="6677"/>
                </a:lnTo>
                <a:lnTo>
                  <a:pt x="95670" y="6602"/>
                </a:lnTo>
                <a:lnTo>
                  <a:pt x="98643" y="6544"/>
                </a:lnTo>
                <a:lnTo>
                  <a:pt x="101616" y="6491"/>
                </a:lnTo>
                <a:lnTo>
                  <a:pt x="104613" y="6443"/>
                </a:lnTo>
                <a:lnTo>
                  <a:pt x="107586" y="6400"/>
                </a:lnTo>
                <a:lnTo>
                  <a:pt x="113557" y="6326"/>
                </a:lnTo>
                <a:lnTo>
                  <a:pt x="119551" y="6251"/>
                </a:lnTo>
                <a:lnTo>
                  <a:pt x="122524" y="6214"/>
                </a:lnTo>
                <a:lnTo>
                  <a:pt x="125497" y="6172"/>
                </a:lnTo>
                <a:lnTo>
                  <a:pt x="152061" y="5762"/>
                </a:lnTo>
                <a:lnTo>
                  <a:pt x="165355" y="5560"/>
                </a:lnTo>
                <a:lnTo>
                  <a:pt x="178649" y="5363"/>
                </a:lnTo>
                <a:lnTo>
                  <a:pt x="191943" y="5171"/>
                </a:lnTo>
                <a:lnTo>
                  <a:pt x="198590" y="5081"/>
                </a:lnTo>
                <a:lnTo>
                  <a:pt x="205237" y="4996"/>
                </a:lnTo>
                <a:lnTo>
                  <a:pt x="211884" y="4911"/>
                </a:lnTo>
                <a:lnTo>
                  <a:pt x="218531" y="4831"/>
                </a:lnTo>
                <a:lnTo>
                  <a:pt x="225178" y="4756"/>
                </a:lnTo>
                <a:lnTo>
                  <a:pt x="231825" y="4687"/>
                </a:lnTo>
                <a:lnTo>
                  <a:pt x="240358" y="4602"/>
                </a:lnTo>
                <a:lnTo>
                  <a:pt x="248938" y="4517"/>
                </a:lnTo>
                <a:lnTo>
                  <a:pt x="257592" y="4443"/>
                </a:lnTo>
                <a:lnTo>
                  <a:pt x="266342" y="4363"/>
                </a:lnTo>
                <a:lnTo>
                  <a:pt x="284252" y="4219"/>
                </a:lnTo>
                <a:lnTo>
                  <a:pt x="302961" y="4076"/>
                </a:lnTo>
                <a:lnTo>
                  <a:pt x="343786" y="3772"/>
                </a:lnTo>
                <a:lnTo>
                  <a:pt x="366434" y="3602"/>
                </a:lnTo>
                <a:lnTo>
                  <a:pt x="390919" y="3416"/>
                </a:lnTo>
                <a:lnTo>
                  <a:pt x="414172" y="3538"/>
                </a:lnTo>
                <a:lnTo>
                  <a:pt x="439237" y="3671"/>
                </a:lnTo>
                <a:lnTo>
                  <a:pt x="465874" y="3810"/>
                </a:lnTo>
                <a:lnTo>
                  <a:pt x="493839" y="3958"/>
                </a:lnTo>
                <a:lnTo>
                  <a:pt x="522820" y="4123"/>
                </a:lnTo>
                <a:lnTo>
                  <a:pt x="537637" y="4214"/>
                </a:lnTo>
                <a:lnTo>
                  <a:pt x="552599" y="4304"/>
                </a:lnTo>
                <a:lnTo>
                  <a:pt x="567706" y="4405"/>
                </a:lnTo>
                <a:lnTo>
                  <a:pt x="582910" y="4512"/>
                </a:lnTo>
                <a:lnTo>
                  <a:pt x="598162" y="4623"/>
                </a:lnTo>
                <a:lnTo>
                  <a:pt x="613462" y="4740"/>
                </a:lnTo>
                <a:lnTo>
                  <a:pt x="616822" y="4767"/>
                </a:lnTo>
                <a:lnTo>
                  <a:pt x="620181" y="4799"/>
                </a:lnTo>
                <a:lnTo>
                  <a:pt x="626925" y="4873"/>
                </a:lnTo>
                <a:lnTo>
                  <a:pt x="633669" y="4959"/>
                </a:lnTo>
                <a:lnTo>
                  <a:pt x="640388" y="5054"/>
                </a:lnTo>
                <a:lnTo>
                  <a:pt x="647108" y="5161"/>
                </a:lnTo>
                <a:lnTo>
                  <a:pt x="653852" y="5272"/>
                </a:lnTo>
                <a:lnTo>
                  <a:pt x="660571" y="5395"/>
                </a:lnTo>
                <a:lnTo>
                  <a:pt x="667291" y="5517"/>
                </a:lnTo>
                <a:lnTo>
                  <a:pt x="674010" y="5650"/>
                </a:lnTo>
                <a:lnTo>
                  <a:pt x="680754" y="5783"/>
                </a:lnTo>
                <a:lnTo>
                  <a:pt x="694193" y="6054"/>
                </a:lnTo>
                <a:lnTo>
                  <a:pt x="707632" y="6320"/>
                </a:lnTo>
                <a:lnTo>
                  <a:pt x="714376" y="6453"/>
                </a:lnTo>
                <a:lnTo>
                  <a:pt x="721095" y="6576"/>
                </a:lnTo>
                <a:lnTo>
                  <a:pt x="722207" y="6602"/>
                </a:lnTo>
                <a:lnTo>
                  <a:pt x="723319" y="6640"/>
                </a:lnTo>
                <a:lnTo>
                  <a:pt x="724383" y="6682"/>
                </a:lnTo>
                <a:lnTo>
                  <a:pt x="725446" y="6735"/>
                </a:lnTo>
                <a:lnTo>
                  <a:pt x="726461" y="6799"/>
                </a:lnTo>
                <a:lnTo>
                  <a:pt x="727477" y="6874"/>
                </a:lnTo>
                <a:lnTo>
                  <a:pt x="728443" y="6954"/>
                </a:lnTo>
                <a:lnTo>
                  <a:pt x="729386" y="7044"/>
                </a:lnTo>
                <a:lnTo>
                  <a:pt x="730305" y="7140"/>
                </a:lnTo>
                <a:lnTo>
                  <a:pt x="731199" y="7251"/>
                </a:lnTo>
                <a:lnTo>
                  <a:pt x="732045" y="7363"/>
                </a:lnTo>
                <a:lnTo>
                  <a:pt x="732867" y="7491"/>
                </a:lnTo>
                <a:lnTo>
                  <a:pt x="733664" y="7619"/>
                </a:lnTo>
                <a:lnTo>
                  <a:pt x="734414" y="7762"/>
                </a:lnTo>
                <a:lnTo>
                  <a:pt x="735139" y="7906"/>
                </a:lnTo>
                <a:lnTo>
                  <a:pt x="735840" y="8065"/>
                </a:lnTo>
                <a:lnTo>
                  <a:pt x="736468" y="8225"/>
                </a:lnTo>
                <a:lnTo>
                  <a:pt x="737097" y="8395"/>
                </a:lnTo>
                <a:lnTo>
                  <a:pt x="737677" y="8576"/>
                </a:lnTo>
                <a:lnTo>
                  <a:pt x="738209" y="8762"/>
                </a:lnTo>
                <a:lnTo>
                  <a:pt x="738692" y="8954"/>
                </a:lnTo>
                <a:lnTo>
                  <a:pt x="739151" y="9151"/>
                </a:lnTo>
                <a:lnTo>
                  <a:pt x="739562" y="9358"/>
                </a:lnTo>
                <a:lnTo>
                  <a:pt x="739925" y="9571"/>
                </a:lnTo>
                <a:lnTo>
                  <a:pt x="740263" y="9789"/>
                </a:lnTo>
                <a:lnTo>
                  <a:pt x="740529" y="10012"/>
                </a:lnTo>
                <a:lnTo>
                  <a:pt x="740771" y="10246"/>
                </a:lnTo>
                <a:lnTo>
                  <a:pt x="740964" y="10486"/>
                </a:lnTo>
                <a:lnTo>
                  <a:pt x="741109" y="10731"/>
                </a:lnTo>
                <a:lnTo>
                  <a:pt x="741182" y="10981"/>
                </a:lnTo>
                <a:lnTo>
                  <a:pt x="741230" y="11236"/>
                </a:lnTo>
                <a:lnTo>
                  <a:pt x="741230" y="11497"/>
                </a:lnTo>
                <a:lnTo>
                  <a:pt x="741133" y="11997"/>
                </a:lnTo>
                <a:lnTo>
                  <a:pt x="741037" y="12491"/>
                </a:lnTo>
                <a:lnTo>
                  <a:pt x="740867" y="12992"/>
                </a:lnTo>
                <a:lnTo>
                  <a:pt x="740674" y="13492"/>
                </a:lnTo>
                <a:lnTo>
                  <a:pt x="740481" y="13986"/>
                </a:lnTo>
                <a:lnTo>
                  <a:pt x="740215" y="14486"/>
                </a:lnTo>
                <a:lnTo>
                  <a:pt x="739949" y="14986"/>
                </a:lnTo>
                <a:lnTo>
                  <a:pt x="739659" y="15481"/>
                </a:lnTo>
                <a:lnTo>
                  <a:pt x="739345" y="15981"/>
                </a:lnTo>
                <a:lnTo>
                  <a:pt x="739006" y="16476"/>
                </a:lnTo>
                <a:lnTo>
                  <a:pt x="738644" y="16971"/>
                </a:lnTo>
                <a:lnTo>
                  <a:pt x="738257" y="17465"/>
                </a:lnTo>
                <a:lnTo>
                  <a:pt x="737483" y="18455"/>
                </a:lnTo>
                <a:lnTo>
                  <a:pt x="736637" y="19439"/>
                </a:lnTo>
                <a:lnTo>
                  <a:pt x="734776" y="21562"/>
                </a:lnTo>
                <a:lnTo>
                  <a:pt x="732891" y="23684"/>
                </a:lnTo>
                <a:lnTo>
                  <a:pt x="730981" y="25802"/>
                </a:lnTo>
                <a:lnTo>
                  <a:pt x="729024" y="27919"/>
                </a:lnTo>
                <a:lnTo>
                  <a:pt x="727017" y="30031"/>
                </a:lnTo>
                <a:lnTo>
                  <a:pt x="724987" y="32148"/>
                </a:lnTo>
                <a:lnTo>
                  <a:pt x="722932" y="34260"/>
                </a:lnTo>
                <a:lnTo>
                  <a:pt x="720830" y="36367"/>
                </a:lnTo>
                <a:lnTo>
                  <a:pt x="720467" y="36713"/>
                </a:lnTo>
                <a:lnTo>
                  <a:pt x="720104" y="37053"/>
                </a:lnTo>
                <a:lnTo>
                  <a:pt x="719718" y="37393"/>
                </a:lnTo>
                <a:lnTo>
                  <a:pt x="719307" y="37734"/>
                </a:lnTo>
                <a:lnTo>
                  <a:pt x="718896" y="38074"/>
                </a:lnTo>
                <a:lnTo>
                  <a:pt x="718461" y="38404"/>
                </a:lnTo>
                <a:lnTo>
                  <a:pt x="718002" y="38739"/>
                </a:lnTo>
                <a:lnTo>
                  <a:pt x="717518" y="39069"/>
                </a:lnTo>
                <a:lnTo>
                  <a:pt x="717011" y="39399"/>
                </a:lnTo>
                <a:lnTo>
                  <a:pt x="716479" y="39724"/>
                </a:lnTo>
                <a:lnTo>
                  <a:pt x="715923" y="40043"/>
                </a:lnTo>
                <a:lnTo>
                  <a:pt x="715343" y="40362"/>
                </a:lnTo>
                <a:lnTo>
                  <a:pt x="714763" y="40681"/>
                </a:lnTo>
                <a:lnTo>
                  <a:pt x="714110" y="40990"/>
                </a:lnTo>
                <a:lnTo>
                  <a:pt x="713457" y="41304"/>
                </a:lnTo>
                <a:lnTo>
                  <a:pt x="712781" y="41607"/>
                </a:lnTo>
                <a:lnTo>
                  <a:pt x="712056" y="41910"/>
                </a:lnTo>
                <a:lnTo>
                  <a:pt x="711306" y="42213"/>
                </a:lnTo>
                <a:lnTo>
                  <a:pt x="710509" y="42506"/>
                </a:lnTo>
                <a:lnTo>
                  <a:pt x="709687" y="42798"/>
                </a:lnTo>
                <a:lnTo>
                  <a:pt x="708841" y="43086"/>
                </a:lnTo>
                <a:lnTo>
                  <a:pt x="707946" y="43373"/>
                </a:lnTo>
                <a:lnTo>
                  <a:pt x="707028" y="43650"/>
                </a:lnTo>
                <a:lnTo>
                  <a:pt x="706061" y="43926"/>
                </a:lnTo>
                <a:lnTo>
                  <a:pt x="705046" y="44198"/>
                </a:lnTo>
                <a:lnTo>
                  <a:pt x="704007" y="44469"/>
                </a:lnTo>
                <a:lnTo>
                  <a:pt x="702919" y="44730"/>
                </a:lnTo>
                <a:lnTo>
                  <a:pt x="701783" y="44985"/>
                </a:lnTo>
                <a:lnTo>
                  <a:pt x="700623" y="45240"/>
                </a:lnTo>
                <a:lnTo>
                  <a:pt x="699390" y="45490"/>
                </a:lnTo>
                <a:lnTo>
                  <a:pt x="698133" y="45730"/>
                </a:lnTo>
                <a:lnTo>
                  <a:pt x="696828" y="45969"/>
                </a:lnTo>
                <a:lnTo>
                  <a:pt x="695885" y="46134"/>
                </a:lnTo>
                <a:lnTo>
                  <a:pt x="694918" y="46288"/>
                </a:lnTo>
                <a:lnTo>
                  <a:pt x="693976" y="46437"/>
                </a:lnTo>
                <a:lnTo>
                  <a:pt x="693009" y="46575"/>
                </a:lnTo>
                <a:lnTo>
                  <a:pt x="692042" y="46708"/>
                </a:lnTo>
                <a:lnTo>
                  <a:pt x="691075" y="46836"/>
                </a:lnTo>
                <a:lnTo>
                  <a:pt x="690108" y="46959"/>
                </a:lnTo>
                <a:lnTo>
                  <a:pt x="689117" y="47070"/>
                </a:lnTo>
                <a:lnTo>
                  <a:pt x="688150" y="47182"/>
                </a:lnTo>
                <a:lnTo>
                  <a:pt x="687159" y="47283"/>
                </a:lnTo>
                <a:lnTo>
                  <a:pt x="686144" y="47373"/>
                </a:lnTo>
                <a:lnTo>
                  <a:pt x="685153" y="47464"/>
                </a:lnTo>
                <a:lnTo>
                  <a:pt x="684138" y="47549"/>
                </a:lnTo>
                <a:lnTo>
                  <a:pt x="683123" y="47623"/>
                </a:lnTo>
                <a:lnTo>
                  <a:pt x="682108" y="47698"/>
                </a:lnTo>
                <a:lnTo>
                  <a:pt x="681068" y="47762"/>
                </a:lnTo>
                <a:lnTo>
                  <a:pt x="680029" y="47820"/>
                </a:lnTo>
                <a:lnTo>
                  <a:pt x="678990" y="47879"/>
                </a:lnTo>
                <a:lnTo>
                  <a:pt x="677926" y="47927"/>
                </a:lnTo>
                <a:lnTo>
                  <a:pt x="676887" y="47969"/>
                </a:lnTo>
                <a:lnTo>
                  <a:pt x="675823" y="48012"/>
                </a:lnTo>
                <a:lnTo>
                  <a:pt x="674735" y="48044"/>
                </a:lnTo>
                <a:lnTo>
                  <a:pt x="673648" y="48076"/>
                </a:lnTo>
                <a:lnTo>
                  <a:pt x="672560" y="48097"/>
                </a:lnTo>
                <a:lnTo>
                  <a:pt x="671472" y="48118"/>
                </a:lnTo>
                <a:lnTo>
                  <a:pt x="670360" y="48134"/>
                </a:lnTo>
                <a:lnTo>
                  <a:pt x="669249" y="48145"/>
                </a:lnTo>
                <a:lnTo>
                  <a:pt x="668137" y="48155"/>
                </a:lnTo>
                <a:lnTo>
                  <a:pt x="667001" y="48161"/>
                </a:lnTo>
                <a:lnTo>
                  <a:pt x="665865" y="48155"/>
                </a:lnTo>
                <a:lnTo>
                  <a:pt x="664704" y="48155"/>
                </a:lnTo>
                <a:lnTo>
                  <a:pt x="663544" y="48145"/>
                </a:lnTo>
                <a:lnTo>
                  <a:pt x="660547" y="48124"/>
                </a:lnTo>
                <a:lnTo>
                  <a:pt x="657526" y="48102"/>
                </a:lnTo>
                <a:lnTo>
                  <a:pt x="654504" y="48086"/>
                </a:lnTo>
                <a:lnTo>
                  <a:pt x="651483" y="48076"/>
                </a:lnTo>
                <a:lnTo>
                  <a:pt x="645464" y="48060"/>
                </a:lnTo>
                <a:lnTo>
                  <a:pt x="639422" y="48054"/>
                </a:lnTo>
                <a:lnTo>
                  <a:pt x="633403" y="48060"/>
                </a:lnTo>
                <a:lnTo>
                  <a:pt x="627360" y="48070"/>
                </a:lnTo>
                <a:lnTo>
                  <a:pt x="621342" y="48086"/>
                </a:lnTo>
                <a:lnTo>
                  <a:pt x="615299" y="48102"/>
                </a:lnTo>
                <a:lnTo>
                  <a:pt x="613317" y="48113"/>
                </a:lnTo>
                <a:lnTo>
                  <a:pt x="611335" y="48124"/>
                </a:lnTo>
                <a:lnTo>
                  <a:pt x="607371" y="48155"/>
                </a:lnTo>
                <a:lnTo>
                  <a:pt x="603431" y="48198"/>
                </a:lnTo>
                <a:lnTo>
                  <a:pt x="599467" y="48246"/>
                </a:lnTo>
                <a:lnTo>
                  <a:pt x="591539" y="48352"/>
                </a:lnTo>
                <a:lnTo>
                  <a:pt x="587599" y="48406"/>
                </a:lnTo>
                <a:lnTo>
                  <a:pt x="583635" y="48448"/>
                </a:lnTo>
                <a:lnTo>
                  <a:pt x="577084" y="48517"/>
                </a:lnTo>
                <a:lnTo>
                  <a:pt x="570534" y="48576"/>
                </a:lnTo>
                <a:lnTo>
                  <a:pt x="557433" y="48693"/>
                </a:lnTo>
                <a:lnTo>
                  <a:pt x="550883" y="48757"/>
                </a:lnTo>
                <a:lnTo>
                  <a:pt x="544333" y="48826"/>
                </a:lnTo>
                <a:lnTo>
                  <a:pt x="541070" y="48868"/>
                </a:lnTo>
                <a:lnTo>
                  <a:pt x="537807" y="48916"/>
                </a:lnTo>
                <a:lnTo>
                  <a:pt x="534543" y="48964"/>
                </a:lnTo>
                <a:lnTo>
                  <a:pt x="531256" y="49017"/>
                </a:lnTo>
                <a:lnTo>
                  <a:pt x="530048" y="49039"/>
                </a:lnTo>
                <a:lnTo>
                  <a:pt x="528863" y="49065"/>
                </a:lnTo>
                <a:lnTo>
                  <a:pt x="527679" y="49102"/>
                </a:lnTo>
                <a:lnTo>
                  <a:pt x="526519" y="49140"/>
                </a:lnTo>
                <a:lnTo>
                  <a:pt x="525358" y="49188"/>
                </a:lnTo>
                <a:lnTo>
                  <a:pt x="524198" y="49235"/>
                </a:lnTo>
                <a:lnTo>
                  <a:pt x="523062" y="49289"/>
                </a:lnTo>
                <a:lnTo>
                  <a:pt x="521950" y="49352"/>
                </a:lnTo>
                <a:lnTo>
                  <a:pt x="520838" y="49416"/>
                </a:lnTo>
                <a:lnTo>
                  <a:pt x="519727" y="49491"/>
                </a:lnTo>
                <a:lnTo>
                  <a:pt x="518639" y="49571"/>
                </a:lnTo>
                <a:lnTo>
                  <a:pt x="517551" y="49650"/>
                </a:lnTo>
                <a:lnTo>
                  <a:pt x="516488" y="49741"/>
                </a:lnTo>
                <a:lnTo>
                  <a:pt x="515424" y="49837"/>
                </a:lnTo>
                <a:lnTo>
                  <a:pt x="514385" y="49938"/>
                </a:lnTo>
                <a:lnTo>
                  <a:pt x="513345" y="50049"/>
                </a:lnTo>
                <a:lnTo>
                  <a:pt x="512330" y="50161"/>
                </a:lnTo>
                <a:lnTo>
                  <a:pt x="511315" y="50278"/>
                </a:lnTo>
                <a:lnTo>
                  <a:pt x="510324" y="50406"/>
                </a:lnTo>
                <a:lnTo>
                  <a:pt x="509333" y="50539"/>
                </a:lnTo>
                <a:lnTo>
                  <a:pt x="508342" y="50672"/>
                </a:lnTo>
                <a:lnTo>
                  <a:pt x="507375" y="50815"/>
                </a:lnTo>
                <a:lnTo>
                  <a:pt x="506433" y="50970"/>
                </a:lnTo>
                <a:lnTo>
                  <a:pt x="505466" y="51124"/>
                </a:lnTo>
                <a:lnTo>
                  <a:pt x="504547" y="51289"/>
                </a:lnTo>
                <a:lnTo>
                  <a:pt x="503605" y="51454"/>
                </a:lnTo>
                <a:lnTo>
                  <a:pt x="502686" y="51629"/>
                </a:lnTo>
                <a:lnTo>
                  <a:pt x="501792" y="51816"/>
                </a:lnTo>
                <a:lnTo>
                  <a:pt x="500897" y="52002"/>
                </a:lnTo>
                <a:lnTo>
                  <a:pt x="500003" y="52199"/>
                </a:lnTo>
                <a:lnTo>
                  <a:pt x="499133" y="52401"/>
                </a:lnTo>
                <a:lnTo>
                  <a:pt x="498263" y="52608"/>
                </a:lnTo>
                <a:lnTo>
                  <a:pt x="496933" y="52933"/>
                </a:lnTo>
                <a:lnTo>
                  <a:pt x="495652" y="53262"/>
                </a:lnTo>
                <a:lnTo>
                  <a:pt x="494371" y="53592"/>
                </a:lnTo>
                <a:lnTo>
                  <a:pt x="493114" y="53927"/>
                </a:lnTo>
                <a:lnTo>
                  <a:pt x="491857" y="54257"/>
                </a:lnTo>
                <a:lnTo>
                  <a:pt x="490625" y="54598"/>
                </a:lnTo>
                <a:lnTo>
                  <a:pt x="489416" y="54933"/>
                </a:lnTo>
                <a:lnTo>
                  <a:pt x="488208" y="55273"/>
                </a:lnTo>
                <a:lnTo>
                  <a:pt x="487023" y="55619"/>
                </a:lnTo>
                <a:lnTo>
                  <a:pt x="485863" y="55960"/>
                </a:lnTo>
                <a:lnTo>
                  <a:pt x="484703" y="56305"/>
                </a:lnTo>
                <a:lnTo>
                  <a:pt x="483567" y="56657"/>
                </a:lnTo>
                <a:lnTo>
                  <a:pt x="482431" y="57008"/>
                </a:lnTo>
                <a:lnTo>
                  <a:pt x="481343" y="57359"/>
                </a:lnTo>
                <a:lnTo>
                  <a:pt x="480231" y="57715"/>
                </a:lnTo>
                <a:lnTo>
                  <a:pt x="479143" y="58072"/>
                </a:lnTo>
                <a:lnTo>
                  <a:pt x="478080" y="58428"/>
                </a:lnTo>
                <a:lnTo>
                  <a:pt x="477041" y="58790"/>
                </a:lnTo>
                <a:lnTo>
                  <a:pt x="476001" y="59152"/>
                </a:lnTo>
                <a:lnTo>
                  <a:pt x="474962" y="59513"/>
                </a:lnTo>
                <a:lnTo>
                  <a:pt x="473947" y="59880"/>
                </a:lnTo>
                <a:lnTo>
                  <a:pt x="472956" y="60247"/>
                </a:lnTo>
                <a:lnTo>
                  <a:pt x="471965" y="60614"/>
                </a:lnTo>
                <a:lnTo>
                  <a:pt x="470974" y="60987"/>
                </a:lnTo>
                <a:lnTo>
                  <a:pt x="469064" y="61737"/>
                </a:lnTo>
                <a:lnTo>
                  <a:pt x="467179" y="62492"/>
                </a:lnTo>
                <a:lnTo>
                  <a:pt x="465342" y="63253"/>
                </a:lnTo>
                <a:lnTo>
                  <a:pt x="463553" y="64024"/>
                </a:lnTo>
                <a:lnTo>
                  <a:pt x="463070" y="64237"/>
                </a:lnTo>
                <a:lnTo>
                  <a:pt x="462538" y="64450"/>
                </a:lnTo>
                <a:lnTo>
                  <a:pt x="462006" y="64658"/>
                </a:lnTo>
                <a:lnTo>
                  <a:pt x="461450" y="64860"/>
                </a:lnTo>
                <a:lnTo>
                  <a:pt x="460894" y="65067"/>
                </a:lnTo>
                <a:lnTo>
                  <a:pt x="460290" y="65269"/>
                </a:lnTo>
                <a:lnTo>
                  <a:pt x="459686" y="65466"/>
                </a:lnTo>
                <a:lnTo>
                  <a:pt x="459081" y="65668"/>
                </a:lnTo>
                <a:lnTo>
                  <a:pt x="457800" y="66062"/>
                </a:lnTo>
                <a:lnTo>
                  <a:pt x="456495" y="66445"/>
                </a:lnTo>
                <a:lnTo>
                  <a:pt x="455142" y="66828"/>
                </a:lnTo>
                <a:lnTo>
                  <a:pt x="453788" y="67200"/>
                </a:lnTo>
                <a:lnTo>
                  <a:pt x="453256" y="67339"/>
                </a:lnTo>
                <a:lnTo>
                  <a:pt x="452724" y="67472"/>
                </a:lnTo>
                <a:lnTo>
                  <a:pt x="452169" y="67589"/>
                </a:lnTo>
                <a:lnTo>
                  <a:pt x="451613" y="67695"/>
                </a:lnTo>
                <a:lnTo>
                  <a:pt x="451081" y="67796"/>
                </a:lnTo>
                <a:lnTo>
                  <a:pt x="450501" y="67881"/>
                </a:lnTo>
                <a:lnTo>
                  <a:pt x="449945" y="67961"/>
                </a:lnTo>
                <a:lnTo>
                  <a:pt x="449389" y="68025"/>
                </a:lnTo>
                <a:lnTo>
                  <a:pt x="448833" y="68083"/>
                </a:lnTo>
                <a:lnTo>
                  <a:pt x="448277" y="68131"/>
                </a:lnTo>
                <a:lnTo>
                  <a:pt x="447721" y="68169"/>
                </a:lnTo>
                <a:lnTo>
                  <a:pt x="447165" y="68195"/>
                </a:lnTo>
                <a:lnTo>
                  <a:pt x="446609" y="68211"/>
                </a:lnTo>
                <a:lnTo>
                  <a:pt x="446053" y="68216"/>
                </a:lnTo>
                <a:lnTo>
                  <a:pt x="445522" y="68211"/>
                </a:lnTo>
                <a:lnTo>
                  <a:pt x="444990" y="68201"/>
                </a:lnTo>
                <a:lnTo>
                  <a:pt x="444458" y="68174"/>
                </a:lnTo>
                <a:lnTo>
                  <a:pt x="443950" y="68142"/>
                </a:lnTo>
                <a:lnTo>
                  <a:pt x="443443" y="68099"/>
                </a:lnTo>
                <a:lnTo>
                  <a:pt x="442935" y="68046"/>
                </a:lnTo>
                <a:lnTo>
                  <a:pt x="442452" y="67982"/>
                </a:lnTo>
                <a:lnTo>
                  <a:pt x="441968" y="67908"/>
                </a:lnTo>
                <a:lnTo>
                  <a:pt x="441509" y="67823"/>
                </a:lnTo>
                <a:lnTo>
                  <a:pt x="441074" y="67732"/>
                </a:lnTo>
                <a:lnTo>
                  <a:pt x="440639" y="67626"/>
                </a:lnTo>
                <a:lnTo>
                  <a:pt x="440228" y="67514"/>
                </a:lnTo>
                <a:lnTo>
                  <a:pt x="439817" y="67392"/>
                </a:lnTo>
                <a:lnTo>
                  <a:pt x="439455" y="67259"/>
                </a:lnTo>
                <a:lnTo>
                  <a:pt x="439092" y="67121"/>
                </a:lnTo>
                <a:lnTo>
                  <a:pt x="438729" y="66966"/>
                </a:lnTo>
                <a:lnTo>
                  <a:pt x="438415" y="66807"/>
                </a:lnTo>
                <a:lnTo>
                  <a:pt x="438125" y="66631"/>
                </a:lnTo>
                <a:lnTo>
                  <a:pt x="437690" y="66360"/>
                </a:lnTo>
                <a:lnTo>
                  <a:pt x="437279" y="66078"/>
                </a:lnTo>
                <a:lnTo>
                  <a:pt x="436917" y="65801"/>
                </a:lnTo>
                <a:lnTo>
                  <a:pt x="436554" y="65519"/>
                </a:lnTo>
                <a:lnTo>
                  <a:pt x="436216" y="65237"/>
                </a:lnTo>
                <a:lnTo>
                  <a:pt x="435901" y="64950"/>
                </a:lnTo>
                <a:lnTo>
                  <a:pt x="435321" y="64381"/>
                </a:lnTo>
                <a:lnTo>
                  <a:pt x="434185" y="63232"/>
                </a:lnTo>
                <a:lnTo>
                  <a:pt x="433581" y="62663"/>
                </a:lnTo>
                <a:lnTo>
                  <a:pt x="433267" y="62375"/>
                </a:lnTo>
                <a:lnTo>
                  <a:pt x="432953" y="62093"/>
                </a:lnTo>
                <a:lnTo>
                  <a:pt x="431381" y="60785"/>
                </a:lnTo>
                <a:lnTo>
                  <a:pt x="429762" y="59476"/>
                </a:lnTo>
                <a:lnTo>
                  <a:pt x="428940" y="58827"/>
                </a:lnTo>
                <a:lnTo>
                  <a:pt x="428094" y="58178"/>
                </a:lnTo>
                <a:lnTo>
                  <a:pt x="427248" y="57524"/>
                </a:lnTo>
                <a:lnTo>
                  <a:pt x="426378" y="56875"/>
                </a:lnTo>
                <a:lnTo>
                  <a:pt x="426064" y="56651"/>
                </a:lnTo>
                <a:lnTo>
                  <a:pt x="425701" y="56433"/>
                </a:lnTo>
                <a:lnTo>
                  <a:pt x="425290" y="56226"/>
                </a:lnTo>
                <a:lnTo>
                  <a:pt x="425073" y="56125"/>
                </a:lnTo>
                <a:lnTo>
                  <a:pt x="424831" y="56023"/>
                </a:lnTo>
                <a:lnTo>
                  <a:pt x="424589" y="55928"/>
                </a:lnTo>
                <a:lnTo>
                  <a:pt x="424348" y="55837"/>
                </a:lnTo>
                <a:lnTo>
                  <a:pt x="424082" y="55747"/>
                </a:lnTo>
                <a:lnTo>
                  <a:pt x="423792" y="55662"/>
                </a:lnTo>
                <a:lnTo>
                  <a:pt x="423502" y="55582"/>
                </a:lnTo>
                <a:lnTo>
                  <a:pt x="423212" y="55502"/>
                </a:lnTo>
                <a:lnTo>
                  <a:pt x="422897" y="55433"/>
                </a:lnTo>
                <a:lnTo>
                  <a:pt x="422559" y="55364"/>
                </a:lnTo>
                <a:lnTo>
                  <a:pt x="422221" y="55300"/>
                </a:lnTo>
                <a:lnTo>
                  <a:pt x="421858" y="55241"/>
                </a:lnTo>
                <a:lnTo>
                  <a:pt x="421471" y="55188"/>
                </a:lnTo>
                <a:lnTo>
                  <a:pt x="421085" y="55135"/>
                </a:lnTo>
                <a:lnTo>
                  <a:pt x="420674" y="55093"/>
                </a:lnTo>
                <a:lnTo>
                  <a:pt x="420239" y="55055"/>
                </a:lnTo>
                <a:lnTo>
                  <a:pt x="419804" y="55023"/>
                </a:lnTo>
                <a:lnTo>
                  <a:pt x="419344" y="55002"/>
                </a:lnTo>
                <a:lnTo>
                  <a:pt x="418885" y="54981"/>
                </a:lnTo>
                <a:lnTo>
                  <a:pt x="418377" y="54970"/>
                </a:lnTo>
                <a:lnTo>
                  <a:pt x="417870" y="54965"/>
                </a:lnTo>
                <a:lnTo>
                  <a:pt x="417338" y="54965"/>
                </a:lnTo>
                <a:lnTo>
                  <a:pt x="416782" y="54970"/>
                </a:lnTo>
                <a:lnTo>
                  <a:pt x="416226" y="54986"/>
                </a:lnTo>
                <a:lnTo>
                  <a:pt x="415622" y="55013"/>
                </a:lnTo>
                <a:lnTo>
                  <a:pt x="415018" y="55045"/>
                </a:lnTo>
                <a:lnTo>
                  <a:pt x="414389" y="55082"/>
                </a:lnTo>
                <a:lnTo>
                  <a:pt x="413809" y="55124"/>
                </a:lnTo>
                <a:lnTo>
                  <a:pt x="413253" y="55178"/>
                </a:lnTo>
                <a:lnTo>
                  <a:pt x="412746" y="55231"/>
                </a:lnTo>
                <a:lnTo>
                  <a:pt x="412262" y="55289"/>
                </a:lnTo>
                <a:lnTo>
                  <a:pt x="411827" y="55353"/>
                </a:lnTo>
                <a:lnTo>
                  <a:pt x="411416" y="55417"/>
                </a:lnTo>
                <a:lnTo>
                  <a:pt x="411054" y="55486"/>
                </a:lnTo>
                <a:lnTo>
                  <a:pt x="410715" y="55561"/>
                </a:lnTo>
                <a:lnTo>
                  <a:pt x="410425" y="55640"/>
                </a:lnTo>
                <a:lnTo>
                  <a:pt x="410135" y="55720"/>
                </a:lnTo>
                <a:lnTo>
                  <a:pt x="409893" y="55805"/>
                </a:lnTo>
                <a:lnTo>
                  <a:pt x="409676" y="55890"/>
                </a:lnTo>
                <a:lnTo>
                  <a:pt x="409507" y="55981"/>
                </a:lnTo>
                <a:lnTo>
                  <a:pt x="409337" y="56077"/>
                </a:lnTo>
                <a:lnTo>
                  <a:pt x="409192" y="56172"/>
                </a:lnTo>
                <a:lnTo>
                  <a:pt x="409096" y="56268"/>
                </a:lnTo>
                <a:lnTo>
                  <a:pt x="408999" y="56369"/>
                </a:lnTo>
                <a:lnTo>
                  <a:pt x="408951" y="56470"/>
                </a:lnTo>
                <a:lnTo>
                  <a:pt x="408902" y="56571"/>
                </a:lnTo>
                <a:lnTo>
                  <a:pt x="408878" y="56678"/>
                </a:lnTo>
                <a:lnTo>
                  <a:pt x="408878" y="56784"/>
                </a:lnTo>
                <a:lnTo>
                  <a:pt x="408902" y="56891"/>
                </a:lnTo>
                <a:lnTo>
                  <a:pt x="408927" y="56997"/>
                </a:lnTo>
                <a:lnTo>
                  <a:pt x="408975" y="57109"/>
                </a:lnTo>
                <a:lnTo>
                  <a:pt x="409047" y="57220"/>
                </a:lnTo>
                <a:lnTo>
                  <a:pt x="409217" y="57439"/>
                </a:lnTo>
                <a:lnTo>
                  <a:pt x="409458" y="57662"/>
                </a:lnTo>
                <a:lnTo>
                  <a:pt x="409724" y="57885"/>
                </a:lnTo>
                <a:lnTo>
                  <a:pt x="412528" y="60029"/>
                </a:lnTo>
                <a:lnTo>
                  <a:pt x="413930" y="61099"/>
                </a:lnTo>
                <a:lnTo>
                  <a:pt x="415380" y="62168"/>
                </a:lnTo>
                <a:lnTo>
                  <a:pt x="416105" y="62700"/>
                </a:lnTo>
                <a:lnTo>
                  <a:pt x="416855" y="63232"/>
                </a:lnTo>
                <a:lnTo>
                  <a:pt x="417628" y="63764"/>
                </a:lnTo>
                <a:lnTo>
                  <a:pt x="418426" y="64290"/>
                </a:lnTo>
                <a:lnTo>
                  <a:pt x="419248" y="64817"/>
                </a:lnTo>
                <a:lnTo>
                  <a:pt x="420069" y="65344"/>
                </a:lnTo>
                <a:lnTo>
                  <a:pt x="420940" y="65865"/>
                </a:lnTo>
                <a:lnTo>
                  <a:pt x="421834" y="66386"/>
                </a:lnTo>
                <a:lnTo>
                  <a:pt x="422317" y="66647"/>
                </a:lnTo>
                <a:lnTo>
                  <a:pt x="422825" y="66897"/>
                </a:lnTo>
                <a:lnTo>
                  <a:pt x="423381" y="67137"/>
                </a:lnTo>
                <a:lnTo>
                  <a:pt x="423985" y="67365"/>
                </a:lnTo>
                <a:lnTo>
                  <a:pt x="424589" y="67583"/>
                </a:lnTo>
                <a:lnTo>
                  <a:pt x="425266" y="67796"/>
                </a:lnTo>
                <a:lnTo>
                  <a:pt x="425943" y="67993"/>
                </a:lnTo>
                <a:lnTo>
                  <a:pt x="426668" y="68190"/>
                </a:lnTo>
                <a:lnTo>
                  <a:pt x="427442" y="68371"/>
                </a:lnTo>
                <a:lnTo>
                  <a:pt x="428215" y="68546"/>
                </a:lnTo>
                <a:lnTo>
                  <a:pt x="429037" y="68711"/>
                </a:lnTo>
                <a:lnTo>
                  <a:pt x="429883" y="68866"/>
                </a:lnTo>
                <a:lnTo>
                  <a:pt x="430753" y="69014"/>
                </a:lnTo>
                <a:lnTo>
                  <a:pt x="431647" y="69158"/>
                </a:lnTo>
                <a:lnTo>
                  <a:pt x="432542" y="69291"/>
                </a:lnTo>
                <a:lnTo>
                  <a:pt x="433484" y="69419"/>
                </a:lnTo>
                <a:lnTo>
                  <a:pt x="434451" y="69536"/>
                </a:lnTo>
                <a:lnTo>
                  <a:pt x="435442" y="69648"/>
                </a:lnTo>
                <a:lnTo>
                  <a:pt x="436457" y="69749"/>
                </a:lnTo>
                <a:lnTo>
                  <a:pt x="437473" y="69850"/>
                </a:lnTo>
                <a:lnTo>
                  <a:pt x="438512" y="69940"/>
                </a:lnTo>
                <a:lnTo>
                  <a:pt x="439575" y="70025"/>
                </a:lnTo>
                <a:lnTo>
                  <a:pt x="440663" y="70100"/>
                </a:lnTo>
                <a:lnTo>
                  <a:pt x="441751" y="70174"/>
                </a:lnTo>
                <a:lnTo>
                  <a:pt x="442863" y="70238"/>
                </a:lnTo>
                <a:lnTo>
                  <a:pt x="443975" y="70302"/>
                </a:lnTo>
                <a:lnTo>
                  <a:pt x="445111" y="70355"/>
                </a:lnTo>
                <a:lnTo>
                  <a:pt x="446247" y="70408"/>
                </a:lnTo>
                <a:lnTo>
                  <a:pt x="447407" y="70451"/>
                </a:lnTo>
                <a:lnTo>
                  <a:pt x="448567" y="70493"/>
                </a:lnTo>
                <a:lnTo>
                  <a:pt x="449727" y="70525"/>
                </a:lnTo>
                <a:lnTo>
                  <a:pt x="450912" y="70557"/>
                </a:lnTo>
                <a:lnTo>
                  <a:pt x="452193" y="70589"/>
                </a:lnTo>
                <a:lnTo>
                  <a:pt x="453474" y="70610"/>
                </a:lnTo>
                <a:lnTo>
                  <a:pt x="454755" y="70626"/>
                </a:lnTo>
                <a:lnTo>
                  <a:pt x="456012" y="70632"/>
                </a:lnTo>
                <a:lnTo>
                  <a:pt x="457269" y="70637"/>
                </a:lnTo>
                <a:lnTo>
                  <a:pt x="458526" y="70632"/>
                </a:lnTo>
                <a:lnTo>
                  <a:pt x="459758" y="70616"/>
                </a:lnTo>
                <a:lnTo>
                  <a:pt x="460991" y="70600"/>
                </a:lnTo>
                <a:lnTo>
                  <a:pt x="462224" y="70573"/>
                </a:lnTo>
                <a:lnTo>
                  <a:pt x="463432" y="70541"/>
                </a:lnTo>
                <a:lnTo>
                  <a:pt x="464641" y="70499"/>
                </a:lnTo>
                <a:lnTo>
                  <a:pt x="465825" y="70451"/>
                </a:lnTo>
                <a:lnTo>
                  <a:pt x="467010" y="70398"/>
                </a:lnTo>
                <a:lnTo>
                  <a:pt x="468170" y="70334"/>
                </a:lnTo>
                <a:lnTo>
                  <a:pt x="469330" y="70265"/>
                </a:lnTo>
                <a:lnTo>
                  <a:pt x="470490" y="70185"/>
                </a:lnTo>
                <a:lnTo>
                  <a:pt x="471626" y="70100"/>
                </a:lnTo>
                <a:lnTo>
                  <a:pt x="472738" y="70004"/>
                </a:lnTo>
                <a:lnTo>
                  <a:pt x="473850" y="69903"/>
                </a:lnTo>
                <a:lnTo>
                  <a:pt x="474962" y="69791"/>
                </a:lnTo>
                <a:lnTo>
                  <a:pt x="476050" y="69674"/>
                </a:lnTo>
                <a:lnTo>
                  <a:pt x="477113" y="69546"/>
                </a:lnTo>
                <a:lnTo>
                  <a:pt x="478177" y="69413"/>
                </a:lnTo>
                <a:lnTo>
                  <a:pt x="479216" y="69270"/>
                </a:lnTo>
                <a:lnTo>
                  <a:pt x="480255" y="69116"/>
                </a:lnTo>
                <a:lnTo>
                  <a:pt x="481270" y="68956"/>
                </a:lnTo>
                <a:lnTo>
                  <a:pt x="482261" y="68786"/>
                </a:lnTo>
                <a:lnTo>
                  <a:pt x="483252" y="68605"/>
                </a:lnTo>
                <a:lnTo>
                  <a:pt x="484219" y="68419"/>
                </a:lnTo>
                <a:lnTo>
                  <a:pt x="485186" y="68222"/>
                </a:lnTo>
                <a:lnTo>
                  <a:pt x="486129" y="68020"/>
                </a:lnTo>
                <a:lnTo>
                  <a:pt x="487047" y="67802"/>
                </a:lnTo>
                <a:lnTo>
                  <a:pt x="490673" y="66934"/>
                </a:lnTo>
                <a:lnTo>
                  <a:pt x="494299" y="66073"/>
                </a:lnTo>
                <a:lnTo>
                  <a:pt x="497924" y="65205"/>
                </a:lnTo>
                <a:lnTo>
                  <a:pt x="501550" y="64338"/>
                </a:lnTo>
                <a:lnTo>
                  <a:pt x="505151" y="63466"/>
                </a:lnTo>
                <a:lnTo>
                  <a:pt x="508705" y="62588"/>
                </a:lnTo>
                <a:lnTo>
                  <a:pt x="510469" y="62141"/>
                </a:lnTo>
                <a:lnTo>
                  <a:pt x="512209" y="61700"/>
                </a:lnTo>
                <a:lnTo>
                  <a:pt x="513950" y="61253"/>
                </a:lnTo>
                <a:lnTo>
                  <a:pt x="515666" y="60801"/>
                </a:lnTo>
                <a:lnTo>
                  <a:pt x="517092" y="60428"/>
                </a:lnTo>
                <a:lnTo>
                  <a:pt x="518542" y="60067"/>
                </a:lnTo>
                <a:lnTo>
                  <a:pt x="519992" y="59715"/>
                </a:lnTo>
                <a:lnTo>
                  <a:pt x="521467" y="59370"/>
                </a:lnTo>
                <a:lnTo>
                  <a:pt x="522966" y="59040"/>
                </a:lnTo>
                <a:lnTo>
                  <a:pt x="524488" y="58715"/>
                </a:lnTo>
                <a:lnTo>
                  <a:pt x="526011" y="58396"/>
                </a:lnTo>
                <a:lnTo>
                  <a:pt x="527582" y="58093"/>
                </a:lnTo>
                <a:lnTo>
                  <a:pt x="529153" y="57800"/>
                </a:lnTo>
                <a:lnTo>
                  <a:pt x="530749" y="57518"/>
                </a:lnTo>
                <a:lnTo>
                  <a:pt x="532368" y="57242"/>
                </a:lnTo>
                <a:lnTo>
                  <a:pt x="534036" y="56981"/>
                </a:lnTo>
                <a:lnTo>
                  <a:pt x="535704" y="56731"/>
                </a:lnTo>
                <a:lnTo>
                  <a:pt x="536550" y="56609"/>
                </a:lnTo>
                <a:lnTo>
                  <a:pt x="537396" y="56492"/>
                </a:lnTo>
                <a:lnTo>
                  <a:pt x="538266" y="56375"/>
                </a:lnTo>
                <a:lnTo>
                  <a:pt x="539112" y="56263"/>
                </a:lnTo>
                <a:lnTo>
                  <a:pt x="540006" y="56156"/>
                </a:lnTo>
                <a:lnTo>
                  <a:pt x="540876" y="56045"/>
                </a:lnTo>
                <a:lnTo>
                  <a:pt x="541771" y="55944"/>
                </a:lnTo>
                <a:lnTo>
                  <a:pt x="542665" y="55843"/>
                </a:lnTo>
                <a:lnTo>
                  <a:pt x="543559" y="55747"/>
                </a:lnTo>
                <a:lnTo>
                  <a:pt x="544478" y="55651"/>
                </a:lnTo>
                <a:lnTo>
                  <a:pt x="545396" y="55561"/>
                </a:lnTo>
                <a:lnTo>
                  <a:pt x="546315" y="55470"/>
                </a:lnTo>
                <a:lnTo>
                  <a:pt x="547257" y="55385"/>
                </a:lnTo>
                <a:lnTo>
                  <a:pt x="548200" y="55300"/>
                </a:lnTo>
                <a:lnTo>
                  <a:pt x="549143" y="55220"/>
                </a:lnTo>
                <a:lnTo>
                  <a:pt x="550110" y="55146"/>
                </a:lnTo>
                <a:lnTo>
                  <a:pt x="551076" y="55077"/>
                </a:lnTo>
                <a:lnTo>
                  <a:pt x="552043" y="55002"/>
                </a:lnTo>
                <a:lnTo>
                  <a:pt x="553034" y="54938"/>
                </a:lnTo>
                <a:lnTo>
                  <a:pt x="554025" y="54874"/>
                </a:lnTo>
                <a:lnTo>
                  <a:pt x="555016" y="54816"/>
                </a:lnTo>
                <a:lnTo>
                  <a:pt x="556031" y="54757"/>
                </a:lnTo>
                <a:lnTo>
                  <a:pt x="557047" y="54704"/>
                </a:lnTo>
                <a:lnTo>
                  <a:pt x="558086" y="54656"/>
                </a:lnTo>
                <a:lnTo>
                  <a:pt x="559125" y="54608"/>
                </a:lnTo>
                <a:lnTo>
                  <a:pt x="560165" y="54566"/>
                </a:lnTo>
                <a:lnTo>
                  <a:pt x="561228" y="54529"/>
                </a:lnTo>
                <a:lnTo>
                  <a:pt x="562292" y="54491"/>
                </a:lnTo>
                <a:lnTo>
                  <a:pt x="563379" y="54459"/>
                </a:lnTo>
                <a:lnTo>
                  <a:pt x="564467" y="54433"/>
                </a:lnTo>
                <a:lnTo>
                  <a:pt x="565555" y="54406"/>
                </a:lnTo>
                <a:lnTo>
                  <a:pt x="566667" y="54385"/>
                </a:lnTo>
                <a:lnTo>
                  <a:pt x="567779" y="54364"/>
                </a:lnTo>
                <a:lnTo>
                  <a:pt x="568890" y="54353"/>
                </a:lnTo>
                <a:lnTo>
                  <a:pt x="570027" y="54342"/>
                </a:lnTo>
                <a:lnTo>
                  <a:pt x="571187" y="54332"/>
                </a:lnTo>
                <a:lnTo>
                  <a:pt x="573507" y="54332"/>
                </a:lnTo>
                <a:lnTo>
                  <a:pt x="579502" y="54337"/>
                </a:lnTo>
                <a:lnTo>
                  <a:pt x="585472" y="54332"/>
                </a:lnTo>
                <a:lnTo>
                  <a:pt x="591466" y="54321"/>
                </a:lnTo>
                <a:lnTo>
                  <a:pt x="597461" y="54300"/>
                </a:lnTo>
                <a:lnTo>
                  <a:pt x="603431" y="54273"/>
                </a:lnTo>
                <a:lnTo>
                  <a:pt x="609425" y="54236"/>
                </a:lnTo>
                <a:lnTo>
                  <a:pt x="615420" y="54199"/>
                </a:lnTo>
                <a:lnTo>
                  <a:pt x="621390" y="54151"/>
                </a:lnTo>
                <a:lnTo>
                  <a:pt x="627384" y="54103"/>
                </a:lnTo>
                <a:lnTo>
                  <a:pt x="633355" y="54050"/>
                </a:lnTo>
                <a:lnTo>
                  <a:pt x="645343" y="53938"/>
                </a:lnTo>
                <a:lnTo>
                  <a:pt x="657308" y="53821"/>
                </a:lnTo>
                <a:lnTo>
                  <a:pt x="669273" y="53704"/>
                </a:lnTo>
                <a:lnTo>
                  <a:pt x="672536" y="53672"/>
                </a:lnTo>
                <a:lnTo>
                  <a:pt x="675799" y="53630"/>
                </a:lnTo>
                <a:lnTo>
                  <a:pt x="679038" y="53576"/>
                </a:lnTo>
                <a:lnTo>
                  <a:pt x="680657" y="53544"/>
                </a:lnTo>
                <a:lnTo>
                  <a:pt x="682277" y="53513"/>
                </a:lnTo>
                <a:lnTo>
                  <a:pt x="683896" y="53475"/>
                </a:lnTo>
                <a:lnTo>
                  <a:pt x="685492" y="53433"/>
                </a:lnTo>
                <a:lnTo>
                  <a:pt x="687111" y="53385"/>
                </a:lnTo>
                <a:lnTo>
                  <a:pt x="688706" y="53332"/>
                </a:lnTo>
                <a:lnTo>
                  <a:pt x="690302" y="53278"/>
                </a:lnTo>
                <a:lnTo>
                  <a:pt x="691897" y="53220"/>
                </a:lnTo>
                <a:lnTo>
                  <a:pt x="693468" y="53151"/>
                </a:lnTo>
                <a:lnTo>
                  <a:pt x="695039" y="53082"/>
                </a:lnTo>
                <a:lnTo>
                  <a:pt x="696634" y="53002"/>
                </a:lnTo>
                <a:lnTo>
                  <a:pt x="698181" y="52917"/>
                </a:lnTo>
                <a:lnTo>
                  <a:pt x="699752" y="52832"/>
                </a:lnTo>
                <a:lnTo>
                  <a:pt x="701299" y="52731"/>
                </a:lnTo>
                <a:lnTo>
                  <a:pt x="702846" y="52629"/>
                </a:lnTo>
                <a:lnTo>
                  <a:pt x="704393" y="52518"/>
                </a:lnTo>
                <a:lnTo>
                  <a:pt x="705940" y="52395"/>
                </a:lnTo>
                <a:lnTo>
                  <a:pt x="707463" y="52273"/>
                </a:lnTo>
                <a:lnTo>
                  <a:pt x="708986" y="52135"/>
                </a:lnTo>
                <a:lnTo>
                  <a:pt x="710484" y="51991"/>
                </a:lnTo>
                <a:lnTo>
                  <a:pt x="712007" y="51842"/>
                </a:lnTo>
                <a:lnTo>
                  <a:pt x="713506" y="51677"/>
                </a:lnTo>
                <a:lnTo>
                  <a:pt x="714980" y="51507"/>
                </a:lnTo>
                <a:lnTo>
                  <a:pt x="716455" y="51326"/>
                </a:lnTo>
                <a:lnTo>
                  <a:pt x="717929" y="51140"/>
                </a:lnTo>
                <a:lnTo>
                  <a:pt x="719404" y="50938"/>
                </a:lnTo>
                <a:lnTo>
                  <a:pt x="720709" y="50746"/>
                </a:lnTo>
                <a:lnTo>
                  <a:pt x="721966" y="50549"/>
                </a:lnTo>
                <a:lnTo>
                  <a:pt x="723198" y="50347"/>
                </a:lnTo>
                <a:lnTo>
                  <a:pt x="724359" y="50140"/>
                </a:lnTo>
                <a:lnTo>
                  <a:pt x="725519" y="49927"/>
                </a:lnTo>
                <a:lnTo>
                  <a:pt x="726606" y="49709"/>
                </a:lnTo>
                <a:lnTo>
                  <a:pt x="727670" y="49485"/>
                </a:lnTo>
                <a:lnTo>
                  <a:pt x="728709" y="49257"/>
                </a:lnTo>
                <a:lnTo>
                  <a:pt x="729700" y="49023"/>
                </a:lnTo>
                <a:lnTo>
                  <a:pt x="730667" y="48783"/>
                </a:lnTo>
                <a:lnTo>
                  <a:pt x="731610" y="48544"/>
                </a:lnTo>
                <a:lnTo>
                  <a:pt x="732528" y="48294"/>
                </a:lnTo>
                <a:lnTo>
                  <a:pt x="733399" y="48044"/>
                </a:lnTo>
                <a:lnTo>
                  <a:pt x="734245" y="47788"/>
                </a:lnTo>
                <a:lnTo>
                  <a:pt x="735091" y="47533"/>
                </a:lnTo>
                <a:lnTo>
                  <a:pt x="735888" y="47272"/>
                </a:lnTo>
                <a:lnTo>
                  <a:pt x="736662" y="47006"/>
                </a:lnTo>
                <a:lnTo>
                  <a:pt x="737435" y="46735"/>
                </a:lnTo>
                <a:lnTo>
                  <a:pt x="738184" y="46469"/>
                </a:lnTo>
                <a:lnTo>
                  <a:pt x="738910" y="46192"/>
                </a:lnTo>
                <a:lnTo>
                  <a:pt x="739611" y="45916"/>
                </a:lnTo>
                <a:lnTo>
                  <a:pt x="740311" y="45639"/>
                </a:lnTo>
                <a:lnTo>
                  <a:pt x="740988" y="45357"/>
                </a:lnTo>
                <a:lnTo>
                  <a:pt x="741665" y="45075"/>
                </a:lnTo>
                <a:lnTo>
                  <a:pt x="742970" y="44506"/>
                </a:lnTo>
                <a:lnTo>
                  <a:pt x="744251" y="43932"/>
                </a:lnTo>
                <a:lnTo>
                  <a:pt x="745532" y="43357"/>
                </a:lnTo>
                <a:lnTo>
                  <a:pt x="746789" y="42772"/>
                </a:lnTo>
                <a:lnTo>
                  <a:pt x="747974" y="42208"/>
                </a:lnTo>
                <a:lnTo>
                  <a:pt x="749134" y="41644"/>
                </a:lnTo>
                <a:lnTo>
                  <a:pt x="750222" y="41075"/>
                </a:lnTo>
                <a:lnTo>
                  <a:pt x="751285" y="40500"/>
                </a:lnTo>
                <a:lnTo>
                  <a:pt x="752300" y="39926"/>
                </a:lnTo>
                <a:lnTo>
                  <a:pt x="753267" y="39351"/>
                </a:lnTo>
                <a:lnTo>
                  <a:pt x="754186" y="38771"/>
                </a:lnTo>
                <a:lnTo>
                  <a:pt x="755056" y="38191"/>
                </a:lnTo>
                <a:lnTo>
                  <a:pt x="755902" y="37606"/>
                </a:lnTo>
                <a:lnTo>
                  <a:pt x="756675" y="37021"/>
                </a:lnTo>
                <a:lnTo>
                  <a:pt x="757425" y="36436"/>
                </a:lnTo>
                <a:lnTo>
                  <a:pt x="758150" y="35845"/>
                </a:lnTo>
                <a:lnTo>
                  <a:pt x="758826" y="35255"/>
                </a:lnTo>
                <a:lnTo>
                  <a:pt x="759455" y="34664"/>
                </a:lnTo>
                <a:lnTo>
                  <a:pt x="760059" y="34069"/>
                </a:lnTo>
                <a:lnTo>
                  <a:pt x="760615" y="33473"/>
                </a:lnTo>
                <a:lnTo>
                  <a:pt x="761147" y="32877"/>
                </a:lnTo>
                <a:lnTo>
                  <a:pt x="761630" y="32276"/>
                </a:lnTo>
                <a:lnTo>
                  <a:pt x="762090" y="31675"/>
                </a:lnTo>
                <a:lnTo>
                  <a:pt x="762525" y="31074"/>
                </a:lnTo>
                <a:lnTo>
                  <a:pt x="762911" y="30467"/>
                </a:lnTo>
                <a:lnTo>
                  <a:pt x="763274" y="29866"/>
                </a:lnTo>
                <a:lnTo>
                  <a:pt x="763612" y="29260"/>
                </a:lnTo>
                <a:lnTo>
                  <a:pt x="763902" y="28648"/>
                </a:lnTo>
                <a:lnTo>
                  <a:pt x="764192" y="28041"/>
                </a:lnTo>
                <a:lnTo>
                  <a:pt x="764434" y="27429"/>
                </a:lnTo>
                <a:lnTo>
                  <a:pt x="764652" y="26818"/>
                </a:lnTo>
                <a:lnTo>
                  <a:pt x="764845" y="26206"/>
                </a:lnTo>
                <a:lnTo>
                  <a:pt x="765014" y="25594"/>
                </a:lnTo>
                <a:lnTo>
                  <a:pt x="765135" y="24982"/>
                </a:lnTo>
                <a:lnTo>
                  <a:pt x="765256" y="24365"/>
                </a:lnTo>
                <a:lnTo>
                  <a:pt x="765353" y="23753"/>
                </a:lnTo>
                <a:lnTo>
                  <a:pt x="765522" y="22381"/>
                </a:lnTo>
                <a:lnTo>
                  <a:pt x="765570" y="21695"/>
                </a:lnTo>
                <a:lnTo>
                  <a:pt x="765619" y="21008"/>
                </a:lnTo>
                <a:lnTo>
                  <a:pt x="765643" y="20317"/>
                </a:lnTo>
                <a:lnTo>
                  <a:pt x="765619" y="19631"/>
                </a:lnTo>
                <a:lnTo>
                  <a:pt x="765594" y="18944"/>
                </a:lnTo>
                <a:lnTo>
                  <a:pt x="765522" y="18253"/>
                </a:lnTo>
                <a:lnTo>
                  <a:pt x="765425" y="17567"/>
                </a:lnTo>
                <a:lnTo>
                  <a:pt x="765280" y="16880"/>
                </a:lnTo>
                <a:lnTo>
                  <a:pt x="765087" y="16199"/>
                </a:lnTo>
                <a:lnTo>
                  <a:pt x="764869" y="15513"/>
                </a:lnTo>
                <a:lnTo>
                  <a:pt x="764579" y="14832"/>
                </a:lnTo>
                <a:lnTo>
                  <a:pt x="764265" y="14151"/>
                </a:lnTo>
                <a:lnTo>
                  <a:pt x="763878" y="13476"/>
                </a:lnTo>
                <a:lnTo>
                  <a:pt x="763661" y="13140"/>
                </a:lnTo>
                <a:lnTo>
                  <a:pt x="763443" y="12800"/>
                </a:lnTo>
                <a:lnTo>
                  <a:pt x="763250" y="12545"/>
                </a:lnTo>
                <a:lnTo>
                  <a:pt x="763008" y="12289"/>
                </a:lnTo>
                <a:lnTo>
                  <a:pt x="762718" y="12039"/>
                </a:lnTo>
                <a:lnTo>
                  <a:pt x="762404" y="11795"/>
                </a:lnTo>
                <a:lnTo>
                  <a:pt x="762041" y="11550"/>
                </a:lnTo>
                <a:lnTo>
                  <a:pt x="761630" y="11316"/>
                </a:lnTo>
                <a:lnTo>
                  <a:pt x="761195" y="11082"/>
                </a:lnTo>
                <a:lnTo>
                  <a:pt x="760736" y="10853"/>
                </a:lnTo>
                <a:lnTo>
                  <a:pt x="760228" y="10624"/>
                </a:lnTo>
                <a:lnTo>
                  <a:pt x="759697" y="10401"/>
                </a:lnTo>
                <a:lnTo>
                  <a:pt x="759117" y="10183"/>
                </a:lnTo>
                <a:lnTo>
                  <a:pt x="758512" y="9970"/>
                </a:lnTo>
                <a:lnTo>
                  <a:pt x="757884" y="9757"/>
                </a:lnTo>
                <a:lnTo>
                  <a:pt x="757231" y="9550"/>
                </a:lnTo>
                <a:lnTo>
                  <a:pt x="756530" y="9347"/>
                </a:lnTo>
                <a:lnTo>
                  <a:pt x="755829" y="9145"/>
                </a:lnTo>
                <a:lnTo>
                  <a:pt x="755080" y="8948"/>
                </a:lnTo>
                <a:lnTo>
                  <a:pt x="754307" y="8757"/>
                </a:lnTo>
                <a:lnTo>
                  <a:pt x="753509" y="8565"/>
                </a:lnTo>
                <a:lnTo>
                  <a:pt x="752687" y="8374"/>
                </a:lnTo>
                <a:lnTo>
                  <a:pt x="751841" y="8188"/>
                </a:lnTo>
                <a:lnTo>
                  <a:pt x="750971" y="8007"/>
                </a:lnTo>
                <a:lnTo>
                  <a:pt x="750101" y="7826"/>
                </a:lnTo>
                <a:lnTo>
                  <a:pt x="749182" y="7650"/>
                </a:lnTo>
                <a:lnTo>
                  <a:pt x="748264" y="7475"/>
                </a:lnTo>
                <a:lnTo>
                  <a:pt x="747321" y="7299"/>
                </a:lnTo>
                <a:lnTo>
                  <a:pt x="746354" y="7129"/>
                </a:lnTo>
                <a:lnTo>
                  <a:pt x="745387" y="6964"/>
                </a:lnTo>
                <a:lnTo>
                  <a:pt x="744396" y="6799"/>
                </a:lnTo>
                <a:lnTo>
                  <a:pt x="743381" y="6634"/>
                </a:lnTo>
                <a:lnTo>
                  <a:pt x="742366" y="6475"/>
                </a:lnTo>
                <a:lnTo>
                  <a:pt x="741327" y="6315"/>
                </a:lnTo>
                <a:lnTo>
                  <a:pt x="740263" y="6156"/>
                </a:lnTo>
                <a:lnTo>
                  <a:pt x="739175" y="6001"/>
                </a:lnTo>
                <a:lnTo>
                  <a:pt x="738112" y="5847"/>
                </a:lnTo>
                <a:lnTo>
                  <a:pt x="737024" y="5703"/>
                </a:lnTo>
                <a:lnTo>
                  <a:pt x="735937" y="5560"/>
                </a:lnTo>
                <a:lnTo>
                  <a:pt x="734849" y="5427"/>
                </a:lnTo>
                <a:lnTo>
                  <a:pt x="733737" y="5294"/>
                </a:lnTo>
                <a:lnTo>
                  <a:pt x="732649" y="5161"/>
                </a:lnTo>
                <a:lnTo>
                  <a:pt x="731537" y="5038"/>
                </a:lnTo>
                <a:lnTo>
                  <a:pt x="730426" y="4916"/>
                </a:lnTo>
                <a:lnTo>
                  <a:pt x="729314" y="4799"/>
                </a:lnTo>
                <a:lnTo>
                  <a:pt x="728202" y="4687"/>
                </a:lnTo>
                <a:lnTo>
                  <a:pt x="727066" y="4581"/>
                </a:lnTo>
                <a:lnTo>
                  <a:pt x="725954" y="4474"/>
                </a:lnTo>
                <a:lnTo>
                  <a:pt x="724818" y="4373"/>
                </a:lnTo>
                <a:lnTo>
                  <a:pt x="723682" y="4278"/>
                </a:lnTo>
                <a:lnTo>
                  <a:pt x="722546" y="4182"/>
                </a:lnTo>
                <a:lnTo>
                  <a:pt x="721410" y="4091"/>
                </a:lnTo>
                <a:lnTo>
                  <a:pt x="720274" y="4001"/>
                </a:lnTo>
                <a:lnTo>
                  <a:pt x="719113" y="3916"/>
                </a:lnTo>
                <a:lnTo>
                  <a:pt x="716817" y="3756"/>
                </a:lnTo>
                <a:lnTo>
                  <a:pt x="714497" y="3613"/>
                </a:lnTo>
                <a:lnTo>
                  <a:pt x="712176" y="3474"/>
                </a:lnTo>
                <a:lnTo>
                  <a:pt x="709856" y="3352"/>
                </a:lnTo>
                <a:lnTo>
                  <a:pt x="707487" y="3235"/>
                </a:lnTo>
                <a:lnTo>
                  <a:pt x="705143" y="3129"/>
                </a:lnTo>
                <a:lnTo>
                  <a:pt x="702774" y="3033"/>
                </a:lnTo>
                <a:lnTo>
                  <a:pt x="700405" y="2948"/>
                </a:lnTo>
                <a:lnTo>
                  <a:pt x="698036" y="2868"/>
                </a:lnTo>
                <a:lnTo>
                  <a:pt x="695643" y="2793"/>
                </a:lnTo>
                <a:lnTo>
                  <a:pt x="693250" y="2730"/>
                </a:lnTo>
                <a:lnTo>
                  <a:pt x="690858" y="2666"/>
                </a:lnTo>
                <a:lnTo>
                  <a:pt x="688465" y="2613"/>
                </a:lnTo>
                <a:lnTo>
                  <a:pt x="686072" y="2559"/>
                </a:lnTo>
                <a:lnTo>
                  <a:pt x="683655" y="2511"/>
                </a:lnTo>
                <a:lnTo>
                  <a:pt x="681262" y="2469"/>
                </a:lnTo>
                <a:lnTo>
                  <a:pt x="676452" y="2389"/>
                </a:lnTo>
                <a:lnTo>
                  <a:pt x="666832" y="2245"/>
                </a:lnTo>
                <a:lnTo>
                  <a:pt x="662336" y="2182"/>
                </a:lnTo>
                <a:lnTo>
                  <a:pt x="657816" y="2118"/>
                </a:lnTo>
                <a:lnTo>
                  <a:pt x="648800" y="1995"/>
                </a:lnTo>
                <a:lnTo>
                  <a:pt x="639760" y="1889"/>
                </a:lnTo>
                <a:lnTo>
                  <a:pt x="630744" y="1793"/>
                </a:lnTo>
                <a:lnTo>
                  <a:pt x="621704" y="1703"/>
                </a:lnTo>
                <a:lnTo>
                  <a:pt x="612664" y="1623"/>
                </a:lnTo>
                <a:lnTo>
                  <a:pt x="594584" y="1463"/>
                </a:lnTo>
                <a:lnTo>
                  <a:pt x="576529" y="1309"/>
                </a:lnTo>
                <a:lnTo>
                  <a:pt x="567489" y="1224"/>
                </a:lnTo>
                <a:lnTo>
                  <a:pt x="558449" y="1139"/>
                </a:lnTo>
                <a:lnTo>
                  <a:pt x="549409" y="1049"/>
                </a:lnTo>
                <a:lnTo>
                  <a:pt x="540393" y="942"/>
                </a:lnTo>
                <a:lnTo>
                  <a:pt x="531353" y="830"/>
                </a:lnTo>
                <a:lnTo>
                  <a:pt x="526857" y="772"/>
                </a:lnTo>
                <a:lnTo>
                  <a:pt x="522337" y="708"/>
                </a:lnTo>
                <a:lnTo>
                  <a:pt x="514554" y="602"/>
                </a:lnTo>
                <a:lnTo>
                  <a:pt x="506771" y="501"/>
                </a:lnTo>
                <a:lnTo>
                  <a:pt x="499012" y="415"/>
                </a:lnTo>
                <a:lnTo>
                  <a:pt x="491229" y="336"/>
                </a:lnTo>
                <a:lnTo>
                  <a:pt x="483446" y="267"/>
                </a:lnTo>
                <a:lnTo>
                  <a:pt x="475663" y="208"/>
                </a:lnTo>
                <a:lnTo>
                  <a:pt x="467880" y="155"/>
                </a:lnTo>
                <a:lnTo>
                  <a:pt x="460097" y="112"/>
                </a:lnTo>
                <a:lnTo>
                  <a:pt x="452338" y="75"/>
                </a:lnTo>
                <a:lnTo>
                  <a:pt x="444555" y="48"/>
                </a:lnTo>
                <a:lnTo>
                  <a:pt x="436772" y="27"/>
                </a:lnTo>
                <a:lnTo>
                  <a:pt x="428989" y="11"/>
                </a:lnTo>
                <a:lnTo>
                  <a:pt x="42120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66" name="Google Shape;1396;p39">
            <a:extLst>
              <a:ext uri="{FF2B5EF4-FFF2-40B4-BE49-F238E27FC236}">
                <a16:creationId xmlns:a16="http://schemas.microsoft.com/office/drawing/2014/main" id="{343069E4-8B8C-4E63-9E0A-5901CF877B66}"/>
              </a:ext>
            </a:extLst>
          </p:cNvPr>
          <p:cNvSpPr/>
          <p:nvPr/>
        </p:nvSpPr>
        <p:spPr>
          <a:xfrm flipH="1">
            <a:off x="450492" y="2789333"/>
            <a:ext cx="1633305" cy="1697607"/>
          </a:xfrm>
          <a:custGeom>
            <a:avLst/>
            <a:gdLst/>
            <a:ahLst/>
            <a:cxnLst/>
            <a:rect l="l" t="t" r="r" b="b"/>
            <a:pathLst>
              <a:path w="694990" h="63849" extrusionOk="0">
                <a:moveTo>
                  <a:pt x="299141" y="0"/>
                </a:moveTo>
                <a:lnTo>
                  <a:pt x="288868" y="11"/>
                </a:lnTo>
                <a:lnTo>
                  <a:pt x="278620" y="22"/>
                </a:lnTo>
                <a:lnTo>
                  <a:pt x="268347" y="38"/>
                </a:lnTo>
                <a:lnTo>
                  <a:pt x="258074" y="59"/>
                </a:lnTo>
                <a:lnTo>
                  <a:pt x="247826" y="85"/>
                </a:lnTo>
                <a:lnTo>
                  <a:pt x="237553" y="112"/>
                </a:lnTo>
                <a:lnTo>
                  <a:pt x="227280" y="144"/>
                </a:lnTo>
                <a:lnTo>
                  <a:pt x="217032" y="176"/>
                </a:lnTo>
                <a:lnTo>
                  <a:pt x="196511" y="256"/>
                </a:lnTo>
                <a:lnTo>
                  <a:pt x="175965" y="341"/>
                </a:lnTo>
                <a:lnTo>
                  <a:pt x="155444" y="437"/>
                </a:lnTo>
                <a:lnTo>
                  <a:pt x="134923" y="543"/>
                </a:lnTo>
                <a:lnTo>
                  <a:pt x="122209" y="612"/>
                </a:lnTo>
                <a:lnTo>
                  <a:pt x="115852" y="655"/>
                </a:lnTo>
                <a:lnTo>
                  <a:pt x="109495" y="697"/>
                </a:lnTo>
                <a:lnTo>
                  <a:pt x="103138" y="750"/>
                </a:lnTo>
                <a:lnTo>
                  <a:pt x="96781" y="809"/>
                </a:lnTo>
                <a:lnTo>
                  <a:pt x="90424" y="883"/>
                </a:lnTo>
                <a:lnTo>
                  <a:pt x="84091" y="963"/>
                </a:lnTo>
                <a:lnTo>
                  <a:pt x="80901" y="1011"/>
                </a:lnTo>
                <a:lnTo>
                  <a:pt x="77734" y="1059"/>
                </a:lnTo>
                <a:lnTo>
                  <a:pt x="74568" y="1112"/>
                </a:lnTo>
                <a:lnTo>
                  <a:pt x="71401" y="1171"/>
                </a:lnTo>
                <a:lnTo>
                  <a:pt x="68235" y="1229"/>
                </a:lnTo>
                <a:lnTo>
                  <a:pt x="65093" y="1298"/>
                </a:lnTo>
                <a:lnTo>
                  <a:pt x="61926" y="1368"/>
                </a:lnTo>
                <a:lnTo>
                  <a:pt x="58760" y="1442"/>
                </a:lnTo>
                <a:lnTo>
                  <a:pt x="55618" y="1522"/>
                </a:lnTo>
                <a:lnTo>
                  <a:pt x="52451" y="1607"/>
                </a:lnTo>
                <a:lnTo>
                  <a:pt x="49309" y="1697"/>
                </a:lnTo>
                <a:lnTo>
                  <a:pt x="46167" y="1788"/>
                </a:lnTo>
                <a:lnTo>
                  <a:pt x="43025" y="1889"/>
                </a:lnTo>
                <a:lnTo>
                  <a:pt x="39882" y="1995"/>
                </a:lnTo>
                <a:lnTo>
                  <a:pt x="36764" y="2107"/>
                </a:lnTo>
                <a:lnTo>
                  <a:pt x="33622" y="2229"/>
                </a:lnTo>
                <a:lnTo>
                  <a:pt x="31471" y="2314"/>
                </a:lnTo>
                <a:lnTo>
                  <a:pt x="30383" y="2362"/>
                </a:lnTo>
                <a:lnTo>
                  <a:pt x="29295" y="2416"/>
                </a:lnTo>
                <a:lnTo>
                  <a:pt x="28232" y="2474"/>
                </a:lnTo>
                <a:lnTo>
                  <a:pt x="27168" y="2533"/>
                </a:lnTo>
                <a:lnTo>
                  <a:pt x="26105" y="2602"/>
                </a:lnTo>
                <a:lnTo>
                  <a:pt x="25066" y="2676"/>
                </a:lnTo>
                <a:lnTo>
                  <a:pt x="24050" y="2756"/>
                </a:lnTo>
                <a:lnTo>
                  <a:pt x="23035" y="2846"/>
                </a:lnTo>
                <a:lnTo>
                  <a:pt x="22068" y="2947"/>
                </a:lnTo>
                <a:lnTo>
                  <a:pt x="21102" y="3054"/>
                </a:lnTo>
                <a:lnTo>
                  <a:pt x="20642" y="3112"/>
                </a:lnTo>
                <a:lnTo>
                  <a:pt x="20183" y="3176"/>
                </a:lnTo>
                <a:lnTo>
                  <a:pt x="19724" y="3240"/>
                </a:lnTo>
                <a:lnTo>
                  <a:pt x="19289" y="3309"/>
                </a:lnTo>
                <a:lnTo>
                  <a:pt x="18854" y="3378"/>
                </a:lnTo>
                <a:lnTo>
                  <a:pt x="18419" y="3448"/>
                </a:lnTo>
                <a:lnTo>
                  <a:pt x="18008" y="3527"/>
                </a:lnTo>
                <a:lnTo>
                  <a:pt x="17597" y="3607"/>
                </a:lnTo>
                <a:lnTo>
                  <a:pt x="17137" y="3703"/>
                </a:lnTo>
                <a:lnTo>
                  <a:pt x="16702" y="3799"/>
                </a:lnTo>
                <a:lnTo>
                  <a:pt x="16291" y="3900"/>
                </a:lnTo>
                <a:lnTo>
                  <a:pt x="15905" y="4001"/>
                </a:lnTo>
                <a:lnTo>
                  <a:pt x="15518" y="4107"/>
                </a:lnTo>
                <a:lnTo>
                  <a:pt x="15155" y="4219"/>
                </a:lnTo>
                <a:lnTo>
                  <a:pt x="14817" y="4331"/>
                </a:lnTo>
                <a:lnTo>
                  <a:pt x="14479" y="4442"/>
                </a:lnTo>
                <a:lnTo>
                  <a:pt x="14164" y="4559"/>
                </a:lnTo>
                <a:lnTo>
                  <a:pt x="13874" y="4676"/>
                </a:lnTo>
                <a:lnTo>
                  <a:pt x="13584" y="4799"/>
                </a:lnTo>
                <a:lnTo>
                  <a:pt x="13294" y="4921"/>
                </a:lnTo>
                <a:lnTo>
                  <a:pt x="12787" y="5171"/>
                </a:lnTo>
                <a:lnTo>
                  <a:pt x="12327" y="5427"/>
                </a:lnTo>
                <a:lnTo>
                  <a:pt x="11892" y="5687"/>
                </a:lnTo>
                <a:lnTo>
                  <a:pt x="11530" y="5953"/>
                </a:lnTo>
                <a:lnTo>
                  <a:pt x="11167" y="6219"/>
                </a:lnTo>
                <a:lnTo>
                  <a:pt x="10829" y="6490"/>
                </a:lnTo>
                <a:lnTo>
                  <a:pt x="10539" y="6762"/>
                </a:lnTo>
                <a:lnTo>
                  <a:pt x="10249" y="7038"/>
                </a:lnTo>
                <a:lnTo>
                  <a:pt x="9741" y="7581"/>
                </a:lnTo>
                <a:lnTo>
                  <a:pt x="7735" y="9730"/>
                </a:lnTo>
                <a:lnTo>
                  <a:pt x="6768" y="10805"/>
                </a:lnTo>
                <a:lnTo>
                  <a:pt x="5801" y="11885"/>
                </a:lnTo>
                <a:lnTo>
                  <a:pt x="4907" y="12965"/>
                </a:lnTo>
                <a:lnTo>
                  <a:pt x="4037" y="14045"/>
                </a:lnTo>
                <a:lnTo>
                  <a:pt x="3626" y="14587"/>
                </a:lnTo>
                <a:lnTo>
                  <a:pt x="3239" y="15130"/>
                </a:lnTo>
                <a:lnTo>
                  <a:pt x="2852" y="15667"/>
                </a:lnTo>
                <a:lnTo>
                  <a:pt x="2490" y="16210"/>
                </a:lnTo>
                <a:lnTo>
                  <a:pt x="2151" y="16752"/>
                </a:lnTo>
                <a:lnTo>
                  <a:pt x="1837" y="17295"/>
                </a:lnTo>
                <a:lnTo>
                  <a:pt x="1547" y="17843"/>
                </a:lnTo>
                <a:lnTo>
                  <a:pt x="1257" y="18386"/>
                </a:lnTo>
                <a:lnTo>
                  <a:pt x="1015" y="18928"/>
                </a:lnTo>
                <a:lnTo>
                  <a:pt x="774" y="19471"/>
                </a:lnTo>
                <a:lnTo>
                  <a:pt x="580" y="20019"/>
                </a:lnTo>
                <a:lnTo>
                  <a:pt x="411" y="20561"/>
                </a:lnTo>
                <a:lnTo>
                  <a:pt x="266" y="21104"/>
                </a:lnTo>
                <a:lnTo>
                  <a:pt x="145" y="21652"/>
                </a:lnTo>
                <a:lnTo>
                  <a:pt x="73" y="22195"/>
                </a:lnTo>
                <a:lnTo>
                  <a:pt x="24" y="22743"/>
                </a:lnTo>
                <a:lnTo>
                  <a:pt x="0" y="23290"/>
                </a:lnTo>
                <a:lnTo>
                  <a:pt x="24" y="23833"/>
                </a:lnTo>
                <a:lnTo>
                  <a:pt x="73" y="24381"/>
                </a:lnTo>
                <a:lnTo>
                  <a:pt x="169" y="24929"/>
                </a:lnTo>
                <a:lnTo>
                  <a:pt x="290" y="25477"/>
                </a:lnTo>
                <a:lnTo>
                  <a:pt x="484" y="26025"/>
                </a:lnTo>
                <a:lnTo>
                  <a:pt x="701" y="26573"/>
                </a:lnTo>
                <a:lnTo>
                  <a:pt x="967" y="27121"/>
                </a:lnTo>
                <a:lnTo>
                  <a:pt x="1257" y="27669"/>
                </a:lnTo>
                <a:lnTo>
                  <a:pt x="1620" y="28211"/>
                </a:lnTo>
                <a:lnTo>
                  <a:pt x="2031" y="28759"/>
                </a:lnTo>
                <a:lnTo>
                  <a:pt x="2466" y="29302"/>
                </a:lnTo>
                <a:lnTo>
                  <a:pt x="2973" y="29844"/>
                </a:lnTo>
                <a:lnTo>
                  <a:pt x="3505" y="30382"/>
                </a:lnTo>
                <a:lnTo>
                  <a:pt x="4085" y="30914"/>
                </a:lnTo>
                <a:lnTo>
                  <a:pt x="4738" y="31451"/>
                </a:lnTo>
                <a:lnTo>
                  <a:pt x="5415" y="31978"/>
                </a:lnTo>
                <a:lnTo>
                  <a:pt x="6164" y="32504"/>
                </a:lnTo>
                <a:lnTo>
                  <a:pt x="6937" y="33026"/>
                </a:lnTo>
                <a:lnTo>
                  <a:pt x="7783" y="33542"/>
                </a:lnTo>
                <a:lnTo>
                  <a:pt x="8678" y="34052"/>
                </a:lnTo>
                <a:lnTo>
                  <a:pt x="9137" y="34302"/>
                </a:lnTo>
                <a:lnTo>
                  <a:pt x="9620" y="34558"/>
                </a:lnTo>
                <a:lnTo>
                  <a:pt x="10104" y="34808"/>
                </a:lnTo>
                <a:lnTo>
                  <a:pt x="10611" y="35058"/>
                </a:lnTo>
                <a:lnTo>
                  <a:pt x="11143" y="35303"/>
                </a:lnTo>
                <a:lnTo>
                  <a:pt x="11675" y="35547"/>
                </a:lnTo>
                <a:lnTo>
                  <a:pt x="12207" y="35792"/>
                </a:lnTo>
                <a:lnTo>
                  <a:pt x="12763" y="36037"/>
                </a:lnTo>
                <a:lnTo>
                  <a:pt x="13343" y="36276"/>
                </a:lnTo>
                <a:lnTo>
                  <a:pt x="13923" y="36516"/>
                </a:lnTo>
                <a:lnTo>
                  <a:pt x="14527" y="36755"/>
                </a:lnTo>
                <a:lnTo>
                  <a:pt x="15155" y="36989"/>
                </a:lnTo>
                <a:lnTo>
                  <a:pt x="15784" y="37223"/>
                </a:lnTo>
                <a:lnTo>
                  <a:pt x="16412" y="37457"/>
                </a:lnTo>
                <a:lnTo>
                  <a:pt x="17065" y="37686"/>
                </a:lnTo>
                <a:lnTo>
                  <a:pt x="17742" y="37915"/>
                </a:lnTo>
                <a:lnTo>
                  <a:pt x="18419" y="38138"/>
                </a:lnTo>
                <a:lnTo>
                  <a:pt x="19119" y="38361"/>
                </a:lnTo>
                <a:lnTo>
                  <a:pt x="19845" y="38585"/>
                </a:lnTo>
                <a:lnTo>
                  <a:pt x="20570" y="38803"/>
                </a:lnTo>
                <a:lnTo>
                  <a:pt x="21295" y="39021"/>
                </a:lnTo>
                <a:lnTo>
                  <a:pt x="22068" y="39234"/>
                </a:lnTo>
                <a:lnTo>
                  <a:pt x="22818" y="39447"/>
                </a:lnTo>
                <a:lnTo>
                  <a:pt x="23615" y="39654"/>
                </a:lnTo>
                <a:lnTo>
                  <a:pt x="24413" y="39862"/>
                </a:lnTo>
                <a:lnTo>
                  <a:pt x="25235" y="40069"/>
                </a:lnTo>
                <a:lnTo>
                  <a:pt x="26057" y="40271"/>
                </a:lnTo>
                <a:lnTo>
                  <a:pt x="26903" y="40468"/>
                </a:lnTo>
                <a:lnTo>
                  <a:pt x="27749" y="40665"/>
                </a:lnTo>
                <a:lnTo>
                  <a:pt x="28643" y="40862"/>
                </a:lnTo>
                <a:lnTo>
                  <a:pt x="29924" y="41138"/>
                </a:lnTo>
                <a:lnTo>
                  <a:pt x="31229" y="41404"/>
                </a:lnTo>
                <a:lnTo>
                  <a:pt x="32559" y="41670"/>
                </a:lnTo>
                <a:lnTo>
                  <a:pt x="33888" y="41920"/>
                </a:lnTo>
                <a:lnTo>
                  <a:pt x="35266" y="42170"/>
                </a:lnTo>
                <a:lnTo>
                  <a:pt x="36643" y="42410"/>
                </a:lnTo>
                <a:lnTo>
                  <a:pt x="38045" y="42639"/>
                </a:lnTo>
                <a:lnTo>
                  <a:pt x="39447" y="42867"/>
                </a:lnTo>
                <a:lnTo>
                  <a:pt x="40873" y="43085"/>
                </a:lnTo>
                <a:lnTo>
                  <a:pt x="42324" y="43298"/>
                </a:lnTo>
                <a:lnTo>
                  <a:pt x="43774" y="43500"/>
                </a:lnTo>
                <a:lnTo>
                  <a:pt x="45248" y="43703"/>
                </a:lnTo>
                <a:lnTo>
                  <a:pt x="46747" y="43894"/>
                </a:lnTo>
                <a:lnTo>
                  <a:pt x="48246" y="44080"/>
                </a:lnTo>
                <a:lnTo>
                  <a:pt x="49768" y="44261"/>
                </a:lnTo>
                <a:lnTo>
                  <a:pt x="51291" y="44437"/>
                </a:lnTo>
                <a:lnTo>
                  <a:pt x="52838" y="44607"/>
                </a:lnTo>
                <a:lnTo>
                  <a:pt x="54385" y="44772"/>
                </a:lnTo>
                <a:lnTo>
                  <a:pt x="55956" y="44931"/>
                </a:lnTo>
                <a:lnTo>
                  <a:pt x="57527" y="45080"/>
                </a:lnTo>
                <a:lnTo>
                  <a:pt x="59123" y="45229"/>
                </a:lnTo>
                <a:lnTo>
                  <a:pt x="60718" y="45373"/>
                </a:lnTo>
                <a:lnTo>
                  <a:pt x="62337" y="45511"/>
                </a:lnTo>
                <a:lnTo>
                  <a:pt x="63957" y="45644"/>
                </a:lnTo>
                <a:lnTo>
                  <a:pt x="65576" y="45772"/>
                </a:lnTo>
                <a:lnTo>
                  <a:pt x="67220" y="45894"/>
                </a:lnTo>
                <a:lnTo>
                  <a:pt x="68888" y="46011"/>
                </a:lnTo>
                <a:lnTo>
                  <a:pt x="70531" y="46123"/>
                </a:lnTo>
                <a:lnTo>
                  <a:pt x="72199" y="46235"/>
                </a:lnTo>
                <a:lnTo>
                  <a:pt x="73867" y="46341"/>
                </a:lnTo>
                <a:lnTo>
                  <a:pt x="75559" y="46442"/>
                </a:lnTo>
                <a:lnTo>
                  <a:pt x="77251" y="46538"/>
                </a:lnTo>
                <a:lnTo>
                  <a:pt x="78943" y="46634"/>
                </a:lnTo>
                <a:lnTo>
                  <a:pt x="80635" y="46724"/>
                </a:lnTo>
                <a:lnTo>
                  <a:pt x="82351" y="46809"/>
                </a:lnTo>
                <a:lnTo>
                  <a:pt x="84067" y="46889"/>
                </a:lnTo>
                <a:lnTo>
                  <a:pt x="85783" y="46969"/>
                </a:lnTo>
                <a:lnTo>
                  <a:pt x="87499" y="47049"/>
                </a:lnTo>
                <a:lnTo>
                  <a:pt x="90956" y="47192"/>
                </a:lnTo>
                <a:lnTo>
                  <a:pt x="94412" y="47325"/>
                </a:lnTo>
                <a:lnTo>
                  <a:pt x="97893" y="47442"/>
                </a:lnTo>
                <a:lnTo>
                  <a:pt x="101374" y="47554"/>
                </a:lnTo>
                <a:lnTo>
                  <a:pt x="104878" y="47661"/>
                </a:lnTo>
                <a:lnTo>
                  <a:pt x="108359" y="47756"/>
                </a:lnTo>
                <a:lnTo>
                  <a:pt x="111840" y="47847"/>
                </a:lnTo>
                <a:lnTo>
                  <a:pt x="115344" y="47927"/>
                </a:lnTo>
                <a:lnTo>
                  <a:pt x="118801" y="48006"/>
                </a:lnTo>
                <a:lnTo>
                  <a:pt x="125714" y="48155"/>
                </a:lnTo>
                <a:lnTo>
                  <a:pt x="132554" y="48299"/>
                </a:lnTo>
                <a:lnTo>
                  <a:pt x="136784" y="48384"/>
                </a:lnTo>
                <a:lnTo>
                  <a:pt x="141014" y="48464"/>
                </a:lnTo>
                <a:lnTo>
                  <a:pt x="145244" y="48538"/>
                </a:lnTo>
                <a:lnTo>
                  <a:pt x="149450" y="48613"/>
                </a:lnTo>
                <a:lnTo>
                  <a:pt x="153704" y="48682"/>
                </a:lnTo>
                <a:lnTo>
                  <a:pt x="157934" y="48746"/>
                </a:lnTo>
                <a:lnTo>
                  <a:pt x="162164" y="48810"/>
                </a:lnTo>
                <a:lnTo>
                  <a:pt x="166394" y="48863"/>
                </a:lnTo>
                <a:lnTo>
                  <a:pt x="170624" y="48916"/>
                </a:lnTo>
                <a:lnTo>
                  <a:pt x="174853" y="48964"/>
                </a:lnTo>
                <a:lnTo>
                  <a:pt x="179108" y="49006"/>
                </a:lnTo>
                <a:lnTo>
                  <a:pt x="183338" y="49049"/>
                </a:lnTo>
                <a:lnTo>
                  <a:pt x="187567" y="49086"/>
                </a:lnTo>
                <a:lnTo>
                  <a:pt x="191822" y="49118"/>
                </a:lnTo>
                <a:lnTo>
                  <a:pt x="196051" y="49145"/>
                </a:lnTo>
                <a:lnTo>
                  <a:pt x="200306" y="49166"/>
                </a:lnTo>
                <a:lnTo>
                  <a:pt x="204536" y="49187"/>
                </a:lnTo>
                <a:lnTo>
                  <a:pt x="208790" y="49203"/>
                </a:lnTo>
                <a:lnTo>
                  <a:pt x="213020" y="49214"/>
                </a:lnTo>
                <a:lnTo>
                  <a:pt x="217274" y="49219"/>
                </a:lnTo>
                <a:lnTo>
                  <a:pt x="221504" y="49225"/>
                </a:lnTo>
                <a:lnTo>
                  <a:pt x="225758" y="49219"/>
                </a:lnTo>
                <a:lnTo>
                  <a:pt x="229988" y="49219"/>
                </a:lnTo>
                <a:lnTo>
                  <a:pt x="234242" y="49209"/>
                </a:lnTo>
                <a:lnTo>
                  <a:pt x="238472" y="49193"/>
                </a:lnTo>
                <a:lnTo>
                  <a:pt x="242726" y="49177"/>
                </a:lnTo>
                <a:lnTo>
                  <a:pt x="246956" y="49155"/>
                </a:lnTo>
                <a:lnTo>
                  <a:pt x="251186" y="49129"/>
                </a:lnTo>
                <a:lnTo>
                  <a:pt x="255440" y="49097"/>
                </a:lnTo>
                <a:lnTo>
                  <a:pt x="259670" y="49065"/>
                </a:lnTo>
                <a:lnTo>
                  <a:pt x="263924" y="49028"/>
                </a:lnTo>
                <a:lnTo>
                  <a:pt x="268154" y="48985"/>
                </a:lnTo>
                <a:lnTo>
                  <a:pt x="274245" y="48916"/>
                </a:lnTo>
                <a:lnTo>
                  <a:pt x="280360" y="48836"/>
                </a:lnTo>
                <a:lnTo>
                  <a:pt x="281327" y="48826"/>
                </a:lnTo>
                <a:lnTo>
                  <a:pt x="282342" y="48804"/>
                </a:lnTo>
                <a:lnTo>
                  <a:pt x="283357" y="48783"/>
                </a:lnTo>
                <a:lnTo>
                  <a:pt x="284372" y="48756"/>
                </a:lnTo>
                <a:lnTo>
                  <a:pt x="285388" y="48724"/>
                </a:lnTo>
                <a:lnTo>
                  <a:pt x="286427" y="48687"/>
                </a:lnTo>
                <a:lnTo>
                  <a:pt x="287466" y="48645"/>
                </a:lnTo>
                <a:lnTo>
                  <a:pt x="288482" y="48597"/>
                </a:lnTo>
                <a:lnTo>
                  <a:pt x="289497" y="48549"/>
                </a:lnTo>
                <a:lnTo>
                  <a:pt x="290512" y="48490"/>
                </a:lnTo>
                <a:lnTo>
                  <a:pt x="291527" y="48432"/>
                </a:lnTo>
                <a:lnTo>
                  <a:pt x="292518" y="48363"/>
                </a:lnTo>
                <a:lnTo>
                  <a:pt x="293485" y="48288"/>
                </a:lnTo>
                <a:lnTo>
                  <a:pt x="294428" y="48214"/>
                </a:lnTo>
                <a:lnTo>
                  <a:pt x="295346" y="48129"/>
                </a:lnTo>
                <a:lnTo>
                  <a:pt x="296265" y="48038"/>
                </a:lnTo>
                <a:lnTo>
                  <a:pt x="297135" y="47937"/>
                </a:lnTo>
                <a:lnTo>
                  <a:pt x="297981" y="47836"/>
                </a:lnTo>
                <a:lnTo>
                  <a:pt x="298778" y="47724"/>
                </a:lnTo>
                <a:lnTo>
                  <a:pt x="299552" y="47607"/>
                </a:lnTo>
                <a:lnTo>
                  <a:pt x="300277" y="47485"/>
                </a:lnTo>
                <a:lnTo>
                  <a:pt x="300978" y="47352"/>
                </a:lnTo>
                <a:lnTo>
                  <a:pt x="301606" y="47214"/>
                </a:lnTo>
                <a:lnTo>
                  <a:pt x="301921" y="47139"/>
                </a:lnTo>
                <a:lnTo>
                  <a:pt x="302211" y="47070"/>
                </a:lnTo>
                <a:lnTo>
                  <a:pt x="302477" y="46990"/>
                </a:lnTo>
                <a:lnTo>
                  <a:pt x="302742" y="46916"/>
                </a:lnTo>
                <a:lnTo>
                  <a:pt x="303008" y="46836"/>
                </a:lnTo>
                <a:lnTo>
                  <a:pt x="303226" y="46751"/>
                </a:lnTo>
                <a:lnTo>
                  <a:pt x="303468" y="46671"/>
                </a:lnTo>
                <a:lnTo>
                  <a:pt x="303661" y="46586"/>
                </a:lnTo>
                <a:lnTo>
                  <a:pt x="303854" y="46495"/>
                </a:lnTo>
                <a:lnTo>
                  <a:pt x="304023" y="46405"/>
                </a:lnTo>
                <a:lnTo>
                  <a:pt x="304193" y="46315"/>
                </a:lnTo>
                <a:lnTo>
                  <a:pt x="304338" y="46224"/>
                </a:lnTo>
                <a:lnTo>
                  <a:pt x="304459" y="46128"/>
                </a:lnTo>
                <a:lnTo>
                  <a:pt x="304579" y="46027"/>
                </a:lnTo>
                <a:lnTo>
                  <a:pt x="304676" y="45926"/>
                </a:lnTo>
                <a:lnTo>
                  <a:pt x="304749" y="45825"/>
                </a:lnTo>
                <a:lnTo>
                  <a:pt x="304821" y="45724"/>
                </a:lnTo>
                <a:lnTo>
                  <a:pt x="304845" y="45618"/>
                </a:lnTo>
                <a:lnTo>
                  <a:pt x="301026" y="45644"/>
                </a:lnTo>
                <a:lnTo>
                  <a:pt x="297183" y="45671"/>
                </a:lnTo>
                <a:lnTo>
                  <a:pt x="293340" y="45698"/>
                </a:lnTo>
                <a:lnTo>
                  <a:pt x="289521" y="45719"/>
                </a:lnTo>
                <a:lnTo>
                  <a:pt x="285678" y="45735"/>
                </a:lnTo>
                <a:lnTo>
                  <a:pt x="281834" y="45751"/>
                </a:lnTo>
                <a:lnTo>
                  <a:pt x="277991" y="45761"/>
                </a:lnTo>
                <a:lnTo>
                  <a:pt x="274148" y="45767"/>
                </a:lnTo>
                <a:lnTo>
                  <a:pt x="270329" y="45772"/>
                </a:lnTo>
                <a:lnTo>
                  <a:pt x="266486" y="45772"/>
                </a:lnTo>
                <a:lnTo>
                  <a:pt x="262643" y="45767"/>
                </a:lnTo>
                <a:lnTo>
                  <a:pt x="258799" y="45761"/>
                </a:lnTo>
                <a:lnTo>
                  <a:pt x="254956" y="45751"/>
                </a:lnTo>
                <a:lnTo>
                  <a:pt x="251137" y="45740"/>
                </a:lnTo>
                <a:lnTo>
                  <a:pt x="247294" y="45724"/>
                </a:lnTo>
                <a:lnTo>
                  <a:pt x="243451" y="45703"/>
                </a:lnTo>
                <a:lnTo>
                  <a:pt x="239608" y="45682"/>
                </a:lnTo>
                <a:lnTo>
                  <a:pt x="235789" y="45655"/>
                </a:lnTo>
                <a:lnTo>
                  <a:pt x="231945" y="45628"/>
                </a:lnTo>
                <a:lnTo>
                  <a:pt x="228102" y="45591"/>
                </a:lnTo>
                <a:lnTo>
                  <a:pt x="224283" y="45559"/>
                </a:lnTo>
                <a:lnTo>
                  <a:pt x="220440" y="45517"/>
                </a:lnTo>
                <a:lnTo>
                  <a:pt x="216597" y="45474"/>
                </a:lnTo>
                <a:lnTo>
                  <a:pt x="212778" y="45426"/>
                </a:lnTo>
                <a:lnTo>
                  <a:pt x="208935" y="45378"/>
                </a:lnTo>
                <a:lnTo>
                  <a:pt x="205116" y="45325"/>
                </a:lnTo>
                <a:lnTo>
                  <a:pt x="201272" y="45272"/>
                </a:lnTo>
                <a:lnTo>
                  <a:pt x="197453" y="45213"/>
                </a:lnTo>
                <a:lnTo>
                  <a:pt x="193610" y="45150"/>
                </a:lnTo>
                <a:lnTo>
                  <a:pt x="189791" y="45080"/>
                </a:lnTo>
                <a:lnTo>
                  <a:pt x="185972" y="45011"/>
                </a:lnTo>
                <a:lnTo>
                  <a:pt x="182153" y="44942"/>
                </a:lnTo>
                <a:lnTo>
                  <a:pt x="178310" y="44862"/>
                </a:lnTo>
                <a:lnTo>
                  <a:pt x="174491" y="44783"/>
                </a:lnTo>
                <a:lnTo>
                  <a:pt x="170672" y="44703"/>
                </a:lnTo>
                <a:lnTo>
                  <a:pt x="166853" y="44618"/>
                </a:lnTo>
                <a:lnTo>
                  <a:pt x="163034" y="44527"/>
                </a:lnTo>
                <a:lnTo>
                  <a:pt x="159239" y="44437"/>
                </a:lnTo>
                <a:lnTo>
                  <a:pt x="155420" y="44341"/>
                </a:lnTo>
                <a:lnTo>
                  <a:pt x="151601" y="44240"/>
                </a:lnTo>
                <a:lnTo>
                  <a:pt x="147782" y="44139"/>
                </a:lnTo>
                <a:lnTo>
                  <a:pt x="143987" y="44032"/>
                </a:lnTo>
                <a:lnTo>
                  <a:pt x="140168" y="43921"/>
                </a:lnTo>
                <a:lnTo>
                  <a:pt x="136373" y="43809"/>
                </a:lnTo>
                <a:lnTo>
                  <a:pt x="132578" y="43692"/>
                </a:lnTo>
                <a:lnTo>
                  <a:pt x="128783" y="43575"/>
                </a:lnTo>
                <a:lnTo>
                  <a:pt x="124964" y="43453"/>
                </a:lnTo>
                <a:lnTo>
                  <a:pt x="121170" y="43330"/>
                </a:lnTo>
                <a:lnTo>
                  <a:pt x="117375" y="43197"/>
                </a:lnTo>
                <a:lnTo>
                  <a:pt x="113604" y="43064"/>
                </a:lnTo>
                <a:lnTo>
                  <a:pt x="109809" y="42931"/>
                </a:lnTo>
                <a:lnTo>
                  <a:pt x="106014" y="42793"/>
                </a:lnTo>
                <a:lnTo>
                  <a:pt x="102244" y="42649"/>
                </a:lnTo>
                <a:lnTo>
                  <a:pt x="98449" y="42506"/>
                </a:lnTo>
                <a:lnTo>
                  <a:pt x="94678" y="42357"/>
                </a:lnTo>
                <a:lnTo>
                  <a:pt x="90907" y="42202"/>
                </a:lnTo>
                <a:lnTo>
                  <a:pt x="87137" y="42048"/>
                </a:lnTo>
                <a:lnTo>
                  <a:pt x="83366" y="41889"/>
                </a:lnTo>
                <a:lnTo>
                  <a:pt x="79595" y="41729"/>
                </a:lnTo>
                <a:lnTo>
                  <a:pt x="75825" y="41564"/>
                </a:lnTo>
                <a:lnTo>
                  <a:pt x="72054" y="41394"/>
                </a:lnTo>
                <a:lnTo>
                  <a:pt x="68308" y="41224"/>
                </a:lnTo>
                <a:lnTo>
                  <a:pt x="64537" y="41048"/>
                </a:lnTo>
                <a:lnTo>
                  <a:pt x="60790" y="40872"/>
                </a:lnTo>
                <a:lnTo>
                  <a:pt x="58712" y="40771"/>
                </a:lnTo>
                <a:lnTo>
                  <a:pt x="56585" y="40660"/>
                </a:lnTo>
                <a:lnTo>
                  <a:pt x="54482" y="40543"/>
                </a:lnTo>
                <a:lnTo>
                  <a:pt x="52379" y="40420"/>
                </a:lnTo>
                <a:lnTo>
                  <a:pt x="51339" y="40351"/>
                </a:lnTo>
                <a:lnTo>
                  <a:pt x="50300" y="40282"/>
                </a:lnTo>
                <a:lnTo>
                  <a:pt x="49261" y="40213"/>
                </a:lnTo>
                <a:lnTo>
                  <a:pt x="48221" y="40138"/>
                </a:lnTo>
                <a:lnTo>
                  <a:pt x="47206" y="40059"/>
                </a:lnTo>
                <a:lnTo>
                  <a:pt x="46191" y="39973"/>
                </a:lnTo>
                <a:lnTo>
                  <a:pt x="45200" y="39888"/>
                </a:lnTo>
                <a:lnTo>
                  <a:pt x="44209" y="39798"/>
                </a:lnTo>
                <a:lnTo>
                  <a:pt x="43218" y="39702"/>
                </a:lnTo>
                <a:lnTo>
                  <a:pt x="42275" y="39601"/>
                </a:lnTo>
                <a:lnTo>
                  <a:pt x="41309" y="39495"/>
                </a:lnTo>
                <a:lnTo>
                  <a:pt x="40390" y="39388"/>
                </a:lnTo>
                <a:lnTo>
                  <a:pt x="39472" y="39271"/>
                </a:lnTo>
                <a:lnTo>
                  <a:pt x="38577" y="39149"/>
                </a:lnTo>
                <a:lnTo>
                  <a:pt x="37707" y="39026"/>
                </a:lnTo>
                <a:lnTo>
                  <a:pt x="36861" y="38893"/>
                </a:lnTo>
                <a:lnTo>
                  <a:pt x="36015" y="38755"/>
                </a:lnTo>
                <a:lnTo>
                  <a:pt x="35217" y="38612"/>
                </a:lnTo>
                <a:lnTo>
                  <a:pt x="34420" y="38457"/>
                </a:lnTo>
                <a:lnTo>
                  <a:pt x="33670" y="38303"/>
                </a:lnTo>
                <a:lnTo>
                  <a:pt x="32945" y="38138"/>
                </a:lnTo>
                <a:lnTo>
                  <a:pt x="32244" y="37968"/>
                </a:lnTo>
                <a:lnTo>
                  <a:pt x="31568" y="37787"/>
                </a:lnTo>
                <a:lnTo>
                  <a:pt x="30915" y="37601"/>
                </a:lnTo>
                <a:lnTo>
                  <a:pt x="30480" y="37468"/>
                </a:lnTo>
                <a:lnTo>
                  <a:pt x="30093" y="37335"/>
                </a:lnTo>
                <a:lnTo>
                  <a:pt x="29682" y="37196"/>
                </a:lnTo>
                <a:lnTo>
                  <a:pt x="29320" y="37058"/>
                </a:lnTo>
                <a:lnTo>
                  <a:pt x="28981" y="36915"/>
                </a:lnTo>
                <a:lnTo>
                  <a:pt x="28643" y="36771"/>
                </a:lnTo>
                <a:lnTo>
                  <a:pt x="28329" y="36627"/>
                </a:lnTo>
                <a:lnTo>
                  <a:pt x="28014" y="36478"/>
                </a:lnTo>
                <a:lnTo>
                  <a:pt x="27724" y="36329"/>
                </a:lnTo>
                <a:lnTo>
                  <a:pt x="27459" y="36180"/>
                </a:lnTo>
                <a:lnTo>
                  <a:pt x="27193" y="36026"/>
                </a:lnTo>
                <a:lnTo>
                  <a:pt x="26951" y="35877"/>
                </a:lnTo>
                <a:lnTo>
                  <a:pt x="26516" y="35563"/>
                </a:lnTo>
                <a:lnTo>
                  <a:pt x="26105" y="35249"/>
                </a:lnTo>
                <a:lnTo>
                  <a:pt x="25742" y="34930"/>
                </a:lnTo>
                <a:lnTo>
                  <a:pt x="25428" y="34611"/>
                </a:lnTo>
                <a:lnTo>
                  <a:pt x="25138" y="34287"/>
                </a:lnTo>
                <a:lnTo>
                  <a:pt x="24896" y="33962"/>
                </a:lnTo>
                <a:lnTo>
                  <a:pt x="24655" y="33637"/>
                </a:lnTo>
                <a:lnTo>
                  <a:pt x="24461" y="33308"/>
                </a:lnTo>
                <a:lnTo>
                  <a:pt x="24075" y="32659"/>
                </a:lnTo>
                <a:lnTo>
                  <a:pt x="23374" y="31350"/>
                </a:lnTo>
                <a:lnTo>
                  <a:pt x="22721" y="30036"/>
                </a:lnTo>
                <a:lnTo>
                  <a:pt x="22117" y="28727"/>
                </a:lnTo>
                <a:lnTo>
                  <a:pt x="21585" y="27413"/>
                </a:lnTo>
                <a:lnTo>
                  <a:pt x="21077" y="26099"/>
                </a:lnTo>
                <a:lnTo>
                  <a:pt x="20618" y="24785"/>
                </a:lnTo>
                <a:lnTo>
                  <a:pt x="20231" y="23471"/>
                </a:lnTo>
                <a:lnTo>
                  <a:pt x="19869" y="22157"/>
                </a:lnTo>
                <a:lnTo>
                  <a:pt x="19579" y="20838"/>
                </a:lnTo>
                <a:lnTo>
                  <a:pt x="19313" y="19524"/>
                </a:lnTo>
                <a:lnTo>
                  <a:pt x="19119" y="18205"/>
                </a:lnTo>
                <a:lnTo>
                  <a:pt x="18974" y="16885"/>
                </a:lnTo>
                <a:lnTo>
                  <a:pt x="18854" y="15566"/>
                </a:lnTo>
                <a:lnTo>
                  <a:pt x="18805" y="14252"/>
                </a:lnTo>
                <a:lnTo>
                  <a:pt x="18805" y="12933"/>
                </a:lnTo>
                <a:lnTo>
                  <a:pt x="18854" y="11613"/>
                </a:lnTo>
                <a:lnTo>
                  <a:pt x="18878" y="11140"/>
                </a:lnTo>
                <a:lnTo>
                  <a:pt x="18926" y="10906"/>
                </a:lnTo>
                <a:lnTo>
                  <a:pt x="18974" y="10667"/>
                </a:lnTo>
                <a:lnTo>
                  <a:pt x="19023" y="10427"/>
                </a:lnTo>
                <a:lnTo>
                  <a:pt x="19119" y="10193"/>
                </a:lnTo>
                <a:lnTo>
                  <a:pt x="19216" y="9954"/>
                </a:lnTo>
                <a:lnTo>
                  <a:pt x="19361" y="9720"/>
                </a:lnTo>
                <a:lnTo>
                  <a:pt x="19530" y="9491"/>
                </a:lnTo>
                <a:lnTo>
                  <a:pt x="19748" y="9257"/>
                </a:lnTo>
                <a:lnTo>
                  <a:pt x="19990" y="9033"/>
                </a:lnTo>
                <a:lnTo>
                  <a:pt x="20280" y="8810"/>
                </a:lnTo>
                <a:lnTo>
                  <a:pt x="20618" y="8586"/>
                </a:lnTo>
                <a:lnTo>
                  <a:pt x="21005" y="8368"/>
                </a:lnTo>
                <a:lnTo>
                  <a:pt x="21222" y="8262"/>
                </a:lnTo>
                <a:lnTo>
                  <a:pt x="21440" y="8161"/>
                </a:lnTo>
                <a:lnTo>
                  <a:pt x="21682" y="8055"/>
                </a:lnTo>
                <a:lnTo>
                  <a:pt x="21948" y="7953"/>
                </a:lnTo>
                <a:lnTo>
                  <a:pt x="22407" y="7783"/>
                </a:lnTo>
                <a:lnTo>
                  <a:pt x="22914" y="7618"/>
                </a:lnTo>
                <a:lnTo>
                  <a:pt x="23446" y="7459"/>
                </a:lnTo>
                <a:lnTo>
                  <a:pt x="24002" y="7310"/>
                </a:lnTo>
                <a:lnTo>
                  <a:pt x="24582" y="7166"/>
                </a:lnTo>
                <a:lnTo>
                  <a:pt x="25211" y="7033"/>
                </a:lnTo>
                <a:lnTo>
                  <a:pt x="25863" y="6900"/>
                </a:lnTo>
                <a:lnTo>
                  <a:pt x="26516" y="6778"/>
                </a:lnTo>
                <a:lnTo>
                  <a:pt x="27217" y="6655"/>
                </a:lnTo>
                <a:lnTo>
                  <a:pt x="27942" y="6544"/>
                </a:lnTo>
                <a:lnTo>
                  <a:pt x="28667" y="6437"/>
                </a:lnTo>
                <a:lnTo>
                  <a:pt x="29416" y="6331"/>
                </a:lnTo>
                <a:lnTo>
                  <a:pt x="30214" y="6235"/>
                </a:lnTo>
                <a:lnTo>
                  <a:pt x="30987" y="6139"/>
                </a:lnTo>
                <a:lnTo>
                  <a:pt x="31809" y="6054"/>
                </a:lnTo>
                <a:lnTo>
                  <a:pt x="32631" y="5969"/>
                </a:lnTo>
                <a:lnTo>
                  <a:pt x="33477" y="5889"/>
                </a:lnTo>
                <a:lnTo>
                  <a:pt x="34323" y="5815"/>
                </a:lnTo>
                <a:lnTo>
                  <a:pt x="35193" y="5746"/>
                </a:lnTo>
                <a:lnTo>
                  <a:pt x="36063" y="5677"/>
                </a:lnTo>
                <a:lnTo>
                  <a:pt x="36958" y="5613"/>
                </a:lnTo>
                <a:lnTo>
                  <a:pt x="37852" y="5554"/>
                </a:lnTo>
                <a:lnTo>
                  <a:pt x="38746" y="5496"/>
                </a:lnTo>
                <a:lnTo>
                  <a:pt x="39641" y="5442"/>
                </a:lnTo>
                <a:lnTo>
                  <a:pt x="41454" y="5347"/>
                </a:lnTo>
                <a:lnTo>
                  <a:pt x="43266" y="5256"/>
                </a:lnTo>
                <a:lnTo>
                  <a:pt x="45103" y="5182"/>
                </a:lnTo>
                <a:lnTo>
                  <a:pt x="46892" y="5107"/>
                </a:lnTo>
                <a:lnTo>
                  <a:pt x="49696" y="5006"/>
                </a:lnTo>
                <a:lnTo>
                  <a:pt x="52476" y="4905"/>
                </a:lnTo>
                <a:lnTo>
                  <a:pt x="55279" y="4815"/>
                </a:lnTo>
                <a:lnTo>
                  <a:pt x="58083" y="4724"/>
                </a:lnTo>
                <a:lnTo>
                  <a:pt x="60887" y="4645"/>
                </a:lnTo>
                <a:lnTo>
                  <a:pt x="63691" y="4565"/>
                </a:lnTo>
                <a:lnTo>
                  <a:pt x="66495" y="4490"/>
                </a:lnTo>
                <a:lnTo>
                  <a:pt x="69299" y="4421"/>
                </a:lnTo>
                <a:lnTo>
                  <a:pt x="72102" y="4352"/>
                </a:lnTo>
                <a:lnTo>
                  <a:pt x="74930" y="4288"/>
                </a:lnTo>
                <a:lnTo>
                  <a:pt x="77734" y="4230"/>
                </a:lnTo>
                <a:lnTo>
                  <a:pt x="80562" y="4176"/>
                </a:lnTo>
                <a:lnTo>
                  <a:pt x="83366" y="4123"/>
                </a:lnTo>
                <a:lnTo>
                  <a:pt x="86194" y="4075"/>
                </a:lnTo>
                <a:lnTo>
                  <a:pt x="91826" y="3985"/>
                </a:lnTo>
                <a:lnTo>
                  <a:pt x="97482" y="3905"/>
                </a:lnTo>
                <a:lnTo>
                  <a:pt x="103138" y="3836"/>
                </a:lnTo>
                <a:lnTo>
                  <a:pt x="108794" y="3772"/>
                </a:lnTo>
                <a:lnTo>
                  <a:pt x="114450" y="3719"/>
                </a:lnTo>
                <a:lnTo>
                  <a:pt x="120106" y="3671"/>
                </a:lnTo>
                <a:lnTo>
                  <a:pt x="125786" y="3623"/>
                </a:lnTo>
                <a:lnTo>
                  <a:pt x="137098" y="3538"/>
                </a:lnTo>
                <a:lnTo>
                  <a:pt x="169052" y="3309"/>
                </a:lnTo>
                <a:lnTo>
                  <a:pt x="185054" y="3198"/>
                </a:lnTo>
                <a:lnTo>
                  <a:pt x="201055" y="3091"/>
                </a:lnTo>
                <a:lnTo>
                  <a:pt x="217056" y="2990"/>
                </a:lnTo>
                <a:lnTo>
                  <a:pt x="233057" y="2900"/>
                </a:lnTo>
                <a:lnTo>
                  <a:pt x="249083" y="2820"/>
                </a:lnTo>
                <a:lnTo>
                  <a:pt x="265084" y="2751"/>
                </a:lnTo>
                <a:lnTo>
                  <a:pt x="273109" y="2719"/>
                </a:lnTo>
                <a:lnTo>
                  <a:pt x="281109" y="2692"/>
                </a:lnTo>
                <a:lnTo>
                  <a:pt x="289110" y="2671"/>
                </a:lnTo>
                <a:lnTo>
                  <a:pt x="297135" y="2650"/>
                </a:lnTo>
                <a:lnTo>
                  <a:pt x="305135" y="2634"/>
                </a:lnTo>
                <a:lnTo>
                  <a:pt x="313136" y="2623"/>
                </a:lnTo>
                <a:lnTo>
                  <a:pt x="321137" y="2618"/>
                </a:lnTo>
                <a:lnTo>
                  <a:pt x="329137" y="2618"/>
                </a:lnTo>
                <a:lnTo>
                  <a:pt x="337162" y="2623"/>
                </a:lnTo>
                <a:lnTo>
                  <a:pt x="345163" y="2628"/>
                </a:lnTo>
                <a:lnTo>
                  <a:pt x="353163" y="2644"/>
                </a:lnTo>
                <a:lnTo>
                  <a:pt x="361164" y="2660"/>
                </a:lnTo>
                <a:lnTo>
                  <a:pt x="369140" y="2687"/>
                </a:lnTo>
                <a:lnTo>
                  <a:pt x="377141" y="2719"/>
                </a:lnTo>
                <a:lnTo>
                  <a:pt x="385141" y="2756"/>
                </a:lnTo>
                <a:lnTo>
                  <a:pt x="393118" y="2799"/>
                </a:lnTo>
                <a:lnTo>
                  <a:pt x="401119" y="2846"/>
                </a:lnTo>
                <a:lnTo>
                  <a:pt x="409095" y="2900"/>
                </a:lnTo>
                <a:lnTo>
                  <a:pt x="417096" y="2963"/>
                </a:lnTo>
                <a:lnTo>
                  <a:pt x="425072" y="3033"/>
                </a:lnTo>
                <a:lnTo>
                  <a:pt x="433048" y="3112"/>
                </a:lnTo>
                <a:lnTo>
                  <a:pt x="441001" y="3198"/>
                </a:lnTo>
                <a:lnTo>
                  <a:pt x="448977" y="3288"/>
                </a:lnTo>
                <a:lnTo>
                  <a:pt x="456954" y="3389"/>
                </a:lnTo>
                <a:lnTo>
                  <a:pt x="464906" y="3501"/>
                </a:lnTo>
                <a:lnTo>
                  <a:pt x="472858" y="3618"/>
                </a:lnTo>
                <a:lnTo>
                  <a:pt x="480810" y="3740"/>
                </a:lnTo>
                <a:lnTo>
                  <a:pt x="488763" y="3873"/>
                </a:lnTo>
                <a:lnTo>
                  <a:pt x="496715" y="4017"/>
                </a:lnTo>
                <a:lnTo>
                  <a:pt x="504643" y="4171"/>
                </a:lnTo>
                <a:lnTo>
                  <a:pt x="512595" y="4331"/>
                </a:lnTo>
                <a:lnTo>
                  <a:pt x="520523" y="4501"/>
                </a:lnTo>
                <a:lnTo>
                  <a:pt x="528452" y="4682"/>
                </a:lnTo>
                <a:lnTo>
                  <a:pt x="536356" y="4873"/>
                </a:lnTo>
                <a:lnTo>
                  <a:pt x="544284" y="5075"/>
                </a:lnTo>
                <a:lnTo>
                  <a:pt x="552188" y="5283"/>
                </a:lnTo>
                <a:lnTo>
                  <a:pt x="560091" y="5506"/>
                </a:lnTo>
                <a:lnTo>
                  <a:pt x="567995" y="5735"/>
                </a:lnTo>
                <a:lnTo>
                  <a:pt x="575875" y="5980"/>
                </a:lnTo>
                <a:lnTo>
                  <a:pt x="583755" y="6235"/>
                </a:lnTo>
                <a:lnTo>
                  <a:pt x="591635" y="6501"/>
                </a:lnTo>
                <a:lnTo>
                  <a:pt x="599514" y="6778"/>
                </a:lnTo>
                <a:lnTo>
                  <a:pt x="607370" y="7065"/>
                </a:lnTo>
                <a:lnTo>
                  <a:pt x="615226" y="7363"/>
                </a:lnTo>
                <a:lnTo>
                  <a:pt x="623081" y="7677"/>
                </a:lnTo>
                <a:lnTo>
                  <a:pt x="630913" y="8001"/>
                </a:lnTo>
                <a:lnTo>
                  <a:pt x="638744" y="8336"/>
                </a:lnTo>
                <a:lnTo>
                  <a:pt x="642660" y="8512"/>
                </a:lnTo>
                <a:lnTo>
                  <a:pt x="646575" y="8688"/>
                </a:lnTo>
                <a:lnTo>
                  <a:pt x="647977" y="8751"/>
                </a:lnTo>
                <a:lnTo>
                  <a:pt x="649379" y="8821"/>
                </a:lnTo>
                <a:lnTo>
                  <a:pt x="650781" y="8890"/>
                </a:lnTo>
                <a:lnTo>
                  <a:pt x="652159" y="8970"/>
                </a:lnTo>
                <a:lnTo>
                  <a:pt x="653561" y="9055"/>
                </a:lnTo>
                <a:lnTo>
                  <a:pt x="654939" y="9145"/>
                </a:lnTo>
                <a:lnTo>
                  <a:pt x="656292" y="9246"/>
                </a:lnTo>
                <a:lnTo>
                  <a:pt x="657622" y="9358"/>
                </a:lnTo>
                <a:lnTo>
                  <a:pt x="658274" y="9416"/>
                </a:lnTo>
                <a:lnTo>
                  <a:pt x="658927" y="9475"/>
                </a:lnTo>
                <a:lnTo>
                  <a:pt x="659555" y="9544"/>
                </a:lnTo>
                <a:lnTo>
                  <a:pt x="660184" y="9613"/>
                </a:lnTo>
                <a:lnTo>
                  <a:pt x="660788" y="9682"/>
                </a:lnTo>
                <a:lnTo>
                  <a:pt x="661392" y="9757"/>
                </a:lnTo>
                <a:lnTo>
                  <a:pt x="661997" y="9837"/>
                </a:lnTo>
                <a:lnTo>
                  <a:pt x="662577" y="9916"/>
                </a:lnTo>
                <a:lnTo>
                  <a:pt x="663157" y="10007"/>
                </a:lnTo>
                <a:lnTo>
                  <a:pt x="663713" y="10097"/>
                </a:lnTo>
                <a:lnTo>
                  <a:pt x="664244" y="10188"/>
                </a:lnTo>
                <a:lnTo>
                  <a:pt x="664776" y="10289"/>
                </a:lnTo>
                <a:lnTo>
                  <a:pt x="665284" y="10390"/>
                </a:lnTo>
                <a:lnTo>
                  <a:pt x="665791" y="10502"/>
                </a:lnTo>
                <a:lnTo>
                  <a:pt x="666251" y="10613"/>
                </a:lnTo>
                <a:lnTo>
                  <a:pt x="666710" y="10730"/>
                </a:lnTo>
                <a:lnTo>
                  <a:pt x="667097" y="10831"/>
                </a:lnTo>
                <a:lnTo>
                  <a:pt x="667459" y="10938"/>
                </a:lnTo>
                <a:lnTo>
                  <a:pt x="667798" y="11044"/>
                </a:lnTo>
                <a:lnTo>
                  <a:pt x="668112" y="11156"/>
                </a:lnTo>
                <a:lnTo>
                  <a:pt x="668426" y="11268"/>
                </a:lnTo>
                <a:lnTo>
                  <a:pt x="668716" y="11379"/>
                </a:lnTo>
                <a:lnTo>
                  <a:pt x="668982" y="11491"/>
                </a:lnTo>
                <a:lnTo>
                  <a:pt x="669248" y="11608"/>
                </a:lnTo>
                <a:lnTo>
                  <a:pt x="669490" y="11731"/>
                </a:lnTo>
                <a:lnTo>
                  <a:pt x="669731" y="11848"/>
                </a:lnTo>
                <a:lnTo>
                  <a:pt x="670166" y="12092"/>
                </a:lnTo>
                <a:lnTo>
                  <a:pt x="670553" y="12342"/>
                </a:lnTo>
                <a:lnTo>
                  <a:pt x="670892" y="12592"/>
                </a:lnTo>
                <a:lnTo>
                  <a:pt x="671182" y="12848"/>
                </a:lnTo>
                <a:lnTo>
                  <a:pt x="671447" y="13108"/>
                </a:lnTo>
                <a:lnTo>
                  <a:pt x="671689" y="13369"/>
                </a:lnTo>
                <a:lnTo>
                  <a:pt x="671907" y="13635"/>
                </a:lnTo>
                <a:lnTo>
                  <a:pt x="672100" y="13901"/>
                </a:lnTo>
                <a:lnTo>
                  <a:pt x="672269" y="14162"/>
                </a:lnTo>
                <a:lnTo>
                  <a:pt x="672608" y="14688"/>
                </a:lnTo>
                <a:lnTo>
                  <a:pt x="680342" y="27903"/>
                </a:lnTo>
                <a:lnTo>
                  <a:pt x="680705" y="28525"/>
                </a:lnTo>
                <a:lnTo>
                  <a:pt x="680850" y="28844"/>
                </a:lnTo>
                <a:lnTo>
                  <a:pt x="680995" y="29158"/>
                </a:lnTo>
                <a:lnTo>
                  <a:pt x="681116" y="29472"/>
                </a:lnTo>
                <a:lnTo>
                  <a:pt x="681188" y="29791"/>
                </a:lnTo>
                <a:lnTo>
                  <a:pt x="681213" y="30105"/>
                </a:lnTo>
                <a:lnTo>
                  <a:pt x="681213" y="30419"/>
                </a:lnTo>
                <a:lnTo>
                  <a:pt x="681164" y="30728"/>
                </a:lnTo>
                <a:lnTo>
                  <a:pt x="681116" y="30887"/>
                </a:lnTo>
                <a:lnTo>
                  <a:pt x="681043" y="31041"/>
                </a:lnTo>
                <a:lnTo>
                  <a:pt x="680947" y="31190"/>
                </a:lnTo>
                <a:lnTo>
                  <a:pt x="680850" y="31345"/>
                </a:lnTo>
                <a:lnTo>
                  <a:pt x="680753" y="31499"/>
                </a:lnTo>
                <a:lnTo>
                  <a:pt x="680608" y="31648"/>
                </a:lnTo>
                <a:lnTo>
                  <a:pt x="680463" y="31797"/>
                </a:lnTo>
                <a:lnTo>
                  <a:pt x="680270" y="31946"/>
                </a:lnTo>
                <a:lnTo>
                  <a:pt x="680077" y="32095"/>
                </a:lnTo>
                <a:lnTo>
                  <a:pt x="679859" y="32238"/>
                </a:lnTo>
                <a:lnTo>
                  <a:pt x="679641" y="32382"/>
                </a:lnTo>
                <a:lnTo>
                  <a:pt x="679376" y="32526"/>
                </a:lnTo>
                <a:lnTo>
                  <a:pt x="679085" y="32669"/>
                </a:lnTo>
                <a:lnTo>
                  <a:pt x="678771" y="32808"/>
                </a:lnTo>
                <a:lnTo>
                  <a:pt x="678505" y="32925"/>
                </a:lnTo>
                <a:lnTo>
                  <a:pt x="678215" y="33036"/>
                </a:lnTo>
                <a:lnTo>
                  <a:pt x="677901" y="33148"/>
                </a:lnTo>
                <a:lnTo>
                  <a:pt x="677587" y="33254"/>
                </a:lnTo>
                <a:lnTo>
                  <a:pt x="677248" y="33366"/>
                </a:lnTo>
                <a:lnTo>
                  <a:pt x="676910" y="33467"/>
                </a:lnTo>
                <a:lnTo>
                  <a:pt x="676548" y="33568"/>
                </a:lnTo>
                <a:lnTo>
                  <a:pt x="676185" y="33669"/>
                </a:lnTo>
                <a:lnTo>
                  <a:pt x="675411" y="33866"/>
                </a:lnTo>
                <a:lnTo>
                  <a:pt x="674590" y="34052"/>
                </a:lnTo>
                <a:lnTo>
                  <a:pt x="673744" y="34233"/>
                </a:lnTo>
                <a:lnTo>
                  <a:pt x="672849" y="34409"/>
                </a:lnTo>
                <a:lnTo>
                  <a:pt x="671931" y="34579"/>
                </a:lnTo>
                <a:lnTo>
                  <a:pt x="671012" y="34739"/>
                </a:lnTo>
                <a:lnTo>
                  <a:pt x="670046" y="34898"/>
                </a:lnTo>
                <a:lnTo>
                  <a:pt x="669055" y="35053"/>
                </a:lnTo>
                <a:lnTo>
                  <a:pt x="668063" y="35202"/>
                </a:lnTo>
                <a:lnTo>
                  <a:pt x="667048" y="35345"/>
                </a:lnTo>
                <a:lnTo>
                  <a:pt x="665042" y="35622"/>
                </a:lnTo>
                <a:lnTo>
                  <a:pt x="663205" y="35867"/>
                </a:lnTo>
                <a:lnTo>
                  <a:pt x="661368" y="36106"/>
                </a:lnTo>
                <a:lnTo>
                  <a:pt x="659507" y="36340"/>
                </a:lnTo>
                <a:lnTo>
                  <a:pt x="657646" y="36569"/>
                </a:lnTo>
                <a:lnTo>
                  <a:pt x="655785" y="36792"/>
                </a:lnTo>
                <a:lnTo>
                  <a:pt x="653899" y="37016"/>
                </a:lnTo>
                <a:lnTo>
                  <a:pt x="652014" y="37228"/>
                </a:lnTo>
                <a:lnTo>
                  <a:pt x="650129" y="37441"/>
                </a:lnTo>
                <a:lnTo>
                  <a:pt x="648219" y="37649"/>
                </a:lnTo>
                <a:lnTo>
                  <a:pt x="646285" y="37851"/>
                </a:lnTo>
                <a:lnTo>
                  <a:pt x="644376" y="38053"/>
                </a:lnTo>
                <a:lnTo>
                  <a:pt x="642442" y="38244"/>
                </a:lnTo>
                <a:lnTo>
                  <a:pt x="640484" y="38436"/>
                </a:lnTo>
                <a:lnTo>
                  <a:pt x="638551" y="38622"/>
                </a:lnTo>
                <a:lnTo>
                  <a:pt x="636569" y="38803"/>
                </a:lnTo>
                <a:lnTo>
                  <a:pt x="634611" y="38979"/>
                </a:lnTo>
                <a:lnTo>
                  <a:pt x="632629" y="39154"/>
                </a:lnTo>
                <a:lnTo>
                  <a:pt x="630647" y="39324"/>
                </a:lnTo>
                <a:lnTo>
                  <a:pt x="628665" y="39489"/>
                </a:lnTo>
                <a:lnTo>
                  <a:pt x="626659" y="39649"/>
                </a:lnTo>
                <a:lnTo>
                  <a:pt x="624676" y="39808"/>
                </a:lnTo>
                <a:lnTo>
                  <a:pt x="622646" y="39963"/>
                </a:lnTo>
                <a:lnTo>
                  <a:pt x="620640" y="40112"/>
                </a:lnTo>
                <a:lnTo>
                  <a:pt x="618610" y="40261"/>
                </a:lnTo>
                <a:lnTo>
                  <a:pt x="616579" y="40404"/>
                </a:lnTo>
                <a:lnTo>
                  <a:pt x="614549" y="40543"/>
                </a:lnTo>
                <a:lnTo>
                  <a:pt x="612494" y="40681"/>
                </a:lnTo>
                <a:lnTo>
                  <a:pt x="610464" y="40814"/>
                </a:lnTo>
                <a:lnTo>
                  <a:pt x="608409" y="40942"/>
                </a:lnTo>
                <a:lnTo>
                  <a:pt x="606355" y="41064"/>
                </a:lnTo>
                <a:lnTo>
                  <a:pt x="604276" y="41186"/>
                </a:lnTo>
                <a:lnTo>
                  <a:pt x="602222" y="41309"/>
                </a:lnTo>
                <a:lnTo>
                  <a:pt x="600143" y="41420"/>
                </a:lnTo>
                <a:lnTo>
                  <a:pt x="598064" y="41532"/>
                </a:lnTo>
                <a:lnTo>
                  <a:pt x="595985" y="41644"/>
                </a:lnTo>
                <a:lnTo>
                  <a:pt x="593883" y="41750"/>
                </a:lnTo>
                <a:lnTo>
                  <a:pt x="591804" y="41851"/>
                </a:lnTo>
                <a:lnTo>
                  <a:pt x="589701" y="41952"/>
                </a:lnTo>
                <a:lnTo>
                  <a:pt x="585495" y="42144"/>
                </a:lnTo>
                <a:lnTo>
                  <a:pt x="581289" y="42319"/>
                </a:lnTo>
                <a:lnTo>
                  <a:pt x="577060" y="42484"/>
                </a:lnTo>
                <a:lnTo>
                  <a:pt x="572830" y="42644"/>
                </a:lnTo>
                <a:lnTo>
                  <a:pt x="568576" y="42788"/>
                </a:lnTo>
                <a:lnTo>
                  <a:pt x="564321" y="42921"/>
                </a:lnTo>
                <a:lnTo>
                  <a:pt x="560067" y="43043"/>
                </a:lnTo>
                <a:lnTo>
                  <a:pt x="555789" y="43160"/>
                </a:lnTo>
                <a:lnTo>
                  <a:pt x="551511" y="43266"/>
                </a:lnTo>
                <a:lnTo>
                  <a:pt x="547257" y="43362"/>
                </a:lnTo>
                <a:lnTo>
                  <a:pt x="542978" y="43447"/>
                </a:lnTo>
                <a:lnTo>
                  <a:pt x="538700" y="43527"/>
                </a:lnTo>
                <a:lnTo>
                  <a:pt x="534446" y="43602"/>
                </a:lnTo>
                <a:lnTo>
                  <a:pt x="530168" y="43665"/>
                </a:lnTo>
                <a:lnTo>
                  <a:pt x="525914" y="43724"/>
                </a:lnTo>
                <a:lnTo>
                  <a:pt x="521635" y="43772"/>
                </a:lnTo>
                <a:lnTo>
                  <a:pt x="517381" y="43820"/>
                </a:lnTo>
                <a:lnTo>
                  <a:pt x="513103" y="43862"/>
                </a:lnTo>
                <a:lnTo>
                  <a:pt x="508825" y="43894"/>
                </a:lnTo>
                <a:lnTo>
                  <a:pt x="504546" y="43926"/>
                </a:lnTo>
                <a:lnTo>
                  <a:pt x="500292" y="43953"/>
                </a:lnTo>
                <a:lnTo>
                  <a:pt x="496014" y="43979"/>
                </a:lnTo>
                <a:lnTo>
                  <a:pt x="491736" y="44000"/>
                </a:lnTo>
                <a:lnTo>
                  <a:pt x="483179" y="44032"/>
                </a:lnTo>
                <a:lnTo>
                  <a:pt x="474623" y="44059"/>
                </a:lnTo>
                <a:lnTo>
                  <a:pt x="466066" y="44086"/>
                </a:lnTo>
                <a:lnTo>
                  <a:pt x="457510" y="44107"/>
                </a:lnTo>
                <a:lnTo>
                  <a:pt x="448953" y="44139"/>
                </a:lnTo>
                <a:lnTo>
                  <a:pt x="440396" y="44171"/>
                </a:lnTo>
                <a:lnTo>
                  <a:pt x="436142" y="44192"/>
                </a:lnTo>
                <a:lnTo>
                  <a:pt x="431864" y="44213"/>
                </a:lnTo>
                <a:lnTo>
                  <a:pt x="427586" y="44245"/>
                </a:lnTo>
                <a:lnTo>
                  <a:pt x="423308" y="44277"/>
                </a:lnTo>
                <a:lnTo>
                  <a:pt x="419029" y="44309"/>
                </a:lnTo>
                <a:lnTo>
                  <a:pt x="414775" y="44352"/>
                </a:lnTo>
                <a:lnTo>
                  <a:pt x="410497" y="44399"/>
                </a:lnTo>
                <a:lnTo>
                  <a:pt x="406219" y="44447"/>
                </a:lnTo>
                <a:lnTo>
                  <a:pt x="401965" y="44506"/>
                </a:lnTo>
                <a:lnTo>
                  <a:pt x="397686" y="44570"/>
                </a:lnTo>
                <a:lnTo>
                  <a:pt x="394496" y="44628"/>
                </a:lnTo>
                <a:lnTo>
                  <a:pt x="391281" y="44692"/>
                </a:lnTo>
                <a:lnTo>
                  <a:pt x="389686" y="44724"/>
                </a:lnTo>
                <a:lnTo>
                  <a:pt x="388066" y="44767"/>
                </a:lnTo>
                <a:lnTo>
                  <a:pt x="386447" y="44809"/>
                </a:lnTo>
                <a:lnTo>
                  <a:pt x="384851" y="44857"/>
                </a:lnTo>
                <a:lnTo>
                  <a:pt x="383232" y="44905"/>
                </a:lnTo>
                <a:lnTo>
                  <a:pt x="381637" y="44963"/>
                </a:lnTo>
                <a:lnTo>
                  <a:pt x="380041" y="45022"/>
                </a:lnTo>
                <a:lnTo>
                  <a:pt x="378446" y="45091"/>
                </a:lnTo>
                <a:lnTo>
                  <a:pt x="376875" y="45160"/>
                </a:lnTo>
                <a:lnTo>
                  <a:pt x="375304" y="45235"/>
                </a:lnTo>
                <a:lnTo>
                  <a:pt x="373733" y="45320"/>
                </a:lnTo>
                <a:lnTo>
                  <a:pt x="372186" y="45410"/>
                </a:lnTo>
                <a:lnTo>
                  <a:pt x="370663" y="45506"/>
                </a:lnTo>
                <a:lnTo>
                  <a:pt x="369140" y="45612"/>
                </a:lnTo>
                <a:lnTo>
                  <a:pt x="367642" y="45719"/>
                </a:lnTo>
                <a:lnTo>
                  <a:pt x="366143" y="45841"/>
                </a:lnTo>
                <a:lnTo>
                  <a:pt x="364693" y="45964"/>
                </a:lnTo>
                <a:lnTo>
                  <a:pt x="363243" y="46102"/>
                </a:lnTo>
                <a:lnTo>
                  <a:pt x="361816" y="46245"/>
                </a:lnTo>
                <a:lnTo>
                  <a:pt x="360415" y="46394"/>
                </a:lnTo>
                <a:lnTo>
                  <a:pt x="359037" y="46559"/>
                </a:lnTo>
                <a:lnTo>
                  <a:pt x="357683" y="46730"/>
                </a:lnTo>
                <a:lnTo>
                  <a:pt x="356354" y="46910"/>
                </a:lnTo>
                <a:lnTo>
                  <a:pt x="355049" y="47102"/>
                </a:lnTo>
                <a:lnTo>
                  <a:pt x="353767" y="47304"/>
                </a:lnTo>
                <a:lnTo>
                  <a:pt x="353139" y="47410"/>
                </a:lnTo>
                <a:lnTo>
                  <a:pt x="352535" y="47517"/>
                </a:lnTo>
                <a:lnTo>
                  <a:pt x="351930" y="47629"/>
                </a:lnTo>
                <a:lnTo>
                  <a:pt x="351326" y="47740"/>
                </a:lnTo>
                <a:lnTo>
                  <a:pt x="350722" y="47857"/>
                </a:lnTo>
                <a:lnTo>
                  <a:pt x="350142" y="47974"/>
                </a:lnTo>
                <a:lnTo>
                  <a:pt x="349054" y="48208"/>
                </a:lnTo>
                <a:lnTo>
                  <a:pt x="348039" y="48448"/>
                </a:lnTo>
                <a:lnTo>
                  <a:pt x="347024" y="48698"/>
                </a:lnTo>
                <a:lnTo>
                  <a:pt x="346081" y="48953"/>
                </a:lnTo>
                <a:lnTo>
                  <a:pt x="345187" y="49209"/>
                </a:lnTo>
                <a:lnTo>
                  <a:pt x="344317" y="49480"/>
                </a:lnTo>
                <a:lnTo>
                  <a:pt x="343471" y="49751"/>
                </a:lnTo>
                <a:lnTo>
                  <a:pt x="342673" y="50028"/>
                </a:lnTo>
                <a:lnTo>
                  <a:pt x="341924" y="50310"/>
                </a:lnTo>
                <a:lnTo>
                  <a:pt x="341199" y="50602"/>
                </a:lnTo>
                <a:lnTo>
                  <a:pt x="340522" y="50895"/>
                </a:lnTo>
                <a:lnTo>
                  <a:pt x="339869" y="51193"/>
                </a:lnTo>
                <a:lnTo>
                  <a:pt x="339241" y="51491"/>
                </a:lnTo>
                <a:lnTo>
                  <a:pt x="338636" y="51799"/>
                </a:lnTo>
                <a:lnTo>
                  <a:pt x="338080" y="52108"/>
                </a:lnTo>
                <a:lnTo>
                  <a:pt x="337525" y="52422"/>
                </a:lnTo>
                <a:lnTo>
                  <a:pt x="337017" y="52736"/>
                </a:lnTo>
                <a:lnTo>
                  <a:pt x="336534" y="53055"/>
                </a:lnTo>
                <a:lnTo>
                  <a:pt x="336050" y="53374"/>
                </a:lnTo>
                <a:lnTo>
                  <a:pt x="335615" y="53699"/>
                </a:lnTo>
                <a:lnTo>
                  <a:pt x="335180" y="54023"/>
                </a:lnTo>
                <a:lnTo>
                  <a:pt x="334793" y="54353"/>
                </a:lnTo>
                <a:lnTo>
                  <a:pt x="334406" y="54683"/>
                </a:lnTo>
                <a:lnTo>
                  <a:pt x="334020" y="55013"/>
                </a:lnTo>
                <a:lnTo>
                  <a:pt x="333681" y="55342"/>
                </a:lnTo>
                <a:lnTo>
                  <a:pt x="333319" y="55672"/>
                </a:lnTo>
                <a:lnTo>
                  <a:pt x="332690" y="56337"/>
                </a:lnTo>
                <a:lnTo>
                  <a:pt x="332086" y="56997"/>
                </a:lnTo>
                <a:lnTo>
                  <a:pt x="331506" y="57656"/>
                </a:lnTo>
                <a:lnTo>
                  <a:pt x="330974" y="57422"/>
                </a:lnTo>
                <a:lnTo>
                  <a:pt x="330418" y="57188"/>
                </a:lnTo>
                <a:lnTo>
                  <a:pt x="329838" y="56954"/>
                </a:lnTo>
                <a:lnTo>
                  <a:pt x="329258" y="56725"/>
                </a:lnTo>
                <a:lnTo>
                  <a:pt x="328630" y="56502"/>
                </a:lnTo>
                <a:lnTo>
                  <a:pt x="327977" y="56279"/>
                </a:lnTo>
                <a:lnTo>
                  <a:pt x="327324" y="56061"/>
                </a:lnTo>
                <a:lnTo>
                  <a:pt x="326623" y="55842"/>
                </a:lnTo>
                <a:lnTo>
                  <a:pt x="325922" y="55630"/>
                </a:lnTo>
                <a:lnTo>
                  <a:pt x="325173" y="55422"/>
                </a:lnTo>
                <a:lnTo>
                  <a:pt x="324424" y="55215"/>
                </a:lnTo>
                <a:lnTo>
                  <a:pt x="323650" y="55013"/>
                </a:lnTo>
                <a:lnTo>
                  <a:pt x="322877" y="54816"/>
                </a:lnTo>
                <a:lnTo>
                  <a:pt x="322055" y="54619"/>
                </a:lnTo>
                <a:lnTo>
                  <a:pt x="321233" y="54427"/>
                </a:lnTo>
                <a:lnTo>
                  <a:pt x="320387" y="54241"/>
                </a:lnTo>
                <a:lnTo>
                  <a:pt x="319517" y="54055"/>
                </a:lnTo>
                <a:lnTo>
                  <a:pt x="318623" y="53879"/>
                </a:lnTo>
                <a:lnTo>
                  <a:pt x="317728" y="53704"/>
                </a:lnTo>
                <a:lnTo>
                  <a:pt x="316810" y="53534"/>
                </a:lnTo>
                <a:lnTo>
                  <a:pt x="315891" y="53369"/>
                </a:lnTo>
                <a:lnTo>
                  <a:pt x="314925" y="53204"/>
                </a:lnTo>
                <a:lnTo>
                  <a:pt x="313958" y="53049"/>
                </a:lnTo>
                <a:lnTo>
                  <a:pt x="312991" y="52895"/>
                </a:lnTo>
                <a:lnTo>
                  <a:pt x="312000" y="52752"/>
                </a:lnTo>
                <a:lnTo>
                  <a:pt x="310985" y="52608"/>
                </a:lnTo>
                <a:lnTo>
                  <a:pt x="309970" y="52470"/>
                </a:lnTo>
                <a:lnTo>
                  <a:pt x="308930" y="52337"/>
                </a:lnTo>
                <a:lnTo>
                  <a:pt x="307867" y="52209"/>
                </a:lnTo>
                <a:lnTo>
                  <a:pt x="306803" y="52087"/>
                </a:lnTo>
                <a:lnTo>
                  <a:pt x="305740" y="51970"/>
                </a:lnTo>
                <a:lnTo>
                  <a:pt x="304652" y="51858"/>
                </a:lnTo>
                <a:lnTo>
                  <a:pt x="304652" y="52236"/>
                </a:lnTo>
                <a:lnTo>
                  <a:pt x="304724" y="52613"/>
                </a:lnTo>
                <a:lnTo>
                  <a:pt x="304821" y="52991"/>
                </a:lnTo>
                <a:lnTo>
                  <a:pt x="304966" y="53369"/>
                </a:lnTo>
                <a:lnTo>
                  <a:pt x="305160" y="53746"/>
                </a:lnTo>
                <a:lnTo>
                  <a:pt x="305377" y="54119"/>
                </a:lnTo>
                <a:lnTo>
                  <a:pt x="305643" y="54496"/>
                </a:lnTo>
                <a:lnTo>
                  <a:pt x="305957" y="54869"/>
                </a:lnTo>
                <a:lnTo>
                  <a:pt x="306296" y="55241"/>
                </a:lnTo>
                <a:lnTo>
                  <a:pt x="306682" y="55608"/>
                </a:lnTo>
                <a:lnTo>
                  <a:pt x="307093" y="55975"/>
                </a:lnTo>
                <a:lnTo>
                  <a:pt x="307577" y="56342"/>
                </a:lnTo>
                <a:lnTo>
                  <a:pt x="308060" y="56704"/>
                </a:lnTo>
                <a:lnTo>
                  <a:pt x="308592" y="57061"/>
                </a:lnTo>
                <a:lnTo>
                  <a:pt x="309172" y="57417"/>
                </a:lnTo>
                <a:lnTo>
                  <a:pt x="309800" y="57773"/>
                </a:lnTo>
                <a:lnTo>
                  <a:pt x="310453" y="58125"/>
                </a:lnTo>
                <a:lnTo>
                  <a:pt x="311130" y="58470"/>
                </a:lnTo>
                <a:lnTo>
                  <a:pt x="311855" y="58816"/>
                </a:lnTo>
                <a:lnTo>
                  <a:pt x="312604" y="59157"/>
                </a:lnTo>
                <a:lnTo>
                  <a:pt x="313402" y="59492"/>
                </a:lnTo>
                <a:lnTo>
                  <a:pt x="314224" y="59822"/>
                </a:lnTo>
                <a:lnTo>
                  <a:pt x="315094" y="60151"/>
                </a:lnTo>
                <a:lnTo>
                  <a:pt x="315988" y="60476"/>
                </a:lnTo>
                <a:lnTo>
                  <a:pt x="316931" y="60795"/>
                </a:lnTo>
                <a:lnTo>
                  <a:pt x="317898" y="61104"/>
                </a:lnTo>
                <a:lnTo>
                  <a:pt x="318889" y="61412"/>
                </a:lnTo>
                <a:lnTo>
                  <a:pt x="319928" y="61715"/>
                </a:lnTo>
                <a:lnTo>
                  <a:pt x="320992" y="62013"/>
                </a:lnTo>
                <a:lnTo>
                  <a:pt x="322079" y="62306"/>
                </a:lnTo>
                <a:lnTo>
                  <a:pt x="323215" y="62593"/>
                </a:lnTo>
                <a:lnTo>
                  <a:pt x="324376" y="62870"/>
                </a:lnTo>
                <a:lnTo>
                  <a:pt x="325052" y="63029"/>
                </a:lnTo>
                <a:lnTo>
                  <a:pt x="325753" y="63178"/>
                </a:lnTo>
                <a:lnTo>
                  <a:pt x="326503" y="63322"/>
                </a:lnTo>
                <a:lnTo>
                  <a:pt x="326865" y="63391"/>
                </a:lnTo>
                <a:lnTo>
                  <a:pt x="327252" y="63455"/>
                </a:lnTo>
                <a:lnTo>
                  <a:pt x="327663" y="63519"/>
                </a:lnTo>
                <a:lnTo>
                  <a:pt x="328050" y="63577"/>
                </a:lnTo>
                <a:lnTo>
                  <a:pt x="328485" y="63631"/>
                </a:lnTo>
                <a:lnTo>
                  <a:pt x="328895" y="63678"/>
                </a:lnTo>
                <a:lnTo>
                  <a:pt x="329331" y="63721"/>
                </a:lnTo>
                <a:lnTo>
                  <a:pt x="329790" y="63758"/>
                </a:lnTo>
                <a:lnTo>
                  <a:pt x="330249" y="63790"/>
                </a:lnTo>
                <a:lnTo>
                  <a:pt x="330708" y="63817"/>
                </a:lnTo>
                <a:lnTo>
                  <a:pt x="331192" y="63838"/>
                </a:lnTo>
                <a:lnTo>
                  <a:pt x="331675" y="63849"/>
                </a:lnTo>
                <a:lnTo>
                  <a:pt x="332642" y="63849"/>
                </a:lnTo>
                <a:lnTo>
                  <a:pt x="333101" y="63838"/>
                </a:lnTo>
                <a:lnTo>
                  <a:pt x="333560" y="63822"/>
                </a:lnTo>
                <a:lnTo>
                  <a:pt x="334020" y="63796"/>
                </a:lnTo>
                <a:lnTo>
                  <a:pt x="334479" y="63769"/>
                </a:lnTo>
                <a:lnTo>
                  <a:pt x="334914" y="63732"/>
                </a:lnTo>
                <a:lnTo>
                  <a:pt x="335349" y="63694"/>
                </a:lnTo>
                <a:lnTo>
                  <a:pt x="335784" y="63647"/>
                </a:lnTo>
                <a:lnTo>
                  <a:pt x="336195" y="63599"/>
                </a:lnTo>
                <a:lnTo>
                  <a:pt x="336606" y="63540"/>
                </a:lnTo>
                <a:lnTo>
                  <a:pt x="337017" y="63482"/>
                </a:lnTo>
                <a:lnTo>
                  <a:pt x="337428" y="63418"/>
                </a:lnTo>
                <a:lnTo>
                  <a:pt x="337815" y="63349"/>
                </a:lnTo>
                <a:lnTo>
                  <a:pt x="338201" y="63279"/>
                </a:lnTo>
                <a:lnTo>
                  <a:pt x="338588" y="63205"/>
                </a:lnTo>
                <a:lnTo>
                  <a:pt x="338951" y="63125"/>
                </a:lnTo>
                <a:lnTo>
                  <a:pt x="339313" y="63040"/>
                </a:lnTo>
                <a:lnTo>
                  <a:pt x="339652" y="62960"/>
                </a:lnTo>
                <a:lnTo>
                  <a:pt x="339990" y="62870"/>
                </a:lnTo>
                <a:lnTo>
                  <a:pt x="340643" y="62689"/>
                </a:lnTo>
                <a:lnTo>
                  <a:pt x="341247" y="62503"/>
                </a:lnTo>
                <a:lnTo>
                  <a:pt x="341827" y="62311"/>
                </a:lnTo>
                <a:lnTo>
                  <a:pt x="342359" y="62114"/>
                </a:lnTo>
                <a:lnTo>
                  <a:pt x="342842" y="61918"/>
                </a:lnTo>
                <a:lnTo>
                  <a:pt x="343301" y="61710"/>
                </a:lnTo>
                <a:lnTo>
                  <a:pt x="343785" y="61497"/>
                </a:lnTo>
                <a:lnTo>
                  <a:pt x="344220" y="61279"/>
                </a:lnTo>
                <a:lnTo>
                  <a:pt x="344655" y="61066"/>
                </a:lnTo>
                <a:lnTo>
                  <a:pt x="345090" y="60843"/>
                </a:lnTo>
                <a:lnTo>
                  <a:pt x="345501" y="60625"/>
                </a:lnTo>
                <a:lnTo>
                  <a:pt x="346299" y="60173"/>
                </a:lnTo>
                <a:lnTo>
                  <a:pt x="347048" y="59721"/>
                </a:lnTo>
                <a:lnTo>
                  <a:pt x="347749" y="59258"/>
                </a:lnTo>
                <a:lnTo>
                  <a:pt x="348450" y="58790"/>
                </a:lnTo>
                <a:lnTo>
                  <a:pt x="349102" y="58321"/>
                </a:lnTo>
                <a:lnTo>
                  <a:pt x="350408" y="57380"/>
                </a:lnTo>
                <a:lnTo>
                  <a:pt x="351665" y="56433"/>
                </a:lnTo>
                <a:lnTo>
                  <a:pt x="352293" y="55965"/>
                </a:lnTo>
                <a:lnTo>
                  <a:pt x="352946" y="55502"/>
                </a:lnTo>
                <a:lnTo>
                  <a:pt x="353622" y="55039"/>
                </a:lnTo>
                <a:lnTo>
                  <a:pt x="354323" y="54582"/>
                </a:lnTo>
                <a:lnTo>
                  <a:pt x="355049" y="54135"/>
                </a:lnTo>
                <a:lnTo>
                  <a:pt x="355798" y="53693"/>
                </a:lnTo>
                <a:lnTo>
                  <a:pt x="356595" y="53262"/>
                </a:lnTo>
                <a:lnTo>
                  <a:pt x="357006" y="53049"/>
                </a:lnTo>
                <a:lnTo>
                  <a:pt x="357441" y="52837"/>
                </a:lnTo>
                <a:lnTo>
                  <a:pt x="357901" y="52629"/>
                </a:lnTo>
                <a:lnTo>
                  <a:pt x="358336" y="52427"/>
                </a:lnTo>
                <a:lnTo>
                  <a:pt x="358819" y="52225"/>
                </a:lnTo>
                <a:lnTo>
                  <a:pt x="359303" y="52028"/>
                </a:lnTo>
                <a:lnTo>
                  <a:pt x="359810" y="51831"/>
                </a:lnTo>
                <a:lnTo>
                  <a:pt x="360318" y="51640"/>
                </a:lnTo>
                <a:lnTo>
                  <a:pt x="360850" y="51454"/>
                </a:lnTo>
                <a:lnTo>
                  <a:pt x="361406" y="51267"/>
                </a:lnTo>
                <a:lnTo>
                  <a:pt x="361986" y="51086"/>
                </a:lnTo>
                <a:lnTo>
                  <a:pt x="362590" y="50911"/>
                </a:lnTo>
                <a:lnTo>
                  <a:pt x="363194" y="50741"/>
                </a:lnTo>
                <a:lnTo>
                  <a:pt x="363823" y="50570"/>
                </a:lnTo>
                <a:lnTo>
                  <a:pt x="364475" y="50406"/>
                </a:lnTo>
                <a:lnTo>
                  <a:pt x="365152" y="50251"/>
                </a:lnTo>
                <a:lnTo>
                  <a:pt x="365853" y="50097"/>
                </a:lnTo>
                <a:lnTo>
                  <a:pt x="366578" y="49948"/>
                </a:lnTo>
                <a:lnTo>
                  <a:pt x="367327" y="49799"/>
                </a:lnTo>
                <a:lnTo>
                  <a:pt x="368101" y="49661"/>
                </a:lnTo>
                <a:lnTo>
                  <a:pt x="368923" y="49528"/>
                </a:lnTo>
                <a:lnTo>
                  <a:pt x="369745" y="49400"/>
                </a:lnTo>
                <a:lnTo>
                  <a:pt x="370591" y="49278"/>
                </a:lnTo>
                <a:lnTo>
                  <a:pt x="371485" y="49155"/>
                </a:lnTo>
                <a:lnTo>
                  <a:pt x="372403" y="49044"/>
                </a:lnTo>
                <a:lnTo>
                  <a:pt x="373346" y="48943"/>
                </a:lnTo>
                <a:lnTo>
                  <a:pt x="373950" y="48873"/>
                </a:lnTo>
                <a:lnTo>
                  <a:pt x="374579" y="48815"/>
                </a:lnTo>
                <a:lnTo>
                  <a:pt x="375207" y="48756"/>
                </a:lnTo>
                <a:lnTo>
                  <a:pt x="375836" y="48703"/>
                </a:lnTo>
                <a:lnTo>
                  <a:pt x="376488" y="48655"/>
                </a:lnTo>
                <a:lnTo>
                  <a:pt x="377117" y="48607"/>
                </a:lnTo>
                <a:lnTo>
                  <a:pt x="378422" y="48517"/>
                </a:lnTo>
                <a:lnTo>
                  <a:pt x="379751" y="48443"/>
                </a:lnTo>
                <a:lnTo>
                  <a:pt x="381081" y="48379"/>
                </a:lnTo>
                <a:lnTo>
                  <a:pt x="382410" y="48320"/>
                </a:lnTo>
                <a:lnTo>
                  <a:pt x="383764" y="48272"/>
                </a:lnTo>
                <a:lnTo>
                  <a:pt x="385141" y="48235"/>
                </a:lnTo>
                <a:lnTo>
                  <a:pt x="386495" y="48198"/>
                </a:lnTo>
                <a:lnTo>
                  <a:pt x="387873" y="48171"/>
                </a:lnTo>
                <a:lnTo>
                  <a:pt x="389251" y="48150"/>
                </a:lnTo>
                <a:lnTo>
                  <a:pt x="390628" y="48129"/>
                </a:lnTo>
                <a:lnTo>
                  <a:pt x="392006" y="48113"/>
                </a:lnTo>
                <a:lnTo>
                  <a:pt x="394762" y="48091"/>
                </a:lnTo>
                <a:lnTo>
                  <a:pt x="402665" y="48038"/>
                </a:lnTo>
                <a:lnTo>
                  <a:pt x="410594" y="47990"/>
                </a:lnTo>
                <a:lnTo>
                  <a:pt x="418546" y="47958"/>
                </a:lnTo>
                <a:lnTo>
                  <a:pt x="426498" y="47927"/>
                </a:lnTo>
                <a:lnTo>
                  <a:pt x="434475" y="47905"/>
                </a:lnTo>
                <a:lnTo>
                  <a:pt x="442451" y="47889"/>
                </a:lnTo>
                <a:lnTo>
                  <a:pt x="458404" y="47852"/>
                </a:lnTo>
                <a:lnTo>
                  <a:pt x="466380" y="47831"/>
                </a:lnTo>
                <a:lnTo>
                  <a:pt x="474357" y="47804"/>
                </a:lnTo>
                <a:lnTo>
                  <a:pt x="482333" y="47772"/>
                </a:lnTo>
                <a:lnTo>
                  <a:pt x="490310" y="47730"/>
                </a:lnTo>
                <a:lnTo>
                  <a:pt x="498262" y="47682"/>
                </a:lnTo>
                <a:lnTo>
                  <a:pt x="502250" y="47650"/>
                </a:lnTo>
                <a:lnTo>
                  <a:pt x="506214" y="47618"/>
                </a:lnTo>
                <a:lnTo>
                  <a:pt x="510178" y="47581"/>
                </a:lnTo>
                <a:lnTo>
                  <a:pt x="514166" y="47543"/>
                </a:lnTo>
                <a:lnTo>
                  <a:pt x="518131" y="47501"/>
                </a:lnTo>
                <a:lnTo>
                  <a:pt x="522070" y="47453"/>
                </a:lnTo>
                <a:lnTo>
                  <a:pt x="526034" y="47400"/>
                </a:lnTo>
                <a:lnTo>
                  <a:pt x="529999" y="47341"/>
                </a:lnTo>
                <a:lnTo>
                  <a:pt x="533938" y="47277"/>
                </a:lnTo>
                <a:lnTo>
                  <a:pt x="537878" y="47208"/>
                </a:lnTo>
                <a:lnTo>
                  <a:pt x="541818" y="47139"/>
                </a:lnTo>
                <a:lnTo>
                  <a:pt x="545734" y="47059"/>
                </a:lnTo>
                <a:lnTo>
                  <a:pt x="549674" y="46974"/>
                </a:lnTo>
                <a:lnTo>
                  <a:pt x="553589" y="46884"/>
                </a:lnTo>
                <a:lnTo>
                  <a:pt x="557505" y="46788"/>
                </a:lnTo>
                <a:lnTo>
                  <a:pt x="561397" y="46682"/>
                </a:lnTo>
                <a:lnTo>
                  <a:pt x="565312" y="46570"/>
                </a:lnTo>
                <a:lnTo>
                  <a:pt x="569204" y="46453"/>
                </a:lnTo>
                <a:lnTo>
                  <a:pt x="573071" y="46331"/>
                </a:lnTo>
                <a:lnTo>
                  <a:pt x="576963" y="46198"/>
                </a:lnTo>
                <a:lnTo>
                  <a:pt x="580830" y="46054"/>
                </a:lnTo>
                <a:lnTo>
                  <a:pt x="584698" y="45905"/>
                </a:lnTo>
                <a:lnTo>
                  <a:pt x="588541" y="45751"/>
                </a:lnTo>
                <a:lnTo>
                  <a:pt x="592384" y="45586"/>
                </a:lnTo>
                <a:lnTo>
                  <a:pt x="596203" y="45410"/>
                </a:lnTo>
                <a:lnTo>
                  <a:pt x="600046" y="45224"/>
                </a:lnTo>
                <a:lnTo>
                  <a:pt x="603865" y="45033"/>
                </a:lnTo>
                <a:lnTo>
                  <a:pt x="607660" y="44830"/>
                </a:lnTo>
                <a:lnTo>
                  <a:pt x="611455" y="44618"/>
                </a:lnTo>
                <a:lnTo>
                  <a:pt x="615250" y="44394"/>
                </a:lnTo>
                <a:lnTo>
                  <a:pt x="619020" y="44165"/>
                </a:lnTo>
                <a:lnTo>
                  <a:pt x="622767" y="43921"/>
                </a:lnTo>
                <a:lnTo>
                  <a:pt x="626538" y="43665"/>
                </a:lnTo>
                <a:lnTo>
                  <a:pt x="630260" y="43405"/>
                </a:lnTo>
                <a:lnTo>
                  <a:pt x="634007" y="43128"/>
                </a:lnTo>
                <a:lnTo>
                  <a:pt x="637705" y="42841"/>
                </a:lnTo>
                <a:lnTo>
                  <a:pt x="641427" y="42543"/>
                </a:lnTo>
                <a:lnTo>
                  <a:pt x="645101" y="42229"/>
                </a:lnTo>
                <a:lnTo>
                  <a:pt x="646890" y="42075"/>
                </a:lnTo>
                <a:lnTo>
                  <a:pt x="648702" y="41910"/>
                </a:lnTo>
                <a:lnTo>
                  <a:pt x="650491" y="41745"/>
                </a:lnTo>
                <a:lnTo>
                  <a:pt x="652280" y="41575"/>
                </a:lnTo>
                <a:lnTo>
                  <a:pt x="654044" y="41394"/>
                </a:lnTo>
                <a:lnTo>
                  <a:pt x="655833" y="41213"/>
                </a:lnTo>
                <a:lnTo>
                  <a:pt x="657597" y="41027"/>
                </a:lnTo>
                <a:lnTo>
                  <a:pt x="659338" y="40830"/>
                </a:lnTo>
                <a:lnTo>
                  <a:pt x="661078" y="40628"/>
                </a:lnTo>
                <a:lnTo>
                  <a:pt x="662794" y="40420"/>
                </a:lnTo>
                <a:lnTo>
                  <a:pt x="664510" y="40207"/>
                </a:lnTo>
                <a:lnTo>
                  <a:pt x="666178" y="39989"/>
                </a:lnTo>
                <a:lnTo>
                  <a:pt x="667822" y="39761"/>
                </a:lnTo>
                <a:lnTo>
                  <a:pt x="669441" y="39527"/>
                </a:lnTo>
                <a:lnTo>
                  <a:pt x="671037" y="39287"/>
                </a:lnTo>
                <a:lnTo>
                  <a:pt x="672608" y="39037"/>
                </a:lnTo>
                <a:lnTo>
                  <a:pt x="674130" y="38782"/>
                </a:lnTo>
                <a:lnTo>
                  <a:pt x="675629" y="38516"/>
                </a:lnTo>
                <a:lnTo>
                  <a:pt x="677079" y="38244"/>
                </a:lnTo>
                <a:lnTo>
                  <a:pt x="678505" y="37963"/>
                </a:lnTo>
                <a:lnTo>
                  <a:pt x="679182" y="37824"/>
                </a:lnTo>
                <a:lnTo>
                  <a:pt x="679859" y="37675"/>
                </a:lnTo>
                <a:lnTo>
                  <a:pt x="680536" y="37532"/>
                </a:lnTo>
                <a:lnTo>
                  <a:pt x="681188" y="37383"/>
                </a:lnTo>
                <a:lnTo>
                  <a:pt x="681841" y="37228"/>
                </a:lnTo>
                <a:lnTo>
                  <a:pt x="682469" y="37074"/>
                </a:lnTo>
                <a:lnTo>
                  <a:pt x="683098" y="36920"/>
                </a:lnTo>
                <a:lnTo>
                  <a:pt x="683702" y="36760"/>
                </a:lnTo>
                <a:lnTo>
                  <a:pt x="684282" y="36601"/>
                </a:lnTo>
                <a:lnTo>
                  <a:pt x="684862" y="36441"/>
                </a:lnTo>
                <a:lnTo>
                  <a:pt x="685418" y="36276"/>
                </a:lnTo>
                <a:lnTo>
                  <a:pt x="685974" y="36111"/>
                </a:lnTo>
                <a:lnTo>
                  <a:pt x="686506" y="35941"/>
                </a:lnTo>
                <a:lnTo>
                  <a:pt x="687038" y="35771"/>
                </a:lnTo>
                <a:lnTo>
                  <a:pt x="687545" y="35595"/>
                </a:lnTo>
                <a:lnTo>
                  <a:pt x="688029" y="35420"/>
                </a:lnTo>
                <a:lnTo>
                  <a:pt x="688512" y="35239"/>
                </a:lnTo>
                <a:lnTo>
                  <a:pt x="688971" y="35058"/>
                </a:lnTo>
                <a:lnTo>
                  <a:pt x="689407" y="34877"/>
                </a:lnTo>
                <a:lnTo>
                  <a:pt x="689842" y="34691"/>
                </a:lnTo>
                <a:lnTo>
                  <a:pt x="690253" y="34499"/>
                </a:lnTo>
                <a:lnTo>
                  <a:pt x="690639" y="34313"/>
                </a:lnTo>
                <a:lnTo>
                  <a:pt x="691026" y="34116"/>
                </a:lnTo>
                <a:lnTo>
                  <a:pt x="691389" y="33919"/>
                </a:lnTo>
                <a:lnTo>
                  <a:pt x="691751" y="33712"/>
                </a:lnTo>
                <a:lnTo>
                  <a:pt x="692090" y="33499"/>
                </a:lnTo>
                <a:lnTo>
                  <a:pt x="692404" y="33281"/>
                </a:lnTo>
                <a:lnTo>
                  <a:pt x="692694" y="33068"/>
                </a:lnTo>
                <a:lnTo>
                  <a:pt x="692960" y="32850"/>
                </a:lnTo>
                <a:lnTo>
                  <a:pt x="693226" y="32632"/>
                </a:lnTo>
                <a:lnTo>
                  <a:pt x="693443" y="32414"/>
                </a:lnTo>
                <a:lnTo>
                  <a:pt x="693661" y="32191"/>
                </a:lnTo>
                <a:lnTo>
                  <a:pt x="693854" y="31972"/>
                </a:lnTo>
                <a:lnTo>
                  <a:pt x="694047" y="31749"/>
                </a:lnTo>
                <a:lnTo>
                  <a:pt x="694192" y="31526"/>
                </a:lnTo>
                <a:lnTo>
                  <a:pt x="694337" y="31302"/>
                </a:lnTo>
                <a:lnTo>
                  <a:pt x="694482" y="31079"/>
                </a:lnTo>
                <a:lnTo>
                  <a:pt x="694579" y="30855"/>
                </a:lnTo>
                <a:lnTo>
                  <a:pt x="694676" y="30626"/>
                </a:lnTo>
                <a:lnTo>
                  <a:pt x="694772" y="30403"/>
                </a:lnTo>
                <a:lnTo>
                  <a:pt x="694893" y="29946"/>
                </a:lnTo>
                <a:lnTo>
                  <a:pt x="694966" y="29493"/>
                </a:lnTo>
                <a:lnTo>
                  <a:pt x="694990" y="29036"/>
                </a:lnTo>
                <a:lnTo>
                  <a:pt x="694990" y="28578"/>
                </a:lnTo>
                <a:lnTo>
                  <a:pt x="694942" y="28126"/>
                </a:lnTo>
                <a:lnTo>
                  <a:pt x="694869" y="27669"/>
                </a:lnTo>
                <a:lnTo>
                  <a:pt x="694772" y="27211"/>
                </a:lnTo>
                <a:lnTo>
                  <a:pt x="694652" y="26759"/>
                </a:lnTo>
                <a:lnTo>
                  <a:pt x="694434" y="26004"/>
                </a:lnTo>
                <a:lnTo>
                  <a:pt x="694168" y="25248"/>
                </a:lnTo>
                <a:lnTo>
                  <a:pt x="693878" y="24498"/>
                </a:lnTo>
                <a:lnTo>
                  <a:pt x="693564" y="23743"/>
                </a:lnTo>
                <a:lnTo>
                  <a:pt x="693201" y="22993"/>
                </a:lnTo>
                <a:lnTo>
                  <a:pt x="692815" y="22237"/>
                </a:lnTo>
                <a:lnTo>
                  <a:pt x="692380" y="21487"/>
                </a:lnTo>
                <a:lnTo>
                  <a:pt x="691920" y="20737"/>
                </a:lnTo>
                <a:lnTo>
                  <a:pt x="691413" y="19987"/>
                </a:lnTo>
                <a:lnTo>
                  <a:pt x="690881" y="19242"/>
                </a:lnTo>
                <a:lnTo>
                  <a:pt x="690301" y="18497"/>
                </a:lnTo>
                <a:lnTo>
                  <a:pt x="689697" y="17747"/>
                </a:lnTo>
                <a:lnTo>
                  <a:pt x="689068" y="17008"/>
                </a:lnTo>
                <a:lnTo>
                  <a:pt x="688391" y="16263"/>
                </a:lnTo>
                <a:lnTo>
                  <a:pt x="687690" y="15524"/>
                </a:lnTo>
                <a:lnTo>
                  <a:pt x="686965" y="14784"/>
                </a:lnTo>
                <a:lnTo>
                  <a:pt x="686482" y="14327"/>
                </a:lnTo>
                <a:lnTo>
                  <a:pt x="685974" y="13869"/>
                </a:lnTo>
                <a:lnTo>
                  <a:pt x="685442" y="13406"/>
                </a:lnTo>
                <a:lnTo>
                  <a:pt x="684862" y="12949"/>
                </a:lnTo>
                <a:lnTo>
                  <a:pt x="684234" y="12497"/>
                </a:lnTo>
                <a:lnTo>
                  <a:pt x="683581" y="12050"/>
                </a:lnTo>
                <a:lnTo>
                  <a:pt x="683219" y="11826"/>
                </a:lnTo>
                <a:lnTo>
                  <a:pt x="682856" y="11603"/>
                </a:lnTo>
                <a:lnTo>
                  <a:pt x="682469" y="11385"/>
                </a:lnTo>
                <a:lnTo>
                  <a:pt x="682059" y="11167"/>
                </a:lnTo>
                <a:lnTo>
                  <a:pt x="681648" y="10948"/>
                </a:lnTo>
                <a:lnTo>
                  <a:pt x="681213" y="10736"/>
                </a:lnTo>
                <a:lnTo>
                  <a:pt x="680753" y="10528"/>
                </a:lnTo>
                <a:lnTo>
                  <a:pt x="680294" y="10315"/>
                </a:lnTo>
                <a:lnTo>
                  <a:pt x="679786" y="10113"/>
                </a:lnTo>
                <a:lnTo>
                  <a:pt x="679279" y="9911"/>
                </a:lnTo>
                <a:lnTo>
                  <a:pt x="678747" y="9709"/>
                </a:lnTo>
                <a:lnTo>
                  <a:pt x="678191" y="9512"/>
                </a:lnTo>
                <a:lnTo>
                  <a:pt x="677611" y="9321"/>
                </a:lnTo>
                <a:lnTo>
                  <a:pt x="677031" y="9129"/>
                </a:lnTo>
                <a:lnTo>
                  <a:pt x="676403" y="8943"/>
                </a:lnTo>
                <a:lnTo>
                  <a:pt x="675750" y="8762"/>
                </a:lnTo>
                <a:lnTo>
                  <a:pt x="675073" y="8586"/>
                </a:lnTo>
                <a:lnTo>
                  <a:pt x="674372" y="8411"/>
                </a:lnTo>
                <a:lnTo>
                  <a:pt x="673647" y="8241"/>
                </a:lnTo>
                <a:lnTo>
                  <a:pt x="672898" y="8076"/>
                </a:lnTo>
                <a:lnTo>
                  <a:pt x="672197" y="7932"/>
                </a:lnTo>
                <a:lnTo>
                  <a:pt x="671472" y="7789"/>
                </a:lnTo>
                <a:lnTo>
                  <a:pt x="670722" y="7656"/>
                </a:lnTo>
                <a:lnTo>
                  <a:pt x="669973" y="7523"/>
                </a:lnTo>
                <a:lnTo>
                  <a:pt x="669200" y="7395"/>
                </a:lnTo>
                <a:lnTo>
                  <a:pt x="668402" y="7273"/>
                </a:lnTo>
                <a:lnTo>
                  <a:pt x="667604" y="7155"/>
                </a:lnTo>
                <a:lnTo>
                  <a:pt x="666782" y="7044"/>
                </a:lnTo>
                <a:lnTo>
                  <a:pt x="665961" y="6932"/>
                </a:lnTo>
                <a:lnTo>
                  <a:pt x="665139" y="6831"/>
                </a:lnTo>
                <a:lnTo>
                  <a:pt x="664269" y="6730"/>
                </a:lnTo>
                <a:lnTo>
                  <a:pt x="663423" y="6629"/>
                </a:lnTo>
                <a:lnTo>
                  <a:pt x="662553" y="6538"/>
                </a:lnTo>
                <a:lnTo>
                  <a:pt x="661658" y="6448"/>
                </a:lnTo>
                <a:lnTo>
                  <a:pt x="660788" y="6357"/>
                </a:lnTo>
                <a:lnTo>
                  <a:pt x="659894" y="6278"/>
                </a:lnTo>
                <a:lnTo>
                  <a:pt x="658975" y="6193"/>
                </a:lnTo>
                <a:lnTo>
                  <a:pt x="658081" y="6118"/>
                </a:lnTo>
                <a:lnTo>
                  <a:pt x="656220" y="5969"/>
                </a:lnTo>
                <a:lnTo>
                  <a:pt x="654359" y="5831"/>
                </a:lnTo>
                <a:lnTo>
                  <a:pt x="652497" y="5698"/>
                </a:lnTo>
                <a:lnTo>
                  <a:pt x="650612" y="5575"/>
                </a:lnTo>
                <a:lnTo>
                  <a:pt x="648702" y="5458"/>
                </a:lnTo>
                <a:lnTo>
                  <a:pt x="646817" y="5352"/>
                </a:lnTo>
                <a:lnTo>
                  <a:pt x="644932" y="5240"/>
                </a:lnTo>
                <a:lnTo>
                  <a:pt x="642152" y="5091"/>
                </a:lnTo>
                <a:lnTo>
                  <a:pt x="639372" y="4937"/>
                </a:lnTo>
                <a:lnTo>
                  <a:pt x="636593" y="4793"/>
                </a:lnTo>
                <a:lnTo>
                  <a:pt x="633813" y="4650"/>
                </a:lnTo>
                <a:lnTo>
                  <a:pt x="631009" y="4512"/>
                </a:lnTo>
                <a:lnTo>
                  <a:pt x="628230" y="4373"/>
                </a:lnTo>
                <a:lnTo>
                  <a:pt x="625426" y="4240"/>
                </a:lnTo>
                <a:lnTo>
                  <a:pt x="622622" y="4113"/>
                </a:lnTo>
                <a:lnTo>
                  <a:pt x="619842" y="3985"/>
                </a:lnTo>
                <a:lnTo>
                  <a:pt x="617038" y="3863"/>
                </a:lnTo>
                <a:lnTo>
                  <a:pt x="611407" y="3623"/>
                </a:lnTo>
                <a:lnTo>
                  <a:pt x="605799" y="3400"/>
                </a:lnTo>
                <a:lnTo>
                  <a:pt x="600167" y="3187"/>
                </a:lnTo>
                <a:lnTo>
                  <a:pt x="594511" y="2985"/>
                </a:lnTo>
                <a:lnTo>
                  <a:pt x="588879" y="2793"/>
                </a:lnTo>
                <a:lnTo>
                  <a:pt x="583223" y="2612"/>
                </a:lnTo>
                <a:lnTo>
                  <a:pt x="577543" y="2442"/>
                </a:lnTo>
                <a:lnTo>
                  <a:pt x="571887" y="2277"/>
                </a:lnTo>
                <a:lnTo>
                  <a:pt x="566207" y="2128"/>
                </a:lnTo>
                <a:lnTo>
                  <a:pt x="560502" y="1985"/>
                </a:lnTo>
                <a:lnTo>
                  <a:pt x="554822" y="1846"/>
                </a:lnTo>
                <a:lnTo>
                  <a:pt x="549118" y="1724"/>
                </a:lnTo>
                <a:lnTo>
                  <a:pt x="543413" y="1602"/>
                </a:lnTo>
                <a:lnTo>
                  <a:pt x="537709" y="1495"/>
                </a:lnTo>
                <a:lnTo>
                  <a:pt x="532005" y="1389"/>
                </a:lnTo>
                <a:lnTo>
                  <a:pt x="526276" y="1293"/>
                </a:lnTo>
                <a:lnTo>
                  <a:pt x="520572" y="1203"/>
                </a:lnTo>
                <a:lnTo>
                  <a:pt x="514843" y="1117"/>
                </a:lnTo>
                <a:lnTo>
                  <a:pt x="509115" y="1038"/>
                </a:lnTo>
                <a:lnTo>
                  <a:pt x="503410" y="963"/>
                </a:lnTo>
                <a:lnTo>
                  <a:pt x="497682" y="894"/>
                </a:lnTo>
                <a:lnTo>
                  <a:pt x="491953" y="830"/>
                </a:lnTo>
                <a:lnTo>
                  <a:pt x="486225" y="772"/>
                </a:lnTo>
                <a:lnTo>
                  <a:pt x="480496" y="713"/>
                </a:lnTo>
                <a:lnTo>
                  <a:pt x="474768" y="660"/>
                </a:lnTo>
                <a:lnTo>
                  <a:pt x="463335" y="564"/>
                </a:lnTo>
                <a:lnTo>
                  <a:pt x="453086" y="484"/>
                </a:lnTo>
                <a:lnTo>
                  <a:pt x="442814" y="410"/>
                </a:lnTo>
                <a:lnTo>
                  <a:pt x="432565" y="341"/>
                </a:lnTo>
                <a:lnTo>
                  <a:pt x="422292" y="282"/>
                </a:lnTo>
                <a:lnTo>
                  <a:pt x="412044" y="229"/>
                </a:lnTo>
                <a:lnTo>
                  <a:pt x="401771" y="181"/>
                </a:lnTo>
                <a:lnTo>
                  <a:pt x="391523" y="139"/>
                </a:lnTo>
                <a:lnTo>
                  <a:pt x="381250" y="101"/>
                </a:lnTo>
                <a:lnTo>
                  <a:pt x="371001" y="69"/>
                </a:lnTo>
                <a:lnTo>
                  <a:pt x="360729" y="48"/>
                </a:lnTo>
                <a:lnTo>
                  <a:pt x="350456" y="27"/>
                </a:lnTo>
                <a:lnTo>
                  <a:pt x="340208" y="11"/>
                </a:lnTo>
                <a:lnTo>
                  <a:pt x="3299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3" name="Google Shape;1405;p39">
            <a:extLst>
              <a:ext uri="{FF2B5EF4-FFF2-40B4-BE49-F238E27FC236}">
                <a16:creationId xmlns:a16="http://schemas.microsoft.com/office/drawing/2014/main" id="{5805191F-6397-4B8E-8669-E2A245CE2C04}"/>
              </a:ext>
            </a:extLst>
          </p:cNvPr>
          <p:cNvSpPr/>
          <p:nvPr/>
        </p:nvSpPr>
        <p:spPr>
          <a:xfrm flipH="1">
            <a:off x="7561348" y="4012275"/>
            <a:ext cx="180024" cy="108096"/>
          </a:xfrm>
          <a:custGeom>
            <a:avLst/>
            <a:gdLst/>
            <a:ahLst/>
            <a:cxnLst/>
            <a:rect l="l" t="t" r="r" b="b"/>
            <a:pathLst>
              <a:path w="43126" h="10510" extrusionOk="0">
                <a:moveTo>
                  <a:pt x="31460" y="0"/>
                </a:moveTo>
                <a:lnTo>
                  <a:pt x="25870" y="6"/>
                </a:lnTo>
                <a:lnTo>
                  <a:pt x="20353" y="19"/>
                </a:lnTo>
                <a:lnTo>
                  <a:pt x="20089" y="25"/>
                </a:lnTo>
                <a:lnTo>
                  <a:pt x="19824" y="44"/>
                </a:lnTo>
                <a:lnTo>
                  <a:pt x="19546" y="75"/>
                </a:lnTo>
                <a:lnTo>
                  <a:pt x="19267" y="118"/>
                </a:lnTo>
                <a:lnTo>
                  <a:pt x="19017" y="168"/>
                </a:lnTo>
                <a:lnTo>
                  <a:pt x="18768" y="230"/>
                </a:lnTo>
                <a:lnTo>
                  <a:pt x="18563" y="298"/>
                </a:lnTo>
                <a:lnTo>
                  <a:pt x="18460" y="335"/>
                </a:lnTo>
                <a:lnTo>
                  <a:pt x="18372" y="372"/>
                </a:lnTo>
                <a:lnTo>
                  <a:pt x="13926" y="2575"/>
                </a:lnTo>
                <a:lnTo>
                  <a:pt x="9421" y="4814"/>
                </a:lnTo>
                <a:lnTo>
                  <a:pt x="1" y="9529"/>
                </a:lnTo>
                <a:lnTo>
                  <a:pt x="6340" y="9796"/>
                </a:lnTo>
                <a:lnTo>
                  <a:pt x="12429" y="10056"/>
                </a:lnTo>
                <a:lnTo>
                  <a:pt x="15408" y="10174"/>
                </a:lnTo>
                <a:lnTo>
                  <a:pt x="18357" y="10292"/>
                </a:lnTo>
                <a:lnTo>
                  <a:pt x="21277" y="10404"/>
                </a:lnTo>
                <a:lnTo>
                  <a:pt x="24197" y="10503"/>
                </a:lnTo>
                <a:lnTo>
                  <a:pt x="24447" y="10509"/>
                </a:lnTo>
                <a:lnTo>
                  <a:pt x="24711" y="10509"/>
                </a:lnTo>
                <a:lnTo>
                  <a:pt x="24990" y="10497"/>
                </a:lnTo>
                <a:lnTo>
                  <a:pt x="25268" y="10484"/>
                </a:lnTo>
                <a:lnTo>
                  <a:pt x="25562" y="10466"/>
                </a:lnTo>
                <a:lnTo>
                  <a:pt x="25841" y="10441"/>
                </a:lnTo>
                <a:lnTo>
                  <a:pt x="26134" y="10416"/>
                </a:lnTo>
                <a:lnTo>
                  <a:pt x="26413" y="10379"/>
                </a:lnTo>
                <a:lnTo>
                  <a:pt x="26677" y="10342"/>
                </a:lnTo>
                <a:lnTo>
                  <a:pt x="26941" y="10292"/>
                </a:lnTo>
                <a:lnTo>
                  <a:pt x="27191" y="10242"/>
                </a:lnTo>
                <a:lnTo>
                  <a:pt x="27425" y="10187"/>
                </a:lnTo>
                <a:lnTo>
                  <a:pt x="27631" y="10131"/>
                </a:lnTo>
                <a:lnTo>
                  <a:pt x="27821" y="10069"/>
                </a:lnTo>
                <a:lnTo>
                  <a:pt x="27983" y="10000"/>
                </a:lnTo>
                <a:lnTo>
                  <a:pt x="28115" y="9926"/>
                </a:lnTo>
                <a:lnTo>
                  <a:pt x="29934" y="8772"/>
                </a:lnTo>
                <a:lnTo>
                  <a:pt x="31725" y="7600"/>
                </a:lnTo>
                <a:lnTo>
                  <a:pt x="33529" y="6415"/>
                </a:lnTo>
                <a:lnTo>
                  <a:pt x="35364" y="5205"/>
                </a:lnTo>
                <a:lnTo>
                  <a:pt x="39120" y="2686"/>
                </a:lnTo>
                <a:lnTo>
                  <a:pt x="43126" y="6"/>
                </a:lnTo>
                <a:lnTo>
                  <a:pt x="3146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4" name="Google Shape;1406;p39">
            <a:extLst>
              <a:ext uri="{FF2B5EF4-FFF2-40B4-BE49-F238E27FC236}">
                <a16:creationId xmlns:a16="http://schemas.microsoft.com/office/drawing/2014/main" id="{14486325-E469-4F19-8A97-EFB06CA2C2E4}"/>
              </a:ext>
            </a:extLst>
          </p:cNvPr>
          <p:cNvSpPr/>
          <p:nvPr/>
        </p:nvSpPr>
        <p:spPr>
          <a:xfrm flipH="1">
            <a:off x="7396887" y="4015464"/>
            <a:ext cx="182044" cy="96803"/>
          </a:xfrm>
          <a:custGeom>
            <a:avLst/>
            <a:gdLst/>
            <a:ahLst/>
            <a:cxnLst/>
            <a:rect l="l" t="t" r="r" b="b"/>
            <a:pathLst>
              <a:path w="43610" h="9412" extrusionOk="0">
                <a:moveTo>
                  <a:pt x="29318" y="0"/>
                </a:moveTo>
                <a:lnTo>
                  <a:pt x="26486" y="7"/>
                </a:lnTo>
                <a:lnTo>
                  <a:pt x="23639" y="19"/>
                </a:lnTo>
                <a:lnTo>
                  <a:pt x="20807" y="31"/>
                </a:lnTo>
                <a:lnTo>
                  <a:pt x="20617" y="38"/>
                </a:lnTo>
                <a:lnTo>
                  <a:pt x="20426" y="50"/>
                </a:lnTo>
                <a:lnTo>
                  <a:pt x="20235" y="69"/>
                </a:lnTo>
                <a:lnTo>
                  <a:pt x="20044" y="94"/>
                </a:lnTo>
                <a:lnTo>
                  <a:pt x="19839" y="125"/>
                </a:lnTo>
                <a:lnTo>
                  <a:pt x="19648" y="162"/>
                </a:lnTo>
                <a:lnTo>
                  <a:pt x="19458" y="199"/>
                </a:lnTo>
                <a:lnTo>
                  <a:pt x="19252" y="242"/>
                </a:lnTo>
                <a:lnTo>
                  <a:pt x="19061" y="292"/>
                </a:lnTo>
                <a:lnTo>
                  <a:pt x="18885" y="342"/>
                </a:lnTo>
                <a:lnTo>
                  <a:pt x="18533" y="453"/>
                </a:lnTo>
                <a:lnTo>
                  <a:pt x="18210" y="571"/>
                </a:lnTo>
                <a:lnTo>
                  <a:pt x="18064" y="633"/>
                </a:lnTo>
                <a:lnTo>
                  <a:pt x="17917" y="695"/>
                </a:lnTo>
                <a:lnTo>
                  <a:pt x="15657" y="1781"/>
                </a:lnTo>
                <a:lnTo>
                  <a:pt x="13412" y="2867"/>
                </a:lnTo>
                <a:lnTo>
                  <a:pt x="8922" y="5050"/>
                </a:lnTo>
                <a:lnTo>
                  <a:pt x="1" y="9411"/>
                </a:lnTo>
                <a:lnTo>
                  <a:pt x="13882" y="9411"/>
                </a:lnTo>
                <a:lnTo>
                  <a:pt x="20705" y="9405"/>
                </a:lnTo>
                <a:lnTo>
                  <a:pt x="27484" y="9393"/>
                </a:lnTo>
                <a:lnTo>
                  <a:pt x="27821" y="9386"/>
                </a:lnTo>
                <a:lnTo>
                  <a:pt x="28159" y="9368"/>
                </a:lnTo>
                <a:lnTo>
                  <a:pt x="28526" y="9337"/>
                </a:lnTo>
                <a:lnTo>
                  <a:pt x="28863" y="9293"/>
                </a:lnTo>
                <a:lnTo>
                  <a:pt x="29039" y="9269"/>
                </a:lnTo>
                <a:lnTo>
                  <a:pt x="29201" y="9238"/>
                </a:lnTo>
                <a:lnTo>
                  <a:pt x="29347" y="9207"/>
                </a:lnTo>
                <a:lnTo>
                  <a:pt x="29494" y="9169"/>
                </a:lnTo>
                <a:lnTo>
                  <a:pt x="29626" y="9132"/>
                </a:lnTo>
                <a:lnTo>
                  <a:pt x="29729" y="9095"/>
                </a:lnTo>
                <a:lnTo>
                  <a:pt x="29832" y="9051"/>
                </a:lnTo>
                <a:lnTo>
                  <a:pt x="29920" y="9002"/>
                </a:lnTo>
                <a:lnTo>
                  <a:pt x="31622" y="7898"/>
                </a:lnTo>
                <a:lnTo>
                  <a:pt x="33324" y="6793"/>
                </a:lnTo>
                <a:lnTo>
                  <a:pt x="36728" y="4560"/>
                </a:lnTo>
                <a:lnTo>
                  <a:pt x="43610" y="7"/>
                </a:lnTo>
                <a:lnTo>
                  <a:pt x="3787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5" name="Google Shape;1407;p39">
            <a:extLst>
              <a:ext uri="{FF2B5EF4-FFF2-40B4-BE49-F238E27FC236}">
                <a16:creationId xmlns:a16="http://schemas.microsoft.com/office/drawing/2014/main" id="{D8EE1952-0891-4E4B-98C1-3DAD65032E3D}"/>
              </a:ext>
            </a:extLst>
          </p:cNvPr>
          <p:cNvSpPr/>
          <p:nvPr/>
        </p:nvSpPr>
        <p:spPr>
          <a:xfrm flipH="1">
            <a:off x="7112980" y="4012080"/>
            <a:ext cx="167225" cy="90611"/>
          </a:xfrm>
          <a:custGeom>
            <a:avLst/>
            <a:gdLst/>
            <a:ahLst/>
            <a:cxnLst/>
            <a:rect l="l" t="t" r="r" b="b"/>
            <a:pathLst>
              <a:path w="40060" h="8810" extrusionOk="0">
                <a:moveTo>
                  <a:pt x="27235" y="1"/>
                </a:moveTo>
                <a:lnTo>
                  <a:pt x="24799" y="7"/>
                </a:lnTo>
                <a:lnTo>
                  <a:pt x="22378" y="19"/>
                </a:lnTo>
                <a:lnTo>
                  <a:pt x="19971" y="38"/>
                </a:lnTo>
                <a:lnTo>
                  <a:pt x="19781" y="38"/>
                </a:lnTo>
                <a:lnTo>
                  <a:pt x="19604" y="50"/>
                </a:lnTo>
                <a:lnTo>
                  <a:pt x="19414" y="69"/>
                </a:lnTo>
                <a:lnTo>
                  <a:pt x="19208" y="94"/>
                </a:lnTo>
                <a:lnTo>
                  <a:pt x="19018" y="125"/>
                </a:lnTo>
                <a:lnTo>
                  <a:pt x="18827" y="156"/>
                </a:lnTo>
                <a:lnTo>
                  <a:pt x="18636" y="199"/>
                </a:lnTo>
                <a:lnTo>
                  <a:pt x="18445" y="236"/>
                </a:lnTo>
                <a:lnTo>
                  <a:pt x="18255" y="286"/>
                </a:lnTo>
                <a:lnTo>
                  <a:pt x="18078" y="336"/>
                </a:lnTo>
                <a:lnTo>
                  <a:pt x="17726" y="441"/>
                </a:lnTo>
                <a:lnTo>
                  <a:pt x="17418" y="559"/>
                </a:lnTo>
                <a:lnTo>
                  <a:pt x="17139" y="677"/>
                </a:lnTo>
                <a:lnTo>
                  <a:pt x="14938" y="1707"/>
                </a:lnTo>
                <a:lnTo>
                  <a:pt x="12752" y="2736"/>
                </a:lnTo>
                <a:lnTo>
                  <a:pt x="8423" y="4790"/>
                </a:lnTo>
                <a:lnTo>
                  <a:pt x="1" y="8804"/>
                </a:lnTo>
                <a:lnTo>
                  <a:pt x="6516" y="8810"/>
                </a:lnTo>
                <a:lnTo>
                  <a:pt x="13119" y="8810"/>
                </a:lnTo>
                <a:lnTo>
                  <a:pt x="19781" y="8804"/>
                </a:lnTo>
                <a:lnTo>
                  <a:pt x="23111" y="8791"/>
                </a:lnTo>
                <a:lnTo>
                  <a:pt x="26457" y="8779"/>
                </a:lnTo>
                <a:lnTo>
                  <a:pt x="26633" y="8773"/>
                </a:lnTo>
                <a:lnTo>
                  <a:pt x="26794" y="8760"/>
                </a:lnTo>
                <a:lnTo>
                  <a:pt x="26985" y="8741"/>
                </a:lnTo>
                <a:lnTo>
                  <a:pt x="27161" y="8717"/>
                </a:lnTo>
                <a:lnTo>
                  <a:pt x="27352" y="8686"/>
                </a:lnTo>
                <a:lnTo>
                  <a:pt x="27528" y="8648"/>
                </a:lnTo>
                <a:lnTo>
                  <a:pt x="27719" y="8605"/>
                </a:lnTo>
                <a:lnTo>
                  <a:pt x="27895" y="8562"/>
                </a:lnTo>
                <a:lnTo>
                  <a:pt x="28071" y="8512"/>
                </a:lnTo>
                <a:lnTo>
                  <a:pt x="28247" y="8462"/>
                </a:lnTo>
                <a:lnTo>
                  <a:pt x="28409" y="8407"/>
                </a:lnTo>
                <a:lnTo>
                  <a:pt x="28555" y="8344"/>
                </a:lnTo>
                <a:lnTo>
                  <a:pt x="28687" y="8289"/>
                </a:lnTo>
                <a:lnTo>
                  <a:pt x="28819" y="8227"/>
                </a:lnTo>
                <a:lnTo>
                  <a:pt x="28937" y="8165"/>
                </a:lnTo>
                <a:lnTo>
                  <a:pt x="29025" y="8103"/>
                </a:lnTo>
                <a:lnTo>
                  <a:pt x="30331" y="7172"/>
                </a:lnTo>
                <a:lnTo>
                  <a:pt x="31637" y="6229"/>
                </a:lnTo>
                <a:lnTo>
                  <a:pt x="32943" y="5267"/>
                </a:lnTo>
                <a:lnTo>
                  <a:pt x="34278" y="4287"/>
                </a:lnTo>
                <a:lnTo>
                  <a:pt x="40059" y="7"/>
                </a:lnTo>
                <a:lnTo>
                  <a:pt x="2970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6" name="Google Shape;1408;p39">
            <a:extLst>
              <a:ext uri="{FF2B5EF4-FFF2-40B4-BE49-F238E27FC236}">
                <a16:creationId xmlns:a16="http://schemas.microsoft.com/office/drawing/2014/main" id="{7DD728E4-8A73-4920-BEC3-DAE78C18690E}"/>
              </a:ext>
            </a:extLst>
          </p:cNvPr>
          <p:cNvSpPr/>
          <p:nvPr/>
        </p:nvSpPr>
        <p:spPr>
          <a:xfrm flipH="1">
            <a:off x="7258823" y="4012080"/>
            <a:ext cx="160116" cy="98654"/>
          </a:xfrm>
          <a:custGeom>
            <a:avLst/>
            <a:gdLst/>
            <a:ahLst/>
            <a:cxnLst/>
            <a:rect l="l" t="t" r="r" b="b"/>
            <a:pathLst>
              <a:path w="38357" h="9592" extrusionOk="0">
                <a:moveTo>
                  <a:pt x="27675" y="1"/>
                </a:moveTo>
                <a:lnTo>
                  <a:pt x="25664" y="7"/>
                </a:lnTo>
                <a:lnTo>
                  <a:pt x="23654" y="13"/>
                </a:lnTo>
                <a:lnTo>
                  <a:pt x="21658" y="32"/>
                </a:lnTo>
                <a:lnTo>
                  <a:pt x="21453" y="32"/>
                </a:lnTo>
                <a:lnTo>
                  <a:pt x="21248" y="44"/>
                </a:lnTo>
                <a:lnTo>
                  <a:pt x="20837" y="69"/>
                </a:lnTo>
                <a:lnTo>
                  <a:pt x="20411" y="112"/>
                </a:lnTo>
                <a:lnTo>
                  <a:pt x="20206" y="137"/>
                </a:lnTo>
                <a:lnTo>
                  <a:pt x="20000" y="168"/>
                </a:lnTo>
                <a:lnTo>
                  <a:pt x="19795" y="205"/>
                </a:lnTo>
                <a:lnTo>
                  <a:pt x="19604" y="243"/>
                </a:lnTo>
                <a:lnTo>
                  <a:pt x="19413" y="280"/>
                </a:lnTo>
                <a:lnTo>
                  <a:pt x="19237" y="323"/>
                </a:lnTo>
                <a:lnTo>
                  <a:pt x="19061" y="373"/>
                </a:lnTo>
                <a:lnTo>
                  <a:pt x="18900" y="423"/>
                </a:lnTo>
                <a:lnTo>
                  <a:pt x="18768" y="478"/>
                </a:lnTo>
                <a:lnTo>
                  <a:pt x="18636" y="534"/>
                </a:lnTo>
                <a:lnTo>
                  <a:pt x="16376" y="1614"/>
                </a:lnTo>
                <a:lnTo>
                  <a:pt x="14116" y="2699"/>
                </a:lnTo>
                <a:lnTo>
                  <a:pt x="9553" y="4908"/>
                </a:lnTo>
                <a:lnTo>
                  <a:pt x="1" y="9579"/>
                </a:lnTo>
                <a:lnTo>
                  <a:pt x="6163" y="9585"/>
                </a:lnTo>
                <a:lnTo>
                  <a:pt x="12077" y="9591"/>
                </a:lnTo>
                <a:lnTo>
                  <a:pt x="14953" y="9585"/>
                </a:lnTo>
                <a:lnTo>
                  <a:pt x="17814" y="9573"/>
                </a:lnTo>
                <a:lnTo>
                  <a:pt x="20646" y="9554"/>
                </a:lnTo>
                <a:lnTo>
                  <a:pt x="23463" y="9523"/>
                </a:lnTo>
                <a:lnTo>
                  <a:pt x="23669" y="9517"/>
                </a:lnTo>
                <a:lnTo>
                  <a:pt x="23874" y="9492"/>
                </a:lnTo>
                <a:lnTo>
                  <a:pt x="24094" y="9455"/>
                </a:lnTo>
                <a:lnTo>
                  <a:pt x="24314" y="9411"/>
                </a:lnTo>
                <a:lnTo>
                  <a:pt x="24534" y="9356"/>
                </a:lnTo>
                <a:lnTo>
                  <a:pt x="24755" y="9287"/>
                </a:lnTo>
                <a:lnTo>
                  <a:pt x="24975" y="9213"/>
                </a:lnTo>
                <a:lnTo>
                  <a:pt x="25180" y="9132"/>
                </a:lnTo>
                <a:lnTo>
                  <a:pt x="25400" y="9052"/>
                </a:lnTo>
                <a:lnTo>
                  <a:pt x="25606" y="8959"/>
                </a:lnTo>
                <a:lnTo>
                  <a:pt x="25796" y="8866"/>
                </a:lnTo>
                <a:lnTo>
                  <a:pt x="25987" y="8773"/>
                </a:lnTo>
                <a:lnTo>
                  <a:pt x="26163" y="8673"/>
                </a:lnTo>
                <a:lnTo>
                  <a:pt x="26325" y="8580"/>
                </a:lnTo>
                <a:lnTo>
                  <a:pt x="26486" y="8487"/>
                </a:lnTo>
                <a:lnTo>
                  <a:pt x="26618" y="8394"/>
                </a:lnTo>
                <a:lnTo>
                  <a:pt x="28056" y="7389"/>
                </a:lnTo>
                <a:lnTo>
                  <a:pt x="29494" y="6384"/>
                </a:lnTo>
                <a:lnTo>
                  <a:pt x="30917" y="5361"/>
                </a:lnTo>
                <a:lnTo>
                  <a:pt x="32370" y="4331"/>
                </a:lnTo>
                <a:lnTo>
                  <a:pt x="35305" y="2215"/>
                </a:lnTo>
                <a:lnTo>
                  <a:pt x="38357" y="7"/>
                </a:lnTo>
                <a:lnTo>
                  <a:pt x="2972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7" name="Google Shape;1409;p39">
            <a:extLst>
              <a:ext uri="{FF2B5EF4-FFF2-40B4-BE49-F238E27FC236}">
                <a16:creationId xmlns:a16="http://schemas.microsoft.com/office/drawing/2014/main" id="{EC0B2037-1BDF-4D61-A521-4E927ACC3DEE}"/>
              </a:ext>
            </a:extLst>
          </p:cNvPr>
          <p:cNvSpPr/>
          <p:nvPr/>
        </p:nvSpPr>
        <p:spPr>
          <a:xfrm flipH="1">
            <a:off x="8110348" y="3973357"/>
            <a:ext cx="146032" cy="104002"/>
          </a:xfrm>
          <a:custGeom>
            <a:avLst/>
            <a:gdLst/>
            <a:ahLst/>
            <a:cxnLst/>
            <a:rect l="l" t="t" r="r" b="b"/>
            <a:pathLst>
              <a:path w="34983" h="10112" extrusionOk="0">
                <a:moveTo>
                  <a:pt x="15378" y="0"/>
                </a:moveTo>
                <a:lnTo>
                  <a:pt x="15202" y="13"/>
                </a:lnTo>
                <a:lnTo>
                  <a:pt x="15012" y="31"/>
                </a:lnTo>
                <a:lnTo>
                  <a:pt x="14806" y="56"/>
                </a:lnTo>
                <a:lnTo>
                  <a:pt x="14615" y="87"/>
                </a:lnTo>
                <a:lnTo>
                  <a:pt x="14425" y="124"/>
                </a:lnTo>
                <a:lnTo>
                  <a:pt x="14219" y="168"/>
                </a:lnTo>
                <a:lnTo>
                  <a:pt x="14028" y="211"/>
                </a:lnTo>
                <a:lnTo>
                  <a:pt x="13852" y="261"/>
                </a:lnTo>
                <a:lnTo>
                  <a:pt x="13676" y="310"/>
                </a:lnTo>
                <a:lnTo>
                  <a:pt x="13500" y="366"/>
                </a:lnTo>
                <a:lnTo>
                  <a:pt x="13339" y="428"/>
                </a:lnTo>
                <a:lnTo>
                  <a:pt x="13192" y="484"/>
                </a:lnTo>
                <a:lnTo>
                  <a:pt x="13060" y="546"/>
                </a:lnTo>
                <a:lnTo>
                  <a:pt x="12957" y="608"/>
                </a:lnTo>
                <a:lnTo>
                  <a:pt x="11358" y="1526"/>
                </a:lnTo>
                <a:lnTo>
                  <a:pt x="9788" y="2457"/>
                </a:lnTo>
                <a:lnTo>
                  <a:pt x="8203" y="3393"/>
                </a:lnTo>
                <a:lnTo>
                  <a:pt x="6604" y="4336"/>
                </a:lnTo>
                <a:lnTo>
                  <a:pt x="1" y="8294"/>
                </a:lnTo>
                <a:lnTo>
                  <a:pt x="21233" y="10112"/>
                </a:lnTo>
                <a:lnTo>
                  <a:pt x="34982" y="1191"/>
                </a:lnTo>
                <a:lnTo>
                  <a:pt x="30125" y="875"/>
                </a:lnTo>
                <a:lnTo>
                  <a:pt x="25298" y="571"/>
                </a:lnTo>
                <a:lnTo>
                  <a:pt x="22906" y="416"/>
                </a:lnTo>
                <a:lnTo>
                  <a:pt x="20514" y="273"/>
                </a:lnTo>
                <a:lnTo>
                  <a:pt x="18122" y="137"/>
                </a:lnTo>
                <a:lnTo>
                  <a:pt x="157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8" name="Google Shape;1410;p39">
            <a:extLst>
              <a:ext uri="{FF2B5EF4-FFF2-40B4-BE49-F238E27FC236}">
                <a16:creationId xmlns:a16="http://schemas.microsoft.com/office/drawing/2014/main" id="{4EE573AA-768B-4586-9ABC-CA576663A86D}"/>
              </a:ext>
            </a:extLst>
          </p:cNvPr>
          <p:cNvSpPr/>
          <p:nvPr/>
        </p:nvSpPr>
        <p:spPr>
          <a:xfrm flipH="1">
            <a:off x="7972716" y="3992106"/>
            <a:ext cx="162875" cy="94890"/>
          </a:xfrm>
          <a:custGeom>
            <a:avLst/>
            <a:gdLst/>
            <a:ahLst/>
            <a:cxnLst/>
            <a:rect l="l" t="t" r="r" b="b"/>
            <a:pathLst>
              <a:path w="39018" h="9226" extrusionOk="0">
                <a:moveTo>
                  <a:pt x="21615" y="1"/>
                </a:moveTo>
                <a:lnTo>
                  <a:pt x="21409" y="13"/>
                </a:lnTo>
                <a:lnTo>
                  <a:pt x="21204" y="32"/>
                </a:lnTo>
                <a:lnTo>
                  <a:pt x="20984" y="63"/>
                </a:lnTo>
                <a:lnTo>
                  <a:pt x="20764" y="100"/>
                </a:lnTo>
                <a:lnTo>
                  <a:pt x="20543" y="144"/>
                </a:lnTo>
                <a:lnTo>
                  <a:pt x="20323" y="193"/>
                </a:lnTo>
                <a:lnTo>
                  <a:pt x="20103" y="243"/>
                </a:lnTo>
                <a:lnTo>
                  <a:pt x="19883" y="305"/>
                </a:lnTo>
                <a:lnTo>
                  <a:pt x="19678" y="367"/>
                </a:lnTo>
                <a:lnTo>
                  <a:pt x="19267" y="503"/>
                </a:lnTo>
                <a:lnTo>
                  <a:pt x="18900" y="640"/>
                </a:lnTo>
                <a:lnTo>
                  <a:pt x="18548" y="783"/>
                </a:lnTo>
                <a:lnTo>
                  <a:pt x="16405" y="1744"/>
                </a:lnTo>
                <a:lnTo>
                  <a:pt x="14249" y="2718"/>
                </a:lnTo>
                <a:lnTo>
                  <a:pt x="9817" y="4728"/>
                </a:lnTo>
                <a:lnTo>
                  <a:pt x="1" y="9213"/>
                </a:lnTo>
                <a:lnTo>
                  <a:pt x="6516" y="9219"/>
                </a:lnTo>
                <a:lnTo>
                  <a:pt x="12620" y="9226"/>
                </a:lnTo>
                <a:lnTo>
                  <a:pt x="15554" y="9219"/>
                </a:lnTo>
                <a:lnTo>
                  <a:pt x="18430" y="9213"/>
                </a:lnTo>
                <a:lnTo>
                  <a:pt x="21277" y="9195"/>
                </a:lnTo>
                <a:lnTo>
                  <a:pt x="24094" y="9164"/>
                </a:lnTo>
                <a:lnTo>
                  <a:pt x="24358" y="9151"/>
                </a:lnTo>
                <a:lnTo>
                  <a:pt x="24623" y="9133"/>
                </a:lnTo>
                <a:lnTo>
                  <a:pt x="24887" y="9102"/>
                </a:lnTo>
                <a:lnTo>
                  <a:pt x="25166" y="9058"/>
                </a:lnTo>
                <a:lnTo>
                  <a:pt x="25444" y="9009"/>
                </a:lnTo>
                <a:lnTo>
                  <a:pt x="25708" y="8953"/>
                </a:lnTo>
                <a:lnTo>
                  <a:pt x="25987" y="8884"/>
                </a:lnTo>
                <a:lnTo>
                  <a:pt x="26251" y="8816"/>
                </a:lnTo>
                <a:lnTo>
                  <a:pt x="26515" y="8736"/>
                </a:lnTo>
                <a:lnTo>
                  <a:pt x="26765" y="8655"/>
                </a:lnTo>
                <a:lnTo>
                  <a:pt x="27014" y="8568"/>
                </a:lnTo>
                <a:lnTo>
                  <a:pt x="27249" y="8475"/>
                </a:lnTo>
                <a:lnTo>
                  <a:pt x="27455" y="8382"/>
                </a:lnTo>
                <a:lnTo>
                  <a:pt x="27660" y="8289"/>
                </a:lnTo>
                <a:lnTo>
                  <a:pt x="27836" y="8196"/>
                </a:lnTo>
                <a:lnTo>
                  <a:pt x="27997" y="8097"/>
                </a:lnTo>
                <a:lnTo>
                  <a:pt x="29347" y="7209"/>
                </a:lnTo>
                <a:lnTo>
                  <a:pt x="30697" y="6316"/>
                </a:lnTo>
                <a:lnTo>
                  <a:pt x="32033" y="5410"/>
                </a:lnTo>
                <a:lnTo>
                  <a:pt x="33383" y="4486"/>
                </a:lnTo>
                <a:lnTo>
                  <a:pt x="36127" y="2575"/>
                </a:lnTo>
                <a:lnTo>
                  <a:pt x="39017" y="565"/>
                </a:lnTo>
                <a:lnTo>
                  <a:pt x="34542" y="404"/>
                </a:lnTo>
                <a:lnTo>
                  <a:pt x="30213" y="243"/>
                </a:lnTo>
                <a:lnTo>
                  <a:pt x="28100" y="168"/>
                </a:lnTo>
                <a:lnTo>
                  <a:pt x="25987" y="106"/>
                </a:lnTo>
                <a:lnTo>
                  <a:pt x="23904" y="51"/>
                </a:lnTo>
                <a:lnTo>
                  <a:pt x="218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9" name="Google Shape;1411;p39">
            <a:extLst>
              <a:ext uri="{FF2B5EF4-FFF2-40B4-BE49-F238E27FC236}">
                <a16:creationId xmlns:a16="http://schemas.microsoft.com/office/drawing/2014/main" id="{5F326AB3-40AD-4263-B9AC-5C568E575795}"/>
              </a:ext>
            </a:extLst>
          </p:cNvPr>
          <p:cNvSpPr/>
          <p:nvPr/>
        </p:nvSpPr>
        <p:spPr>
          <a:xfrm flipH="1">
            <a:off x="7710804" y="4009406"/>
            <a:ext cx="149947" cy="94756"/>
          </a:xfrm>
          <a:custGeom>
            <a:avLst/>
            <a:gdLst/>
            <a:ahLst/>
            <a:cxnLst/>
            <a:rect l="l" t="t" r="r" b="b"/>
            <a:pathLst>
              <a:path w="35921" h="9213" extrusionOk="0">
                <a:moveTo>
                  <a:pt x="20748" y="0"/>
                </a:moveTo>
                <a:lnTo>
                  <a:pt x="16112" y="13"/>
                </a:lnTo>
                <a:lnTo>
                  <a:pt x="15833" y="19"/>
                </a:lnTo>
                <a:lnTo>
                  <a:pt x="15539" y="31"/>
                </a:lnTo>
                <a:lnTo>
                  <a:pt x="15246" y="56"/>
                </a:lnTo>
                <a:lnTo>
                  <a:pt x="14952" y="87"/>
                </a:lnTo>
                <a:lnTo>
                  <a:pt x="14688" y="130"/>
                </a:lnTo>
                <a:lnTo>
                  <a:pt x="14556" y="155"/>
                </a:lnTo>
                <a:lnTo>
                  <a:pt x="14439" y="186"/>
                </a:lnTo>
                <a:lnTo>
                  <a:pt x="14336" y="211"/>
                </a:lnTo>
                <a:lnTo>
                  <a:pt x="14233" y="248"/>
                </a:lnTo>
                <a:lnTo>
                  <a:pt x="14145" y="279"/>
                </a:lnTo>
                <a:lnTo>
                  <a:pt x="14072" y="316"/>
                </a:lnTo>
                <a:lnTo>
                  <a:pt x="12341" y="1334"/>
                </a:lnTo>
                <a:lnTo>
                  <a:pt x="10609" y="2357"/>
                </a:lnTo>
                <a:lnTo>
                  <a:pt x="7131" y="4423"/>
                </a:lnTo>
                <a:lnTo>
                  <a:pt x="0" y="8673"/>
                </a:lnTo>
                <a:lnTo>
                  <a:pt x="4637" y="8834"/>
                </a:lnTo>
                <a:lnTo>
                  <a:pt x="9098" y="8989"/>
                </a:lnTo>
                <a:lnTo>
                  <a:pt x="11284" y="9057"/>
                </a:lnTo>
                <a:lnTo>
                  <a:pt x="13441" y="9119"/>
                </a:lnTo>
                <a:lnTo>
                  <a:pt x="15583" y="9169"/>
                </a:lnTo>
                <a:lnTo>
                  <a:pt x="17711" y="9212"/>
                </a:lnTo>
                <a:lnTo>
                  <a:pt x="17946" y="9212"/>
                </a:lnTo>
                <a:lnTo>
                  <a:pt x="18195" y="9200"/>
                </a:lnTo>
                <a:lnTo>
                  <a:pt x="18445" y="9181"/>
                </a:lnTo>
                <a:lnTo>
                  <a:pt x="18694" y="9157"/>
                </a:lnTo>
                <a:lnTo>
                  <a:pt x="18958" y="9119"/>
                </a:lnTo>
                <a:lnTo>
                  <a:pt x="19222" y="9082"/>
                </a:lnTo>
                <a:lnTo>
                  <a:pt x="19472" y="9033"/>
                </a:lnTo>
                <a:lnTo>
                  <a:pt x="19736" y="8983"/>
                </a:lnTo>
                <a:lnTo>
                  <a:pt x="19985" y="8927"/>
                </a:lnTo>
                <a:lnTo>
                  <a:pt x="20220" y="8865"/>
                </a:lnTo>
                <a:lnTo>
                  <a:pt x="20455" y="8797"/>
                </a:lnTo>
                <a:lnTo>
                  <a:pt x="20675" y="8729"/>
                </a:lnTo>
                <a:lnTo>
                  <a:pt x="20880" y="8654"/>
                </a:lnTo>
                <a:lnTo>
                  <a:pt x="21086" y="8573"/>
                </a:lnTo>
                <a:lnTo>
                  <a:pt x="21247" y="8499"/>
                </a:lnTo>
                <a:lnTo>
                  <a:pt x="21409" y="8418"/>
                </a:lnTo>
                <a:lnTo>
                  <a:pt x="23126" y="7457"/>
                </a:lnTo>
                <a:lnTo>
                  <a:pt x="24842" y="6477"/>
                </a:lnTo>
                <a:lnTo>
                  <a:pt x="26559" y="5484"/>
                </a:lnTo>
                <a:lnTo>
                  <a:pt x="28305" y="4460"/>
                </a:lnTo>
                <a:lnTo>
                  <a:pt x="31959" y="2320"/>
                </a:lnTo>
                <a:lnTo>
                  <a:pt x="359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0" name="Google Shape;1412;p39">
            <a:extLst>
              <a:ext uri="{FF2B5EF4-FFF2-40B4-BE49-F238E27FC236}">
                <a16:creationId xmlns:a16="http://schemas.microsoft.com/office/drawing/2014/main" id="{97BF52E4-813A-42D5-9060-79490456FE59}"/>
              </a:ext>
            </a:extLst>
          </p:cNvPr>
          <p:cNvSpPr/>
          <p:nvPr/>
        </p:nvSpPr>
        <p:spPr>
          <a:xfrm flipH="1">
            <a:off x="7848683" y="4002062"/>
            <a:ext cx="135371" cy="87937"/>
          </a:xfrm>
          <a:custGeom>
            <a:avLst/>
            <a:gdLst/>
            <a:ahLst/>
            <a:cxnLst/>
            <a:rect l="l" t="t" r="r" b="b"/>
            <a:pathLst>
              <a:path w="32429" h="8550" extrusionOk="0">
                <a:moveTo>
                  <a:pt x="16141" y="1"/>
                </a:moveTo>
                <a:lnTo>
                  <a:pt x="15907" y="7"/>
                </a:lnTo>
                <a:lnTo>
                  <a:pt x="15672" y="13"/>
                </a:lnTo>
                <a:lnTo>
                  <a:pt x="15422" y="26"/>
                </a:lnTo>
                <a:lnTo>
                  <a:pt x="15188" y="44"/>
                </a:lnTo>
                <a:lnTo>
                  <a:pt x="14938" y="63"/>
                </a:lnTo>
                <a:lnTo>
                  <a:pt x="14689" y="88"/>
                </a:lnTo>
                <a:lnTo>
                  <a:pt x="14439" y="119"/>
                </a:lnTo>
                <a:lnTo>
                  <a:pt x="14204" y="156"/>
                </a:lnTo>
                <a:lnTo>
                  <a:pt x="13984" y="193"/>
                </a:lnTo>
                <a:lnTo>
                  <a:pt x="13764" y="236"/>
                </a:lnTo>
                <a:lnTo>
                  <a:pt x="13559" y="286"/>
                </a:lnTo>
                <a:lnTo>
                  <a:pt x="13383" y="336"/>
                </a:lnTo>
                <a:lnTo>
                  <a:pt x="13207" y="392"/>
                </a:lnTo>
                <a:lnTo>
                  <a:pt x="13075" y="447"/>
                </a:lnTo>
                <a:lnTo>
                  <a:pt x="12943" y="516"/>
                </a:lnTo>
                <a:lnTo>
                  <a:pt x="11358" y="1465"/>
                </a:lnTo>
                <a:lnTo>
                  <a:pt x="9773" y="2426"/>
                </a:lnTo>
                <a:lnTo>
                  <a:pt x="8203" y="3400"/>
                </a:lnTo>
                <a:lnTo>
                  <a:pt x="6618" y="4393"/>
                </a:lnTo>
                <a:lnTo>
                  <a:pt x="3376" y="6421"/>
                </a:lnTo>
                <a:lnTo>
                  <a:pt x="1" y="8549"/>
                </a:lnTo>
                <a:lnTo>
                  <a:pt x="22627" y="8549"/>
                </a:lnTo>
                <a:lnTo>
                  <a:pt x="23082" y="8115"/>
                </a:lnTo>
                <a:lnTo>
                  <a:pt x="23551" y="7650"/>
                </a:lnTo>
                <a:lnTo>
                  <a:pt x="24564" y="6676"/>
                </a:lnTo>
                <a:lnTo>
                  <a:pt x="25092" y="6173"/>
                </a:lnTo>
                <a:lnTo>
                  <a:pt x="25635" y="5665"/>
                </a:lnTo>
                <a:lnTo>
                  <a:pt x="26222" y="5150"/>
                </a:lnTo>
                <a:lnTo>
                  <a:pt x="26824" y="4641"/>
                </a:lnTo>
                <a:lnTo>
                  <a:pt x="27440" y="4145"/>
                </a:lnTo>
                <a:lnTo>
                  <a:pt x="28086" y="3648"/>
                </a:lnTo>
                <a:lnTo>
                  <a:pt x="28761" y="3146"/>
                </a:lnTo>
                <a:lnTo>
                  <a:pt x="29450" y="2643"/>
                </a:lnTo>
                <a:lnTo>
                  <a:pt x="30903" y="1614"/>
                </a:lnTo>
                <a:lnTo>
                  <a:pt x="31666" y="1074"/>
                </a:lnTo>
                <a:lnTo>
                  <a:pt x="32429" y="522"/>
                </a:lnTo>
                <a:lnTo>
                  <a:pt x="28291" y="373"/>
                </a:lnTo>
                <a:lnTo>
                  <a:pt x="24256" y="230"/>
                </a:lnTo>
                <a:lnTo>
                  <a:pt x="22275" y="168"/>
                </a:lnTo>
                <a:lnTo>
                  <a:pt x="20294" y="106"/>
                </a:lnTo>
                <a:lnTo>
                  <a:pt x="18328" y="50"/>
                </a:lnTo>
                <a:lnTo>
                  <a:pt x="16361" y="7"/>
                </a:lnTo>
                <a:lnTo>
                  <a:pt x="1614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1" name="Google Shape;1413;p39">
            <a:extLst>
              <a:ext uri="{FF2B5EF4-FFF2-40B4-BE49-F238E27FC236}">
                <a16:creationId xmlns:a16="http://schemas.microsoft.com/office/drawing/2014/main" id="{013A7F79-1AB6-4DEE-A522-BDEB4AC60DCA}"/>
              </a:ext>
            </a:extLst>
          </p:cNvPr>
          <p:cNvSpPr/>
          <p:nvPr/>
        </p:nvSpPr>
        <p:spPr>
          <a:xfrm flipH="1">
            <a:off x="8244309" y="3951912"/>
            <a:ext cx="125081" cy="94118"/>
          </a:xfrm>
          <a:custGeom>
            <a:avLst/>
            <a:gdLst/>
            <a:ahLst/>
            <a:cxnLst/>
            <a:rect l="l" t="t" r="r" b="b"/>
            <a:pathLst>
              <a:path w="29964" h="9151" extrusionOk="0">
                <a:moveTo>
                  <a:pt x="17109" y="1"/>
                </a:moveTo>
                <a:lnTo>
                  <a:pt x="16845" y="7"/>
                </a:lnTo>
                <a:lnTo>
                  <a:pt x="16566" y="13"/>
                </a:lnTo>
                <a:lnTo>
                  <a:pt x="16302" y="26"/>
                </a:lnTo>
                <a:lnTo>
                  <a:pt x="16024" y="50"/>
                </a:lnTo>
                <a:lnTo>
                  <a:pt x="15745" y="75"/>
                </a:lnTo>
                <a:lnTo>
                  <a:pt x="15466" y="112"/>
                </a:lnTo>
                <a:lnTo>
                  <a:pt x="15187" y="150"/>
                </a:lnTo>
                <a:lnTo>
                  <a:pt x="14923" y="193"/>
                </a:lnTo>
                <a:lnTo>
                  <a:pt x="14674" y="243"/>
                </a:lnTo>
                <a:lnTo>
                  <a:pt x="14439" y="298"/>
                </a:lnTo>
                <a:lnTo>
                  <a:pt x="14204" y="354"/>
                </a:lnTo>
                <a:lnTo>
                  <a:pt x="13999" y="416"/>
                </a:lnTo>
                <a:lnTo>
                  <a:pt x="13823" y="485"/>
                </a:lnTo>
                <a:lnTo>
                  <a:pt x="13646" y="553"/>
                </a:lnTo>
                <a:lnTo>
                  <a:pt x="11959" y="1365"/>
                </a:lnTo>
                <a:lnTo>
                  <a:pt x="10286" y="2184"/>
                </a:lnTo>
                <a:lnTo>
                  <a:pt x="8599" y="3009"/>
                </a:lnTo>
                <a:lnTo>
                  <a:pt x="6926" y="3853"/>
                </a:lnTo>
                <a:lnTo>
                  <a:pt x="3522" y="5578"/>
                </a:lnTo>
                <a:lnTo>
                  <a:pt x="0" y="7358"/>
                </a:lnTo>
                <a:lnTo>
                  <a:pt x="1790" y="7594"/>
                </a:lnTo>
                <a:lnTo>
                  <a:pt x="3581" y="7823"/>
                </a:lnTo>
                <a:lnTo>
                  <a:pt x="7131" y="8289"/>
                </a:lnTo>
                <a:lnTo>
                  <a:pt x="8907" y="8512"/>
                </a:lnTo>
                <a:lnTo>
                  <a:pt x="10697" y="8729"/>
                </a:lnTo>
                <a:lnTo>
                  <a:pt x="12473" y="8934"/>
                </a:lnTo>
                <a:lnTo>
                  <a:pt x="13368" y="9033"/>
                </a:lnTo>
                <a:lnTo>
                  <a:pt x="14263" y="9126"/>
                </a:lnTo>
                <a:lnTo>
                  <a:pt x="14483" y="9145"/>
                </a:lnTo>
                <a:lnTo>
                  <a:pt x="14718" y="9151"/>
                </a:lnTo>
                <a:lnTo>
                  <a:pt x="14967" y="9151"/>
                </a:lnTo>
                <a:lnTo>
                  <a:pt x="15231" y="9139"/>
                </a:lnTo>
                <a:lnTo>
                  <a:pt x="15495" y="9126"/>
                </a:lnTo>
                <a:lnTo>
                  <a:pt x="15774" y="9101"/>
                </a:lnTo>
                <a:lnTo>
                  <a:pt x="16053" y="9070"/>
                </a:lnTo>
                <a:lnTo>
                  <a:pt x="16317" y="9033"/>
                </a:lnTo>
                <a:lnTo>
                  <a:pt x="16581" y="8990"/>
                </a:lnTo>
                <a:lnTo>
                  <a:pt x="16845" y="8940"/>
                </a:lnTo>
                <a:lnTo>
                  <a:pt x="17095" y="8890"/>
                </a:lnTo>
                <a:lnTo>
                  <a:pt x="17330" y="8828"/>
                </a:lnTo>
                <a:lnTo>
                  <a:pt x="17535" y="8766"/>
                </a:lnTo>
                <a:lnTo>
                  <a:pt x="17726" y="8704"/>
                </a:lnTo>
                <a:lnTo>
                  <a:pt x="17902" y="8636"/>
                </a:lnTo>
                <a:lnTo>
                  <a:pt x="18034" y="8562"/>
                </a:lnTo>
                <a:lnTo>
                  <a:pt x="19516" y="7681"/>
                </a:lnTo>
                <a:lnTo>
                  <a:pt x="20998" y="6787"/>
                </a:lnTo>
                <a:lnTo>
                  <a:pt x="22451" y="5888"/>
                </a:lnTo>
                <a:lnTo>
                  <a:pt x="23918" y="4970"/>
                </a:lnTo>
                <a:lnTo>
                  <a:pt x="26882" y="3096"/>
                </a:lnTo>
                <a:lnTo>
                  <a:pt x="29963" y="1155"/>
                </a:lnTo>
                <a:lnTo>
                  <a:pt x="28349" y="993"/>
                </a:lnTo>
                <a:lnTo>
                  <a:pt x="26750" y="838"/>
                </a:lnTo>
                <a:lnTo>
                  <a:pt x="23654" y="528"/>
                </a:lnTo>
                <a:lnTo>
                  <a:pt x="22128" y="385"/>
                </a:lnTo>
                <a:lnTo>
                  <a:pt x="20616" y="249"/>
                </a:lnTo>
                <a:lnTo>
                  <a:pt x="19105" y="125"/>
                </a:lnTo>
                <a:lnTo>
                  <a:pt x="18357" y="69"/>
                </a:lnTo>
                <a:lnTo>
                  <a:pt x="17608" y="19"/>
                </a:lnTo>
                <a:lnTo>
                  <a:pt x="17359" y="7"/>
                </a:lnTo>
                <a:lnTo>
                  <a:pt x="1710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2" name="Google Shape;1416;p39">
            <a:extLst>
              <a:ext uri="{FF2B5EF4-FFF2-40B4-BE49-F238E27FC236}">
                <a16:creationId xmlns:a16="http://schemas.microsoft.com/office/drawing/2014/main" id="{BFD1F9E2-FEFE-4386-97E7-DF552F9E3156}"/>
              </a:ext>
            </a:extLst>
          </p:cNvPr>
          <p:cNvSpPr/>
          <p:nvPr/>
        </p:nvSpPr>
        <p:spPr>
          <a:xfrm flipH="1">
            <a:off x="8349478" y="3898513"/>
            <a:ext cx="98315" cy="115624"/>
          </a:xfrm>
          <a:custGeom>
            <a:avLst/>
            <a:gdLst/>
            <a:ahLst/>
            <a:cxnLst/>
            <a:rect l="l" t="t" r="r" b="b"/>
            <a:pathLst>
              <a:path w="23552" h="11242" extrusionOk="0">
                <a:moveTo>
                  <a:pt x="9729" y="0"/>
                </a:moveTo>
                <a:lnTo>
                  <a:pt x="0" y="5162"/>
                </a:lnTo>
                <a:lnTo>
                  <a:pt x="13030" y="11241"/>
                </a:lnTo>
                <a:lnTo>
                  <a:pt x="23551" y="3667"/>
                </a:lnTo>
                <a:lnTo>
                  <a:pt x="97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3" name="Google Shape;1417;p39">
            <a:extLst>
              <a:ext uri="{FF2B5EF4-FFF2-40B4-BE49-F238E27FC236}">
                <a16:creationId xmlns:a16="http://schemas.microsoft.com/office/drawing/2014/main" id="{231F8F2F-EB0E-4131-B5AC-95071187FE40}"/>
              </a:ext>
            </a:extLst>
          </p:cNvPr>
          <p:cNvSpPr/>
          <p:nvPr/>
        </p:nvSpPr>
        <p:spPr>
          <a:xfrm flipH="1">
            <a:off x="6234931" y="4022993"/>
            <a:ext cx="106033" cy="87361"/>
          </a:xfrm>
          <a:custGeom>
            <a:avLst/>
            <a:gdLst/>
            <a:ahLst/>
            <a:cxnLst/>
            <a:rect l="l" t="t" r="r" b="b"/>
            <a:pathLst>
              <a:path w="25401" h="8494" extrusionOk="0">
                <a:moveTo>
                  <a:pt x="14572" y="0"/>
                </a:moveTo>
                <a:lnTo>
                  <a:pt x="14161" y="13"/>
                </a:lnTo>
                <a:lnTo>
                  <a:pt x="13735" y="38"/>
                </a:lnTo>
                <a:lnTo>
                  <a:pt x="13295" y="75"/>
                </a:lnTo>
                <a:lnTo>
                  <a:pt x="12855" y="125"/>
                </a:lnTo>
                <a:lnTo>
                  <a:pt x="12415" y="180"/>
                </a:lnTo>
                <a:lnTo>
                  <a:pt x="11974" y="249"/>
                </a:lnTo>
                <a:lnTo>
                  <a:pt x="11549" y="329"/>
                </a:lnTo>
                <a:lnTo>
                  <a:pt x="11123" y="410"/>
                </a:lnTo>
                <a:lnTo>
                  <a:pt x="10727" y="503"/>
                </a:lnTo>
                <a:lnTo>
                  <a:pt x="10346" y="602"/>
                </a:lnTo>
                <a:lnTo>
                  <a:pt x="9979" y="714"/>
                </a:lnTo>
                <a:lnTo>
                  <a:pt x="9641" y="826"/>
                </a:lnTo>
                <a:lnTo>
                  <a:pt x="9348" y="943"/>
                </a:lnTo>
                <a:lnTo>
                  <a:pt x="9216" y="1005"/>
                </a:lnTo>
                <a:lnTo>
                  <a:pt x="9084" y="1067"/>
                </a:lnTo>
                <a:lnTo>
                  <a:pt x="8966" y="1130"/>
                </a:lnTo>
                <a:lnTo>
                  <a:pt x="8864" y="1198"/>
                </a:lnTo>
                <a:lnTo>
                  <a:pt x="8247" y="1595"/>
                </a:lnTo>
                <a:lnTo>
                  <a:pt x="7660" y="1998"/>
                </a:lnTo>
                <a:lnTo>
                  <a:pt x="7088" y="2401"/>
                </a:lnTo>
                <a:lnTo>
                  <a:pt x="6516" y="2817"/>
                </a:lnTo>
                <a:lnTo>
                  <a:pt x="5958" y="3226"/>
                </a:lnTo>
                <a:lnTo>
                  <a:pt x="5415" y="3648"/>
                </a:lnTo>
                <a:lnTo>
                  <a:pt x="4330" y="4492"/>
                </a:lnTo>
                <a:lnTo>
                  <a:pt x="3273" y="5354"/>
                </a:lnTo>
                <a:lnTo>
                  <a:pt x="2202" y="6223"/>
                </a:lnTo>
                <a:lnTo>
                  <a:pt x="1116" y="7104"/>
                </a:lnTo>
                <a:lnTo>
                  <a:pt x="1" y="7991"/>
                </a:lnTo>
                <a:lnTo>
                  <a:pt x="3376" y="8115"/>
                </a:lnTo>
                <a:lnTo>
                  <a:pt x="6912" y="8251"/>
                </a:lnTo>
                <a:lnTo>
                  <a:pt x="8732" y="8319"/>
                </a:lnTo>
                <a:lnTo>
                  <a:pt x="10566" y="8382"/>
                </a:lnTo>
                <a:lnTo>
                  <a:pt x="12415" y="8437"/>
                </a:lnTo>
                <a:lnTo>
                  <a:pt x="14263" y="8493"/>
                </a:lnTo>
                <a:lnTo>
                  <a:pt x="14410" y="8493"/>
                </a:lnTo>
                <a:lnTo>
                  <a:pt x="14572" y="8481"/>
                </a:lnTo>
                <a:lnTo>
                  <a:pt x="14733" y="8468"/>
                </a:lnTo>
                <a:lnTo>
                  <a:pt x="14894" y="8450"/>
                </a:lnTo>
                <a:lnTo>
                  <a:pt x="15056" y="8425"/>
                </a:lnTo>
                <a:lnTo>
                  <a:pt x="15232" y="8394"/>
                </a:lnTo>
                <a:lnTo>
                  <a:pt x="15393" y="8363"/>
                </a:lnTo>
                <a:lnTo>
                  <a:pt x="15555" y="8326"/>
                </a:lnTo>
                <a:lnTo>
                  <a:pt x="15716" y="8282"/>
                </a:lnTo>
                <a:lnTo>
                  <a:pt x="15877" y="8239"/>
                </a:lnTo>
                <a:lnTo>
                  <a:pt x="16010" y="8189"/>
                </a:lnTo>
                <a:lnTo>
                  <a:pt x="16156" y="8140"/>
                </a:lnTo>
                <a:lnTo>
                  <a:pt x="16274" y="8090"/>
                </a:lnTo>
                <a:lnTo>
                  <a:pt x="16391" y="8034"/>
                </a:lnTo>
                <a:lnTo>
                  <a:pt x="16494" y="7978"/>
                </a:lnTo>
                <a:lnTo>
                  <a:pt x="16567" y="7929"/>
                </a:lnTo>
                <a:lnTo>
                  <a:pt x="17682" y="7091"/>
                </a:lnTo>
                <a:lnTo>
                  <a:pt x="18768" y="6247"/>
                </a:lnTo>
                <a:lnTo>
                  <a:pt x="19869" y="5398"/>
                </a:lnTo>
                <a:lnTo>
                  <a:pt x="20954" y="4548"/>
                </a:lnTo>
                <a:lnTo>
                  <a:pt x="25401" y="1049"/>
                </a:lnTo>
                <a:lnTo>
                  <a:pt x="24682" y="968"/>
                </a:lnTo>
                <a:lnTo>
                  <a:pt x="23977" y="888"/>
                </a:lnTo>
                <a:lnTo>
                  <a:pt x="22613" y="714"/>
                </a:lnTo>
                <a:lnTo>
                  <a:pt x="21292" y="546"/>
                </a:lnTo>
                <a:lnTo>
                  <a:pt x="19986" y="385"/>
                </a:lnTo>
                <a:lnTo>
                  <a:pt x="19355" y="311"/>
                </a:lnTo>
                <a:lnTo>
                  <a:pt x="18709" y="242"/>
                </a:lnTo>
                <a:lnTo>
                  <a:pt x="18093" y="180"/>
                </a:lnTo>
                <a:lnTo>
                  <a:pt x="17462" y="131"/>
                </a:lnTo>
                <a:lnTo>
                  <a:pt x="16831" y="81"/>
                </a:lnTo>
                <a:lnTo>
                  <a:pt x="16215" y="44"/>
                </a:lnTo>
                <a:lnTo>
                  <a:pt x="15599" y="19"/>
                </a:lnTo>
                <a:lnTo>
                  <a:pt x="1496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4" name="Google Shape;1419;p39">
            <a:extLst>
              <a:ext uri="{FF2B5EF4-FFF2-40B4-BE49-F238E27FC236}">
                <a16:creationId xmlns:a16="http://schemas.microsoft.com/office/drawing/2014/main" id="{420F48C3-511B-4591-B5EB-DEF116165D2F}"/>
              </a:ext>
            </a:extLst>
          </p:cNvPr>
          <p:cNvSpPr/>
          <p:nvPr/>
        </p:nvSpPr>
        <p:spPr>
          <a:xfrm flipH="1">
            <a:off x="8466227" y="3743342"/>
            <a:ext cx="49863" cy="97183"/>
          </a:xfrm>
          <a:custGeom>
            <a:avLst/>
            <a:gdLst/>
            <a:ahLst/>
            <a:cxnLst/>
            <a:rect l="l" t="t" r="r" b="b"/>
            <a:pathLst>
              <a:path w="11945" h="9449" extrusionOk="0">
                <a:moveTo>
                  <a:pt x="9876" y="0"/>
                </a:moveTo>
                <a:lnTo>
                  <a:pt x="0" y="2494"/>
                </a:lnTo>
                <a:lnTo>
                  <a:pt x="3669" y="9448"/>
                </a:lnTo>
                <a:lnTo>
                  <a:pt x="4769" y="8909"/>
                </a:lnTo>
                <a:lnTo>
                  <a:pt x="5840" y="8375"/>
                </a:lnTo>
                <a:lnTo>
                  <a:pt x="6369" y="8108"/>
                </a:lnTo>
                <a:lnTo>
                  <a:pt x="6882" y="7842"/>
                </a:lnTo>
                <a:lnTo>
                  <a:pt x="7366" y="7575"/>
                </a:lnTo>
                <a:lnTo>
                  <a:pt x="7851" y="7314"/>
                </a:lnTo>
                <a:lnTo>
                  <a:pt x="8320" y="7047"/>
                </a:lnTo>
                <a:lnTo>
                  <a:pt x="8760" y="6781"/>
                </a:lnTo>
                <a:lnTo>
                  <a:pt x="9186" y="6508"/>
                </a:lnTo>
                <a:lnTo>
                  <a:pt x="9597" y="6241"/>
                </a:lnTo>
                <a:lnTo>
                  <a:pt x="9964" y="5968"/>
                </a:lnTo>
                <a:lnTo>
                  <a:pt x="10316" y="5689"/>
                </a:lnTo>
                <a:lnTo>
                  <a:pt x="10639" y="5416"/>
                </a:lnTo>
                <a:lnTo>
                  <a:pt x="10932" y="5131"/>
                </a:lnTo>
                <a:lnTo>
                  <a:pt x="11182" y="4851"/>
                </a:lnTo>
                <a:lnTo>
                  <a:pt x="11299" y="4709"/>
                </a:lnTo>
                <a:lnTo>
                  <a:pt x="11416" y="4560"/>
                </a:lnTo>
                <a:lnTo>
                  <a:pt x="11504" y="4417"/>
                </a:lnTo>
                <a:lnTo>
                  <a:pt x="11592" y="4274"/>
                </a:lnTo>
                <a:lnTo>
                  <a:pt x="11680" y="4126"/>
                </a:lnTo>
                <a:lnTo>
                  <a:pt x="11739" y="3977"/>
                </a:lnTo>
                <a:lnTo>
                  <a:pt x="11812" y="3828"/>
                </a:lnTo>
                <a:lnTo>
                  <a:pt x="11857" y="3679"/>
                </a:lnTo>
                <a:lnTo>
                  <a:pt x="11901" y="3524"/>
                </a:lnTo>
                <a:lnTo>
                  <a:pt x="11915" y="3375"/>
                </a:lnTo>
                <a:lnTo>
                  <a:pt x="11945" y="3220"/>
                </a:lnTo>
                <a:lnTo>
                  <a:pt x="11945" y="3065"/>
                </a:lnTo>
                <a:lnTo>
                  <a:pt x="11945" y="2910"/>
                </a:lnTo>
                <a:lnTo>
                  <a:pt x="11930" y="2748"/>
                </a:lnTo>
                <a:lnTo>
                  <a:pt x="11901" y="2587"/>
                </a:lnTo>
                <a:lnTo>
                  <a:pt x="11857" y="2426"/>
                </a:lnTo>
                <a:lnTo>
                  <a:pt x="11798" y="2265"/>
                </a:lnTo>
                <a:lnTo>
                  <a:pt x="11739" y="2103"/>
                </a:lnTo>
                <a:lnTo>
                  <a:pt x="11651" y="1936"/>
                </a:lnTo>
                <a:lnTo>
                  <a:pt x="11563" y="1768"/>
                </a:lnTo>
                <a:lnTo>
                  <a:pt x="11460" y="1601"/>
                </a:lnTo>
                <a:lnTo>
                  <a:pt x="11343" y="1427"/>
                </a:lnTo>
                <a:lnTo>
                  <a:pt x="11211" y="1260"/>
                </a:lnTo>
                <a:lnTo>
                  <a:pt x="11064" y="1086"/>
                </a:lnTo>
                <a:lnTo>
                  <a:pt x="10903" y="906"/>
                </a:lnTo>
                <a:lnTo>
                  <a:pt x="10727" y="732"/>
                </a:lnTo>
                <a:lnTo>
                  <a:pt x="10536" y="552"/>
                </a:lnTo>
                <a:lnTo>
                  <a:pt x="10330" y="366"/>
                </a:lnTo>
                <a:lnTo>
                  <a:pt x="10110" y="186"/>
                </a:lnTo>
                <a:lnTo>
                  <a:pt x="9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5" name="Google Shape;1420;p39">
            <a:extLst>
              <a:ext uri="{FF2B5EF4-FFF2-40B4-BE49-F238E27FC236}">
                <a16:creationId xmlns:a16="http://schemas.microsoft.com/office/drawing/2014/main" id="{8B84F6CD-6852-47F3-A200-674941E0DA9F}"/>
              </a:ext>
            </a:extLst>
          </p:cNvPr>
          <p:cNvSpPr/>
          <p:nvPr/>
        </p:nvSpPr>
        <p:spPr>
          <a:xfrm flipH="1">
            <a:off x="8435783" y="3840958"/>
            <a:ext cx="50969" cy="79894"/>
          </a:xfrm>
          <a:custGeom>
            <a:avLst/>
            <a:gdLst/>
            <a:ahLst/>
            <a:cxnLst/>
            <a:rect l="l" t="t" r="r" b="b"/>
            <a:pathLst>
              <a:path w="12210" h="7768" extrusionOk="0">
                <a:moveTo>
                  <a:pt x="9289" y="1"/>
                </a:moveTo>
                <a:lnTo>
                  <a:pt x="8247" y="317"/>
                </a:lnTo>
                <a:lnTo>
                  <a:pt x="7206" y="627"/>
                </a:lnTo>
                <a:lnTo>
                  <a:pt x="6149" y="937"/>
                </a:lnTo>
                <a:lnTo>
                  <a:pt x="5107" y="1248"/>
                </a:lnTo>
                <a:lnTo>
                  <a:pt x="4080" y="1564"/>
                </a:lnTo>
                <a:lnTo>
                  <a:pt x="3567" y="1725"/>
                </a:lnTo>
                <a:lnTo>
                  <a:pt x="3068" y="1893"/>
                </a:lnTo>
                <a:lnTo>
                  <a:pt x="2583" y="2060"/>
                </a:lnTo>
                <a:lnTo>
                  <a:pt x="2099" y="2234"/>
                </a:lnTo>
                <a:lnTo>
                  <a:pt x="1630" y="2414"/>
                </a:lnTo>
                <a:lnTo>
                  <a:pt x="1175" y="2594"/>
                </a:lnTo>
                <a:lnTo>
                  <a:pt x="999" y="2681"/>
                </a:lnTo>
                <a:lnTo>
                  <a:pt x="823" y="2774"/>
                </a:lnTo>
                <a:lnTo>
                  <a:pt x="676" y="2879"/>
                </a:lnTo>
                <a:lnTo>
                  <a:pt x="544" y="2997"/>
                </a:lnTo>
                <a:lnTo>
                  <a:pt x="412" y="3121"/>
                </a:lnTo>
                <a:lnTo>
                  <a:pt x="309" y="3251"/>
                </a:lnTo>
                <a:lnTo>
                  <a:pt x="206" y="3388"/>
                </a:lnTo>
                <a:lnTo>
                  <a:pt x="133" y="3524"/>
                </a:lnTo>
                <a:lnTo>
                  <a:pt x="74" y="3667"/>
                </a:lnTo>
                <a:lnTo>
                  <a:pt x="30" y="3803"/>
                </a:lnTo>
                <a:lnTo>
                  <a:pt x="16" y="3946"/>
                </a:lnTo>
                <a:lnTo>
                  <a:pt x="1" y="4083"/>
                </a:lnTo>
                <a:lnTo>
                  <a:pt x="16" y="4219"/>
                </a:lnTo>
                <a:lnTo>
                  <a:pt x="45" y="4343"/>
                </a:lnTo>
                <a:lnTo>
                  <a:pt x="104" y="4467"/>
                </a:lnTo>
                <a:lnTo>
                  <a:pt x="177" y="4579"/>
                </a:lnTo>
                <a:lnTo>
                  <a:pt x="338" y="4777"/>
                </a:lnTo>
                <a:lnTo>
                  <a:pt x="515" y="4970"/>
                </a:lnTo>
                <a:lnTo>
                  <a:pt x="720" y="5162"/>
                </a:lnTo>
                <a:lnTo>
                  <a:pt x="925" y="5348"/>
                </a:lnTo>
                <a:lnTo>
                  <a:pt x="1160" y="5540"/>
                </a:lnTo>
                <a:lnTo>
                  <a:pt x="1395" y="5733"/>
                </a:lnTo>
                <a:lnTo>
                  <a:pt x="1923" y="6111"/>
                </a:lnTo>
                <a:lnTo>
                  <a:pt x="2481" y="6502"/>
                </a:lnTo>
                <a:lnTo>
                  <a:pt x="3068" y="6905"/>
                </a:lnTo>
                <a:lnTo>
                  <a:pt x="3669" y="7327"/>
                </a:lnTo>
                <a:lnTo>
                  <a:pt x="4271" y="7768"/>
                </a:lnTo>
                <a:lnTo>
                  <a:pt x="5944" y="6806"/>
                </a:lnTo>
                <a:lnTo>
                  <a:pt x="7396" y="5962"/>
                </a:lnTo>
                <a:lnTo>
                  <a:pt x="8658" y="5224"/>
                </a:lnTo>
                <a:lnTo>
                  <a:pt x="9201" y="4889"/>
                </a:lnTo>
                <a:lnTo>
                  <a:pt x="9700" y="4573"/>
                </a:lnTo>
                <a:lnTo>
                  <a:pt x="10155" y="4281"/>
                </a:lnTo>
                <a:lnTo>
                  <a:pt x="10551" y="4014"/>
                </a:lnTo>
                <a:lnTo>
                  <a:pt x="10918" y="3760"/>
                </a:lnTo>
                <a:lnTo>
                  <a:pt x="11226" y="3518"/>
                </a:lnTo>
                <a:lnTo>
                  <a:pt x="11490" y="3295"/>
                </a:lnTo>
                <a:lnTo>
                  <a:pt x="11710" y="3084"/>
                </a:lnTo>
                <a:lnTo>
                  <a:pt x="11886" y="2892"/>
                </a:lnTo>
                <a:lnTo>
                  <a:pt x="12033" y="2699"/>
                </a:lnTo>
                <a:lnTo>
                  <a:pt x="12121" y="2526"/>
                </a:lnTo>
                <a:lnTo>
                  <a:pt x="12165" y="2439"/>
                </a:lnTo>
                <a:lnTo>
                  <a:pt x="12180" y="2352"/>
                </a:lnTo>
                <a:lnTo>
                  <a:pt x="12195" y="2271"/>
                </a:lnTo>
                <a:lnTo>
                  <a:pt x="12209" y="2191"/>
                </a:lnTo>
                <a:lnTo>
                  <a:pt x="12195" y="2110"/>
                </a:lnTo>
                <a:lnTo>
                  <a:pt x="12180" y="2035"/>
                </a:lnTo>
                <a:lnTo>
                  <a:pt x="12151" y="1955"/>
                </a:lnTo>
                <a:lnTo>
                  <a:pt x="12121" y="1880"/>
                </a:lnTo>
                <a:lnTo>
                  <a:pt x="12077" y="1800"/>
                </a:lnTo>
                <a:lnTo>
                  <a:pt x="12033" y="1725"/>
                </a:lnTo>
                <a:lnTo>
                  <a:pt x="11901" y="1570"/>
                </a:lnTo>
                <a:lnTo>
                  <a:pt x="11740" y="1421"/>
                </a:lnTo>
                <a:lnTo>
                  <a:pt x="11534" y="1266"/>
                </a:lnTo>
                <a:lnTo>
                  <a:pt x="11299" y="1105"/>
                </a:lnTo>
                <a:lnTo>
                  <a:pt x="11050" y="944"/>
                </a:lnTo>
                <a:lnTo>
                  <a:pt x="10742" y="776"/>
                </a:lnTo>
                <a:lnTo>
                  <a:pt x="10419" y="596"/>
                </a:lnTo>
                <a:lnTo>
                  <a:pt x="10067" y="410"/>
                </a:lnTo>
                <a:lnTo>
                  <a:pt x="928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A05A741-0FF3-45D1-BF51-4D87DFC54321}"/>
              </a:ext>
            </a:extLst>
          </p:cNvPr>
          <p:cNvSpPr/>
          <p:nvPr/>
        </p:nvSpPr>
        <p:spPr>
          <a:xfrm>
            <a:off x="2829679" y="658299"/>
            <a:ext cx="301822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indent="-104140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tabLst>
                <a:tab pos="180340" algn="l"/>
                <a:tab pos="295275" algn="l"/>
              </a:tabLst>
            </a:pP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loạt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(ban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1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trưa</a:t>
            </a:r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7891A40-4A8B-460D-8188-BC2F1A1BAFE5}"/>
              </a:ext>
            </a:extLst>
          </p:cNvPr>
          <p:cNvSpPr/>
          <p:nvPr/>
        </p:nvSpPr>
        <p:spPr>
          <a:xfrm>
            <a:off x="636723" y="3035456"/>
            <a:ext cx="129554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vi-VN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Tăng tính </a:t>
            </a:r>
            <a:endParaRPr lang="en-US" sz="2000" b="1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Narkisim" panose="020E0502050101010101" pitchFamily="34" charset="-79"/>
            </a:endParaRPr>
          </a:p>
          <a:p>
            <a:pPr lvl="0" algn="just">
              <a:defRPr/>
            </a:pPr>
            <a:r>
              <a:rPr lang="vi-VN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hàm </a:t>
            </a:r>
            <a:r>
              <a:rPr lang="vi-VN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súc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Times New Roman" panose="02020603050405020304" pitchFamily="18" charset="0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4979909-4437-4215-9CCA-14CC49694B24}"/>
              </a:ext>
            </a:extLst>
          </p:cNvPr>
          <p:cNvSpPr/>
          <p:nvPr/>
        </p:nvSpPr>
        <p:spPr>
          <a:xfrm>
            <a:off x="6569398" y="3031784"/>
            <a:ext cx="21639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i="1" noProof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Tăng</a:t>
            </a:r>
            <a:r>
              <a:rPr lang="en-US" sz="2000" b="1" i="1" noProof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</a:t>
            </a:r>
            <a:r>
              <a:rPr lang="en-US" sz="2000" b="1" i="1" noProof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tính</a:t>
            </a:r>
            <a:r>
              <a:rPr lang="en-US" sz="2000" b="1" i="1" noProof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i="1" noProof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thẩm</a:t>
            </a:r>
            <a:r>
              <a:rPr lang="en-US" sz="2000" b="1" i="1" noProof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</a:t>
            </a:r>
            <a:r>
              <a:rPr lang="en-US" sz="2000" b="1" i="1" noProof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mĩ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Times New Roman" panose="02020603050405020304" pitchFamily="18" charset="0"/>
              <a:cs typeface="Narkisim" panose="020E0502050101010101" pitchFamily="34" charset="-79"/>
              <a:sym typeface="Arial"/>
            </a:endParaRPr>
          </a:p>
        </p:txBody>
      </p:sp>
      <p:pic>
        <p:nvPicPr>
          <p:cNvPr id="121" name="Google Shape;2318;p65">
            <a:extLst>
              <a:ext uri="{FF2B5EF4-FFF2-40B4-BE49-F238E27FC236}">
                <a16:creationId xmlns:a16="http://schemas.microsoft.com/office/drawing/2014/main" id="{5557080F-EF7C-43A6-B88F-EF1FCF9940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723" y="-133624"/>
            <a:ext cx="995003" cy="109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293" y="3324119"/>
            <a:ext cx="2402032" cy="1109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0726" y="3544067"/>
            <a:ext cx="204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00464" y="3330267"/>
            <a:ext cx="1153097" cy="445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23725" y="3294623"/>
            <a:ext cx="804274" cy="445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115" grpId="0"/>
      <p:bldP spid="116" grpId="0"/>
      <p:bldP spid="1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utoShape 4">
            <a:extLst>
              <a:ext uri="{FF2B5EF4-FFF2-40B4-BE49-F238E27FC236}">
                <a16:creationId xmlns:a16="http://schemas.microsoft.com/office/drawing/2014/main" id="{D55C6484-10CD-48A6-904F-B674A95E2E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819418" y="-522933"/>
            <a:ext cx="228600" cy="22860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405;p39">
            <a:extLst>
              <a:ext uri="{FF2B5EF4-FFF2-40B4-BE49-F238E27FC236}">
                <a16:creationId xmlns:a16="http://schemas.microsoft.com/office/drawing/2014/main" id="{5805191F-6397-4B8E-8669-E2A245CE2C04}"/>
              </a:ext>
            </a:extLst>
          </p:cNvPr>
          <p:cNvSpPr/>
          <p:nvPr/>
        </p:nvSpPr>
        <p:spPr>
          <a:xfrm flipH="1">
            <a:off x="7561348" y="4012275"/>
            <a:ext cx="180024" cy="108096"/>
          </a:xfrm>
          <a:custGeom>
            <a:avLst/>
            <a:gdLst/>
            <a:ahLst/>
            <a:cxnLst/>
            <a:rect l="l" t="t" r="r" b="b"/>
            <a:pathLst>
              <a:path w="43126" h="10510" extrusionOk="0">
                <a:moveTo>
                  <a:pt x="31460" y="0"/>
                </a:moveTo>
                <a:lnTo>
                  <a:pt x="25870" y="6"/>
                </a:lnTo>
                <a:lnTo>
                  <a:pt x="20353" y="19"/>
                </a:lnTo>
                <a:lnTo>
                  <a:pt x="20089" y="25"/>
                </a:lnTo>
                <a:lnTo>
                  <a:pt x="19824" y="44"/>
                </a:lnTo>
                <a:lnTo>
                  <a:pt x="19546" y="75"/>
                </a:lnTo>
                <a:lnTo>
                  <a:pt x="19267" y="118"/>
                </a:lnTo>
                <a:lnTo>
                  <a:pt x="19017" y="168"/>
                </a:lnTo>
                <a:lnTo>
                  <a:pt x="18768" y="230"/>
                </a:lnTo>
                <a:lnTo>
                  <a:pt x="18563" y="298"/>
                </a:lnTo>
                <a:lnTo>
                  <a:pt x="18460" y="335"/>
                </a:lnTo>
                <a:lnTo>
                  <a:pt x="18372" y="372"/>
                </a:lnTo>
                <a:lnTo>
                  <a:pt x="13926" y="2575"/>
                </a:lnTo>
                <a:lnTo>
                  <a:pt x="9421" y="4814"/>
                </a:lnTo>
                <a:lnTo>
                  <a:pt x="1" y="9529"/>
                </a:lnTo>
                <a:lnTo>
                  <a:pt x="6340" y="9796"/>
                </a:lnTo>
                <a:lnTo>
                  <a:pt x="12429" y="10056"/>
                </a:lnTo>
                <a:lnTo>
                  <a:pt x="15408" y="10174"/>
                </a:lnTo>
                <a:lnTo>
                  <a:pt x="18357" y="10292"/>
                </a:lnTo>
                <a:lnTo>
                  <a:pt x="21277" y="10404"/>
                </a:lnTo>
                <a:lnTo>
                  <a:pt x="24197" y="10503"/>
                </a:lnTo>
                <a:lnTo>
                  <a:pt x="24447" y="10509"/>
                </a:lnTo>
                <a:lnTo>
                  <a:pt x="24711" y="10509"/>
                </a:lnTo>
                <a:lnTo>
                  <a:pt x="24990" y="10497"/>
                </a:lnTo>
                <a:lnTo>
                  <a:pt x="25268" y="10484"/>
                </a:lnTo>
                <a:lnTo>
                  <a:pt x="25562" y="10466"/>
                </a:lnTo>
                <a:lnTo>
                  <a:pt x="25841" y="10441"/>
                </a:lnTo>
                <a:lnTo>
                  <a:pt x="26134" y="10416"/>
                </a:lnTo>
                <a:lnTo>
                  <a:pt x="26413" y="10379"/>
                </a:lnTo>
                <a:lnTo>
                  <a:pt x="26677" y="10342"/>
                </a:lnTo>
                <a:lnTo>
                  <a:pt x="26941" y="10292"/>
                </a:lnTo>
                <a:lnTo>
                  <a:pt x="27191" y="10242"/>
                </a:lnTo>
                <a:lnTo>
                  <a:pt x="27425" y="10187"/>
                </a:lnTo>
                <a:lnTo>
                  <a:pt x="27631" y="10131"/>
                </a:lnTo>
                <a:lnTo>
                  <a:pt x="27821" y="10069"/>
                </a:lnTo>
                <a:lnTo>
                  <a:pt x="27983" y="10000"/>
                </a:lnTo>
                <a:lnTo>
                  <a:pt x="28115" y="9926"/>
                </a:lnTo>
                <a:lnTo>
                  <a:pt x="29934" y="8772"/>
                </a:lnTo>
                <a:lnTo>
                  <a:pt x="31725" y="7600"/>
                </a:lnTo>
                <a:lnTo>
                  <a:pt x="33529" y="6415"/>
                </a:lnTo>
                <a:lnTo>
                  <a:pt x="35364" y="5205"/>
                </a:lnTo>
                <a:lnTo>
                  <a:pt x="39120" y="2686"/>
                </a:lnTo>
                <a:lnTo>
                  <a:pt x="43126" y="6"/>
                </a:lnTo>
                <a:lnTo>
                  <a:pt x="3146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4" name="Google Shape;1406;p39">
            <a:extLst>
              <a:ext uri="{FF2B5EF4-FFF2-40B4-BE49-F238E27FC236}">
                <a16:creationId xmlns:a16="http://schemas.microsoft.com/office/drawing/2014/main" id="{14486325-E469-4F19-8A97-EFB06CA2C2E4}"/>
              </a:ext>
            </a:extLst>
          </p:cNvPr>
          <p:cNvSpPr/>
          <p:nvPr/>
        </p:nvSpPr>
        <p:spPr>
          <a:xfrm flipH="1">
            <a:off x="7396887" y="4015464"/>
            <a:ext cx="182044" cy="96803"/>
          </a:xfrm>
          <a:custGeom>
            <a:avLst/>
            <a:gdLst/>
            <a:ahLst/>
            <a:cxnLst/>
            <a:rect l="l" t="t" r="r" b="b"/>
            <a:pathLst>
              <a:path w="43610" h="9412" extrusionOk="0">
                <a:moveTo>
                  <a:pt x="29318" y="0"/>
                </a:moveTo>
                <a:lnTo>
                  <a:pt x="26486" y="7"/>
                </a:lnTo>
                <a:lnTo>
                  <a:pt x="23639" y="19"/>
                </a:lnTo>
                <a:lnTo>
                  <a:pt x="20807" y="31"/>
                </a:lnTo>
                <a:lnTo>
                  <a:pt x="20617" y="38"/>
                </a:lnTo>
                <a:lnTo>
                  <a:pt x="20426" y="50"/>
                </a:lnTo>
                <a:lnTo>
                  <a:pt x="20235" y="69"/>
                </a:lnTo>
                <a:lnTo>
                  <a:pt x="20044" y="94"/>
                </a:lnTo>
                <a:lnTo>
                  <a:pt x="19839" y="125"/>
                </a:lnTo>
                <a:lnTo>
                  <a:pt x="19648" y="162"/>
                </a:lnTo>
                <a:lnTo>
                  <a:pt x="19458" y="199"/>
                </a:lnTo>
                <a:lnTo>
                  <a:pt x="19252" y="242"/>
                </a:lnTo>
                <a:lnTo>
                  <a:pt x="19061" y="292"/>
                </a:lnTo>
                <a:lnTo>
                  <a:pt x="18885" y="342"/>
                </a:lnTo>
                <a:lnTo>
                  <a:pt x="18533" y="453"/>
                </a:lnTo>
                <a:lnTo>
                  <a:pt x="18210" y="571"/>
                </a:lnTo>
                <a:lnTo>
                  <a:pt x="18064" y="633"/>
                </a:lnTo>
                <a:lnTo>
                  <a:pt x="17917" y="695"/>
                </a:lnTo>
                <a:lnTo>
                  <a:pt x="15657" y="1781"/>
                </a:lnTo>
                <a:lnTo>
                  <a:pt x="13412" y="2867"/>
                </a:lnTo>
                <a:lnTo>
                  <a:pt x="8922" y="5050"/>
                </a:lnTo>
                <a:lnTo>
                  <a:pt x="1" y="9411"/>
                </a:lnTo>
                <a:lnTo>
                  <a:pt x="13882" y="9411"/>
                </a:lnTo>
                <a:lnTo>
                  <a:pt x="20705" y="9405"/>
                </a:lnTo>
                <a:lnTo>
                  <a:pt x="27484" y="9393"/>
                </a:lnTo>
                <a:lnTo>
                  <a:pt x="27821" y="9386"/>
                </a:lnTo>
                <a:lnTo>
                  <a:pt x="28159" y="9368"/>
                </a:lnTo>
                <a:lnTo>
                  <a:pt x="28526" y="9337"/>
                </a:lnTo>
                <a:lnTo>
                  <a:pt x="28863" y="9293"/>
                </a:lnTo>
                <a:lnTo>
                  <a:pt x="29039" y="9269"/>
                </a:lnTo>
                <a:lnTo>
                  <a:pt x="29201" y="9238"/>
                </a:lnTo>
                <a:lnTo>
                  <a:pt x="29347" y="9207"/>
                </a:lnTo>
                <a:lnTo>
                  <a:pt x="29494" y="9169"/>
                </a:lnTo>
                <a:lnTo>
                  <a:pt x="29626" y="9132"/>
                </a:lnTo>
                <a:lnTo>
                  <a:pt x="29729" y="9095"/>
                </a:lnTo>
                <a:lnTo>
                  <a:pt x="29832" y="9051"/>
                </a:lnTo>
                <a:lnTo>
                  <a:pt x="29920" y="9002"/>
                </a:lnTo>
                <a:lnTo>
                  <a:pt x="31622" y="7898"/>
                </a:lnTo>
                <a:lnTo>
                  <a:pt x="33324" y="6793"/>
                </a:lnTo>
                <a:lnTo>
                  <a:pt x="36728" y="4560"/>
                </a:lnTo>
                <a:lnTo>
                  <a:pt x="43610" y="7"/>
                </a:lnTo>
                <a:lnTo>
                  <a:pt x="3787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5" name="Google Shape;1407;p39">
            <a:extLst>
              <a:ext uri="{FF2B5EF4-FFF2-40B4-BE49-F238E27FC236}">
                <a16:creationId xmlns:a16="http://schemas.microsoft.com/office/drawing/2014/main" id="{D8EE1952-0891-4E4B-98C1-3DAD65032E3D}"/>
              </a:ext>
            </a:extLst>
          </p:cNvPr>
          <p:cNvSpPr/>
          <p:nvPr/>
        </p:nvSpPr>
        <p:spPr>
          <a:xfrm flipH="1">
            <a:off x="7112980" y="4012080"/>
            <a:ext cx="167225" cy="90611"/>
          </a:xfrm>
          <a:custGeom>
            <a:avLst/>
            <a:gdLst/>
            <a:ahLst/>
            <a:cxnLst/>
            <a:rect l="l" t="t" r="r" b="b"/>
            <a:pathLst>
              <a:path w="40060" h="8810" extrusionOk="0">
                <a:moveTo>
                  <a:pt x="27235" y="1"/>
                </a:moveTo>
                <a:lnTo>
                  <a:pt x="24799" y="7"/>
                </a:lnTo>
                <a:lnTo>
                  <a:pt x="22378" y="19"/>
                </a:lnTo>
                <a:lnTo>
                  <a:pt x="19971" y="38"/>
                </a:lnTo>
                <a:lnTo>
                  <a:pt x="19781" y="38"/>
                </a:lnTo>
                <a:lnTo>
                  <a:pt x="19604" y="50"/>
                </a:lnTo>
                <a:lnTo>
                  <a:pt x="19414" y="69"/>
                </a:lnTo>
                <a:lnTo>
                  <a:pt x="19208" y="94"/>
                </a:lnTo>
                <a:lnTo>
                  <a:pt x="19018" y="125"/>
                </a:lnTo>
                <a:lnTo>
                  <a:pt x="18827" y="156"/>
                </a:lnTo>
                <a:lnTo>
                  <a:pt x="18636" y="199"/>
                </a:lnTo>
                <a:lnTo>
                  <a:pt x="18445" y="236"/>
                </a:lnTo>
                <a:lnTo>
                  <a:pt x="18255" y="286"/>
                </a:lnTo>
                <a:lnTo>
                  <a:pt x="18078" y="336"/>
                </a:lnTo>
                <a:lnTo>
                  <a:pt x="17726" y="441"/>
                </a:lnTo>
                <a:lnTo>
                  <a:pt x="17418" y="559"/>
                </a:lnTo>
                <a:lnTo>
                  <a:pt x="17139" y="677"/>
                </a:lnTo>
                <a:lnTo>
                  <a:pt x="14938" y="1707"/>
                </a:lnTo>
                <a:lnTo>
                  <a:pt x="12752" y="2736"/>
                </a:lnTo>
                <a:lnTo>
                  <a:pt x="8423" y="4790"/>
                </a:lnTo>
                <a:lnTo>
                  <a:pt x="1" y="8804"/>
                </a:lnTo>
                <a:lnTo>
                  <a:pt x="6516" y="8810"/>
                </a:lnTo>
                <a:lnTo>
                  <a:pt x="13119" y="8810"/>
                </a:lnTo>
                <a:lnTo>
                  <a:pt x="19781" y="8804"/>
                </a:lnTo>
                <a:lnTo>
                  <a:pt x="23111" y="8791"/>
                </a:lnTo>
                <a:lnTo>
                  <a:pt x="26457" y="8779"/>
                </a:lnTo>
                <a:lnTo>
                  <a:pt x="26633" y="8773"/>
                </a:lnTo>
                <a:lnTo>
                  <a:pt x="26794" y="8760"/>
                </a:lnTo>
                <a:lnTo>
                  <a:pt x="26985" y="8741"/>
                </a:lnTo>
                <a:lnTo>
                  <a:pt x="27161" y="8717"/>
                </a:lnTo>
                <a:lnTo>
                  <a:pt x="27352" y="8686"/>
                </a:lnTo>
                <a:lnTo>
                  <a:pt x="27528" y="8648"/>
                </a:lnTo>
                <a:lnTo>
                  <a:pt x="27719" y="8605"/>
                </a:lnTo>
                <a:lnTo>
                  <a:pt x="27895" y="8562"/>
                </a:lnTo>
                <a:lnTo>
                  <a:pt x="28071" y="8512"/>
                </a:lnTo>
                <a:lnTo>
                  <a:pt x="28247" y="8462"/>
                </a:lnTo>
                <a:lnTo>
                  <a:pt x="28409" y="8407"/>
                </a:lnTo>
                <a:lnTo>
                  <a:pt x="28555" y="8344"/>
                </a:lnTo>
                <a:lnTo>
                  <a:pt x="28687" y="8289"/>
                </a:lnTo>
                <a:lnTo>
                  <a:pt x="28819" y="8227"/>
                </a:lnTo>
                <a:lnTo>
                  <a:pt x="28937" y="8165"/>
                </a:lnTo>
                <a:lnTo>
                  <a:pt x="29025" y="8103"/>
                </a:lnTo>
                <a:lnTo>
                  <a:pt x="30331" y="7172"/>
                </a:lnTo>
                <a:lnTo>
                  <a:pt x="31637" y="6229"/>
                </a:lnTo>
                <a:lnTo>
                  <a:pt x="32943" y="5267"/>
                </a:lnTo>
                <a:lnTo>
                  <a:pt x="34278" y="4287"/>
                </a:lnTo>
                <a:lnTo>
                  <a:pt x="40059" y="7"/>
                </a:lnTo>
                <a:lnTo>
                  <a:pt x="2970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6" name="Google Shape;1408;p39">
            <a:extLst>
              <a:ext uri="{FF2B5EF4-FFF2-40B4-BE49-F238E27FC236}">
                <a16:creationId xmlns:a16="http://schemas.microsoft.com/office/drawing/2014/main" id="{7DD728E4-8A73-4920-BEC3-DAE78C18690E}"/>
              </a:ext>
            </a:extLst>
          </p:cNvPr>
          <p:cNvSpPr/>
          <p:nvPr/>
        </p:nvSpPr>
        <p:spPr>
          <a:xfrm flipH="1">
            <a:off x="7258823" y="4012080"/>
            <a:ext cx="160116" cy="98654"/>
          </a:xfrm>
          <a:custGeom>
            <a:avLst/>
            <a:gdLst/>
            <a:ahLst/>
            <a:cxnLst/>
            <a:rect l="l" t="t" r="r" b="b"/>
            <a:pathLst>
              <a:path w="38357" h="9592" extrusionOk="0">
                <a:moveTo>
                  <a:pt x="27675" y="1"/>
                </a:moveTo>
                <a:lnTo>
                  <a:pt x="25664" y="7"/>
                </a:lnTo>
                <a:lnTo>
                  <a:pt x="23654" y="13"/>
                </a:lnTo>
                <a:lnTo>
                  <a:pt x="21658" y="32"/>
                </a:lnTo>
                <a:lnTo>
                  <a:pt x="21453" y="32"/>
                </a:lnTo>
                <a:lnTo>
                  <a:pt x="21248" y="44"/>
                </a:lnTo>
                <a:lnTo>
                  <a:pt x="20837" y="69"/>
                </a:lnTo>
                <a:lnTo>
                  <a:pt x="20411" y="112"/>
                </a:lnTo>
                <a:lnTo>
                  <a:pt x="20206" y="137"/>
                </a:lnTo>
                <a:lnTo>
                  <a:pt x="20000" y="168"/>
                </a:lnTo>
                <a:lnTo>
                  <a:pt x="19795" y="205"/>
                </a:lnTo>
                <a:lnTo>
                  <a:pt x="19604" y="243"/>
                </a:lnTo>
                <a:lnTo>
                  <a:pt x="19413" y="280"/>
                </a:lnTo>
                <a:lnTo>
                  <a:pt x="19237" y="323"/>
                </a:lnTo>
                <a:lnTo>
                  <a:pt x="19061" y="373"/>
                </a:lnTo>
                <a:lnTo>
                  <a:pt x="18900" y="423"/>
                </a:lnTo>
                <a:lnTo>
                  <a:pt x="18768" y="478"/>
                </a:lnTo>
                <a:lnTo>
                  <a:pt x="18636" y="534"/>
                </a:lnTo>
                <a:lnTo>
                  <a:pt x="16376" y="1614"/>
                </a:lnTo>
                <a:lnTo>
                  <a:pt x="14116" y="2699"/>
                </a:lnTo>
                <a:lnTo>
                  <a:pt x="9553" y="4908"/>
                </a:lnTo>
                <a:lnTo>
                  <a:pt x="1" y="9579"/>
                </a:lnTo>
                <a:lnTo>
                  <a:pt x="6163" y="9585"/>
                </a:lnTo>
                <a:lnTo>
                  <a:pt x="12077" y="9591"/>
                </a:lnTo>
                <a:lnTo>
                  <a:pt x="14953" y="9585"/>
                </a:lnTo>
                <a:lnTo>
                  <a:pt x="17814" y="9573"/>
                </a:lnTo>
                <a:lnTo>
                  <a:pt x="20646" y="9554"/>
                </a:lnTo>
                <a:lnTo>
                  <a:pt x="23463" y="9523"/>
                </a:lnTo>
                <a:lnTo>
                  <a:pt x="23669" y="9517"/>
                </a:lnTo>
                <a:lnTo>
                  <a:pt x="23874" y="9492"/>
                </a:lnTo>
                <a:lnTo>
                  <a:pt x="24094" y="9455"/>
                </a:lnTo>
                <a:lnTo>
                  <a:pt x="24314" y="9411"/>
                </a:lnTo>
                <a:lnTo>
                  <a:pt x="24534" y="9356"/>
                </a:lnTo>
                <a:lnTo>
                  <a:pt x="24755" y="9287"/>
                </a:lnTo>
                <a:lnTo>
                  <a:pt x="24975" y="9213"/>
                </a:lnTo>
                <a:lnTo>
                  <a:pt x="25180" y="9132"/>
                </a:lnTo>
                <a:lnTo>
                  <a:pt x="25400" y="9052"/>
                </a:lnTo>
                <a:lnTo>
                  <a:pt x="25606" y="8959"/>
                </a:lnTo>
                <a:lnTo>
                  <a:pt x="25796" y="8866"/>
                </a:lnTo>
                <a:lnTo>
                  <a:pt x="25987" y="8773"/>
                </a:lnTo>
                <a:lnTo>
                  <a:pt x="26163" y="8673"/>
                </a:lnTo>
                <a:lnTo>
                  <a:pt x="26325" y="8580"/>
                </a:lnTo>
                <a:lnTo>
                  <a:pt x="26486" y="8487"/>
                </a:lnTo>
                <a:lnTo>
                  <a:pt x="26618" y="8394"/>
                </a:lnTo>
                <a:lnTo>
                  <a:pt x="28056" y="7389"/>
                </a:lnTo>
                <a:lnTo>
                  <a:pt x="29494" y="6384"/>
                </a:lnTo>
                <a:lnTo>
                  <a:pt x="30917" y="5361"/>
                </a:lnTo>
                <a:lnTo>
                  <a:pt x="32370" y="4331"/>
                </a:lnTo>
                <a:lnTo>
                  <a:pt x="35305" y="2215"/>
                </a:lnTo>
                <a:lnTo>
                  <a:pt x="38357" y="7"/>
                </a:lnTo>
                <a:lnTo>
                  <a:pt x="2972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7" name="Google Shape;1409;p39">
            <a:extLst>
              <a:ext uri="{FF2B5EF4-FFF2-40B4-BE49-F238E27FC236}">
                <a16:creationId xmlns:a16="http://schemas.microsoft.com/office/drawing/2014/main" id="{EC0B2037-1BDF-4D61-A521-4E927ACC3DEE}"/>
              </a:ext>
            </a:extLst>
          </p:cNvPr>
          <p:cNvSpPr/>
          <p:nvPr/>
        </p:nvSpPr>
        <p:spPr>
          <a:xfrm flipH="1">
            <a:off x="8110348" y="3973357"/>
            <a:ext cx="146032" cy="104002"/>
          </a:xfrm>
          <a:custGeom>
            <a:avLst/>
            <a:gdLst/>
            <a:ahLst/>
            <a:cxnLst/>
            <a:rect l="l" t="t" r="r" b="b"/>
            <a:pathLst>
              <a:path w="34983" h="10112" extrusionOk="0">
                <a:moveTo>
                  <a:pt x="15378" y="0"/>
                </a:moveTo>
                <a:lnTo>
                  <a:pt x="15202" y="13"/>
                </a:lnTo>
                <a:lnTo>
                  <a:pt x="15012" y="31"/>
                </a:lnTo>
                <a:lnTo>
                  <a:pt x="14806" y="56"/>
                </a:lnTo>
                <a:lnTo>
                  <a:pt x="14615" y="87"/>
                </a:lnTo>
                <a:lnTo>
                  <a:pt x="14425" y="124"/>
                </a:lnTo>
                <a:lnTo>
                  <a:pt x="14219" y="168"/>
                </a:lnTo>
                <a:lnTo>
                  <a:pt x="14028" y="211"/>
                </a:lnTo>
                <a:lnTo>
                  <a:pt x="13852" y="261"/>
                </a:lnTo>
                <a:lnTo>
                  <a:pt x="13676" y="310"/>
                </a:lnTo>
                <a:lnTo>
                  <a:pt x="13500" y="366"/>
                </a:lnTo>
                <a:lnTo>
                  <a:pt x="13339" y="428"/>
                </a:lnTo>
                <a:lnTo>
                  <a:pt x="13192" y="484"/>
                </a:lnTo>
                <a:lnTo>
                  <a:pt x="13060" y="546"/>
                </a:lnTo>
                <a:lnTo>
                  <a:pt x="12957" y="608"/>
                </a:lnTo>
                <a:lnTo>
                  <a:pt x="11358" y="1526"/>
                </a:lnTo>
                <a:lnTo>
                  <a:pt x="9788" y="2457"/>
                </a:lnTo>
                <a:lnTo>
                  <a:pt x="8203" y="3393"/>
                </a:lnTo>
                <a:lnTo>
                  <a:pt x="6604" y="4336"/>
                </a:lnTo>
                <a:lnTo>
                  <a:pt x="1" y="8294"/>
                </a:lnTo>
                <a:lnTo>
                  <a:pt x="21233" y="10112"/>
                </a:lnTo>
                <a:lnTo>
                  <a:pt x="34982" y="1191"/>
                </a:lnTo>
                <a:lnTo>
                  <a:pt x="30125" y="875"/>
                </a:lnTo>
                <a:lnTo>
                  <a:pt x="25298" y="571"/>
                </a:lnTo>
                <a:lnTo>
                  <a:pt x="22906" y="416"/>
                </a:lnTo>
                <a:lnTo>
                  <a:pt x="20514" y="273"/>
                </a:lnTo>
                <a:lnTo>
                  <a:pt x="18122" y="137"/>
                </a:lnTo>
                <a:lnTo>
                  <a:pt x="157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8" name="Google Shape;1410;p39">
            <a:extLst>
              <a:ext uri="{FF2B5EF4-FFF2-40B4-BE49-F238E27FC236}">
                <a16:creationId xmlns:a16="http://schemas.microsoft.com/office/drawing/2014/main" id="{4EE573AA-768B-4586-9ABC-CA576663A86D}"/>
              </a:ext>
            </a:extLst>
          </p:cNvPr>
          <p:cNvSpPr/>
          <p:nvPr/>
        </p:nvSpPr>
        <p:spPr>
          <a:xfrm flipH="1">
            <a:off x="7972716" y="3992106"/>
            <a:ext cx="162875" cy="94890"/>
          </a:xfrm>
          <a:custGeom>
            <a:avLst/>
            <a:gdLst/>
            <a:ahLst/>
            <a:cxnLst/>
            <a:rect l="l" t="t" r="r" b="b"/>
            <a:pathLst>
              <a:path w="39018" h="9226" extrusionOk="0">
                <a:moveTo>
                  <a:pt x="21615" y="1"/>
                </a:moveTo>
                <a:lnTo>
                  <a:pt x="21409" y="13"/>
                </a:lnTo>
                <a:lnTo>
                  <a:pt x="21204" y="32"/>
                </a:lnTo>
                <a:lnTo>
                  <a:pt x="20984" y="63"/>
                </a:lnTo>
                <a:lnTo>
                  <a:pt x="20764" y="100"/>
                </a:lnTo>
                <a:lnTo>
                  <a:pt x="20543" y="144"/>
                </a:lnTo>
                <a:lnTo>
                  <a:pt x="20323" y="193"/>
                </a:lnTo>
                <a:lnTo>
                  <a:pt x="20103" y="243"/>
                </a:lnTo>
                <a:lnTo>
                  <a:pt x="19883" y="305"/>
                </a:lnTo>
                <a:lnTo>
                  <a:pt x="19678" y="367"/>
                </a:lnTo>
                <a:lnTo>
                  <a:pt x="19267" y="503"/>
                </a:lnTo>
                <a:lnTo>
                  <a:pt x="18900" y="640"/>
                </a:lnTo>
                <a:lnTo>
                  <a:pt x="18548" y="783"/>
                </a:lnTo>
                <a:lnTo>
                  <a:pt x="16405" y="1744"/>
                </a:lnTo>
                <a:lnTo>
                  <a:pt x="14249" y="2718"/>
                </a:lnTo>
                <a:lnTo>
                  <a:pt x="9817" y="4728"/>
                </a:lnTo>
                <a:lnTo>
                  <a:pt x="1" y="9213"/>
                </a:lnTo>
                <a:lnTo>
                  <a:pt x="6516" y="9219"/>
                </a:lnTo>
                <a:lnTo>
                  <a:pt x="12620" y="9226"/>
                </a:lnTo>
                <a:lnTo>
                  <a:pt x="15554" y="9219"/>
                </a:lnTo>
                <a:lnTo>
                  <a:pt x="18430" y="9213"/>
                </a:lnTo>
                <a:lnTo>
                  <a:pt x="21277" y="9195"/>
                </a:lnTo>
                <a:lnTo>
                  <a:pt x="24094" y="9164"/>
                </a:lnTo>
                <a:lnTo>
                  <a:pt x="24358" y="9151"/>
                </a:lnTo>
                <a:lnTo>
                  <a:pt x="24623" y="9133"/>
                </a:lnTo>
                <a:lnTo>
                  <a:pt x="24887" y="9102"/>
                </a:lnTo>
                <a:lnTo>
                  <a:pt x="25166" y="9058"/>
                </a:lnTo>
                <a:lnTo>
                  <a:pt x="25444" y="9009"/>
                </a:lnTo>
                <a:lnTo>
                  <a:pt x="25708" y="8953"/>
                </a:lnTo>
                <a:lnTo>
                  <a:pt x="25987" y="8884"/>
                </a:lnTo>
                <a:lnTo>
                  <a:pt x="26251" y="8816"/>
                </a:lnTo>
                <a:lnTo>
                  <a:pt x="26515" y="8736"/>
                </a:lnTo>
                <a:lnTo>
                  <a:pt x="26765" y="8655"/>
                </a:lnTo>
                <a:lnTo>
                  <a:pt x="27014" y="8568"/>
                </a:lnTo>
                <a:lnTo>
                  <a:pt x="27249" y="8475"/>
                </a:lnTo>
                <a:lnTo>
                  <a:pt x="27455" y="8382"/>
                </a:lnTo>
                <a:lnTo>
                  <a:pt x="27660" y="8289"/>
                </a:lnTo>
                <a:lnTo>
                  <a:pt x="27836" y="8196"/>
                </a:lnTo>
                <a:lnTo>
                  <a:pt x="27997" y="8097"/>
                </a:lnTo>
                <a:lnTo>
                  <a:pt x="29347" y="7209"/>
                </a:lnTo>
                <a:lnTo>
                  <a:pt x="30697" y="6316"/>
                </a:lnTo>
                <a:lnTo>
                  <a:pt x="32033" y="5410"/>
                </a:lnTo>
                <a:lnTo>
                  <a:pt x="33383" y="4486"/>
                </a:lnTo>
                <a:lnTo>
                  <a:pt x="36127" y="2575"/>
                </a:lnTo>
                <a:lnTo>
                  <a:pt x="39017" y="565"/>
                </a:lnTo>
                <a:lnTo>
                  <a:pt x="34542" y="404"/>
                </a:lnTo>
                <a:lnTo>
                  <a:pt x="30213" y="243"/>
                </a:lnTo>
                <a:lnTo>
                  <a:pt x="28100" y="168"/>
                </a:lnTo>
                <a:lnTo>
                  <a:pt x="25987" y="106"/>
                </a:lnTo>
                <a:lnTo>
                  <a:pt x="23904" y="51"/>
                </a:lnTo>
                <a:lnTo>
                  <a:pt x="218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9" name="Google Shape;1411;p39">
            <a:extLst>
              <a:ext uri="{FF2B5EF4-FFF2-40B4-BE49-F238E27FC236}">
                <a16:creationId xmlns:a16="http://schemas.microsoft.com/office/drawing/2014/main" id="{5F326AB3-40AD-4263-B9AC-5C568E575795}"/>
              </a:ext>
            </a:extLst>
          </p:cNvPr>
          <p:cNvSpPr/>
          <p:nvPr/>
        </p:nvSpPr>
        <p:spPr>
          <a:xfrm flipH="1">
            <a:off x="7710804" y="4009406"/>
            <a:ext cx="149947" cy="94756"/>
          </a:xfrm>
          <a:custGeom>
            <a:avLst/>
            <a:gdLst/>
            <a:ahLst/>
            <a:cxnLst/>
            <a:rect l="l" t="t" r="r" b="b"/>
            <a:pathLst>
              <a:path w="35921" h="9213" extrusionOk="0">
                <a:moveTo>
                  <a:pt x="20748" y="0"/>
                </a:moveTo>
                <a:lnTo>
                  <a:pt x="16112" y="13"/>
                </a:lnTo>
                <a:lnTo>
                  <a:pt x="15833" y="19"/>
                </a:lnTo>
                <a:lnTo>
                  <a:pt x="15539" y="31"/>
                </a:lnTo>
                <a:lnTo>
                  <a:pt x="15246" y="56"/>
                </a:lnTo>
                <a:lnTo>
                  <a:pt x="14952" y="87"/>
                </a:lnTo>
                <a:lnTo>
                  <a:pt x="14688" y="130"/>
                </a:lnTo>
                <a:lnTo>
                  <a:pt x="14556" y="155"/>
                </a:lnTo>
                <a:lnTo>
                  <a:pt x="14439" y="186"/>
                </a:lnTo>
                <a:lnTo>
                  <a:pt x="14336" y="211"/>
                </a:lnTo>
                <a:lnTo>
                  <a:pt x="14233" y="248"/>
                </a:lnTo>
                <a:lnTo>
                  <a:pt x="14145" y="279"/>
                </a:lnTo>
                <a:lnTo>
                  <a:pt x="14072" y="316"/>
                </a:lnTo>
                <a:lnTo>
                  <a:pt x="12341" y="1334"/>
                </a:lnTo>
                <a:lnTo>
                  <a:pt x="10609" y="2357"/>
                </a:lnTo>
                <a:lnTo>
                  <a:pt x="7131" y="4423"/>
                </a:lnTo>
                <a:lnTo>
                  <a:pt x="0" y="8673"/>
                </a:lnTo>
                <a:lnTo>
                  <a:pt x="4637" y="8834"/>
                </a:lnTo>
                <a:lnTo>
                  <a:pt x="9098" y="8989"/>
                </a:lnTo>
                <a:lnTo>
                  <a:pt x="11284" y="9057"/>
                </a:lnTo>
                <a:lnTo>
                  <a:pt x="13441" y="9119"/>
                </a:lnTo>
                <a:lnTo>
                  <a:pt x="15583" y="9169"/>
                </a:lnTo>
                <a:lnTo>
                  <a:pt x="17711" y="9212"/>
                </a:lnTo>
                <a:lnTo>
                  <a:pt x="17946" y="9212"/>
                </a:lnTo>
                <a:lnTo>
                  <a:pt x="18195" y="9200"/>
                </a:lnTo>
                <a:lnTo>
                  <a:pt x="18445" y="9181"/>
                </a:lnTo>
                <a:lnTo>
                  <a:pt x="18694" y="9157"/>
                </a:lnTo>
                <a:lnTo>
                  <a:pt x="18958" y="9119"/>
                </a:lnTo>
                <a:lnTo>
                  <a:pt x="19222" y="9082"/>
                </a:lnTo>
                <a:lnTo>
                  <a:pt x="19472" y="9033"/>
                </a:lnTo>
                <a:lnTo>
                  <a:pt x="19736" y="8983"/>
                </a:lnTo>
                <a:lnTo>
                  <a:pt x="19985" y="8927"/>
                </a:lnTo>
                <a:lnTo>
                  <a:pt x="20220" y="8865"/>
                </a:lnTo>
                <a:lnTo>
                  <a:pt x="20455" y="8797"/>
                </a:lnTo>
                <a:lnTo>
                  <a:pt x="20675" y="8729"/>
                </a:lnTo>
                <a:lnTo>
                  <a:pt x="20880" y="8654"/>
                </a:lnTo>
                <a:lnTo>
                  <a:pt x="21086" y="8573"/>
                </a:lnTo>
                <a:lnTo>
                  <a:pt x="21247" y="8499"/>
                </a:lnTo>
                <a:lnTo>
                  <a:pt x="21409" y="8418"/>
                </a:lnTo>
                <a:lnTo>
                  <a:pt x="23126" y="7457"/>
                </a:lnTo>
                <a:lnTo>
                  <a:pt x="24842" y="6477"/>
                </a:lnTo>
                <a:lnTo>
                  <a:pt x="26559" y="5484"/>
                </a:lnTo>
                <a:lnTo>
                  <a:pt x="28305" y="4460"/>
                </a:lnTo>
                <a:lnTo>
                  <a:pt x="31959" y="2320"/>
                </a:lnTo>
                <a:lnTo>
                  <a:pt x="359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0" name="Google Shape;1412;p39">
            <a:extLst>
              <a:ext uri="{FF2B5EF4-FFF2-40B4-BE49-F238E27FC236}">
                <a16:creationId xmlns:a16="http://schemas.microsoft.com/office/drawing/2014/main" id="{97BF52E4-813A-42D5-9060-79490456FE59}"/>
              </a:ext>
            </a:extLst>
          </p:cNvPr>
          <p:cNvSpPr/>
          <p:nvPr/>
        </p:nvSpPr>
        <p:spPr>
          <a:xfrm flipH="1">
            <a:off x="7848683" y="4002062"/>
            <a:ext cx="135371" cy="87937"/>
          </a:xfrm>
          <a:custGeom>
            <a:avLst/>
            <a:gdLst/>
            <a:ahLst/>
            <a:cxnLst/>
            <a:rect l="l" t="t" r="r" b="b"/>
            <a:pathLst>
              <a:path w="32429" h="8550" extrusionOk="0">
                <a:moveTo>
                  <a:pt x="16141" y="1"/>
                </a:moveTo>
                <a:lnTo>
                  <a:pt x="15907" y="7"/>
                </a:lnTo>
                <a:lnTo>
                  <a:pt x="15672" y="13"/>
                </a:lnTo>
                <a:lnTo>
                  <a:pt x="15422" y="26"/>
                </a:lnTo>
                <a:lnTo>
                  <a:pt x="15188" y="44"/>
                </a:lnTo>
                <a:lnTo>
                  <a:pt x="14938" y="63"/>
                </a:lnTo>
                <a:lnTo>
                  <a:pt x="14689" y="88"/>
                </a:lnTo>
                <a:lnTo>
                  <a:pt x="14439" y="119"/>
                </a:lnTo>
                <a:lnTo>
                  <a:pt x="14204" y="156"/>
                </a:lnTo>
                <a:lnTo>
                  <a:pt x="13984" y="193"/>
                </a:lnTo>
                <a:lnTo>
                  <a:pt x="13764" y="236"/>
                </a:lnTo>
                <a:lnTo>
                  <a:pt x="13559" y="286"/>
                </a:lnTo>
                <a:lnTo>
                  <a:pt x="13383" y="336"/>
                </a:lnTo>
                <a:lnTo>
                  <a:pt x="13207" y="392"/>
                </a:lnTo>
                <a:lnTo>
                  <a:pt x="13075" y="447"/>
                </a:lnTo>
                <a:lnTo>
                  <a:pt x="12943" y="516"/>
                </a:lnTo>
                <a:lnTo>
                  <a:pt x="11358" y="1465"/>
                </a:lnTo>
                <a:lnTo>
                  <a:pt x="9773" y="2426"/>
                </a:lnTo>
                <a:lnTo>
                  <a:pt x="8203" y="3400"/>
                </a:lnTo>
                <a:lnTo>
                  <a:pt x="6618" y="4393"/>
                </a:lnTo>
                <a:lnTo>
                  <a:pt x="3376" y="6421"/>
                </a:lnTo>
                <a:lnTo>
                  <a:pt x="1" y="8549"/>
                </a:lnTo>
                <a:lnTo>
                  <a:pt x="22627" y="8549"/>
                </a:lnTo>
                <a:lnTo>
                  <a:pt x="23082" y="8115"/>
                </a:lnTo>
                <a:lnTo>
                  <a:pt x="23551" y="7650"/>
                </a:lnTo>
                <a:lnTo>
                  <a:pt x="24564" y="6676"/>
                </a:lnTo>
                <a:lnTo>
                  <a:pt x="25092" y="6173"/>
                </a:lnTo>
                <a:lnTo>
                  <a:pt x="25635" y="5665"/>
                </a:lnTo>
                <a:lnTo>
                  <a:pt x="26222" y="5150"/>
                </a:lnTo>
                <a:lnTo>
                  <a:pt x="26824" y="4641"/>
                </a:lnTo>
                <a:lnTo>
                  <a:pt x="27440" y="4145"/>
                </a:lnTo>
                <a:lnTo>
                  <a:pt x="28086" y="3648"/>
                </a:lnTo>
                <a:lnTo>
                  <a:pt x="28761" y="3146"/>
                </a:lnTo>
                <a:lnTo>
                  <a:pt x="29450" y="2643"/>
                </a:lnTo>
                <a:lnTo>
                  <a:pt x="30903" y="1614"/>
                </a:lnTo>
                <a:lnTo>
                  <a:pt x="31666" y="1074"/>
                </a:lnTo>
                <a:lnTo>
                  <a:pt x="32429" y="522"/>
                </a:lnTo>
                <a:lnTo>
                  <a:pt x="28291" y="373"/>
                </a:lnTo>
                <a:lnTo>
                  <a:pt x="24256" y="230"/>
                </a:lnTo>
                <a:lnTo>
                  <a:pt x="22275" y="168"/>
                </a:lnTo>
                <a:lnTo>
                  <a:pt x="20294" y="106"/>
                </a:lnTo>
                <a:lnTo>
                  <a:pt x="18328" y="50"/>
                </a:lnTo>
                <a:lnTo>
                  <a:pt x="16361" y="7"/>
                </a:lnTo>
                <a:lnTo>
                  <a:pt x="1614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1" name="Google Shape;1413;p39">
            <a:extLst>
              <a:ext uri="{FF2B5EF4-FFF2-40B4-BE49-F238E27FC236}">
                <a16:creationId xmlns:a16="http://schemas.microsoft.com/office/drawing/2014/main" id="{013A7F79-1AB6-4DEE-A522-BDEB4AC60DCA}"/>
              </a:ext>
            </a:extLst>
          </p:cNvPr>
          <p:cNvSpPr/>
          <p:nvPr/>
        </p:nvSpPr>
        <p:spPr>
          <a:xfrm flipH="1">
            <a:off x="8244309" y="3951912"/>
            <a:ext cx="125081" cy="94118"/>
          </a:xfrm>
          <a:custGeom>
            <a:avLst/>
            <a:gdLst/>
            <a:ahLst/>
            <a:cxnLst/>
            <a:rect l="l" t="t" r="r" b="b"/>
            <a:pathLst>
              <a:path w="29964" h="9151" extrusionOk="0">
                <a:moveTo>
                  <a:pt x="17109" y="1"/>
                </a:moveTo>
                <a:lnTo>
                  <a:pt x="16845" y="7"/>
                </a:lnTo>
                <a:lnTo>
                  <a:pt x="16566" y="13"/>
                </a:lnTo>
                <a:lnTo>
                  <a:pt x="16302" y="26"/>
                </a:lnTo>
                <a:lnTo>
                  <a:pt x="16024" y="50"/>
                </a:lnTo>
                <a:lnTo>
                  <a:pt x="15745" y="75"/>
                </a:lnTo>
                <a:lnTo>
                  <a:pt x="15466" y="112"/>
                </a:lnTo>
                <a:lnTo>
                  <a:pt x="15187" y="150"/>
                </a:lnTo>
                <a:lnTo>
                  <a:pt x="14923" y="193"/>
                </a:lnTo>
                <a:lnTo>
                  <a:pt x="14674" y="243"/>
                </a:lnTo>
                <a:lnTo>
                  <a:pt x="14439" y="298"/>
                </a:lnTo>
                <a:lnTo>
                  <a:pt x="14204" y="354"/>
                </a:lnTo>
                <a:lnTo>
                  <a:pt x="13999" y="416"/>
                </a:lnTo>
                <a:lnTo>
                  <a:pt x="13823" y="485"/>
                </a:lnTo>
                <a:lnTo>
                  <a:pt x="13646" y="553"/>
                </a:lnTo>
                <a:lnTo>
                  <a:pt x="11959" y="1365"/>
                </a:lnTo>
                <a:lnTo>
                  <a:pt x="10286" y="2184"/>
                </a:lnTo>
                <a:lnTo>
                  <a:pt x="8599" y="3009"/>
                </a:lnTo>
                <a:lnTo>
                  <a:pt x="6926" y="3853"/>
                </a:lnTo>
                <a:lnTo>
                  <a:pt x="3522" y="5578"/>
                </a:lnTo>
                <a:lnTo>
                  <a:pt x="0" y="7358"/>
                </a:lnTo>
                <a:lnTo>
                  <a:pt x="1790" y="7594"/>
                </a:lnTo>
                <a:lnTo>
                  <a:pt x="3581" y="7823"/>
                </a:lnTo>
                <a:lnTo>
                  <a:pt x="7131" y="8289"/>
                </a:lnTo>
                <a:lnTo>
                  <a:pt x="8907" y="8512"/>
                </a:lnTo>
                <a:lnTo>
                  <a:pt x="10697" y="8729"/>
                </a:lnTo>
                <a:lnTo>
                  <a:pt x="12473" y="8934"/>
                </a:lnTo>
                <a:lnTo>
                  <a:pt x="13368" y="9033"/>
                </a:lnTo>
                <a:lnTo>
                  <a:pt x="14263" y="9126"/>
                </a:lnTo>
                <a:lnTo>
                  <a:pt x="14483" y="9145"/>
                </a:lnTo>
                <a:lnTo>
                  <a:pt x="14718" y="9151"/>
                </a:lnTo>
                <a:lnTo>
                  <a:pt x="14967" y="9151"/>
                </a:lnTo>
                <a:lnTo>
                  <a:pt x="15231" y="9139"/>
                </a:lnTo>
                <a:lnTo>
                  <a:pt x="15495" y="9126"/>
                </a:lnTo>
                <a:lnTo>
                  <a:pt x="15774" y="9101"/>
                </a:lnTo>
                <a:lnTo>
                  <a:pt x="16053" y="9070"/>
                </a:lnTo>
                <a:lnTo>
                  <a:pt x="16317" y="9033"/>
                </a:lnTo>
                <a:lnTo>
                  <a:pt x="16581" y="8990"/>
                </a:lnTo>
                <a:lnTo>
                  <a:pt x="16845" y="8940"/>
                </a:lnTo>
                <a:lnTo>
                  <a:pt x="17095" y="8890"/>
                </a:lnTo>
                <a:lnTo>
                  <a:pt x="17330" y="8828"/>
                </a:lnTo>
                <a:lnTo>
                  <a:pt x="17535" y="8766"/>
                </a:lnTo>
                <a:lnTo>
                  <a:pt x="17726" y="8704"/>
                </a:lnTo>
                <a:lnTo>
                  <a:pt x="17902" y="8636"/>
                </a:lnTo>
                <a:lnTo>
                  <a:pt x="18034" y="8562"/>
                </a:lnTo>
                <a:lnTo>
                  <a:pt x="19516" y="7681"/>
                </a:lnTo>
                <a:lnTo>
                  <a:pt x="20998" y="6787"/>
                </a:lnTo>
                <a:lnTo>
                  <a:pt x="22451" y="5888"/>
                </a:lnTo>
                <a:lnTo>
                  <a:pt x="23918" y="4970"/>
                </a:lnTo>
                <a:lnTo>
                  <a:pt x="26882" y="3096"/>
                </a:lnTo>
                <a:lnTo>
                  <a:pt x="29963" y="1155"/>
                </a:lnTo>
                <a:lnTo>
                  <a:pt x="28349" y="993"/>
                </a:lnTo>
                <a:lnTo>
                  <a:pt x="26750" y="838"/>
                </a:lnTo>
                <a:lnTo>
                  <a:pt x="23654" y="528"/>
                </a:lnTo>
                <a:lnTo>
                  <a:pt x="22128" y="385"/>
                </a:lnTo>
                <a:lnTo>
                  <a:pt x="20616" y="249"/>
                </a:lnTo>
                <a:lnTo>
                  <a:pt x="19105" y="125"/>
                </a:lnTo>
                <a:lnTo>
                  <a:pt x="18357" y="69"/>
                </a:lnTo>
                <a:lnTo>
                  <a:pt x="17608" y="19"/>
                </a:lnTo>
                <a:lnTo>
                  <a:pt x="17359" y="7"/>
                </a:lnTo>
                <a:lnTo>
                  <a:pt x="1710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2" name="Google Shape;1416;p39">
            <a:extLst>
              <a:ext uri="{FF2B5EF4-FFF2-40B4-BE49-F238E27FC236}">
                <a16:creationId xmlns:a16="http://schemas.microsoft.com/office/drawing/2014/main" id="{BFD1F9E2-FEFE-4386-97E7-DF552F9E3156}"/>
              </a:ext>
            </a:extLst>
          </p:cNvPr>
          <p:cNvSpPr/>
          <p:nvPr/>
        </p:nvSpPr>
        <p:spPr>
          <a:xfrm flipH="1">
            <a:off x="8349478" y="3898513"/>
            <a:ext cx="98315" cy="115624"/>
          </a:xfrm>
          <a:custGeom>
            <a:avLst/>
            <a:gdLst/>
            <a:ahLst/>
            <a:cxnLst/>
            <a:rect l="l" t="t" r="r" b="b"/>
            <a:pathLst>
              <a:path w="23552" h="11242" extrusionOk="0">
                <a:moveTo>
                  <a:pt x="9729" y="0"/>
                </a:moveTo>
                <a:lnTo>
                  <a:pt x="0" y="5162"/>
                </a:lnTo>
                <a:lnTo>
                  <a:pt x="13030" y="11241"/>
                </a:lnTo>
                <a:lnTo>
                  <a:pt x="23551" y="3667"/>
                </a:lnTo>
                <a:lnTo>
                  <a:pt x="97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3" name="Google Shape;1417;p39">
            <a:extLst>
              <a:ext uri="{FF2B5EF4-FFF2-40B4-BE49-F238E27FC236}">
                <a16:creationId xmlns:a16="http://schemas.microsoft.com/office/drawing/2014/main" id="{231F8F2F-EB0E-4131-B5AC-95071187FE40}"/>
              </a:ext>
            </a:extLst>
          </p:cNvPr>
          <p:cNvSpPr/>
          <p:nvPr/>
        </p:nvSpPr>
        <p:spPr>
          <a:xfrm flipH="1">
            <a:off x="6234931" y="4022993"/>
            <a:ext cx="106033" cy="87361"/>
          </a:xfrm>
          <a:custGeom>
            <a:avLst/>
            <a:gdLst/>
            <a:ahLst/>
            <a:cxnLst/>
            <a:rect l="l" t="t" r="r" b="b"/>
            <a:pathLst>
              <a:path w="25401" h="8494" extrusionOk="0">
                <a:moveTo>
                  <a:pt x="14572" y="0"/>
                </a:moveTo>
                <a:lnTo>
                  <a:pt x="14161" y="13"/>
                </a:lnTo>
                <a:lnTo>
                  <a:pt x="13735" y="38"/>
                </a:lnTo>
                <a:lnTo>
                  <a:pt x="13295" y="75"/>
                </a:lnTo>
                <a:lnTo>
                  <a:pt x="12855" y="125"/>
                </a:lnTo>
                <a:lnTo>
                  <a:pt x="12415" y="180"/>
                </a:lnTo>
                <a:lnTo>
                  <a:pt x="11974" y="249"/>
                </a:lnTo>
                <a:lnTo>
                  <a:pt x="11549" y="329"/>
                </a:lnTo>
                <a:lnTo>
                  <a:pt x="11123" y="410"/>
                </a:lnTo>
                <a:lnTo>
                  <a:pt x="10727" y="503"/>
                </a:lnTo>
                <a:lnTo>
                  <a:pt x="10346" y="602"/>
                </a:lnTo>
                <a:lnTo>
                  <a:pt x="9979" y="714"/>
                </a:lnTo>
                <a:lnTo>
                  <a:pt x="9641" y="826"/>
                </a:lnTo>
                <a:lnTo>
                  <a:pt x="9348" y="943"/>
                </a:lnTo>
                <a:lnTo>
                  <a:pt x="9216" y="1005"/>
                </a:lnTo>
                <a:lnTo>
                  <a:pt x="9084" y="1067"/>
                </a:lnTo>
                <a:lnTo>
                  <a:pt x="8966" y="1130"/>
                </a:lnTo>
                <a:lnTo>
                  <a:pt x="8864" y="1198"/>
                </a:lnTo>
                <a:lnTo>
                  <a:pt x="8247" y="1595"/>
                </a:lnTo>
                <a:lnTo>
                  <a:pt x="7660" y="1998"/>
                </a:lnTo>
                <a:lnTo>
                  <a:pt x="7088" y="2401"/>
                </a:lnTo>
                <a:lnTo>
                  <a:pt x="6516" y="2817"/>
                </a:lnTo>
                <a:lnTo>
                  <a:pt x="5958" y="3226"/>
                </a:lnTo>
                <a:lnTo>
                  <a:pt x="5415" y="3648"/>
                </a:lnTo>
                <a:lnTo>
                  <a:pt x="4330" y="4492"/>
                </a:lnTo>
                <a:lnTo>
                  <a:pt x="3273" y="5354"/>
                </a:lnTo>
                <a:lnTo>
                  <a:pt x="2202" y="6223"/>
                </a:lnTo>
                <a:lnTo>
                  <a:pt x="1116" y="7104"/>
                </a:lnTo>
                <a:lnTo>
                  <a:pt x="1" y="7991"/>
                </a:lnTo>
                <a:lnTo>
                  <a:pt x="3376" y="8115"/>
                </a:lnTo>
                <a:lnTo>
                  <a:pt x="6912" y="8251"/>
                </a:lnTo>
                <a:lnTo>
                  <a:pt x="8732" y="8319"/>
                </a:lnTo>
                <a:lnTo>
                  <a:pt x="10566" y="8382"/>
                </a:lnTo>
                <a:lnTo>
                  <a:pt x="12415" y="8437"/>
                </a:lnTo>
                <a:lnTo>
                  <a:pt x="14263" y="8493"/>
                </a:lnTo>
                <a:lnTo>
                  <a:pt x="14410" y="8493"/>
                </a:lnTo>
                <a:lnTo>
                  <a:pt x="14572" y="8481"/>
                </a:lnTo>
                <a:lnTo>
                  <a:pt x="14733" y="8468"/>
                </a:lnTo>
                <a:lnTo>
                  <a:pt x="14894" y="8450"/>
                </a:lnTo>
                <a:lnTo>
                  <a:pt x="15056" y="8425"/>
                </a:lnTo>
                <a:lnTo>
                  <a:pt x="15232" y="8394"/>
                </a:lnTo>
                <a:lnTo>
                  <a:pt x="15393" y="8363"/>
                </a:lnTo>
                <a:lnTo>
                  <a:pt x="15555" y="8326"/>
                </a:lnTo>
                <a:lnTo>
                  <a:pt x="15716" y="8282"/>
                </a:lnTo>
                <a:lnTo>
                  <a:pt x="15877" y="8239"/>
                </a:lnTo>
                <a:lnTo>
                  <a:pt x="16010" y="8189"/>
                </a:lnTo>
                <a:lnTo>
                  <a:pt x="16156" y="8140"/>
                </a:lnTo>
                <a:lnTo>
                  <a:pt x="16274" y="8090"/>
                </a:lnTo>
                <a:lnTo>
                  <a:pt x="16391" y="8034"/>
                </a:lnTo>
                <a:lnTo>
                  <a:pt x="16494" y="7978"/>
                </a:lnTo>
                <a:lnTo>
                  <a:pt x="16567" y="7929"/>
                </a:lnTo>
                <a:lnTo>
                  <a:pt x="17682" y="7091"/>
                </a:lnTo>
                <a:lnTo>
                  <a:pt x="18768" y="6247"/>
                </a:lnTo>
                <a:lnTo>
                  <a:pt x="19869" y="5398"/>
                </a:lnTo>
                <a:lnTo>
                  <a:pt x="20954" y="4548"/>
                </a:lnTo>
                <a:lnTo>
                  <a:pt x="25401" y="1049"/>
                </a:lnTo>
                <a:lnTo>
                  <a:pt x="24682" y="968"/>
                </a:lnTo>
                <a:lnTo>
                  <a:pt x="23977" y="888"/>
                </a:lnTo>
                <a:lnTo>
                  <a:pt x="22613" y="714"/>
                </a:lnTo>
                <a:lnTo>
                  <a:pt x="21292" y="546"/>
                </a:lnTo>
                <a:lnTo>
                  <a:pt x="19986" y="385"/>
                </a:lnTo>
                <a:lnTo>
                  <a:pt x="19355" y="311"/>
                </a:lnTo>
                <a:lnTo>
                  <a:pt x="18709" y="242"/>
                </a:lnTo>
                <a:lnTo>
                  <a:pt x="18093" y="180"/>
                </a:lnTo>
                <a:lnTo>
                  <a:pt x="17462" y="131"/>
                </a:lnTo>
                <a:lnTo>
                  <a:pt x="16831" y="81"/>
                </a:lnTo>
                <a:lnTo>
                  <a:pt x="16215" y="44"/>
                </a:lnTo>
                <a:lnTo>
                  <a:pt x="15599" y="19"/>
                </a:lnTo>
                <a:lnTo>
                  <a:pt x="1496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4" name="Google Shape;1419;p39">
            <a:extLst>
              <a:ext uri="{FF2B5EF4-FFF2-40B4-BE49-F238E27FC236}">
                <a16:creationId xmlns:a16="http://schemas.microsoft.com/office/drawing/2014/main" id="{420F48C3-511B-4591-B5EB-DEF116165D2F}"/>
              </a:ext>
            </a:extLst>
          </p:cNvPr>
          <p:cNvSpPr/>
          <p:nvPr/>
        </p:nvSpPr>
        <p:spPr>
          <a:xfrm flipH="1">
            <a:off x="8466227" y="3743342"/>
            <a:ext cx="49863" cy="97183"/>
          </a:xfrm>
          <a:custGeom>
            <a:avLst/>
            <a:gdLst/>
            <a:ahLst/>
            <a:cxnLst/>
            <a:rect l="l" t="t" r="r" b="b"/>
            <a:pathLst>
              <a:path w="11945" h="9449" extrusionOk="0">
                <a:moveTo>
                  <a:pt x="9876" y="0"/>
                </a:moveTo>
                <a:lnTo>
                  <a:pt x="0" y="2494"/>
                </a:lnTo>
                <a:lnTo>
                  <a:pt x="3669" y="9448"/>
                </a:lnTo>
                <a:lnTo>
                  <a:pt x="4769" y="8909"/>
                </a:lnTo>
                <a:lnTo>
                  <a:pt x="5840" y="8375"/>
                </a:lnTo>
                <a:lnTo>
                  <a:pt x="6369" y="8108"/>
                </a:lnTo>
                <a:lnTo>
                  <a:pt x="6882" y="7842"/>
                </a:lnTo>
                <a:lnTo>
                  <a:pt x="7366" y="7575"/>
                </a:lnTo>
                <a:lnTo>
                  <a:pt x="7851" y="7314"/>
                </a:lnTo>
                <a:lnTo>
                  <a:pt x="8320" y="7047"/>
                </a:lnTo>
                <a:lnTo>
                  <a:pt x="8760" y="6781"/>
                </a:lnTo>
                <a:lnTo>
                  <a:pt x="9186" y="6508"/>
                </a:lnTo>
                <a:lnTo>
                  <a:pt x="9597" y="6241"/>
                </a:lnTo>
                <a:lnTo>
                  <a:pt x="9964" y="5968"/>
                </a:lnTo>
                <a:lnTo>
                  <a:pt x="10316" y="5689"/>
                </a:lnTo>
                <a:lnTo>
                  <a:pt x="10639" y="5416"/>
                </a:lnTo>
                <a:lnTo>
                  <a:pt x="10932" y="5131"/>
                </a:lnTo>
                <a:lnTo>
                  <a:pt x="11182" y="4851"/>
                </a:lnTo>
                <a:lnTo>
                  <a:pt x="11299" y="4709"/>
                </a:lnTo>
                <a:lnTo>
                  <a:pt x="11416" y="4560"/>
                </a:lnTo>
                <a:lnTo>
                  <a:pt x="11504" y="4417"/>
                </a:lnTo>
                <a:lnTo>
                  <a:pt x="11592" y="4274"/>
                </a:lnTo>
                <a:lnTo>
                  <a:pt x="11680" y="4126"/>
                </a:lnTo>
                <a:lnTo>
                  <a:pt x="11739" y="3977"/>
                </a:lnTo>
                <a:lnTo>
                  <a:pt x="11812" y="3828"/>
                </a:lnTo>
                <a:lnTo>
                  <a:pt x="11857" y="3679"/>
                </a:lnTo>
                <a:lnTo>
                  <a:pt x="11901" y="3524"/>
                </a:lnTo>
                <a:lnTo>
                  <a:pt x="11915" y="3375"/>
                </a:lnTo>
                <a:lnTo>
                  <a:pt x="11945" y="3220"/>
                </a:lnTo>
                <a:lnTo>
                  <a:pt x="11945" y="3065"/>
                </a:lnTo>
                <a:lnTo>
                  <a:pt x="11945" y="2910"/>
                </a:lnTo>
                <a:lnTo>
                  <a:pt x="11930" y="2748"/>
                </a:lnTo>
                <a:lnTo>
                  <a:pt x="11901" y="2587"/>
                </a:lnTo>
                <a:lnTo>
                  <a:pt x="11857" y="2426"/>
                </a:lnTo>
                <a:lnTo>
                  <a:pt x="11798" y="2265"/>
                </a:lnTo>
                <a:lnTo>
                  <a:pt x="11739" y="2103"/>
                </a:lnTo>
                <a:lnTo>
                  <a:pt x="11651" y="1936"/>
                </a:lnTo>
                <a:lnTo>
                  <a:pt x="11563" y="1768"/>
                </a:lnTo>
                <a:lnTo>
                  <a:pt x="11460" y="1601"/>
                </a:lnTo>
                <a:lnTo>
                  <a:pt x="11343" y="1427"/>
                </a:lnTo>
                <a:lnTo>
                  <a:pt x="11211" y="1260"/>
                </a:lnTo>
                <a:lnTo>
                  <a:pt x="11064" y="1086"/>
                </a:lnTo>
                <a:lnTo>
                  <a:pt x="10903" y="906"/>
                </a:lnTo>
                <a:lnTo>
                  <a:pt x="10727" y="732"/>
                </a:lnTo>
                <a:lnTo>
                  <a:pt x="10536" y="552"/>
                </a:lnTo>
                <a:lnTo>
                  <a:pt x="10330" y="366"/>
                </a:lnTo>
                <a:lnTo>
                  <a:pt x="10110" y="186"/>
                </a:lnTo>
                <a:lnTo>
                  <a:pt x="9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5" name="Google Shape;1420;p39">
            <a:extLst>
              <a:ext uri="{FF2B5EF4-FFF2-40B4-BE49-F238E27FC236}">
                <a16:creationId xmlns:a16="http://schemas.microsoft.com/office/drawing/2014/main" id="{8B84F6CD-6852-47F3-A200-674941E0DA9F}"/>
              </a:ext>
            </a:extLst>
          </p:cNvPr>
          <p:cNvSpPr/>
          <p:nvPr/>
        </p:nvSpPr>
        <p:spPr>
          <a:xfrm flipH="1">
            <a:off x="8435783" y="3840958"/>
            <a:ext cx="50969" cy="79894"/>
          </a:xfrm>
          <a:custGeom>
            <a:avLst/>
            <a:gdLst/>
            <a:ahLst/>
            <a:cxnLst/>
            <a:rect l="l" t="t" r="r" b="b"/>
            <a:pathLst>
              <a:path w="12210" h="7768" extrusionOk="0">
                <a:moveTo>
                  <a:pt x="9289" y="1"/>
                </a:moveTo>
                <a:lnTo>
                  <a:pt x="8247" y="317"/>
                </a:lnTo>
                <a:lnTo>
                  <a:pt x="7206" y="627"/>
                </a:lnTo>
                <a:lnTo>
                  <a:pt x="6149" y="937"/>
                </a:lnTo>
                <a:lnTo>
                  <a:pt x="5107" y="1248"/>
                </a:lnTo>
                <a:lnTo>
                  <a:pt x="4080" y="1564"/>
                </a:lnTo>
                <a:lnTo>
                  <a:pt x="3567" y="1725"/>
                </a:lnTo>
                <a:lnTo>
                  <a:pt x="3068" y="1893"/>
                </a:lnTo>
                <a:lnTo>
                  <a:pt x="2583" y="2060"/>
                </a:lnTo>
                <a:lnTo>
                  <a:pt x="2099" y="2234"/>
                </a:lnTo>
                <a:lnTo>
                  <a:pt x="1630" y="2414"/>
                </a:lnTo>
                <a:lnTo>
                  <a:pt x="1175" y="2594"/>
                </a:lnTo>
                <a:lnTo>
                  <a:pt x="999" y="2681"/>
                </a:lnTo>
                <a:lnTo>
                  <a:pt x="823" y="2774"/>
                </a:lnTo>
                <a:lnTo>
                  <a:pt x="676" y="2879"/>
                </a:lnTo>
                <a:lnTo>
                  <a:pt x="544" y="2997"/>
                </a:lnTo>
                <a:lnTo>
                  <a:pt x="412" y="3121"/>
                </a:lnTo>
                <a:lnTo>
                  <a:pt x="309" y="3251"/>
                </a:lnTo>
                <a:lnTo>
                  <a:pt x="206" y="3388"/>
                </a:lnTo>
                <a:lnTo>
                  <a:pt x="133" y="3524"/>
                </a:lnTo>
                <a:lnTo>
                  <a:pt x="74" y="3667"/>
                </a:lnTo>
                <a:lnTo>
                  <a:pt x="30" y="3803"/>
                </a:lnTo>
                <a:lnTo>
                  <a:pt x="16" y="3946"/>
                </a:lnTo>
                <a:lnTo>
                  <a:pt x="1" y="4083"/>
                </a:lnTo>
                <a:lnTo>
                  <a:pt x="16" y="4219"/>
                </a:lnTo>
                <a:lnTo>
                  <a:pt x="45" y="4343"/>
                </a:lnTo>
                <a:lnTo>
                  <a:pt x="104" y="4467"/>
                </a:lnTo>
                <a:lnTo>
                  <a:pt x="177" y="4579"/>
                </a:lnTo>
                <a:lnTo>
                  <a:pt x="338" y="4777"/>
                </a:lnTo>
                <a:lnTo>
                  <a:pt x="515" y="4970"/>
                </a:lnTo>
                <a:lnTo>
                  <a:pt x="720" y="5162"/>
                </a:lnTo>
                <a:lnTo>
                  <a:pt x="925" y="5348"/>
                </a:lnTo>
                <a:lnTo>
                  <a:pt x="1160" y="5540"/>
                </a:lnTo>
                <a:lnTo>
                  <a:pt x="1395" y="5733"/>
                </a:lnTo>
                <a:lnTo>
                  <a:pt x="1923" y="6111"/>
                </a:lnTo>
                <a:lnTo>
                  <a:pt x="2481" y="6502"/>
                </a:lnTo>
                <a:lnTo>
                  <a:pt x="3068" y="6905"/>
                </a:lnTo>
                <a:lnTo>
                  <a:pt x="3669" y="7327"/>
                </a:lnTo>
                <a:lnTo>
                  <a:pt x="4271" y="7768"/>
                </a:lnTo>
                <a:lnTo>
                  <a:pt x="5944" y="6806"/>
                </a:lnTo>
                <a:lnTo>
                  <a:pt x="7396" y="5962"/>
                </a:lnTo>
                <a:lnTo>
                  <a:pt x="8658" y="5224"/>
                </a:lnTo>
                <a:lnTo>
                  <a:pt x="9201" y="4889"/>
                </a:lnTo>
                <a:lnTo>
                  <a:pt x="9700" y="4573"/>
                </a:lnTo>
                <a:lnTo>
                  <a:pt x="10155" y="4281"/>
                </a:lnTo>
                <a:lnTo>
                  <a:pt x="10551" y="4014"/>
                </a:lnTo>
                <a:lnTo>
                  <a:pt x="10918" y="3760"/>
                </a:lnTo>
                <a:lnTo>
                  <a:pt x="11226" y="3518"/>
                </a:lnTo>
                <a:lnTo>
                  <a:pt x="11490" y="3295"/>
                </a:lnTo>
                <a:lnTo>
                  <a:pt x="11710" y="3084"/>
                </a:lnTo>
                <a:lnTo>
                  <a:pt x="11886" y="2892"/>
                </a:lnTo>
                <a:lnTo>
                  <a:pt x="12033" y="2699"/>
                </a:lnTo>
                <a:lnTo>
                  <a:pt x="12121" y="2526"/>
                </a:lnTo>
                <a:lnTo>
                  <a:pt x="12165" y="2439"/>
                </a:lnTo>
                <a:lnTo>
                  <a:pt x="12180" y="2352"/>
                </a:lnTo>
                <a:lnTo>
                  <a:pt x="12195" y="2271"/>
                </a:lnTo>
                <a:lnTo>
                  <a:pt x="12209" y="2191"/>
                </a:lnTo>
                <a:lnTo>
                  <a:pt x="12195" y="2110"/>
                </a:lnTo>
                <a:lnTo>
                  <a:pt x="12180" y="2035"/>
                </a:lnTo>
                <a:lnTo>
                  <a:pt x="12151" y="1955"/>
                </a:lnTo>
                <a:lnTo>
                  <a:pt x="12121" y="1880"/>
                </a:lnTo>
                <a:lnTo>
                  <a:pt x="12077" y="1800"/>
                </a:lnTo>
                <a:lnTo>
                  <a:pt x="12033" y="1725"/>
                </a:lnTo>
                <a:lnTo>
                  <a:pt x="11901" y="1570"/>
                </a:lnTo>
                <a:lnTo>
                  <a:pt x="11740" y="1421"/>
                </a:lnTo>
                <a:lnTo>
                  <a:pt x="11534" y="1266"/>
                </a:lnTo>
                <a:lnTo>
                  <a:pt x="11299" y="1105"/>
                </a:lnTo>
                <a:lnTo>
                  <a:pt x="11050" y="944"/>
                </a:lnTo>
                <a:lnTo>
                  <a:pt x="10742" y="776"/>
                </a:lnTo>
                <a:lnTo>
                  <a:pt x="10419" y="596"/>
                </a:lnTo>
                <a:lnTo>
                  <a:pt x="10067" y="410"/>
                </a:lnTo>
                <a:lnTo>
                  <a:pt x="928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pic>
        <p:nvPicPr>
          <p:cNvPr id="121" name="Google Shape;2318;p65">
            <a:extLst>
              <a:ext uri="{FF2B5EF4-FFF2-40B4-BE49-F238E27FC236}">
                <a16:creationId xmlns:a16="http://schemas.microsoft.com/office/drawing/2014/main" id="{5557080F-EF7C-43A6-B88F-EF1FCF9940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723" y="-133624"/>
            <a:ext cx="995003" cy="10934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06818951"/>
              </p:ext>
            </p:extLst>
          </p:nvPr>
        </p:nvGraphicFramePr>
        <p:xfrm>
          <a:off x="189136" y="413078"/>
          <a:ext cx="89548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8912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8708" y="1120708"/>
            <a:ext cx="2869032" cy="2254103"/>
            <a:chOff x="3223727" y="-224629"/>
            <a:chExt cx="2425415" cy="1449279"/>
          </a:xfrm>
        </p:grpSpPr>
        <p:sp>
          <p:nvSpPr>
            <p:cNvPr id="6" name="Oval 5"/>
            <p:cNvSpPr/>
            <p:nvPr/>
          </p:nvSpPr>
          <p:spPr>
            <a:xfrm>
              <a:off x="3223727" y="-224629"/>
              <a:ext cx="2425415" cy="1449279"/>
            </a:xfrm>
            <a:prstGeom prst="ellipse">
              <a:avLst/>
            </a:prstGeom>
            <a:solidFill>
              <a:srgbClr val="3494BA">
                <a:alpha val="5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7" name="Oval 4"/>
            <p:cNvSpPr txBox="1"/>
            <p:nvPr/>
          </p:nvSpPr>
          <p:spPr>
            <a:xfrm>
              <a:off x="3376531" y="-69835"/>
              <a:ext cx="2136113" cy="10247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 </a:t>
              </a:r>
              <a:r>
                <a:rPr kumimoji="0" lang="en-US" sz="2800" b="1" i="1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 </a:t>
              </a:r>
              <a:r>
                <a:rPr kumimoji="0" lang="en-US" sz="28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như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chiều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chim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vườn</a:t>
              </a: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bay </a:t>
              </a:r>
              <a:r>
                <a:rPr kumimoji="0" lang="en-US" sz="2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 (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chiều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125470145"/>
              </p:ext>
            </p:extLst>
          </p:nvPr>
        </p:nvGraphicFramePr>
        <p:xfrm>
          <a:off x="3593804" y="308344"/>
          <a:ext cx="5241851" cy="4062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ight Arrow 9"/>
          <p:cNvSpPr/>
          <p:nvPr/>
        </p:nvSpPr>
        <p:spPr>
          <a:xfrm flipV="1">
            <a:off x="3762168" y="3051189"/>
            <a:ext cx="352632" cy="454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flipV="1">
            <a:off x="3755268" y="1088810"/>
            <a:ext cx="352632" cy="54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56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8708" y="1031358"/>
            <a:ext cx="2869032" cy="2254103"/>
            <a:chOff x="3223727" y="-282077"/>
            <a:chExt cx="2425415" cy="1449279"/>
          </a:xfrm>
        </p:grpSpPr>
        <p:sp>
          <p:nvSpPr>
            <p:cNvPr id="6" name="Oval 5"/>
            <p:cNvSpPr/>
            <p:nvPr/>
          </p:nvSpPr>
          <p:spPr>
            <a:xfrm>
              <a:off x="3223727" y="-282077"/>
              <a:ext cx="2425415" cy="1449279"/>
            </a:xfrm>
            <a:prstGeom prst="ellipse">
              <a:avLst/>
            </a:prstGeom>
            <a:solidFill>
              <a:srgbClr val="3494BA">
                <a:alpha val="5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7" name="Oval 4"/>
            <p:cNvSpPr txBox="1"/>
            <p:nvPr/>
          </p:nvSpPr>
          <p:spPr>
            <a:xfrm>
              <a:off x="3578920" y="-69835"/>
              <a:ext cx="1864971" cy="10247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/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- 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tựa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“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non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lộc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715744861"/>
              </p:ext>
            </p:extLst>
          </p:nvPr>
        </p:nvGraphicFramePr>
        <p:xfrm>
          <a:off x="3593804" y="308344"/>
          <a:ext cx="5241851" cy="4062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0416" y="1030645"/>
            <a:ext cx="404691" cy="661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3208" y="2414584"/>
            <a:ext cx="404691" cy="63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89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8708" y="1031358"/>
            <a:ext cx="2869032" cy="2254103"/>
            <a:chOff x="3223727" y="-282077"/>
            <a:chExt cx="2425415" cy="1449279"/>
          </a:xfrm>
        </p:grpSpPr>
        <p:sp>
          <p:nvSpPr>
            <p:cNvPr id="6" name="Oval 5"/>
            <p:cNvSpPr/>
            <p:nvPr/>
          </p:nvSpPr>
          <p:spPr>
            <a:xfrm>
              <a:off x="3223727" y="-282077"/>
              <a:ext cx="2425415" cy="1449279"/>
            </a:xfrm>
            <a:prstGeom prst="ellipse">
              <a:avLst/>
            </a:prstGeom>
            <a:solidFill>
              <a:srgbClr val="3494BA">
                <a:alpha val="5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7" name="Oval 4"/>
            <p:cNvSpPr txBox="1"/>
            <p:nvPr/>
          </p:nvSpPr>
          <p:spPr>
            <a:xfrm>
              <a:off x="3295634" y="-69835"/>
              <a:ext cx="2166235" cy="10247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- </a:t>
              </a:r>
              <a:r>
                <a:rPr lang="vi-VN" sz="2800" b="1" i="1" kern="1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 ở </a:t>
              </a:r>
              <a:r>
                <a:rPr lang="vi-VN" sz="2800" i="1" kern="1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“trời chưa ở”  “nắng sáng màu xanh che”(trưa)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276691244"/>
              </p:ext>
            </p:extLst>
          </p:nvPr>
        </p:nvGraphicFramePr>
        <p:xfrm>
          <a:off x="3593804" y="308344"/>
          <a:ext cx="5241851" cy="4062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9598" y="1088515"/>
            <a:ext cx="404691" cy="661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984" y="2835854"/>
            <a:ext cx="404691" cy="6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29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8708" y="1031358"/>
            <a:ext cx="2869032" cy="2254103"/>
            <a:chOff x="3223727" y="-282077"/>
            <a:chExt cx="2425415" cy="1449279"/>
          </a:xfrm>
        </p:grpSpPr>
        <p:sp>
          <p:nvSpPr>
            <p:cNvPr id="6" name="Oval 5"/>
            <p:cNvSpPr/>
            <p:nvPr/>
          </p:nvSpPr>
          <p:spPr>
            <a:xfrm>
              <a:off x="3223727" y="-282077"/>
              <a:ext cx="2425415" cy="1449279"/>
            </a:xfrm>
            <a:prstGeom prst="ellipse">
              <a:avLst/>
            </a:prstGeom>
            <a:solidFill>
              <a:srgbClr val="3494BA">
                <a:alpha val="5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7" name="Oval 4"/>
            <p:cNvSpPr txBox="1"/>
            <p:nvPr/>
          </p:nvSpPr>
          <p:spPr>
            <a:xfrm>
              <a:off x="3578921" y="-69835"/>
              <a:ext cx="1715027" cy="10247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- 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Tình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“</a:t>
              </a:r>
              <a:r>
                <a:rPr lang="en-US" sz="2800" i="1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sao</a:t>
              </a:r>
              <a:r>
                <a:rPr lang="en-US" sz="2800" i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khuya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”, “</a:t>
              </a:r>
              <a:r>
                <a:rPr lang="en-US" sz="2800" i="1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rải</a:t>
              </a:r>
              <a:r>
                <a:rPr lang="en-US" sz="2800" i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hạt</a:t>
              </a:r>
              <a:r>
                <a:rPr lang="en-US" sz="2800" i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vàng</a:t>
              </a:r>
              <a:r>
                <a:rPr lang="en-US" sz="2800" i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 chi </a:t>
              </a:r>
              <a:r>
                <a:rPr lang="en-US" sz="2800" i="1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chít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70180622"/>
              </p:ext>
            </p:extLst>
          </p:nvPr>
        </p:nvGraphicFramePr>
        <p:xfrm>
          <a:off x="3593804" y="308344"/>
          <a:ext cx="5241851" cy="4062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982" y="941149"/>
            <a:ext cx="404691" cy="661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7740" y="2835854"/>
            <a:ext cx="404691" cy="6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45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utoShape 4">
            <a:extLst>
              <a:ext uri="{FF2B5EF4-FFF2-40B4-BE49-F238E27FC236}">
                <a16:creationId xmlns:a16="http://schemas.microsoft.com/office/drawing/2014/main" id="{D55C6484-10CD-48A6-904F-B674A95E2E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819418" y="-522933"/>
            <a:ext cx="228600" cy="22860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405;p39">
            <a:extLst>
              <a:ext uri="{FF2B5EF4-FFF2-40B4-BE49-F238E27FC236}">
                <a16:creationId xmlns:a16="http://schemas.microsoft.com/office/drawing/2014/main" id="{5805191F-6397-4B8E-8669-E2A245CE2C04}"/>
              </a:ext>
            </a:extLst>
          </p:cNvPr>
          <p:cNvSpPr/>
          <p:nvPr/>
        </p:nvSpPr>
        <p:spPr>
          <a:xfrm flipH="1">
            <a:off x="7561348" y="4012275"/>
            <a:ext cx="180024" cy="108096"/>
          </a:xfrm>
          <a:custGeom>
            <a:avLst/>
            <a:gdLst/>
            <a:ahLst/>
            <a:cxnLst/>
            <a:rect l="l" t="t" r="r" b="b"/>
            <a:pathLst>
              <a:path w="43126" h="10510" extrusionOk="0">
                <a:moveTo>
                  <a:pt x="31460" y="0"/>
                </a:moveTo>
                <a:lnTo>
                  <a:pt x="25870" y="6"/>
                </a:lnTo>
                <a:lnTo>
                  <a:pt x="20353" y="19"/>
                </a:lnTo>
                <a:lnTo>
                  <a:pt x="20089" y="25"/>
                </a:lnTo>
                <a:lnTo>
                  <a:pt x="19824" y="44"/>
                </a:lnTo>
                <a:lnTo>
                  <a:pt x="19546" y="75"/>
                </a:lnTo>
                <a:lnTo>
                  <a:pt x="19267" y="118"/>
                </a:lnTo>
                <a:lnTo>
                  <a:pt x="19017" y="168"/>
                </a:lnTo>
                <a:lnTo>
                  <a:pt x="18768" y="230"/>
                </a:lnTo>
                <a:lnTo>
                  <a:pt x="18563" y="298"/>
                </a:lnTo>
                <a:lnTo>
                  <a:pt x="18460" y="335"/>
                </a:lnTo>
                <a:lnTo>
                  <a:pt x="18372" y="372"/>
                </a:lnTo>
                <a:lnTo>
                  <a:pt x="13926" y="2575"/>
                </a:lnTo>
                <a:lnTo>
                  <a:pt x="9421" y="4814"/>
                </a:lnTo>
                <a:lnTo>
                  <a:pt x="1" y="9529"/>
                </a:lnTo>
                <a:lnTo>
                  <a:pt x="6340" y="9796"/>
                </a:lnTo>
                <a:lnTo>
                  <a:pt x="12429" y="10056"/>
                </a:lnTo>
                <a:lnTo>
                  <a:pt x="15408" y="10174"/>
                </a:lnTo>
                <a:lnTo>
                  <a:pt x="18357" y="10292"/>
                </a:lnTo>
                <a:lnTo>
                  <a:pt x="21277" y="10404"/>
                </a:lnTo>
                <a:lnTo>
                  <a:pt x="24197" y="10503"/>
                </a:lnTo>
                <a:lnTo>
                  <a:pt x="24447" y="10509"/>
                </a:lnTo>
                <a:lnTo>
                  <a:pt x="24711" y="10509"/>
                </a:lnTo>
                <a:lnTo>
                  <a:pt x="24990" y="10497"/>
                </a:lnTo>
                <a:lnTo>
                  <a:pt x="25268" y="10484"/>
                </a:lnTo>
                <a:lnTo>
                  <a:pt x="25562" y="10466"/>
                </a:lnTo>
                <a:lnTo>
                  <a:pt x="25841" y="10441"/>
                </a:lnTo>
                <a:lnTo>
                  <a:pt x="26134" y="10416"/>
                </a:lnTo>
                <a:lnTo>
                  <a:pt x="26413" y="10379"/>
                </a:lnTo>
                <a:lnTo>
                  <a:pt x="26677" y="10342"/>
                </a:lnTo>
                <a:lnTo>
                  <a:pt x="26941" y="10292"/>
                </a:lnTo>
                <a:lnTo>
                  <a:pt x="27191" y="10242"/>
                </a:lnTo>
                <a:lnTo>
                  <a:pt x="27425" y="10187"/>
                </a:lnTo>
                <a:lnTo>
                  <a:pt x="27631" y="10131"/>
                </a:lnTo>
                <a:lnTo>
                  <a:pt x="27821" y="10069"/>
                </a:lnTo>
                <a:lnTo>
                  <a:pt x="27983" y="10000"/>
                </a:lnTo>
                <a:lnTo>
                  <a:pt x="28115" y="9926"/>
                </a:lnTo>
                <a:lnTo>
                  <a:pt x="29934" y="8772"/>
                </a:lnTo>
                <a:lnTo>
                  <a:pt x="31725" y="7600"/>
                </a:lnTo>
                <a:lnTo>
                  <a:pt x="33529" y="6415"/>
                </a:lnTo>
                <a:lnTo>
                  <a:pt x="35364" y="5205"/>
                </a:lnTo>
                <a:lnTo>
                  <a:pt x="39120" y="2686"/>
                </a:lnTo>
                <a:lnTo>
                  <a:pt x="43126" y="6"/>
                </a:lnTo>
                <a:lnTo>
                  <a:pt x="3146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4" name="Google Shape;1406;p39">
            <a:extLst>
              <a:ext uri="{FF2B5EF4-FFF2-40B4-BE49-F238E27FC236}">
                <a16:creationId xmlns:a16="http://schemas.microsoft.com/office/drawing/2014/main" id="{14486325-E469-4F19-8A97-EFB06CA2C2E4}"/>
              </a:ext>
            </a:extLst>
          </p:cNvPr>
          <p:cNvSpPr/>
          <p:nvPr/>
        </p:nvSpPr>
        <p:spPr>
          <a:xfrm flipH="1">
            <a:off x="7396887" y="4015464"/>
            <a:ext cx="182044" cy="96803"/>
          </a:xfrm>
          <a:custGeom>
            <a:avLst/>
            <a:gdLst/>
            <a:ahLst/>
            <a:cxnLst/>
            <a:rect l="l" t="t" r="r" b="b"/>
            <a:pathLst>
              <a:path w="43610" h="9412" extrusionOk="0">
                <a:moveTo>
                  <a:pt x="29318" y="0"/>
                </a:moveTo>
                <a:lnTo>
                  <a:pt x="26486" y="7"/>
                </a:lnTo>
                <a:lnTo>
                  <a:pt x="23639" y="19"/>
                </a:lnTo>
                <a:lnTo>
                  <a:pt x="20807" y="31"/>
                </a:lnTo>
                <a:lnTo>
                  <a:pt x="20617" y="38"/>
                </a:lnTo>
                <a:lnTo>
                  <a:pt x="20426" y="50"/>
                </a:lnTo>
                <a:lnTo>
                  <a:pt x="20235" y="69"/>
                </a:lnTo>
                <a:lnTo>
                  <a:pt x="20044" y="94"/>
                </a:lnTo>
                <a:lnTo>
                  <a:pt x="19839" y="125"/>
                </a:lnTo>
                <a:lnTo>
                  <a:pt x="19648" y="162"/>
                </a:lnTo>
                <a:lnTo>
                  <a:pt x="19458" y="199"/>
                </a:lnTo>
                <a:lnTo>
                  <a:pt x="19252" y="242"/>
                </a:lnTo>
                <a:lnTo>
                  <a:pt x="19061" y="292"/>
                </a:lnTo>
                <a:lnTo>
                  <a:pt x="18885" y="342"/>
                </a:lnTo>
                <a:lnTo>
                  <a:pt x="18533" y="453"/>
                </a:lnTo>
                <a:lnTo>
                  <a:pt x="18210" y="571"/>
                </a:lnTo>
                <a:lnTo>
                  <a:pt x="18064" y="633"/>
                </a:lnTo>
                <a:lnTo>
                  <a:pt x="17917" y="695"/>
                </a:lnTo>
                <a:lnTo>
                  <a:pt x="15657" y="1781"/>
                </a:lnTo>
                <a:lnTo>
                  <a:pt x="13412" y="2867"/>
                </a:lnTo>
                <a:lnTo>
                  <a:pt x="8922" y="5050"/>
                </a:lnTo>
                <a:lnTo>
                  <a:pt x="1" y="9411"/>
                </a:lnTo>
                <a:lnTo>
                  <a:pt x="13882" y="9411"/>
                </a:lnTo>
                <a:lnTo>
                  <a:pt x="20705" y="9405"/>
                </a:lnTo>
                <a:lnTo>
                  <a:pt x="27484" y="9393"/>
                </a:lnTo>
                <a:lnTo>
                  <a:pt x="27821" y="9386"/>
                </a:lnTo>
                <a:lnTo>
                  <a:pt x="28159" y="9368"/>
                </a:lnTo>
                <a:lnTo>
                  <a:pt x="28526" y="9337"/>
                </a:lnTo>
                <a:lnTo>
                  <a:pt x="28863" y="9293"/>
                </a:lnTo>
                <a:lnTo>
                  <a:pt x="29039" y="9269"/>
                </a:lnTo>
                <a:lnTo>
                  <a:pt x="29201" y="9238"/>
                </a:lnTo>
                <a:lnTo>
                  <a:pt x="29347" y="9207"/>
                </a:lnTo>
                <a:lnTo>
                  <a:pt x="29494" y="9169"/>
                </a:lnTo>
                <a:lnTo>
                  <a:pt x="29626" y="9132"/>
                </a:lnTo>
                <a:lnTo>
                  <a:pt x="29729" y="9095"/>
                </a:lnTo>
                <a:lnTo>
                  <a:pt x="29832" y="9051"/>
                </a:lnTo>
                <a:lnTo>
                  <a:pt x="29920" y="9002"/>
                </a:lnTo>
                <a:lnTo>
                  <a:pt x="31622" y="7898"/>
                </a:lnTo>
                <a:lnTo>
                  <a:pt x="33324" y="6793"/>
                </a:lnTo>
                <a:lnTo>
                  <a:pt x="36728" y="4560"/>
                </a:lnTo>
                <a:lnTo>
                  <a:pt x="43610" y="7"/>
                </a:lnTo>
                <a:lnTo>
                  <a:pt x="3787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5" name="Google Shape;1407;p39">
            <a:extLst>
              <a:ext uri="{FF2B5EF4-FFF2-40B4-BE49-F238E27FC236}">
                <a16:creationId xmlns:a16="http://schemas.microsoft.com/office/drawing/2014/main" id="{D8EE1952-0891-4E4B-98C1-3DAD65032E3D}"/>
              </a:ext>
            </a:extLst>
          </p:cNvPr>
          <p:cNvSpPr/>
          <p:nvPr/>
        </p:nvSpPr>
        <p:spPr>
          <a:xfrm flipH="1">
            <a:off x="7112980" y="4012080"/>
            <a:ext cx="167225" cy="90611"/>
          </a:xfrm>
          <a:custGeom>
            <a:avLst/>
            <a:gdLst/>
            <a:ahLst/>
            <a:cxnLst/>
            <a:rect l="l" t="t" r="r" b="b"/>
            <a:pathLst>
              <a:path w="40060" h="8810" extrusionOk="0">
                <a:moveTo>
                  <a:pt x="27235" y="1"/>
                </a:moveTo>
                <a:lnTo>
                  <a:pt x="24799" y="7"/>
                </a:lnTo>
                <a:lnTo>
                  <a:pt x="22378" y="19"/>
                </a:lnTo>
                <a:lnTo>
                  <a:pt x="19971" y="38"/>
                </a:lnTo>
                <a:lnTo>
                  <a:pt x="19781" y="38"/>
                </a:lnTo>
                <a:lnTo>
                  <a:pt x="19604" y="50"/>
                </a:lnTo>
                <a:lnTo>
                  <a:pt x="19414" y="69"/>
                </a:lnTo>
                <a:lnTo>
                  <a:pt x="19208" y="94"/>
                </a:lnTo>
                <a:lnTo>
                  <a:pt x="19018" y="125"/>
                </a:lnTo>
                <a:lnTo>
                  <a:pt x="18827" y="156"/>
                </a:lnTo>
                <a:lnTo>
                  <a:pt x="18636" y="199"/>
                </a:lnTo>
                <a:lnTo>
                  <a:pt x="18445" y="236"/>
                </a:lnTo>
                <a:lnTo>
                  <a:pt x="18255" y="286"/>
                </a:lnTo>
                <a:lnTo>
                  <a:pt x="18078" y="336"/>
                </a:lnTo>
                <a:lnTo>
                  <a:pt x="17726" y="441"/>
                </a:lnTo>
                <a:lnTo>
                  <a:pt x="17418" y="559"/>
                </a:lnTo>
                <a:lnTo>
                  <a:pt x="17139" y="677"/>
                </a:lnTo>
                <a:lnTo>
                  <a:pt x="14938" y="1707"/>
                </a:lnTo>
                <a:lnTo>
                  <a:pt x="12752" y="2736"/>
                </a:lnTo>
                <a:lnTo>
                  <a:pt x="8423" y="4790"/>
                </a:lnTo>
                <a:lnTo>
                  <a:pt x="1" y="8804"/>
                </a:lnTo>
                <a:lnTo>
                  <a:pt x="6516" y="8810"/>
                </a:lnTo>
                <a:lnTo>
                  <a:pt x="13119" y="8810"/>
                </a:lnTo>
                <a:lnTo>
                  <a:pt x="19781" y="8804"/>
                </a:lnTo>
                <a:lnTo>
                  <a:pt x="23111" y="8791"/>
                </a:lnTo>
                <a:lnTo>
                  <a:pt x="26457" y="8779"/>
                </a:lnTo>
                <a:lnTo>
                  <a:pt x="26633" y="8773"/>
                </a:lnTo>
                <a:lnTo>
                  <a:pt x="26794" y="8760"/>
                </a:lnTo>
                <a:lnTo>
                  <a:pt x="26985" y="8741"/>
                </a:lnTo>
                <a:lnTo>
                  <a:pt x="27161" y="8717"/>
                </a:lnTo>
                <a:lnTo>
                  <a:pt x="27352" y="8686"/>
                </a:lnTo>
                <a:lnTo>
                  <a:pt x="27528" y="8648"/>
                </a:lnTo>
                <a:lnTo>
                  <a:pt x="27719" y="8605"/>
                </a:lnTo>
                <a:lnTo>
                  <a:pt x="27895" y="8562"/>
                </a:lnTo>
                <a:lnTo>
                  <a:pt x="28071" y="8512"/>
                </a:lnTo>
                <a:lnTo>
                  <a:pt x="28247" y="8462"/>
                </a:lnTo>
                <a:lnTo>
                  <a:pt x="28409" y="8407"/>
                </a:lnTo>
                <a:lnTo>
                  <a:pt x="28555" y="8344"/>
                </a:lnTo>
                <a:lnTo>
                  <a:pt x="28687" y="8289"/>
                </a:lnTo>
                <a:lnTo>
                  <a:pt x="28819" y="8227"/>
                </a:lnTo>
                <a:lnTo>
                  <a:pt x="28937" y="8165"/>
                </a:lnTo>
                <a:lnTo>
                  <a:pt x="29025" y="8103"/>
                </a:lnTo>
                <a:lnTo>
                  <a:pt x="30331" y="7172"/>
                </a:lnTo>
                <a:lnTo>
                  <a:pt x="31637" y="6229"/>
                </a:lnTo>
                <a:lnTo>
                  <a:pt x="32943" y="5267"/>
                </a:lnTo>
                <a:lnTo>
                  <a:pt x="34278" y="4287"/>
                </a:lnTo>
                <a:lnTo>
                  <a:pt x="40059" y="7"/>
                </a:lnTo>
                <a:lnTo>
                  <a:pt x="2970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6" name="Google Shape;1408;p39">
            <a:extLst>
              <a:ext uri="{FF2B5EF4-FFF2-40B4-BE49-F238E27FC236}">
                <a16:creationId xmlns:a16="http://schemas.microsoft.com/office/drawing/2014/main" id="{7DD728E4-8A73-4920-BEC3-DAE78C18690E}"/>
              </a:ext>
            </a:extLst>
          </p:cNvPr>
          <p:cNvSpPr/>
          <p:nvPr/>
        </p:nvSpPr>
        <p:spPr>
          <a:xfrm flipH="1">
            <a:off x="7258823" y="4012080"/>
            <a:ext cx="160116" cy="98654"/>
          </a:xfrm>
          <a:custGeom>
            <a:avLst/>
            <a:gdLst/>
            <a:ahLst/>
            <a:cxnLst/>
            <a:rect l="l" t="t" r="r" b="b"/>
            <a:pathLst>
              <a:path w="38357" h="9592" extrusionOk="0">
                <a:moveTo>
                  <a:pt x="27675" y="1"/>
                </a:moveTo>
                <a:lnTo>
                  <a:pt x="25664" y="7"/>
                </a:lnTo>
                <a:lnTo>
                  <a:pt x="23654" y="13"/>
                </a:lnTo>
                <a:lnTo>
                  <a:pt x="21658" y="32"/>
                </a:lnTo>
                <a:lnTo>
                  <a:pt x="21453" y="32"/>
                </a:lnTo>
                <a:lnTo>
                  <a:pt x="21248" y="44"/>
                </a:lnTo>
                <a:lnTo>
                  <a:pt x="20837" y="69"/>
                </a:lnTo>
                <a:lnTo>
                  <a:pt x="20411" y="112"/>
                </a:lnTo>
                <a:lnTo>
                  <a:pt x="20206" y="137"/>
                </a:lnTo>
                <a:lnTo>
                  <a:pt x="20000" y="168"/>
                </a:lnTo>
                <a:lnTo>
                  <a:pt x="19795" y="205"/>
                </a:lnTo>
                <a:lnTo>
                  <a:pt x="19604" y="243"/>
                </a:lnTo>
                <a:lnTo>
                  <a:pt x="19413" y="280"/>
                </a:lnTo>
                <a:lnTo>
                  <a:pt x="19237" y="323"/>
                </a:lnTo>
                <a:lnTo>
                  <a:pt x="19061" y="373"/>
                </a:lnTo>
                <a:lnTo>
                  <a:pt x="18900" y="423"/>
                </a:lnTo>
                <a:lnTo>
                  <a:pt x="18768" y="478"/>
                </a:lnTo>
                <a:lnTo>
                  <a:pt x="18636" y="534"/>
                </a:lnTo>
                <a:lnTo>
                  <a:pt x="16376" y="1614"/>
                </a:lnTo>
                <a:lnTo>
                  <a:pt x="14116" y="2699"/>
                </a:lnTo>
                <a:lnTo>
                  <a:pt x="9553" y="4908"/>
                </a:lnTo>
                <a:lnTo>
                  <a:pt x="1" y="9579"/>
                </a:lnTo>
                <a:lnTo>
                  <a:pt x="6163" y="9585"/>
                </a:lnTo>
                <a:lnTo>
                  <a:pt x="12077" y="9591"/>
                </a:lnTo>
                <a:lnTo>
                  <a:pt x="14953" y="9585"/>
                </a:lnTo>
                <a:lnTo>
                  <a:pt x="17814" y="9573"/>
                </a:lnTo>
                <a:lnTo>
                  <a:pt x="20646" y="9554"/>
                </a:lnTo>
                <a:lnTo>
                  <a:pt x="23463" y="9523"/>
                </a:lnTo>
                <a:lnTo>
                  <a:pt x="23669" y="9517"/>
                </a:lnTo>
                <a:lnTo>
                  <a:pt x="23874" y="9492"/>
                </a:lnTo>
                <a:lnTo>
                  <a:pt x="24094" y="9455"/>
                </a:lnTo>
                <a:lnTo>
                  <a:pt x="24314" y="9411"/>
                </a:lnTo>
                <a:lnTo>
                  <a:pt x="24534" y="9356"/>
                </a:lnTo>
                <a:lnTo>
                  <a:pt x="24755" y="9287"/>
                </a:lnTo>
                <a:lnTo>
                  <a:pt x="24975" y="9213"/>
                </a:lnTo>
                <a:lnTo>
                  <a:pt x="25180" y="9132"/>
                </a:lnTo>
                <a:lnTo>
                  <a:pt x="25400" y="9052"/>
                </a:lnTo>
                <a:lnTo>
                  <a:pt x="25606" y="8959"/>
                </a:lnTo>
                <a:lnTo>
                  <a:pt x="25796" y="8866"/>
                </a:lnTo>
                <a:lnTo>
                  <a:pt x="25987" y="8773"/>
                </a:lnTo>
                <a:lnTo>
                  <a:pt x="26163" y="8673"/>
                </a:lnTo>
                <a:lnTo>
                  <a:pt x="26325" y="8580"/>
                </a:lnTo>
                <a:lnTo>
                  <a:pt x="26486" y="8487"/>
                </a:lnTo>
                <a:lnTo>
                  <a:pt x="26618" y="8394"/>
                </a:lnTo>
                <a:lnTo>
                  <a:pt x="28056" y="7389"/>
                </a:lnTo>
                <a:lnTo>
                  <a:pt x="29494" y="6384"/>
                </a:lnTo>
                <a:lnTo>
                  <a:pt x="30917" y="5361"/>
                </a:lnTo>
                <a:lnTo>
                  <a:pt x="32370" y="4331"/>
                </a:lnTo>
                <a:lnTo>
                  <a:pt x="35305" y="2215"/>
                </a:lnTo>
                <a:lnTo>
                  <a:pt x="38357" y="7"/>
                </a:lnTo>
                <a:lnTo>
                  <a:pt x="2972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7" name="Google Shape;1409;p39">
            <a:extLst>
              <a:ext uri="{FF2B5EF4-FFF2-40B4-BE49-F238E27FC236}">
                <a16:creationId xmlns:a16="http://schemas.microsoft.com/office/drawing/2014/main" id="{EC0B2037-1BDF-4D61-A521-4E927ACC3DEE}"/>
              </a:ext>
            </a:extLst>
          </p:cNvPr>
          <p:cNvSpPr/>
          <p:nvPr/>
        </p:nvSpPr>
        <p:spPr>
          <a:xfrm flipH="1">
            <a:off x="8110348" y="3973357"/>
            <a:ext cx="146032" cy="104002"/>
          </a:xfrm>
          <a:custGeom>
            <a:avLst/>
            <a:gdLst/>
            <a:ahLst/>
            <a:cxnLst/>
            <a:rect l="l" t="t" r="r" b="b"/>
            <a:pathLst>
              <a:path w="34983" h="10112" extrusionOk="0">
                <a:moveTo>
                  <a:pt x="15378" y="0"/>
                </a:moveTo>
                <a:lnTo>
                  <a:pt x="15202" y="13"/>
                </a:lnTo>
                <a:lnTo>
                  <a:pt x="15012" y="31"/>
                </a:lnTo>
                <a:lnTo>
                  <a:pt x="14806" y="56"/>
                </a:lnTo>
                <a:lnTo>
                  <a:pt x="14615" y="87"/>
                </a:lnTo>
                <a:lnTo>
                  <a:pt x="14425" y="124"/>
                </a:lnTo>
                <a:lnTo>
                  <a:pt x="14219" y="168"/>
                </a:lnTo>
                <a:lnTo>
                  <a:pt x="14028" y="211"/>
                </a:lnTo>
                <a:lnTo>
                  <a:pt x="13852" y="261"/>
                </a:lnTo>
                <a:lnTo>
                  <a:pt x="13676" y="310"/>
                </a:lnTo>
                <a:lnTo>
                  <a:pt x="13500" y="366"/>
                </a:lnTo>
                <a:lnTo>
                  <a:pt x="13339" y="428"/>
                </a:lnTo>
                <a:lnTo>
                  <a:pt x="13192" y="484"/>
                </a:lnTo>
                <a:lnTo>
                  <a:pt x="13060" y="546"/>
                </a:lnTo>
                <a:lnTo>
                  <a:pt x="12957" y="608"/>
                </a:lnTo>
                <a:lnTo>
                  <a:pt x="11358" y="1526"/>
                </a:lnTo>
                <a:lnTo>
                  <a:pt x="9788" y="2457"/>
                </a:lnTo>
                <a:lnTo>
                  <a:pt x="8203" y="3393"/>
                </a:lnTo>
                <a:lnTo>
                  <a:pt x="6604" y="4336"/>
                </a:lnTo>
                <a:lnTo>
                  <a:pt x="1" y="8294"/>
                </a:lnTo>
                <a:lnTo>
                  <a:pt x="21233" y="10112"/>
                </a:lnTo>
                <a:lnTo>
                  <a:pt x="34982" y="1191"/>
                </a:lnTo>
                <a:lnTo>
                  <a:pt x="30125" y="875"/>
                </a:lnTo>
                <a:lnTo>
                  <a:pt x="25298" y="571"/>
                </a:lnTo>
                <a:lnTo>
                  <a:pt x="22906" y="416"/>
                </a:lnTo>
                <a:lnTo>
                  <a:pt x="20514" y="273"/>
                </a:lnTo>
                <a:lnTo>
                  <a:pt x="18122" y="137"/>
                </a:lnTo>
                <a:lnTo>
                  <a:pt x="157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8" name="Google Shape;1410;p39">
            <a:extLst>
              <a:ext uri="{FF2B5EF4-FFF2-40B4-BE49-F238E27FC236}">
                <a16:creationId xmlns:a16="http://schemas.microsoft.com/office/drawing/2014/main" id="{4EE573AA-768B-4586-9ABC-CA576663A86D}"/>
              </a:ext>
            </a:extLst>
          </p:cNvPr>
          <p:cNvSpPr/>
          <p:nvPr/>
        </p:nvSpPr>
        <p:spPr>
          <a:xfrm flipH="1">
            <a:off x="7972716" y="3992106"/>
            <a:ext cx="162875" cy="94890"/>
          </a:xfrm>
          <a:custGeom>
            <a:avLst/>
            <a:gdLst/>
            <a:ahLst/>
            <a:cxnLst/>
            <a:rect l="l" t="t" r="r" b="b"/>
            <a:pathLst>
              <a:path w="39018" h="9226" extrusionOk="0">
                <a:moveTo>
                  <a:pt x="21615" y="1"/>
                </a:moveTo>
                <a:lnTo>
                  <a:pt x="21409" y="13"/>
                </a:lnTo>
                <a:lnTo>
                  <a:pt x="21204" y="32"/>
                </a:lnTo>
                <a:lnTo>
                  <a:pt x="20984" y="63"/>
                </a:lnTo>
                <a:lnTo>
                  <a:pt x="20764" y="100"/>
                </a:lnTo>
                <a:lnTo>
                  <a:pt x="20543" y="144"/>
                </a:lnTo>
                <a:lnTo>
                  <a:pt x="20323" y="193"/>
                </a:lnTo>
                <a:lnTo>
                  <a:pt x="20103" y="243"/>
                </a:lnTo>
                <a:lnTo>
                  <a:pt x="19883" y="305"/>
                </a:lnTo>
                <a:lnTo>
                  <a:pt x="19678" y="367"/>
                </a:lnTo>
                <a:lnTo>
                  <a:pt x="19267" y="503"/>
                </a:lnTo>
                <a:lnTo>
                  <a:pt x="18900" y="640"/>
                </a:lnTo>
                <a:lnTo>
                  <a:pt x="18548" y="783"/>
                </a:lnTo>
                <a:lnTo>
                  <a:pt x="16405" y="1744"/>
                </a:lnTo>
                <a:lnTo>
                  <a:pt x="14249" y="2718"/>
                </a:lnTo>
                <a:lnTo>
                  <a:pt x="9817" y="4728"/>
                </a:lnTo>
                <a:lnTo>
                  <a:pt x="1" y="9213"/>
                </a:lnTo>
                <a:lnTo>
                  <a:pt x="6516" y="9219"/>
                </a:lnTo>
                <a:lnTo>
                  <a:pt x="12620" y="9226"/>
                </a:lnTo>
                <a:lnTo>
                  <a:pt x="15554" y="9219"/>
                </a:lnTo>
                <a:lnTo>
                  <a:pt x="18430" y="9213"/>
                </a:lnTo>
                <a:lnTo>
                  <a:pt x="21277" y="9195"/>
                </a:lnTo>
                <a:lnTo>
                  <a:pt x="24094" y="9164"/>
                </a:lnTo>
                <a:lnTo>
                  <a:pt x="24358" y="9151"/>
                </a:lnTo>
                <a:lnTo>
                  <a:pt x="24623" y="9133"/>
                </a:lnTo>
                <a:lnTo>
                  <a:pt x="24887" y="9102"/>
                </a:lnTo>
                <a:lnTo>
                  <a:pt x="25166" y="9058"/>
                </a:lnTo>
                <a:lnTo>
                  <a:pt x="25444" y="9009"/>
                </a:lnTo>
                <a:lnTo>
                  <a:pt x="25708" y="8953"/>
                </a:lnTo>
                <a:lnTo>
                  <a:pt x="25987" y="8884"/>
                </a:lnTo>
                <a:lnTo>
                  <a:pt x="26251" y="8816"/>
                </a:lnTo>
                <a:lnTo>
                  <a:pt x="26515" y="8736"/>
                </a:lnTo>
                <a:lnTo>
                  <a:pt x="26765" y="8655"/>
                </a:lnTo>
                <a:lnTo>
                  <a:pt x="27014" y="8568"/>
                </a:lnTo>
                <a:lnTo>
                  <a:pt x="27249" y="8475"/>
                </a:lnTo>
                <a:lnTo>
                  <a:pt x="27455" y="8382"/>
                </a:lnTo>
                <a:lnTo>
                  <a:pt x="27660" y="8289"/>
                </a:lnTo>
                <a:lnTo>
                  <a:pt x="27836" y="8196"/>
                </a:lnTo>
                <a:lnTo>
                  <a:pt x="27997" y="8097"/>
                </a:lnTo>
                <a:lnTo>
                  <a:pt x="29347" y="7209"/>
                </a:lnTo>
                <a:lnTo>
                  <a:pt x="30697" y="6316"/>
                </a:lnTo>
                <a:lnTo>
                  <a:pt x="32033" y="5410"/>
                </a:lnTo>
                <a:lnTo>
                  <a:pt x="33383" y="4486"/>
                </a:lnTo>
                <a:lnTo>
                  <a:pt x="36127" y="2575"/>
                </a:lnTo>
                <a:lnTo>
                  <a:pt x="39017" y="565"/>
                </a:lnTo>
                <a:lnTo>
                  <a:pt x="34542" y="404"/>
                </a:lnTo>
                <a:lnTo>
                  <a:pt x="30213" y="243"/>
                </a:lnTo>
                <a:lnTo>
                  <a:pt x="28100" y="168"/>
                </a:lnTo>
                <a:lnTo>
                  <a:pt x="25987" y="106"/>
                </a:lnTo>
                <a:lnTo>
                  <a:pt x="23904" y="51"/>
                </a:lnTo>
                <a:lnTo>
                  <a:pt x="218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79" name="Google Shape;1411;p39">
            <a:extLst>
              <a:ext uri="{FF2B5EF4-FFF2-40B4-BE49-F238E27FC236}">
                <a16:creationId xmlns:a16="http://schemas.microsoft.com/office/drawing/2014/main" id="{5F326AB3-40AD-4263-B9AC-5C568E575795}"/>
              </a:ext>
            </a:extLst>
          </p:cNvPr>
          <p:cNvSpPr/>
          <p:nvPr/>
        </p:nvSpPr>
        <p:spPr>
          <a:xfrm flipH="1">
            <a:off x="7710804" y="4009406"/>
            <a:ext cx="149947" cy="94756"/>
          </a:xfrm>
          <a:custGeom>
            <a:avLst/>
            <a:gdLst/>
            <a:ahLst/>
            <a:cxnLst/>
            <a:rect l="l" t="t" r="r" b="b"/>
            <a:pathLst>
              <a:path w="35921" h="9213" extrusionOk="0">
                <a:moveTo>
                  <a:pt x="20748" y="0"/>
                </a:moveTo>
                <a:lnTo>
                  <a:pt x="16112" y="13"/>
                </a:lnTo>
                <a:lnTo>
                  <a:pt x="15833" y="19"/>
                </a:lnTo>
                <a:lnTo>
                  <a:pt x="15539" y="31"/>
                </a:lnTo>
                <a:lnTo>
                  <a:pt x="15246" y="56"/>
                </a:lnTo>
                <a:lnTo>
                  <a:pt x="14952" y="87"/>
                </a:lnTo>
                <a:lnTo>
                  <a:pt x="14688" y="130"/>
                </a:lnTo>
                <a:lnTo>
                  <a:pt x="14556" y="155"/>
                </a:lnTo>
                <a:lnTo>
                  <a:pt x="14439" y="186"/>
                </a:lnTo>
                <a:lnTo>
                  <a:pt x="14336" y="211"/>
                </a:lnTo>
                <a:lnTo>
                  <a:pt x="14233" y="248"/>
                </a:lnTo>
                <a:lnTo>
                  <a:pt x="14145" y="279"/>
                </a:lnTo>
                <a:lnTo>
                  <a:pt x="14072" y="316"/>
                </a:lnTo>
                <a:lnTo>
                  <a:pt x="12341" y="1334"/>
                </a:lnTo>
                <a:lnTo>
                  <a:pt x="10609" y="2357"/>
                </a:lnTo>
                <a:lnTo>
                  <a:pt x="7131" y="4423"/>
                </a:lnTo>
                <a:lnTo>
                  <a:pt x="0" y="8673"/>
                </a:lnTo>
                <a:lnTo>
                  <a:pt x="4637" y="8834"/>
                </a:lnTo>
                <a:lnTo>
                  <a:pt x="9098" y="8989"/>
                </a:lnTo>
                <a:lnTo>
                  <a:pt x="11284" y="9057"/>
                </a:lnTo>
                <a:lnTo>
                  <a:pt x="13441" y="9119"/>
                </a:lnTo>
                <a:lnTo>
                  <a:pt x="15583" y="9169"/>
                </a:lnTo>
                <a:lnTo>
                  <a:pt x="17711" y="9212"/>
                </a:lnTo>
                <a:lnTo>
                  <a:pt x="17946" y="9212"/>
                </a:lnTo>
                <a:lnTo>
                  <a:pt x="18195" y="9200"/>
                </a:lnTo>
                <a:lnTo>
                  <a:pt x="18445" y="9181"/>
                </a:lnTo>
                <a:lnTo>
                  <a:pt x="18694" y="9157"/>
                </a:lnTo>
                <a:lnTo>
                  <a:pt x="18958" y="9119"/>
                </a:lnTo>
                <a:lnTo>
                  <a:pt x="19222" y="9082"/>
                </a:lnTo>
                <a:lnTo>
                  <a:pt x="19472" y="9033"/>
                </a:lnTo>
                <a:lnTo>
                  <a:pt x="19736" y="8983"/>
                </a:lnTo>
                <a:lnTo>
                  <a:pt x="19985" y="8927"/>
                </a:lnTo>
                <a:lnTo>
                  <a:pt x="20220" y="8865"/>
                </a:lnTo>
                <a:lnTo>
                  <a:pt x="20455" y="8797"/>
                </a:lnTo>
                <a:lnTo>
                  <a:pt x="20675" y="8729"/>
                </a:lnTo>
                <a:lnTo>
                  <a:pt x="20880" y="8654"/>
                </a:lnTo>
                <a:lnTo>
                  <a:pt x="21086" y="8573"/>
                </a:lnTo>
                <a:lnTo>
                  <a:pt x="21247" y="8499"/>
                </a:lnTo>
                <a:lnTo>
                  <a:pt x="21409" y="8418"/>
                </a:lnTo>
                <a:lnTo>
                  <a:pt x="23126" y="7457"/>
                </a:lnTo>
                <a:lnTo>
                  <a:pt x="24842" y="6477"/>
                </a:lnTo>
                <a:lnTo>
                  <a:pt x="26559" y="5484"/>
                </a:lnTo>
                <a:lnTo>
                  <a:pt x="28305" y="4460"/>
                </a:lnTo>
                <a:lnTo>
                  <a:pt x="31959" y="2320"/>
                </a:lnTo>
                <a:lnTo>
                  <a:pt x="359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0" name="Google Shape;1412;p39">
            <a:extLst>
              <a:ext uri="{FF2B5EF4-FFF2-40B4-BE49-F238E27FC236}">
                <a16:creationId xmlns:a16="http://schemas.microsoft.com/office/drawing/2014/main" id="{97BF52E4-813A-42D5-9060-79490456FE59}"/>
              </a:ext>
            </a:extLst>
          </p:cNvPr>
          <p:cNvSpPr/>
          <p:nvPr/>
        </p:nvSpPr>
        <p:spPr>
          <a:xfrm flipH="1">
            <a:off x="7848683" y="4002062"/>
            <a:ext cx="135371" cy="87937"/>
          </a:xfrm>
          <a:custGeom>
            <a:avLst/>
            <a:gdLst/>
            <a:ahLst/>
            <a:cxnLst/>
            <a:rect l="l" t="t" r="r" b="b"/>
            <a:pathLst>
              <a:path w="32429" h="8550" extrusionOk="0">
                <a:moveTo>
                  <a:pt x="16141" y="1"/>
                </a:moveTo>
                <a:lnTo>
                  <a:pt x="15907" y="7"/>
                </a:lnTo>
                <a:lnTo>
                  <a:pt x="15672" y="13"/>
                </a:lnTo>
                <a:lnTo>
                  <a:pt x="15422" y="26"/>
                </a:lnTo>
                <a:lnTo>
                  <a:pt x="15188" y="44"/>
                </a:lnTo>
                <a:lnTo>
                  <a:pt x="14938" y="63"/>
                </a:lnTo>
                <a:lnTo>
                  <a:pt x="14689" y="88"/>
                </a:lnTo>
                <a:lnTo>
                  <a:pt x="14439" y="119"/>
                </a:lnTo>
                <a:lnTo>
                  <a:pt x="14204" y="156"/>
                </a:lnTo>
                <a:lnTo>
                  <a:pt x="13984" y="193"/>
                </a:lnTo>
                <a:lnTo>
                  <a:pt x="13764" y="236"/>
                </a:lnTo>
                <a:lnTo>
                  <a:pt x="13559" y="286"/>
                </a:lnTo>
                <a:lnTo>
                  <a:pt x="13383" y="336"/>
                </a:lnTo>
                <a:lnTo>
                  <a:pt x="13207" y="392"/>
                </a:lnTo>
                <a:lnTo>
                  <a:pt x="13075" y="447"/>
                </a:lnTo>
                <a:lnTo>
                  <a:pt x="12943" y="516"/>
                </a:lnTo>
                <a:lnTo>
                  <a:pt x="11358" y="1465"/>
                </a:lnTo>
                <a:lnTo>
                  <a:pt x="9773" y="2426"/>
                </a:lnTo>
                <a:lnTo>
                  <a:pt x="8203" y="3400"/>
                </a:lnTo>
                <a:lnTo>
                  <a:pt x="6618" y="4393"/>
                </a:lnTo>
                <a:lnTo>
                  <a:pt x="3376" y="6421"/>
                </a:lnTo>
                <a:lnTo>
                  <a:pt x="1" y="8549"/>
                </a:lnTo>
                <a:lnTo>
                  <a:pt x="22627" y="8549"/>
                </a:lnTo>
                <a:lnTo>
                  <a:pt x="23082" y="8115"/>
                </a:lnTo>
                <a:lnTo>
                  <a:pt x="23551" y="7650"/>
                </a:lnTo>
                <a:lnTo>
                  <a:pt x="24564" y="6676"/>
                </a:lnTo>
                <a:lnTo>
                  <a:pt x="25092" y="6173"/>
                </a:lnTo>
                <a:lnTo>
                  <a:pt x="25635" y="5665"/>
                </a:lnTo>
                <a:lnTo>
                  <a:pt x="26222" y="5150"/>
                </a:lnTo>
                <a:lnTo>
                  <a:pt x="26824" y="4641"/>
                </a:lnTo>
                <a:lnTo>
                  <a:pt x="27440" y="4145"/>
                </a:lnTo>
                <a:lnTo>
                  <a:pt x="28086" y="3648"/>
                </a:lnTo>
                <a:lnTo>
                  <a:pt x="28761" y="3146"/>
                </a:lnTo>
                <a:lnTo>
                  <a:pt x="29450" y="2643"/>
                </a:lnTo>
                <a:lnTo>
                  <a:pt x="30903" y="1614"/>
                </a:lnTo>
                <a:lnTo>
                  <a:pt x="31666" y="1074"/>
                </a:lnTo>
                <a:lnTo>
                  <a:pt x="32429" y="522"/>
                </a:lnTo>
                <a:lnTo>
                  <a:pt x="28291" y="373"/>
                </a:lnTo>
                <a:lnTo>
                  <a:pt x="24256" y="230"/>
                </a:lnTo>
                <a:lnTo>
                  <a:pt x="22275" y="168"/>
                </a:lnTo>
                <a:lnTo>
                  <a:pt x="20294" y="106"/>
                </a:lnTo>
                <a:lnTo>
                  <a:pt x="18328" y="50"/>
                </a:lnTo>
                <a:lnTo>
                  <a:pt x="16361" y="7"/>
                </a:lnTo>
                <a:lnTo>
                  <a:pt x="1614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1" name="Google Shape;1413;p39">
            <a:extLst>
              <a:ext uri="{FF2B5EF4-FFF2-40B4-BE49-F238E27FC236}">
                <a16:creationId xmlns:a16="http://schemas.microsoft.com/office/drawing/2014/main" id="{013A7F79-1AB6-4DEE-A522-BDEB4AC60DCA}"/>
              </a:ext>
            </a:extLst>
          </p:cNvPr>
          <p:cNvSpPr/>
          <p:nvPr/>
        </p:nvSpPr>
        <p:spPr>
          <a:xfrm flipH="1">
            <a:off x="8244309" y="3951912"/>
            <a:ext cx="125081" cy="94118"/>
          </a:xfrm>
          <a:custGeom>
            <a:avLst/>
            <a:gdLst/>
            <a:ahLst/>
            <a:cxnLst/>
            <a:rect l="l" t="t" r="r" b="b"/>
            <a:pathLst>
              <a:path w="29964" h="9151" extrusionOk="0">
                <a:moveTo>
                  <a:pt x="17109" y="1"/>
                </a:moveTo>
                <a:lnTo>
                  <a:pt x="16845" y="7"/>
                </a:lnTo>
                <a:lnTo>
                  <a:pt x="16566" y="13"/>
                </a:lnTo>
                <a:lnTo>
                  <a:pt x="16302" y="26"/>
                </a:lnTo>
                <a:lnTo>
                  <a:pt x="16024" y="50"/>
                </a:lnTo>
                <a:lnTo>
                  <a:pt x="15745" y="75"/>
                </a:lnTo>
                <a:lnTo>
                  <a:pt x="15466" y="112"/>
                </a:lnTo>
                <a:lnTo>
                  <a:pt x="15187" y="150"/>
                </a:lnTo>
                <a:lnTo>
                  <a:pt x="14923" y="193"/>
                </a:lnTo>
                <a:lnTo>
                  <a:pt x="14674" y="243"/>
                </a:lnTo>
                <a:lnTo>
                  <a:pt x="14439" y="298"/>
                </a:lnTo>
                <a:lnTo>
                  <a:pt x="14204" y="354"/>
                </a:lnTo>
                <a:lnTo>
                  <a:pt x="13999" y="416"/>
                </a:lnTo>
                <a:lnTo>
                  <a:pt x="13823" y="485"/>
                </a:lnTo>
                <a:lnTo>
                  <a:pt x="13646" y="553"/>
                </a:lnTo>
                <a:lnTo>
                  <a:pt x="11959" y="1365"/>
                </a:lnTo>
                <a:lnTo>
                  <a:pt x="10286" y="2184"/>
                </a:lnTo>
                <a:lnTo>
                  <a:pt x="8599" y="3009"/>
                </a:lnTo>
                <a:lnTo>
                  <a:pt x="6926" y="3853"/>
                </a:lnTo>
                <a:lnTo>
                  <a:pt x="3522" y="5578"/>
                </a:lnTo>
                <a:lnTo>
                  <a:pt x="0" y="7358"/>
                </a:lnTo>
                <a:lnTo>
                  <a:pt x="1790" y="7594"/>
                </a:lnTo>
                <a:lnTo>
                  <a:pt x="3581" y="7823"/>
                </a:lnTo>
                <a:lnTo>
                  <a:pt x="7131" y="8289"/>
                </a:lnTo>
                <a:lnTo>
                  <a:pt x="8907" y="8512"/>
                </a:lnTo>
                <a:lnTo>
                  <a:pt x="10697" y="8729"/>
                </a:lnTo>
                <a:lnTo>
                  <a:pt x="12473" y="8934"/>
                </a:lnTo>
                <a:lnTo>
                  <a:pt x="13368" y="9033"/>
                </a:lnTo>
                <a:lnTo>
                  <a:pt x="14263" y="9126"/>
                </a:lnTo>
                <a:lnTo>
                  <a:pt x="14483" y="9145"/>
                </a:lnTo>
                <a:lnTo>
                  <a:pt x="14718" y="9151"/>
                </a:lnTo>
                <a:lnTo>
                  <a:pt x="14967" y="9151"/>
                </a:lnTo>
                <a:lnTo>
                  <a:pt x="15231" y="9139"/>
                </a:lnTo>
                <a:lnTo>
                  <a:pt x="15495" y="9126"/>
                </a:lnTo>
                <a:lnTo>
                  <a:pt x="15774" y="9101"/>
                </a:lnTo>
                <a:lnTo>
                  <a:pt x="16053" y="9070"/>
                </a:lnTo>
                <a:lnTo>
                  <a:pt x="16317" y="9033"/>
                </a:lnTo>
                <a:lnTo>
                  <a:pt x="16581" y="8990"/>
                </a:lnTo>
                <a:lnTo>
                  <a:pt x="16845" y="8940"/>
                </a:lnTo>
                <a:lnTo>
                  <a:pt x="17095" y="8890"/>
                </a:lnTo>
                <a:lnTo>
                  <a:pt x="17330" y="8828"/>
                </a:lnTo>
                <a:lnTo>
                  <a:pt x="17535" y="8766"/>
                </a:lnTo>
                <a:lnTo>
                  <a:pt x="17726" y="8704"/>
                </a:lnTo>
                <a:lnTo>
                  <a:pt x="17902" y="8636"/>
                </a:lnTo>
                <a:lnTo>
                  <a:pt x="18034" y="8562"/>
                </a:lnTo>
                <a:lnTo>
                  <a:pt x="19516" y="7681"/>
                </a:lnTo>
                <a:lnTo>
                  <a:pt x="20998" y="6787"/>
                </a:lnTo>
                <a:lnTo>
                  <a:pt x="22451" y="5888"/>
                </a:lnTo>
                <a:lnTo>
                  <a:pt x="23918" y="4970"/>
                </a:lnTo>
                <a:lnTo>
                  <a:pt x="26882" y="3096"/>
                </a:lnTo>
                <a:lnTo>
                  <a:pt x="29963" y="1155"/>
                </a:lnTo>
                <a:lnTo>
                  <a:pt x="28349" y="993"/>
                </a:lnTo>
                <a:lnTo>
                  <a:pt x="26750" y="838"/>
                </a:lnTo>
                <a:lnTo>
                  <a:pt x="23654" y="528"/>
                </a:lnTo>
                <a:lnTo>
                  <a:pt x="22128" y="385"/>
                </a:lnTo>
                <a:lnTo>
                  <a:pt x="20616" y="249"/>
                </a:lnTo>
                <a:lnTo>
                  <a:pt x="19105" y="125"/>
                </a:lnTo>
                <a:lnTo>
                  <a:pt x="18357" y="69"/>
                </a:lnTo>
                <a:lnTo>
                  <a:pt x="17608" y="19"/>
                </a:lnTo>
                <a:lnTo>
                  <a:pt x="17359" y="7"/>
                </a:lnTo>
                <a:lnTo>
                  <a:pt x="1710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2" name="Google Shape;1416;p39">
            <a:extLst>
              <a:ext uri="{FF2B5EF4-FFF2-40B4-BE49-F238E27FC236}">
                <a16:creationId xmlns:a16="http://schemas.microsoft.com/office/drawing/2014/main" id="{BFD1F9E2-FEFE-4386-97E7-DF552F9E3156}"/>
              </a:ext>
            </a:extLst>
          </p:cNvPr>
          <p:cNvSpPr/>
          <p:nvPr/>
        </p:nvSpPr>
        <p:spPr>
          <a:xfrm flipH="1">
            <a:off x="8349478" y="3898513"/>
            <a:ext cx="98315" cy="115624"/>
          </a:xfrm>
          <a:custGeom>
            <a:avLst/>
            <a:gdLst/>
            <a:ahLst/>
            <a:cxnLst/>
            <a:rect l="l" t="t" r="r" b="b"/>
            <a:pathLst>
              <a:path w="23552" h="11242" extrusionOk="0">
                <a:moveTo>
                  <a:pt x="9729" y="0"/>
                </a:moveTo>
                <a:lnTo>
                  <a:pt x="0" y="5162"/>
                </a:lnTo>
                <a:lnTo>
                  <a:pt x="13030" y="11241"/>
                </a:lnTo>
                <a:lnTo>
                  <a:pt x="23551" y="3667"/>
                </a:lnTo>
                <a:lnTo>
                  <a:pt x="97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3" name="Google Shape;1417;p39">
            <a:extLst>
              <a:ext uri="{FF2B5EF4-FFF2-40B4-BE49-F238E27FC236}">
                <a16:creationId xmlns:a16="http://schemas.microsoft.com/office/drawing/2014/main" id="{231F8F2F-EB0E-4131-B5AC-95071187FE40}"/>
              </a:ext>
            </a:extLst>
          </p:cNvPr>
          <p:cNvSpPr/>
          <p:nvPr/>
        </p:nvSpPr>
        <p:spPr>
          <a:xfrm flipH="1">
            <a:off x="6234931" y="4022993"/>
            <a:ext cx="106033" cy="87361"/>
          </a:xfrm>
          <a:custGeom>
            <a:avLst/>
            <a:gdLst/>
            <a:ahLst/>
            <a:cxnLst/>
            <a:rect l="l" t="t" r="r" b="b"/>
            <a:pathLst>
              <a:path w="25401" h="8494" extrusionOk="0">
                <a:moveTo>
                  <a:pt x="14572" y="0"/>
                </a:moveTo>
                <a:lnTo>
                  <a:pt x="14161" y="13"/>
                </a:lnTo>
                <a:lnTo>
                  <a:pt x="13735" y="38"/>
                </a:lnTo>
                <a:lnTo>
                  <a:pt x="13295" y="75"/>
                </a:lnTo>
                <a:lnTo>
                  <a:pt x="12855" y="125"/>
                </a:lnTo>
                <a:lnTo>
                  <a:pt x="12415" y="180"/>
                </a:lnTo>
                <a:lnTo>
                  <a:pt x="11974" y="249"/>
                </a:lnTo>
                <a:lnTo>
                  <a:pt x="11549" y="329"/>
                </a:lnTo>
                <a:lnTo>
                  <a:pt x="11123" y="410"/>
                </a:lnTo>
                <a:lnTo>
                  <a:pt x="10727" y="503"/>
                </a:lnTo>
                <a:lnTo>
                  <a:pt x="10346" y="602"/>
                </a:lnTo>
                <a:lnTo>
                  <a:pt x="9979" y="714"/>
                </a:lnTo>
                <a:lnTo>
                  <a:pt x="9641" y="826"/>
                </a:lnTo>
                <a:lnTo>
                  <a:pt x="9348" y="943"/>
                </a:lnTo>
                <a:lnTo>
                  <a:pt x="9216" y="1005"/>
                </a:lnTo>
                <a:lnTo>
                  <a:pt x="9084" y="1067"/>
                </a:lnTo>
                <a:lnTo>
                  <a:pt x="8966" y="1130"/>
                </a:lnTo>
                <a:lnTo>
                  <a:pt x="8864" y="1198"/>
                </a:lnTo>
                <a:lnTo>
                  <a:pt x="8247" y="1595"/>
                </a:lnTo>
                <a:lnTo>
                  <a:pt x="7660" y="1998"/>
                </a:lnTo>
                <a:lnTo>
                  <a:pt x="7088" y="2401"/>
                </a:lnTo>
                <a:lnTo>
                  <a:pt x="6516" y="2817"/>
                </a:lnTo>
                <a:lnTo>
                  <a:pt x="5958" y="3226"/>
                </a:lnTo>
                <a:lnTo>
                  <a:pt x="5415" y="3648"/>
                </a:lnTo>
                <a:lnTo>
                  <a:pt x="4330" y="4492"/>
                </a:lnTo>
                <a:lnTo>
                  <a:pt x="3273" y="5354"/>
                </a:lnTo>
                <a:lnTo>
                  <a:pt x="2202" y="6223"/>
                </a:lnTo>
                <a:lnTo>
                  <a:pt x="1116" y="7104"/>
                </a:lnTo>
                <a:lnTo>
                  <a:pt x="1" y="7991"/>
                </a:lnTo>
                <a:lnTo>
                  <a:pt x="3376" y="8115"/>
                </a:lnTo>
                <a:lnTo>
                  <a:pt x="6912" y="8251"/>
                </a:lnTo>
                <a:lnTo>
                  <a:pt x="8732" y="8319"/>
                </a:lnTo>
                <a:lnTo>
                  <a:pt x="10566" y="8382"/>
                </a:lnTo>
                <a:lnTo>
                  <a:pt x="12415" y="8437"/>
                </a:lnTo>
                <a:lnTo>
                  <a:pt x="14263" y="8493"/>
                </a:lnTo>
                <a:lnTo>
                  <a:pt x="14410" y="8493"/>
                </a:lnTo>
                <a:lnTo>
                  <a:pt x="14572" y="8481"/>
                </a:lnTo>
                <a:lnTo>
                  <a:pt x="14733" y="8468"/>
                </a:lnTo>
                <a:lnTo>
                  <a:pt x="14894" y="8450"/>
                </a:lnTo>
                <a:lnTo>
                  <a:pt x="15056" y="8425"/>
                </a:lnTo>
                <a:lnTo>
                  <a:pt x="15232" y="8394"/>
                </a:lnTo>
                <a:lnTo>
                  <a:pt x="15393" y="8363"/>
                </a:lnTo>
                <a:lnTo>
                  <a:pt x="15555" y="8326"/>
                </a:lnTo>
                <a:lnTo>
                  <a:pt x="15716" y="8282"/>
                </a:lnTo>
                <a:lnTo>
                  <a:pt x="15877" y="8239"/>
                </a:lnTo>
                <a:lnTo>
                  <a:pt x="16010" y="8189"/>
                </a:lnTo>
                <a:lnTo>
                  <a:pt x="16156" y="8140"/>
                </a:lnTo>
                <a:lnTo>
                  <a:pt x="16274" y="8090"/>
                </a:lnTo>
                <a:lnTo>
                  <a:pt x="16391" y="8034"/>
                </a:lnTo>
                <a:lnTo>
                  <a:pt x="16494" y="7978"/>
                </a:lnTo>
                <a:lnTo>
                  <a:pt x="16567" y="7929"/>
                </a:lnTo>
                <a:lnTo>
                  <a:pt x="17682" y="7091"/>
                </a:lnTo>
                <a:lnTo>
                  <a:pt x="18768" y="6247"/>
                </a:lnTo>
                <a:lnTo>
                  <a:pt x="19869" y="5398"/>
                </a:lnTo>
                <a:lnTo>
                  <a:pt x="20954" y="4548"/>
                </a:lnTo>
                <a:lnTo>
                  <a:pt x="25401" y="1049"/>
                </a:lnTo>
                <a:lnTo>
                  <a:pt x="24682" y="968"/>
                </a:lnTo>
                <a:lnTo>
                  <a:pt x="23977" y="888"/>
                </a:lnTo>
                <a:lnTo>
                  <a:pt x="22613" y="714"/>
                </a:lnTo>
                <a:lnTo>
                  <a:pt x="21292" y="546"/>
                </a:lnTo>
                <a:lnTo>
                  <a:pt x="19986" y="385"/>
                </a:lnTo>
                <a:lnTo>
                  <a:pt x="19355" y="311"/>
                </a:lnTo>
                <a:lnTo>
                  <a:pt x="18709" y="242"/>
                </a:lnTo>
                <a:lnTo>
                  <a:pt x="18093" y="180"/>
                </a:lnTo>
                <a:lnTo>
                  <a:pt x="17462" y="131"/>
                </a:lnTo>
                <a:lnTo>
                  <a:pt x="16831" y="81"/>
                </a:lnTo>
                <a:lnTo>
                  <a:pt x="16215" y="44"/>
                </a:lnTo>
                <a:lnTo>
                  <a:pt x="15599" y="19"/>
                </a:lnTo>
                <a:lnTo>
                  <a:pt x="1496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4" name="Google Shape;1419;p39">
            <a:extLst>
              <a:ext uri="{FF2B5EF4-FFF2-40B4-BE49-F238E27FC236}">
                <a16:creationId xmlns:a16="http://schemas.microsoft.com/office/drawing/2014/main" id="{420F48C3-511B-4591-B5EB-DEF116165D2F}"/>
              </a:ext>
            </a:extLst>
          </p:cNvPr>
          <p:cNvSpPr/>
          <p:nvPr/>
        </p:nvSpPr>
        <p:spPr>
          <a:xfrm flipH="1">
            <a:off x="8466227" y="3743342"/>
            <a:ext cx="49863" cy="97183"/>
          </a:xfrm>
          <a:custGeom>
            <a:avLst/>
            <a:gdLst/>
            <a:ahLst/>
            <a:cxnLst/>
            <a:rect l="l" t="t" r="r" b="b"/>
            <a:pathLst>
              <a:path w="11945" h="9449" extrusionOk="0">
                <a:moveTo>
                  <a:pt x="9876" y="0"/>
                </a:moveTo>
                <a:lnTo>
                  <a:pt x="0" y="2494"/>
                </a:lnTo>
                <a:lnTo>
                  <a:pt x="3669" y="9448"/>
                </a:lnTo>
                <a:lnTo>
                  <a:pt x="4769" y="8909"/>
                </a:lnTo>
                <a:lnTo>
                  <a:pt x="5840" y="8375"/>
                </a:lnTo>
                <a:lnTo>
                  <a:pt x="6369" y="8108"/>
                </a:lnTo>
                <a:lnTo>
                  <a:pt x="6882" y="7842"/>
                </a:lnTo>
                <a:lnTo>
                  <a:pt x="7366" y="7575"/>
                </a:lnTo>
                <a:lnTo>
                  <a:pt x="7851" y="7314"/>
                </a:lnTo>
                <a:lnTo>
                  <a:pt x="8320" y="7047"/>
                </a:lnTo>
                <a:lnTo>
                  <a:pt x="8760" y="6781"/>
                </a:lnTo>
                <a:lnTo>
                  <a:pt x="9186" y="6508"/>
                </a:lnTo>
                <a:lnTo>
                  <a:pt x="9597" y="6241"/>
                </a:lnTo>
                <a:lnTo>
                  <a:pt x="9964" y="5968"/>
                </a:lnTo>
                <a:lnTo>
                  <a:pt x="10316" y="5689"/>
                </a:lnTo>
                <a:lnTo>
                  <a:pt x="10639" y="5416"/>
                </a:lnTo>
                <a:lnTo>
                  <a:pt x="10932" y="5131"/>
                </a:lnTo>
                <a:lnTo>
                  <a:pt x="11182" y="4851"/>
                </a:lnTo>
                <a:lnTo>
                  <a:pt x="11299" y="4709"/>
                </a:lnTo>
                <a:lnTo>
                  <a:pt x="11416" y="4560"/>
                </a:lnTo>
                <a:lnTo>
                  <a:pt x="11504" y="4417"/>
                </a:lnTo>
                <a:lnTo>
                  <a:pt x="11592" y="4274"/>
                </a:lnTo>
                <a:lnTo>
                  <a:pt x="11680" y="4126"/>
                </a:lnTo>
                <a:lnTo>
                  <a:pt x="11739" y="3977"/>
                </a:lnTo>
                <a:lnTo>
                  <a:pt x="11812" y="3828"/>
                </a:lnTo>
                <a:lnTo>
                  <a:pt x="11857" y="3679"/>
                </a:lnTo>
                <a:lnTo>
                  <a:pt x="11901" y="3524"/>
                </a:lnTo>
                <a:lnTo>
                  <a:pt x="11915" y="3375"/>
                </a:lnTo>
                <a:lnTo>
                  <a:pt x="11945" y="3220"/>
                </a:lnTo>
                <a:lnTo>
                  <a:pt x="11945" y="3065"/>
                </a:lnTo>
                <a:lnTo>
                  <a:pt x="11945" y="2910"/>
                </a:lnTo>
                <a:lnTo>
                  <a:pt x="11930" y="2748"/>
                </a:lnTo>
                <a:lnTo>
                  <a:pt x="11901" y="2587"/>
                </a:lnTo>
                <a:lnTo>
                  <a:pt x="11857" y="2426"/>
                </a:lnTo>
                <a:lnTo>
                  <a:pt x="11798" y="2265"/>
                </a:lnTo>
                <a:lnTo>
                  <a:pt x="11739" y="2103"/>
                </a:lnTo>
                <a:lnTo>
                  <a:pt x="11651" y="1936"/>
                </a:lnTo>
                <a:lnTo>
                  <a:pt x="11563" y="1768"/>
                </a:lnTo>
                <a:lnTo>
                  <a:pt x="11460" y="1601"/>
                </a:lnTo>
                <a:lnTo>
                  <a:pt x="11343" y="1427"/>
                </a:lnTo>
                <a:lnTo>
                  <a:pt x="11211" y="1260"/>
                </a:lnTo>
                <a:lnTo>
                  <a:pt x="11064" y="1086"/>
                </a:lnTo>
                <a:lnTo>
                  <a:pt x="10903" y="906"/>
                </a:lnTo>
                <a:lnTo>
                  <a:pt x="10727" y="732"/>
                </a:lnTo>
                <a:lnTo>
                  <a:pt x="10536" y="552"/>
                </a:lnTo>
                <a:lnTo>
                  <a:pt x="10330" y="366"/>
                </a:lnTo>
                <a:lnTo>
                  <a:pt x="10110" y="186"/>
                </a:lnTo>
                <a:lnTo>
                  <a:pt x="9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sp>
        <p:nvSpPr>
          <p:cNvPr id="85" name="Google Shape;1420;p39">
            <a:extLst>
              <a:ext uri="{FF2B5EF4-FFF2-40B4-BE49-F238E27FC236}">
                <a16:creationId xmlns:a16="http://schemas.microsoft.com/office/drawing/2014/main" id="{8B84F6CD-6852-47F3-A200-674941E0DA9F}"/>
              </a:ext>
            </a:extLst>
          </p:cNvPr>
          <p:cNvSpPr/>
          <p:nvPr/>
        </p:nvSpPr>
        <p:spPr>
          <a:xfrm flipH="1">
            <a:off x="8435783" y="3840958"/>
            <a:ext cx="50969" cy="79894"/>
          </a:xfrm>
          <a:custGeom>
            <a:avLst/>
            <a:gdLst/>
            <a:ahLst/>
            <a:cxnLst/>
            <a:rect l="l" t="t" r="r" b="b"/>
            <a:pathLst>
              <a:path w="12210" h="7768" extrusionOk="0">
                <a:moveTo>
                  <a:pt x="9289" y="1"/>
                </a:moveTo>
                <a:lnTo>
                  <a:pt x="8247" y="317"/>
                </a:lnTo>
                <a:lnTo>
                  <a:pt x="7206" y="627"/>
                </a:lnTo>
                <a:lnTo>
                  <a:pt x="6149" y="937"/>
                </a:lnTo>
                <a:lnTo>
                  <a:pt x="5107" y="1248"/>
                </a:lnTo>
                <a:lnTo>
                  <a:pt x="4080" y="1564"/>
                </a:lnTo>
                <a:lnTo>
                  <a:pt x="3567" y="1725"/>
                </a:lnTo>
                <a:lnTo>
                  <a:pt x="3068" y="1893"/>
                </a:lnTo>
                <a:lnTo>
                  <a:pt x="2583" y="2060"/>
                </a:lnTo>
                <a:lnTo>
                  <a:pt x="2099" y="2234"/>
                </a:lnTo>
                <a:lnTo>
                  <a:pt x="1630" y="2414"/>
                </a:lnTo>
                <a:lnTo>
                  <a:pt x="1175" y="2594"/>
                </a:lnTo>
                <a:lnTo>
                  <a:pt x="999" y="2681"/>
                </a:lnTo>
                <a:lnTo>
                  <a:pt x="823" y="2774"/>
                </a:lnTo>
                <a:lnTo>
                  <a:pt x="676" y="2879"/>
                </a:lnTo>
                <a:lnTo>
                  <a:pt x="544" y="2997"/>
                </a:lnTo>
                <a:lnTo>
                  <a:pt x="412" y="3121"/>
                </a:lnTo>
                <a:lnTo>
                  <a:pt x="309" y="3251"/>
                </a:lnTo>
                <a:lnTo>
                  <a:pt x="206" y="3388"/>
                </a:lnTo>
                <a:lnTo>
                  <a:pt x="133" y="3524"/>
                </a:lnTo>
                <a:lnTo>
                  <a:pt x="74" y="3667"/>
                </a:lnTo>
                <a:lnTo>
                  <a:pt x="30" y="3803"/>
                </a:lnTo>
                <a:lnTo>
                  <a:pt x="16" y="3946"/>
                </a:lnTo>
                <a:lnTo>
                  <a:pt x="1" y="4083"/>
                </a:lnTo>
                <a:lnTo>
                  <a:pt x="16" y="4219"/>
                </a:lnTo>
                <a:lnTo>
                  <a:pt x="45" y="4343"/>
                </a:lnTo>
                <a:lnTo>
                  <a:pt x="104" y="4467"/>
                </a:lnTo>
                <a:lnTo>
                  <a:pt x="177" y="4579"/>
                </a:lnTo>
                <a:lnTo>
                  <a:pt x="338" y="4777"/>
                </a:lnTo>
                <a:lnTo>
                  <a:pt x="515" y="4970"/>
                </a:lnTo>
                <a:lnTo>
                  <a:pt x="720" y="5162"/>
                </a:lnTo>
                <a:lnTo>
                  <a:pt x="925" y="5348"/>
                </a:lnTo>
                <a:lnTo>
                  <a:pt x="1160" y="5540"/>
                </a:lnTo>
                <a:lnTo>
                  <a:pt x="1395" y="5733"/>
                </a:lnTo>
                <a:lnTo>
                  <a:pt x="1923" y="6111"/>
                </a:lnTo>
                <a:lnTo>
                  <a:pt x="2481" y="6502"/>
                </a:lnTo>
                <a:lnTo>
                  <a:pt x="3068" y="6905"/>
                </a:lnTo>
                <a:lnTo>
                  <a:pt x="3669" y="7327"/>
                </a:lnTo>
                <a:lnTo>
                  <a:pt x="4271" y="7768"/>
                </a:lnTo>
                <a:lnTo>
                  <a:pt x="5944" y="6806"/>
                </a:lnTo>
                <a:lnTo>
                  <a:pt x="7396" y="5962"/>
                </a:lnTo>
                <a:lnTo>
                  <a:pt x="8658" y="5224"/>
                </a:lnTo>
                <a:lnTo>
                  <a:pt x="9201" y="4889"/>
                </a:lnTo>
                <a:lnTo>
                  <a:pt x="9700" y="4573"/>
                </a:lnTo>
                <a:lnTo>
                  <a:pt x="10155" y="4281"/>
                </a:lnTo>
                <a:lnTo>
                  <a:pt x="10551" y="4014"/>
                </a:lnTo>
                <a:lnTo>
                  <a:pt x="10918" y="3760"/>
                </a:lnTo>
                <a:lnTo>
                  <a:pt x="11226" y="3518"/>
                </a:lnTo>
                <a:lnTo>
                  <a:pt x="11490" y="3295"/>
                </a:lnTo>
                <a:lnTo>
                  <a:pt x="11710" y="3084"/>
                </a:lnTo>
                <a:lnTo>
                  <a:pt x="11886" y="2892"/>
                </a:lnTo>
                <a:lnTo>
                  <a:pt x="12033" y="2699"/>
                </a:lnTo>
                <a:lnTo>
                  <a:pt x="12121" y="2526"/>
                </a:lnTo>
                <a:lnTo>
                  <a:pt x="12165" y="2439"/>
                </a:lnTo>
                <a:lnTo>
                  <a:pt x="12180" y="2352"/>
                </a:lnTo>
                <a:lnTo>
                  <a:pt x="12195" y="2271"/>
                </a:lnTo>
                <a:lnTo>
                  <a:pt x="12209" y="2191"/>
                </a:lnTo>
                <a:lnTo>
                  <a:pt x="12195" y="2110"/>
                </a:lnTo>
                <a:lnTo>
                  <a:pt x="12180" y="2035"/>
                </a:lnTo>
                <a:lnTo>
                  <a:pt x="12151" y="1955"/>
                </a:lnTo>
                <a:lnTo>
                  <a:pt x="12121" y="1880"/>
                </a:lnTo>
                <a:lnTo>
                  <a:pt x="12077" y="1800"/>
                </a:lnTo>
                <a:lnTo>
                  <a:pt x="12033" y="1725"/>
                </a:lnTo>
                <a:lnTo>
                  <a:pt x="11901" y="1570"/>
                </a:lnTo>
                <a:lnTo>
                  <a:pt x="11740" y="1421"/>
                </a:lnTo>
                <a:lnTo>
                  <a:pt x="11534" y="1266"/>
                </a:lnTo>
                <a:lnTo>
                  <a:pt x="11299" y="1105"/>
                </a:lnTo>
                <a:lnTo>
                  <a:pt x="11050" y="944"/>
                </a:lnTo>
                <a:lnTo>
                  <a:pt x="10742" y="776"/>
                </a:lnTo>
                <a:lnTo>
                  <a:pt x="10419" y="596"/>
                </a:lnTo>
                <a:lnTo>
                  <a:pt x="10067" y="410"/>
                </a:lnTo>
                <a:lnTo>
                  <a:pt x="928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arkisim" panose="020E0502050101010101" pitchFamily="34" charset="-79"/>
              <a:ea typeface="+mn-ea"/>
              <a:cs typeface="Narkisim" panose="020E0502050101010101" pitchFamily="34" charset="-79"/>
              <a:sym typeface="Arial"/>
            </a:endParaRPr>
          </a:p>
        </p:txBody>
      </p:sp>
      <p:pic>
        <p:nvPicPr>
          <p:cNvPr id="121" name="Google Shape;2318;p65">
            <a:extLst>
              <a:ext uri="{FF2B5EF4-FFF2-40B4-BE49-F238E27FC236}">
                <a16:creationId xmlns:a16="http://schemas.microsoft.com/office/drawing/2014/main" id="{5557080F-EF7C-43A6-B88F-EF1FCF9940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723" y="-133624"/>
            <a:ext cx="995003" cy="10934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68292354"/>
              </p:ext>
            </p:extLst>
          </p:nvPr>
        </p:nvGraphicFramePr>
        <p:xfrm>
          <a:off x="93443" y="-119420"/>
          <a:ext cx="89548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Flowchart: Alternate Process 1"/>
          <p:cNvSpPr/>
          <p:nvPr/>
        </p:nvSpPr>
        <p:spPr>
          <a:xfrm>
            <a:off x="297712" y="4106482"/>
            <a:ext cx="8527311" cy="84063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6723" y="4116119"/>
            <a:ext cx="7732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 Lan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7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54"/>
          <p:cNvGrpSpPr/>
          <p:nvPr/>
        </p:nvGrpSpPr>
        <p:grpSpPr>
          <a:xfrm>
            <a:off x="-301666" y="980645"/>
            <a:ext cx="951834" cy="943752"/>
            <a:chOff x="1167900" y="238125"/>
            <a:chExt cx="5282100" cy="5237250"/>
          </a:xfrm>
        </p:grpSpPr>
        <p:sp>
          <p:nvSpPr>
            <p:cNvPr id="1522" name="Google Shape;1522;p54"/>
            <p:cNvSpPr/>
            <p:nvPr/>
          </p:nvSpPr>
          <p:spPr>
            <a:xfrm>
              <a:off x="1519100" y="1506750"/>
              <a:ext cx="7650" cy="13050"/>
            </a:xfrm>
            <a:custGeom>
              <a:avLst/>
              <a:gdLst/>
              <a:ahLst/>
              <a:cxnLst/>
              <a:rect l="l" t="t" r="r" b="b"/>
              <a:pathLst>
                <a:path w="306" h="522" extrusionOk="0">
                  <a:moveTo>
                    <a:pt x="267" y="0"/>
                  </a:moveTo>
                  <a:cubicBezTo>
                    <a:pt x="208" y="0"/>
                    <a:pt x="152" y="21"/>
                    <a:pt x="108" y="62"/>
                  </a:cubicBezTo>
                  <a:cubicBezTo>
                    <a:pt x="57" y="105"/>
                    <a:pt x="27" y="169"/>
                    <a:pt x="20" y="236"/>
                  </a:cubicBezTo>
                  <a:lnTo>
                    <a:pt x="0" y="521"/>
                  </a:lnTo>
                  <a:cubicBezTo>
                    <a:pt x="101" y="347"/>
                    <a:pt x="201" y="176"/>
                    <a:pt x="305" y="1"/>
                  </a:cubicBezTo>
                  <a:lnTo>
                    <a:pt x="292" y="1"/>
                  </a:lnTo>
                  <a:cubicBezTo>
                    <a:pt x="284" y="1"/>
                    <a:pt x="275" y="0"/>
                    <a:pt x="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54"/>
            <p:cNvSpPr/>
            <p:nvPr/>
          </p:nvSpPr>
          <p:spPr>
            <a:xfrm>
              <a:off x="6137350" y="1669625"/>
              <a:ext cx="75775" cy="57350"/>
            </a:xfrm>
            <a:custGeom>
              <a:avLst/>
              <a:gdLst/>
              <a:ahLst/>
              <a:cxnLst/>
              <a:rect l="l" t="t" r="r" b="b"/>
              <a:pathLst>
                <a:path w="3031" h="2294" extrusionOk="0">
                  <a:moveTo>
                    <a:pt x="2870" y="1"/>
                  </a:moveTo>
                  <a:lnTo>
                    <a:pt x="0" y="2012"/>
                  </a:lnTo>
                  <a:lnTo>
                    <a:pt x="198" y="2294"/>
                  </a:lnTo>
                  <a:lnTo>
                    <a:pt x="3031" y="306"/>
                  </a:lnTo>
                  <a:cubicBezTo>
                    <a:pt x="2977" y="205"/>
                    <a:pt x="2924" y="101"/>
                    <a:pt x="2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54"/>
            <p:cNvSpPr/>
            <p:nvPr/>
          </p:nvSpPr>
          <p:spPr>
            <a:xfrm>
              <a:off x="6121325" y="1658225"/>
              <a:ext cx="97600" cy="83850"/>
            </a:xfrm>
            <a:custGeom>
              <a:avLst/>
              <a:gdLst/>
              <a:ahLst/>
              <a:cxnLst/>
              <a:rect l="l" t="t" r="r" b="b"/>
              <a:pathLst>
                <a:path w="3904" h="3354" extrusionOk="0">
                  <a:moveTo>
                    <a:pt x="3273" y="1"/>
                  </a:moveTo>
                  <a:lnTo>
                    <a:pt x="142" y="2193"/>
                  </a:lnTo>
                  <a:cubicBezTo>
                    <a:pt x="28" y="2270"/>
                    <a:pt x="1" y="2431"/>
                    <a:pt x="78" y="2545"/>
                  </a:cubicBezTo>
                  <a:lnTo>
                    <a:pt x="567" y="3246"/>
                  </a:lnTo>
                  <a:cubicBezTo>
                    <a:pt x="604" y="3300"/>
                    <a:pt x="665" y="3337"/>
                    <a:pt x="732" y="3350"/>
                  </a:cubicBezTo>
                  <a:cubicBezTo>
                    <a:pt x="745" y="3353"/>
                    <a:pt x="762" y="3353"/>
                    <a:pt x="775" y="3353"/>
                  </a:cubicBezTo>
                  <a:cubicBezTo>
                    <a:pt x="829" y="3353"/>
                    <a:pt x="879" y="3337"/>
                    <a:pt x="919" y="3310"/>
                  </a:cubicBezTo>
                  <a:lnTo>
                    <a:pt x="3903" y="1221"/>
                  </a:lnTo>
                  <a:cubicBezTo>
                    <a:pt x="3863" y="1144"/>
                    <a:pt x="3830" y="1067"/>
                    <a:pt x="3789" y="990"/>
                  </a:cubicBezTo>
                  <a:lnTo>
                    <a:pt x="775" y="3099"/>
                  </a:lnTo>
                  <a:lnTo>
                    <a:pt x="286" y="2401"/>
                  </a:lnTo>
                  <a:lnTo>
                    <a:pt x="3394" y="229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4"/>
            <p:cNvSpPr/>
            <p:nvPr/>
          </p:nvSpPr>
          <p:spPr>
            <a:xfrm>
              <a:off x="6128450" y="1663925"/>
              <a:ext cx="87625" cy="71775"/>
            </a:xfrm>
            <a:custGeom>
              <a:avLst/>
              <a:gdLst/>
              <a:ahLst/>
              <a:cxnLst/>
              <a:rect l="l" t="t" r="r" b="b"/>
              <a:pathLst>
                <a:path w="3505" h="2871" extrusionOk="0">
                  <a:moveTo>
                    <a:pt x="3105" y="1"/>
                  </a:moveTo>
                  <a:lnTo>
                    <a:pt x="1" y="2173"/>
                  </a:lnTo>
                  <a:lnTo>
                    <a:pt x="490" y="2871"/>
                  </a:lnTo>
                  <a:lnTo>
                    <a:pt x="3504" y="762"/>
                  </a:lnTo>
                  <a:cubicBezTo>
                    <a:pt x="3464" y="685"/>
                    <a:pt x="3427" y="607"/>
                    <a:pt x="3387" y="534"/>
                  </a:cubicBezTo>
                  <a:lnTo>
                    <a:pt x="554" y="2522"/>
                  </a:lnTo>
                  <a:lnTo>
                    <a:pt x="356" y="2237"/>
                  </a:lnTo>
                  <a:lnTo>
                    <a:pt x="3226" y="225"/>
                  </a:lnTo>
                  <a:cubicBezTo>
                    <a:pt x="3186" y="148"/>
                    <a:pt x="3146" y="74"/>
                    <a:pt x="3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54"/>
            <p:cNvSpPr/>
            <p:nvPr/>
          </p:nvSpPr>
          <p:spPr>
            <a:xfrm>
              <a:off x="6300700" y="1971200"/>
              <a:ext cx="44700" cy="8650"/>
            </a:xfrm>
            <a:custGeom>
              <a:avLst/>
              <a:gdLst/>
              <a:ahLst/>
              <a:cxnLst/>
              <a:rect l="l" t="t" r="r" b="b"/>
              <a:pathLst>
                <a:path w="1788" h="346" extrusionOk="0">
                  <a:moveTo>
                    <a:pt x="1" y="1"/>
                  </a:moveTo>
                  <a:lnTo>
                    <a:pt x="1" y="346"/>
                  </a:lnTo>
                  <a:lnTo>
                    <a:pt x="1788" y="346"/>
                  </a:lnTo>
                  <a:cubicBezTo>
                    <a:pt x="1744" y="229"/>
                    <a:pt x="1700" y="115"/>
                    <a:pt x="1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54"/>
            <p:cNvSpPr/>
            <p:nvPr/>
          </p:nvSpPr>
          <p:spPr>
            <a:xfrm>
              <a:off x="6288050" y="1958475"/>
              <a:ext cx="61800" cy="33950"/>
            </a:xfrm>
            <a:custGeom>
              <a:avLst/>
              <a:gdLst/>
              <a:ahLst/>
              <a:cxnLst/>
              <a:rect l="l" t="t" r="r" b="b"/>
              <a:pathLst>
                <a:path w="2472" h="1358" extrusionOk="0">
                  <a:moveTo>
                    <a:pt x="252" y="0"/>
                  </a:moveTo>
                  <a:cubicBezTo>
                    <a:pt x="114" y="0"/>
                    <a:pt x="0" y="114"/>
                    <a:pt x="0" y="251"/>
                  </a:cubicBezTo>
                  <a:lnTo>
                    <a:pt x="0" y="1106"/>
                  </a:lnTo>
                  <a:cubicBezTo>
                    <a:pt x="0" y="1247"/>
                    <a:pt x="114" y="1358"/>
                    <a:pt x="252" y="1358"/>
                  </a:cubicBezTo>
                  <a:lnTo>
                    <a:pt x="2471" y="1358"/>
                  </a:lnTo>
                  <a:cubicBezTo>
                    <a:pt x="2441" y="1274"/>
                    <a:pt x="2411" y="1190"/>
                    <a:pt x="2381" y="1106"/>
                  </a:cubicBezTo>
                  <a:lnTo>
                    <a:pt x="255" y="1110"/>
                  </a:lnTo>
                  <a:lnTo>
                    <a:pt x="255" y="255"/>
                  </a:lnTo>
                  <a:lnTo>
                    <a:pt x="2069" y="255"/>
                  </a:lnTo>
                  <a:cubicBezTo>
                    <a:pt x="2035" y="171"/>
                    <a:pt x="2002" y="87"/>
                    <a:pt x="19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54"/>
            <p:cNvSpPr/>
            <p:nvPr/>
          </p:nvSpPr>
          <p:spPr>
            <a:xfrm>
              <a:off x="6294425" y="1964825"/>
              <a:ext cx="53250" cy="21400"/>
            </a:xfrm>
            <a:custGeom>
              <a:avLst/>
              <a:gdLst/>
              <a:ahLst/>
              <a:cxnLst/>
              <a:rect l="l" t="t" r="r" b="b"/>
              <a:pathLst>
                <a:path w="2130" h="856" extrusionOk="0">
                  <a:moveTo>
                    <a:pt x="0" y="1"/>
                  </a:moveTo>
                  <a:lnTo>
                    <a:pt x="0" y="856"/>
                  </a:lnTo>
                  <a:lnTo>
                    <a:pt x="2129" y="856"/>
                  </a:lnTo>
                  <a:cubicBezTo>
                    <a:pt x="2096" y="772"/>
                    <a:pt x="2069" y="685"/>
                    <a:pt x="2039" y="601"/>
                  </a:cubicBezTo>
                  <a:lnTo>
                    <a:pt x="252" y="601"/>
                  </a:lnTo>
                  <a:lnTo>
                    <a:pt x="252" y="256"/>
                  </a:lnTo>
                  <a:lnTo>
                    <a:pt x="1908" y="256"/>
                  </a:lnTo>
                  <a:cubicBezTo>
                    <a:pt x="1878" y="172"/>
                    <a:pt x="1844" y="88"/>
                    <a:pt x="1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54"/>
            <p:cNvSpPr/>
            <p:nvPr/>
          </p:nvSpPr>
          <p:spPr>
            <a:xfrm>
              <a:off x="6084375" y="2383575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185" y="1"/>
                  </a:moveTo>
                  <a:lnTo>
                    <a:pt x="0" y="293"/>
                  </a:lnTo>
                  <a:lnTo>
                    <a:pt x="7383" y="4990"/>
                  </a:lnTo>
                  <a:lnTo>
                    <a:pt x="7567" y="4698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54"/>
            <p:cNvSpPr/>
            <p:nvPr/>
          </p:nvSpPr>
          <p:spPr>
            <a:xfrm>
              <a:off x="6068450" y="2368525"/>
              <a:ext cx="221125" cy="154975"/>
            </a:xfrm>
            <a:custGeom>
              <a:avLst/>
              <a:gdLst/>
              <a:ahLst/>
              <a:cxnLst/>
              <a:rect l="l" t="t" r="r" b="b"/>
              <a:pathLst>
                <a:path w="8845" h="6199" extrusionOk="0">
                  <a:moveTo>
                    <a:pt x="745" y="251"/>
                  </a:moveTo>
                  <a:lnTo>
                    <a:pt x="8556" y="5223"/>
                  </a:lnTo>
                  <a:lnTo>
                    <a:pt x="8100" y="5944"/>
                  </a:lnTo>
                  <a:lnTo>
                    <a:pt x="289" y="975"/>
                  </a:lnTo>
                  <a:lnTo>
                    <a:pt x="745" y="251"/>
                  </a:lnTo>
                  <a:close/>
                  <a:moveTo>
                    <a:pt x="744" y="0"/>
                  </a:moveTo>
                  <a:cubicBezTo>
                    <a:pt x="725" y="0"/>
                    <a:pt x="706" y="2"/>
                    <a:pt x="688" y="6"/>
                  </a:cubicBezTo>
                  <a:cubicBezTo>
                    <a:pt x="624" y="23"/>
                    <a:pt x="564" y="60"/>
                    <a:pt x="530" y="117"/>
                  </a:cubicBezTo>
                  <a:lnTo>
                    <a:pt x="74" y="841"/>
                  </a:lnTo>
                  <a:cubicBezTo>
                    <a:pt x="0" y="958"/>
                    <a:pt x="34" y="1116"/>
                    <a:pt x="154" y="1190"/>
                  </a:cubicBezTo>
                  <a:lnTo>
                    <a:pt x="7966" y="6158"/>
                  </a:lnTo>
                  <a:cubicBezTo>
                    <a:pt x="8006" y="6185"/>
                    <a:pt x="8053" y="6199"/>
                    <a:pt x="8100" y="6199"/>
                  </a:cubicBezTo>
                  <a:cubicBezTo>
                    <a:pt x="8120" y="6199"/>
                    <a:pt x="8137" y="6199"/>
                    <a:pt x="8157" y="6195"/>
                  </a:cubicBezTo>
                  <a:cubicBezTo>
                    <a:pt x="8221" y="6178"/>
                    <a:pt x="8278" y="6138"/>
                    <a:pt x="8315" y="6081"/>
                  </a:cubicBezTo>
                  <a:lnTo>
                    <a:pt x="8771" y="5360"/>
                  </a:lnTo>
                  <a:cubicBezTo>
                    <a:pt x="8845" y="5243"/>
                    <a:pt x="8811" y="5085"/>
                    <a:pt x="8690" y="5012"/>
                  </a:cubicBezTo>
                  <a:lnTo>
                    <a:pt x="879" y="40"/>
                  </a:lnTo>
                  <a:cubicBezTo>
                    <a:pt x="838" y="13"/>
                    <a:pt x="791" y="0"/>
                    <a:pt x="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54"/>
            <p:cNvSpPr/>
            <p:nvPr/>
          </p:nvSpPr>
          <p:spPr>
            <a:xfrm>
              <a:off x="6075650" y="2374775"/>
              <a:ext cx="206725" cy="142350"/>
            </a:xfrm>
            <a:custGeom>
              <a:avLst/>
              <a:gdLst/>
              <a:ahLst/>
              <a:cxnLst/>
              <a:rect l="l" t="t" r="r" b="b"/>
              <a:pathLst>
                <a:path w="8269" h="5694" extrusionOk="0">
                  <a:moveTo>
                    <a:pt x="534" y="353"/>
                  </a:moveTo>
                  <a:lnTo>
                    <a:pt x="7916" y="5050"/>
                  </a:lnTo>
                  <a:lnTo>
                    <a:pt x="7732" y="5345"/>
                  </a:lnTo>
                  <a:lnTo>
                    <a:pt x="349" y="645"/>
                  </a:lnTo>
                  <a:lnTo>
                    <a:pt x="534" y="353"/>
                  </a:lnTo>
                  <a:close/>
                  <a:moveTo>
                    <a:pt x="457" y="1"/>
                  </a:moveTo>
                  <a:lnTo>
                    <a:pt x="1" y="725"/>
                  </a:lnTo>
                  <a:lnTo>
                    <a:pt x="7812" y="5694"/>
                  </a:lnTo>
                  <a:lnTo>
                    <a:pt x="8268" y="4973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54"/>
            <p:cNvSpPr/>
            <p:nvPr/>
          </p:nvSpPr>
          <p:spPr>
            <a:xfrm>
              <a:off x="6296850" y="3094350"/>
              <a:ext cx="137050" cy="105800"/>
            </a:xfrm>
            <a:custGeom>
              <a:avLst/>
              <a:gdLst/>
              <a:ahLst/>
              <a:cxnLst/>
              <a:rect l="l" t="t" r="r" b="b"/>
              <a:pathLst>
                <a:path w="5482" h="4232" extrusionOk="0">
                  <a:moveTo>
                    <a:pt x="5277" y="1"/>
                  </a:moveTo>
                  <a:lnTo>
                    <a:pt x="0" y="3957"/>
                  </a:lnTo>
                  <a:lnTo>
                    <a:pt x="208" y="4232"/>
                  </a:lnTo>
                  <a:lnTo>
                    <a:pt x="5482" y="276"/>
                  </a:lnTo>
                  <a:lnTo>
                    <a:pt x="5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54"/>
            <p:cNvSpPr/>
            <p:nvPr/>
          </p:nvSpPr>
          <p:spPr>
            <a:xfrm>
              <a:off x="6280750" y="3079075"/>
              <a:ext cx="169250" cy="136325"/>
            </a:xfrm>
            <a:custGeom>
              <a:avLst/>
              <a:gdLst/>
              <a:ahLst/>
              <a:cxnLst/>
              <a:rect l="l" t="t" r="r" b="b"/>
              <a:pathLst>
                <a:path w="6770" h="5453" extrusionOk="0">
                  <a:moveTo>
                    <a:pt x="5972" y="253"/>
                  </a:moveTo>
                  <a:lnTo>
                    <a:pt x="6481" y="937"/>
                  </a:lnTo>
                  <a:lnTo>
                    <a:pt x="802" y="5198"/>
                  </a:lnTo>
                  <a:lnTo>
                    <a:pt x="289" y="4514"/>
                  </a:lnTo>
                  <a:lnTo>
                    <a:pt x="5972" y="253"/>
                  </a:lnTo>
                  <a:close/>
                  <a:moveTo>
                    <a:pt x="5980" y="0"/>
                  </a:moveTo>
                  <a:cubicBezTo>
                    <a:pt x="5923" y="0"/>
                    <a:pt x="5866" y="17"/>
                    <a:pt x="5818" y="52"/>
                  </a:cubicBezTo>
                  <a:lnTo>
                    <a:pt x="138" y="4313"/>
                  </a:lnTo>
                  <a:cubicBezTo>
                    <a:pt x="24" y="4394"/>
                    <a:pt x="1" y="4554"/>
                    <a:pt x="88" y="4668"/>
                  </a:cubicBezTo>
                  <a:lnTo>
                    <a:pt x="597" y="5349"/>
                  </a:lnTo>
                  <a:cubicBezTo>
                    <a:pt x="638" y="5403"/>
                    <a:pt x="698" y="5440"/>
                    <a:pt x="765" y="5450"/>
                  </a:cubicBezTo>
                  <a:cubicBezTo>
                    <a:pt x="775" y="5450"/>
                    <a:pt x="789" y="5453"/>
                    <a:pt x="802" y="5453"/>
                  </a:cubicBezTo>
                  <a:cubicBezTo>
                    <a:pt x="856" y="5453"/>
                    <a:pt x="909" y="5433"/>
                    <a:pt x="953" y="5403"/>
                  </a:cubicBezTo>
                  <a:lnTo>
                    <a:pt x="6636" y="1141"/>
                  </a:lnTo>
                  <a:cubicBezTo>
                    <a:pt x="6746" y="1058"/>
                    <a:pt x="6770" y="897"/>
                    <a:pt x="6686" y="786"/>
                  </a:cubicBezTo>
                  <a:lnTo>
                    <a:pt x="6176" y="102"/>
                  </a:lnTo>
                  <a:cubicBezTo>
                    <a:pt x="6136" y="48"/>
                    <a:pt x="6076" y="12"/>
                    <a:pt x="6009" y="2"/>
                  </a:cubicBezTo>
                  <a:cubicBezTo>
                    <a:pt x="5999" y="1"/>
                    <a:pt x="5989" y="0"/>
                    <a:pt x="5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54"/>
            <p:cNvSpPr/>
            <p:nvPr/>
          </p:nvSpPr>
          <p:spPr>
            <a:xfrm>
              <a:off x="6287950" y="3085375"/>
              <a:ext cx="154850" cy="123675"/>
            </a:xfrm>
            <a:custGeom>
              <a:avLst/>
              <a:gdLst/>
              <a:ahLst/>
              <a:cxnLst/>
              <a:rect l="l" t="t" r="r" b="b"/>
              <a:pathLst>
                <a:path w="6194" h="4947" extrusionOk="0">
                  <a:moveTo>
                    <a:pt x="5633" y="360"/>
                  </a:moveTo>
                  <a:lnTo>
                    <a:pt x="5838" y="635"/>
                  </a:lnTo>
                  <a:lnTo>
                    <a:pt x="564" y="4591"/>
                  </a:lnTo>
                  <a:lnTo>
                    <a:pt x="356" y="4316"/>
                  </a:lnTo>
                  <a:lnTo>
                    <a:pt x="5633" y="360"/>
                  </a:lnTo>
                  <a:close/>
                  <a:moveTo>
                    <a:pt x="5684" y="1"/>
                  </a:moveTo>
                  <a:lnTo>
                    <a:pt x="1" y="4262"/>
                  </a:lnTo>
                  <a:lnTo>
                    <a:pt x="514" y="4946"/>
                  </a:lnTo>
                  <a:lnTo>
                    <a:pt x="6193" y="685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54"/>
            <p:cNvSpPr/>
            <p:nvPr/>
          </p:nvSpPr>
          <p:spPr>
            <a:xfrm>
              <a:off x="6065750" y="3787025"/>
              <a:ext cx="190975" cy="158425"/>
            </a:xfrm>
            <a:custGeom>
              <a:avLst/>
              <a:gdLst/>
              <a:ahLst/>
              <a:cxnLst/>
              <a:rect l="l" t="t" r="r" b="b"/>
              <a:pathLst>
                <a:path w="7639" h="6337" extrusionOk="0">
                  <a:moveTo>
                    <a:pt x="219" y="0"/>
                  </a:moveTo>
                  <a:lnTo>
                    <a:pt x="1" y="269"/>
                  </a:lnTo>
                  <a:lnTo>
                    <a:pt x="7420" y="6337"/>
                  </a:lnTo>
                  <a:lnTo>
                    <a:pt x="7638" y="6069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54"/>
            <p:cNvSpPr/>
            <p:nvPr/>
          </p:nvSpPr>
          <p:spPr>
            <a:xfrm>
              <a:off x="6049675" y="3771725"/>
              <a:ext cx="223150" cy="189000"/>
            </a:xfrm>
            <a:custGeom>
              <a:avLst/>
              <a:gdLst/>
              <a:ahLst/>
              <a:cxnLst/>
              <a:rect l="l" t="t" r="r" b="b"/>
              <a:pathLst>
                <a:path w="8926" h="7560" extrusionOk="0">
                  <a:moveTo>
                    <a:pt x="825" y="254"/>
                  </a:moveTo>
                  <a:lnTo>
                    <a:pt x="8637" y="6647"/>
                  </a:lnTo>
                  <a:lnTo>
                    <a:pt x="8100" y="7308"/>
                  </a:lnTo>
                  <a:lnTo>
                    <a:pt x="289" y="914"/>
                  </a:lnTo>
                  <a:lnTo>
                    <a:pt x="825" y="254"/>
                  </a:lnTo>
                  <a:close/>
                  <a:moveTo>
                    <a:pt x="827" y="1"/>
                  </a:moveTo>
                  <a:cubicBezTo>
                    <a:pt x="818" y="1"/>
                    <a:pt x="810" y="1"/>
                    <a:pt x="802" y="2"/>
                  </a:cubicBezTo>
                  <a:cubicBezTo>
                    <a:pt x="735" y="9"/>
                    <a:pt x="674" y="42"/>
                    <a:pt x="631" y="93"/>
                  </a:cubicBezTo>
                  <a:lnTo>
                    <a:pt x="91" y="753"/>
                  </a:lnTo>
                  <a:cubicBezTo>
                    <a:pt x="0" y="860"/>
                    <a:pt x="17" y="1021"/>
                    <a:pt x="128" y="1112"/>
                  </a:cubicBezTo>
                  <a:lnTo>
                    <a:pt x="7939" y="7502"/>
                  </a:lnTo>
                  <a:cubicBezTo>
                    <a:pt x="7983" y="7539"/>
                    <a:pt x="8040" y="7559"/>
                    <a:pt x="8100" y="7559"/>
                  </a:cubicBezTo>
                  <a:lnTo>
                    <a:pt x="8124" y="7559"/>
                  </a:lnTo>
                  <a:cubicBezTo>
                    <a:pt x="8191" y="7552"/>
                    <a:pt x="8255" y="7519"/>
                    <a:pt x="8295" y="7469"/>
                  </a:cubicBezTo>
                  <a:lnTo>
                    <a:pt x="8835" y="6808"/>
                  </a:lnTo>
                  <a:cubicBezTo>
                    <a:pt x="8925" y="6701"/>
                    <a:pt x="8908" y="6540"/>
                    <a:pt x="8798" y="6453"/>
                  </a:cubicBezTo>
                  <a:lnTo>
                    <a:pt x="986" y="59"/>
                  </a:lnTo>
                  <a:cubicBezTo>
                    <a:pt x="942" y="21"/>
                    <a:pt x="885" y="1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54"/>
            <p:cNvSpPr/>
            <p:nvPr/>
          </p:nvSpPr>
          <p:spPr>
            <a:xfrm>
              <a:off x="6056875" y="3778050"/>
              <a:ext cx="208725" cy="176375"/>
            </a:xfrm>
            <a:custGeom>
              <a:avLst/>
              <a:gdLst/>
              <a:ahLst/>
              <a:cxnLst/>
              <a:rect l="l" t="t" r="r" b="b"/>
              <a:pathLst>
                <a:path w="8349" h="7055" extrusionOk="0">
                  <a:moveTo>
                    <a:pt x="574" y="359"/>
                  </a:moveTo>
                  <a:lnTo>
                    <a:pt x="7993" y="6428"/>
                  </a:lnTo>
                  <a:lnTo>
                    <a:pt x="7775" y="6696"/>
                  </a:lnTo>
                  <a:lnTo>
                    <a:pt x="356" y="628"/>
                  </a:lnTo>
                  <a:lnTo>
                    <a:pt x="574" y="359"/>
                  </a:lnTo>
                  <a:close/>
                  <a:moveTo>
                    <a:pt x="537" y="1"/>
                  </a:moveTo>
                  <a:lnTo>
                    <a:pt x="1" y="661"/>
                  </a:lnTo>
                  <a:lnTo>
                    <a:pt x="7812" y="7055"/>
                  </a:lnTo>
                  <a:lnTo>
                    <a:pt x="8349" y="6394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54"/>
            <p:cNvSpPr/>
            <p:nvPr/>
          </p:nvSpPr>
          <p:spPr>
            <a:xfrm>
              <a:off x="5551125" y="4603475"/>
              <a:ext cx="155075" cy="123325"/>
            </a:xfrm>
            <a:custGeom>
              <a:avLst/>
              <a:gdLst/>
              <a:ahLst/>
              <a:cxnLst/>
              <a:rect l="l" t="t" r="r" b="b"/>
              <a:pathLst>
                <a:path w="6203" h="4933" extrusionOk="0">
                  <a:moveTo>
                    <a:pt x="5992" y="1"/>
                  </a:moveTo>
                  <a:lnTo>
                    <a:pt x="0" y="4661"/>
                  </a:lnTo>
                  <a:lnTo>
                    <a:pt x="212" y="4933"/>
                  </a:lnTo>
                  <a:lnTo>
                    <a:pt x="6203" y="273"/>
                  </a:lnTo>
                  <a:lnTo>
                    <a:pt x="59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54"/>
            <p:cNvSpPr/>
            <p:nvPr/>
          </p:nvSpPr>
          <p:spPr>
            <a:xfrm>
              <a:off x="5535025" y="4588225"/>
              <a:ext cx="187275" cy="153750"/>
            </a:xfrm>
            <a:custGeom>
              <a:avLst/>
              <a:gdLst/>
              <a:ahLst/>
              <a:cxnLst/>
              <a:rect l="l" t="t" r="r" b="b"/>
              <a:pathLst>
                <a:path w="7491" h="6150" extrusionOk="0">
                  <a:moveTo>
                    <a:pt x="6679" y="256"/>
                  </a:moveTo>
                  <a:lnTo>
                    <a:pt x="7202" y="926"/>
                  </a:lnTo>
                  <a:lnTo>
                    <a:pt x="809" y="5898"/>
                  </a:lnTo>
                  <a:lnTo>
                    <a:pt x="289" y="5228"/>
                  </a:lnTo>
                  <a:lnTo>
                    <a:pt x="6679" y="256"/>
                  </a:lnTo>
                  <a:close/>
                  <a:moveTo>
                    <a:pt x="6681" y="0"/>
                  </a:moveTo>
                  <a:cubicBezTo>
                    <a:pt x="6626" y="0"/>
                    <a:pt x="6572" y="18"/>
                    <a:pt x="6525" y="54"/>
                  </a:cubicBezTo>
                  <a:lnTo>
                    <a:pt x="135" y="5026"/>
                  </a:lnTo>
                  <a:cubicBezTo>
                    <a:pt x="21" y="5110"/>
                    <a:pt x="1" y="5271"/>
                    <a:pt x="88" y="5382"/>
                  </a:cubicBezTo>
                  <a:lnTo>
                    <a:pt x="611" y="6052"/>
                  </a:lnTo>
                  <a:cubicBezTo>
                    <a:pt x="651" y="6106"/>
                    <a:pt x="712" y="6140"/>
                    <a:pt x="779" y="6150"/>
                  </a:cubicBezTo>
                  <a:lnTo>
                    <a:pt x="809" y="6150"/>
                  </a:lnTo>
                  <a:cubicBezTo>
                    <a:pt x="866" y="6150"/>
                    <a:pt x="919" y="6133"/>
                    <a:pt x="966" y="6096"/>
                  </a:cubicBezTo>
                  <a:lnTo>
                    <a:pt x="7360" y="1127"/>
                  </a:lnTo>
                  <a:cubicBezTo>
                    <a:pt x="7471" y="1040"/>
                    <a:pt x="7491" y="879"/>
                    <a:pt x="7403" y="769"/>
                  </a:cubicBezTo>
                  <a:lnTo>
                    <a:pt x="6880" y="98"/>
                  </a:lnTo>
                  <a:cubicBezTo>
                    <a:pt x="6830" y="34"/>
                    <a:pt x="6756" y="0"/>
                    <a:pt x="6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54"/>
            <p:cNvSpPr/>
            <p:nvPr/>
          </p:nvSpPr>
          <p:spPr>
            <a:xfrm>
              <a:off x="5542250" y="4594600"/>
              <a:ext cx="172850" cy="141000"/>
            </a:xfrm>
            <a:custGeom>
              <a:avLst/>
              <a:gdLst/>
              <a:ahLst/>
              <a:cxnLst/>
              <a:rect l="l" t="t" r="r" b="b"/>
              <a:pathLst>
                <a:path w="6914" h="5640" extrusionOk="0">
                  <a:moveTo>
                    <a:pt x="6347" y="356"/>
                  </a:moveTo>
                  <a:lnTo>
                    <a:pt x="6558" y="628"/>
                  </a:lnTo>
                  <a:lnTo>
                    <a:pt x="567" y="5288"/>
                  </a:lnTo>
                  <a:lnTo>
                    <a:pt x="355" y="5016"/>
                  </a:lnTo>
                  <a:lnTo>
                    <a:pt x="6347" y="356"/>
                  </a:lnTo>
                  <a:close/>
                  <a:moveTo>
                    <a:pt x="6390" y="1"/>
                  </a:moveTo>
                  <a:lnTo>
                    <a:pt x="0" y="4969"/>
                  </a:lnTo>
                  <a:lnTo>
                    <a:pt x="520" y="5640"/>
                  </a:lnTo>
                  <a:lnTo>
                    <a:pt x="6913" y="671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54"/>
            <p:cNvSpPr/>
            <p:nvPr/>
          </p:nvSpPr>
          <p:spPr>
            <a:xfrm>
              <a:off x="6087650" y="3462400"/>
              <a:ext cx="200425" cy="8750"/>
            </a:xfrm>
            <a:custGeom>
              <a:avLst/>
              <a:gdLst/>
              <a:ahLst/>
              <a:cxnLst/>
              <a:rect l="l" t="t" r="r" b="b"/>
              <a:pathLst>
                <a:path w="8017" h="350" extrusionOk="0">
                  <a:moveTo>
                    <a:pt x="0" y="0"/>
                  </a:moveTo>
                  <a:lnTo>
                    <a:pt x="0" y="349"/>
                  </a:lnTo>
                  <a:lnTo>
                    <a:pt x="8016" y="349"/>
                  </a:lnTo>
                  <a:lnTo>
                    <a:pt x="80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54"/>
            <p:cNvSpPr/>
            <p:nvPr/>
          </p:nvSpPr>
          <p:spPr>
            <a:xfrm>
              <a:off x="6074975" y="3449750"/>
              <a:ext cx="225750" cy="34050"/>
            </a:xfrm>
            <a:custGeom>
              <a:avLst/>
              <a:gdLst/>
              <a:ahLst/>
              <a:cxnLst/>
              <a:rect l="l" t="t" r="r" b="b"/>
              <a:pathLst>
                <a:path w="9030" h="1362" extrusionOk="0">
                  <a:moveTo>
                    <a:pt x="8778" y="255"/>
                  </a:moveTo>
                  <a:lnTo>
                    <a:pt x="8778" y="1110"/>
                  </a:lnTo>
                  <a:lnTo>
                    <a:pt x="256" y="1110"/>
                  </a:lnTo>
                  <a:lnTo>
                    <a:pt x="256" y="255"/>
                  </a:lnTo>
                  <a:close/>
                  <a:moveTo>
                    <a:pt x="256" y="0"/>
                  </a:moveTo>
                  <a:cubicBezTo>
                    <a:pt x="115" y="0"/>
                    <a:pt x="1" y="114"/>
                    <a:pt x="1" y="255"/>
                  </a:cubicBezTo>
                  <a:lnTo>
                    <a:pt x="1" y="1110"/>
                  </a:lnTo>
                  <a:cubicBezTo>
                    <a:pt x="1" y="1247"/>
                    <a:pt x="115" y="1361"/>
                    <a:pt x="256" y="1361"/>
                  </a:cubicBezTo>
                  <a:lnTo>
                    <a:pt x="8778" y="1361"/>
                  </a:lnTo>
                  <a:cubicBezTo>
                    <a:pt x="8916" y="1361"/>
                    <a:pt x="9030" y="1247"/>
                    <a:pt x="9030" y="1110"/>
                  </a:cubicBezTo>
                  <a:lnTo>
                    <a:pt x="9030" y="255"/>
                  </a:lnTo>
                  <a:cubicBezTo>
                    <a:pt x="9030" y="114"/>
                    <a:pt x="8916" y="0"/>
                    <a:pt x="8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54"/>
            <p:cNvSpPr/>
            <p:nvPr/>
          </p:nvSpPr>
          <p:spPr>
            <a:xfrm>
              <a:off x="6081350" y="3456100"/>
              <a:ext cx="213100" cy="21400"/>
            </a:xfrm>
            <a:custGeom>
              <a:avLst/>
              <a:gdLst/>
              <a:ahLst/>
              <a:cxnLst/>
              <a:rect l="l" t="t" r="r" b="b"/>
              <a:pathLst>
                <a:path w="8524" h="856" extrusionOk="0">
                  <a:moveTo>
                    <a:pt x="8265" y="256"/>
                  </a:moveTo>
                  <a:lnTo>
                    <a:pt x="8265" y="601"/>
                  </a:lnTo>
                  <a:lnTo>
                    <a:pt x="252" y="601"/>
                  </a:lnTo>
                  <a:lnTo>
                    <a:pt x="252" y="256"/>
                  </a:lnTo>
                  <a:close/>
                  <a:moveTo>
                    <a:pt x="1" y="1"/>
                  </a:moveTo>
                  <a:lnTo>
                    <a:pt x="1" y="856"/>
                  </a:lnTo>
                  <a:lnTo>
                    <a:pt x="8523" y="856"/>
                  </a:lnTo>
                  <a:lnTo>
                    <a:pt x="85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54"/>
            <p:cNvSpPr/>
            <p:nvPr/>
          </p:nvSpPr>
          <p:spPr>
            <a:xfrm>
              <a:off x="5183425" y="1316250"/>
              <a:ext cx="134625" cy="194900"/>
            </a:xfrm>
            <a:custGeom>
              <a:avLst/>
              <a:gdLst/>
              <a:ahLst/>
              <a:cxnLst/>
              <a:rect l="l" t="t" r="r" b="b"/>
              <a:pathLst>
                <a:path w="5385" h="7796" extrusionOk="0">
                  <a:moveTo>
                    <a:pt x="289" y="1"/>
                  </a:moveTo>
                  <a:lnTo>
                    <a:pt x="0" y="195"/>
                  </a:lnTo>
                  <a:lnTo>
                    <a:pt x="5096" y="7796"/>
                  </a:lnTo>
                  <a:lnTo>
                    <a:pt x="5385" y="7598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54"/>
            <p:cNvSpPr/>
            <p:nvPr/>
          </p:nvSpPr>
          <p:spPr>
            <a:xfrm>
              <a:off x="5167400" y="1301075"/>
              <a:ext cx="166650" cy="225175"/>
            </a:xfrm>
            <a:custGeom>
              <a:avLst/>
              <a:gdLst/>
              <a:ahLst/>
              <a:cxnLst/>
              <a:rect l="l" t="t" r="r" b="b"/>
              <a:pathLst>
                <a:path w="6666" h="9007" extrusionOk="0">
                  <a:moveTo>
                    <a:pt x="1000" y="252"/>
                  </a:moveTo>
                  <a:lnTo>
                    <a:pt x="6378" y="8275"/>
                  </a:lnTo>
                  <a:lnTo>
                    <a:pt x="5667" y="8751"/>
                  </a:lnTo>
                  <a:lnTo>
                    <a:pt x="289" y="732"/>
                  </a:lnTo>
                  <a:lnTo>
                    <a:pt x="1000" y="252"/>
                  </a:lnTo>
                  <a:close/>
                  <a:moveTo>
                    <a:pt x="1005" y="1"/>
                  </a:moveTo>
                  <a:cubicBezTo>
                    <a:pt x="954" y="1"/>
                    <a:pt x="901" y="15"/>
                    <a:pt x="856" y="44"/>
                  </a:cubicBezTo>
                  <a:lnTo>
                    <a:pt x="148" y="521"/>
                  </a:lnTo>
                  <a:cubicBezTo>
                    <a:pt x="31" y="598"/>
                    <a:pt x="1" y="755"/>
                    <a:pt x="78" y="873"/>
                  </a:cubicBezTo>
                  <a:lnTo>
                    <a:pt x="5456" y="8896"/>
                  </a:lnTo>
                  <a:cubicBezTo>
                    <a:pt x="5496" y="8949"/>
                    <a:pt x="5553" y="8989"/>
                    <a:pt x="5620" y="9003"/>
                  </a:cubicBezTo>
                  <a:cubicBezTo>
                    <a:pt x="5637" y="9006"/>
                    <a:pt x="5650" y="9006"/>
                    <a:pt x="5667" y="9006"/>
                  </a:cubicBezTo>
                  <a:cubicBezTo>
                    <a:pt x="5717" y="9006"/>
                    <a:pt x="5767" y="8993"/>
                    <a:pt x="5811" y="8966"/>
                  </a:cubicBezTo>
                  <a:lnTo>
                    <a:pt x="6518" y="8487"/>
                  </a:lnTo>
                  <a:cubicBezTo>
                    <a:pt x="6636" y="8409"/>
                    <a:pt x="6666" y="8252"/>
                    <a:pt x="6589" y="8134"/>
                  </a:cubicBezTo>
                  <a:lnTo>
                    <a:pt x="1211" y="111"/>
                  </a:lnTo>
                  <a:cubicBezTo>
                    <a:pt x="1171" y="58"/>
                    <a:pt x="1114" y="18"/>
                    <a:pt x="1047" y="4"/>
                  </a:cubicBezTo>
                  <a:cubicBezTo>
                    <a:pt x="1033" y="2"/>
                    <a:pt x="1019" y="1"/>
                    <a:pt x="10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54"/>
            <p:cNvSpPr/>
            <p:nvPr/>
          </p:nvSpPr>
          <p:spPr>
            <a:xfrm>
              <a:off x="5174625" y="1307375"/>
              <a:ext cx="152225" cy="212575"/>
            </a:xfrm>
            <a:custGeom>
              <a:avLst/>
              <a:gdLst/>
              <a:ahLst/>
              <a:cxnLst/>
              <a:rect l="l" t="t" r="r" b="b"/>
              <a:pathLst>
                <a:path w="6089" h="8503" extrusionOk="0">
                  <a:moveTo>
                    <a:pt x="641" y="356"/>
                  </a:moveTo>
                  <a:lnTo>
                    <a:pt x="5737" y="7956"/>
                  </a:lnTo>
                  <a:lnTo>
                    <a:pt x="5448" y="8151"/>
                  </a:lnTo>
                  <a:lnTo>
                    <a:pt x="352" y="550"/>
                  </a:lnTo>
                  <a:lnTo>
                    <a:pt x="641" y="356"/>
                  </a:lnTo>
                  <a:close/>
                  <a:moveTo>
                    <a:pt x="711" y="0"/>
                  </a:moveTo>
                  <a:lnTo>
                    <a:pt x="0" y="480"/>
                  </a:lnTo>
                  <a:lnTo>
                    <a:pt x="5378" y="8503"/>
                  </a:lnTo>
                  <a:lnTo>
                    <a:pt x="6089" y="8023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54"/>
            <p:cNvSpPr/>
            <p:nvPr/>
          </p:nvSpPr>
          <p:spPr>
            <a:xfrm>
              <a:off x="3069975" y="1228425"/>
              <a:ext cx="117775" cy="176025"/>
            </a:xfrm>
            <a:custGeom>
              <a:avLst/>
              <a:gdLst/>
              <a:ahLst/>
              <a:cxnLst/>
              <a:rect l="l" t="t" r="r" b="b"/>
              <a:pathLst>
                <a:path w="4711" h="7041" extrusionOk="0">
                  <a:moveTo>
                    <a:pt x="288" y="0"/>
                  </a:moveTo>
                  <a:lnTo>
                    <a:pt x="0" y="184"/>
                  </a:lnTo>
                  <a:lnTo>
                    <a:pt x="4422" y="7041"/>
                  </a:lnTo>
                  <a:lnTo>
                    <a:pt x="4711" y="6853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54"/>
            <p:cNvSpPr/>
            <p:nvPr/>
          </p:nvSpPr>
          <p:spPr>
            <a:xfrm>
              <a:off x="3054625" y="1213275"/>
              <a:ext cx="148475" cy="206275"/>
            </a:xfrm>
            <a:custGeom>
              <a:avLst/>
              <a:gdLst/>
              <a:ahLst/>
              <a:cxnLst/>
              <a:rect l="l" t="t" r="r" b="b"/>
              <a:pathLst>
                <a:path w="5939" h="8251" extrusionOk="0">
                  <a:moveTo>
                    <a:pt x="976" y="254"/>
                  </a:moveTo>
                  <a:lnTo>
                    <a:pt x="5673" y="7536"/>
                  </a:lnTo>
                  <a:lnTo>
                    <a:pt x="4959" y="7999"/>
                  </a:lnTo>
                  <a:lnTo>
                    <a:pt x="262" y="713"/>
                  </a:lnTo>
                  <a:lnTo>
                    <a:pt x="976" y="254"/>
                  </a:lnTo>
                  <a:close/>
                  <a:moveTo>
                    <a:pt x="975" y="0"/>
                  </a:moveTo>
                  <a:cubicBezTo>
                    <a:pt x="928" y="0"/>
                    <a:pt x="881" y="13"/>
                    <a:pt x="839" y="39"/>
                  </a:cubicBezTo>
                  <a:lnTo>
                    <a:pt x="125" y="502"/>
                  </a:lnTo>
                  <a:cubicBezTo>
                    <a:pt x="68" y="539"/>
                    <a:pt x="27" y="596"/>
                    <a:pt x="14" y="660"/>
                  </a:cubicBezTo>
                  <a:cubicBezTo>
                    <a:pt x="1" y="727"/>
                    <a:pt x="11" y="797"/>
                    <a:pt x="51" y="851"/>
                  </a:cubicBezTo>
                  <a:lnTo>
                    <a:pt x="4748" y="8133"/>
                  </a:lnTo>
                  <a:cubicBezTo>
                    <a:pt x="4795" y="8207"/>
                    <a:pt x="4875" y="8250"/>
                    <a:pt x="4959" y="8250"/>
                  </a:cubicBezTo>
                  <a:cubicBezTo>
                    <a:pt x="5009" y="8250"/>
                    <a:pt x="5056" y="8237"/>
                    <a:pt x="5097" y="8207"/>
                  </a:cubicBezTo>
                  <a:lnTo>
                    <a:pt x="5814" y="7747"/>
                  </a:lnTo>
                  <a:cubicBezTo>
                    <a:pt x="5871" y="7710"/>
                    <a:pt x="5911" y="7653"/>
                    <a:pt x="5925" y="7586"/>
                  </a:cubicBezTo>
                  <a:cubicBezTo>
                    <a:pt x="5938" y="7523"/>
                    <a:pt x="5925" y="7452"/>
                    <a:pt x="5891" y="7395"/>
                  </a:cubicBezTo>
                  <a:lnTo>
                    <a:pt x="1191" y="117"/>
                  </a:lnTo>
                  <a:cubicBezTo>
                    <a:pt x="1141" y="41"/>
                    <a:pt x="1059" y="0"/>
                    <a:pt x="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54"/>
            <p:cNvSpPr/>
            <p:nvPr/>
          </p:nvSpPr>
          <p:spPr>
            <a:xfrm>
              <a:off x="3061175" y="1219625"/>
              <a:ext cx="135375" cy="193550"/>
            </a:xfrm>
            <a:custGeom>
              <a:avLst/>
              <a:gdLst/>
              <a:ahLst/>
              <a:cxnLst/>
              <a:rect l="l" t="t" r="r" b="b"/>
              <a:pathLst>
                <a:path w="5415" h="7742" extrusionOk="0">
                  <a:moveTo>
                    <a:pt x="640" y="352"/>
                  </a:moveTo>
                  <a:lnTo>
                    <a:pt x="5063" y="7205"/>
                  </a:lnTo>
                  <a:lnTo>
                    <a:pt x="4774" y="7393"/>
                  </a:lnTo>
                  <a:lnTo>
                    <a:pt x="352" y="536"/>
                  </a:lnTo>
                  <a:lnTo>
                    <a:pt x="640" y="352"/>
                  </a:lnTo>
                  <a:close/>
                  <a:moveTo>
                    <a:pt x="714" y="0"/>
                  </a:moveTo>
                  <a:lnTo>
                    <a:pt x="0" y="463"/>
                  </a:lnTo>
                  <a:lnTo>
                    <a:pt x="4701" y="7741"/>
                  </a:lnTo>
                  <a:lnTo>
                    <a:pt x="5415" y="728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54"/>
            <p:cNvSpPr/>
            <p:nvPr/>
          </p:nvSpPr>
          <p:spPr>
            <a:xfrm>
              <a:off x="4255650" y="904050"/>
              <a:ext cx="131450" cy="184925"/>
            </a:xfrm>
            <a:custGeom>
              <a:avLst/>
              <a:gdLst/>
              <a:ahLst/>
              <a:cxnLst/>
              <a:rect l="l" t="t" r="r" b="b"/>
              <a:pathLst>
                <a:path w="5258" h="7397" extrusionOk="0">
                  <a:moveTo>
                    <a:pt x="4976" y="0"/>
                  </a:moveTo>
                  <a:lnTo>
                    <a:pt x="0" y="7202"/>
                  </a:lnTo>
                  <a:lnTo>
                    <a:pt x="282" y="7396"/>
                  </a:lnTo>
                  <a:lnTo>
                    <a:pt x="5257" y="19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54"/>
            <p:cNvSpPr/>
            <p:nvPr/>
          </p:nvSpPr>
          <p:spPr>
            <a:xfrm>
              <a:off x="4240400" y="889050"/>
              <a:ext cx="162875" cy="215250"/>
            </a:xfrm>
            <a:custGeom>
              <a:avLst/>
              <a:gdLst/>
              <a:ahLst/>
              <a:cxnLst/>
              <a:rect l="l" t="t" r="r" b="b"/>
              <a:pathLst>
                <a:path w="6515" h="8610" extrusionOk="0">
                  <a:moveTo>
                    <a:pt x="5529" y="255"/>
                  </a:moveTo>
                  <a:lnTo>
                    <a:pt x="6226" y="738"/>
                  </a:lnTo>
                  <a:lnTo>
                    <a:pt x="962" y="8355"/>
                  </a:lnTo>
                  <a:lnTo>
                    <a:pt x="262" y="7872"/>
                  </a:lnTo>
                  <a:lnTo>
                    <a:pt x="5529" y="255"/>
                  </a:lnTo>
                  <a:close/>
                  <a:moveTo>
                    <a:pt x="5530" y="1"/>
                  </a:moveTo>
                  <a:cubicBezTo>
                    <a:pt x="5448" y="1"/>
                    <a:pt x="5368" y="39"/>
                    <a:pt x="5317" y="111"/>
                  </a:cubicBezTo>
                  <a:lnTo>
                    <a:pt x="54" y="7728"/>
                  </a:lnTo>
                  <a:cubicBezTo>
                    <a:pt x="13" y="7782"/>
                    <a:pt x="0" y="7852"/>
                    <a:pt x="13" y="7919"/>
                  </a:cubicBezTo>
                  <a:cubicBezTo>
                    <a:pt x="24" y="7983"/>
                    <a:pt x="64" y="8043"/>
                    <a:pt x="117" y="8080"/>
                  </a:cubicBezTo>
                  <a:lnTo>
                    <a:pt x="818" y="8563"/>
                  </a:lnTo>
                  <a:cubicBezTo>
                    <a:pt x="858" y="8593"/>
                    <a:pt x="909" y="8610"/>
                    <a:pt x="962" y="8610"/>
                  </a:cubicBezTo>
                  <a:cubicBezTo>
                    <a:pt x="1043" y="8610"/>
                    <a:pt x="1123" y="8566"/>
                    <a:pt x="1170" y="8499"/>
                  </a:cubicBezTo>
                  <a:lnTo>
                    <a:pt x="6437" y="882"/>
                  </a:lnTo>
                  <a:cubicBezTo>
                    <a:pt x="6514" y="768"/>
                    <a:pt x="6488" y="607"/>
                    <a:pt x="6370" y="526"/>
                  </a:cubicBezTo>
                  <a:lnTo>
                    <a:pt x="5673" y="44"/>
                  </a:lnTo>
                  <a:cubicBezTo>
                    <a:pt x="5629" y="15"/>
                    <a:pt x="5579" y="1"/>
                    <a:pt x="5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54"/>
            <p:cNvSpPr/>
            <p:nvPr/>
          </p:nvSpPr>
          <p:spPr>
            <a:xfrm>
              <a:off x="4246925" y="895400"/>
              <a:ext cx="149150" cy="202525"/>
            </a:xfrm>
            <a:custGeom>
              <a:avLst/>
              <a:gdLst/>
              <a:ahLst/>
              <a:cxnLst/>
              <a:rect l="l" t="t" r="r" b="b"/>
              <a:pathLst>
                <a:path w="5966" h="8101" extrusionOk="0">
                  <a:moveTo>
                    <a:pt x="5331" y="353"/>
                  </a:moveTo>
                  <a:lnTo>
                    <a:pt x="5613" y="547"/>
                  </a:lnTo>
                  <a:lnTo>
                    <a:pt x="638" y="7749"/>
                  </a:lnTo>
                  <a:lnTo>
                    <a:pt x="356" y="7554"/>
                  </a:lnTo>
                  <a:lnTo>
                    <a:pt x="5331" y="353"/>
                  </a:lnTo>
                  <a:close/>
                  <a:moveTo>
                    <a:pt x="5268" y="1"/>
                  </a:moveTo>
                  <a:lnTo>
                    <a:pt x="1" y="7618"/>
                  </a:lnTo>
                  <a:lnTo>
                    <a:pt x="701" y="8101"/>
                  </a:lnTo>
                  <a:lnTo>
                    <a:pt x="5965" y="484"/>
                  </a:lnTo>
                  <a:lnTo>
                    <a:pt x="52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54"/>
            <p:cNvSpPr/>
            <p:nvPr/>
          </p:nvSpPr>
          <p:spPr>
            <a:xfrm>
              <a:off x="5112425" y="3482100"/>
              <a:ext cx="134625" cy="194900"/>
            </a:xfrm>
            <a:custGeom>
              <a:avLst/>
              <a:gdLst/>
              <a:ahLst/>
              <a:cxnLst/>
              <a:rect l="l" t="t" r="r" b="b"/>
              <a:pathLst>
                <a:path w="5385" h="7796" extrusionOk="0">
                  <a:moveTo>
                    <a:pt x="289" y="0"/>
                  </a:moveTo>
                  <a:lnTo>
                    <a:pt x="0" y="195"/>
                  </a:lnTo>
                  <a:lnTo>
                    <a:pt x="5097" y="7795"/>
                  </a:lnTo>
                  <a:lnTo>
                    <a:pt x="5385" y="7601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54"/>
            <p:cNvSpPr/>
            <p:nvPr/>
          </p:nvSpPr>
          <p:spPr>
            <a:xfrm>
              <a:off x="5096425" y="3466975"/>
              <a:ext cx="166650" cy="225100"/>
            </a:xfrm>
            <a:custGeom>
              <a:avLst/>
              <a:gdLst/>
              <a:ahLst/>
              <a:cxnLst/>
              <a:rect l="l" t="t" r="r" b="b"/>
              <a:pathLst>
                <a:path w="6666" h="9004" extrusionOk="0">
                  <a:moveTo>
                    <a:pt x="999" y="253"/>
                  </a:moveTo>
                  <a:lnTo>
                    <a:pt x="6380" y="8276"/>
                  </a:lnTo>
                  <a:lnTo>
                    <a:pt x="5666" y="8752"/>
                  </a:lnTo>
                  <a:lnTo>
                    <a:pt x="288" y="729"/>
                  </a:lnTo>
                  <a:lnTo>
                    <a:pt x="999" y="253"/>
                  </a:lnTo>
                  <a:close/>
                  <a:moveTo>
                    <a:pt x="997" y="0"/>
                  </a:moveTo>
                  <a:cubicBezTo>
                    <a:pt x="948" y="0"/>
                    <a:pt x="898" y="15"/>
                    <a:pt x="855" y="42"/>
                  </a:cubicBezTo>
                  <a:lnTo>
                    <a:pt x="148" y="518"/>
                  </a:lnTo>
                  <a:cubicBezTo>
                    <a:pt x="30" y="599"/>
                    <a:pt x="0" y="756"/>
                    <a:pt x="77" y="873"/>
                  </a:cubicBezTo>
                  <a:lnTo>
                    <a:pt x="5458" y="8893"/>
                  </a:lnTo>
                  <a:cubicBezTo>
                    <a:pt x="5495" y="8950"/>
                    <a:pt x="5552" y="8987"/>
                    <a:pt x="5619" y="9000"/>
                  </a:cubicBezTo>
                  <a:cubicBezTo>
                    <a:pt x="5636" y="9004"/>
                    <a:pt x="5653" y="9004"/>
                    <a:pt x="5670" y="9004"/>
                  </a:cubicBezTo>
                  <a:cubicBezTo>
                    <a:pt x="5720" y="9004"/>
                    <a:pt x="5767" y="8990"/>
                    <a:pt x="5810" y="8964"/>
                  </a:cubicBezTo>
                  <a:lnTo>
                    <a:pt x="6521" y="8484"/>
                  </a:lnTo>
                  <a:cubicBezTo>
                    <a:pt x="6635" y="8407"/>
                    <a:pt x="6665" y="8249"/>
                    <a:pt x="6588" y="8132"/>
                  </a:cubicBezTo>
                  <a:lnTo>
                    <a:pt x="1210" y="112"/>
                  </a:lnTo>
                  <a:cubicBezTo>
                    <a:pt x="1170" y="55"/>
                    <a:pt x="1113" y="19"/>
                    <a:pt x="1046" y="5"/>
                  </a:cubicBezTo>
                  <a:cubicBezTo>
                    <a:pt x="1030" y="2"/>
                    <a:pt x="1013" y="0"/>
                    <a:pt x="9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54"/>
            <p:cNvSpPr/>
            <p:nvPr/>
          </p:nvSpPr>
          <p:spPr>
            <a:xfrm>
              <a:off x="5103625" y="3473300"/>
              <a:ext cx="152325" cy="212500"/>
            </a:xfrm>
            <a:custGeom>
              <a:avLst/>
              <a:gdLst/>
              <a:ahLst/>
              <a:cxnLst/>
              <a:rect l="l" t="t" r="r" b="b"/>
              <a:pathLst>
                <a:path w="6093" h="8500" extrusionOk="0">
                  <a:moveTo>
                    <a:pt x="641" y="352"/>
                  </a:moveTo>
                  <a:lnTo>
                    <a:pt x="5737" y="7953"/>
                  </a:lnTo>
                  <a:lnTo>
                    <a:pt x="5449" y="8147"/>
                  </a:lnTo>
                  <a:lnTo>
                    <a:pt x="352" y="547"/>
                  </a:lnTo>
                  <a:lnTo>
                    <a:pt x="641" y="352"/>
                  </a:lnTo>
                  <a:close/>
                  <a:moveTo>
                    <a:pt x="711" y="0"/>
                  </a:moveTo>
                  <a:lnTo>
                    <a:pt x="0" y="476"/>
                  </a:lnTo>
                  <a:lnTo>
                    <a:pt x="5378" y="8499"/>
                  </a:lnTo>
                  <a:lnTo>
                    <a:pt x="6092" y="8023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54"/>
            <p:cNvSpPr/>
            <p:nvPr/>
          </p:nvSpPr>
          <p:spPr>
            <a:xfrm>
              <a:off x="4536675" y="1481450"/>
              <a:ext cx="117800" cy="176050"/>
            </a:xfrm>
            <a:custGeom>
              <a:avLst/>
              <a:gdLst/>
              <a:ahLst/>
              <a:cxnLst/>
              <a:rect l="l" t="t" r="r" b="b"/>
              <a:pathLst>
                <a:path w="4712" h="7042" extrusionOk="0">
                  <a:moveTo>
                    <a:pt x="289" y="1"/>
                  </a:moveTo>
                  <a:lnTo>
                    <a:pt x="1" y="185"/>
                  </a:lnTo>
                  <a:lnTo>
                    <a:pt x="4423" y="7042"/>
                  </a:lnTo>
                  <a:lnTo>
                    <a:pt x="4711" y="685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54"/>
            <p:cNvSpPr/>
            <p:nvPr/>
          </p:nvSpPr>
          <p:spPr>
            <a:xfrm>
              <a:off x="4521350" y="1466250"/>
              <a:ext cx="148450" cy="206425"/>
            </a:xfrm>
            <a:custGeom>
              <a:avLst/>
              <a:gdLst/>
              <a:ahLst/>
              <a:cxnLst/>
              <a:rect l="l" t="t" r="r" b="b"/>
              <a:pathLst>
                <a:path w="5938" h="8257" extrusionOk="0">
                  <a:moveTo>
                    <a:pt x="976" y="257"/>
                  </a:moveTo>
                  <a:lnTo>
                    <a:pt x="5673" y="7542"/>
                  </a:lnTo>
                  <a:lnTo>
                    <a:pt x="4959" y="8002"/>
                  </a:lnTo>
                  <a:lnTo>
                    <a:pt x="258" y="719"/>
                  </a:lnTo>
                  <a:lnTo>
                    <a:pt x="976" y="257"/>
                  </a:lnTo>
                  <a:close/>
                  <a:moveTo>
                    <a:pt x="976" y="1"/>
                  </a:moveTo>
                  <a:cubicBezTo>
                    <a:pt x="929" y="1"/>
                    <a:pt x="881" y="14"/>
                    <a:pt x="838" y="42"/>
                  </a:cubicBezTo>
                  <a:lnTo>
                    <a:pt x="124" y="505"/>
                  </a:lnTo>
                  <a:cubicBezTo>
                    <a:pt x="67" y="538"/>
                    <a:pt x="27" y="599"/>
                    <a:pt x="14" y="662"/>
                  </a:cubicBezTo>
                  <a:cubicBezTo>
                    <a:pt x="0" y="730"/>
                    <a:pt x="10" y="797"/>
                    <a:pt x="47" y="854"/>
                  </a:cubicBezTo>
                  <a:lnTo>
                    <a:pt x="4748" y="8139"/>
                  </a:lnTo>
                  <a:cubicBezTo>
                    <a:pt x="4795" y="8213"/>
                    <a:pt x="4875" y="8256"/>
                    <a:pt x="4959" y="8256"/>
                  </a:cubicBezTo>
                  <a:cubicBezTo>
                    <a:pt x="5009" y="8256"/>
                    <a:pt x="5056" y="8240"/>
                    <a:pt x="5096" y="8213"/>
                  </a:cubicBezTo>
                  <a:lnTo>
                    <a:pt x="5814" y="7753"/>
                  </a:lnTo>
                  <a:cubicBezTo>
                    <a:pt x="5871" y="7717"/>
                    <a:pt x="5911" y="7660"/>
                    <a:pt x="5925" y="7593"/>
                  </a:cubicBezTo>
                  <a:cubicBezTo>
                    <a:pt x="5938" y="7525"/>
                    <a:pt x="5925" y="7458"/>
                    <a:pt x="5891" y="7401"/>
                  </a:cubicBezTo>
                  <a:lnTo>
                    <a:pt x="1191" y="119"/>
                  </a:lnTo>
                  <a:cubicBezTo>
                    <a:pt x="1141" y="42"/>
                    <a:pt x="1059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54"/>
            <p:cNvSpPr/>
            <p:nvPr/>
          </p:nvSpPr>
          <p:spPr>
            <a:xfrm>
              <a:off x="4527875" y="1472650"/>
              <a:ext cx="135400" cy="193650"/>
            </a:xfrm>
            <a:custGeom>
              <a:avLst/>
              <a:gdLst/>
              <a:ahLst/>
              <a:cxnLst/>
              <a:rect l="l" t="t" r="r" b="b"/>
              <a:pathLst>
                <a:path w="5416" h="7746" extrusionOk="0">
                  <a:moveTo>
                    <a:pt x="641" y="353"/>
                  </a:moveTo>
                  <a:lnTo>
                    <a:pt x="5067" y="7209"/>
                  </a:lnTo>
                  <a:lnTo>
                    <a:pt x="4778" y="7394"/>
                  </a:lnTo>
                  <a:lnTo>
                    <a:pt x="353" y="537"/>
                  </a:lnTo>
                  <a:lnTo>
                    <a:pt x="641" y="353"/>
                  </a:lnTo>
                  <a:close/>
                  <a:moveTo>
                    <a:pt x="715" y="1"/>
                  </a:moveTo>
                  <a:lnTo>
                    <a:pt x="1" y="463"/>
                  </a:lnTo>
                  <a:lnTo>
                    <a:pt x="4698" y="7746"/>
                  </a:lnTo>
                  <a:lnTo>
                    <a:pt x="5415" y="7286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4"/>
            <p:cNvSpPr/>
            <p:nvPr/>
          </p:nvSpPr>
          <p:spPr>
            <a:xfrm>
              <a:off x="4598950" y="5308050"/>
              <a:ext cx="14775" cy="163475"/>
            </a:xfrm>
            <a:custGeom>
              <a:avLst/>
              <a:gdLst/>
              <a:ahLst/>
              <a:cxnLst/>
              <a:rect l="l" t="t" r="r" b="b"/>
              <a:pathLst>
                <a:path w="591" h="6539" extrusionOk="0">
                  <a:moveTo>
                    <a:pt x="249" y="1"/>
                  </a:moveTo>
                  <a:lnTo>
                    <a:pt x="1" y="6538"/>
                  </a:lnTo>
                  <a:cubicBezTo>
                    <a:pt x="115" y="6505"/>
                    <a:pt x="232" y="6471"/>
                    <a:pt x="346" y="6438"/>
                  </a:cubicBezTo>
                  <a:lnTo>
                    <a:pt x="591" y="11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4"/>
            <p:cNvSpPr/>
            <p:nvPr/>
          </p:nvSpPr>
          <p:spPr>
            <a:xfrm>
              <a:off x="4586125" y="5294975"/>
              <a:ext cx="40675" cy="180400"/>
            </a:xfrm>
            <a:custGeom>
              <a:avLst/>
              <a:gdLst/>
              <a:ahLst/>
              <a:cxnLst/>
              <a:rect l="l" t="t" r="r" b="b"/>
              <a:pathLst>
                <a:path w="1627" h="7216" extrusionOk="0">
                  <a:moveTo>
                    <a:pt x="531" y="1"/>
                  </a:moveTo>
                  <a:cubicBezTo>
                    <a:pt x="464" y="4"/>
                    <a:pt x="397" y="27"/>
                    <a:pt x="346" y="71"/>
                  </a:cubicBezTo>
                  <a:cubicBezTo>
                    <a:pt x="296" y="115"/>
                    <a:pt x="269" y="178"/>
                    <a:pt x="266" y="245"/>
                  </a:cubicBezTo>
                  <a:lnTo>
                    <a:pt x="1" y="7216"/>
                  </a:lnTo>
                  <a:lnTo>
                    <a:pt x="256" y="7139"/>
                  </a:lnTo>
                  <a:lnTo>
                    <a:pt x="521" y="255"/>
                  </a:lnTo>
                  <a:lnTo>
                    <a:pt x="1369" y="289"/>
                  </a:lnTo>
                  <a:lnTo>
                    <a:pt x="1117" y="6884"/>
                  </a:lnTo>
                  <a:cubicBezTo>
                    <a:pt x="1201" y="6857"/>
                    <a:pt x="1288" y="6833"/>
                    <a:pt x="1376" y="6807"/>
                  </a:cubicBezTo>
                  <a:lnTo>
                    <a:pt x="1620" y="299"/>
                  </a:lnTo>
                  <a:cubicBezTo>
                    <a:pt x="1627" y="158"/>
                    <a:pt x="1516" y="41"/>
                    <a:pt x="1379" y="34"/>
                  </a:cubicBezTo>
                  <a:lnTo>
                    <a:pt x="5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4"/>
            <p:cNvSpPr/>
            <p:nvPr/>
          </p:nvSpPr>
          <p:spPr>
            <a:xfrm>
              <a:off x="4592500" y="5301425"/>
              <a:ext cx="27850" cy="172100"/>
            </a:xfrm>
            <a:custGeom>
              <a:avLst/>
              <a:gdLst/>
              <a:ahLst/>
              <a:cxnLst/>
              <a:rect l="l" t="t" r="r" b="b"/>
              <a:pathLst>
                <a:path w="1114" h="6884" extrusionOk="0">
                  <a:moveTo>
                    <a:pt x="266" y="1"/>
                  </a:moveTo>
                  <a:lnTo>
                    <a:pt x="1" y="6884"/>
                  </a:lnTo>
                  <a:cubicBezTo>
                    <a:pt x="85" y="6857"/>
                    <a:pt x="175" y="6834"/>
                    <a:pt x="259" y="6807"/>
                  </a:cubicBezTo>
                  <a:lnTo>
                    <a:pt x="507" y="266"/>
                  </a:lnTo>
                  <a:lnTo>
                    <a:pt x="849" y="279"/>
                  </a:lnTo>
                  <a:lnTo>
                    <a:pt x="604" y="6703"/>
                  </a:lnTo>
                  <a:cubicBezTo>
                    <a:pt x="688" y="6679"/>
                    <a:pt x="775" y="6653"/>
                    <a:pt x="862" y="6629"/>
                  </a:cubicBezTo>
                  <a:lnTo>
                    <a:pt x="1114" y="34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4"/>
            <p:cNvSpPr/>
            <p:nvPr/>
          </p:nvSpPr>
          <p:spPr>
            <a:xfrm>
              <a:off x="4078275" y="5076225"/>
              <a:ext cx="131450" cy="184825"/>
            </a:xfrm>
            <a:custGeom>
              <a:avLst/>
              <a:gdLst/>
              <a:ahLst/>
              <a:cxnLst/>
              <a:rect l="l" t="t" r="r" b="b"/>
              <a:pathLst>
                <a:path w="5258" h="7393" extrusionOk="0">
                  <a:moveTo>
                    <a:pt x="4976" y="0"/>
                  </a:moveTo>
                  <a:lnTo>
                    <a:pt x="1" y="7202"/>
                  </a:lnTo>
                  <a:lnTo>
                    <a:pt x="283" y="7393"/>
                  </a:lnTo>
                  <a:lnTo>
                    <a:pt x="5258" y="19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4"/>
            <p:cNvSpPr/>
            <p:nvPr/>
          </p:nvSpPr>
          <p:spPr>
            <a:xfrm>
              <a:off x="4062875" y="5061075"/>
              <a:ext cx="162200" cy="215150"/>
            </a:xfrm>
            <a:custGeom>
              <a:avLst/>
              <a:gdLst/>
              <a:ahLst/>
              <a:cxnLst/>
              <a:rect l="l" t="t" r="r" b="b"/>
              <a:pathLst>
                <a:path w="6488" h="8606" extrusionOk="0">
                  <a:moveTo>
                    <a:pt x="5529" y="254"/>
                  </a:moveTo>
                  <a:lnTo>
                    <a:pt x="6226" y="737"/>
                  </a:lnTo>
                  <a:lnTo>
                    <a:pt x="962" y="8354"/>
                  </a:lnTo>
                  <a:lnTo>
                    <a:pt x="262" y="7871"/>
                  </a:lnTo>
                  <a:lnTo>
                    <a:pt x="5529" y="254"/>
                  </a:lnTo>
                  <a:close/>
                  <a:moveTo>
                    <a:pt x="5530" y="0"/>
                  </a:moveTo>
                  <a:cubicBezTo>
                    <a:pt x="5448" y="0"/>
                    <a:pt x="5368" y="39"/>
                    <a:pt x="5317" y="110"/>
                  </a:cubicBezTo>
                  <a:lnTo>
                    <a:pt x="54" y="7727"/>
                  </a:lnTo>
                  <a:cubicBezTo>
                    <a:pt x="13" y="7781"/>
                    <a:pt x="0" y="7851"/>
                    <a:pt x="10" y="7915"/>
                  </a:cubicBezTo>
                  <a:cubicBezTo>
                    <a:pt x="24" y="7982"/>
                    <a:pt x="60" y="8042"/>
                    <a:pt x="117" y="8079"/>
                  </a:cubicBezTo>
                  <a:lnTo>
                    <a:pt x="815" y="8562"/>
                  </a:lnTo>
                  <a:cubicBezTo>
                    <a:pt x="860" y="8592"/>
                    <a:pt x="911" y="8606"/>
                    <a:pt x="961" y="8606"/>
                  </a:cubicBezTo>
                  <a:cubicBezTo>
                    <a:pt x="1041" y="8606"/>
                    <a:pt x="1121" y="8569"/>
                    <a:pt x="1170" y="8498"/>
                  </a:cubicBezTo>
                  <a:lnTo>
                    <a:pt x="6434" y="881"/>
                  </a:lnTo>
                  <a:cubicBezTo>
                    <a:pt x="6471" y="824"/>
                    <a:pt x="6488" y="757"/>
                    <a:pt x="6474" y="690"/>
                  </a:cubicBezTo>
                  <a:cubicBezTo>
                    <a:pt x="6464" y="623"/>
                    <a:pt x="6424" y="566"/>
                    <a:pt x="6370" y="526"/>
                  </a:cubicBezTo>
                  <a:lnTo>
                    <a:pt x="5673" y="43"/>
                  </a:lnTo>
                  <a:cubicBezTo>
                    <a:pt x="5629" y="14"/>
                    <a:pt x="5579" y="0"/>
                    <a:pt x="5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4"/>
            <p:cNvSpPr/>
            <p:nvPr/>
          </p:nvSpPr>
          <p:spPr>
            <a:xfrm>
              <a:off x="4069400" y="5067425"/>
              <a:ext cx="149150" cy="202525"/>
            </a:xfrm>
            <a:custGeom>
              <a:avLst/>
              <a:gdLst/>
              <a:ahLst/>
              <a:cxnLst/>
              <a:rect l="l" t="t" r="r" b="b"/>
              <a:pathLst>
                <a:path w="5966" h="8101" extrusionOk="0">
                  <a:moveTo>
                    <a:pt x="5331" y="352"/>
                  </a:moveTo>
                  <a:lnTo>
                    <a:pt x="5613" y="547"/>
                  </a:lnTo>
                  <a:lnTo>
                    <a:pt x="638" y="7745"/>
                  </a:lnTo>
                  <a:lnTo>
                    <a:pt x="356" y="7554"/>
                  </a:lnTo>
                  <a:lnTo>
                    <a:pt x="5331" y="352"/>
                  </a:lnTo>
                  <a:close/>
                  <a:moveTo>
                    <a:pt x="5268" y="0"/>
                  </a:moveTo>
                  <a:lnTo>
                    <a:pt x="1" y="7617"/>
                  </a:lnTo>
                  <a:lnTo>
                    <a:pt x="701" y="8100"/>
                  </a:lnTo>
                  <a:lnTo>
                    <a:pt x="5965" y="483"/>
                  </a:lnTo>
                  <a:lnTo>
                    <a:pt x="52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54"/>
            <p:cNvSpPr/>
            <p:nvPr/>
          </p:nvSpPr>
          <p:spPr>
            <a:xfrm>
              <a:off x="3385700" y="5258175"/>
              <a:ext cx="100950" cy="140350"/>
            </a:xfrm>
            <a:custGeom>
              <a:avLst/>
              <a:gdLst/>
              <a:ahLst/>
              <a:cxnLst/>
              <a:rect l="l" t="t" r="r" b="b"/>
              <a:pathLst>
                <a:path w="4038" h="5614" extrusionOk="0">
                  <a:moveTo>
                    <a:pt x="282" y="1"/>
                  </a:moveTo>
                  <a:lnTo>
                    <a:pt x="1" y="195"/>
                  </a:lnTo>
                  <a:lnTo>
                    <a:pt x="3756" y="5613"/>
                  </a:lnTo>
                  <a:lnTo>
                    <a:pt x="4037" y="5419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54"/>
            <p:cNvSpPr/>
            <p:nvPr/>
          </p:nvSpPr>
          <p:spPr>
            <a:xfrm>
              <a:off x="3369600" y="5243050"/>
              <a:ext cx="133150" cy="170650"/>
            </a:xfrm>
            <a:custGeom>
              <a:avLst/>
              <a:gdLst/>
              <a:ahLst/>
              <a:cxnLst/>
              <a:rect l="l" t="t" r="r" b="b"/>
              <a:pathLst>
                <a:path w="5326" h="6826" extrusionOk="0">
                  <a:moveTo>
                    <a:pt x="990" y="254"/>
                  </a:moveTo>
                  <a:lnTo>
                    <a:pt x="5033" y="6091"/>
                  </a:lnTo>
                  <a:lnTo>
                    <a:pt x="4333" y="6574"/>
                  </a:lnTo>
                  <a:lnTo>
                    <a:pt x="293" y="737"/>
                  </a:lnTo>
                  <a:lnTo>
                    <a:pt x="990" y="254"/>
                  </a:lnTo>
                  <a:close/>
                  <a:moveTo>
                    <a:pt x="991" y="1"/>
                  </a:moveTo>
                  <a:cubicBezTo>
                    <a:pt x="941" y="1"/>
                    <a:pt x="891" y="15"/>
                    <a:pt x="846" y="46"/>
                  </a:cubicBezTo>
                  <a:lnTo>
                    <a:pt x="148" y="529"/>
                  </a:lnTo>
                  <a:cubicBezTo>
                    <a:pt x="31" y="606"/>
                    <a:pt x="1" y="767"/>
                    <a:pt x="85" y="881"/>
                  </a:cubicBezTo>
                  <a:lnTo>
                    <a:pt x="4125" y="6718"/>
                  </a:lnTo>
                  <a:cubicBezTo>
                    <a:pt x="4175" y="6785"/>
                    <a:pt x="4252" y="6825"/>
                    <a:pt x="4336" y="6825"/>
                  </a:cubicBezTo>
                  <a:cubicBezTo>
                    <a:pt x="4386" y="6825"/>
                    <a:pt x="4437" y="6812"/>
                    <a:pt x="4480" y="6781"/>
                  </a:cubicBezTo>
                  <a:lnTo>
                    <a:pt x="5178" y="6299"/>
                  </a:lnTo>
                  <a:cubicBezTo>
                    <a:pt x="5295" y="6218"/>
                    <a:pt x="5325" y="6061"/>
                    <a:pt x="5241" y="5943"/>
                  </a:cubicBezTo>
                  <a:lnTo>
                    <a:pt x="1198" y="110"/>
                  </a:lnTo>
                  <a:cubicBezTo>
                    <a:pt x="1150" y="39"/>
                    <a:pt x="1072" y="1"/>
                    <a:pt x="9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54"/>
            <p:cNvSpPr/>
            <p:nvPr/>
          </p:nvSpPr>
          <p:spPr>
            <a:xfrm>
              <a:off x="3376900" y="5249375"/>
              <a:ext cx="118550" cy="158025"/>
            </a:xfrm>
            <a:custGeom>
              <a:avLst/>
              <a:gdLst/>
              <a:ahLst/>
              <a:cxnLst/>
              <a:rect l="l" t="t" r="r" b="b"/>
              <a:pathLst>
                <a:path w="4742" h="6321" extrusionOk="0">
                  <a:moveTo>
                    <a:pt x="634" y="353"/>
                  </a:moveTo>
                  <a:lnTo>
                    <a:pt x="4386" y="5771"/>
                  </a:lnTo>
                  <a:lnTo>
                    <a:pt x="4108" y="5965"/>
                  </a:lnTo>
                  <a:lnTo>
                    <a:pt x="353" y="547"/>
                  </a:lnTo>
                  <a:lnTo>
                    <a:pt x="634" y="353"/>
                  </a:lnTo>
                  <a:close/>
                  <a:moveTo>
                    <a:pt x="701" y="1"/>
                  </a:moveTo>
                  <a:lnTo>
                    <a:pt x="1" y="484"/>
                  </a:lnTo>
                  <a:lnTo>
                    <a:pt x="4041" y="6321"/>
                  </a:lnTo>
                  <a:lnTo>
                    <a:pt x="4741" y="583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4"/>
            <p:cNvSpPr/>
            <p:nvPr/>
          </p:nvSpPr>
          <p:spPr>
            <a:xfrm>
              <a:off x="4773225" y="2980525"/>
              <a:ext cx="165125" cy="185350"/>
            </a:xfrm>
            <a:custGeom>
              <a:avLst/>
              <a:gdLst/>
              <a:ahLst/>
              <a:cxnLst/>
              <a:rect l="l" t="t" r="r" b="b"/>
              <a:pathLst>
                <a:path w="6605" h="7414" extrusionOk="0">
                  <a:moveTo>
                    <a:pt x="6347" y="1"/>
                  </a:moveTo>
                  <a:lnTo>
                    <a:pt x="0" y="7186"/>
                  </a:lnTo>
                  <a:lnTo>
                    <a:pt x="258" y="7414"/>
                  </a:lnTo>
                  <a:lnTo>
                    <a:pt x="6605" y="22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4"/>
            <p:cNvSpPr/>
            <p:nvPr/>
          </p:nvSpPr>
          <p:spPr>
            <a:xfrm>
              <a:off x="4757200" y="2965175"/>
              <a:ext cx="197175" cy="216050"/>
            </a:xfrm>
            <a:custGeom>
              <a:avLst/>
              <a:gdLst/>
              <a:ahLst/>
              <a:cxnLst/>
              <a:rect l="l" t="t" r="r" b="b"/>
              <a:pathLst>
                <a:path w="7887" h="8642" extrusionOk="0">
                  <a:moveTo>
                    <a:pt x="6968" y="259"/>
                  </a:moveTo>
                  <a:lnTo>
                    <a:pt x="7605" y="823"/>
                  </a:lnTo>
                  <a:lnTo>
                    <a:pt x="923" y="8390"/>
                  </a:lnTo>
                  <a:lnTo>
                    <a:pt x="282" y="7823"/>
                  </a:lnTo>
                  <a:lnTo>
                    <a:pt x="6968" y="259"/>
                  </a:lnTo>
                  <a:close/>
                  <a:moveTo>
                    <a:pt x="6964" y="1"/>
                  </a:moveTo>
                  <a:cubicBezTo>
                    <a:pt x="6959" y="1"/>
                    <a:pt x="6955" y="1"/>
                    <a:pt x="6951" y="1"/>
                  </a:cubicBezTo>
                  <a:cubicBezTo>
                    <a:pt x="6884" y="8"/>
                    <a:pt x="6820" y="38"/>
                    <a:pt x="6777" y="88"/>
                  </a:cubicBezTo>
                  <a:lnTo>
                    <a:pt x="95" y="7652"/>
                  </a:lnTo>
                  <a:cubicBezTo>
                    <a:pt x="1" y="7756"/>
                    <a:pt x="11" y="7917"/>
                    <a:pt x="115" y="8011"/>
                  </a:cubicBezTo>
                  <a:lnTo>
                    <a:pt x="752" y="8577"/>
                  </a:lnTo>
                  <a:cubicBezTo>
                    <a:pt x="799" y="8618"/>
                    <a:pt x="859" y="8641"/>
                    <a:pt x="919" y="8641"/>
                  </a:cubicBezTo>
                  <a:lnTo>
                    <a:pt x="936" y="8641"/>
                  </a:lnTo>
                  <a:cubicBezTo>
                    <a:pt x="1003" y="8634"/>
                    <a:pt x="1067" y="8604"/>
                    <a:pt x="1111" y="8554"/>
                  </a:cubicBezTo>
                  <a:lnTo>
                    <a:pt x="7796" y="990"/>
                  </a:lnTo>
                  <a:cubicBezTo>
                    <a:pt x="7886" y="883"/>
                    <a:pt x="7876" y="725"/>
                    <a:pt x="7772" y="632"/>
                  </a:cubicBezTo>
                  <a:lnTo>
                    <a:pt x="7135" y="65"/>
                  </a:lnTo>
                  <a:cubicBezTo>
                    <a:pt x="7088" y="24"/>
                    <a:pt x="7026" y="1"/>
                    <a:pt x="69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4"/>
            <p:cNvSpPr/>
            <p:nvPr/>
          </p:nvSpPr>
          <p:spPr>
            <a:xfrm>
              <a:off x="4764325" y="2971575"/>
              <a:ext cx="183000" cy="203350"/>
            </a:xfrm>
            <a:custGeom>
              <a:avLst/>
              <a:gdLst/>
              <a:ahLst/>
              <a:cxnLst/>
              <a:rect l="l" t="t" r="r" b="b"/>
              <a:pathLst>
                <a:path w="7320" h="8134" extrusionOk="0">
                  <a:moveTo>
                    <a:pt x="6703" y="362"/>
                  </a:moveTo>
                  <a:lnTo>
                    <a:pt x="6961" y="590"/>
                  </a:lnTo>
                  <a:lnTo>
                    <a:pt x="614" y="7772"/>
                  </a:lnTo>
                  <a:lnTo>
                    <a:pt x="356" y="7544"/>
                  </a:lnTo>
                  <a:lnTo>
                    <a:pt x="6703" y="362"/>
                  </a:lnTo>
                  <a:close/>
                  <a:moveTo>
                    <a:pt x="6679" y="0"/>
                  </a:moveTo>
                  <a:lnTo>
                    <a:pt x="1" y="7564"/>
                  </a:lnTo>
                  <a:lnTo>
                    <a:pt x="638" y="8134"/>
                  </a:lnTo>
                  <a:lnTo>
                    <a:pt x="7320" y="567"/>
                  </a:lnTo>
                  <a:lnTo>
                    <a:pt x="6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4"/>
            <p:cNvSpPr/>
            <p:nvPr/>
          </p:nvSpPr>
          <p:spPr>
            <a:xfrm>
              <a:off x="3115475" y="5038500"/>
              <a:ext cx="16200" cy="200600"/>
            </a:xfrm>
            <a:custGeom>
              <a:avLst/>
              <a:gdLst/>
              <a:ahLst/>
              <a:cxnLst/>
              <a:rect l="l" t="t" r="r" b="b"/>
              <a:pathLst>
                <a:path w="648" h="8024" extrusionOk="0">
                  <a:moveTo>
                    <a:pt x="306" y="0"/>
                  </a:moveTo>
                  <a:lnTo>
                    <a:pt x="1" y="8010"/>
                  </a:lnTo>
                  <a:lnTo>
                    <a:pt x="343" y="8023"/>
                  </a:lnTo>
                  <a:lnTo>
                    <a:pt x="648" y="14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4"/>
            <p:cNvSpPr/>
            <p:nvPr/>
          </p:nvSpPr>
          <p:spPr>
            <a:xfrm>
              <a:off x="3102400" y="5025500"/>
              <a:ext cx="42275" cy="226500"/>
            </a:xfrm>
            <a:custGeom>
              <a:avLst/>
              <a:gdLst/>
              <a:ahLst/>
              <a:cxnLst/>
              <a:rect l="l" t="t" r="r" b="b"/>
              <a:pathLst>
                <a:path w="1691" h="9060" extrusionOk="0">
                  <a:moveTo>
                    <a:pt x="584" y="256"/>
                  </a:moveTo>
                  <a:lnTo>
                    <a:pt x="1432" y="289"/>
                  </a:lnTo>
                  <a:lnTo>
                    <a:pt x="1107" y="8805"/>
                  </a:lnTo>
                  <a:lnTo>
                    <a:pt x="259" y="8771"/>
                  </a:lnTo>
                  <a:lnTo>
                    <a:pt x="584" y="256"/>
                  </a:lnTo>
                  <a:close/>
                  <a:moveTo>
                    <a:pt x="582" y="0"/>
                  </a:moveTo>
                  <a:cubicBezTo>
                    <a:pt x="517" y="0"/>
                    <a:pt x="457" y="27"/>
                    <a:pt x="410" y="71"/>
                  </a:cubicBezTo>
                  <a:cubicBezTo>
                    <a:pt x="359" y="115"/>
                    <a:pt x="333" y="178"/>
                    <a:pt x="329" y="246"/>
                  </a:cubicBezTo>
                  <a:lnTo>
                    <a:pt x="4" y="8761"/>
                  </a:lnTo>
                  <a:cubicBezTo>
                    <a:pt x="1" y="8902"/>
                    <a:pt x="108" y="9020"/>
                    <a:pt x="249" y="9026"/>
                  </a:cubicBezTo>
                  <a:lnTo>
                    <a:pt x="1097" y="9060"/>
                  </a:lnTo>
                  <a:lnTo>
                    <a:pt x="1107" y="9060"/>
                  </a:lnTo>
                  <a:cubicBezTo>
                    <a:pt x="1244" y="9060"/>
                    <a:pt x="1355" y="8952"/>
                    <a:pt x="1362" y="8815"/>
                  </a:cubicBezTo>
                  <a:lnTo>
                    <a:pt x="1687" y="299"/>
                  </a:lnTo>
                  <a:cubicBezTo>
                    <a:pt x="1690" y="158"/>
                    <a:pt x="1583" y="41"/>
                    <a:pt x="1442" y="38"/>
                  </a:cubicBezTo>
                  <a:lnTo>
                    <a:pt x="594" y="1"/>
                  </a:lnTo>
                  <a:cubicBezTo>
                    <a:pt x="590" y="1"/>
                    <a:pt x="586" y="0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4"/>
            <p:cNvSpPr/>
            <p:nvPr/>
          </p:nvSpPr>
          <p:spPr>
            <a:xfrm>
              <a:off x="3108850" y="5031875"/>
              <a:ext cx="29375" cy="213750"/>
            </a:xfrm>
            <a:custGeom>
              <a:avLst/>
              <a:gdLst/>
              <a:ahLst/>
              <a:cxnLst/>
              <a:rect l="l" t="t" r="r" b="b"/>
              <a:pathLst>
                <a:path w="1175" h="8550" extrusionOk="0">
                  <a:moveTo>
                    <a:pt x="571" y="265"/>
                  </a:moveTo>
                  <a:lnTo>
                    <a:pt x="913" y="279"/>
                  </a:lnTo>
                  <a:lnTo>
                    <a:pt x="608" y="8288"/>
                  </a:lnTo>
                  <a:lnTo>
                    <a:pt x="266" y="8275"/>
                  </a:lnTo>
                  <a:lnTo>
                    <a:pt x="571" y="265"/>
                  </a:lnTo>
                  <a:close/>
                  <a:moveTo>
                    <a:pt x="326" y="1"/>
                  </a:moveTo>
                  <a:lnTo>
                    <a:pt x="1" y="8516"/>
                  </a:lnTo>
                  <a:lnTo>
                    <a:pt x="849" y="8550"/>
                  </a:lnTo>
                  <a:lnTo>
                    <a:pt x="1174" y="3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4"/>
            <p:cNvSpPr/>
            <p:nvPr/>
          </p:nvSpPr>
          <p:spPr>
            <a:xfrm>
              <a:off x="1514975" y="1519925"/>
              <a:ext cx="25350" cy="218875"/>
            </a:xfrm>
            <a:custGeom>
              <a:avLst/>
              <a:gdLst/>
              <a:ahLst/>
              <a:cxnLst/>
              <a:rect l="l" t="t" r="r" b="b"/>
              <a:pathLst>
                <a:path w="1014" h="8755" extrusionOk="0">
                  <a:moveTo>
                    <a:pt x="672" y="1"/>
                  </a:moveTo>
                  <a:lnTo>
                    <a:pt x="1" y="8728"/>
                  </a:lnTo>
                  <a:lnTo>
                    <a:pt x="343" y="8755"/>
                  </a:lnTo>
                  <a:lnTo>
                    <a:pt x="1013" y="28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4"/>
            <p:cNvSpPr/>
            <p:nvPr/>
          </p:nvSpPr>
          <p:spPr>
            <a:xfrm>
              <a:off x="1501575" y="1506850"/>
              <a:ext cx="52150" cy="245025"/>
            </a:xfrm>
            <a:custGeom>
              <a:avLst/>
              <a:gdLst/>
              <a:ahLst/>
              <a:cxnLst/>
              <a:rect l="l" t="t" r="r" b="b"/>
              <a:pathLst>
                <a:path w="2086" h="9801" extrusionOk="0">
                  <a:moveTo>
                    <a:pt x="976" y="249"/>
                  </a:moveTo>
                  <a:lnTo>
                    <a:pt x="1824" y="316"/>
                  </a:lnTo>
                  <a:lnTo>
                    <a:pt x="1110" y="9549"/>
                  </a:lnTo>
                  <a:lnTo>
                    <a:pt x="265" y="9482"/>
                  </a:lnTo>
                  <a:lnTo>
                    <a:pt x="976" y="249"/>
                  </a:lnTo>
                  <a:close/>
                  <a:moveTo>
                    <a:pt x="1006" y="1"/>
                  </a:moveTo>
                  <a:cubicBezTo>
                    <a:pt x="902" y="172"/>
                    <a:pt x="802" y="346"/>
                    <a:pt x="701" y="517"/>
                  </a:cubicBezTo>
                  <a:lnTo>
                    <a:pt x="14" y="9462"/>
                  </a:lnTo>
                  <a:cubicBezTo>
                    <a:pt x="1" y="9603"/>
                    <a:pt x="104" y="9724"/>
                    <a:pt x="245" y="9737"/>
                  </a:cubicBezTo>
                  <a:lnTo>
                    <a:pt x="1094" y="9801"/>
                  </a:lnTo>
                  <a:lnTo>
                    <a:pt x="1114" y="9801"/>
                  </a:lnTo>
                  <a:cubicBezTo>
                    <a:pt x="1244" y="9801"/>
                    <a:pt x="1355" y="9697"/>
                    <a:pt x="1365" y="9566"/>
                  </a:cubicBezTo>
                  <a:lnTo>
                    <a:pt x="2076" y="339"/>
                  </a:lnTo>
                  <a:cubicBezTo>
                    <a:pt x="2086" y="199"/>
                    <a:pt x="1982" y="74"/>
                    <a:pt x="1845" y="64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4"/>
            <p:cNvSpPr/>
            <p:nvPr/>
          </p:nvSpPr>
          <p:spPr>
            <a:xfrm>
              <a:off x="1508200" y="1513050"/>
              <a:ext cx="39000" cy="232550"/>
            </a:xfrm>
            <a:custGeom>
              <a:avLst/>
              <a:gdLst/>
              <a:ahLst/>
              <a:cxnLst/>
              <a:rect l="l" t="t" r="r" b="b"/>
              <a:pathLst>
                <a:path w="1560" h="9302" extrusionOk="0">
                  <a:moveTo>
                    <a:pt x="943" y="276"/>
                  </a:moveTo>
                  <a:lnTo>
                    <a:pt x="1284" y="303"/>
                  </a:lnTo>
                  <a:lnTo>
                    <a:pt x="614" y="9030"/>
                  </a:lnTo>
                  <a:lnTo>
                    <a:pt x="272" y="9003"/>
                  </a:lnTo>
                  <a:lnTo>
                    <a:pt x="943" y="276"/>
                  </a:lnTo>
                  <a:close/>
                  <a:moveTo>
                    <a:pt x="711" y="1"/>
                  </a:moveTo>
                  <a:lnTo>
                    <a:pt x="0" y="9234"/>
                  </a:lnTo>
                  <a:lnTo>
                    <a:pt x="849" y="9301"/>
                  </a:lnTo>
                  <a:lnTo>
                    <a:pt x="1559" y="68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4"/>
            <p:cNvSpPr/>
            <p:nvPr/>
          </p:nvSpPr>
          <p:spPr>
            <a:xfrm>
              <a:off x="1765675" y="3382350"/>
              <a:ext cx="109825" cy="257675"/>
            </a:xfrm>
            <a:custGeom>
              <a:avLst/>
              <a:gdLst/>
              <a:ahLst/>
              <a:cxnLst/>
              <a:rect l="l" t="t" r="r" b="b"/>
              <a:pathLst>
                <a:path w="4393" h="10307" extrusionOk="0">
                  <a:moveTo>
                    <a:pt x="323" y="1"/>
                  </a:moveTo>
                  <a:lnTo>
                    <a:pt x="1" y="128"/>
                  </a:lnTo>
                  <a:lnTo>
                    <a:pt x="4074" y="10307"/>
                  </a:lnTo>
                  <a:lnTo>
                    <a:pt x="4393" y="10179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4"/>
            <p:cNvSpPr/>
            <p:nvPr/>
          </p:nvSpPr>
          <p:spPr>
            <a:xfrm>
              <a:off x="1750250" y="3367700"/>
              <a:ext cx="140775" cy="286925"/>
            </a:xfrm>
            <a:custGeom>
              <a:avLst/>
              <a:gdLst/>
              <a:ahLst/>
              <a:cxnLst/>
              <a:rect l="l" t="t" r="r" b="b"/>
              <a:pathLst>
                <a:path w="5631" h="11477" extrusionOk="0">
                  <a:moveTo>
                    <a:pt x="1081" y="255"/>
                  </a:moveTo>
                  <a:lnTo>
                    <a:pt x="5342" y="10906"/>
                  </a:lnTo>
                  <a:lnTo>
                    <a:pt x="4547" y="11221"/>
                  </a:lnTo>
                  <a:lnTo>
                    <a:pt x="289" y="570"/>
                  </a:lnTo>
                  <a:lnTo>
                    <a:pt x="1081" y="255"/>
                  </a:lnTo>
                  <a:close/>
                  <a:moveTo>
                    <a:pt x="1083" y="1"/>
                  </a:moveTo>
                  <a:cubicBezTo>
                    <a:pt x="1051" y="1"/>
                    <a:pt x="1018" y="7"/>
                    <a:pt x="987" y="20"/>
                  </a:cubicBezTo>
                  <a:lnTo>
                    <a:pt x="192" y="335"/>
                  </a:lnTo>
                  <a:cubicBezTo>
                    <a:pt x="65" y="385"/>
                    <a:pt x="1" y="533"/>
                    <a:pt x="51" y="664"/>
                  </a:cubicBezTo>
                  <a:lnTo>
                    <a:pt x="4313" y="11315"/>
                  </a:lnTo>
                  <a:cubicBezTo>
                    <a:pt x="4349" y="11412"/>
                    <a:pt x="4443" y="11476"/>
                    <a:pt x="4547" y="11476"/>
                  </a:cubicBezTo>
                  <a:cubicBezTo>
                    <a:pt x="4581" y="11476"/>
                    <a:pt x="4611" y="11469"/>
                    <a:pt x="4641" y="11459"/>
                  </a:cubicBezTo>
                  <a:lnTo>
                    <a:pt x="5436" y="11141"/>
                  </a:lnTo>
                  <a:cubicBezTo>
                    <a:pt x="5566" y="11087"/>
                    <a:pt x="5630" y="10940"/>
                    <a:pt x="5576" y="10809"/>
                  </a:cubicBezTo>
                  <a:lnTo>
                    <a:pt x="1315" y="161"/>
                  </a:lnTo>
                  <a:cubicBezTo>
                    <a:pt x="1277" y="62"/>
                    <a:pt x="1183" y="1"/>
                    <a:pt x="10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4"/>
            <p:cNvSpPr/>
            <p:nvPr/>
          </p:nvSpPr>
          <p:spPr>
            <a:xfrm>
              <a:off x="1757475" y="3374050"/>
              <a:ext cx="126325" cy="274200"/>
            </a:xfrm>
            <a:custGeom>
              <a:avLst/>
              <a:gdLst/>
              <a:ahLst/>
              <a:cxnLst/>
              <a:rect l="l" t="t" r="r" b="b"/>
              <a:pathLst>
                <a:path w="5053" h="10968" extrusionOk="0">
                  <a:moveTo>
                    <a:pt x="647" y="333"/>
                  </a:moveTo>
                  <a:lnTo>
                    <a:pt x="4721" y="10511"/>
                  </a:lnTo>
                  <a:lnTo>
                    <a:pt x="4399" y="10639"/>
                  </a:lnTo>
                  <a:lnTo>
                    <a:pt x="326" y="460"/>
                  </a:lnTo>
                  <a:lnTo>
                    <a:pt x="647" y="333"/>
                  </a:lnTo>
                  <a:close/>
                  <a:moveTo>
                    <a:pt x="792" y="1"/>
                  </a:moveTo>
                  <a:lnTo>
                    <a:pt x="0" y="316"/>
                  </a:lnTo>
                  <a:lnTo>
                    <a:pt x="4258" y="10967"/>
                  </a:lnTo>
                  <a:lnTo>
                    <a:pt x="5053" y="10652"/>
                  </a:lnTo>
                  <a:lnTo>
                    <a:pt x="7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4"/>
            <p:cNvSpPr/>
            <p:nvPr/>
          </p:nvSpPr>
          <p:spPr>
            <a:xfrm>
              <a:off x="1571725" y="2724125"/>
              <a:ext cx="160625" cy="259950"/>
            </a:xfrm>
            <a:custGeom>
              <a:avLst/>
              <a:gdLst/>
              <a:ahLst/>
              <a:cxnLst/>
              <a:rect l="l" t="t" r="r" b="b"/>
              <a:pathLst>
                <a:path w="6425" h="10398" extrusionOk="0">
                  <a:moveTo>
                    <a:pt x="6129" y="1"/>
                  </a:moveTo>
                  <a:lnTo>
                    <a:pt x="1" y="10220"/>
                  </a:lnTo>
                  <a:lnTo>
                    <a:pt x="296" y="10398"/>
                  </a:lnTo>
                  <a:lnTo>
                    <a:pt x="6424" y="179"/>
                  </a:lnTo>
                  <a:lnTo>
                    <a:pt x="61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4"/>
            <p:cNvSpPr/>
            <p:nvPr/>
          </p:nvSpPr>
          <p:spPr>
            <a:xfrm>
              <a:off x="1555650" y="2709300"/>
              <a:ext cx="191875" cy="289950"/>
            </a:xfrm>
            <a:custGeom>
              <a:avLst/>
              <a:gdLst/>
              <a:ahLst/>
              <a:cxnLst/>
              <a:rect l="l" t="t" r="r" b="b"/>
              <a:pathLst>
                <a:path w="7675" h="11598" extrusionOk="0">
                  <a:moveTo>
                    <a:pt x="6682" y="255"/>
                  </a:moveTo>
                  <a:lnTo>
                    <a:pt x="7413" y="694"/>
                  </a:lnTo>
                  <a:lnTo>
                    <a:pt x="1023" y="11346"/>
                  </a:lnTo>
                  <a:lnTo>
                    <a:pt x="292" y="10907"/>
                  </a:lnTo>
                  <a:lnTo>
                    <a:pt x="6682" y="255"/>
                  </a:lnTo>
                  <a:close/>
                  <a:moveTo>
                    <a:pt x="6681" y="0"/>
                  </a:moveTo>
                  <a:cubicBezTo>
                    <a:pt x="6595" y="0"/>
                    <a:pt x="6510" y="45"/>
                    <a:pt x="6464" y="124"/>
                  </a:cubicBezTo>
                  <a:lnTo>
                    <a:pt x="74" y="10776"/>
                  </a:lnTo>
                  <a:cubicBezTo>
                    <a:pt x="0" y="10897"/>
                    <a:pt x="40" y="11051"/>
                    <a:pt x="161" y="11125"/>
                  </a:cubicBezTo>
                  <a:lnTo>
                    <a:pt x="892" y="11564"/>
                  </a:lnTo>
                  <a:cubicBezTo>
                    <a:pt x="932" y="11587"/>
                    <a:pt x="976" y="11597"/>
                    <a:pt x="1023" y="11597"/>
                  </a:cubicBezTo>
                  <a:cubicBezTo>
                    <a:pt x="1110" y="11597"/>
                    <a:pt x="1194" y="11554"/>
                    <a:pt x="1241" y="11477"/>
                  </a:cubicBezTo>
                  <a:lnTo>
                    <a:pt x="7631" y="825"/>
                  </a:lnTo>
                  <a:cubicBezTo>
                    <a:pt x="7664" y="765"/>
                    <a:pt x="7674" y="698"/>
                    <a:pt x="7661" y="631"/>
                  </a:cubicBezTo>
                  <a:cubicBezTo>
                    <a:pt x="7644" y="567"/>
                    <a:pt x="7604" y="510"/>
                    <a:pt x="7544" y="477"/>
                  </a:cubicBezTo>
                  <a:lnTo>
                    <a:pt x="6813" y="37"/>
                  </a:lnTo>
                  <a:cubicBezTo>
                    <a:pt x="6772" y="12"/>
                    <a:pt x="6726" y="0"/>
                    <a:pt x="6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4"/>
            <p:cNvSpPr/>
            <p:nvPr/>
          </p:nvSpPr>
          <p:spPr>
            <a:xfrm>
              <a:off x="1562925" y="2715675"/>
              <a:ext cx="178050" cy="277275"/>
            </a:xfrm>
            <a:custGeom>
              <a:avLst/>
              <a:gdLst/>
              <a:ahLst/>
              <a:cxnLst/>
              <a:rect l="l" t="t" r="r" b="b"/>
              <a:pathLst>
                <a:path w="7122" h="11091" extrusionOk="0">
                  <a:moveTo>
                    <a:pt x="6478" y="349"/>
                  </a:moveTo>
                  <a:lnTo>
                    <a:pt x="6776" y="527"/>
                  </a:lnTo>
                  <a:lnTo>
                    <a:pt x="644" y="10742"/>
                  </a:lnTo>
                  <a:lnTo>
                    <a:pt x="349" y="10565"/>
                  </a:lnTo>
                  <a:lnTo>
                    <a:pt x="6478" y="349"/>
                  </a:lnTo>
                  <a:close/>
                  <a:moveTo>
                    <a:pt x="6391" y="0"/>
                  </a:moveTo>
                  <a:lnTo>
                    <a:pt x="1" y="10652"/>
                  </a:lnTo>
                  <a:lnTo>
                    <a:pt x="732" y="11091"/>
                  </a:lnTo>
                  <a:lnTo>
                    <a:pt x="7122" y="439"/>
                  </a:lnTo>
                  <a:lnTo>
                    <a:pt x="6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4"/>
            <p:cNvSpPr/>
            <p:nvPr/>
          </p:nvSpPr>
          <p:spPr>
            <a:xfrm>
              <a:off x="3117650" y="592575"/>
              <a:ext cx="157700" cy="173950"/>
            </a:xfrm>
            <a:custGeom>
              <a:avLst/>
              <a:gdLst/>
              <a:ahLst/>
              <a:cxnLst/>
              <a:rect l="l" t="t" r="r" b="b"/>
              <a:pathLst>
                <a:path w="6308" h="6958" extrusionOk="0">
                  <a:moveTo>
                    <a:pt x="6052" y="1"/>
                  </a:moveTo>
                  <a:lnTo>
                    <a:pt x="1" y="6726"/>
                  </a:lnTo>
                  <a:lnTo>
                    <a:pt x="256" y="6957"/>
                  </a:lnTo>
                  <a:lnTo>
                    <a:pt x="6307" y="232"/>
                  </a:lnTo>
                  <a:lnTo>
                    <a:pt x="60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4"/>
            <p:cNvSpPr/>
            <p:nvPr/>
          </p:nvSpPr>
          <p:spPr>
            <a:xfrm>
              <a:off x="3101650" y="577325"/>
              <a:ext cx="189700" cy="204450"/>
            </a:xfrm>
            <a:custGeom>
              <a:avLst/>
              <a:gdLst/>
              <a:ahLst/>
              <a:cxnLst/>
              <a:rect l="l" t="t" r="r" b="b"/>
              <a:pathLst>
                <a:path w="7588" h="8178" extrusionOk="0">
                  <a:moveTo>
                    <a:pt x="6672" y="252"/>
                  </a:moveTo>
                  <a:lnTo>
                    <a:pt x="7306" y="825"/>
                  </a:lnTo>
                  <a:lnTo>
                    <a:pt x="912" y="7926"/>
                  </a:lnTo>
                  <a:lnTo>
                    <a:pt x="282" y="7353"/>
                  </a:lnTo>
                  <a:lnTo>
                    <a:pt x="6672" y="252"/>
                  </a:lnTo>
                  <a:close/>
                  <a:moveTo>
                    <a:pt x="6672" y="0"/>
                  </a:moveTo>
                  <a:cubicBezTo>
                    <a:pt x="6667" y="0"/>
                    <a:pt x="6663" y="0"/>
                    <a:pt x="6659" y="0"/>
                  </a:cubicBezTo>
                  <a:cubicBezTo>
                    <a:pt x="6592" y="4"/>
                    <a:pt x="6528" y="34"/>
                    <a:pt x="6485" y="84"/>
                  </a:cubicBezTo>
                  <a:lnTo>
                    <a:pt x="91" y="7185"/>
                  </a:lnTo>
                  <a:cubicBezTo>
                    <a:pt x="0" y="7289"/>
                    <a:pt x="7" y="7447"/>
                    <a:pt x="111" y="7544"/>
                  </a:cubicBezTo>
                  <a:lnTo>
                    <a:pt x="745" y="8114"/>
                  </a:lnTo>
                  <a:cubicBezTo>
                    <a:pt x="788" y="8154"/>
                    <a:pt x="852" y="8178"/>
                    <a:pt x="912" y="8178"/>
                  </a:cubicBezTo>
                  <a:lnTo>
                    <a:pt x="926" y="8178"/>
                  </a:lnTo>
                  <a:cubicBezTo>
                    <a:pt x="993" y="8174"/>
                    <a:pt x="1057" y="8144"/>
                    <a:pt x="1103" y="8094"/>
                  </a:cubicBezTo>
                  <a:lnTo>
                    <a:pt x="7494" y="993"/>
                  </a:lnTo>
                  <a:cubicBezTo>
                    <a:pt x="7588" y="889"/>
                    <a:pt x="7577" y="731"/>
                    <a:pt x="7474" y="637"/>
                  </a:cubicBezTo>
                  <a:lnTo>
                    <a:pt x="6843" y="64"/>
                  </a:lnTo>
                  <a:cubicBezTo>
                    <a:pt x="6796" y="23"/>
                    <a:pt x="6734" y="0"/>
                    <a:pt x="6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4"/>
            <p:cNvSpPr/>
            <p:nvPr/>
          </p:nvSpPr>
          <p:spPr>
            <a:xfrm>
              <a:off x="3108700" y="583600"/>
              <a:ext cx="175600" cy="191900"/>
            </a:xfrm>
            <a:custGeom>
              <a:avLst/>
              <a:gdLst/>
              <a:ahLst/>
              <a:cxnLst/>
              <a:rect l="l" t="t" r="r" b="b"/>
              <a:pathLst>
                <a:path w="7024" h="7676" extrusionOk="0">
                  <a:moveTo>
                    <a:pt x="6410" y="360"/>
                  </a:moveTo>
                  <a:lnTo>
                    <a:pt x="6665" y="591"/>
                  </a:lnTo>
                  <a:lnTo>
                    <a:pt x="614" y="7316"/>
                  </a:lnTo>
                  <a:lnTo>
                    <a:pt x="359" y="7085"/>
                  </a:lnTo>
                  <a:lnTo>
                    <a:pt x="6410" y="360"/>
                  </a:lnTo>
                  <a:close/>
                  <a:moveTo>
                    <a:pt x="6390" y="1"/>
                  </a:moveTo>
                  <a:lnTo>
                    <a:pt x="0" y="7102"/>
                  </a:lnTo>
                  <a:lnTo>
                    <a:pt x="630" y="7675"/>
                  </a:lnTo>
                  <a:lnTo>
                    <a:pt x="7024" y="574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4"/>
            <p:cNvSpPr/>
            <p:nvPr/>
          </p:nvSpPr>
          <p:spPr>
            <a:xfrm>
              <a:off x="3580250" y="591650"/>
              <a:ext cx="226650" cy="193650"/>
            </a:xfrm>
            <a:custGeom>
              <a:avLst/>
              <a:gdLst/>
              <a:ahLst/>
              <a:cxnLst/>
              <a:rect l="l" t="t" r="r" b="b"/>
              <a:pathLst>
                <a:path w="9066" h="7746" extrusionOk="0">
                  <a:moveTo>
                    <a:pt x="222" y="1"/>
                  </a:moveTo>
                  <a:lnTo>
                    <a:pt x="0" y="259"/>
                  </a:lnTo>
                  <a:lnTo>
                    <a:pt x="8845" y="7745"/>
                  </a:lnTo>
                  <a:lnTo>
                    <a:pt x="9066" y="7481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54"/>
            <p:cNvSpPr/>
            <p:nvPr/>
          </p:nvSpPr>
          <p:spPr>
            <a:xfrm>
              <a:off x="3564825" y="576325"/>
              <a:ext cx="258100" cy="224225"/>
            </a:xfrm>
            <a:custGeom>
              <a:avLst/>
              <a:gdLst/>
              <a:ahLst/>
              <a:cxnLst/>
              <a:rect l="l" t="t" r="r" b="b"/>
              <a:pathLst>
                <a:path w="10324" h="8969" extrusionOk="0">
                  <a:moveTo>
                    <a:pt x="808" y="255"/>
                  </a:moveTo>
                  <a:lnTo>
                    <a:pt x="10042" y="8063"/>
                  </a:lnTo>
                  <a:lnTo>
                    <a:pt x="9492" y="8714"/>
                  </a:lnTo>
                  <a:lnTo>
                    <a:pt x="259" y="902"/>
                  </a:lnTo>
                  <a:lnTo>
                    <a:pt x="808" y="255"/>
                  </a:lnTo>
                  <a:close/>
                  <a:moveTo>
                    <a:pt x="810" y="0"/>
                  </a:moveTo>
                  <a:cubicBezTo>
                    <a:pt x="738" y="0"/>
                    <a:pt x="668" y="31"/>
                    <a:pt x="617" y="91"/>
                  </a:cubicBezTo>
                  <a:lnTo>
                    <a:pt x="64" y="738"/>
                  </a:lnTo>
                  <a:cubicBezTo>
                    <a:pt x="21" y="788"/>
                    <a:pt x="0" y="855"/>
                    <a:pt x="7" y="922"/>
                  </a:cubicBezTo>
                  <a:cubicBezTo>
                    <a:pt x="10" y="989"/>
                    <a:pt x="44" y="1053"/>
                    <a:pt x="94" y="1096"/>
                  </a:cubicBezTo>
                  <a:lnTo>
                    <a:pt x="9328" y="8908"/>
                  </a:lnTo>
                  <a:cubicBezTo>
                    <a:pt x="9371" y="8948"/>
                    <a:pt x="9432" y="8969"/>
                    <a:pt x="9492" y="8969"/>
                  </a:cubicBezTo>
                  <a:lnTo>
                    <a:pt x="9512" y="8969"/>
                  </a:lnTo>
                  <a:cubicBezTo>
                    <a:pt x="9579" y="8962"/>
                    <a:pt x="9639" y="8932"/>
                    <a:pt x="9683" y="8878"/>
                  </a:cubicBezTo>
                  <a:lnTo>
                    <a:pt x="10233" y="8231"/>
                  </a:lnTo>
                  <a:cubicBezTo>
                    <a:pt x="10323" y="8124"/>
                    <a:pt x="10310" y="7963"/>
                    <a:pt x="10203" y="7872"/>
                  </a:cubicBezTo>
                  <a:lnTo>
                    <a:pt x="973" y="60"/>
                  </a:lnTo>
                  <a:cubicBezTo>
                    <a:pt x="925" y="20"/>
                    <a:pt x="867" y="0"/>
                    <a:pt x="8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54"/>
            <p:cNvSpPr/>
            <p:nvPr/>
          </p:nvSpPr>
          <p:spPr>
            <a:xfrm>
              <a:off x="3571275" y="582675"/>
              <a:ext cx="244600" cy="211500"/>
            </a:xfrm>
            <a:custGeom>
              <a:avLst/>
              <a:gdLst/>
              <a:ahLst/>
              <a:cxnLst/>
              <a:rect l="l" t="t" r="r" b="b"/>
              <a:pathLst>
                <a:path w="9784" h="8460" extrusionOk="0">
                  <a:moveTo>
                    <a:pt x="581" y="360"/>
                  </a:moveTo>
                  <a:lnTo>
                    <a:pt x="9425" y="7843"/>
                  </a:lnTo>
                  <a:lnTo>
                    <a:pt x="9204" y="8104"/>
                  </a:lnTo>
                  <a:lnTo>
                    <a:pt x="359" y="618"/>
                  </a:lnTo>
                  <a:lnTo>
                    <a:pt x="581" y="360"/>
                  </a:lnTo>
                  <a:close/>
                  <a:moveTo>
                    <a:pt x="550" y="1"/>
                  </a:moveTo>
                  <a:lnTo>
                    <a:pt x="1" y="648"/>
                  </a:lnTo>
                  <a:lnTo>
                    <a:pt x="9234" y="8460"/>
                  </a:lnTo>
                  <a:lnTo>
                    <a:pt x="9784" y="7809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54"/>
            <p:cNvSpPr/>
            <p:nvPr/>
          </p:nvSpPr>
          <p:spPr>
            <a:xfrm>
              <a:off x="4770775" y="590400"/>
              <a:ext cx="224500" cy="142775"/>
            </a:xfrm>
            <a:custGeom>
              <a:avLst/>
              <a:gdLst/>
              <a:ahLst/>
              <a:cxnLst/>
              <a:rect l="l" t="t" r="r" b="b"/>
              <a:pathLst>
                <a:path w="8980" h="5711" extrusionOk="0">
                  <a:moveTo>
                    <a:pt x="182" y="0"/>
                  </a:moveTo>
                  <a:lnTo>
                    <a:pt x="1" y="295"/>
                  </a:lnTo>
                  <a:lnTo>
                    <a:pt x="8798" y="5710"/>
                  </a:lnTo>
                  <a:lnTo>
                    <a:pt x="8979" y="5415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54"/>
            <p:cNvSpPr/>
            <p:nvPr/>
          </p:nvSpPr>
          <p:spPr>
            <a:xfrm>
              <a:off x="4754850" y="575300"/>
              <a:ext cx="256350" cy="172950"/>
            </a:xfrm>
            <a:custGeom>
              <a:avLst/>
              <a:gdLst/>
              <a:ahLst/>
              <a:cxnLst/>
              <a:rect l="l" t="t" r="r" b="b"/>
              <a:pathLst>
                <a:path w="10254" h="6918" extrusionOk="0">
                  <a:moveTo>
                    <a:pt x="732" y="256"/>
                  </a:moveTo>
                  <a:lnTo>
                    <a:pt x="9965" y="5939"/>
                  </a:lnTo>
                  <a:lnTo>
                    <a:pt x="9523" y="6663"/>
                  </a:lnTo>
                  <a:lnTo>
                    <a:pt x="289" y="983"/>
                  </a:lnTo>
                  <a:lnTo>
                    <a:pt x="732" y="256"/>
                  </a:lnTo>
                  <a:close/>
                  <a:moveTo>
                    <a:pt x="731" y="0"/>
                  </a:moveTo>
                  <a:cubicBezTo>
                    <a:pt x="712" y="0"/>
                    <a:pt x="693" y="3"/>
                    <a:pt x="675" y="8"/>
                  </a:cubicBezTo>
                  <a:cubicBezTo>
                    <a:pt x="608" y="24"/>
                    <a:pt x="551" y="65"/>
                    <a:pt x="517" y="122"/>
                  </a:cubicBezTo>
                  <a:lnTo>
                    <a:pt x="71" y="849"/>
                  </a:lnTo>
                  <a:cubicBezTo>
                    <a:pt x="1" y="970"/>
                    <a:pt x="38" y="1124"/>
                    <a:pt x="155" y="1198"/>
                  </a:cubicBezTo>
                  <a:lnTo>
                    <a:pt x="9388" y="6881"/>
                  </a:lnTo>
                  <a:cubicBezTo>
                    <a:pt x="9429" y="6904"/>
                    <a:pt x="9476" y="6917"/>
                    <a:pt x="9523" y="6917"/>
                  </a:cubicBezTo>
                  <a:cubicBezTo>
                    <a:pt x="9539" y="6917"/>
                    <a:pt x="9559" y="6917"/>
                    <a:pt x="9580" y="6911"/>
                  </a:cubicBezTo>
                  <a:cubicBezTo>
                    <a:pt x="9647" y="6894"/>
                    <a:pt x="9704" y="6854"/>
                    <a:pt x="9737" y="6797"/>
                  </a:cubicBezTo>
                  <a:lnTo>
                    <a:pt x="10183" y="6069"/>
                  </a:lnTo>
                  <a:cubicBezTo>
                    <a:pt x="10253" y="5952"/>
                    <a:pt x="10217" y="5794"/>
                    <a:pt x="10099" y="5721"/>
                  </a:cubicBezTo>
                  <a:lnTo>
                    <a:pt x="866" y="41"/>
                  </a:lnTo>
                  <a:cubicBezTo>
                    <a:pt x="825" y="15"/>
                    <a:pt x="778" y="0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54"/>
            <p:cNvSpPr/>
            <p:nvPr/>
          </p:nvSpPr>
          <p:spPr>
            <a:xfrm>
              <a:off x="4762075" y="581675"/>
              <a:ext cx="241925" cy="160200"/>
            </a:xfrm>
            <a:custGeom>
              <a:avLst/>
              <a:gdLst/>
              <a:ahLst/>
              <a:cxnLst/>
              <a:rect l="l" t="t" r="r" b="b"/>
              <a:pathLst>
                <a:path w="9677" h="6408" extrusionOk="0">
                  <a:moveTo>
                    <a:pt x="530" y="349"/>
                  </a:moveTo>
                  <a:lnTo>
                    <a:pt x="9327" y="5764"/>
                  </a:lnTo>
                  <a:lnTo>
                    <a:pt x="9146" y="6059"/>
                  </a:lnTo>
                  <a:lnTo>
                    <a:pt x="349" y="644"/>
                  </a:lnTo>
                  <a:lnTo>
                    <a:pt x="530" y="349"/>
                  </a:lnTo>
                  <a:close/>
                  <a:moveTo>
                    <a:pt x="443" y="1"/>
                  </a:moveTo>
                  <a:lnTo>
                    <a:pt x="0" y="728"/>
                  </a:lnTo>
                  <a:lnTo>
                    <a:pt x="9234" y="6408"/>
                  </a:lnTo>
                  <a:lnTo>
                    <a:pt x="9676" y="5684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54"/>
            <p:cNvSpPr/>
            <p:nvPr/>
          </p:nvSpPr>
          <p:spPr>
            <a:xfrm>
              <a:off x="4785025" y="1020050"/>
              <a:ext cx="142775" cy="224475"/>
            </a:xfrm>
            <a:custGeom>
              <a:avLst/>
              <a:gdLst/>
              <a:ahLst/>
              <a:cxnLst/>
              <a:rect l="l" t="t" r="r" b="b"/>
              <a:pathLst>
                <a:path w="5711" h="8979" extrusionOk="0">
                  <a:moveTo>
                    <a:pt x="5415" y="0"/>
                  </a:moveTo>
                  <a:lnTo>
                    <a:pt x="1" y="8798"/>
                  </a:lnTo>
                  <a:lnTo>
                    <a:pt x="296" y="8979"/>
                  </a:lnTo>
                  <a:lnTo>
                    <a:pt x="5710" y="178"/>
                  </a:lnTo>
                  <a:lnTo>
                    <a:pt x="54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54"/>
            <p:cNvSpPr/>
            <p:nvPr/>
          </p:nvSpPr>
          <p:spPr>
            <a:xfrm>
              <a:off x="4769700" y="1004925"/>
              <a:ext cx="173350" cy="254625"/>
            </a:xfrm>
            <a:custGeom>
              <a:avLst/>
              <a:gdLst/>
              <a:ahLst/>
              <a:cxnLst/>
              <a:rect l="l" t="t" r="r" b="b"/>
              <a:pathLst>
                <a:path w="6934" h="10185" extrusionOk="0">
                  <a:moveTo>
                    <a:pt x="5945" y="257"/>
                  </a:moveTo>
                  <a:lnTo>
                    <a:pt x="6672" y="699"/>
                  </a:lnTo>
                  <a:lnTo>
                    <a:pt x="989" y="9932"/>
                  </a:lnTo>
                  <a:lnTo>
                    <a:pt x="265" y="9487"/>
                  </a:lnTo>
                  <a:lnTo>
                    <a:pt x="5945" y="257"/>
                  </a:lnTo>
                  <a:close/>
                  <a:moveTo>
                    <a:pt x="5945" y="1"/>
                  </a:moveTo>
                  <a:cubicBezTo>
                    <a:pt x="5859" y="1"/>
                    <a:pt x="5776" y="44"/>
                    <a:pt x="5730" y="122"/>
                  </a:cubicBezTo>
                  <a:lnTo>
                    <a:pt x="47" y="9356"/>
                  </a:lnTo>
                  <a:cubicBezTo>
                    <a:pt x="10" y="9413"/>
                    <a:pt x="0" y="9480"/>
                    <a:pt x="17" y="9547"/>
                  </a:cubicBezTo>
                  <a:cubicBezTo>
                    <a:pt x="34" y="9611"/>
                    <a:pt x="74" y="9668"/>
                    <a:pt x="131" y="9704"/>
                  </a:cubicBezTo>
                  <a:lnTo>
                    <a:pt x="859" y="10147"/>
                  </a:lnTo>
                  <a:cubicBezTo>
                    <a:pt x="901" y="10173"/>
                    <a:pt x="947" y="10185"/>
                    <a:pt x="992" y="10185"/>
                  </a:cubicBezTo>
                  <a:cubicBezTo>
                    <a:pt x="1077" y="10185"/>
                    <a:pt x="1159" y="10142"/>
                    <a:pt x="1207" y="10063"/>
                  </a:cubicBezTo>
                  <a:lnTo>
                    <a:pt x="6887" y="833"/>
                  </a:lnTo>
                  <a:cubicBezTo>
                    <a:pt x="6924" y="776"/>
                    <a:pt x="6934" y="706"/>
                    <a:pt x="6920" y="639"/>
                  </a:cubicBezTo>
                  <a:cubicBezTo>
                    <a:pt x="6904" y="575"/>
                    <a:pt x="6863" y="518"/>
                    <a:pt x="6806" y="485"/>
                  </a:cubicBezTo>
                  <a:lnTo>
                    <a:pt x="6079" y="39"/>
                  </a:lnTo>
                  <a:cubicBezTo>
                    <a:pt x="6037" y="13"/>
                    <a:pt x="5990" y="1"/>
                    <a:pt x="59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54"/>
            <p:cNvSpPr/>
            <p:nvPr/>
          </p:nvSpPr>
          <p:spPr>
            <a:xfrm>
              <a:off x="4776325" y="1011325"/>
              <a:ext cx="160200" cy="241925"/>
            </a:xfrm>
            <a:custGeom>
              <a:avLst/>
              <a:gdLst/>
              <a:ahLst/>
              <a:cxnLst/>
              <a:rect l="l" t="t" r="r" b="b"/>
              <a:pathLst>
                <a:path w="6408" h="9677" extrusionOk="0">
                  <a:moveTo>
                    <a:pt x="5763" y="346"/>
                  </a:moveTo>
                  <a:lnTo>
                    <a:pt x="6058" y="527"/>
                  </a:lnTo>
                  <a:lnTo>
                    <a:pt x="644" y="9328"/>
                  </a:lnTo>
                  <a:lnTo>
                    <a:pt x="349" y="9147"/>
                  </a:lnTo>
                  <a:lnTo>
                    <a:pt x="5763" y="346"/>
                  </a:lnTo>
                  <a:close/>
                  <a:moveTo>
                    <a:pt x="5680" y="1"/>
                  </a:moveTo>
                  <a:lnTo>
                    <a:pt x="0" y="9231"/>
                  </a:lnTo>
                  <a:lnTo>
                    <a:pt x="724" y="9676"/>
                  </a:lnTo>
                  <a:lnTo>
                    <a:pt x="6407" y="443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54"/>
            <p:cNvSpPr/>
            <p:nvPr/>
          </p:nvSpPr>
          <p:spPr>
            <a:xfrm>
              <a:off x="5428500" y="859375"/>
              <a:ext cx="145450" cy="70000"/>
            </a:xfrm>
            <a:custGeom>
              <a:avLst/>
              <a:gdLst/>
              <a:ahLst/>
              <a:cxnLst/>
              <a:rect l="l" t="t" r="r" b="b"/>
              <a:pathLst>
                <a:path w="5818" h="2800" extrusionOk="0">
                  <a:moveTo>
                    <a:pt x="5526" y="0"/>
                  </a:moveTo>
                  <a:lnTo>
                    <a:pt x="0" y="2488"/>
                  </a:lnTo>
                  <a:lnTo>
                    <a:pt x="141" y="2800"/>
                  </a:lnTo>
                  <a:lnTo>
                    <a:pt x="5817" y="248"/>
                  </a:lnTo>
                  <a:cubicBezTo>
                    <a:pt x="5724" y="164"/>
                    <a:pt x="5623" y="84"/>
                    <a:pt x="5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54"/>
            <p:cNvSpPr/>
            <p:nvPr/>
          </p:nvSpPr>
          <p:spPr>
            <a:xfrm>
              <a:off x="5412900" y="850325"/>
              <a:ext cx="171600" cy="93800"/>
            </a:xfrm>
            <a:custGeom>
              <a:avLst/>
              <a:gdLst/>
              <a:ahLst/>
              <a:cxnLst/>
              <a:rect l="l" t="t" r="r" b="b"/>
              <a:pathLst>
                <a:path w="6864" h="3752" extrusionOk="0">
                  <a:moveTo>
                    <a:pt x="5721" y="0"/>
                  </a:moveTo>
                  <a:lnTo>
                    <a:pt x="185" y="2491"/>
                  </a:lnTo>
                  <a:cubicBezTo>
                    <a:pt x="58" y="2548"/>
                    <a:pt x="1" y="2699"/>
                    <a:pt x="58" y="2826"/>
                  </a:cubicBezTo>
                  <a:lnTo>
                    <a:pt x="407" y="3604"/>
                  </a:lnTo>
                  <a:cubicBezTo>
                    <a:pt x="447" y="3695"/>
                    <a:pt x="537" y="3752"/>
                    <a:pt x="638" y="3752"/>
                  </a:cubicBezTo>
                  <a:cubicBezTo>
                    <a:pt x="675" y="3752"/>
                    <a:pt x="708" y="3745"/>
                    <a:pt x="742" y="3732"/>
                  </a:cubicBezTo>
                  <a:lnTo>
                    <a:pt x="6864" y="976"/>
                  </a:lnTo>
                  <a:cubicBezTo>
                    <a:pt x="6797" y="915"/>
                    <a:pt x="6726" y="848"/>
                    <a:pt x="6656" y="791"/>
                  </a:cubicBezTo>
                  <a:lnTo>
                    <a:pt x="638" y="3500"/>
                  </a:lnTo>
                  <a:lnTo>
                    <a:pt x="289" y="2722"/>
                  </a:lnTo>
                  <a:lnTo>
                    <a:pt x="5935" y="181"/>
                  </a:lnTo>
                  <a:cubicBezTo>
                    <a:pt x="5865" y="121"/>
                    <a:pt x="5794" y="60"/>
                    <a:pt x="5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54"/>
            <p:cNvSpPr/>
            <p:nvPr/>
          </p:nvSpPr>
          <p:spPr>
            <a:xfrm>
              <a:off x="5420125" y="854850"/>
              <a:ext cx="159175" cy="83000"/>
            </a:xfrm>
            <a:custGeom>
              <a:avLst/>
              <a:gdLst/>
              <a:ahLst/>
              <a:cxnLst/>
              <a:rect l="l" t="t" r="r" b="b"/>
              <a:pathLst>
                <a:path w="6367" h="3320" extrusionOk="0">
                  <a:moveTo>
                    <a:pt x="5646" y="0"/>
                  </a:moveTo>
                  <a:lnTo>
                    <a:pt x="0" y="2541"/>
                  </a:lnTo>
                  <a:lnTo>
                    <a:pt x="349" y="3319"/>
                  </a:lnTo>
                  <a:lnTo>
                    <a:pt x="6367" y="610"/>
                  </a:lnTo>
                  <a:cubicBezTo>
                    <a:pt x="6297" y="550"/>
                    <a:pt x="6223" y="490"/>
                    <a:pt x="6152" y="429"/>
                  </a:cubicBezTo>
                  <a:lnTo>
                    <a:pt x="476" y="2981"/>
                  </a:lnTo>
                  <a:lnTo>
                    <a:pt x="335" y="2669"/>
                  </a:lnTo>
                  <a:lnTo>
                    <a:pt x="5861" y="185"/>
                  </a:lnTo>
                  <a:cubicBezTo>
                    <a:pt x="5790" y="121"/>
                    <a:pt x="5720" y="60"/>
                    <a:pt x="5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54"/>
            <p:cNvSpPr/>
            <p:nvPr/>
          </p:nvSpPr>
          <p:spPr>
            <a:xfrm>
              <a:off x="5782300" y="1207125"/>
              <a:ext cx="129100" cy="93650"/>
            </a:xfrm>
            <a:custGeom>
              <a:avLst/>
              <a:gdLst/>
              <a:ahLst/>
              <a:cxnLst/>
              <a:rect l="l" t="t" r="r" b="b"/>
              <a:pathLst>
                <a:path w="5164" h="3746" extrusionOk="0">
                  <a:moveTo>
                    <a:pt x="4949" y="0"/>
                  </a:moveTo>
                  <a:lnTo>
                    <a:pt x="0" y="3464"/>
                  </a:lnTo>
                  <a:lnTo>
                    <a:pt x="195" y="3745"/>
                  </a:lnTo>
                  <a:lnTo>
                    <a:pt x="5163" y="269"/>
                  </a:lnTo>
                  <a:cubicBezTo>
                    <a:pt x="5093" y="178"/>
                    <a:pt x="5019" y="88"/>
                    <a:pt x="4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54"/>
            <p:cNvSpPr/>
            <p:nvPr/>
          </p:nvSpPr>
          <p:spPr>
            <a:xfrm>
              <a:off x="5766200" y="1197150"/>
              <a:ext cx="153150" cy="118875"/>
            </a:xfrm>
            <a:custGeom>
              <a:avLst/>
              <a:gdLst/>
              <a:ahLst/>
              <a:cxnLst/>
              <a:rect l="l" t="t" r="r" b="b"/>
              <a:pathLst>
                <a:path w="6126" h="4755" extrusionOk="0">
                  <a:moveTo>
                    <a:pt x="5271" y="1"/>
                  </a:moveTo>
                  <a:lnTo>
                    <a:pt x="145" y="3591"/>
                  </a:lnTo>
                  <a:cubicBezTo>
                    <a:pt x="27" y="3672"/>
                    <a:pt x="0" y="3833"/>
                    <a:pt x="81" y="3947"/>
                  </a:cubicBezTo>
                  <a:lnTo>
                    <a:pt x="570" y="4644"/>
                  </a:lnTo>
                  <a:cubicBezTo>
                    <a:pt x="607" y="4701"/>
                    <a:pt x="668" y="4738"/>
                    <a:pt x="731" y="4748"/>
                  </a:cubicBezTo>
                  <a:cubicBezTo>
                    <a:pt x="748" y="4751"/>
                    <a:pt x="762" y="4755"/>
                    <a:pt x="778" y="4755"/>
                  </a:cubicBezTo>
                  <a:cubicBezTo>
                    <a:pt x="829" y="4751"/>
                    <a:pt x="879" y="4738"/>
                    <a:pt x="922" y="4708"/>
                  </a:cubicBezTo>
                  <a:lnTo>
                    <a:pt x="6126" y="1067"/>
                  </a:lnTo>
                  <a:cubicBezTo>
                    <a:pt x="6072" y="1000"/>
                    <a:pt x="6022" y="933"/>
                    <a:pt x="5968" y="869"/>
                  </a:cubicBezTo>
                  <a:lnTo>
                    <a:pt x="778" y="4500"/>
                  </a:lnTo>
                  <a:lnTo>
                    <a:pt x="292" y="3799"/>
                  </a:lnTo>
                  <a:lnTo>
                    <a:pt x="5432" y="202"/>
                  </a:lnTo>
                  <a:cubicBezTo>
                    <a:pt x="5378" y="135"/>
                    <a:pt x="5328" y="68"/>
                    <a:pt x="5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54"/>
            <p:cNvSpPr/>
            <p:nvPr/>
          </p:nvSpPr>
          <p:spPr>
            <a:xfrm>
              <a:off x="5773500" y="1202175"/>
              <a:ext cx="141925" cy="107400"/>
            </a:xfrm>
            <a:custGeom>
              <a:avLst/>
              <a:gdLst/>
              <a:ahLst/>
              <a:cxnLst/>
              <a:rect l="l" t="t" r="r" b="b"/>
              <a:pathLst>
                <a:path w="5677" h="4296" extrusionOk="0">
                  <a:moveTo>
                    <a:pt x="5140" y="1"/>
                  </a:moveTo>
                  <a:lnTo>
                    <a:pt x="0" y="3598"/>
                  </a:lnTo>
                  <a:lnTo>
                    <a:pt x="486" y="4295"/>
                  </a:lnTo>
                  <a:lnTo>
                    <a:pt x="5676" y="665"/>
                  </a:lnTo>
                  <a:lnTo>
                    <a:pt x="5515" y="467"/>
                  </a:lnTo>
                  <a:lnTo>
                    <a:pt x="547" y="3943"/>
                  </a:lnTo>
                  <a:lnTo>
                    <a:pt x="352" y="3662"/>
                  </a:lnTo>
                  <a:lnTo>
                    <a:pt x="5301" y="198"/>
                  </a:lnTo>
                  <a:cubicBezTo>
                    <a:pt x="5247" y="135"/>
                    <a:pt x="5193" y="68"/>
                    <a:pt x="5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54"/>
            <p:cNvSpPr/>
            <p:nvPr/>
          </p:nvSpPr>
          <p:spPr>
            <a:xfrm>
              <a:off x="2526400" y="614875"/>
              <a:ext cx="8675" cy="200350"/>
            </a:xfrm>
            <a:custGeom>
              <a:avLst/>
              <a:gdLst/>
              <a:ahLst/>
              <a:cxnLst/>
              <a:rect l="l" t="t" r="r" b="b"/>
              <a:pathLst>
                <a:path w="347" h="8014" extrusionOk="0">
                  <a:moveTo>
                    <a:pt x="1" y="0"/>
                  </a:moveTo>
                  <a:lnTo>
                    <a:pt x="1" y="8013"/>
                  </a:lnTo>
                  <a:lnTo>
                    <a:pt x="346" y="801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54"/>
            <p:cNvSpPr/>
            <p:nvPr/>
          </p:nvSpPr>
          <p:spPr>
            <a:xfrm>
              <a:off x="2513750" y="602225"/>
              <a:ext cx="33975" cy="225650"/>
            </a:xfrm>
            <a:custGeom>
              <a:avLst/>
              <a:gdLst/>
              <a:ahLst/>
              <a:cxnLst/>
              <a:rect l="l" t="t" r="r" b="b"/>
              <a:pathLst>
                <a:path w="1359" h="9026" extrusionOk="0">
                  <a:moveTo>
                    <a:pt x="1107" y="252"/>
                  </a:moveTo>
                  <a:lnTo>
                    <a:pt x="1107" y="8774"/>
                  </a:lnTo>
                  <a:lnTo>
                    <a:pt x="252" y="8774"/>
                  </a:lnTo>
                  <a:lnTo>
                    <a:pt x="252" y="252"/>
                  </a:lnTo>
                  <a:close/>
                  <a:moveTo>
                    <a:pt x="252" y="0"/>
                  </a:moveTo>
                  <a:cubicBezTo>
                    <a:pt x="111" y="0"/>
                    <a:pt x="1" y="114"/>
                    <a:pt x="1" y="252"/>
                  </a:cubicBezTo>
                  <a:lnTo>
                    <a:pt x="1" y="8774"/>
                  </a:lnTo>
                  <a:cubicBezTo>
                    <a:pt x="1" y="8912"/>
                    <a:pt x="111" y="9026"/>
                    <a:pt x="252" y="9026"/>
                  </a:cubicBezTo>
                  <a:lnTo>
                    <a:pt x="1107" y="9026"/>
                  </a:lnTo>
                  <a:cubicBezTo>
                    <a:pt x="1244" y="9026"/>
                    <a:pt x="1358" y="8912"/>
                    <a:pt x="1358" y="8774"/>
                  </a:cubicBezTo>
                  <a:lnTo>
                    <a:pt x="1358" y="252"/>
                  </a:lnTo>
                  <a:cubicBezTo>
                    <a:pt x="1358" y="114"/>
                    <a:pt x="1244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54"/>
            <p:cNvSpPr/>
            <p:nvPr/>
          </p:nvSpPr>
          <p:spPr>
            <a:xfrm>
              <a:off x="2520050" y="608500"/>
              <a:ext cx="21400" cy="213100"/>
            </a:xfrm>
            <a:custGeom>
              <a:avLst/>
              <a:gdLst/>
              <a:ahLst/>
              <a:cxnLst/>
              <a:rect l="l" t="t" r="r" b="b"/>
              <a:pathLst>
                <a:path w="856" h="8524" extrusionOk="0">
                  <a:moveTo>
                    <a:pt x="600" y="255"/>
                  </a:moveTo>
                  <a:lnTo>
                    <a:pt x="600" y="8268"/>
                  </a:lnTo>
                  <a:lnTo>
                    <a:pt x="255" y="8268"/>
                  </a:lnTo>
                  <a:lnTo>
                    <a:pt x="255" y="255"/>
                  </a:lnTo>
                  <a:close/>
                  <a:moveTo>
                    <a:pt x="0" y="1"/>
                  </a:moveTo>
                  <a:lnTo>
                    <a:pt x="0" y="8523"/>
                  </a:lnTo>
                  <a:lnTo>
                    <a:pt x="855" y="8523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54"/>
            <p:cNvSpPr/>
            <p:nvPr/>
          </p:nvSpPr>
          <p:spPr>
            <a:xfrm>
              <a:off x="2092500" y="960375"/>
              <a:ext cx="219525" cy="42100"/>
            </a:xfrm>
            <a:custGeom>
              <a:avLst/>
              <a:gdLst/>
              <a:ahLst/>
              <a:cxnLst/>
              <a:rect l="l" t="t" r="r" b="b"/>
              <a:pathLst>
                <a:path w="8781" h="1684" extrusionOk="0">
                  <a:moveTo>
                    <a:pt x="8730" y="0"/>
                  </a:moveTo>
                  <a:lnTo>
                    <a:pt x="0" y="1341"/>
                  </a:lnTo>
                  <a:lnTo>
                    <a:pt x="50" y="1683"/>
                  </a:lnTo>
                  <a:lnTo>
                    <a:pt x="8781" y="342"/>
                  </a:lnTo>
                  <a:lnTo>
                    <a:pt x="8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54"/>
            <p:cNvSpPr/>
            <p:nvPr/>
          </p:nvSpPr>
          <p:spPr>
            <a:xfrm>
              <a:off x="2078500" y="946625"/>
              <a:ext cx="247600" cy="69425"/>
            </a:xfrm>
            <a:custGeom>
              <a:avLst/>
              <a:gdLst/>
              <a:ahLst/>
              <a:cxnLst/>
              <a:rect l="l" t="t" r="r" b="b"/>
              <a:pathLst>
                <a:path w="9904" h="2777" extrusionOk="0">
                  <a:moveTo>
                    <a:pt x="9505" y="258"/>
                  </a:moveTo>
                  <a:lnTo>
                    <a:pt x="9629" y="1100"/>
                  </a:lnTo>
                  <a:lnTo>
                    <a:pt x="399" y="2522"/>
                  </a:lnTo>
                  <a:lnTo>
                    <a:pt x="272" y="1677"/>
                  </a:lnTo>
                  <a:lnTo>
                    <a:pt x="9505" y="258"/>
                  </a:lnTo>
                  <a:close/>
                  <a:moveTo>
                    <a:pt x="9503" y="1"/>
                  </a:moveTo>
                  <a:cubicBezTo>
                    <a:pt x="9490" y="1"/>
                    <a:pt x="9477" y="2"/>
                    <a:pt x="9465" y="4"/>
                  </a:cubicBezTo>
                  <a:lnTo>
                    <a:pt x="235" y="1425"/>
                  </a:lnTo>
                  <a:cubicBezTo>
                    <a:pt x="94" y="1445"/>
                    <a:pt x="0" y="1576"/>
                    <a:pt x="20" y="1714"/>
                  </a:cubicBezTo>
                  <a:lnTo>
                    <a:pt x="148" y="2558"/>
                  </a:lnTo>
                  <a:cubicBezTo>
                    <a:pt x="158" y="2625"/>
                    <a:pt x="195" y="2686"/>
                    <a:pt x="248" y="2726"/>
                  </a:cubicBezTo>
                  <a:cubicBezTo>
                    <a:pt x="292" y="2756"/>
                    <a:pt x="345" y="2773"/>
                    <a:pt x="399" y="2776"/>
                  </a:cubicBezTo>
                  <a:cubicBezTo>
                    <a:pt x="412" y="2773"/>
                    <a:pt x="426" y="2773"/>
                    <a:pt x="439" y="2773"/>
                  </a:cubicBezTo>
                  <a:lnTo>
                    <a:pt x="9673" y="1351"/>
                  </a:lnTo>
                  <a:cubicBezTo>
                    <a:pt x="9810" y="1331"/>
                    <a:pt x="9904" y="1201"/>
                    <a:pt x="9884" y="1063"/>
                  </a:cubicBezTo>
                  <a:lnTo>
                    <a:pt x="9756" y="218"/>
                  </a:lnTo>
                  <a:cubicBezTo>
                    <a:pt x="9746" y="151"/>
                    <a:pt x="9710" y="91"/>
                    <a:pt x="9656" y="51"/>
                  </a:cubicBezTo>
                  <a:cubicBezTo>
                    <a:pt x="9612" y="18"/>
                    <a:pt x="9558" y="1"/>
                    <a:pt x="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54"/>
            <p:cNvSpPr/>
            <p:nvPr/>
          </p:nvSpPr>
          <p:spPr>
            <a:xfrm>
              <a:off x="2085275" y="953075"/>
              <a:ext cx="234050" cy="56600"/>
            </a:xfrm>
            <a:custGeom>
              <a:avLst/>
              <a:gdLst/>
              <a:ahLst/>
              <a:cxnLst/>
              <a:rect l="l" t="t" r="r" b="b"/>
              <a:pathLst>
                <a:path w="9362" h="2264" extrusionOk="0">
                  <a:moveTo>
                    <a:pt x="9019" y="289"/>
                  </a:moveTo>
                  <a:lnTo>
                    <a:pt x="9073" y="631"/>
                  </a:lnTo>
                  <a:lnTo>
                    <a:pt x="346" y="1972"/>
                  </a:lnTo>
                  <a:lnTo>
                    <a:pt x="292" y="1630"/>
                  </a:lnTo>
                  <a:lnTo>
                    <a:pt x="9019" y="289"/>
                  </a:lnTo>
                  <a:close/>
                  <a:moveTo>
                    <a:pt x="9234" y="0"/>
                  </a:moveTo>
                  <a:lnTo>
                    <a:pt x="1" y="1419"/>
                  </a:lnTo>
                  <a:lnTo>
                    <a:pt x="128" y="2264"/>
                  </a:lnTo>
                  <a:lnTo>
                    <a:pt x="9361" y="842"/>
                  </a:lnTo>
                  <a:lnTo>
                    <a:pt x="92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54"/>
            <p:cNvSpPr/>
            <p:nvPr/>
          </p:nvSpPr>
          <p:spPr>
            <a:xfrm>
              <a:off x="2616175" y="1288775"/>
              <a:ext cx="42200" cy="219525"/>
            </a:xfrm>
            <a:custGeom>
              <a:avLst/>
              <a:gdLst/>
              <a:ahLst/>
              <a:cxnLst/>
              <a:rect l="l" t="t" r="r" b="b"/>
              <a:pathLst>
                <a:path w="1688" h="8781" extrusionOk="0">
                  <a:moveTo>
                    <a:pt x="343" y="0"/>
                  </a:moveTo>
                  <a:lnTo>
                    <a:pt x="1" y="54"/>
                  </a:lnTo>
                  <a:lnTo>
                    <a:pt x="1345" y="8781"/>
                  </a:lnTo>
                  <a:lnTo>
                    <a:pt x="1687" y="8730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54"/>
            <p:cNvSpPr/>
            <p:nvPr/>
          </p:nvSpPr>
          <p:spPr>
            <a:xfrm>
              <a:off x="2602175" y="1275175"/>
              <a:ext cx="70275" cy="246700"/>
            </a:xfrm>
            <a:custGeom>
              <a:avLst/>
              <a:gdLst/>
              <a:ahLst/>
              <a:cxnLst/>
              <a:rect l="l" t="t" r="r" b="b"/>
              <a:pathLst>
                <a:path w="2811" h="9868" extrusionOk="0">
                  <a:moveTo>
                    <a:pt x="1114" y="256"/>
                  </a:moveTo>
                  <a:lnTo>
                    <a:pt x="2535" y="9486"/>
                  </a:lnTo>
                  <a:lnTo>
                    <a:pt x="1690" y="9613"/>
                  </a:lnTo>
                  <a:lnTo>
                    <a:pt x="272" y="386"/>
                  </a:lnTo>
                  <a:lnTo>
                    <a:pt x="1114" y="256"/>
                  </a:lnTo>
                  <a:close/>
                  <a:moveTo>
                    <a:pt x="1118" y="1"/>
                  </a:moveTo>
                  <a:cubicBezTo>
                    <a:pt x="1104" y="1"/>
                    <a:pt x="1091" y="2"/>
                    <a:pt x="1077" y="4"/>
                  </a:cubicBezTo>
                  <a:lnTo>
                    <a:pt x="232" y="135"/>
                  </a:lnTo>
                  <a:cubicBezTo>
                    <a:pt x="95" y="155"/>
                    <a:pt x="1" y="286"/>
                    <a:pt x="21" y="423"/>
                  </a:cubicBezTo>
                  <a:lnTo>
                    <a:pt x="1439" y="9653"/>
                  </a:lnTo>
                  <a:cubicBezTo>
                    <a:pt x="1459" y="9777"/>
                    <a:pt x="1566" y="9868"/>
                    <a:pt x="1690" y="9868"/>
                  </a:cubicBezTo>
                  <a:cubicBezTo>
                    <a:pt x="1704" y="9868"/>
                    <a:pt x="1717" y="9868"/>
                    <a:pt x="1731" y="9864"/>
                  </a:cubicBezTo>
                  <a:lnTo>
                    <a:pt x="2572" y="9740"/>
                  </a:lnTo>
                  <a:cubicBezTo>
                    <a:pt x="2713" y="9720"/>
                    <a:pt x="2810" y="9590"/>
                    <a:pt x="2787" y="9449"/>
                  </a:cubicBezTo>
                  <a:lnTo>
                    <a:pt x="1365" y="219"/>
                  </a:lnTo>
                  <a:cubicBezTo>
                    <a:pt x="1347" y="92"/>
                    <a:pt x="1240" y="1"/>
                    <a:pt x="1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54"/>
            <p:cNvSpPr/>
            <p:nvPr/>
          </p:nvSpPr>
          <p:spPr>
            <a:xfrm>
              <a:off x="2608975" y="1281550"/>
              <a:ext cx="56600" cy="234050"/>
            </a:xfrm>
            <a:custGeom>
              <a:avLst/>
              <a:gdLst/>
              <a:ahLst/>
              <a:cxnLst/>
              <a:rect l="l" t="t" r="r" b="b"/>
              <a:pathLst>
                <a:path w="2264" h="9362" extrusionOk="0">
                  <a:moveTo>
                    <a:pt x="627" y="289"/>
                  </a:moveTo>
                  <a:lnTo>
                    <a:pt x="1972" y="9019"/>
                  </a:lnTo>
                  <a:lnTo>
                    <a:pt x="1630" y="9070"/>
                  </a:lnTo>
                  <a:lnTo>
                    <a:pt x="289" y="343"/>
                  </a:lnTo>
                  <a:lnTo>
                    <a:pt x="627" y="289"/>
                  </a:lnTo>
                  <a:close/>
                  <a:moveTo>
                    <a:pt x="842" y="1"/>
                  </a:moveTo>
                  <a:lnTo>
                    <a:pt x="0" y="131"/>
                  </a:lnTo>
                  <a:lnTo>
                    <a:pt x="1418" y="9361"/>
                  </a:lnTo>
                  <a:lnTo>
                    <a:pt x="2263" y="923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54"/>
            <p:cNvSpPr/>
            <p:nvPr/>
          </p:nvSpPr>
          <p:spPr>
            <a:xfrm>
              <a:off x="2695800" y="907475"/>
              <a:ext cx="237975" cy="59025"/>
            </a:xfrm>
            <a:custGeom>
              <a:avLst/>
              <a:gdLst/>
              <a:ahLst/>
              <a:cxnLst/>
              <a:rect l="l" t="t" r="r" b="b"/>
              <a:pathLst>
                <a:path w="9519" h="2361" extrusionOk="0">
                  <a:moveTo>
                    <a:pt x="9445" y="1"/>
                  </a:moveTo>
                  <a:lnTo>
                    <a:pt x="1" y="2026"/>
                  </a:lnTo>
                  <a:lnTo>
                    <a:pt x="71" y="2361"/>
                  </a:lnTo>
                  <a:lnTo>
                    <a:pt x="9519" y="336"/>
                  </a:lnTo>
                  <a:lnTo>
                    <a:pt x="94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4"/>
            <p:cNvSpPr/>
            <p:nvPr/>
          </p:nvSpPr>
          <p:spPr>
            <a:xfrm>
              <a:off x="2681300" y="893575"/>
              <a:ext cx="266900" cy="86850"/>
            </a:xfrm>
            <a:custGeom>
              <a:avLst/>
              <a:gdLst/>
              <a:ahLst/>
              <a:cxnLst/>
              <a:rect l="l" t="t" r="r" b="b"/>
              <a:pathLst>
                <a:path w="10676" h="3474" extrusionOk="0">
                  <a:moveTo>
                    <a:pt x="10223" y="255"/>
                  </a:moveTo>
                  <a:lnTo>
                    <a:pt x="10397" y="1086"/>
                  </a:lnTo>
                  <a:lnTo>
                    <a:pt x="457" y="3215"/>
                  </a:lnTo>
                  <a:lnTo>
                    <a:pt x="279" y="2384"/>
                  </a:lnTo>
                  <a:lnTo>
                    <a:pt x="10223" y="255"/>
                  </a:lnTo>
                  <a:close/>
                  <a:moveTo>
                    <a:pt x="10223" y="1"/>
                  </a:moveTo>
                  <a:cubicBezTo>
                    <a:pt x="10205" y="1"/>
                    <a:pt x="10187" y="3"/>
                    <a:pt x="10169" y="7"/>
                  </a:cubicBezTo>
                  <a:lnTo>
                    <a:pt x="225" y="2139"/>
                  </a:lnTo>
                  <a:cubicBezTo>
                    <a:pt x="88" y="2166"/>
                    <a:pt x="1" y="2303"/>
                    <a:pt x="31" y="2437"/>
                  </a:cubicBezTo>
                  <a:lnTo>
                    <a:pt x="209" y="3272"/>
                  </a:lnTo>
                  <a:cubicBezTo>
                    <a:pt x="222" y="3336"/>
                    <a:pt x="262" y="3393"/>
                    <a:pt x="319" y="3430"/>
                  </a:cubicBezTo>
                  <a:cubicBezTo>
                    <a:pt x="359" y="3457"/>
                    <a:pt x="406" y="3470"/>
                    <a:pt x="457" y="3473"/>
                  </a:cubicBezTo>
                  <a:cubicBezTo>
                    <a:pt x="473" y="3470"/>
                    <a:pt x="494" y="3470"/>
                    <a:pt x="510" y="3467"/>
                  </a:cubicBezTo>
                  <a:lnTo>
                    <a:pt x="10451" y="1334"/>
                  </a:lnTo>
                  <a:cubicBezTo>
                    <a:pt x="10588" y="1308"/>
                    <a:pt x="10676" y="1174"/>
                    <a:pt x="10645" y="1036"/>
                  </a:cubicBezTo>
                  <a:lnTo>
                    <a:pt x="10468" y="205"/>
                  </a:lnTo>
                  <a:cubicBezTo>
                    <a:pt x="10445" y="83"/>
                    <a:pt x="10338" y="1"/>
                    <a:pt x="10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4"/>
            <p:cNvSpPr/>
            <p:nvPr/>
          </p:nvSpPr>
          <p:spPr>
            <a:xfrm>
              <a:off x="2688250" y="899925"/>
              <a:ext cx="253000" cy="74050"/>
            </a:xfrm>
            <a:custGeom>
              <a:avLst/>
              <a:gdLst/>
              <a:ahLst/>
              <a:cxnLst/>
              <a:rect l="l" t="t" r="r" b="b"/>
              <a:pathLst>
                <a:path w="10120" h="2962" extrusionOk="0">
                  <a:moveTo>
                    <a:pt x="9747" y="303"/>
                  </a:moveTo>
                  <a:lnTo>
                    <a:pt x="9821" y="638"/>
                  </a:lnTo>
                  <a:lnTo>
                    <a:pt x="373" y="2663"/>
                  </a:lnTo>
                  <a:lnTo>
                    <a:pt x="303" y="2328"/>
                  </a:lnTo>
                  <a:lnTo>
                    <a:pt x="9747" y="303"/>
                  </a:lnTo>
                  <a:close/>
                  <a:moveTo>
                    <a:pt x="9945" y="1"/>
                  </a:moveTo>
                  <a:lnTo>
                    <a:pt x="1" y="2130"/>
                  </a:lnTo>
                  <a:lnTo>
                    <a:pt x="179" y="2961"/>
                  </a:lnTo>
                  <a:lnTo>
                    <a:pt x="10119" y="832"/>
                  </a:lnTo>
                  <a:lnTo>
                    <a:pt x="99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4"/>
            <p:cNvSpPr/>
            <p:nvPr/>
          </p:nvSpPr>
          <p:spPr>
            <a:xfrm>
              <a:off x="1858725" y="1656225"/>
              <a:ext cx="190125" cy="141500"/>
            </a:xfrm>
            <a:custGeom>
              <a:avLst/>
              <a:gdLst/>
              <a:ahLst/>
              <a:cxnLst/>
              <a:rect l="l" t="t" r="r" b="b"/>
              <a:pathLst>
                <a:path w="7605" h="5660" extrusionOk="0">
                  <a:moveTo>
                    <a:pt x="7400" y="0"/>
                  </a:moveTo>
                  <a:lnTo>
                    <a:pt x="0" y="5385"/>
                  </a:lnTo>
                  <a:lnTo>
                    <a:pt x="202" y="5660"/>
                  </a:lnTo>
                  <a:lnTo>
                    <a:pt x="7604" y="278"/>
                  </a:lnTo>
                  <a:lnTo>
                    <a:pt x="7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4"/>
            <p:cNvSpPr/>
            <p:nvPr/>
          </p:nvSpPr>
          <p:spPr>
            <a:xfrm>
              <a:off x="1842625" y="1641000"/>
              <a:ext cx="222225" cy="171950"/>
            </a:xfrm>
            <a:custGeom>
              <a:avLst/>
              <a:gdLst/>
              <a:ahLst/>
              <a:cxnLst/>
              <a:rect l="l" t="t" r="r" b="b"/>
              <a:pathLst>
                <a:path w="8889" h="6878" extrusionOk="0">
                  <a:moveTo>
                    <a:pt x="8101" y="254"/>
                  </a:moveTo>
                  <a:lnTo>
                    <a:pt x="8600" y="941"/>
                  </a:lnTo>
                  <a:lnTo>
                    <a:pt x="789" y="6624"/>
                  </a:lnTo>
                  <a:lnTo>
                    <a:pt x="289" y="5933"/>
                  </a:lnTo>
                  <a:lnTo>
                    <a:pt x="8101" y="254"/>
                  </a:lnTo>
                  <a:close/>
                  <a:moveTo>
                    <a:pt x="8099" y="0"/>
                  </a:moveTo>
                  <a:cubicBezTo>
                    <a:pt x="8047" y="0"/>
                    <a:pt x="7995" y="16"/>
                    <a:pt x="7950" y="49"/>
                  </a:cubicBezTo>
                  <a:lnTo>
                    <a:pt x="141" y="5732"/>
                  </a:lnTo>
                  <a:cubicBezTo>
                    <a:pt x="27" y="5813"/>
                    <a:pt x="1" y="5970"/>
                    <a:pt x="84" y="6084"/>
                  </a:cubicBezTo>
                  <a:lnTo>
                    <a:pt x="584" y="6771"/>
                  </a:lnTo>
                  <a:cubicBezTo>
                    <a:pt x="633" y="6840"/>
                    <a:pt x="711" y="6877"/>
                    <a:pt x="790" y="6877"/>
                  </a:cubicBezTo>
                  <a:cubicBezTo>
                    <a:pt x="842" y="6877"/>
                    <a:pt x="894" y="6862"/>
                    <a:pt x="939" y="6828"/>
                  </a:cubicBezTo>
                  <a:lnTo>
                    <a:pt x="8751" y="1149"/>
                  </a:lnTo>
                  <a:cubicBezTo>
                    <a:pt x="8865" y="1065"/>
                    <a:pt x="8889" y="908"/>
                    <a:pt x="8805" y="794"/>
                  </a:cubicBezTo>
                  <a:lnTo>
                    <a:pt x="8305" y="106"/>
                  </a:lnTo>
                  <a:cubicBezTo>
                    <a:pt x="8257" y="37"/>
                    <a:pt x="8179" y="0"/>
                    <a:pt x="8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54"/>
            <p:cNvSpPr/>
            <p:nvPr/>
          </p:nvSpPr>
          <p:spPr>
            <a:xfrm>
              <a:off x="1849825" y="1647325"/>
              <a:ext cx="207825" cy="159275"/>
            </a:xfrm>
            <a:custGeom>
              <a:avLst/>
              <a:gdLst/>
              <a:ahLst/>
              <a:cxnLst/>
              <a:rect l="l" t="t" r="r" b="b"/>
              <a:pathLst>
                <a:path w="8313" h="6371" extrusionOk="0">
                  <a:moveTo>
                    <a:pt x="7756" y="360"/>
                  </a:moveTo>
                  <a:lnTo>
                    <a:pt x="7960" y="634"/>
                  </a:lnTo>
                  <a:lnTo>
                    <a:pt x="558" y="6019"/>
                  </a:lnTo>
                  <a:lnTo>
                    <a:pt x="356" y="5741"/>
                  </a:lnTo>
                  <a:lnTo>
                    <a:pt x="7756" y="360"/>
                  </a:lnTo>
                  <a:close/>
                  <a:moveTo>
                    <a:pt x="7813" y="1"/>
                  </a:moveTo>
                  <a:lnTo>
                    <a:pt x="1" y="5684"/>
                  </a:lnTo>
                  <a:lnTo>
                    <a:pt x="501" y="6371"/>
                  </a:lnTo>
                  <a:lnTo>
                    <a:pt x="8312" y="688"/>
                  </a:lnTo>
                  <a:lnTo>
                    <a:pt x="78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54"/>
            <p:cNvSpPr/>
            <p:nvPr/>
          </p:nvSpPr>
          <p:spPr>
            <a:xfrm>
              <a:off x="1741200" y="4538025"/>
              <a:ext cx="12275" cy="69250"/>
            </a:xfrm>
            <a:custGeom>
              <a:avLst/>
              <a:gdLst/>
              <a:ahLst/>
              <a:cxnLst/>
              <a:rect l="l" t="t" r="r" b="b"/>
              <a:pathLst>
                <a:path w="491" h="2770" extrusionOk="0">
                  <a:moveTo>
                    <a:pt x="148" y="0"/>
                  </a:moveTo>
                  <a:lnTo>
                    <a:pt x="1" y="2374"/>
                  </a:lnTo>
                  <a:cubicBezTo>
                    <a:pt x="108" y="2505"/>
                    <a:pt x="212" y="2639"/>
                    <a:pt x="319" y="2770"/>
                  </a:cubicBezTo>
                  <a:lnTo>
                    <a:pt x="490" y="2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54"/>
            <p:cNvSpPr/>
            <p:nvPr/>
          </p:nvSpPr>
          <p:spPr>
            <a:xfrm>
              <a:off x="1729475" y="4524925"/>
              <a:ext cx="37325" cy="96450"/>
            </a:xfrm>
            <a:custGeom>
              <a:avLst/>
              <a:gdLst/>
              <a:ahLst/>
              <a:cxnLst/>
              <a:rect l="l" t="t" r="r" b="b"/>
              <a:pathLst>
                <a:path w="1493" h="3858" extrusionOk="0">
                  <a:moveTo>
                    <a:pt x="374" y="0"/>
                  </a:moveTo>
                  <a:cubicBezTo>
                    <a:pt x="314" y="0"/>
                    <a:pt x="256" y="24"/>
                    <a:pt x="212" y="65"/>
                  </a:cubicBezTo>
                  <a:cubicBezTo>
                    <a:pt x="161" y="109"/>
                    <a:pt x="131" y="172"/>
                    <a:pt x="128" y="240"/>
                  </a:cubicBezTo>
                  <a:lnTo>
                    <a:pt x="1" y="2311"/>
                  </a:lnTo>
                  <a:cubicBezTo>
                    <a:pt x="78" y="2409"/>
                    <a:pt x="158" y="2509"/>
                    <a:pt x="235" y="2607"/>
                  </a:cubicBezTo>
                  <a:lnTo>
                    <a:pt x="383" y="256"/>
                  </a:lnTo>
                  <a:lnTo>
                    <a:pt x="1231" y="310"/>
                  </a:lnTo>
                  <a:lnTo>
                    <a:pt x="1026" y="3579"/>
                  </a:lnTo>
                  <a:cubicBezTo>
                    <a:pt x="1104" y="3673"/>
                    <a:pt x="1184" y="3763"/>
                    <a:pt x="1264" y="3857"/>
                  </a:cubicBezTo>
                  <a:lnTo>
                    <a:pt x="1486" y="327"/>
                  </a:lnTo>
                  <a:cubicBezTo>
                    <a:pt x="1492" y="186"/>
                    <a:pt x="1385" y="65"/>
                    <a:pt x="1244" y="58"/>
                  </a:cubicBezTo>
                  <a:lnTo>
                    <a:pt x="396" y="1"/>
                  </a:lnTo>
                  <a:cubicBezTo>
                    <a:pt x="389" y="1"/>
                    <a:pt x="381" y="0"/>
                    <a:pt x="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54"/>
            <p:cNvSpPr/>
            <p:nvPr/>
          </p:nvSpPr>
          <p:spPr>
            <a:xfrm>
              <a:off x="1735350" y="4531225"/>
              <a:ext cx="24825" cy="83100"/>
            </a:xfrm>
            <a:custGeom>
              <a:avLst/>
              <a:gdLst/>
              <a:ahLst/>
              <a:cxnLst/>
              <a:rect l="l" t="t" r="r" b="b"/>
              <a:pathLst>
                <a:path w="993" h="3324" extrusionOk="0">
                  <a:moveTo>
                    <a:pt x="144" y="1"/>
                  </a:moveTo>
                  <a:lnTo>
                    <a:pt x="0" y="2355"/>
                  </a:lnTo>
                  <a:cubicBezTo>
                    <a:pt x="77" y="2452"/>
                    <a:pt x="154" y="2549"/>
                    <a:pt x="235" y="2646"/>
                  </a:cubicBezTo>
                  <a:lnTo>
                    <a:pt x="382" y="272"/>
                  </a:lnTo>
                  <a:lnTo>
                    <a:pt x="724" y="296"/>
                  </a:lnTo>
                  <a:lnTo>
                    <a:pt x="553" y="3042"/>
                  </a:lnTo>
                  <a:cubicBezTo>
                    <a:pt x="631" y="3136"/>
                    <a:pt x="711" y="3230"/>
                    <a:pt x="791" y="3323"/>
                  </a:cubicBezTo>
                  <a:lnTo>
                    <a:pt x="993" y="58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54"/>
            <p:cNvSpPr/>
            <p:nvPr/>
          </p:nvSpPr>
          <p:spPr>
            <a:xfrm>
              <a:off x="1715150" y="4054475"/>
              <a:ext cx="157675" cy="173875"/>
            </a:xfrm>
            <a:custGeom>
              <a:avLst/>
              <a:gdLst/>
              <a:ahLst/>
              <a:cxnLst/>
              <a:rect l="l" t="t" r="r" b="b"/>
              <a:pathLst>
                <a:path w="6307" h="6955" extrusionOk="0">
                  <a:moveTo>
                    <a:pt x="6052" y="1"/>
                  </a:moveTo>
                  <a:lnTo>
                    <a:pt x="0" y="6723"/>
                  </a:lnTo>
                  <a:lnTo>
                    <a:pt x="255" y="6954"/>
                  </a:lnTo>
                  <a:lnTo>
                    <a:pt x="6307" y="232"/>
                  </a:lnTo>
                  <a:lnTo>
                    <a:pt x="60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54"/>
            <p:cNvSpPr/>
            <p:nvPr/>
          </p:nvSpPr>
          <p:spPr>
            <a:xfrm>
              <a:off x="1699125" y="4039125"/>
              <a:ext cx="189700" cy="204550"/>
            </a:xfrm>
            <a:custGeom>
              <a:avLst/>
              <a:gdLst/>
              <a:ahLst/>
              <a:cxnLst/>
              <a:rect l="l" t="t" r="r" b="b"/>
              <a:pathLst>
                <a:path w="7588" h="8182" extrusionOk="0">
                  <a:moveTo>
                    <a:pt x="6673" y="256"/>
                  </a:moveTo>
                  <a:lnTo>
                    <a:pt x="7306" y="826"/>
                  </a:lnTo>
                  <a:lnTo>
                    <a:pt x="916" y="7927"/>
                  </a:lnTo>
                  <a:lnTo>
                    <a:pt x="286" y="7357"/>
                  </a:lnTo>
                  <a:lnTo>
                    <a:pt x="6673" y="256"/>
                  </a:lnTo>
                  <a:close/>
                  <a:moveTo>
                    <a:pt x="6673" y="1"/>
                  </a:moveTo>
                  <a:cubicBezTo>
                    <a:pt x="6668" y="1"/>
                    <a:pt x="6664" y="1"/>
                    <a:pt x="6659" y="1"/>
                  </a:cubicBezTo>
                  <a:cubicBezTo>
                    <a:pt x="6592" y="5"/>
                    <a:pt x="6529" y="35"/>
                    <a:pt x="6485" y="85"/>
                  </a:cubicBezTo>
                  <a:lnTo>
                    <a:pt x="95" y="7186"/>
                  </a:lnTo>
                  <a:cubicBezTo>
                    <a:pt x="1" y="7290"/>
                    <a:pt x="8" y="7451"/>
                    <a:pt x="111" y="7545"/>
                  </a:cubicBezTo>
                  <a:lnTo>
                    <a:pt x="745" y="8118"/>
                  </a:lnTo>
                  <a:cubicBezTo>
                    <a:pt x="792" y="8158"/>
                    <a:pt x="852" y="8182"/>
                    <a:pt x="916" y="8182"/>
                  </a:cubicBezTo>
                  <a:lnTo>
                    <a:pt x="930" y="8182"/>
                  </a:lnTo>
                  <a:cubicBezTo>
                    <a:pt x="997" y="8178"/>
                    <a:pt x="1057" y="8148"/>
                    <a:pt x="1104" y="8098"/>
                  </a:cubicBezTo>
                  <a:lnTo>
                    <a:pt x="7494" y="997"/>
                  </a:lnTo>
                  <a:cubicBezTo>
                    <a:pt x="7588" y="893"/>
                    <a:pt x="7581" y="732"/>
                    <a:pt x="7477" y="638"/>
                  </a:cubicBezTo>
                  <a:lnTo>
                    <a:pt x="6844" y="65"/>
                  </a:lnTo>
                  <a:cubicBezTo>
                    <a:pt x="6797" y="24"/>
                    <a:pt x="6738" y="1"/>
                    <a:pt x="6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54"/>
            <p:cNvSpPr/>
            <p:nvPr/>
          </p:nvSpPr>
          <p:spPr>
            <a:xfrm>
              <a:off x="1706250" y="4045525"/>
              <a:ext cx="175550" cy="191800"/>
            </a:xfrm>
            <a:custGeom>
              <a:avLst/>
              <a:gdLst/>
              <a:ahLst/>
              <a:cxnLst/>
              <a:rect l="l" t="t" r="r" b="b"/>
              <a:pathLst>
                <a:path w="7022" h="7672" extrusionOk="0">
                  <a:moveTo>
                    <a:pt x="6408" y="359"/>
                  </a:moveTo>
                  <a:lnTo>
                    <a:pt x="6663" y="590"/>
                  </a:lnTo>
                  <a:lnTo>
                    <a:pt x="611" y="7312"/>
                  </a:lnTo>
                  <a:lnTo>
                    <a:pt x="356" y="7084"/>
                  </a:lnTo>
                  <a:lnTo>
                    <a:pt x="6408" y="359"/>
                  </a:lnTo>
                  <a:close/>
                  <a:moveTo>
                    <a:pt x="6388" y="0"/>
                  </a:moveTo>
                  <a:lnTo>
                    <a:pt x="1" y="7101"/>
                  </a:lnTo>
                  <a:lnTo>
                    <a:pt x="631" y="7671"/>
                  </a:lnTo>
                  <a:lnTo>
                    <a:pt x="7021" y="570"/>
                  </a:lnTo>
                  <a:lnTo>
                    <a:pt x="63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54"/>
            <p:cNvSpPr/>
            <p:nvPr/>
          </p:nvSpPr>
          <p:spPr>
            <a:xfrm>
              <a:off x="2530925" y="4694425"/>
              <a:ext cx="177150" cy="243175"/>
            </a:xfrm>
            <a:custGeom>
              <a:avLst/>
              <a:gdLst/>
              <a:ahLst/>
              <a:cxnLst/>
              <a:rect l="l" t="t" r="r" b="b"/>
              <a:pathLst>
                <a:path w="7086" h="9727" extrusionOk="0">
                  <a:moveTo>
                    <a:pt x="279" y="1"/>
                  </a:moveTo>
                  <a:lnTo>
                    <a:pt x="1" y="198"/>
                  </a:lnTo>
                  <a:lnTo>
                    <a:pt x="6807" y="9727"/>
                  </a:lnTo>
                  <a:lnTo>
                    <a:pt x="7085" y="952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54"/>
            <p:cNvSpPr/>
            <p:nvPr/>
          </p:nvSpPr>
          <p:spPr>
            <a:xfrm>
              <a:off x="2515525" y="4679200"/>
              <a:ext cx="207875" cy="273650"/>
            </a:xfrm>
            <a:custGeom>
              <a:avLst/>
              <a:gdLst/>
              <a:ahLst/>
              <a:cxnLst/>
              <a:rect l="l" t="t" r="r" b="b"/>
              <a:pathLst>
                <a:path w="8315" h="10946" extrusionOk="0">
                  <a:moveTo>
                    <a:pt x="956" y="254"/>
                  </a:moveTo>
                  <a:lnTo>
                    <a:pt x="8057" y="10198"/>
                  </a:lnTo>
                  <a:lnTo>
                    <a:pt x="7363" y="10691"/>
                  </a:lnTo>
                  <a:lnTo>
                    <a:pt x="262" y="750"/>
                  </a:lnTo>
                  <a:lnTo>
                    <a:pt x="956" y="254"/>
                  </a:lnTo>
                  <a:close/>
                  <a:moveTo>
                    <a:pt x="956" y="1"/>
                  </a:moveTo>
                  <a:cubicBezTo>
                    <a:pt x="905" y="1"/>
                    <a:pt x="853" y="17"/>
                    <a:pt x="808" y="50"/>
                  </a:cubicBezTo>
                  <a:lnTo>
                    <a:pt x="114" y="543"/>
                  </a:lnTo>
                  <a:cubicBezTo>
                    <a:pt x="60" y="579"/>
                    <a:pt x="24" y="640"/>
                    <a:pt x="13" y="707"/>
                  </a:cubicBezTo>
                  <a:cubicBezTo>
                    <a:pt x="0" y="774"/>
                    <a:pt x="13" y="841"/>
                    <a:pt x="54" y="895"/>
                  </a:cubicBezTo>
                  <a:lnTo>
                    <a:pt x="7155" y="10839"/>
                  </a:lnTo>
                  <a:cubicBezTo>
                    <a:pt x="7202" y="10906"/>
                    <a:pt x="7279" y="10946"/>
                    <a:pt x="7363" y="10946"/>
                  </a:cubicBezTo>
                  <a:cubicBezTo>
                    <a:pt x="7413" y="10946"/>
                    <a:pt x="7466" y="10929"/>
                    <a:pt x="7510" y="10899"/>
                  </a:cubicBezTo>
                  <a:lnTo>
                    <a:pt x="8201" y="10403"/>
                  </a:lnTo>
                  <a:cubicBezTo>
                    <a:pt x="8258" y="10366"/>
                    <a:pt x="8295" y="10306"/>
                    <a:pt x="8305" y="10239"/>
                  </a:cubicBezTo>
                  <a:cubicBezTo>
                    <a:pt x="8315" y="10172"/>
                    <a:pt x="8301" y="10104"/>
                    <a:pt x="8261" y="10051"/>
                  </a:cubicBezTo>
                  <a:lnTo>
                    <a:pt x="1160" y="107"/>
                  </a:lnTo>
                  <a:cubicBezTo>
                    <a:pt x="1111" y="38"/>
                    <a:pt x="1035" y="1"/>
                    <a:pt x="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54"/>
            <p:cNvSpPr/>
            <p:nvPr/>
          </p:nvSpPr>
          <p:spPr>
            <a:xfrm>
              <a:off x="2522050" y="4685550"/>
              <a:ext cx="194900" cy="260950"/>
            </a:xfrm>
            <a:custGeom>
              <a:avLst/>
              <a:gdLst/>
              <a:ahLst/>
              <a:cxnLst/>
              <a:rect l="l" t="t" r="r" b="b"/>
              <a:pathLst>
                <a:path w="7796" h="10438" extrusionOk="0">
                  <a:moveTo>
                    <a:pt x="634" y="356"/>
                  </a:moveTo>
                  <a:lnTo>
                    <a:pt x="7440" y="9884"/>
                  </a:lnTo>
                  <a:lnTo>
                    <a:pt x="7162" y="10082"/>
                  </a:lnTo>
                  <a:lnTo>
                    <a:pt x="356" y="553"/>
                  </a:lnTo>
                  <a:lnTo>
                    <a:pt x="634" y="356"/>
                  </a:lnTo>
                  <a:close/>
                  <a:moveTo>
                    <a:pt x="695" y="0"/>
                  </a:moveTo>
                  <a:lnTo>
                    <a:pt x="1" y="496"/>
                  </a:lnTo>
                  <a:lnTo>
                    <a:pt x="7102" y="10437"/>
                  </a:lnTo>
                  <a:lnTo>
                    <a:pt x="7796" y="9944"/>
                  </a:lnTo>
                  <a:lnTo>
                    <a:pt x="6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54"/>
            <p:cNvSpPr/>
            <p:nvPr/>
          </p:nvSpPr>
          <p:spPr>
            <a:xfrm>
              <a:off x="3137025" y="229515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1"/>
                  </a:moveTo>
                  <a:lnTo>
                    <a:pt x="0" y="4681"/>
                  </a:lnTo>
                  <a:lnTo>
                    <a:pt x="198" y="4963"/>
                  </a:lnTo>
                  <a:lnTo>
                    <a:pt x="6883" y="282"/>
                  </a:lnTo>
                  <a:lnTo>
                    <a:pt x="66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54"/>
            <p:cNvSpPr/>
            <p:nvPr/>
          </p:nvSpPr>
          <p:spPr>
            <a:xfrm>
              <a:off x="3121000" y="2280000"/>
              <a:ext cx="203550" cy="154475"/>
            </a:xfrm>
            <a:custGeom>
              <a:avLst/>
              <a:gdLst/>
              <a:ahLst/>
              <a:cxnLst/>
              <a:rect l="l" t="t" r="r" b="b"/>
              <a:pathLst>
                <a:path w="8142" h="6179" extrusionOk="0">
                  <a:moveTo>
                    <a:pt x="7390" y="255"/>
                  </a:moveTo>
                  <a:lnTo>
                    <a:pt x="7880" y="952"/>
                  </a:lnTo>
                  <a:lnTo>
                    <a:pt x="779" y="5924"/>
                  </a:lnTo>
                  <a:lnTo>
                    <a:pt x="289" y="5223"/>
                  </a:lnTo>
                  <a:lnTo>
                    <a:pt x="7390" y="255"/>
                  </a:lnTo>
                  <a:close/>
                  <a:moveTo>
                    <a:pt x="7391" y="1"/>
                  </a:moveTo>
                  <a:cubicBezTo>
                    <a:pt x="7340" y="1"/>
                    <a:pt x="7288" y="16"/>
                    <a:pt x="7243" y="47"/>
                  </a:cubicBezTo>
                  <a:lnTo>
                    <a:pt x="142" y="5016"/>
                  </a:lnTo>
                  <a:cubicBezTo>
                    <a:pt x="28" y="5096"/>
                    <a:pt x="1" y="5254"/>
                    <a:pt x="78" y="5371"/>
                  </a:cubicBezTo>
                  <a:lnTo>
                    <a:pt x="567" y="6068"/>
                  </a:lnTo>
                  <a:cubicBezTo>
                    <a:pt x="608" y="6125"/>
                    <a:pt x="665" y="6162"/>
                    <a:pt x="732" y="6172"/>
                  </a:cubicBezTo>
                  <a:cubicBezTo>
                    <a:pt x="749" y="6176"/>
                    <a:pt x="762" y="6179"/>
                    <a:pt x="779" y="6179"/>
                  </a:cubicBezTo>
                  <a:cubicBezTo>
                    <a:pt x="829" y="6179"/>
                    <a:pt x="879" y="6162"/>
                    <a:pt x="923" y="6132"/>
                  </a:cubicBezTo>
                  <a:lnTo>
                    <a:pt x="8024" y="1160"/>
                  </a:lnTo>
                  <a:cubicBezTo>
                    <a:pt x="8081" y="1120"/>
                    <a:pt x="8118" y="1063"/>
                    <a:pt x="8128" y="996"/>
                  </a:cubicBezTo>
                  <a:cubicBezTo>
                    <a:pt x="8141" y="929"/>
                    <a:pt x="8124" y="862"/>
                    <a:pt x="8088" y="808"/>
                  </a:cubicBezTo>
                  <a:lnTo>
                    <a:pt x="7598" y="107"/>
                  </a:lnTo>
                  <a:cubicBezTo>
                    <a:pt x="7549" y="38"/>
                    <a:pt x="7471" y="1"/>
                    <a:pt x="7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54"/>
            <p:cNvSpPr/>
            <p:nvPr/>
          </p:nvSpPr>
          <p:spPr>
            <a:xfrm>
              <a:off x="3128225" y="2286350"/>
              <a:ext cx="189775" cy="141775"/>
            </a:xfrm>
            <a:custGeom>
              <a:avLst/>
              <a:gdLst/>
              <a:ahLst/>
              <a:cxnLst/>
              <a:rect l="l" t="t" r="r" b="b"/>
              <a:pathLst>
                <a:path w="7591" h="5671" extrusionOk="0">
                  <a:moveTo>
                    <a:pt x="7041" y="353"/>
                  </a:moveTo>
                  <a:lnTo>
                    <a:pt x="7235" y="634"/>
                  </a:lnTo>
                  <a:lnTo>
                    <a:pt x="550" y="5315"/>
                  </a:lnTo>
                  <a:lnTo>
                    <a:pt x="352" y="5033"/>
                  </a:lnTo>
                  <a:lnTo>
                    <a:pt x="7041" y="353"/>
                  </a:lnTo>
                  <a:close/>
                  <a:moveTo>
                    <a:pt x="7101" y="1"/>
                  </a:moveTo>
                  <a:lnTo>
                    <a:pt x="0" y="4969"/>
                  </a:lnTo>
                  <a:lnTo>
                    <a:pt x="490" y="5670"/>
                  </a:lnTo>
                  <a:lnTo>
                    <a:pt x="7591" y="698"/>
                  </a:lnTo>
                  <a:lnTo>
                    <a:pt x="7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54"/>
            <p:cNvSpPr/>
            <p:nvPr/>
          </p:nvSpPr>
          <p:spPr>
            <a:xfrm>
              <a:off x="5108400" y="2560600"/>
              <a:ext cx="188375" cy="108075"/>
            </a:xfrm>
            <a:custGeom>
              <a:avLst/>
              <a:gdLst/>
              <a:ahLst/>
              <a:cxnLst/>
              <a:rect l="l" t="t" r="r" b="b"/>
              <a:pathLst>
                <a:path w="7535" h="4323" extrusionOk="0">
                  <a:moveTo>
                    <a:pt x="168" y="1"/>
                  </a:moveTo>
                  <a:lnTo>
                    <a:pt x="1" y="306"/>
                  </a:lnTo>
                  <a:lnTo>
                    <a:pt x="7366" y="4322"/>
                  </a:lnTo>
                  <a:lnTo>
                    <a:pt x="7534" y="4017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54"/>
            <p:cNvSpPr/>
            <p:nvPr/>
          </p:nvSpPr>
          <p:spPr>
            <a:xfrm>
              <a:off x="5092550" y="2545650"/>
              <a:ext cx="220050" cy="137950"/>
            </a:xfrm>
            <a:custGeom>
              <a:avLst/>
              <a:gdLst/>
              <a:ahLst/>
              <a:cxnLst/>
              <a:rect l="l" t="t" r="r" b="b"/>
              <a:pathLst>
                <a:path w="8802" h="5518" extrusionOk="0">
                  <a:moveTo>
                    <a:pt x="702" y="253"/>
                  </a:moveTo>
                  <a:lnTo>
                    <a:pt x="8510" y="4515"/>
                  </a:lnTo>
                  <a:lnTo>
                    <a:pt x="8101" y="5262"/>
                  </a:lnTo>
                  <a:lnTo>
                    <a:pt x="289" y="1004"/>
                  </a:lnTo>
                  <a:lnTo>
                    <a:pt x="702" y="253"/>
                  </a:lnTo>
                  <a:close/>
                  <a:moveTo>
                    <a:pt x="699" y="1"/>
                  </a:moveTo>
                  <a:cubicBezTo>
                    <a:pt x="609" y="1"/>
                    <a:pt x="523" y="48"/>
                    <a:pt x="477" y="133"/>
                  </a:cubicBezTo>
                  <a:lnTo>
                    <a:pt x="68" y="880"/>
                  </a:lnTo>
                  <a:cubicBezTo>
                    <a:pt x="1" y="1004"/>
                    <a:pt x="44" y="1159"/>
                    <a:pt x="169" y="1226"/>
                  </a:cubicBezTo>
                  <a:lnTo>
                    <a:pt x="7980" y="5487"/>
                  </a:lnTo>
                  <a:cubicBezTo>
                    <a:pt x="8017" y="5507"/>
                    <a:pt x="8057" y="5517"/>
                    <a:pt x="8101" y="5517"/>
                  </a:cubicBezTo>
                  <a:cubicBezTo>
                    <a:pt x="8195" y="5517"/>
                    <a:pt x="8279" y="5467"/>
                    <a:pt x="8326" y="5386"/>
                  </a:cubicBezTo>
                  <a:lnTo>
                    <a:pt x="8735" y="4635"/>
                  </a:lnTo>
                  <a:cubicBezTo>
                    <a:pt x="8802" y="4515"/>
                    <a:pt x="8758" y="4360"/>
                    <a:pt x="8634" y="4290"/>
                  </a:cubicBezTo>
                  <a:lnTo>
                    <a:pt x="822" y="32"/>
                  </a:lnTo>
                  <a:cubicBezTo>
                    <a:pt x="783" y="11"/>
                    <a:pt x="741" y="1"/>
                    <a:pt x="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54"/>
            <p:cNvSpPr/>
            <p:nvPr/>
          </p:nvSpPr>
          <p:spPr>
            <a:xfrm>
              <a:off x="5099775" y="2551975"/>
              <a:ext cx="205625" cy="125250"/>
            </a:xfrm>
            <a:custGeom>
              <a:avLst/>
              <a:gdLst/>
              <a:ahLst/>
              <a:cxnLst/>
              <a:rect l="l" t="t" r="r" b="b"/>
              <a:pathLst>
                <a:path w="8225" h="5010" extrusionOk="0">
                  <a:moveTo>
                    <a:pt x="513" y="346"/>
                  </a:moveTo>
                  <a:lnTo>
                    <a:pt x="7879" y="4362"/>
                  </a:lnTo>
                  <a:lnTo>
                    <a:pt x="7711" y="4667"/>
                  </a:lnTo>
                  <a:lnTo>
                    <a:pt x="346" y="651"/>
                  </a:lnTo>
                  <a:lnTo>
                    <a:pt x="513" y="346"/>
                  </a:lnTo>
                  <a:close/>
                  <a:moveTo>
                    <a:pt x="413" y="0"/>
                  </a:moveTo>
                  <a:lnTo>
                    <a:pt x="0" y="751"/>
                  </a:lnTo>
                  <a:lnTo>
                    <a:pt x="7812" y="5009"/>
                  </a:lnTo>
                  <a:lnTo>
                    <a:pt x="8224" y="4262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54"/>
            <p:cNvSpPr/>
            <p:nvPr/>
          </p:nvSpPr>
          <p:spPr>
            <a:xfrm>
              <a:off x="2837875" y="3055475"/>
              <a:ext cx="255575" cy="59275"/>
            </a:xfrm>
            <a:custGeom>
              <a:avLst/>
              <a:gdLst/>
              <a:ahLst/>
              <a:cxnLst/>
              <a:rect l="l" t="t" r="r" b="b"/>
              <a:pathLst>
                <a:path w="10223" h="2371" extrusionOk="0">
                  <a:moveTo>
                    <a:pt x="71" y="0"/>
                  </a:moveTo>
                  <a:lnTo>
                    <a:pt x="0" y="339"/>
                  </a:lnTo>
                  <a:lnTo>
                    <a:pt x="10156" y="2370"/>
                  </a:lnTo>
                  <a:lnTo>
                    <a:pt x="10223" y="2032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54"/>
            <p:cNvSpPr/>
            <p:nvPr/>
          </p:nvSpPr>
          <p:spPr>
            <a:xfrm>
              <a:off x="2823550" y="3041725"/>
              <a:ext cx="284325" cy="86850"/>
            </a:xfrm>
            <a:custGeom>
              <a:avLst/>
              <a:gdLst/>
              <a:ahLst/>
              <a:cxnLst/>
              <a:rect l="l" t="t" r="r" b="b"/>
              <a:pathLst>
                <a:path w="11373" h="3474" extrusionOk="0">
                  <a:moveTo>
                    <a:pt x="443" y="252"/>
                  </a:moveTo>
                  <a:lnTo>
                    <a:pt x="11094" y="2381"/>
                  </a:lnTo>
                  <a:lnTo>
                    <a:pt x="10927" y="3219"/>
                  </a:lnTo>
                  <a:lnTo>
                    <a:pt x="275" y="1090"/>
                  </a:lnTo>
                  <a:lnTo>
                    <a:pt x="443" y="252"/>
                  </a:lnTo>
                  <a:close/>
                  <a:moveTo>
                    <a:pt x="449" y="0"/>
                  </a:moveTo>
                  <a:cubicBezTo>
                    <a:pt x="397" y="0"/>
                    <a:pt x="347" y="14"/>
                    <a:pt x="302" y="40"/>
                  </a:cubicBezTo>
                  <a:cubicBezTo>
                    <a:pt x="245" y="77"/>
                    <a:pt x="208" y="138"/>
                    <a:pt x="195" y="201"/>
                  </a:cubicBezTo>
                  <a:lnTo>
                    <a:pt x="27" y="1040"/>
                  </a:lnTo>
                  <a:cubicBezTo>
                    <a:pt x="0" y="1177"/>
                    <a:pt x="87" y="1311"/>
                    <a:pt x="228" y="1338"/>
                  </a:cubicBezTo>
                  <a:lnTo>
                    <a:pt x="10880" y="3467"/>
                  </a:lnTo>
                  <a:cubicBezTo>
                    <a:pt x="10893" y="3470"/>
                    <a:pt x="10910" y="3474"/>
                    <a:pt x="10927" y="3474"/>
                  </a:cubicBezTo>
                  <a:cubicBezTo>
                    <a:pt x="10977" y="3474"/>
                    <a:pt x="11027" y="3457"/>
                    <a:pt x="11067" y="3430"/>
                  </a:cubicBezTo>
                  <a:cubicBezTo>
                    <a:pt x="11124" y="3393"/>
                    <a:pt x="11165" y="3336"/>
                    <a:pt x="11178" y="3269"/>
                  </a:cubicBezTo>
                  <a:lnTo>
                    <a:pt x="11346" y="2431"/>
                  </a:lnTo>
                  <a:cubicBezTo>
                    <a:pt x="11373" y="2293"/>
                    <a:pt x="11282" y="2159"/>
                    <a:pt x="11145" y="2133"/>
                  </a:cubicBezTo>
                  <a:lnTo>
                    <a:pt x="493" y="4"/>
                  </a:lnTo>
                  <a:cubicBezTo>
                    <a:pt x="478" y="1"/>
                    <a:pt x="464" y="0"/>
                    <a:pt x="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54"/>
            <p:cNvSpPr/>
            <p:nvPr/>
          </p:nvSpPr>
          <p:spPr>
            <a:xfrm>
              <a:off x="2830425" y="3048000"/>
              <a:ext cx="270500" cy="74200"/>
            </a:xfrm>
            <a:custGeom>
              <a:avLst/>
              <a:gdLst/>
              <a:ahLst/>
              <a:cxnLst/>
              <a:rect l="l" t="t" r="r" b="b"/>
              <a:pathLst>
                <a:path w="10820" h="2968" extrusionOk="0">
                  <a:moveTo>
                    <a:pt x="369" y="299"/>
                  </a:moveTo>
                  <a:lnTo>
                    <a:pt x="10521" y="2331"/>
                  </a:lnTo>
                  <a:lnTo>
                    <a:pt x="10454" y="2669"/>
                  </a:lnTo>
                  <a:lnTo>
                    <a:pt x="298" y="638"/>
                  </a:lnTo>
                  <a:lnTo>
                    <a:pt x="369" y="299"/>
                  </a:lnTo>
                  <a:close/>
                  <a:moveTo>
                    <a:pt x="168" y="1"/>
                  </a:moveTo>
                  <a:lnTo>
                    <a:pt x="0" y="839"/>
                  </a:lnTo>
                  <a:lnTo>
                    <a:pt x="10652" y="2968"/>
                  </a:lnTo>
                  <a:lnTo>
                    <a:pt x="10819" y="213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54"/>
            <p:cNvSpPr/>
            <p:nvPr/>
          </p:nvSpPr>
          <p:spPr>
            <a:xfrm>
              <a:off x="3296600" y="3786675"/>
              <a:ext cx="137075" cy="105825"/>
            </a:xfrm>
            <a:custGeom>
              <a:avLst/>
              <a:gdLst/>
              <a:ahLst/>
              <a:cxnLst/>
              <a:rect l="l" t="t" r="r" b="b"/>
              <a:pathLst>
                <a:path w="5483" h="4233" extrusionOk="0">
                  <a:moveTo>
                    <a:pt x="5275" y="1"/>
                  </a:moveTo>
                  <a:lnTo>
                    <a:pt x="1" y="3957"/>
                  </a:lnTo>
                  <a:lnTo>
                    <a:pt x="209" y="4232"/>
                  </a:lnTo>
                  <a:lnTo>
                    <a:pt x="5482" y="276"/>
                  </a:lnTo>
                  <a:lnTo>
                    <a:pt x="5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54"/>
            <p:cNvSpPr/>
            <p:nvPr/>
          </p:nvSpPr>
          <p:spPr>
            <a:xfrm>
              <a:off x="3280525" y="3771450"/>
              <a:ext cx="169250" cy="136300"/>
            </a:xfrm>
            <a:custGeom>
              <a:avLst/>
              <a:gdLst/>
              <a:ahLst/>
              <a:cxnLst/>
              <a:rect l="l" t="t" r="r" b="b"/>
              <a:pathLst>
                <a:path w="6770" h="5452" extrusionOk="0">
                  <a:moveTo>
                    <a:pt x="5968" y="255"/>
                  </a:moveTo>
                  <a:lnTo>
                    <a:pt x="6477" y="939"/>
                  </a:lnTo>
                  <a:lnTo>
                    <a:pt x="798" y="5196"/>
                  </a:lnTo>
                  <a:lnTo>
                    <a:pt x="288" y="4516"/>
                  </a:lnTo>
                  <a:lnTo>
                    <a:pt x="5968" y="255"/>
                  </a:lnTo>
                  <a:close/>
                  <a:moveTo>
                    <a:pt x="5967" y="0"/>
                  </a:moveTo>
                  <a:cubicBezTo>
                    <a:pt x="5913" y="0"/>
                    <a:pt x="5860" y="17"/>
                    <a:pt x="5817" y="50"/>
                  </a:cubicBezTo>
                  <a:lnTo>
                    <a:pt x="138" y="4311"/>
                  </a:lnTo>
                  <a:cubicBezTo>
                    <a:pt x="24" y="4395"/>
                    <a:pt x="0" y="4556"/>
                    <a:pt x="84" y="4667"/>
                  </a:cubicBezTo>
                  <a:lnTo>
                    <a:pt x="597" y="5351"/>
                  </a:lnTo>
                  <a:cubicBezTo>
                    <a:pt x="634" y="5404"/>
                    <a:pt x="697" y="5438"/>
                    <a:pt x="764" y="5448"/>
                  </a:cubicBezTo>
                  <a:cubicBezTo>
                    <a:pt x="775" y="5451"/>
                    <a:pt x="788" y="5451"/>
                    <a:pt x="798" y="5451"/>
                  </a:cubicBezTo>
                  <a:cubicBezTo>
                    <a:pt x="855" y="5451"/>
                    <a:pt x="909" y="5434"/>
                    <a:pt x="952" y="5401"/>
                  </a:cubicBezTo>
                  <a:lnTo>
                    <a:pt x="6635" y="1140"/>
                  </a:lnTo>
                  <a:cubicBezTo>
                    <a:pt x="6746" y="1056"/>
                    <a:pt x="6769" y="895"/>
                    <a:pt x="6685" y="784"/>
                  </a:cubicBezTo>
                  <a:lnTo>
                    <a:pt x="6172" y="104"/>
                  </a:lnTo>
                  <a:cubicBezTo>
                    <a:pt x="6132" y="47"/>
                    <a:pt x="6072" y="13"/>
                    <a:pt x="6005" y="3"/>
                  </a:cubicBezTo>
                  <a:cubicBezTo>
                    <a:pt x="5992" y="1"/>
                    <a:pt x="5979" y="0"/>
                    <a:pt x="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54"/>
            <p:cNvSpPr/>
            <p:nvPr/>
          </p:nvSpPr>
          <p:spPr>
            <a:xfrm>
              <a:off x="3287725" y="3777800"/>
              <a:ext cx="154825" cy="123575"/>
            </a:xfrm>
            <a:custGeom>
              <a:avLst/>
              <a:gdLst/>
              <a:ahLst/>
              <a:cxnLst/>
              <a:rect l="l" t="t" r="r" b="b"/>
              <a:pathLst>
                <a:path w="6193" h="4943" extrusionOk="0">
                  <a:moveTo>
                    <a:pt x="5630" y="359"/>
                  </a:moveTo>
                  <a:lnTo>
                    <a:pt x="5837" y="634"/>
                  </a:lnTo>
                  <a:lnTo>
                    <a:pt x="564" y="4587"/>
                  </a:lnTo>
                  <a:lnTo>
                    <a:pt x="356" y="4312"/>
                  </a:lnTo>
                  <a:lnTo>
                    <a:pt x="5630" y="359"/>
                  </a:lnTo>
                  <a:close/>
                  <a:moveTo>
                    <a:pt x="5680" y="1"/>
                  </a:moveTo>
                  <a:lnTo>
                    <a:pt x="0" y="4262"/>
                  </a:lnTo>
                  <a:lnTo>
                    <a:pt x="510" y="4942"/>
                  </a:lnTo>
                  <a:lnTo>
                    <a:pt x="6193" y="685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54"/>
            <p:cNvSpPr/>
            <p:nvPr/>
          </p:nvSpPr>
          <p:spPr>
            <a:xfrm>
              <a:off x="3065525" y="4479350"/>
              <a:ext cx="190875" cy="158450"/>
            </a:xfrm>
            <a:custGeom>
              <a:avLst/>
              <a:gdLst/>
              <a:ahLst/>
              <a:cxnLst/>
              <a:rect l="l" t="t" r="r" b="b"/>
              <a:pathLst>
                <a:path w="7635" h="6338" extrusionOk="0">
                  <a:moveTo>
                    <a:pt x="218" y="1"/>
                  </a:moveTo>
                  <a:lnTo>
                    <a:pt x="0" y="269"/>
                  </a:lnTo>
                  <a:lnTo>
                    <a:pt x="7417" y="6337"/>
                  </a:lnTo>
                  <a:lnTo>
                    <a:pt x="7634" y="607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54"/>
            <p:cNvSpPr/>
            <p:nvPr/>
          </p:nvSpPr>
          <p:spPr>
            <a:xfrm>
              <a:off x="3049425" y="4464100"/>
              <a:ext cx="223075" cy="189025"/>
            </a:xfrm>
            <a:custGeom>
              <a:avLst/>
              <a:gdLst/>
              <a:ahLst/>
              <a:cxnLst/>
              <a:rect l="l" t="t" r="r" b="b"/>
              <a:pathLst>
                <a:path w="8923" h="7561" extrusionOk="0">
                  <a:moveTo>
                    <a:pt x="825" y="255"/>
                  </a:moveTo>
                  <a:lnTo>
                    <a:pt x="8637" y="6645"/>
                  </a:lnTo>
                  <a:lnTo>
                    <a:pt x="8097" y="7306"/>
                  </a:lnTo>
                  <a:lnTo>
                    <a:pt x="286" y="916"/>
                  </a:lnTo>
                  <a:lnTo>
                    <a:pt x="825" y="255"/>
                  </a:lnTo>
                  <a:close/>
                  <a:moveTo>
                    <a:pt x="813" y="0"/>
                  </a:moveTo>
                  <a:cubicBezTo>
                    <a:pt x="808" y="0"/>
                    <a:pt x="803" y="0"/>
                    <a:pt x="799" y="0"/>
                  </a:cubicBezTo>
                  <a:cubicBezTo>
                    <a:pt x="732" y="7"/>
                    <a:pt x="671" y="41"/>
                    <a:pt x="628" y="94"/>
                  </a:cubicBezTo>
                  <a:lnTo>
                    <a:pt x="91" y="755"/>
                  </a:lnTo>
                  <a:cubicBezTo>
                    <a:pt x="1" y="862"/>
                    <a:pt x="17" y="1023"/>
                    <a:pt x="125" y="1110"/>
                  </a:cubicBezTo>
                  <a:lnTo>
                    <a:pt x="7940" y="7500"/>
                  </a:lnTo>
                  <a:cubicBezTo>
                    <a:pt x="7983" y="7541"/>
                    <a:pt x="8040" y="7561"/>
                    <a:pt x="8097" y="7561"/>
                  </a:cubicBezTo>
                  <a:lnTo>
                    <a:pt x="8124" y="7561"/>
                  </a:lnTo>
                  <a:cubicBezTo>
                    <a:pt x="8191" y="7551"/>
                    <a:pt x="8252" y="7521"/>
                    <a:pt x="8295" y="7467"/>
                  </a:cubicBezTo>
                  <a:lnTo>
                    <a:pt x="8832" y="6806"/>
                  </a:lnTo>
                  <a:cubicBezTo>
                    <a:pt x="8922" y="6699"/>
                    <a:pt x="8905" y="6538"/>
                    <a:pt x="8798" y="6451"/>
                  </a:cubicBezTo>
                  <a:lnTo>
                    <a:pt x="986" y="57"/>
                  </a:lnTo>
                  <a:cubicBezTo>
                    <a:pt x="937" y="20"/>
                    <a:pt x="875" y="0"/>
                    <a:pt x="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54"/>
            <p:cNvSpPr/>
            <p:nvPr/>
          </p:nvSpPr>
          <p:spPr>
            <a:xfrm>
              <a:off x="3056550" y="4470475"/>
              <a:ext cx="208825" cy="176275"/>
            </a:xfrm>
            <a:custGeom>
              <a:avLst/>
              <a:gdLst/>
              <a:ahLst/>
              <a:cxnLst/>
              <a:rect l="l" t="t" r="r" b="b"/>
              <a:pathLst>
                <a:path w="8353" h="7051" extrusionOk="0">
                  <a:moveTo>
                    <a:pt x="577" y="356"/>
                  </a:moveTo>
                  <a:lnTo>
                    <a:pt x="7993" y="6427"/>
                  </a:lnTo>
                  <a:lnTo>
                    <a:pt x="7776" y="6692"/>
                  </a:lnTo>
                  <a:lnTo>
                    <a:pt x="359" y="624"/>
                  </a:lnTo>
                  <a:lnTo>
                    <a:pt x="577" y="356"/>
                  </a:lnTo>
                  <a:close/>
                  <a:moveTo>
                    <a:pt x="540" y="0"/>
                  </a:moveTo>
                  <a:lnTo>
                    <a:pt x="1" y="661"/>
                  </a:lnTo>
                  <a:lnTo>
                    <a:pt x="7812" y="7051"/>
                  </a:lnTo>
                  <a:lnTo>
                    <a:pt x="8352" y="639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54"/>
            <p:cNvSpPr/>
            <p:nvPr/>
          </p:nvSpPr>
          <p:spPr>
            <a:xfrm>
              <a:off x="3350500" y="4851250"/>
              <a:ext cx="135800" cy="89300"/>
            </a:xfrm>
            <a:custGeom>
              <a:avLst/>
              <a:gdLst/>
              <a:ahLst/>
              <a:cxnLst/>
              <a:rect l="l" t="t" r="r" b="b"/>
              <a:pathLst>
                <a:path w="5432" h="3572" extrusionOk="0">
                  <a:moveTo>
                    <a:pt x="182" y="1"/>
                  </a:moveTo>
                  <a:lnTo>
                    <a:pt x="1" y="289"/>
                  </a:lnTo>
                  <a:lnTo>
                    <a:pt x="5251" y="3571"/>
                  </a:lnTo>
                  <a:lnTo>
                    <a:pt x="5432" y="328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54"/>
            <p:cNvSpPr/>
            <p:nvPr/>
          </p:nvSpPr>
          <p:spPr>
            <a:xfrm>
              <a:off x="3334575" y="4836125"/>
              <a:ext cx="167750" cy="119500"/>
            </a:xfrm>
            <a:custGeom>
              <a:avLst/>
              <a:gdLst/>
              <a:ahLst/>
              <a:cxnLst/>
              <a:rect l="l" t="t" r="r" b="b"/>
              <a:pathLst>
                <a:path w="6710" h="4780" extrusionOk="0">
                  <a:moveTo>
                    <a:pt x="738" y="253"/>
                  </a:moveTo>
                  <a:lnTo>
                    <a:pt x="6418" y="3804"/>
                  </a:lnTo>
                  <a:lnTo>
                    <a:pt x="5968" y="4528"/>
                  </a:lnTo>
                  <a:lnTo>
                    <a:pt x="286" y="978"/>
                  </a:lnTo>
                  <a:lnTo>
                    <a:pt x="738" y="253"/>
                  </a:lnTo>
                  <a:close/>
                  <a:moveTo>
                    <a:pt x="742" y="1"/>
                  </a:moveTo>
                  <a:cubicBezTo>
                    <a:pt x="722" y="1"/>
                    <a:pt x="701" y="3"/>
                    <a:pt x="681" y="9"/>
                  </a:cubicBezTo>
                  <a:cubicBezTo>
                    <a:pt x="614" y="22"/>
                    <a:pt x="557" y="66"/>
                    <a:pt x="524" y="123"/>
                  </a:cubicBezTo>
                  <a:lnTo>
                    <a:pt x="74" y="844"/>
                  </a:lnTo>
                  <a:cubicBezTo>
                    <a:pt x="1" y="961"/>
                    <a:pt x="34" y="1118"/>
                    <a:pt x="151" y="1192"/>
                  </a:cubicBezTo>
                  <a:lnTo>
                    <a:pt x="5834" y="4743"/>
                  </a:lnTo>
                  <a:cubicBezTo>
                    <a:pt x="5874" y="4766"/>
                    <a:pt x="5921" y="4780"/>
                    <a:pt x="5968" y="4780"/>
                  </a:cubicBezTo>
                  <a:cubicBezTo>
                    <a:pt x="5988" y="4780"/>
                    <a:pt x="6009" y="4780"/>
                    <a:pt x="6025" y="4773"/>
                  </a:cubicBezTo>
                  <a:cubicBezTo>
                    <a:pt x="6092" y="4759"/>
                    <a:pt x="6149" y="4719"/>
                    <a:pt x="6183" y="4662"/>
                  </a:cubicBezTo>
                  <a:lnTo>
                    <a:pt x="6632" y="3941"/>
                  </a:lnTo>
                  <a:cubicBezTo>
                    <a:pt x="6709" y="3821"/>
                    <a:pt x="6672" y="3663"/>
                    <a:pt x="6552" y="3593"/>
                  </a:cubicBezTo>
                  <a:lnTo>
                    <a:pt x="872" y="39"/>
                  </a:lnTo>
                  <a:cubicBezTo>
                    <a:pt x="833" y="14"/>
                    <a:pt x="788" y="1"/>
                    <a:pt x="7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54"/>
            <p:cNvSpPr/>
            <p:nvPr/>
          </p:nvSpPr>
          <p:spPr>
            <a:xfrm>
              <a:off x="3341700" y="4842525"/>
              <a:ext cx="153325" cy="106825"/>
            </a:xfrm>
            <a:custGeom>
              <a:avLst/>
              <a:gdLst/>
              <a:ahLst/>
              <a:cxnLst/>
              <a:rect l="l" t="t" r="r" b="b"/>
              <a:pathLst>
                <a:path w="6133" h="4273" extrusionOk="0">
                  <a:moveTo>
                    <a:pt x="530" y="350"/>
                  </a:moveTo>
                  <a:lnTo>
                    <a:pt x="5784" y="3632"/>
                  </a:lnTo>
                  <a:lnTo>
                    <a:pt x="5603" y="3920"/>
                  </a:lnTo>
                  <a:lnTo>
                    <a:pt x="349" y="638"/>
                  </a:lnTo>
                  <a:lnTo>
                    <a:pt x="530" y="350"/>
                  </a:lnTo>
                  <a:close/>
                  <a:moveTo>
                    <a:pt x="453" y="1"/>
                  </a:moveTo>
                  <a:lnTo>
                    <a:pt x="1" y="722"/>
                  </a:lnTo>
                  <a:lnTo>
                    <a:pt x="5683" y="4272"/>
                  </a:lnTo>
                  <a:lnTo>
                    <a:pt x="6133" y="355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54"/>
            <p:cNvSpPr/>
            <p:nvPr/>
          </p:nvSpPr>
          <p:spPr>
            <a:xfrm>
              <a:off x="3087400" y="4154800"/>
              <a:ext cx="200350" cy="8750"/>
            </a:xfrm>
            <a:custGeom>
              <a:avLst/>
              <a:gdLst/>
              <a:ahLst/>
              <a:cxnLst/>
              <a:rect l="l" t="t" r="r" b="b"/>
              <a:pathLst>
                <a:path w="8014" h="350" extrusionOk="0">
                  <a:moveTo>
                    <a:pt x="0" y="1"/>
                  </a:moveTo>
                  <a:lnTo>
                    <a:pt x="0" y="350"/>
                  </a:lnTo>
                  <a:lnTo>
                    <a:pt x="8013" y="350"/>
                  </a:lnTo>
                  <a:lnTo>
                    <a:pt x="80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54"/>
            <p:cNvSpPr/>
            <p:nvPr/>
          </p:nvSpPr>
          <p:spPr>
            <a:xfrm>
              <a:off x="3074750" y="4142150"/>
              <a:ext cx="225725" cy="34050"/>
            </a:xfrm>
            <a:custGeom>
              <a:avLst/>
              <a:gdLst/>
              <a:ahLst/>
              <a:cxnLst/>
              <a:rect l="l" t="t" r="r" b="b"/>
              <a:pathLst>
                <a:path w="9029" h="1362" extrusionOk="0">
                  <a:moveTo>
                    <a:pt x="8774" y="252"/>
                  </a:moveTo>
                  <a:lnTo>
                    <a:pt x="8774" y="1107"/>
                  </a:lnTo>
                  <a:lnTo>
                    <a:pt x="252" y="1107"/>
                  </a:lnTo>
                  <a:lnTo>
                    <a:pt x="252" y="252"/>
                  </a:lnTo>
                  <a:close/>
                  <a:moveTo>
                    <a:pt x="252" y="1"/>
                  </a:moveTo>
                  <a:cubicBezTo>
                    <a:pt x="111" y="1"/>
                    <a:pt x="0" y="111"/>
                    <a:pt x="0" y="252"/>
                  </a:cubicBezTo>
                  <a:lnTo>
                    <a:pt x="0" y="1107"/>
                  </a:lnTo>
                  <a:cubicBezTo>
                    <a:pt x="0" y="1248"/>
                    <a:pt x="111" y="1362"/>
                    <a:pt x="252" y="1362"/>
                  </a:cubicBezTo>
                  <a:lnTo>
                    <a:pt x="8774" y="1362"/>
                  </a:lnTo>
                  <a:cubicBezTo>
                    <a:pt x="8915" y="1362"/>
                    <a:pt x="9029" y="1248"/>
                    <a:pt x="9029" y="1107"/>
                  </a:cubicBezTo>
                  <a:lnTo>
                    <a:pt x="9029" y="252"/>
                  </a:lnTo>
                  <a:cubicBezTo>
                    <a:pt x="9029" y="111"/>
                    <a:pt x="8915" y="1"/>
                    <a:pt x="8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54"/>
            <p:cNvSpPr/>
            <p:nvPr/>
          </p:nvSpPr>
          <p:spPr>
            <a:xfrm>
              <a:off x="3081025" y="4148450"/>
              <a:ext cx="213100" cy="21400"/>
            </a:xfrm>
            <a:custGeom>
              <a:avLst/>
              <a:gdLst/>
              <a:ahLst/>
              <a:cxnLst/>
              <a:rect l="l" t="t" r="r" b="b"/>
              <a:pathLst>
                <a:path w="8524" h="856" extrusionOk="0">
                  <a:moveTo>
                    <a:pt x="8268" y="255"/>
                  </a:moveTo>
                  <a:lnTo>
                    <a:pt x="8268" y="604"/>
                  </a:lnTo>
                  <a:lnTo>
                    <a:pt x="255" y="604"/>
                  </a:lnTo>
                  <a:lnTo>
                    <a:pt x="252" y="255"/>
                  </a:lnTo>
                  <a:close/>
                  <a:moveTo>
                    <a:pt x="1" y="0"/>
                  </a:moveTo>
                  <a:lnTo>
                    <a:pt x="1" y="855"/>
                  </a:lnTo>
                  <a:lnTo>
                    <a:pt x="8523" y="855"/>
                  </a:lnTo>
                  <a:lnTo>
                    <a:pt x="8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54"/>
            <p:cNvSpPr/>
            <p:nvPr/>
          </p:nvSpPr>
          <p:spPr>
            <a:xfrm>
              <a:off x="3847200" y="162060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0"/>
                  </a:moveTo>
                  <a:lnTo>
                    <a:pt x="1" y="4677"/>
                  </a:lnTo>
                  <a:lnTo>
                    <a:pt x="198" y="4962"/>
                  </a:lnTo>
                  <a:lnTo>
                    <a:pt x="6884" y="282"/>
                  </a:lnTo>
                  <a:lnTo>
                    <a:pt x="66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54"/>
            <p:cNvSpPr/>
            <p:nvPr/>
          </p:nvSpPr>
          <p:spPr>
            <a:xfrm>
              <a:off x="3831100" y="1605350"/>
              <a:ext cx="204225" cy="154500"/>
            </a:xfrm>
            <a:custGeom>
              <a:avLst/>
              <a:gdLst/>
              <a:ahLst/>
              <a:cxnLst/>
              <a:rect l="l" t="t" r="r" b="b"/>
              <a:pathLst>
                <a:path w="8169" h="6180" extrusionOk="0">
                  <a:moveTo>
                    <a:pt x="7390" y="255"/>
                  </a:moveTo>
                  <a:lnTo>
                    <a:pt x="7880" y="952"/>
                  </a:lnTo>
                  <a:lnTo>
                    <a:pt x="779" y="5924"/>
                  </a:lnTo>
                  <a:lnTo>
                    <a:pt x="289" y="5227"/>
                  </a:lnTo>
                  <a:lnTo>
                    <a:pt x="7390" y="255"/>
                  </a:lnTo>
                  <a:close/>
                  <a:moveTo>
                    <a:pt x="7384" y="0"/>
                  </a:moveTo>
                  <a:cubicBezTo>
                    <a:pt x="7335" y="0"/>
                    <a:pt x="7286" y="17"/>
                    <a:pt x="7246" y="47"/>
                  </a:cubicBezTo>
                  <a:lnTo>
                    <a:pt x="145" y="5019"/>
                  </a:lnTo>
                  <a:cubicBezTo>
                    <a:pt x="31" y="5100"/>
                    <a:pt x="1" y="5257"/>
                    <a:pt x="81" y="5371"/>
                  </a:cubicBezTo>
                  <a:lnTo>
                    <a:pt x="571" y="6072"/>
                  </a:lnTo>
                  <a:cubicBezTo>
                    <a:pt x="611" y="6125"/>
                    <a:pt x="668" y="6162"/>
                    <a:pt x="735" y="6176"/>
                  </a:cubicBezTo>
                  <a:cubicBezTo>
                    <a:pt x="749" y="6179"/>
                    <a:pt x="765" y="6179"/>
                    <a:pt x="779" y="6179"/>
                  </a:cubicBezTo>
                  <a:cubicBezTo>
                    <a:pt x="832" y="6179"/>
                    <a:pt x="883" y="6162"/>
                    <a:pt x="926" y="6132"/>
                  </a:cubicBezTo>
                  <a:lnTo>
                    <a:pt x="8027" y="1164"/>
                  </a:lnTo>
                  <a:cubicBezTo>
                    <a:pt x="8141" y="1083"/>
                    <a:pt x="8168" y="922"/>
                    <a:pt x="8088" y="808"/>
                  </a:cubicBezTo>
                  <a:lnTo>
                    <a:pt x="7598" y="111"/>
                  </a:lnTo>
                  <a:cubicBezTo>
                    <a:pt x="7561" y="54"/>
                    <a:pt x="7501" y="17"/>
                    <a:pt x="7437" y="7"/>
                  </a:cubicBezTo>
                  <a:cubicBezTo>
                    <a:pt x="7420" y="2"/>
                    <a:pt x="7402" y="0"/>
                    <a:pt x="7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54"/>
            <p:cNvSpPr/>
            <p:nvPr/>
          </p:nvSpPr>
          <p:spPr>
            <a:xfrm>
              <a:off x="3838325" y="1611700"/>
              <a:ext cx="189775" cy="141775"/>
            </a:xfrm>
            <a:custGeom>
              <a:avLst/>
              <a:gdLst/>
              <a:ahLst/>
              <a:cxnLst/>
              <a:rect l="l" t="t" r="r" b="b"/>
              <a:pathLst>
                <a:path w="7591" h="5671" extrusionOk="0">
                  <a:moveTo>
                    <a:pt x="7041" y="356"/>
                  </a:moveTo>
                  <a:lnTo>
                    <a:pt x="7239" y="638"/>
                  </a:lnTo>
                  <a:lnTo>
                    <a:pt x="553" y="5318"/>
                  </a:lnTo>
                  <a:lnTo>
                    <a:pt x="356" y="5033"/>
                  </a:lnTo>
                  <a:lnTo>
                    <a:pt x="7041" y="356"/>
                  </a:lnTo>
                  <a:close/>
                  <a:moveTo>
                    <a:pt x="7101" y="1"/>
                  </a:moveTo>
                  <a:lnTo>
                    <a:pt x="0" y="4973"/>
                  </a:lnTo>
                  <a:lnTo>
                    <a:pt x="490" y="5670"/>
                  </a:lnTo>
                  <a:lnTo>
                    <a:pt x="7591" y="702"/>
                  </a:lnTo>
                  <a:lnTo>
                    <a:pt x="7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54"/>
            <p:cNvSpPr/>
            <p:nvPr/>
          </p:nvSpPr>
          <p:spPr>
            <a:xfrm>
              <a:off x="4010550" y="1988900"/>
              <a:ext cx="200350" cy="8725"/>
            </a:xfrm>
            <a:custGeom>
              <a:avLst/>
              <a:gdLst/>
              <a:ahLst/>
              <a:cxnLst/>
              <a:rect l="l" t="t" r="r" b="b"/>
              <a:pathLst>
                <a:path w="8014" h="349" extrusionOk="0">
                  <a:moveTo>
                    <a:pt x="1" y="0"/>
                  </a:moveTo>
                  <a:lnTo>
                    <a:pt x="1" y="349"/>
                  </a:lnTo>
                  <a:lnTo>
                    <a:pt x="8014" y="349"/>
                  </a:lnTo>
                  <a:lnTo>
                    <a:pt x="8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54"/>
            <p:cNvSpPr/>
            <p:nvPr/>
          </p:nvSpPr>
          <p:spPr>
            <a:xfrm>
              <a:off x="3997900" y="1976225"/>
              <a:ext cx="225750" cy="34150"/>
            </a:xfrm>
            <a:custGeom>
              <a:avLst/>
              <a:gdLst/>
              <a:ahLst/>
              <a:cxnLst/>
              <a:rect l="l" t="t" r="r" b="b"/>
              <a:pathLst>
                <a:path w="9030" h="1366" extrusionOk="0">
                  <a:moveTo>
                    <a:pt x="8775" y="256"/>
                  </a:moveTo>
                  <a:lnTo>
                    <a:pt x="8775" y="1111"/>
                  </a:lnTo>
                  <a:lnTo>
                    <a:pt x="252" y="1111"/>
                  </a:lnTo>
                  <a:lnTo>
                    <a:pt x="252" y="256"/>
                  </a:lnTo>
                  <a:close/>
                  <a:moveTo>
                    <a:pt x="8775" y="1"/>
                  </a:moveTo>
                  <a:lnTo>
                    <a:pt x="252" y="4"/>
                  </a:lnTo>
                  <a:cubicBezTo>
                    <a:pt x="111" y="4"/>
                    <a:pt x="1" y="115"/>
                    <a:pt x="1" y="256"/>
                  </a:cubicBezTo>
                  <a:lnTo>
                    <a:pt x="1" y="1111"/>
                  </a:lnTo>
                  <a:cubicBezTo>
                    <a:pt x="1" y="1251"/>
                    <a:pt x="111" y="1365"/>
                    <a:pt x="252" y="1365"/>
                  </a:cubicBezTo>
                  <a:lnTo>
                    <a:pt x="8775" y="1365"/>
                  </a:lnTo>
                  <a:cubicBezTo>
                    <a:pt x="8916" y="1365"/>
                    <a:pt x="9030" y="1251"/>
                    <a:pt x="9030" y="1111"/>
                  </a:cubicBezTo>
                  <a:lnTo>
                    <a:pt x="9030" y="256"/>
                  </a:lnTo>
                  <a:cubicBezTo>
                    <a:pt x="9030" y="115"/>
                    <a:pt x="8916" y="1"/>
                    <a:pt x="87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54"/>
            <p:cNvSpPr/>
            <p:nvPr/>
          </p:nvSpPr>
          <p:spPr>
            <a:xfrm>
              <a:off x="4004200" y="1982600"/>
              <a:ext cx="213075" cy="21400"/>
            </a:xfrm>
            <a:custGeom>
              <a:avLst/>
              <a:gdLst/>
              <a:ahLst/>
              <a:cxnLst/>
              <a:rect l="l" t="t" r="r" b="b"/>
              <a:pathLst>
                <a:path w="8523" h="856" extrusionOk="0">
                  <a:moveTo>
                    <a:pt x="8268" y="252"/>
                  </a:moveTo>
                  <a:lnTo>
                    <a:pt x="8268" y="601"/>
                  </a:lnTo>
                  <a:lnTo>
                    <a:pt x="255" y="601"/>
                  </a:lnTo>
                  <a:lnTo>
                    <a:pt x="255" y="252"/>
                  </a:lnTo>
                  <a:close/>
                  <a:moveTo>
                    <a:pt x="0" y="1"/>
                  </a:moveTo>
                  <a:lnTo>
                    <a:pt x="0" y="856"/>
                  </a:lnTo>
                  <a:lnTo>
                    <a:pt x="8523" y="856"/>
                  </a:lnTo>
                  <a:lnTo>
                    <a:pt x="85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54"/>
            <p:cNvSpPr/>
            <p:nvPr/>
          </p:nvSpPr>
          <p:spPr>
            <a:xfrm>
              <a:off x="3794225" y="2401350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185" y="1"/>
                  </a:moveTo>
                  <a:lnTo>
                    <a:pt x="1" y="292"/>
                  </a:lnTo>
                  <a:lnTo>
                    <a:pt x="7383" y="4989"/>
                  </a:lnTo>
                  <a:lnTo>
                    <a:pt x="7568" y="4698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54"/>
            <p:cNvSpPr/>
            <p:nvPr/>
          </p:nvSpPr>
          <p:spPr>
            <a:xfrm>
              <a:off x="3778225" y="2386225"/>
              <a:ext cx="221225" cy="155050"/>
            </a:xfrm>
            <a:custGeom>
              <a:avLst/>
              <a:gdLst/>
              <a:ahLst/>
              <a:cxnLst/>
              <a:rect l="l" t="t" r="r" b="b"/>
              <a:pathLst>
                <a:path w="8849" h="6202" extrusionOk="0">
                  <a:moveTo>
                    <a:pt x="748" y="254"/>
                  </a:moveTo>
                  <a:lnTo>
                    <a:pt x="8556" y="5229"/>
                  </a:lnTo>
                  <a:lnTo>
                    <a:pt x="8104" y="5946"/>
                  </a:lnTo>
                  <a:lnTo>
                    <a:pt x="292" y="974"/>
                  </a:lnTo>
                  <a:lnTo>
                    <a:pt x="748" y="254"/>
                  </a:lnTo>
                  <a:close/>
                  <a:moveTo>
                    <a:pt x="743" y="0"/>
                  </a:moveTo>
                  <a:cubicBezTo>
                    <a:pt x="726" y="0"/>
                    <a:pt x="708" y="2"/>
                    <a:pt x="691" y="6"/>
                  </a:cubicBezTo>
                  <a:cubicBezTo>
                    <a:pt x="624" y="22"/>
                    <a:pt x="567" y="63"/>
                    <a:pt x="533" y="120"/>
                  </a:cubicBezTo>
                  <a:lnTo>
                    <a:pt x="77" y="840"/>
                  </a:lnTo>
                  <a:cubicBezTo>
                    <a:pt x="0" y="958"/>
                    <a:pt x="37" y="1115"/>
                    <a:pt x="155" y="1189"/>
                  </a:cubicBezTo>
                  <a:lnTo>
                    <a:pt x="7966" y="6161"/>
                  </a:lnTo>
                  <a:cubicBezTo>
                    <a:pt x="8007" y="6188"/>
                    <a:pt x="8054" y="6201"/>
                    <a:pt x="8104" y="6201"/>
                  </a:cubicBezTo>
                  <a:cubicBezTo>
                    <a:pt x="8121" y="6201"/>
                    <a:pt x="8141" y="6198"/>
                    <a:pt x="8157" y="6195"/>
                  </a:cubicBezTo>
                  <a:cubicBezTo>
                    <a:pt x="8224" y="6178"/>
                    <a:pt x="8281" y="6141"/>
                    <a:pt x="8318" y="6084"/>
                  </a:cubicBezTo>
                  <a:lnTo>
                    <a:pt x="8774" y="5360"/>
                  </a:lnTo>
                  <a:cubicBezTo>
                    <a:pt x="8848" y="5242"/>
                    <a:pt x="8811" y="5085"/>
                    <a:pt x="8694" y="5011"/>
                  </a:cubicBezTo>
                  <a:lnTo>
                    <a:pt x="882" y="39"/>
                  </a:lnTo>
                  <a:cubicBezTo>
                    <a:pt x="840" y="14"/>
                    <a:pt x="792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54"/>
            <p:cNvSpPr/>
            <p:nvPr/>
          </p:nvSpPr>
          <p:spPr>
            <a:xfrm>
              <a:off x="3785525" y="2392550"/>
              <a:ext cx="206700" cy="142350"/>
            </a:xfrm>
            <a:custGeom>
              <a:avLst/>
              <a:gdLst/>
              <a:ahLst/>
              <a:cxnLst/>
              <a:rect l="l" t="t" r="r" b="b"/>
              <a:pathLst>
                <a:path w="8268" h="5694" extrusionOk="0">
                  <a:moveTo>
                    <a:pt x="533" y="353"/>
                  </a:moveTo>
                  <a:lnTo>
                    <a:pt x="7916" y="5050"/>
                  </a:lnTo>
                  <a:lnTo>
                    <a:pt x="7731" y="5345"/>
                  </a:lnTo>
                  <a:lnTo>
                    <a:pt x="349" y="644"/>
                  </a:lnTo>
                  <a:lnTo>
                    <a:pt x="533" y="353"/>
                  </a:lnTo>
                  <a:close/>
                  <a:moveTo>
                    <a:pt x="456" y="1"/>
                  </a:moveTo>
                  <a:lnTo>
                    <a:pt x="0" y="721"/>
                  </a:lnTo>
                  <a:lnTo>
                    <a:pt x="7812" y="5693"/>
                  </a:lnTo>
                  <a:lnTo>
                    <a:pt x="8268" y="4973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54"/>
            <p:cNvSpPr/>
            <p:nvPr/>
          </p:nvSpPr>
          <p:spPr>
            <a:xfrm>
              <a:off x="3877625" y="3294100"/>
              <a:ext cx="57950" cy="167825"/>
            </a:xfrm>
            <a:custGeom>
              <a:avLst/>
              <a:gdLst/>
              <a:ahLst/>
              <a:cxnLst/>
              <a:rect l="l" t="t" r="r" b="b"/>
              <a:pathLst>
                <a:path w="2318" h="6713" extrusionOk="0">
                  <a:moveTo>
                    <a:pt x="1989" y="0"/>
                  </a:moveTo>
                  <a:lnTo>
                    <a:pt x="1" y="6615"/>
                  </a:lnTo>
                  <a:lnTo>
                    <a:pt x="333" y="6712"/>
                  </a:lnTo>
                  <a:lnTo>
                    <a:pt x="2317" y="101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54"/>
            <p:cNvSpPr/>
            <p:nvPr/>
          </p:nvSpPr>
          <p:spPr>
            <a:xfrm>
              <a:off x="3863200" y="3279825"/>
              <a:ext cx="86775" cy="196350"/>
            </a:xfrm>
            <a:custGeom>
              <a:avLst/>
              <a:gdLst/>
              <a:ahLst/>
              <a:cxnLst/>
              <a:rect l="l" t="t" r="r" b="b"/>
              <a:pathLst>
                <a:path w="3471" h="7854" extrusionOk="0">
                  <a:moveTo>
                    <a:pt x="2391" y="256"/>
                  </a:moveTo>
                  <a:lnTo>
                    <a:pt x="3209" y="501"/>
                  </a:lnTo>
                  <a:lnTo>
                    <a:pt x="1077" y="7602"/>
                  </a:lnTo>
                  <a:lnTo>
                    <a:pt x="262" y="7357"/>
                  </a:lnTo>
                  <a:lnTo>
                    <a:pt x="2391" y="256"/>
                  </a:lnTo>
                  <a:close/>
                  <a:moveTo>
                    <a:pt x="2393" y="1"/>
                  </a:moveTo>
                  <a:cubicBezTo>
                    <a:pt x="2284" y="1"/>
                    <a:pt x="2183" y="72"/>
                    <a:pt x="2150" y="182"/>
                  </a:cubicBezTo>
                  <a:lnTo>
                    <a:pt x="21" y="7283"/>
                  </a:lnTo>
                  <a:cubicBezTo>
                    <a:pt x="1" y="7347"/>
                    <a:pt x="8" y="7417"/>
                    <a:pt x="38" y="7474"/>
                  </a:cubicBezTo>
                  <a:cubicBezTo>
                    <a:pt x="71" y="7535"/>
                    <a:pt x="125" y="7578"/>
                    <a:pt x="189" y="7598"/>
                  </a:cubicBezTo>
                  <a:lnTo>
                    <a:pt x="1007" y="7843"/>
                  </a:lnTo>
                  <a:cubicBezTo>
                    <a:pt x="1030" y="7850"/>
                    <a:pt x="1054" y="7853"/>
                    <a:pt x="1081" y="7853"/>
                  </a:cubicBezTo>
                  <a:cubicBezTo>
                    <a:pt x="1121" y="7853"/>
                    <a:pt x="1161" y="7843"/>
                    <a:pt x="1198" y="7823"/>
                  </a:cubicBezTo>
                  <a:cubicBezTo>
                    <a:pt x="1258" y="7793"/>
                    <a:pt x="1302" y="7739"/>
                    <a:pt x="1322" y="7676"/>
                  </a:cubicBezTo>
                  <a:lnTo>
                    <a:pt x="3451" y="571"/>
                  </a:lnTo>
                  <a:cubicBezTo>
                    <a:pt x="3471" y="507"/>
                    <a:pt x="3464" y="437"/>
                    <a:pt x="3431" y="380"/>
                  </a:cubicBezTo>
                  <a:cubicBezTo>
                    <a:pt x="3401" y="320"/>
                    <a:pt x="3347" y="276"/>
                    <a:pt x="3280" y="256"/>
                  </a:cubicBezTo>
                  <a:lnTo>
                    <a:pt x="2465" y="11"/>
                  </a:lnTo>
                  <a:cubicBezTo>
                    <a:pt x="2441" y="4"/>
                    <a:pt x="2417" y="1"/>
                    <a:pt x="2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54"/>
            <p:cNvSpPr/>
            <p:nvPr/>
          </p:nvSpPr>
          <p:spPr>
            <a:xfrm>
              <a:off x="3869750" y="3286225"/>
              <a:ext cx="73700" cy="183650"/>
            </a:xfrm>
            <a:custGeom>
              <a:avLst/>
              <a:gdLst/>
              <a:ahLst/>
              <a:cxnLst/>
              <a:rect l="l" t="t" r="r" b="b"/>
              <a:pathLst>
                <a:path w="2948" h="7346" extrusionOk="0">
                  <a:moveTo>
                    <a:pt x="2300" y="315"/>
                  </a:moveTo>
                  <a:lnTo>
                    <a:pt x="2629" y="416"/>
                  </a:lnTo>
                  <a:lnTo>
                    <a:pt x="648" y="7031"/>
                  </a:lnTo>
                  <a:lnTo>
                    <a:pt x="316" y="6930"/>
                  </a:lnTo>
                  <a:lnTo>
                    <a:pt x="2300" y="315"/>
                  </a:lnTo>
                  <a:close/>
                  <a:moveTo>
                    <a:pt x="2129" y="0"/>
                  </a:moveTo>
                  <a:lnTo>
                    <a:pt x="0" y="7101"/>
                  </a:lnTo>
                  <a:lnTo>
                    <a:pt x="815" y="7346"/>
                  </a:lnTo>
                  <a:lnTo>
                    <a:pt x="2947" y="245"/>
                  </a:lnTo>
                  <a:lnTo>
                    <a:pt x="21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54"/>
            <p:cNvSpPr/>
            <p:nvPr/>
          </p:nvSpPr>
          <p:spPr>
            <a:xfrm>
              <a:off x="3775625" y="3804800"/>
              <a:ext cx="190950" cy="158425"/>
            </a:xfrm>
            <a:custGeom>
              <a:avLst/>
              <a:gdLst/>
              <a:ahLst/>
              <a:cxnLst/>
              <a:rect l="l" t="t" r="r" b="b"/>
              <a:pathLst>
                <a:path w="7638" h="6337" extrusionOk="0">
                  <a:moveTo>
                    <a:pt x="218" y="0"/>
                  </a:moveTo>
                  <a:lnTo>
                    <a:pt x="0" y="265"/>
                  </a:lnTo>
                  <a:lnTo>
                    <a:pt x="7420" y="6337"/>
                  </a:lnTo>
                  <a:lnTo>
                    <a:pt x="7638" y="606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54"/>
            <p:cNvSpPr/>
            <p:nvPr/>
          </p:nvSpPr>
          <p:spPr>
            <a:xfrm>
              <a:off x="3759625" y="3789475"/>
              <a:ext cx="222975" cy="189000"/>
            </a:xfrm>
            <a:custGeom>
              <a:avLst/>
              <a:gdLst/>
              <a:ahLst/>
              <a:cxnLst/>
              <a:rect l="l" t="t" r="r" b="b"/>
              <a:pathLst>
                <a:path w="8919" h="7560" extrusionOk="0">
                  <a:moveTo>
                    <a:pt x="821" y="254"/>
                  </a:moveTo>
                  <a:lnTo>
                    <a:pt x="8633" y="6645"/>
                  </a:lnTo>
                  <a:lnTo>
                    <a:pt x="8093" y="7308"/>
                  </a:lnTo>
                  <a:lnTo>
                    <a:pt x="282" y="918"/>
                  </a:lnTo>
                  <a:lnTo>
                    <a:pt x="821" y="254"/>
                  </a:lnTo>
                  <a:close/>
                  <a:moveTo>
                    <a:pt x="832" y="0"/>
                  </a:moveTo>
                  <a:cubicBezTo>
                    <a:pt x="821" y="0"/>
                    <a:pt x="809" y="1"/>
                    <a:pt x="798" y="3"/>
                  </a:cubicBezTo>
                  <a:cubicBezTo>
                    <a:pt x="731" y="10"/>
                    <a:pt x="667" y="43"/>
                    <a:pt x="627" y="93"/>
                  </a:cubicBezTo>
                  <a:lnTo>
                    <a:pt x="91" y="754"/>
                  </a:lnTo>
                  <a:cubicBezTo>
                    <a:pt x="0" y="861"/>
                    <a:pt x="17" y="1022"/>
                    <a:pt x="124" y="1113"/>
                  </a:cubicBezTo>
                  <a:lnTo>
                    <a:pt x="7936" y="7503"/>
                  </a:lnTo>
                  <a:cubicBezTo>
                    <a:pt x="7979" y="7540"/>
                    <a:pt x="8036" y="7560"/>
                    <a:pt x="8097" y="7560"/>
                  </a:cubicBezTo>
                  <a:lnTo>
                    <a:pt x="8120" y="7560"/>
                  </a:lnTo>
                  <a:cubicBezTo>
                    <a:pt x="8187" y="7553"/>
                    <a:pt x="8251" y="7520"/>
                    <a:pt x="8295" y="7469"/>
                  </a:cubicBezTo>
                  <a:lnTo>
                    <a:pt x="8831" y="6806"/>
                  </a:lnTo>
                  <a:cubicBezTo>
                    <a:pt x="8918" y="6698"/>
                    <a:pt x="8901" y="6537"/>
                    <a:pt x="8794" y="6450"/>
                  </a:cubicBezTo>
                  <a:lnTo>
                    <a:pt x="982" y="60"/>
                  </a:lnTo>
                  <a:cubicBezTo>
                    <a:pt x="941" y="21"/>
                    <a:pt x="887" y="0"/>
                    <a:pt x="8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54"/>
            <p:cNvSpPr/>
            <p:nvPr/>
          </p:nvSpPr>
          <p:spPr>
            <a:xfrm>
              <a:off x="3766750" y="3795825"/>
              <a:ext cx="208725" cy="176375"/>
            </a:xfrm>
            <a:custGeom>
              <a:avLst/>
              <a:gdLst/>
              <a:ahLst/>
              <a:cxnLst/>
              <a:rect l="l" t="t" r="r" b="b"/>
              <a:pathLst>
                <a:path w="8349" h="7055" extrusionOk="0">
                  <a:moveTo>
                    <a:pt x="573" y="359"/>
                  </a:moveTo>
                  <a:lnTo>
                    <a:pt x="7989" y="6428"/>
                  </a:lnTo>
                  <a:lnTo>
                    <a:pt x="7775" y="6696"/>
                  </a:lnTo>
                  <a:lnTo>
                    <a:pt x="355" y="624"/>
                  </a:lnTo>
                  <a:lnTo>
                    <a:pt x="573" y="359"/>
                  </a:lnTo>
                  <a:close/>
                  <a:moveTo>
                    <a:pt x="536" y="0"/>
                  </a:moveTo>
                  <a:lnTo>
                    <a:pt x="0" y="661"/>
                  </a:lnTo>
                  <a:lnTo>
                    <a:pt x="7808" y="7054"/>
                  </a:lnTo>
                  <a:lnTo>
                    <a:pt x="8348" y="6391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54"/>
            <p:cNvSpPr/>
            <p:nvPr/>
          </p:nvSpPr>
          <p:spPr>
            <a:xfrm>
              <a:off x="3865300" y="4442900"/>
              <a:ext cx="135825" cy="89375"/>
            </a:xfrm>
            <a:custGeom>
              <a:avLst/>
              <a:gdLst/>
              <a:ahLst/>
              <a:cxnLst/>
              <a:rect l="l" t="t" r="r" b="b"/>
              <a:pathLst>
                <a:path w="5433" h="3575" extrusionOk="0">
                  <a:moveTo>
                    <a:pt x="182" y="0"/>
                  </a:moveTo>
                  <a:lnTo>
                    <a:pt x="1" y="292"/>
                  </a:lnTo>
                  <a:lnTo>
                    <a:pt x="5251" y="3574"/>
                  </a:lnTo>
                  <a:lnTo>
                    <a:pt x="5432" y="3282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54"/>
            <p:cNvSpPr/>
            <p:nvPr/>
          </p:nvSpPr>
          <p:spPr>
            <a:xfrm>
              <a:off x="3849375" y="4427800"/>
              <a:ext cx="167750" cy="119550"/>
            </a:xfrm>
            <a:custGeom>
              <a:avLst/>
              <a:gdLst/>
              <a:ahLst/>
              <a:cxnLst/>
              <a:rect l="l" t="t" r="r" b="b"/>
              <a:pathLst>
                <a:path w="6710" h="4782" extrusionOk="0">
                  <a:moveTo>
                    <a:pt x="738" y="256"/>
                  </a:moveTo>
                  <a:lnTo>
                    <a:pt x="6421" y="3806"/>
                  </a:lnTo>
                  <a:lnTo>
                    <a:pt x="5972" y="4527"/>
                  </a:lnTo>
                  <a:lnTo>
                    <a:pt x="289" y="976"/>
                  </a:lnTo>
                  <a:lnTo>
                    <a:pt x="738" y="256"/>
                  </a:lnTo>
                  <a:close/>
                  <a:moveTo>
                    <a:pt x="737" y="0"/>
                  </a:moveTo>
                  <a:cubicBezTo>
                    <a:pt x="718" y="0"/>
                    <a:pt x="700" y="3"/>
                    <a:pt x="681" y="7"/>
                  </a:cubicBezTo>
                  <a:cubicBezTo>
                    <a:pt x="614" y="24"/>
                    <a:pt x="557" y="64"/>
                    <a:pt x="524" y="121"/>
                  </a:cubicBezTo>
                  <a:lnTo>
                    <a:pt x="75" y="846"/>
                  </a:lnTo>
                  <a:cubicBezTo>
                    <a:pt x="1" y="963"/>
                    <a:pt x="34" y="1117"/>
                    <a:pt x="155" y="1194"/>
                  </a:cubicBezTo>
                  <a:lnTo>
                    <a:pt x="5834" y="4741"/>
                  </a:lnTo>
                  <a:cubicBezTo>
                    <a:pt x="5875" y="4768"/>
                    <a:pt x="5922" y="4782"/>
                    <a:pt x="5969" y="4782"/>
                  </a:cubicBezTo>
                  <a:cubicBezTo>
                    <a:pt x="5989" y="4782"/>
                    <a:pt x="6009" y="4778"/>
                    <a:pt x="6026" y="4775"/>
                  </a:cubicBezTo>
                  <a:cubicBezTo>
                    <a:pt x="6093" y="4758"/>
                    <a:pt x="6150" y="4718"/>
                    <a:pt x="6183" y="4664"/>
                  </a:cubicBezTo>
                  <a:lnTo>
                    <a:pt x="6636" y="3943"/>
                  </a:lnTo>
                  <a:cubicBezTo>
                    <a:pt x="6710" y="3823"/>
                    <a:pt x="6673" y="3665"/>
                    <a:pt x="6555" y="3591"/>
                  </a:cubicBezTo>
                  <a:lnTo>
                    <a:pt x="872" y="41"/>
                  </a:lnTo>
                  <a:cubicBezTo>
                    <a:pt x="832" y="15"/>
                    <a:pt x="784" y="0"/>
                    <a:pt x="7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54"/>
            <p:cNvSpPr/>
            <p:nvPr/>
          </p:nvSpPr>
          <p:spPr>
            <a:xfrm>
              <a:off x="3856600" y="4434250"/>
              <a:ext cx="153325" cy="106725"/>
            </a:xfrm>
            <a:custGeom>
              <a:avLst/>
              <a:gdLst/>
              <a:ahLst/>
              <a:cxnLst/>
              <a:rect l="l" t="t" r="r" b="b"/>
              <a:pathLst>
                <a:path w="6133" h="4269" extrusionOk="0">
                  <a:moveTo>
                    <a:pt x="530" y="346"/>
                  </a:moveTo>
                  <a:lnTo>
                    <a:pt x="5780" y="3628"/>
                  </a:lnTo>
                  <a:lnTo>
                    <a:pt x="5599" y="3920"/>
                  </a:lnTo>
                  <a:lnTo>
                    <a:pt x="349" y="638"/>
                  </a:lnTo>
                  <a:lnTo>
                    <a:pt x="530" y="346"/>
                  </a:lnTo>
                  <a:close/>
                  <a:moveTo>
                    <a:pt x="449" y="1"/>
                  </a:moveTo>
                  <a:lnTo>
                    <a:pt x="0" y="718"/>
                  </a:lnTo>
                  <a:lnTo>
                    <a:pt x="5683" y="4269"/>
                  </a:lnTo>
                  <a:lnTo>
                    <a:pt x="6132" y="3548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54"/>
            <p:cNvSpPr/>
            <p:nvPr/>
          </p:nvSpPr>
          <p:spPr>
            <a:xfrm>
              <a:off x="5464375" y="3428200"/>
              <a:ext cx="200350" cy="8650"/>
            </a:xfrm>
            <a:custGeom>
              <a:avLst/>
              <a:gdLst/>
              <a:ahLst/>
              <a:cxnLst/>
              <a:rect l="l" t="t" r="r" b="b"/>
              <a:pathLst>
                <a:path w="8014" h="346" extrusionOk="0">
                  <a:moveTo>
                    <a:pt x="0" y="0"/>
                  </a:moveTo>
                  <a:lnTo>
                    <a:pt x="0" y="346"/>
                  </a:lnTo>
                  <a:lnTo>
                    <a:pt x="8013" y="346"/>
                  </a:lnTo>
                  <a:lnTo>
                    <a:pt x="80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54"/>
            <p:cNvSpPr/>
            <p:nvPr/>
          </p:nvSpPr>
          <p:spPr>
            <a:xfrm>
              <a:off x="5451725" y="3415450"/>
              <a:ext cx="225725" cy="34150"/>
            </a:xfrm>
            <a:custGeom>
              <a:avLst/>
              <a:gdLst/>
              <a:ahLst/>
              <a:cxnLst/>
              <a:rect l="l" t="t" r="r" b="b"/>
              <a:pathLst>
                <a:path w="9029" h="1366" extrusionOk="0">
                  <a:moveTo>
                    <a:pt x="8774" y="256"/>
                  </a:moveTo>
                  <a:lnTo>
                    <a:pt x="8774" y="1111"/>
                  </a:lnTo>
                  <a:lnTo>
                    <a:pt x="255" y="1111"/>
                  </a:lnTo>
                  <a:lnTo>
                    <a:pt x="255" y="256"/>
                  </a:lnTo>
                  <a:close/>
                  <a:moveTo>
                    <a:pt x="255" y="1"/>
                  </a:moveTo>
                  <a:cubicBezTo>
                    <a:pt x="114" y="1"/>
                    <a:pt x="0" y="115"/>
                    <a:pt x="0" y="256"/>
                  </a:cubicBezTo>
                  <a:lnTo>
                    <a:pt x="0" y="1111"/>
                  </a:lnTo>
                  <a:cubicBezTo>
                    <a:pt x="0" y="1251"/>
                    <a:pt x="114" y="1365"/>
                    <a:pt x="255" y="1365"/>
                  </a:cubicBezTo>
                  <a:lnTo>
                    <a:pt x="8778" y="1365"/>
                  </a:lnTo>
                  <a:cubicBezTo>
                    <a:pt x="8915" y="1362"/>
                    <a:pt x="9029" y="1251"/>
                    <a:pt x="9029" y="1111"/>
                  </a:cubicBezTo>
                  <a:lnTo>
                    <a:pt x="9029" y="256"/>
                  </a:lnTo>
                  <a:cubicBezTo>
                    <a:pt x="9029" y="115"/>
                    <a:pt x="8915" y="1"/>
                    <a:pt x="8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54"/>
            <p:cNvSpPr/>
            <p:nvPr/>
          </p:nvSpPr>
          <p:spPr>
            <a:xfrm>
              <a:off x="5458075" y="3421825"/>
              <a:ext cx="213100" cy="21400"/>
            </a:xfrm>
            <a:custGeom>
              <a:avLst/>
              <a:gdLst/>
              <a:ahLst/>
              <a:cxnLst/>
              <a:rect l="l" t="t" r="r" b="b"/>
              <a:pathLst>
                <a:path w="8524" h="856" extrusionOk="0">
                  <a:moveTo>
                    <a:pt x="8265" y="255"/>
                  </a:moveTo>
                  <a:lnTo>
                    <a:pt x="8265" y="601"/>
                  </a:lnTo>
                  <a:lnTo>
                    <a:pt x="252" y="601"/>
                  </a:lnTo>
                  <a:lnTo>
                    <a:pt x="252" y="255"/>
                  </a:lnTo>
                  <a:close/>
                  <a:moveTo>
                    <a:pt x="1" y="1"/>
                  </a:moveTo>
                  <a:lnTo>
                    <a:pt x="1" y="856"/>
                  </a:lnTo>
                  <a:lnTo>
                    <a:pt x="8524" y="856"/>
                  </a:lnTo>
                  <a:lnTo>
                    <a:pt x="85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54"/>
            <p:cNvSpPr/>
            <p:nvPr/>
          </p:nvSpPr>
          <p:spPr>
            <a:xfrm>
              <a:off x="2781975" y="332485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198" y="1"/>
                  </a:moveTo>
                  <a:lnTo>
                    <a:pt x="0" y="282"/>
                  </a:lnTo>
                  <a:lnTo>
                    <a:pt x="6689" y="4963"/>
                  </a:lnTo>
                  <a:lnTo>
                    <a:pt x="6883" y="468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54"/>
            <p:cNvSpPr/>
            <p:nvPr/>
          </p:nvSpPr>
          <p:spPr>
            <a:xfrm>
              <a:off x="2765950" y="3309650"/>
              <a:ext cx="204225" cy="154525"/>
            </a:xfrm>
            <a:custGeom>
              <a:avLst/>
              <a:gdLst/>
              <a:ahLst/>
              <a:cxnLst/>
              <a:rect l="l" t="t" r="r" b="b"/>
              <a:pathLst>
                <a:path w="8169" h="6181" extrusionOk="0">
                  <a:moveTo>
                    <a:pt x="775" y="257"/>
                  </a:moveTo>
                  <a:lnTo>
                    <a:pt x="7880" y="5225"/>
                  </a:lnTo>
                  <a:lnTo>
                    <a:pt x="7390" y="5926"/>
                  </a:lnTo>
                  <a:lnTo>
                    <a:pt x="289" y="954"/>
                  </a:lnTo>
                  <a:lnTo>
                    <a:pt x="775" y="257"/>
                  </a:lnTo>
                  <a:close/>
                  <a:moveTo>
                    <a:pt x="778" y="1"/>
                  </a:moveTo>
                  <a:cubicBezTo>
                    <a:pt x="763" y="1"/>
                    <a:pt x="747" y="2"/>
                    <a:pt x="732" y="5"/>
                  </a:cubicBezTo>
                  <a:cubicBezTo>
                    <a:pt x="665" y="15"/>
                    <a:pt x="608" y="52"/>
                    <a:pt x="567" y="109"/>
                  </a:cubicBezTo>
                  <a:lnTo>
                    <a:pt x="81" y="806"/>
                  </a:lnTo>
                  <a:cubicBezTo>
                    <a:pt x="1" y="924"/>
                    <a:pt x="28" y="1081"/>
                    <a:pt x="142" y="1162"/>
                  </a:cubicBezTo>
                  <a:lnTo>
                    <a:pt x="7246" y="6134"/>
                  </a:lnTo>
                  <a:cubicBezTo>
                    <a:pt x="7286" y="6164"/>
                    <a:pt x="7340" y="6177"/>
                    <a:pt x="7390" y="6181"/>
                  </a:cubicBezTo>
                  <a:cubicBezTo>
                    <a:pt x="7407" y="6181"/>
                    <a:pt x="7420" y="6177"/>
                    <a:pt x="7434" y="6174"/>
                  </a:cubicBezTo>
                  <a:cubicBezTo>
                    <a:pt x="7501" y="6164"/>
                    <a:pt x="7561" y="6127"/>
                    <a:pt x="7598" y="6070"/>
                  </a:cubicBezTo>
                  <a:lnTo>
                    <a:pt x="8088" y="5373"/>
                  </a:lnTo>
                  <a:cubicBezTo>
                    <a:pt x="8168" y="5255"/>
                    <a:pt x="8138" y="5098"/>
                    <a:pt x="8024" y="5017"/>
                  </a:cubicBezTo>
                  <a:lnTo>
                    <a:pt x="923" y="45"/>
                  </a:lnTo>
                  <a:cubicBezTo>
                    <a:pt x="879" y="17"/>
                    <a:pt x="829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54"/>
            <p:cNvSpPr/>
            <p:nvPr/>
          </p:nvSpPr>
          <p:spPr>
            <a:xfrm>
              <a:off x="2773175" y="3316050"/>
              <a:ext cx="189775" cy="141750"/>
            </a:xfrm>
            <a:custGeom>
              <a:avLst/>
              <a:gdLst/>
              <a:ahLst/>
              <a:cxnLst/>
              <a:rect l="l" t="t" r="r" b="b"/>
              <a:pathLst>
                <a:path w="7591" h="5670" extrusionOk="0">
                  <a:moveTo>
                    <a:pt x="550" y="353"/>
                  </a:moveTo>
                  <a:lnTo>
                    <a:pt x="7235" y="5033"/>
                  </a:lnTo>
                  <a:lnTo>
                    <a:pt x="7038" y="5315"/>
                  </a:lnTo>
                  <a:lnTo>
                    <a:pt x="352" y="634"/>
                  </a:lnTo>
                  <a:lnTo>
                    <a:pt x="550" y="353"/>
                  </a:lnTo>
                  <a:close/>
                  <a:moveTo>
                    <a:pt x="490" y="1"/>
                  </a:moveTo>
                  <a:lnTo>
                    <a:pt x="0" y="698"/>
                  </a:lnTo>
                  <a:lnTo>
                    <a:pt x="7101" y="5670"/>
                  </a:lnTo>
                  <a:lnTo>
                    <a:pt x="7591" y="4969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54"/>
            <p:cNvSpPr/>
            <p:nvPr/>
          </p:nvSpPr>
          <p:spPr>
            <a:xfrm>
              <a:off x="3122925" y="1722600"/>
              <a:ext cx="200350" cy="8750"/>
            </a:xfrm>
            <a:custGeom>
              <a:avLst/>
              <a:gdLst/>
              <a:ahLst/>
              <a:cxnLst/>
              <a:rect l="l" t="t" r="r" b="b"/>
              <a:pathLst>
                <a:path w="8014" h="350" extrusionOk="0">
                  <a:moveTo>
                    <a:pt x="1" y="1"/>
                  </a:moveTo>
                  <a:lnTo>
                    <a:pt x="1" y="349"/>
                  </a:lnTo>
                  <a:lnTo>
                    <a:pt x="8014" y="349"/>
                  </a:lnTo>
                  <a:lnTo>
                    <a:pt x="80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54"/>
            <p:cNvSpPr/>
            <p:nvPr/>
          </p:nvSpPr>
          <p:spPr>
            <a:xfrm>
              <a:off x="3110200" y="1709950"/>
              <a:ext cx="225825" cy="34050"/>
            </a:xfrm>
            <a:custGeom>
              <a:avLst/>
              <a:gdLst/>
              <a:ahLst/>
              <a:cxnLst/>
              <a:rect l="l" t="t" r="r" b="b"/>
              <a:pathLst>
                <a:path w="9033" h="1362" extrusionOk="0">
                  <a:moveTo>
                    <a:pt x="8778" y="255"/>
                  </a:moveTo>
                  <a:lnTo>
                    <a:pt x="8778" y="1107"/>
                  </a:lnTo>
                  <a:lnTo>
                    <a:pt x="255" y="1107"/>
                  </a:lnTo>
                  <a:lnTo>
                    <a:pt x="255" y="255"/>
                  </a:lnTo>
                  <a:close/>
                  <a:moveTo>
                    <a:pt x="255" y="0"/>
                  </a:moveTo>
                  <a:cubicBezTo>
                    <a:pt x="114" y="0"/>
                    <a:pt x="0" y="114"/>
                    <a:pt x="0" y="255"/>
                  </a:cubicBezTo>
                  <a:lnTo>
                    <a:pt x="0" y="1110"/>
                  </a:lnTo>
                  <a:cubicBezTo>
                    <a:pt x="0" y="1247"/>
                    <a:pt x="114" y="1361"/>
                    <a:pt x="255" y="1361"/>
                  </a:cubicBezTo>
                  <a:lnTo>
                    <a:pt x="8778" y="1361"/>
                  </a:lnTo>
                  <a:cubicBezTo>
                    <a:pt x="8919" y="1361"/>
                    <a:pt x="9033" y="1247"/>
                    <a:pt x="9033" y="1110"/>
                  </a:cubicBezTo>
                  <a:lnTo>
                    <a:pt x="9033" y="255"/>
                  </a:lnTo>
                  <a:cubicBezTo>
                    <a:pt x="9033" y="114"/>
                    <a:pt x="8919" y="0"/>
                    <a:pt x="8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54"/>
            <p:cNvSpPr/>
            <p:nvPr/>
          </p:nvSpPr>
          <p:spPr>
            <a:xfrm>
              <a:off x="3116575" y="1716325"/>
              <a:ext cx="213075" cy="21300"/>
            </a:xfrm>
            <a:custGeom>
              <a:avLst/>
              <a:gdLst/>
              <a:ahLst/>
              <a:cxnLst/>
              <a:rect l="l" t="t" r="r" b="b"/>
              <a:pathLst>
                <a:path w="8523" h="852" extrusionOk="0">
                  <a:moveTo>
                    <a:pt x="8268" y="252"/>
                  </a:moveTo>
                  <a:lnTo>
                    <a:pt x="8268" y="600"/>
                  </a:lnTo>
                  <a:lnTo>
                    <a:pt x="255" y="600"/>
                  </a:lnTo>
                  <a:lnTo>
                    <a:pt x="255" y="252"/>
                  </a:lnTo>
                  <a:close/>
                  <a:moveTo>
                    <a:pt x="0" y="0"/>
                  </a:moveTo>
                  <a:lnTo>
                    <a:pt x="0" y="852"/>
                  </a:lnTo>
                  <a:lnTo>
                    <a:pt x="8523" y="852"/>
                  </a:lnTo>
                  <a:lnTo>
                    <a:pt x="8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54"/>
            <p:cNvSpPr/>
            <p:nvPr/>
          </p:nvSpPr>
          <p:spPr>
            <a:xfrm>
              <a:off x="2249400" y="2738975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198" y="0"/>
                  </a:moveTo>
                  <a:lnTo>
                    <a:pt x="0" y="285"/>
                  </a:lnTo>
                  <a:lnTo>
                    <a:pt x="6686" y="4962"/>
                  </a:lnTo>
                  <a:lnTo>
                    <a:pt x="6883" y="4681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54"/>
            <p:cNvSpPr/>
            <p:nvPr/>
          </p:nvSpPr>
          <p:spPr>
            <a:xfrm>
              <a:off x="2233300" y="2723800"/>
              <a:ext cx="204300" cy="154500"/>
            </a:xfrm>
            <a:custGeom>
              <a:avLst/>
              <a:gdLst/>
              <a:ahLst/>
              <a:cxnLst/>
              <a:rect l="l" t="t" r="r" b="b"/>
              <a:pathLst>
                <a:path w="8172" h="6180" extrusionOk="0">
                  <a:moveTo>
                    <a:pt x="778" y="255"/>
                  </a:moveTo>
                  <a:lnTo>
                    <a:pt x="7879" y="5227"/>
                  </a:lnTo>
                  <a:lnTo>
                    <a:pt x="7393" y="5925"/>
                  </a:lnTo>
                  <a:lnTo>
                    <a:pt x="292" y="953"/>
                  </a:lnTo>
                  <a:lnTo>
                    <a:pt x="778" y="255"/>
                  </a:lnTo>
                  <a:close/>
                  <a:moveTo>
                    <a:pt x="777" y="1"/>
                  </a:moveTo>
                  <a:cubicBezTo>
                    <a:pt x="763" y="1"/>
                    <a:pt x="749" y="2"/>
                    <a:pt x="735" y="4"/>
                  </a:cubicBezTo>
                  <a:cubicBezTo>
                    <a:pt x="668" y="17"/>
                    <a:pt x="611" y="54"/>
                    <a:pt x="570" y="108"/>
                  </a:cubicBezTo>
                  <a:lnTo>
                    <a:pt x="81" y="808"/>
                  </a:lnTo>
                  <a:cubicBezTo>
                    <a:pt x="1" y="922"/>
                    <a:pt x="27" y="1083"/>
                    <a:pt x="145" y="1160"/>
                  </a:cubicBezTo>
                  <a:lnTo>
                    <a:pt x="7249" y="6133"/>
                  </a:lnTo>
                  <a:cubicBezTo>
                    <a:pt x="7289" y="6163"/>
                    <a:pt x="7340" y="6179"/>
                    <a:pt x="7393" y="6179"/>
                  </a:cubicBezTo>
                  <a:cubicBezTo>
                    <a:pt x="7407" y="6179"/>
                    <a:pt x="7423" y="6176"/>
                    <a:pt x="7437" y="6176"/>
                  </a:cubicBezTo>
                  <a:cubicBezTo>
                    <a:pt x="7504" y="6163"/>
                    <a:pt x="7564" y="6126"/>
                    <a:pt x="7601" y="6072"/>
                  </a:cubicBezTo>
                  <a:lnTo>
                    <a:pt x="8091" y="5371"/>
                  </a:lnTo>
                  <a:cubicBezTo>
                    <a:pt x="8171" y="5257"/>
                    <a:pt x="8141" y="5097"/>
                    <a:pt x="8027" y="5016"/>
                  </a:cubicBezTo>
                  <a:lnTo>
                    <a:pt x="926" y="47"/>
                  </a:lnTo>
                  <a:cubicBezTo>
                    <a:pt x="881" y="16"/>
                    <a:pt x="830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54"/>
            <p:cNvSpPr/>
            <p:nvPr/>
          </p:nvSpPr>
          <p:spPr>
            <a:xfrm>
              <a:off x="2240600" y="2730175"/>
              <a:ext cx="189700" cy="141750"/>
            </a:xfrm>
            <a:custGeom>
              <a:avLst/>
              <a:gdLst/>
              <a:ahLst/>
              <a:cxnLst/>
              <a:rect l="l" t="t" r="r" b="b"/>
              <a:pathLst>
                <a:path w="7588" h="5670" extrusionOk="0">
                  <a:moveTo>
                    <a:pt x="550" y="352"/>
                  </a:moveTo>
                  <a:lnTo>
                    <a:pt x="7235" y="5033"/>
                  </a:lnTo>
                  <a:lnTo>
                    <a:pt x="7038" y="5318"/>
                  </a:lnTo>
                  <a:lnTo>
                    <a:pt x="352" y="637"/>
                  </a:lnTo>
                  <a:lnTo>
                    <a:pt x="550" y="352"/>
                  </a:lnTo>
                  <a:close/>
                  <a:moveTo>
                    <a:pt x="486" y="0"/>
                  </a:moveTo>
                  <a:lnTo>
                    <a:pt x="0" y="698"/>
                  </a:lnTo>
                  <a:lnTo>
                    <a:pt x="7101" y="5670"/>
                  </a:lnTo>
                  <a:lnTo>
                    <a:pt x="7587" y="4972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54"/>
            <p:cNvSpPr/>
            <p:nvPr/>
          </p:nvSpPr>
          <p:spPr>
            <a:xfrm>
              <a:off x="2057700" y="3107425"/>
              <a:ext cx="200425" cy="8675"/>
            </a:xfrm>
            <a:custGeom>
              <a:avLst/>
              <a:gdLst/>
              <a:ahLst/>
              <a:cxnLst/>
              <a:rect l="l" t="t" r="r" b="b"/>
              <a:pathLst>
                <a:path w="8017" h="347" extrusionOk="0">
                  <a:moveTo>
                    <a:pt x="1" y="1"/>
                  </a:moveTo>
                  <a:lnTo>
                    <a:pt x="1" y="346"/>
                  </a:lnTo>
                  <a:lnTo>
                    <a:pt x="8017" y="346"/>
                  </a:lnTo>
                  <a:lnTo>
                    <a:pt x="80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54"/>
            <p:cNvSpPr/>
            <p:nvPr/>
          </p:nvSpPr>
          <p:spPr>
            <a:xfrm>
              <a:off x="2045050" y="3094700"/>
              <a:ext cx="225750" cy="34050"/>
            </a:xfrm>
            <a:custGeom>
              <a:avLst/>
              <a:gdLst/>
              <a:ahLst/>
              <a:cxnLst/>
              <a:rect l="l" t="t" r="r" b="b"/>
              <a:pathLst>
                <a:path w="9030" h="1362" extrusionOk="0">
                  <a:moveTo>
                    <a:pt x="8774" y="255"/>
                  </a:moveTo>
                  <a:lnTo>
                    <a:pt x="8774" y="1110"/>
                  </a:lnTo>
                  <a:lnTo>
                    <a:pt x="255" y="1110"/>
                  </a:lnTo>
                  <a:lnTo>
                    <a:pt x="255" y="255"/>
                  </a:lnTo>
                  <a:close/>
                  <a:moveTo>
                    <a:pt x="255" y="0"/>
                  </a:moveTo>
                  <a:cubicBezTo>
                    <a:pt x="114" y="0"/>
                    <a:pt x="0" y="114"/>
                    <a:pt x="0" y="255"/>
                  </a:cubicBezTo>
                  <a:lnTo>
                    <a:pt x="0" y="1110"/>
                  </a:lnTo>
                  <a:cubicBezTo>
                    <a:pt x="0" y="1247"/>
                    <a:pt x="114" y="1358"/>
                    <a:pt x="255" y="1361"/>
                  </a:cubicBezTo>
                  <a:lnTo>
                    <a:pt x="8774" y="1361"/>
                  </a:lnTo>
                  <a:cubicBezTo>
                    <a:pt x="8915" y="1358"/>
                    <a:pt x="9029" y="1247"/>
                    <a:pt x="9029" y="1110"/>
                  </a:cubicBezTo>
                  <a:lnTo>
                    <a:pt x="9029" y="255"/>
                  </a:lnTo>
                  <a:cubicBezTo>
                    <a:pt x="9029" y="114"/>
                    <a:pt x="8915" y="0"/>
                    <a:pt x="87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54"/>
            <p:cNvSpPr/>
            <p:nvPr/>
          </p:nvSpPr>
          <p:spPr>
            <a:xfrm>
              <a:off x="2051425" y="3101050"/>
              <a:ext cx="213000" cy="21325"/>
            </a:xfrm>
            <a:custGeom>
              <a:avLst/>
              <a:gdLst/>
              <a:ahLst/>
              <a:cxnLst/>
              <a:rect l="l" t="t" r="r" b="b"/>
              <a:pathLst>
                <a:path w="8520" h="853" extrusionOk="0">
                  <a:moveTo>
                    <a:pt x="8265" y="256"/>
                  </a:moveTo>
                  <a:lnTo>
                    <a:pt x="8265" y="601"/>
                  </a:lnTo>
                  <a:lnTo>
                    <a:pt x="252" y="601"/>
                  </a:lnTo>
                  <a:lnTo>
                    <a:pt x="252" y="256"/>
                  </a:lnTo>
                  <a:close/>
                  <a:moveTo>
                    <a:pt x="0" y="1"/>
                  </a:moveTo>
                  <a:lnTo>
                    <a:pt x="0" y="853"/>
                  </a:lnTo>
                  <a:lnTo>
                    <a:pt x="8519" y="853"/>
                  </a:lnTo>
                  <a:lnTo>
                    <a:pt x="85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54"/>
            <p:cNvSpPr/>
            <p:nvPr/>
          </p:nvSpPr>
          <p:spPr>
            <a:xfrm>
              <a:off x="2285275" y="3519800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7383" y="1"/>
                  </a:moveTo>
                  <a:lnTo>
                    <a:pt x="0" y="4698"/>
                  </a:lnTo>
                  <a:lnTo>
                    <a:pt x="181" y="4990"/>
                  </a:lnTo>
                  <a:lnTo>
                    <a:pt x="7567" y="293"/>
                  </a:lnTo>
                  <a:lnTo>
                    <a:pt x="7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54"/>
            <p:cNvSpPr/>
            <p:nvPr/>
          </p:nvSpPr>
          <p:spPr>
            <a:xfrm>
              <a:off x="2269250" y="3504675"/>
              <a:ext cx="221150" cy="155050"/>
            </a:xfrm>
            <a:custGeom>
              <a:avLst/>
              <a:gdLst/>
              <a:ahLst/>
              <a:cxnLst/>
              <a:rect l="l" t="t" r="r" b="b"/>
              <a:pathLst>
                <a:path w="8846" h="6202" extrusionOk="0">
                  <a:moveTo>
                    <a:pt x="8101" y="254"/>
                  </a:moveTo>
                  <a:lnTo>
                    <a:pt x="8557" y="975"/>
                  </a:lnTo>
                  <a:lnTo>
                    <a:pt x="745" y="5947"/>
                  </a:lnTo>
                  <a:lnTo>
                    <a:pt x="289" y="5226"/>
                  </a:lnTo>
                  <a:lnTo>
                    <a:pt x="8101" y="254"/>
                  </a:lnTo>
                  <a:close/>
                  <a:moveTo>
                    <a:pt x="8106" y="1"/>
                  </a:moveTo>
                  <a:cubicBezTo>
                    <a:pt x="8057" y="1"/>
                    <a:pt x="8009" y="15"/>
                    <a:pt x="7967" y="39"/>
                  </a:cubicBezTo>
                  <a:lnTo>
                    <a:pt x="155" y="5011"/>
                  </a:lnTo>
                  <a:cubicBezTo>
                    <a:pt x="34" y="5085"/>
                    <a:pt x="1" y="5243"/>
                    <a:pt x="75" y="5360"/>
                  </a:cubicBezTo>
                  <a:lnTo>
                    <a:pt x="531" y="6081"/>
                  </a:lnTo>
                  <a:cubicBezTo>
                    <a:pt x="567" y="6138"/>
                    <a:pt x="624" y="6178"/>
                    <a:pt x="688" y="6195"/>
                  </a:cubicBezTo>
                  <a:cubicBezTo>
                    <a:pt x="708" y="6198"/>
                    <a:pt x="725" y="6202"/>
                    <a:pt x="745" y="6202"/>
                  </a:cubicBezTo>
                  <a:cubicBezTo>
                    <a:pt x="792" y="6202"/>
                    <a:pt x="839" y="6188"/>
                    <a:pt x="879" y="6161"/>
                  </a:cubicBezTo>
                  <a:lnTo>
                    <a:pt x="8694" y="1189"/>
                  </a:lnTo>
                  <a:cubicBezTo>
                    <a:pt x="8812" y="1116"/>
                    <a:pt x="8845" y="958"/>
                    <a:pt x="8771" y="841"/>
                  </a:cubicBezTo>
                  <a:lnTo>
                    <a:pt x="8316" y="120"/>
                  </a:lnTo>
                  <a:cubicBezTo>
                    <a:pt x="8279" y="63"/>
                    <a:pt x="8222" y="23"/>
                    <a:pt x="8158" y="6"/>
                  </a:cubicBezTo>
                  <a:cubicBezTo>
                    <a:pt x="8141" y="2"/>
                    <a:pt x="8123" y="1"/>
                    <a:pt x="8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54"/>
            <p:cNvSpPr/>
            <p:nvPr/>
          </p:nvSpPr>
          <p:spPr>
            <a:xfrm>
              <a:off x="2276475" y="3511000"/>
              <a:ext cx="206700" cy="142350"/>
            </a:xfrm>
            <a:custGeom>
              <a:avLst/>
              <a:gdLst/>
              <a:ahLst/>
              <a:cxnLst/>
              <a:rect l="l" t="t" r="r" b="b"/>
              <a:pathLst>
                <a:path w="8268" h="5694" extrusionOk="0">
                  <a:moveTo>
                    <a:pt x="7735" y="353"/>
                  </a:moveTo>
                  <a:lnTo>
                    <a:pt x="7916" y="645"/>
                  </a:lnTo>
                  <a:lnTo>
                    <a:pt x="533" y="5342"/>
                  </a:lnTo>
                  <a:lnTo>
                    <a:pt x="349" y="5050"/>
                  </a:lnTo>
                  <a:lnTo>
                    <a:pt x="7735" y="353"/>
                  </a:lnTo>
                  <a:close/>
                  <a:moveTo>
                    <a:pt x="7812" y="1"/>
                  </a:moveTo>
                  <a:lnTo>
                    <a:pt x="0" y="4973"/>
                  </a:lnTo>
                  <a:lnTo>
                    <a:pt x="456" y="5694"/>
                  </a:lnTo>
                  <a:lnTo>
                    <a:pt x="8268" y="722"/>
                  </a:lnTo>
                  <a:lnTo>
                    <a:pt x="78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54"/>
            <p:cNvSpPr/>
            <p:nvPr/>
          </p:nvSpPr>
          <p:spPr>
            <a:xfrm>
              <a:off x="4557550" y="2503600"/>
              <a:ext cx="163400" cy="111175"/>
            </a:xfrm>
            <a:custGeom>
              <a:avLst/>
              <a:gdLst/>
              <a:ahLst/>
              <a:cxnLst/>
              <a:rect l="l" t="t" r="r" b="b"/>
              <a:pathLst>
                <a:path w="6536" h="4447" extrusionOk="0">
                  <a:moveTo>
                    <a:pt x="6344" y="1"/>
                  </a:moveTo>
                  <a:lnTo>
                    <a:pt x="1" y="4158"/>
                  </a:lnTo>
                  <a:lnTo>
                    <a:pt x="188" y="4447"/>
                  </a:lnTo>
                  <a:lnTo>
                    <a:pt x="6535" y="293"/>
                  </a:lnTo>
                  <a:lnTo>
                    <a:pt x="63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54"/>
            <p:cNvSpPr/>
            <p:nvPr/>
          </p:nvSpPr>
          <p:spPr>
            <a:xfrm>
              <a:off x="4541450" y="2488475"/>
              <a:ext cx="195500" cy="141475"/>
            </a:xfrm>
            <a:custGeom>
              <a:avLst/>
              <a:gdLst/>
              <a:ahLst/>
              <a:cxnLst/>
              <a:rect l="l" t="t" r="r" b="b"/>
              <a:pathLst>
                <a:path w="7820" h="5659" extrusionOk="0">
                  <a:moveTo>
                    <a:pt x="7065" y="257"/>
                  </a:moveTo>
                  <a:lnTo>
                    <a:pt x="7531" y="975"/>
                  </a:lnTo>
                  <a:lnTo>
                    <a:pt x="759" y="5404"/>
                  </a:lnTo>
                  <a:lnTo>
                    <a:pt x="293" y="4690"/>
                  </a:lnTo>
                  <a:lnTo>
                    <a:pt x="7065" y="257"/>
                  </a:lnTo>
                  <a:close/>
                  <a:moveTo>
                    <a:pt x="7066" y="1"/>
                  </a:moveTo>
                  <a:cubicBezTo>
                    <a:pt x="7017" y="1"/>
                    <a:pt x="6967" y="15"/>
                    <a:pt x="6924" y="43"/>
                  </a:cubicBezTo>
                  <a:lnTo>
                    <a:pt x="152" y="4475"/>
                  </a:lnTo>
                  <a:cubicBezTo>
                    <a:pt x="34" y="4552"/>
                    <a:pt x="1" y="4710"/>
                    <a:pt x="78" y="4827"/>
                  </a:cubicBezTo>
                  <a:lnTo>
                    <a:pt x="544" y="5544"/>
                  </a:lnTo>
                  <a:cubicBezTo>
                    <a:pt x="581" y="5598"/>
                    <a:pt x="641" y="5638"/>
                    <a:pt x="705" y="5652"/>
                  </a:cubicBezTo>
                  <a:cubicBezTo>
                    <a:pt x="722" y="5655"/>
                    <a:pt x="742" y="5658"/>
                    <a:pt x="759" y="5658"/>
                  </a:cubicBezTo>
                  <a:cubicBezTo>
                    <a:pt x="809" y="5658"/>
                    <a:pt x="856" y="5642"/>
                    <a:pt x="896" y="5615"/>
                  </a:cubicBezTo>
                  <a:lnTo>
                    <a:pt x="7669" y="1183"/>
                  </a:lnTo>
                  <a:cubicBezTo>
                    <a:pt x="7786" y="1105"/>
                    <a:pt x="7819" y="948"/>
                    <a:pt x="7742" y="831"/>
                  </a:cubicBezTo>
                  <a:lnTo>
                    <a:pt x="7276" y="116"/>
                  </a:lnTo>
                  <a:cubicBezTo>
                    <a:pt x="7239" y="59"/>
                    <a:pt x="7182" y="19"/>
                    <a:pt x="7115" y="6"/>
                  </a:cubicBezTo>
                  <a:cubicBezTo>
                    <a:pt x="7099" y="2"/>
                    <a:pt x="7083" y="1"/>
                    <a:pt x="7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54"/>
            <p:cNvSpPr/>
            <p:nvPr/>
          </p:nvSpPr>
          <p:spPr>
            <a:xfrm>
              <a:off x="4548750" y="2494900"/>
              <a:ext cx="181000" cy="128675"/>
            </a:xfrm>
            <a:custGeom>
              <a:avLst/>
              <a:gdLst/>
              <a:ahLst/>
              <a:cxnLst/>
              <a:rect l="l" t="t" r="r" b="b"/>
              <a:pathLst>
                <a:path w="7240" h="5147" extrusionOk="0">
                  <a:moveTo>
                    <a:pt x="6696" y="349"/>
                  </a:moveTo>
                  <a:lnTo>
                    <a:pt x="6887" y="641"/>
                  </a:lnTo>
                  <a:lnTo>
                    <a:pt x="540" y="4795"/>
                  </a:lnTo>
                  <a:lnTo>
                    <a:pt x="353" y="4506"/>
                  </a:lnTo>
                  <a:lnTo>
                    <a:pt x="6696" y="349"/>
                  </a:lnTo>
                  <a:close/>
                  <a:moveTo>
                    <a:pt x="6773" y="0"/>
                  </a:moveTo>
                  <a:lnTo>
                    <a:pt x="1" y="4433"/>
                  </a:lnTo>
                  <a:lnTo>
                    <a:pt x="467" y="5147"/>
                  </a:lnTo>
                  <a:lnTo>
                    <a:pt x="7239" y="714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54"/>
            <p:cNvSpPr/>
            <p:nvPr/>
          </p:nvSpPr>
          <p:spPr>
            <a:xfrm>
              <a:off x="4580950" y="2080425"/>
              <a:ext cx="164375" cy="128425"/>
            </a:xfrm>
            <a:custGeom>
              <a:avLst/>
              <a:gdLst/>
              <a:ahLst/>
              <a:cxnLst/>
              <a:rect l="l" t="t" r="r" b="b"/>
              <a:pathLst>
                <a:path w="6575" h="5137" extrusionOk="0">
                  <a:moveTo>
                    <a:pt x="208" y="0"/>
                  </a:moveTo>
                  <a:lnTo>
                    <a:pt x="0" y="272"/>
                  </a:lnTo>
                  <a:lnTo>
                    <a:pt x="6367" y="5137"/>
                  </a:lnTo>
                  <a:lnTo>
                    <a:pt x="6575" y="4865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54"/>
            <p:cNvSpPr/>
            <p:nvPr/>
          </p:nvSpPr>
          <p:spPr>
            <a:xfrm>
              <a:off x="4564850" y="2065125"/>
              <a:ext cx="196575" cy="158975"/>
            </a:xfrm>
            <a:custGeom>
              <a:avLst/>
              <a:gdLst/>
              <a:ahLst/>
              <a:cxnLst/>
              <a:rect l="l" t="t" r="r" b="b"/>
              <a:pathLst>
                <a:path w="7863" h="6359" extrusionOk="0">
                  <a:moveTo>
                    <a:pt x="805" y="253"/>
                  </a:moveTo>
                  <a:lnTo>
                    <a:pt x="7577" y="5427"/>
                  </a:lnTo>
                  <a:lnTo>
                    <a:pt x="7058" y="6104"/>
                  </a:lnTo>
                  <a:lnTo>
                    <a:pt x="289" y="931"/>
                  </a:lnTo>
                  <a:lnTo>
                    <a:pt x="805" y="253"/>
                  </a:lnTo>
                  <a:close/>
                  <a:moveTo>
                    <a:pt x="800" y="1"/>
                  </a:moveTo>
                  <a:cubicBezTo>
                    <a:pt x="791" y="1"/>
                    <a:pt x="781" y="1"/>
                    <a:pt x="771" y="2"/>
                  </a:cubicBezTo>
                  <a:cubicBezTo>
                    <a:pt x="704" y="12"/>
                    <a:pt x="644" y="49"/>
                    <a:pt x="604" y="99"/>
                  </a:cubicBezTo>
                  <a:lnTo>
                    <a:pt x="88" y="780"/>
                  </a:lnTo>
                  <a:cubicBezTo>
                    <a:pt x="0" y="890"/>
                    <a:pt x="24" y="1048"/>
                    <a:pt x="134" y="1132"/>
                  </a:cubicBezTo>
                  <a:lnTo>
                    <a:pt x="6907" y="6305"/>
                  </a:lnTo>
                  <a:cubicBezTo>
                    <a:pt x="6950" y="6342"/>
                    <a:pt x="7004" y="6359"/>
                    <a:pt x="7061" y="6359"/>
                  </a:cubicBezTo>
                  <a:lnTo>
                    <a:pt x="7095" y="6359"/>
                  </a:lnTo>
                  <a:cubicBezTo>
                    <a:pt x="7162" y="6349"/>
                    <a:pt x="7222" y="6315"/>
                    <a:pt x="7262" y="6261"/>
                  </a:cubicBezTo>
                  <a:lnTo>
                    <a:pt x="7779" y="5584"/>
                  </a:lnTo>
                  <a:cubicBezTo>
                    <a:pt x="7862" y="5470"/>
                    <a:pt x="7842" y="5313"/>
                    <a:pt x="7728" y="5229"/>
                  </a:cubicBezTo>
                  <a:lnTo>
                    <a:pt x="959" y="52"/>
                  </a:lnTo>
                  <a:cubicBezTo>
                    <a:pt x="913" y="18"/>
                    <a:pt x="857" y="1"/>
                    <a:pt x="8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54"/>
            <p:cNvSpPr/>
            <p:nvPr/>
          </p:nvSpPr>
          <p:spPr>
            <a:xfrm>
              <a:off x="4572050" y="2071450"/>
              <a:ext cx="182250" cy="146275"/>
            </a:xfrm>
            <a:custGeom>
              <a:avLst/>
              <a:gdLst/>
              <a:ahLst/>
              <a:cxnLst/>
              <a:rect l="l" t="t" r="r" b="b"/>
              <a:pathLst>
                <a:path w="7290" h="5851" extrusionOk="0">
                  <a:moveTo>
                    <a:pt x="567" y="359"/>
                  </a:moveTo>
                  <a:lnTo>
                    <a:pt x="6931" y="5224"/>
                  </a:lnTo>
                  <a:lnTo>
                    <a:pt x="6723" y="5496"/>
                  </a:lnTo>
                  <a:lnTo>
                    <a:pt x="356" y="631"/>
                  </a:lnTo>
                  <a:lnTo>
                    <a:pt x="567" y="359"/>
                  </a:lnTo>
                  <a:close/>
                  <a:moveTo>
                    <a:pt x="517" y="0"/>
                  </a:moveTo>
                  <a:lnTo>
                    <a:pt x="1" y="678"/>
                  </a:lnTo>
                  <a:lnTo>
                    <a:pt x="6773" y="5851"/>
                  </a:lnTo>
                  <a:lnTo>
                    <a:pt x="7289" y="5174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54"/>
            <p:cNvSpPr/>
            <p:nvPr/>
          </p:nvSpPr>
          <p:spPr>
            <a:xfrm>
              <a:off x="5065575" y="1802900"/>
              <a:ext cx="23400" cy="202100"/>
            </a:xfrm>
            <a:custGeom>
              <a:avLst/>
              <a:gdLst/>
              <a:ahLst/>
              <a:cxnLst/>
              <a:rect l="l" t="t" r="r" b="b"/>
              <a:pathLst>
                <a:path w="936" h="8084" extrusionOk="0">
                  <a:moveTo>
                    <a:pt x="594" y="0"/>
                  </a:moveTo>
                  <a:lnTo>
                    <a:pt x="0" y="8060"/>
                  </a:lnTo>
                  <a:lnTo>
                    <a:pt x="342" y="8084"/>
                  </a:lnTo>
                  <a:lnTo>
                    <a:pt x="936" y="24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54"/>
            <p:cNvSpPr/>
            <p:nvPr/>
          </p:nvSpPr>
          <p:spPr>
            <a:xfrm>
              <a:off x="5052325" y="1789675"/>
              <a:ext cx="49975" cy="228500"/>
            </a:xfrm>
            <a:custGeom>
              <a:avLst/>
              <a:gdLst/>
              <a:ahLst/>
              <a:cxnLst/>
              <a:rect l="l" t="t" r="r" b="b"/>
              <a:pathLst>
                <a:path w="1999" h="9140" extrusionOk="0">
                  <a:moveTo>
                    <a:pt x="889" y="258"/>
                  </a:moveTo>
                  <a:lnTo>
                    <a:pt x="1737" y="318"/>
                  </a:lnTo>
                  <a:lnTo>
                    <a:pt x="1110" y="8884"/>
                  </a:lnTo>
                  <a:lnTo>
                    <a:pt x="262" y="8824"/>
                  </a:lnTo>
                  <a:lnTo>
                    <a:pt x="889" y="258"/>
                  </a:lnTo>
                  <a:close/>
                  <a:moveTo>
                    <a:pt x="871" y="0"/>
                  </a:moveTo>
                  <a:cubicBezTo>
                    <a:pt x="745" y="0"/>
                    <a:pt x="643" y="112"/>
                    <a:pt x="634" y="238"/>
                  </a:cubicBezTo>
                  <a:lnTo>
                    <a:pt x="4" y="8804"/>
                  </a:lnTo>
                  <a:cubicBezTo>
                    <a:pt x="1" y="8871"/>
                    <a:pt x="21" y="8938"/>
                    <a:pt x="68" y="8988"/>
                  </a:cubicBezTo>
                  <a:cubicBezTo>
                    <a:pt x="111" y="9042"/>
                    <a:pt x="175" y="9072"/>
                    <a:pt x="242" y="9079"/>
                  </a:cubicBezTo>
                  <a:lnTo>
                    <a:pt x="1090" y="9139"/>
                  </a:lnTo>
                  <a:lnTo>
                    <a:pt x="1107" y="9139"/>
                  </a:lnTo>
                  <a:cubicBezTo>
                    <a:pt x="1241" y="9136"/>
                    <a:pt x="1352" y="9035"/>
                    <a:pt x="1358" y="8901"/>
                  </a:cubicBezTo>
                  <a:lnTo>
                    <a:pt x="1989" y="335"/>
                  </a:lnTo>
                  <a:cubicBezTo>
                    <a:pt x="1999" y="194"/>
                    <a:pt x="1895" y="73"/>
                    <a:pt x="1754" y="63"/>
                  </a:cubicBezTo>
                  <a:lnTo>
                    <a:pt x="906" y="3"/>
                  </a:lnTo>
                  <a:cubicBezTo>
                    <a:pt x="894" y="1"/>
                    <a:pt x="882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54"/>
            <p:cNvSpPr/>
            <p:nvPr/>
          </p:nvSpPr>
          <p:spPr>
            <a:xfrm>
              <a:off x="5058775" y="1796100"/>
              <a:ext cx="37000" cy="215700"/>
            </a:xfrm>
            <a:custGeom>
              <a:avLst/>
              <a:gdLst/>
              <a:ahLst/>
              <a:cxnLst/>
              <a:rect l="l" t="t" r="r" b="b"/>
              <a:pathLst>
                <a:path w="1480" h="8628" extrusionOk="0">
                  <a:moveTo>
                    <a:pt x="866" y="272"/>
                  </a:moveTo>
                  <a:lnTo>
                    <a:pt x="1208" y="296"/>
                  </a:lnTo>
                  <a:lnTo>
                    <a:pt x="614" y="8356"/>
                  </a:lnTo>
                  <a:lnTo>
                    <a:pt x="272" y="8332"/>
                  </a:lnTo>
                  <a:lnTo>
                    <a:pt x="866" y="272"/>
                  </a:lnTo>
                  <a:close/>
                  <a:moveTo>
                    <a:pt x="631" y="1"/>
                  </a:moveTo>
                  <a:lnTo>
                    <a:pt x="1" y="8567"/>
                  </a:lnTo>
                  <a:lnTo>
                    <a:pt x="849" y="8627"/>
                  </a:lnTo>
                  <a:lnTo>
                    <a:pt x="1479" y="61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54"/>
            <p:cNvSpPr/>
            <p:nvPr/>
          </p:nvSpPr>
          <p:spPr>
            <a:xfrm>
              <a:off x="4424775" y="4923000"/>
              <a:ext cx="204125" cy="17025"/>
            </a:xfrm>
            <a:custGeom>
              <a:avLst/>
              <a:gdLst/>
              <a:ahLst/>
              <a:cxnLst/>
              <a:rect l="l" t="t" r="r" b="b"/>
              <a:pathLst>
                <a:path w="8165" h="681" extrusionOk="0">
                  <a:moveTo>
                    <a:pt x="14" y="0"/>
                  </a:moveTo>
                  <a:lnTo>
                    <a:pt x="1" y="342"/>
                  </a:lnTo>
                  <a:lnTo>
                    <a:pt x="8151" y="681"/>
                  </a:lnTo>
                  <a:lnTo>
                    <a:pt x="8165" y="33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54"/>
            <p:cNvSpPr/>
            <p:nvPr/>
          </p:nvSpPr>
          <p:spPr>
            <a:xfrm>
              <a:off x="4411700" y="4910000"/>
              <a:ext cx="230275" cy="42950"/>
            </a:xfrm>
            <a:custGeom>
              <a:avLst/>
              <a:gdLst/>
              <a:ahLst/>
              <a:cxnLst/>
              <a:rect l="l" t="t" r="r" b="b"/>
              <a:pathLst>
                <a:path w="9211" h="1718" extrusionOk="0">
                  <a:moveTo>
                    <a:pt x="293" y="256"/>
                  </a:moveTo>
                  <a:lnTo>
                    <a:pt x="8953" y="614"/>
                  </a:lnTo>
                  <a:lnTo>
                    <a:pt x="8919" y="1466"/>
                  </a:lnTo>
                  <a:lnTo>
                    <a:pt x="259" y="1104"/>
                  </a:lnTo>
                  <a:lnTo>
                    <a:pt x="293" y="256"/>
                  </a:lnTo>
                  <a:close/>
                  <a:moveTo>
                    <a:pt x="303" y="1"/>
                  </a:moveTo>
                  <a:cubicBezTo>
                    <a:pt x="236" y="4"/>
                    <a:pt x="172" y="28"/>
                    <a:pt x="118" y="68"/>
                  </a:cubicBezTo>
                  <a:cubicBezTo>
                    <a:pt x="71" y="115"/>
                    <a:pt x="41" y="178"/>
                    <a:pt x="38" y="245"/>
                  </a:cubicBezTo>
                  <a:lnTo>
                    <a:pt x="4" y="1094"/>
                  </a:lnTo>
                  <a:cubicBezTo>
                    <a:pt x="1" y="1235"/>
                    <a:pt x="108" y="1352"/>
                    <a:pt x="249" y="1359"/>
                  </a:cubicBezTo>
                  <a:lnTo>
                    <a:pt x="8909" y="1717"/>
                  </a:lnTo>
                  <a:lnTo>
                    <a:pt x="8919" y="1717"/>
                  </a:lnTo>
                  <a:cubicBezTo>
                    <a:pt x="8983" y="1717"/>
                    <a:pt x="9043" y="1694"/>
                    <a:pt x="9090" y="1650"/>
                  </a:cubicBezTo>
                  <a:cubicBezTo>
                    <a:pt x="9140" y="1603"/>
                    <a:pt x="9171" y="1540"/>
                    <a:pt x="9174" y="1473"/>
                  </a:cubicBezTo>
                  <a:lnTo>
                    <a:pt x="9207" y="624"/>
                  </a:lnTo>
                  <a:cubicBezTo>
                    <a:pt x="9211" y="487"/>
                    <a:pt x="9104" y="366"/>
                    <a:pt x="8963" y="363"/>
                  </a:cubicBez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54"/>
            <p:cNvSpPr/>
            <p:nvPr/>
          </p:nvSpPr>
          <p:spPr>
            <a:xfrm>
              <a:off x="4418175" y="4916375"/>
              <a:ext cx="217350" cy="30275"/>
            </a:xfrm>
            <a:custGeom>
              <a:avLst/>
              <a:gdLst/>
              <a:ahLst/>
              <a:cxnLst/>
              <a:rect l="l" t="t" r="r" b="b"/>
              <a:pathLst>
                <a:path w="8694" h="1211" extrusionOk="0">
                  <a:moveTo>
                    <a:pt x="278" y="265"/>
                  </a:moveTo>
                  <a:lnTo>
                    <a:pt x="8429" y="604"/>
                  </a:lnTo>
                  <a:lnTo>
                    <a:pt x="8415" y="946"/>
                  </a:lnTo>
                  <a:lnTo>
                    <a:pt x="265" y="607"/>
                  </a:lnTo>
                  <a:lnTo>
                    <a:pt x="278" y="265"/>
                  </a:lnTo>
                  <a:close/>
                  <a:moveTo>
                    <a:pt x="34" y="1"/>
                  </a:moveTo>
                  <a:lnTo>
                    <a:pt x="0" y="849"/>
                  </a:lnTo>
                  <a:lnTo>
                    <a:pt x="8660" y="1211"/>
                  </a:lnTo>
                  <a:lnTo>
                    <a:pt x="8694" y="35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54"/>
            <p:cNvSpPr/>
            <p:nvPr/>
          </p:nvSpPr>
          <p:spPr>
            <a:xfrm>
              <a:off x="4492175" y="4512550"/>
              <a:ext cx="164400" cy="128500"/>
            </a:xfrm>
            <a:custGeom>
              <a:avLst/>
              <a:gdLst/>
              <a:ahLst/>
              <a:cxnLst/>
              <a:rect l="l" t="t" r="r" b="b"/>
              <a:pathLst>
                <a:path w="6576" h="5140" extrusionOk="0">
                  <a:moveTo>
                    <a:pt x="208" y="0"/>
                  </a:moveTo>
                  <a:lnTo>
                    <a:pt x="1" y="275"/>
                  </a:lnTo>
                  <a:lnTo>
                    <a:pt x="6367" y="5140"/>
                  </a:lnTo>
                  <a:lnTo>
                    <a:pt x="6575" y="4865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54"/>
            <p:cNvSpPr/>
            <p:nvPr/>
          </p:nvSpPr>
          <p:spPr>
            <a:xfrm>
              <a:off x="4476075" y="4497350"/>
              <a:ext cx="196575" cy="158975"/>
            </a:xfrm>
            <a:custGeom>
              <a:avLst/>
              <a:gdLst/>
              <a:ahLst/>
              <a:cxnLst/>
              <a:rect l="l" t="t" r="r" b="b"/>
              <a:pathLst>
                <a:path w="7863" h="6359" extrusionOk="0">
                  <a:moveTo>
                    <a:pt x="805" y="253"/>
                  </a:moveTo>
                  <a:lnTo>
                    <a:pt x="7575" y="5426"/>
                  </a:lnTo>
                  <a:lnTo>
                    <a:pt x="7062" y="6103"/>
                  </a:lnTo>
                  <a:lnTo>
                    <a:pt x="289" y="930"/>
                  </a:lnTo>
                  <a:lnTo>
                    <a:pt x="805" y="253"/>
                  </a:lnTo>
                  <a:close/>
                  <a:moveTo>
                    <a:pt x="801" y="0"/>
                  </a:moveTo>
                  <a:cubicBezTo>
                    <a:pt x="791" y="0"/>
                    <a:pt x="782" y="0"/>
                    <a:pt x="772" y="1"/>
                  </a:cubicBezTo>
                  <a:cubicBezTo>
                    <a:pt x="705" y="11"/>
                    <a:pt x="645" y="45"/>
                    <a:pt x="604" y="99"/>
                  </a:cubicBezTo>
                  <a:lnTo>
                    <a:pt x="88" y="776"/>
                  </a:lnTo>
                  <a:cubicBezTo>
                    <a:pt x="1" y="887"/>
                    <a:pt x="24" y="1047"/>
                    <a:pt x="135" y="1131"/>
                  </a:cubicBezTo>
                  <a:lnTo>
                    <a:pt x="6907" y="6305"/>
                  </a:lnTo>
                  <a:cubicBezTo>
                    <a:pt x="6951" y="6338"/>
                    <a:pt x="7005" y="6358"/>
                    <a:pt x="7062" y="6358"/>
                  </a:cubicBezTo>
                  <a:lnTo>
                    <a:pt x="7095" y="6358"/>
                  </a:lnTo>
                  <a:cubicBezTo>
                    <a:pt x="7162" y="6348"/>
                    <a:pt x="7223" y="6315"/>
                    <a:pt x="7263" y="6258"/>
                  </a:cubicBezTo>
                  <a:lnTo>
                    <a:pt x="7779" y="5580"/>
                  </a:lnTo>
                  <a:cubicBezTo>
                    <a:pt x="7863" y="5470"/>
                    <a:pt x="7843" y="5312"/>
                    <a:pt x="7729" y="5228"/>
                  </a:cubicBezTo>
                  <a:lnTo>
                    <a:pt x="960" y="52"/>
                  </a:lnTo>
                  <a:cubicBezTo>
                    <a:pt x="914" y="17"/>
                    <a:pt x="858" y="0"/>
                    <a:pt x="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54"/>
            <p:cNvSpPr/>
            <p:nvPr/>
          </p:nvSpPr>
          <p:spPr>
            <a:xfrm>
              <a:off x="4483300" y="4503650"/>
              <a:ext cx="182150" cy="146300"/>
            </a:xfrm>
            <a:custGeom>
              <a:avLst/>
              <a:gdLst/>
              <a:ahLst/>
              <a:cxnLst/>
              <a:rect l="l" t="t" r="r" b="b"/>
              <a:pathLst>
                <a:path w="7286" h="5852" extrusionOk="0">
                  <a:moveTo>
                    <a:pt x="563" y="356"/>
                  </a:moveTo>
                  <a:lnTo>
                    <a:pt x="6934" y="5221"/>
                  </a:lnTo>
                  <a:lnTo>
                    <a:pt x="6722" y="5496"/>
                  </a:lnTo>
                  <a:lnTo>
                    <a:pt x="356" y="631"/>
                  </a:lnTo>
                  <a:lnTo>
                    <a:pt x="563" y="356"/>
                  </a:lnTo>
                  <a:close/>
                  <a:moveTo>
                    <a:pt x="516" y="1"/>
                  </a:moveTo>
                  <a:lnTo>
                    <a:pt x="0" y="678"/>
                  </a:lnTo>
                  <a:lnTo>
                    <a:pt x="6773" y="5851"/>
                  </a:lnTo>
                  <a:lnTo>
                    <a:pt x="7286" y="5174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54"/>
            <p:cNvSpPr/>
            <p:nvPr/>
          </p:nvSpPr>
          <p:spPr>
            <a:xfrm>
              <a:off x="4994400" y="4233850"/>
              <a:ext cx="83425" cy="208400"/>
            </a:xfrm>
            <a:custGeom>
              <a:avLst/>
              <a:gdLst/>
              <a:ahLst/>
              <a:cxnLst/>
              <a:rect l="l" t="t" r="r" b="b"/>
              <a:pathLst>
                <a:path w="3337" h="8336" extrusionOk="0">
                  <a:moveTo>
                    <a:pt x="323" y="1"/>
                  </a:moveTo>
                  <a:lnTo>
                    <a:pt x="1" y="121"/>
                  </a:lnTo>
                  <a:lnTo>
                    <a:pt x="3015" y="8335"/>
                  </a:lnTo>
                  <a:lnTo>
                    <a:pt x="3337" y="8215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54"/>
            <p:cNvSpPr/>
            <p:nvPr/>
          </p:nvSpPr>
          <p:spPr>
            <a:xfrm>
              <a:off x="4979150" y="4219050"/>
              <a:ext cx="114100" cy="237275"/>
            </a:xfrm>
            <a:custGeom>
              <a:avLst/>
              <a:gdLst/>
              <a:ahLst/>
              <a:cxnLst/>
              <a:rect l="l" t="t" r="r" b="b"/>
              <a:pathLst>
                <a:path w="4564" h="9491" extrusionOk="0">
                  <a:moveTo>
                    <a:pt x="1090" y="254"/>
                  </a:moveTo>
                  <a:lnTo>
                    <a:pt x="4282" y="8944"/>
                  </a:lnTo>
                  <a:lnTo>
                    <a:pt x="3484" y="9236"/>
                  </a:lnTo>
                  <a:lnTo>
                    <a:pt x="296" y="546"/>
                  </a:lnTo>
                  <a:lnTo>
                    <a:pt x="1090" y="254"/>
                  </a:lnTo>
                  <a:close/>
                  <a:moveTo>
                    <a:pt x="1088" y="0"/>
                  </a:moveTo>
                  <a:cubicBezTo>
                    <a:pt x="1059" y="0"/>
                    <a:pt x="1028" y="5"/>
                    <a:pt x="1000" y="16"/>
                  </a:cubicBezTo>
                  <a:lnTo>
                    <a:pt x="202" y="311"/>
                  </a:lnTo>
                  <a:cubicBezTo>
                    <a:pt x="71" y="358"/>
                    <a:pt x="1" y="502"/>
                    <a:pt x="51" y="636"/>
                  </a:cubicBezTo>
                  <a:lnTo>
                    <a:pt x="3243" y="9326"/>
                  </a:lnTo>
                  <a:cubicBezTo>
                    <a:pt x="3263" y="9390"/>
                    <a:pt x="3313" y="9440"/>
                    <a:pt x="3374" y="9467"/>
                  </a:cubicBezTo>
                  <a:cubicBezTo>
                    <a:pt x="3407" y="9484"/>
                    <a:pt x="3444" y="9491"/>
                    <a:pt x="3481" y="9491"/>
                  </a:cubicBezTo>
                  <a:cubicBezTo>
                    <a:pt x="3511" y="9491"/>
                    <a:pt x="3541" y="9487"/>
                    <a:pt x="3568" y="9477"/>
                  </a:cubicBezTo>
                  <a:lnTo>
                    <a:pt x="4366" y="9182"/>
                  </a:lnTo>
                  <a:cubicBezTo>
                    <a:pt x="4497" y="9135"/>
                    <a:pt x="4564" y="8988"/>
                    <a:pt x="4517" y="8857"/>
                  </a:cubicBezTo>
                  <a:lnTo>
                    <a:pt x="1328" y="167"/>
                  </a:lnTo>
                  <a:cubicBezTo>
                    <a:pt x="1305" y="103"/>
                    <a:pt x="1258" y="53"/>
                    <a:pt x="1194" y="23"/>
                  </a:cubicBezTo>
                  <a:cubicBezTo>
                    <a:pt x="1161" y="8"/>
                    <a:pt x="1125" y="0"/>
                    <a:pt x="10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54"/>
            <p:cNvSpPr/>
            <p:nvPr/>
          </p:nvSpPr>
          <p:spPr>
            <a:xfrm>
              <a:off x="4986450" y="4225300"/>
              <a:ext cx="99775" cy="224650"/>
            </a:xfrm>
            <a:custGeom>
              <a:avLst/>
              <a:gdLst/>
              <a:ahLst/>
              <a:cxnLst/>
              <a:rect l="l" t="t" r="r" b="b"/>
              <a:pathLst>
                <a:path w="3991" h="8986" extrusionOk="0">
                  <a:moveTo>
                    <a:pt x="647" y="329"/>
                  </a:moveTo>
                  <a:lnTo>
                    <a:pt x="3665" y="8543"/>
                  </a:lnTo>
                  <a:lnTo>
                    <a:pt x="3340" y="8661"/>
                  </a:lnTo>
                  <a:lnTo>
                    <a:pt x="326" y="447"/>
                  </a:lnTo>
                  <a:lnTo>
                    <a:pt x="647" y="329"/>
                  </a:lnTo>
                  <a:close/>
                  <a:moveTo>
                    <a:pt x="798" y="1"/>
                  </a:moveTo>
                  <a:lnTo>
                    <a:pt x="0" y="296"/>
                  </a:lnTo>
                  <a:lnTo>
                    <a:pt x="3189" y="8986"/>
                  </a:lnTo>
                  <a:lnTo>
                    <a:pt x="3990" y="8694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54"/>
            <p:cNvSpPr/>
            <p:nvPr/>
          </p:nvSpPr>
          <p:spPr>
            <a:xfrm>
              <a:off x="4450775" y="336040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0"/>
                  </a:moveTo>
                  <a:lnTo>
                    <a:pt x="0" y="4677"/>
                  </a:lnTo>
                  <a:lnTo>
                    <a:pt x="198" y="4962"/>
                  </a:lnTo>
                  <a:lnTo>
                    <a:pt x="6883" y="282"/>
                  </a:lnTo>
                  <a:lnTo>
                    <a:pt x="66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54"/>
            <p:cNvSpPr/>
            <p:nvPr/>
          </p:nvSpPr>
          <p:spPr>
            <a:xfrm>
              <a:off x="4434750" y="3345200"/>
              <a:ext cx="204225" cy="154425"/>
            </a:xfrm>
            <a:custGeom>
              <a:avLst/>
              <a:gdLst/>
              <a:ahLst/>
              <a:cxnLst/>
              <a:rect l="l" t="t" r="r" b="b"/>
              <a:pathLst>
                <a:path w="8169" h="6177" extrusionOk="0">
                  <a:moveTo>
                    <a:pt x="7390" y="253"/>
                  </a:moveTo>
                  <a:lnTo>
                    <a:pt x="7876" y="953"/>
                  </a:lnTo>
                  <a:lnTo>
                    <a:pt x="775" y="5922"/>
                  </a:lnTo>
                  <a:lnTo>
                    <a:pt x="289" y="5225"/>
                  </a:lnTo>
                  <a:lnTo>
                    <a:pt x="7390" y="253"/>
                  </a:lnTo>
                  <a:close/>
                  <a:moveTo>
                    <a:pt x="7388" y="0"/>
                  </a:moveTo>
                  <a:cubicBezTo>
                    <a:pt x="7337" y="0"/>
                    <a:pt x="7287" y="17"/>
                    <a:pt x="7246" y="45"/>
                  </a:cubicBezTo>
                  <a:lnTo>
                    <a:pt x="142" y="5017"/>
                  </a:lnTo>
                  <a:cubicBezTo>
                    <a:pt x="28" y="5097"/>
                    <a:pt x="1" y="5255"/>
                    <a:pt x="81" y="5369"/>
                  </a:cubicBezTo>
                  <a:lnTo>
                    <a:pt x="568" y="6070"/>
                  </a:lnTo>
                  <a:cubicBezTo>
                    <a:pt x="608" y="6123"/>
                    <a:pt x="665" y="6160"/>
                    <a:pt x="732" y="6174"/>
                  </a:cubicBezTo>
                  <a:cubicBezTo>
                    <a:pt x="749" y="6177"/>
                    <a:pt x="762" y="6177"/>
                    <a:pt x="779" y="6177"/>
                  </a:cubicBezTo>
                  <a:cubicBezTo>
                    <a:pt x="829" y="6177"/>
                    <a:pt x="879" y="6160"/>
                    <a:pt x="923" y="6130"/>
                  </a:cubicBezTo>
                  <a:lnTo>
                    <a:pt x="8024" y="1161"/>
                  </a:lnTo>
                  <a:cubicBezTo>
                    <a:pt x="8138" y="1081"/>
                    <a:pt x="8168" y="923"/>
                    <a:pt x="8088" y="806"/>
                  </a:cubicBezTo>
                  <a:lnTo>
                    <a:pt x="7598" y="109"/>
                  </a:lnTo>
                  <a:cubicBezTo>
                    <a:pt x="7558" y="52"/>
                    <a:pt x="7501" y="15"/>
                    <a:pt x="7434" y="5"/>
                  </a:cubicBezTo>
                  <a:cubicBezTo>
                    <a:pt x="7418" y="2"/>
                    <a:pt x="7403" y="0"/>
                    <a:pt x="7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54"/>
            <p:cNvSpPr/>
            <p:nvPr/>
          </p:nvSpPr>
          <p:spPr>
            <a:xfrm>
              <a:off x="4441975" y="3351500"/>
              <a:ext cx="189700" cy="141775"/>
            </a:xfrm>
            <a:custGeom>
              <a:avLst/>
              <a:gdLst/>
              <a:ahLst/>
              <a:cxnLst/>
              <a:rect l="l" t="t" r="r" b="b"/>
              <a:pathLst>
                <a:path w="7588" h="5671" extrusionOk="0">
                  <a:moveTo>
                    <a:pt x="7038" y="356"/>
                  </a:moveTo>
                  <a:lnTo>
                    <a:pt x="7235" y="638"/>
                  </a:lnTo>
                  <a:lnTo>
                    <a:pt x="550" y="5318"/>
                  </a:lnTo>
                  <a:lnTo>
                    <a:pt x="352" y="5033"/>
                  </a:lnTo>
                  <a:lnTo>
                    <a:pt x="7038" y="356"/>
                  </a:lnTo>
                  <a:close/>
                  <a:moveTo>
                    <a:pt x="7101" y="1"/>
                  </a:moveTo>
                  <a:lnTo>
                    <a:pt x="0" y="4973"/>
                  </a:lnTo>
                  <a:lnTo>
                    <a:pt x="486" y="5670"/>
                  </a:lnTo>
                  <a:lnTo>
                    <a:pt x="7587" y="701"/>
                  </a:lnTo>
                  <a:lnTo>
                    <a:pt x="7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54"/>
            <p:cNvSpPr/>
            <p:nvPr/>
          </p:nvSpPr>
          <p:spPr>
            <a:xfrm>
              <a:off x="4381875" y="3819550"/>
              <a:ext cx="221225" cy="75625"/>
            </a:xfrm>
            <a:custGeom>
              <a:avLst/>
              <a:gdLst/>
              <a:ahLst/>
              <a:cxnLst/>
              <a:rect l="l" t="t" r="r" b="b"/>
              <a:pathLst>
                <a:path w="8849" h="3025" extrusionOk="0">
                  <a:moveTo>
                    <a:pt x="101" y="0"/>
                  </a:moveTo>
                  <a:lnTo>
                    <a:pt x="0" y="332"/>
                  </a:lnTo>
                  <a:lnTo>
                    <a:pt x="8744" y="3024"/>
                  </a:lnTo>
                  <a:lnTo>
                    <a:pt x="8848" y="269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54"/>
            <p:cNvSpPr/>
            <p:nvPr/>
          </p:nvSpPr>
          <p:spPr>
            <a:xfrm>
              <a:off x="4366700" y="3805350"/>
              <a:ext cx="251400" cy="104075"/>
            </a:xfrm>
            <a:custGeom>
              <a:avLst/>
              <a:gdLst/>
              <a:ahLst/>
              <a:cxnLst/>
              <a:rect l="l" t="t" r="r" b="b"/>
              <a:pathLst>
                <a:path w="10056" h="4163" extrusionOk="0">
                  <a:moveTo>
                    <a:pt x="540" y="253"/>
                  </a:moveTo>
                  <a:lnTo>
                    <a:pt x="9770" y="3093"/>
                  </a:lnTo>
                  <a:lnTo>
                    <a:pt x="9519" y="3907"/>
                  </a:lnTo>
                  <a:lnTo>
                    <a:pt x="289" y="1068"/>
                  </a:lnTo>
                  <a:lnTo>
                    <a:pt x="540" y="253"/>
                  </a:lnTo>
                  <a:close/>
                  <a:moveTo>
                    <a:pt x="539" y="0"/>
                  </a:moveTo>
                  <a:cubicBezTo>
                    <a:pt x="498" y="0"/>
                    <a:pt x="457" y="10"/>
                    <a:pt x="420" y="28"/>
                  </a:cubicBezTo>
                  <a:cubicBezTo>
                    <a:pt x="359" y="59"/>
                    <a:pt x="316" y="112"/>
                    <a:pt x="296" y="179"/>
                  </a:cubicBezTo>
                  <a:lnTo>
                    <a:pt x="44" y="994"/>
                  </a:lnTo>
                  <a:cubicBezTo>
                    <a:pt x="1" y="1128"/>
                    <a:pt x="78" y="1269"/>
                    <a:pt x="212" y="1313"/>
                  </a:cubicBezTo>
                  <a:lnTo>
                    <a:pt x="9442" y="4152"/>
                  </a:lnTo>
                  <a:cubicBezTo>
                    <a:pt x="9469" y="4159"/>
                    <a:pt x="9495" y="4162"/>
                    <a:pt x="9522" y="4162"/>
                  </a:cubicBezTo>
                  <a:cubicBezTo>
                    <a:pt x="9633" y="4162"/>
                    <a:pt x="9730" y="4089"/>
                    <a:pt x="9764" y="3981"/>
                  </a:cubicBezTo>
                  <a:lnTo>
                    <a:pt x="10015" y="3167"/>
                  </a:lnTo>
                  <a:cubicBezTo>
                    <a:pt x="10055" y="3032"/>
                    <a:pt x="9982" y="2892"/>
                    <a:pt x="9847" y="2851"/>
                  </a:cubicBezTo>
                  <a:lnTo>
                    <a:pt x="614" y="12"/>
                  </a:lnTo>
                  <a:cubicBezTo>
                    <a:pt x="590" y="4"/>
                    <a:pt x="564" y="0"/>
                    <a:pt x="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54"/>
            <p:cNvSpPr/>
            <p:nvPr/>
          </p:nvSpPr>
          <p:spPr>
            <a:xfrm>
              <a:off x="4373900" y="3811675"/>
              <a:ext cx="237075" cy="91375"/>
            </a:xfrm>
            <a:custGeom>
              <a:avLst/>
              <a:gdLst/>
              <a:ahLst/>
              <a:cxnLst/>
              <a:rect l="l" t="t" r="r" b="b"/>
              <a:pathLst>
                <a:path w="9483" h="3655" extrusionOk="0">
                  <a:moveTo>
                    <a:pt x="420" y="315"/>
                  </a:moveTo>
                  <a:lnTo>
                    <a:pt x="9164" y="3007"/>
                  </a:lnTo>
                  <a:lnTo>
                    <a:pt x="9063" y="3339"/>
                  </a:lnTo>
                  <a:lnTo>
                    <a:pt x="319" y="647"/>
                  </a:lnTo>
                  <a:lnTo>
                    <a:pt x="420" y="315"/>
                  </a:lnTo>
                  <a:close/>
                  <a:moveTo>
                    <a:pt x="252" y="0"/>
                  </a:moveTo>
                  <a:lnTo>
                    <a:pt x="1" y="815"/>
                  </a:lnTo>
                  <a:lnTo>
                    <a:pt x="9234" y="3654"/>
                  </a:lnTo>
                  <a:lnTo>
                    <a:pt x="9482" y="284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54"/>
            <p:cNvSpPr/>
            <p:nvPr/>
          </p:nvSpPr>
          <p:spPr>
            <a:xfrm>
              <a:off x="5054675" y="4869025"/>
              <a:ext cx="189200" cy="124825"/>
            </a:xfrm>
            <a:custGeom>
              <a:avLst/>
              <a:gdLst/>
              <a:ahLst/>
              <a:cxnLst/>
              <a:rect l="l" t="t" r="r" b="b"/>
              <a:pathLst>
                <a:path w="7568" h="4993" extrusionOk="0">
                  <a:moveTo>
                    <a:pt x="185" y="0"/>
                  </a:moveTo>
                  <a:lnTo>
                    <a:pt x="0" y="292"/>
                  </a:lnTo>
                  <a:lnTo>
                    <a:pt x="7386" y="4992"/>
                  </a:lnTo>
                  <a:lnTo>
                    <a:pt x="7567" y="4697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54"/>
            <p:cNvSpPr/>
            <p:nvPr/>
          </p:nvSpPr>
          <p:spPr>
            <a:xfrm>
              <a:off x="5038750" y="4853875"/>
              <a:ext cx="221125" cy="155150"/>
            </a:xfrm>
            <a:custGeom>
              <a:avLst/>
              <a:gdLst/>
              <a:ahLst/>
              <a:cxnLst/>
              <a:rect l="l" t="t" r="r" b="b"/>
              <a:pathLst>
                <a:path w="8845" h="6206" extrusionOk="0">
                  <a:moveTo>
                    <a:pt x="745" y="254"/>
                  </a:moveTo>
                  <a:lnTo>
                    <a:pt x="8557" y="5226"/>
                  </a:lnTo>
                  <a:lnTo>
                    <a:pt x="8101" y="5947"/>
                  </a:lnTo>
                  <a:lnTo>
                    <a:pt x="289" y="978"/>
                  </a:lnTo>
                  <a:lnTo>
                    <a:pt x="745" y="254"/>
                  </a:lnTo>
                  <a:close/>
                  <a:moveTo>
                    <a:pt x="744" y="1"/>
                  </a:moveTo>
                  <a:cubicBezTo>
                    <a:pt x="660" y="1"/>
                    <a:pt x="578" y="42"/>
                    <a:pt x="530" y="120"/>
                  </a:cubicBezTo>
                  <a:lnTo>
                    <a:pt x="74" y="841"/>
                  </a:lnTo>
                  <a:cubicBezTo>
                    <a:pt x="0" y="958"/>
                    <a:pt x="34" y="1116"/>
                    <a:pt x="151" y="1193"/>
                  </a:cubicBezTo>
                  <a:lnTo>
                    <a:pt x="7966" y="6162"/>
                  </a:lnTo>
                  <a:cubicBezTo>
                    <a:pt x="8007" y="6189"/>
                    <a:pt x="8054" y="6202"/>
                    <a:pt x="8101" y="6205"/>
                  </a:cubicBezTo>
                  <a:cubicBezTo>
                    <a:pt x="8121" y="6205"/>
                    <a:pt x="8137" y="6202"/>
                    <a:pt x="8158" y="6199"/>
                  </a:cubicBezTo>
                  <a:cubicBezTo>
                    <a:pt x="8221" y="6182"/>
                    <a:pt x="8278" y="6142"/>
                    <a:pt x="8315" y="6085"/>
                  </a:cubicBezTo>
                  <a:lnTo>
                    <a:pt x="8771" y="5364"/>
                  </a:lnTo>
                  <a:cubicBezTo>
                    <a:pt x="8845" y="5246"/>
                    <a:pt x="8811" y="5089"/>
                    <a:pt x="8691" y="5015"/>
                  </a:cubicBezTo>
                  <a:lnTo>
                    <a:pt x="879" y="40"/>
                  </a:lnTo>
                  <a:cubicBezTo>
                    <a:pt x="837" y="13"/>
                    <a:pt x="790" y="1"/>
                    <a:pt x="7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54"/>
            <p:cNvSpPr/>
            <p:nvPr/>
          </p:nvSpPr>
          <p:spPr>
            <a:xfrm>
              <a:off x="5045950" y="4860225"/>
              <a:ext cx="206725" cy="142350"/>
            </a:xfrm>
            <a:custGeom>
              <a:avLst/>
              <a:gdLst/>
              <a:ahLst/>
              <a:cxnLst/>
              <a:rect l="l" t="t" r="r" b="b"/>
              <a:pathLst>
                <a:path w="8269" h="5694" extrusionOk="0">
                  <a:moveTo>
                    <a:pt x="534" y="352"/>
                  </a:moveTo>
                  <a:lnTo>
                    <a:pt x="7916" y="5049"/>
                  </a:lnTo>
                  <a:lnTo>
                    <a:pt x="7735" y="5344"/>
                  </a:lnTo>
                  <a:lnTo>
                    <a:pt x="353" y="647"/>
                  </a:lnTo>
                  <a:lnTo>
                    <a:pt x="534" y="352"/>
                  </a:lnTo>
                  <a:close/>
                  <a:moveTo>
                    <a:pt x="457" y="0"/>
                  </a:moveTo>
                  <a:lnTo>
                    <a:pt x="1" y="724"/>
                  </a:lnTo>
                  <a:lnTo>
                    <a:pt x="7813" y="5693"/>
                  </a:lnTo>
                  <a:lnTo>
                    <a:pt x="8269" y="4972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54"/>
            <p:cNvSpPr/>
            <p:nvPr/>
          </p:nvSpPr>
          <p:spPr>
            <a:xfrm>
              <a:off x="5587325" y="3058225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182" y="1"/>
                  </a:moveTo>
                  <a:lnTo>
                    <a:pt x="1" y="292"/>
                  </a:lnTo>
                  <a:lnTo>
                    <a:pt x="7383" y="4990"/>
                  </a:lnTo>
                  <a:lnTo>
                    <a:pt x="7568" y="4698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54"/>
            <p:cNvSpPr/>
            <p:nvPr/>
          </p:nvSpPr>
          <p:spPr>
            <a:xfrm>
              <a:off x="5571325" y="3043075"/>
              <a:ext cx="221125" cy="154975"/>
            </a:xfrm>
            <a:custGeom>
              <a:avLst/>
              <a:gdLst/>
              <a:ahLst/>
              <a:cxnLst/>
              <a:rect l="l" t="t" r="r" b="b"/>
              <a:pathLst>
                <a:path w="8845" h="6199" extrusionOk="0">
                  <a:moveTo>
                    <a:pt x="745" y="255"/>
                  </a:moveTo>
                  <a:lnTo>
                    <a:pt x="8557" y="5227"/>
                  </a:lnTo>
                  <a:lnTo>
                    <a:pt x="8101" y="5948"/>
                  </a:lnTo>
                  <a:lnTo>
                    <a:pt x="292" y="975"/>
                  </a:lnTo>
                  <a:lnTo>
                    <a:pt x="745" y="255"/>
                  </a:lnTo>
                  <a:close/>
                  <a:moveTo>
                    <a:pt x="745" y="1"/>
                  </a:moveTo>
                  <a:cubicBezTo>
                    <a:pt x="726" y="1"/>
                    <a:pt x="707" y="3"/>
                    <a:pt x="688" y="7"/>
                  </a:cubicBezTo>
                  <a:cubicBezTo>
                    <a:pt x="624" y="23"/>
                    <a:pt x="567" y="64"/>
                    <a:pt x="530" y="121"/>
                  </a:cubicBezTo>
                  <a:lnTo>
                    <a:pt x="74" y="841"/>
                  </a:lnTo>
                  <a:cubicBezTo>
                    <a:pt x="0" y="959"/>
                    <a:pt x="34" y="1116"/>
                    <a:pt x="155" y="1190"/>
                  </a:cubicBezTo>
                  <a:lnTo>
                    <a:pt x="7966" y="6162"/>
                  </a:lnTo>
                  <a:cubicBezTo>
                    <a:pt x="8007" y="6186"/>
                    <a:pt x="8054" y="6199"/>
                    <a:pt x="8101" y="6199"/>
                  </a:cubicBezTo>
                  <a:cubicBezTo>
                    <a:pt x="8121" y="6199"/>
                    <a:pt x="8137" y="6199"/>
                    <a:pt x="8158" y="6196"/>
                  </a:cubicBezTo>
                  <a:cubicBezTo>
                    <a:pt x="8221" y="6179"/>
                    <a:pt x="8278" y="6139"/>
                    <a:pt x="8315" y="6082"/>
                  </a:cubicBezTo>
                  <a:lnTo>
                    <a:pt x="8771" y="5361"/>
                  </a:lnTo>
                  <a:cubicBezTo>
                    <a:pt x="8845" y="5243"/>
                    <a:pt x="8811" y="5086"/>
                    <a:pt x="8694" y="5012"/>
                  </a:cubicBezTo>
                  <a:lnTo>
                    <a:pt x="882" y="40"/>
                  </a:lnTo>
                  <a:cubicBezTo>
                    <a:pt x="841" y="14"/>
                    <a:pt x="793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54"/>
            <p:cNvSpPr/>
            <p:nvPr/>
          </p:nvSpPr>
          <p:spPr>
            <a:xfrm>
              <a:off x="5578625" y="3049425"/>
              <a:ext cx="206625" cy="142350"/>
            </a:xfrm>
            <a:custGeom>
              <a:avLst/>
              <a:gdLst/>
              <a:ahLst/>
              <a:cxnLst/>
              <a:rect l="l" t="t" r="r" b="b"/>
              <a:pathLst>
                <a:path w="8265" h="5694" extrusionOk="0">
                  <a:moveTo>
                    <a:pt x="533" y="353"/>
                  </a:moveTo>
                  <a:lnTo>
                    <a:pt x="7916" y="5050"/>
                  </a:lnTo>
                  <a:lnTo>
                    <a:pt x="7731" y="5345"/>
                  </a:lnTo>
                  <a:lnTo>
                    <a:pt x="349" y="648"/>
                  </a:lnTo>
                  <a:lnTo>
                    <a:pt x="533" y="353"/>
                  </a:lnTo>
                  <a:close/>
                  <a:moveTo>
                    <a:pt x="453" y="1"/>
                  </a:moveTo>
                  <a:lnTo>
                    <a:pt x="0" y="721"/>
                  </a:lnTo>
                  <a:lnTo>
                    <a:pt x="7809" y="5694"/>
                  </a:lnTo>
                  <a:lnTo>
                    <a:pt x="8265" y="49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54"/>
            <p:cNvSpPr/>
            <p:nvPr/>
          </p:nvSpPr>
          <p:spPr>
            <a:xfrm>
              <a:off x="5480225" y="3964200"/>
              <a:ext cx="137050" cy="105825"/>
            </a:xfrm>
            <a:custGeom>
              <a:avLst/>
              <a:gdLst/>
              <a:ahLst/>
              <a:cxnLst/>
              <a:rect l="l" t="t" r="r" b="b"/>
              <a:pathLst>
                <a:path w="5482" h="4233" extrusionOk="0">
                  <a:moveTo>
                    <a:pt x="5277" y="1"/>
                  </a:moveTo>
                  <a:lnTo>
                    <a:pt x="0" y="3957"/>
                  </a:lnTo>
                  <a:lnTo>
                    <a:pt x="208" y="4232"/>
                  </a:lnTo>
                  <a:lnTo>
                    <a:pt x="5482" y="276"/>
                  </a:lnTo>
                  <a:lnTo>
                    <a:pt x="5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54"/>
            <p:cNvSpPr/>
            <p:nvPr/>
          </p:nvSpPr>
          <p:spPr>
            <a:xfrm>
              <a:off x="5464125" y="3948975"/>
              <a:ext cx="169250" cy="136300"/>
            </a:xfrm>
            <a:custGeom>
              <a:avLst/>
              <a:gdLst/>
              <a:ahLst/>
              <a:cxnLst/>
              <a:rect l="l" t="t" r="r" b="b"/>
              <a:pathLst>
                <a:path w="6770" h="5452" extrusionOk="0">
                  <a:moveTo>
                    <a:pt x="5972" y="255"/>
                  </a:moveTo>
                  <a:lnTo>
                    <a:pt x="6481" y="939"/>
                  </a:lnTo>
                  <a:lnTo>
                    <a:pt x="802" y="5200"/>
                  </a:lnTo>
                  <a:lnTo>
                    <a:pt x="289" y="4516"/>
                  </a:lnTo>
                  <a:lnTo>
                    <a:pt x="5972" y="255"/>
                  </a:lnTo>
                  <a:close/>
                  <a:moveTo>
                    <a:pt x="5970" y="0"/>
                  </a:moveTo>
                  <a:cubicBezTo>
                    <a:pt x="5915" y="0"/>
                    <a:pt x="5861" y="17"/>
                    <a:pt x="5817" y="50"/>
                  </a:cubicBezTo>
                  <a:lnTo>
                    <a:pt x="138" y="4311"/>
                  </a:lnTo>
                  <a:cubicBezTo>
                    <a:pt x="24" y="4395"/>
                    <a:pt x="0" y="4556"/>
                    <a:pt x="84" y="4667"/>
                  </a:cubicBezTo>
                  <a:lnTo>
                    <a:pt x="597" y="5351"/>
                  </a:lnTo>
                  <a:cubicBezTo>
                    <a:pt x="637" y="5404"/>
                    <a:pt x="698" y="5438"/>
                    <a:pt x="765" y="5448"/>
                  </a:cubicBezTo>
                  <a:cubicBezTo>
                    <a:pt x="775" y="5451"/>
                    <a:pt x="788" y="5451"/>
                    <a:pt x="798" y="5451"/>
                  </a:cubicBezTo>
                  <a:cubicBezTo>
                    <a:pt x="855" y="5451"/>
                    <a:pt x="909" y="5434"/>
                    <a:pt x="953" y="5401"/>
                  </a:cubicBezTo>
                  <a:lnTo>
                    <a:pt x="6635" y="1140"/>
                  </a:lnTo>
                  <a:cubicBezTo>
                    <a:pt x="6746" y="1056"/>
                    <a:pt x="6769" y="895"/>
                    <a:pt x="6686" y="784"/>
                  </a:cubicBezTo>
                  <a:lnTo>
                    <a:pt x="6176" y="104"/>
                  </a:lnTo>
                  <a:cubicBezTo>
                    <a:pt x="6136" y="47"/>
                    <a:pt x="6072" y="13"/>
                    <a:pt x="6008" y="3"/>
                  </a:cubicBezTo>
                  <a:cubicBezTo>
                    <a:pt x="5996" y="1"/>
                    <a:pt x="5983" y="0"/>
                    <a:pt x="59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54"/>
            <p:cNvSpPr/>
            <p:nvPr/>
          </p:nvSpPr>
          <p:spPr>
            <a:xfrm>
              <a:off x="5471325" y="3955325"/>
              <a:ext cx="154850" cy="123650"/>
            </a:xfrm>
            <a:custGeom>
              <a:avLst/>
              <a:gdLst/>
              <a:ahLst/>
              <a:cxnLst/>
              <a:rect l="l" t="t" r="r" b="b"/>
              <a:pathLst>
                <a:path w="6194" h="4946" extrusionOk="0">
                  <a:moveTo>
                    <a:pt x="5633" y="356"/>
                  </a:moveTo>
                  <a:lnTo>
                    <a:pt x="5838" y="631"/>
                  </a:lnTo>
                  <a:lnTo>
                    <a:pt x="564" y="4587"/>
                  </a:lnTo>
                  <a:lnTo>
                    <a:pt x="356" y="4312"/>
                  </a:lnTo>
                  <a:lnTo>
                    <a:pt x="5633" y="356"/>
                  </a:lnTo>
                  <a:close/>
                  <a:moveTo>
                    <a:pt x="5684" y="1"/>
                  </a:moveTo>
                  <a:lnTo>
                    <a:pt x="1" y="4262"/>
                  </a:lnTo>
                  <a:lnTo>
                    <a:pt x="514" y="4946"/>
                  </a:lnTo>
                  <a:lnTo>
                    <a:pt x="6193" y="685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54"/>
            <p:cNvSpPr/>
            <p:nvPr/>
          </p:nvSpPr>
          <p:spPr>
            <a:xfrm>
              <a:off x="2596225" y="2366475"/>
              <a:ext cx="204125" cy="17050"/>
            </a:xfrm>
            <a:custGeom>
              <a:avLst/>
              <a:gdLst/>
              <a:ahLst/>
              <a:cxnLst/>
              <a:rect l="l" t="t" r="r" b="b"/>
              <a:pathLst>
                <a:path w="8165" h="682" extrusionOk="0">
                  <a:moveTo>
                    <a:pt x="14" y="1"/>
                  </a:moveTo>
                  <a:lnTo>
                    <a:pt x="1" y="343"/>
                  </a:lnTo>
                  <a:lnTo>
                    <a:pt x="8151" y="682"/>
                  </a:lnTo>
                  <a:lnTo>
                    <a:pt x="8164" y="34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54"/>
            <p:cNvSpPr/>
            <p:nvPr/>
          </p:nvSpPr>
          <p:spPr>
            <a:xfrm>
              <a:off x="2583150" y="2353575"/>
              <a:ext cx="230275" cy="42950"/>
            </a:xfrm>
            <a:custGeom>
              <a:avLst/>
              <a:gdLst/>
              <a:ahLst/>
              <a:cxnLst/>
              <a:rect l="l" t="t" r="r" b="b"/>
              <a:pathLst>
                <a:path w="9211" h="1718" extrusionOk="0">
                  <a:moveTo>
                    <a:pt x="289" y="255"/>
                  </a:moveTo>
                  <a:lnTo>
                    <a:pt x="8949" y="614"/>
                  </a:lnTo>
                  <a:lnTo>
                    <a:pt x="8915" y="1462"/>
                  </a:lnTo>
                  <a:lnTo>
                    <a:pt x="255" y="1104"/>
                  </a:lnTo>
                  <a:lnTo>
                    <a:pt x="289" y="255"/>
                  </a:lnTo>
                  <a:close/>
                  <a:moveTo>
                    <a:pt x="302" y="1"/>
                  </a:moveTo>
                  <a:cubicBezTo>
                    <a:pt x="235" y="4"/>
                    <a:pt x="172" y="27"/>
                    <a:pt x="118" y="68"/>
                  </a:cubicBezTo>
                  <a:cubicBezTo>
                    <a:pt x="71" y="115"/>
                    <a:pt x="41" y="178"/>
                    <a:pt x="38" y="245"/>
                  </a:cubicBezTo>
                  <a:lnTo>
                    <a:pt x="4" y="1094"/>
                  </a:lnTo>
                  <a:cubicBezTo>
                    <a:pt x="1" y="1231"/>
                    <a:pt x="108" y="1352"/>
                    <a:pt x="249" y="1358"/>
                  </a:cubicBezTo>
                  <a:lnTo>
                    <a:pt x="8909" y="1717"/>
                  </a:lnTo>
                  <a:lnTo>
                    <a:pt x="8919" y="1717"/>
                  </a:lnTo>
                  <a:cubicBezTo>
                    <a:pt x="8983" y="1717"/>
                    <a:pt x="9043" y="1694"/>
                    <a:pt x="9090" y="1650"/>
                  </a:cubicBezTo>
                  <a:cubicBezTo>
                    <a:pt x="9140" y="1603"/>
                    <a:pt x="9170" y="1540"/>
                    <a:pt x="9174" y="1472"/>
                  </a:cubicBezTo>
                  <a:lnTo>
                    <a:pt x="9207" y="624"/>
                  </a:lnTo>
                  <a:cubicBezTo>
                    <a:pt x="9211" y="483"/>
                    <a:pt x="9103" y="366"/>
                    <a:pt x="8962" y="363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54"/>
            <p:cNvSpPr/>
            <p:nvPr/>
          </p:nvSpPr>
          <p:spPr>
            <a:xfrm>
              <a:off x="2589600" y="2359950"/>
              <a:ext cx="217375" cy="30200"/>
            </a:xfrm>
            <a:custGeom>
              <a:avLst/>
              <a:gdLst/>
              <a:ahLst/>
              <a:cxnLst/>
              <a:rect l="l" t="t" r="r" b="b"/>
              <a:pathLst>
                <a:path w="8695" h="1208" extrusionOk="0">
                  <a:moveTo>
                    <a:pt x="279" y="262"/>
                  </a:moveTo>
                  <a:lnTo>
                    <a:pt x="8429" y="604"/>
                  </a:lnTo>
                  <a:lnTo>
                    <a:pt x="8416" y="943"/>
                  </a:lnTo>
                  <a:lnTo>
                    <a:pt x="266" y="604"/>
                  </a:lnTo>
                  <a:lnTo>
                    <a:pt x="279" y="262"/>
                  </a:lnTo>
                  <a:close/>
                  <a:moveTo>
                    <a:pt x="34" y="0"/>
                  </a:moveTo>
                  <a:lnTo>
                    <a:pt x="1" y="849"/>
                  </a:lnTo>
                  <a:lnTo>
                    <a:pt x="8661" y="1207"/>
                  </a:lnTo>
                  <a:lnTo>
                    <a:pt x="8694" y="359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54"/>
            <p:cNvSpPr/>
            <p:nvPr/>
          </p:nvSpPr>
          <p:spPr>
            <a:xfrm>
              <a:off x="2663625" y="1956125"/>
              <a:ext cx="164375" cy="128500"/>
            </a:xfrm>
            <a:custGeom>
              <a:avLst/>
              <a:gdLst/>
              <a:ahLst/>
              <a:cxnLst/>
              <a:rect l="l" t="t" r="r" b="b"/>
              <a:pathLst>
                <a:path w="6575" h="5140" extrusionOk="0">
                  <a:moveTo>
                    <a:pt x="208" y="0"/>
                  </a:moveTo>
                  <a:lnTo>
                    <a:pt x="0" y="275"/>
                  </a:lnTo>
                  <a:lnTo>
                    <a:pt x="6367" y="5140"/>
                  </a:lnTo>
                  <a:lnTo>
                    <a:pt x="6575" y="4865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54"/>
            <p:cNvSpPr/>
            <p:nvPr/>
          </p:nvSpPr>
          <p:spPr>
            <a:xfrm>
              <a:off x="2647525" y="1940850"/>
              <a:ext cx="196575" cy="158950"/>
            </a:xfrm>
            <a:custGeom>
              <a:avLst/>
              <a:gdLst/>
              <a:ahLst/>
              <a:cxnLst/>
              <a:rect l="l" t="t" r="r" b="b"/>
              <a:pathLst>
                <a:path w="7863" h="6358" extrusionOk="0">
                  <a:moveTo>
                    <a:pt x="805" y="256"/>
                  </a:moveTo>
                  <a:lnTo>
                    <a:pt x="7574" y="5429"/>
                  </a:lnTo>
                  <a:lnTo>
                    <a:pt x="7058" y="6106"/>
                  </a:lnTo>
                  <a:lnTo>
                    <a:pt x="289" y="933"/>
                  </a:lnTo>
                  <a:lnTo>
                    <a:pt x="805" y="256"/>
                  </a:lnTo>
                  <a:close/>
                  <a:moveTo>
                    <a:pt x="801" y="1"/>
                  </a:moveTo>
                  <a:cubicBezTo>
                    <a:pt x="725" y="1"/>
                    <a:pt x="650" y="35"/>
                    <a:pt x="601" y="102"/>
                  </a:cubicBezTo>
                  <a:lnTo>
                    <a:pt x="88" y="779"/>
                  </a:lnTo>
                  <a:cubicBezTo>
                    <a:pt x="1" y="889"/>
                    <a:pt x="21" y="1050"/>
                    <a:pt x="135" y="1134"/>
                  </a:cubicBezTo>
                  <a:lnTo>
                    <a:pt x="6907" y="6307"/>
                  </a:lnTo>
                  <a:cubicBezTo>
                    <a:pt x="6951" y="6341"/>
                    <a:pt x="7004" y="6358"/>
                    <a:pt x="7058" y="6358"/>
                  </a:cubicBezTo>
                  <a:lnTo>
                    <a:pt x="7091" y="6358"/>
                  </a:lnTo>
                  <a:cubicBezTo>
                    <a:pt x="7159" y="6348"/>
                    <a:pt x="7219" y="6311"/>
                    <a:pt x="7259" y="6260"/>
                  </a:cubicBezTo>
                  <a:lnTo>
                    <a:pt x="7779" y="5583"/>
                  </a:lnTo>
                  <a:cubicBezTo>
                    <a:pt x="7863" y="5473"/>
                    <a:pt x="7842" y="5312"/>
                    <a:pt x="7728" y="5228"/>
                  </a:cubicBezTo>
                  <a:lnTo>
                    <a:pt x="959" y="55"/>
                  </a:lnTo>
                  <a:cubicBezTo>
                    <a:pt x="912" y="18"/>
                    <a:pt x="856" y="1"/>
                    <a:pt x="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54"/>
            <p:cNvSpPr/>
            <p:nvPr/>
          </p:nvSpPr>
          <p:spPr>
            <a:xfrm>
              <a:off x="2654725" y="1947225"/>
              <a:ext cx="182175" cy="146300"/>
            </a:xfrm>
            <a:custGeom>
              <a:avLst/>
              <a:gdLst/>
              <a:ahLst/>
              <a:cxnLst/>
              <a:rect l="l" t="t" r="r" b="b"/>
              <a:pathLst>
                <a:path w="7287" h="5852" extrusionOk="0">
                  <a:moveTo>
                    <a:pt x="564" y="356"/>
                  </a:moveTo>
                  <a:lnTo>
                    <a:pt x="6931" y="5221"/>
                  </a:lnTo>
                  <a:lnTo>
                    <a:pt x="6723" y="5496"/>
                  </a:lnTo>
                  <a:lnTo>
                    <a:pt x="353" y="631"/>
                  </a:lnTo>
                  <a:lnTo>
                    <a:pt x="564" y="356"/>
                  </a:lnTo>
                  <a:close/>
                  <a:moveTo>
                    <a:pt x="517" y="1"/>
                  </a:moveTo>
                  <a:lnTo>
                    <a:pt x="1" y="678"/>
                  </a:lnTo>
                  <a:lnTo>
                    <a:pt x="6770" y="5851"/>
                  </a:lnTo>
                  <a:lnTo>
                    <a:pt x="7286" y="517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54"/>
            <p:cNvSpPr/>
            <p:nvPr/>
          </p:nvSpPr>
          <p:spPr>
            <a:xfrm>
              <a:off x="5305375" y="2291900"/>
              <a:ext cx="182500" cy="44525"/>
            </a:xfrm>
            <a:custGeom>
              <a:avLst/>
              <a:gdLst/>
              <a:ahLst/>
              <a:cxnLst/>
              <a:rect l="l" t="t" r="r" b="b"/>
              <a:pathLst>
                <a:path w="7300" h="1781" extrusionOk="0">
                  <a:moveTo>
                    <a:pt x="67" y="0"/>
                  </a:moveTo>
                  <a:lnTo>
                    <a:pt x="0" y="342"/>
                  </a:lnTo>
                  <a:lnTo>
                    <a:pt x="7232" y="1780"/>
                  </a:lnTo>
                  <a:lnTo>
                    <a:pt x="7299" y="144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54"/>
            <p:cNvSpPr/>
            <p:nvPr/>
          </p:nvSpPr>
          <p:spPr>
            <a:xfrm>
              <a:off x="5291125" y="2278300"/>
              <a:ext cx="211325" cy="72125"/>
            </a:xfrm>
            <a:custGeom>
              <a:avLst/>
              <a:gdLst/>
              <a:ahLst/>
              <a:cxnLst/>
              <a:rect l="l" t="t" r="r" b="b"/>
              <a:pathLst>
                <a:path w="8453" h="2885" extrusionOk="0">
                  <a:moveTo>
                    <a:pt x="450" y="252"/>
                  </a:moveTo>
                  <a:lnTo>
                    <a:pt x="8174" y="1791"/>
                  </a:lnTo>
                  <a:lnTo>
                    <a:pt x="8010" y="2629"/>
                  </a:lnTo>
                  <a:lnTo>
                    <a:pt x="282" y="1091"/>
                  </a:lnTo>
                  <a:lnTo>
                    <a:pt x="450" y="252"/>
                  </a:lnTo>
                  <a:close/>
                  <a:moveTo>
                    <a:pt x="453" y="1"/>
                  </a:moveTo>
                  <a:cubicBezTo>
                    <a:pt x="401" y="1"/>
                    <a:pt x="350" y="15"/>
                    <a:pt x="306" y="41"/>
                  </a:cubicBezTo>
                  <a:cubicBezTo>
                    <a:pt x="249" y="78"/>
                    <a:pt x="212" y="135"/>
                    <a:pt x="198" y="202"/>
                  </a:cubicBezTo>
                  <a:lnTo>
                    <a:pt x="31" y="1040"/>
                  </a:lnTo>
                  <a:cubicBezTo>
                    <a:pt x="0" y="1178"/>
                    <a:pt x="91" y="1312"/>
                    <a:pt x="232" y="1339"/>
                  </a:cubicBezTo>
                  <a:lnTo>
                    <a:pt x="7956" y="2878"/>
                  </a:lnTo>
                  <a:cubicBezTo>
                    <a:pt x="7973" y="2881"/>
                    <a:pt x="7990" y="2884"/>
                    <a:pt x="8007" y="2884"/>
                  </a:cubicBezTo>
                  <a:cubicBezTo>
                    <a:pt x="8057" y="2884"/>
                    <a:pt x="8107" y="2871"/>
                    <a:pt x="8147" y="2841"/>
                  </a:cubicBezTo>
                  <a:cubicBezTo>
                    <a:pt x="8204" y="2804"/>
                    <a:pt x="8245" y="2747"/>
                    <a:pt x="8255" y="2680"/>
                  </a:cubicBezTo>
                  <a:lnTo>
                    <a:pt x="8422" y="1842"/>
                  </a:lnTo>
                  <a:cubicBezTo>
                    <a:pt x="8453" y="1704"/>
                    <a:pt x="8362" y="1570"/>
                    <a:pt x="8225" y="1543"/>
                  </a:cubicBezTo>
                  <a:lnTo>
                    <a:pt x="497" y="4"/>
                  </a:lnTo>
                  <a:cubicBezTo>
                    <a:pt x="482" y="2"/>
                    <a:pt x="467" y="1"/>
                    <a:pt x="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54"/>
            <p:cNvSpPr/>
            <p:nvPr/>
          </p:nvSpPr>
          <p:spPr>
            <a:xfrm>
              <a:off x="5298175" y="2284600"/>
              <a:ext cx="197400" cy="59450"/>
            </a:xfrm>
            <a:custGeom>
              <a:avLst/>
              <a:gdLst/>
              <a:ahLst/>
              <a:cxnLst/>
              <a:rect l="l" t="t" r="r" b="b"/>
              <a:pathLst>
                <a:path w="7896" h="2378" extrusionOk="0">
                  <a:moveTo>
                    <a:pt x="365" y="299"/>
                  </a:moveTo>
                  <a:lnTo>
                    <a:pt x="7594" y="1740"/>
                  </a:lnTo>
                  <a:lnTo>
                    <a:pt x="7527" y="2079"/>
                  </a:lnTo>
                  <a:lnTo>
                    <a:pt x="298" y="641"/>
                  </a:lnTo>
                  <a:lnTo>
                    <a:pt x="365" y="299"/>
                  </a:lnTo>
                  <a:close/>
                  <a:moveTo>
                    <a:pt x="168" y="0"/>
                  </a:moveTo>
                  <a:lnTo>
                    <a:pt x="0" y="839"/>
                  </a:lnTo>
                  <a:lnTo>
                    <a:pt x="7728" y="2377"/>
                  </a:lnTo>
                  <a:lnTo>
                    <a:pt x="7896" y="153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54"/>
            <p:cNvSpPr/>
            <p:nvPr/>
          </p:nvSpPr>
          <p:spPr>
            <a:xfrm>
              <a:off x="2261125" y="4235775"/>
              <a:ext cx="42100" cy="219550"/>
            </a:xfrm>
            <a:custGeom>
              <a:avLst/>
              <a:gdLst/>
              <a:ahLst/>
              <a:cxnLst/>
              <a:rect l="l" t="t" r="r" b="b"/>
              <a:pathLst>
                <a:path w="1684" h="8782" extrusionOk="0">
                  <a:moveTo>
                    <a:pt x="343" y="1"/>
                  </a:moveTo>
                  <a:lnTo>
                    <a:pt x="1" y="54"/>
                  </a:lnTo>
                  <a:lnTo>
                    <a:pt x="1345" y="8781"/>
                  </a:lnTo>
                  <a:lnTo>
                    <a:pt x="1684" y="873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54"/>
            <p:cNvSpPr/>
            <p:nvPr/>
          </p:nvSpPr>
          <p:spPr>
            <a:xfrm>
              <a:off x="2247050" y="4222175"/>
              <a:ext cx="70100" cy="246725"/>
            </a:xfrm>
            <a:custGeom>
              <a:avLst/>
              <a:gdLst/>
              <a:ahLst/>
              <a:cxnLst/>
              <a:rect l="l" t="t" r="r" b="b"/>
              <a:pathLst>
                <a:path w="2804" h="9869" extrusionOk="0">
                  <a:moveTo>
                    <a:pt x="1117" y="256"/>
                  </a:moveTo>
                  <a:lnTo>
                    <a:pt x="2538" y="9490"/>
                  </a:lnTo>
                  <a:lnTo>
                    <a:pt x="1693" y="9614"/>
                  </a:lnTo>
                  <a:lnTo>
                    <a:pt x="272" y="384"/>
                  </a:lnTo>
                  <a:lnTo>
                    <a:pt x="1117" y="256"/>
                  </a:lnTo>
                  <a:close/>
                  <a:moveTo>
                    <a:pt x="1129" y="0"/>
                  </a:moveTo>
                  <a:cubicBezTo>
                    <a:pt x="1114" y="0"/>
                    <a:pt x="1099" y="2"/>
                    <a:pt x="1083" y="5"/>
                  </a:cubicBezTo>
                  <a:lnTo>
                    <a:pt x="238" y="132"/>
                  </a:lnTo>
                  <a:cubicBezTo>
                    <a:pt x="98" y="152"/>
                    <a:pt x="0" y="283"/>
                    <a:pt x="24" y="424"/>
                  </a:cubicBezTo>
                  <a:lnTo>
                    <a:pt x="1445" y="9654"/>
                  </a:lnTo>
                  <a:cubicBezTo>
                    <a:pt x="1466" y="9778"/>
                    <a:pt x="1573" y="9869"/>
                    <a:pt x="1697" y="9869"/>
                  </a:cubicBezTo>
                  <a:cubicBezTo>
                    <a:pt x="1710" y="9869"/>
                    <a:pt x="1724" y="9869"/>
                    <a:pt x="1734" y="9865"/>
                  </a:cubicBezTo>
                  <a:lnTo>
                    <a:pt x="2579" y="9741"/>
                  </a:lnTo>
                  <a:cubicBezTo>
                    <a:pt x="2646" y="9731"/>
                    <a:pt x="2706" y="9694"/>
                    <a:pt x="2746" y="9641"/>
                  </a:cubicBezTo>
                  <a:cubicBezTo>
                    <a:pt x="2786" y="9587"/>
                    <a:pt x="2803" y="9516"/>
                    <a:pt x="2793" y="9449"/>
                  </a:cubicBezTo>
                  <a:lnTo>
                    <a:pt x="1372" y="219"/>
                  </a:lnTo>
                  <a:cubicBezTo>
                    <a:pt x="1357" y="91"/>
                    <a:pt x="1249" y="0"/>
                    <a:pt x="1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54"/>
            <p:cNvSpPr/>
            <p:nvPr/>
          </p:nvSpPr>
          <p:spPr>
            <a:xfrm>
              <a:off x="2253925" y="4228575"/>
              <a:ext cx="56600" cy="233950"/>
            </a:xfrm>
            <a:custGeom>
              <a:avLst/>
              <a:gdLst/>
              <a:ahLst/>
              <a:cxnLst/>
              <a:rect l="l" t="t" r="r" b="b"/>
              <a:pathLst>
                <a:path w="2264" h="9358" extrusionOk="0">
                  <a:moveTo>
                    <a:pt x="631" y="289"/>
                  </a:moveTo>
                  <a:lnTo>
                    <a:pt x="1972" y="9019"/>
                  </a:lnTo>
                  <a:lnTo>
                    <a:pt x="1633" y="9069"/>
                  </a:lnTo>
                  <a:lnTo>
                    <a:pt x="289" y="342"/>
                  </a:lnTo>
                  <a:lnTo>
                    <a:pt x="631" y="289"/>
                  </a:lnTo>
                  <a:close/>
                  <a:moveTo>
                    <a:pt x="842" y="0"/>
                  </a:moveTo>
                  <a:lnTo>
                    <a:pt x="0" y="128"/>
                  </a:lnTo>
                  <a:lnTo>
                    <a:pt x="1418" y="9358"/>
                  </a:lnTo>
                  <a:lnTo>
                    <a:pt x="2263" y="9234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54"/>
            <p:cNvSpPr/>
            <p:nvPr/>
          </p:nvSpPr>
          <p:spPr>
            <a:xfrm>
              <a:off x="2411750" y="4032025"/>
              <a:ext cx="237975" cy="59025"/>
            </a:xfrm>
            <a:custGeom>
              <a:avLst/>
              <a:gdLst/>
              <a:ahLst/>
              <a:cxnLst/>
              <a:rect l="l" t="t" r="r" b="b"/>
              <a:pathLst>
                <a:path w="9519" h="2361" extrusionOk="0">
                  <a:moveTo>
                    <a:pt x="9445" y="0"/>
                  </a:moveTo>
                  <a:lnTo>
                    <a:pt x="0" y="2025"/>
                  </a:lnTo>
                  <a:lnTo>
                    <a:pt x="71" y="2361"/>
                  </a:lnTo>
                  <a:lnTo>
                    <a:pt x="9519" y="336"/>
                  </a:lnTo>
                  <a:lnTo>
                    <a:pt x="9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54"/>
            <p:cNvSpPr/>
            <p:nvPr/>
          </p:nvSpPr>
          <p:spPr>
            <a:xfrm>
              <a:off x="2397250" y="4018125"/>
              <a:ext cx="266975" cy="86750"/>
            </a:xfrm>
            <a:custGeom>
              <a:avLst/>
              <a:gdLst/>
              <a:ahLst/>
              <a:cxnLst/>
              <a:rect l="l" t="t" r="r" b="b"/>
              <a:pathLst>
                <a:path w="10679" h="3470" extrusionOk="0">
                  <a:moveTo>
                    <a:pt x="10223" y="255"/>
                  </a:moveTo>
                  <a:lnTo>
                    <a:pt x="10400" y="1086"/>
                  </a:lnTo>
                  <a:lnTo>
                    <a:pt x="456" y="3218"/>
                  </a:lnTo>
                  <a:lnTo>
                    <a:pt x="279" y="2384"/>
                  </a:lnTo>
                  <a:lnTo>
                    <a:pt x="10223" y="255"/>
                  </a:lnTo>
                  <a:close/>
                  <a:moveTo>
                    <a:pt x="10224" y="1"/>
                  </a:moveTo>
                  <a:cubicBezTo>
                    <a:pt x="10205" y="1"/>
                    <a:pt x="10187" y="3"/>
                    <a:pt x="10169" y="6"/>
                  </a:cubicBezTo>
                  <a:lnTo>
                    <a:pt x="225" y="2139"/>
                  </a:lnTo>
                  <a:cubicBezTo>
                    <a:pt x="88" y="2166"/>
                    <a:pt x="0" y="2300"/>
                    <a:pt x="31" y="2437"/>
                  </a:cubicBezTo>
                  <a:lnTo>
                    <a:pt x="208" y="3269"/>
                  </a:lnTo>
                  <a:cubicBezTo>
                    <a:pt x="232" y="3386"/>
                    <a:pt x="336" y="3470"/>
                    <a:pt x="456" y="3470"/>
                  </a:cubicBezTo>
                  <a:cubicBezTo>
                    <a:pt x="476" y="3470"/>
                    <a:pt x="493" y="3470"/>
                    <a:pt x="510" y="3466"/>
                  </a:cubicBezTo>
                  <a:lnTo>
                    <a:pt x="10454" y="1334"/>
                  </a:lnTo>
                  <a:cubicBezTo>
                    <a:pt x="10592" y="1307"/>
                    <a:pt x="10679" y="1170"/>
                    <a:pt x="10649" y="1036"/>
                  </a:cubicBezTo>
                  <a:lnTo>
                    <a:pt x="10471" y="201"/>
                  </a:lnTo>
                  <a:cubicBezTo>
                    <a:pt x="10454" y="134"/>
                    <a:pt x="10417" y="77"/>
                    <a:pt x="10360" y="40"/>
                  </a:cubicBezTo>
                  <a:cubicBezTo>
                    <a:pt x="10319" y="13"/>
                    <a:pt x="10271" y="1"/>
                    <a:pt x="102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54"/>
            <p:cNvSpPr/>
            <p:nvPr/>
          </p:nvSpPr>
          <p:spPr>
            <a:xfrm>
              <a:off x="2404200" y="4024475"/>
              <a:ext cx="253075" cy="74125"/>
            </a:xfrm>
            <a:custGeom>
              <a:avLst/>
              <a:gdLst/>
              <a:ahLst/>
              <a:cxnLst/>
              <a:rect l="l" t="t" r="r" b="b"/>
              <a:pathLst>
                <a:path w="10123" h="2965" extrusionOk="0">
                  <a:moveTo>
                    <a:pt x="9747" y="302"/>
                  </a:moveTo>
                  <a:lnTo>
                    <a:pt x="9821" y="638"/>
                  </a:lnTo>
                  <a:lnTo>
                    <a:pt x="373" y="2663"/>
                  </a:lnTo>
                  <a:lnTo>
                    <a:pt x="302" y="2327"/>
                  </a:lnTo>
                  <a:lnTo>
                    <a:pt x="9747" y="302"/>
                  </a:lnTo>
                  <a:close/>
                  <a:moveTo>
                    <a:pt x="9945" y="1"/>
                  </a:moveTo>
                  <a:lnTo>
                    <a:pt x="1" y="2130"/>
                  </a:lnTo>
                  <a:lnTo>
                    <a:pt x="178" y="2964"/>
                  </a:lnTo>
                  <a:lnTo>
                    <a:pt x="10122" y="832"/>
                  </a:lnTo>
                  <a:lnTo>
                    <a:pt x="99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54"/>
            <p:cNvSpPr/>
            <p:nvPr/>
          </p:nvSpPr>
          <p:spPr>
            <a:xfrm>
              <a:off x="3530375" y="1173600"/>
              <a:ext cx="273175" cy="59375"/>
            </a:xfrm>
            <a:custGeom>
              <a:avLst/>
              <a:gdLst/>
              <a:ahLst/>
              <a:cxnLst/>
              <a:rect l="l" t="t" r="r" b="b"/>
              <a:pathLst>
                <a:path w="10927" h="2375" extrusionOk="0">
                  <a:moveTo>
                    <a:pt x="61" y="0"/>
                  </a:moveTo>
                  <a:lnTo>
                    <a:pt x="0" y="339"/>
                  </a:lnTo>
                  <a:lnTo>
                    <a:pt x="10863" y="2374"/>
                  </a:lnTo>
                  <a:lnTo>
                    <a:pt x="10927" y="203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54"/>
            <p:cNvSpPr/>
            <p:nvPr/>
          </p:nvSpPr>
          <p:spPr>
            <a:xfrm>
              <a:off x="3516125" y="1159825"/>
              <a:ext cx="301675" cy="86875"/>
            </a:xfrm>
            <a:custGeom>
              <a:avLst/>
              <a:gdLst/>
              <a:ahLst/>
              <a:cxnLst/>
              <a:rect l="l" t="t" r="r" b="b"/>
              <a:pathLst>
                <a:path w="12067" h="3475" extrusionOk="0">
                  <a:moveTo>
                    <a:pt x="430" y="253"/>
                  </a:moveTo>
                  <a:lnTo>
                    <a:pt x="11792" y="2385"/>
                  </a:lnTo>
                  <a:lnTo>
                    <a:pt x="11634" y="3224"/>
                  </a:lnTo>
                  <a:lnTo>
                    <a:pt x="275" y="1091"/>
                  </a:lnTo>
                  <a:lnTo>
                    <a:pt x="430" y="253"/>
                  </a:lnTo>
                  <a:close/>
                  <a:moveTo>
                    <a:pt x="430" y="0"/>
                  </a:moveTo>
                  <a:cubicBezTo>
                    <a:pt x="378" y="0"/>
                    <a:pt x="327" y="17"/>
                    <a:pt x="285" y="45"/>
                  </a:cubicBezTo>
                  <a:cubicBezTo>
                    <a:pt x="228" y="82"/>
                    <a:pt x="192" y="142"/>
                    <a:pt x="178" y="209"/>
                  </a:cubicBezTo>
                  <a:lnTo>
                    <a:pt x="24" y="1048"/>
                  </a:lnTo>
                  <a:cubicBezTo>
                    <a:pt x="0" y="1185"/>
                    <a:pt x="91" y="1316"/>
                    <a:pt x="228" y="1343"/>
                  </a:cubicBezTo>
                  <a:lnTo>
                    <a:pt x="11591" y="3472"/>
                  </a:lnTo>
                  <a:cubicBezTo>
                    <a:pt x="11604" y="3475"/>
                    <a:pt x="11621" y="3475"/>
                    <a:pt x="11638" y="3475"/>
                  </a:cubicBezTo>
                  <a:cubicBezTo>
                    <a:pt x="11688" y="3475"/>
                    <a:pt x="11738" y="3462"/>
                    <a:pt x="11778" y="3431"/>
                  </a:cubicBezTo>
                  <a:cubicBezTo>
                    <a:pt x="11835" y="3391"/>
                    <a:pt x="11872" y="3334"/>
                    <a:pt x="11886" y="3267"/>
                  </a:cubicBezTo>
                  <a:lnTo>
                    <a:pt x="12040" y="2429"/>
                  </a:lnTo>
                  <a:cubicBezTo>
                    <a:pt x="12067" y="2291"/>
                    <a:pt x="11973" y="2161"/>
                    <a:pt x="11839" y="2134"/>
                  </a:cubicBezTo>
                  <a:lnTo>
                    <a:pt x="477" y="5"/>
                  </a:lnTo>
                  <a:cubicBezTo>
                    <a:pt x="461" y="2"/>
                    <a:pt x="445" y="0"/>
                    <a:pt x="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54"/>
            <p:cNvSpPr/>
            <p:nvPr/>
          </p:nvSpPr>
          <p:spPr>
            <a:xfrm>
              <a:off x="3522925" y="1166150"/>
              <a:ext cx="288000" cy="74275"/>
            </a:xfrm>
            <a:custGeom>
              <a:avLst/>
              <a:gdLst/>
              <a:ahLst/>
              <a:cxnLst/>
              <a:rect l="l" t="t" r="r" b="b"/>
              <a:pathLst>
                <a:path w="11520" h="2971" extrusionOk="0">
                  <a:moveTo>
                    <a:pt x="359" y="298"/>
                  </a:moveTo>
                  <a:lnTo>
                    <a:pt x="11221" y="2333"/>
                  </a:lnTo>
                  <a:lnTo>
                    <a:pt x="11161" y="2672"/>
                  </a:lnTo>
                  <a:lnTo>
                    <a:pt x="298" y="637"/>
                  </a:lnTo>
                  <a:lnTo>
                    <a:pt x="359" y="298"/>
                  </a:lnTo>
                  <a:close/>
                  <a:moveTo>
                    <a:pt x="158" y="0"/>
                  </a:moveTo>
                  <a:lnTo>
                    <a:pt x="0" y="838"/>
                  </a:lnTo>
                  <a:lnTo>
                    <a:pt x="11362" y="2971"/>
                  </a:lnTo>
                  <a:lnTo>
                    <a:pt x="11520" y="21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54"/>
            <p:cNvSpPr/>
            <p:nvPr/>
          </p:nvSpPr>
          <p:spPr>
            <a:xfrm>
              <a:off x="3572875" y="2657075"/>
              <a:ext cx="42250" cy="237225"/>
            </a:xfrm>
            <a:custGeom>
              <a:avLst/>
              <a:gdLst/>
              <a:ahLst/>
              <a:cxnLst/>
              <a:rect l="l" t="t" r="r" b="b"/>
              <a:pathLst>
                <a:path w="1690" h="9489" extrusionOk="0">
                  <a:moveTo>
                    <a:pt x="339" y="1"/>
                  </a:moveTo>
                  <a:lnTo>
                    <a:pt x="0" y="48"/>
                  </a:lnTo>
                  <a:lnTo>
                    <a:pt x="1348" y="9489"/>
                  </a:lnTo>
                  <a:lnTo>
                    <a:pt x="1690" y="9439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54"/>
            <p:cNvSpPr/>
            <p:nvPr/>
          </p:nvSpPr>
          <p:spPr>
            <a:xfrm>
              <a:off x="3558875" y="2643525"/>
              <a:ext cx="70175" cy="264275"/>
            </a:xfrm>
            <a:custGeom>
              <a:avLst/>
              <a:gdLst/>
              <a:ahLst/>
              <a:cxnLst/>
              <a:rect l="l" t="t" r="r" b="b"/>
              <a:pathLst>
                <a:path w="2807" h="10571" extrusionOk="0">
                  <a:moveTo>
                    <a:pt x="1117" y="254"/>
                  </a:moveTo>
                  <a:lnTo>
                    <a:pt x="2535" y="10195"/>
                  </a:lnTo>
                  <a:lnTo>
                    <a:pt x="1693" y="10319"/>
                  </a:lnTo>
                  <a:lnTo>
                    <a:pt x="272" y="378"/>
                  </a:lnTo>
                  <a:lnTo>
                    <a:pt x="1117" y="254"/>
                  </a:lnTo>
                  <a:close/>
                  <a:moveTo>
                    <a:pt x="1118" y="0"/>
                  </a:moveTo>
                  <a:cubicBezTo>
                    <a:pt x="1105" y="0"/>
                    <a:pt x="1093" y="1"/>
                    <a:pt x="1080" y="3"/>
                  </a:cubicBezTo>
                  <a:lnTo>
                    <a:pt x="235" y="124"/>
                  </a:lnTo>
                  <a:cubicBezTo>
                    <a:pt x="98" y="144"/>
                    <a:pt x="0" y="275"/>
                    <a:pt x="20" y="412"/>
                  </a:cubicBezTo>
                  <a:lnTo>
                    <a:pt x="1442" y="10353"/>
                  </a:lnTo>
                  <a:cubicBezTo>
                    <a:pt x="1452" y="10420"/>
                    <a:pt x="1486" y="10480"/>
                    <a:pt x="1543" y="10520"/>
                  </a:cubicBezTo>
                  <a:cubicBezTo>
                    <a:pt x="1586" y="10554"/>
                    <a:pt x="1636" y="10571"/>
                    <a:pt x="1693" y="10571"/>
                  </a:cubicBezTo>
                  <a:cubicBezTo>
                    <a:pt x="1704" y="10571"/>
                    <a:pt x="1717" y="10571"/>
                    <a:pt x="1730" y="10567"/>
                  </a:cubicBezTo>
                  <a:lnTo>
                    <a:pt x="2572" y="10447"/>
                  </a:lnTo>
                  <a:cubicBezTo>
                    <a:pt x="2713" y="10426"/>
                    <a:pt x="2807" y="10299"/>
                    <a:pt x="2786" y="10158"/>
                  </a:cubicBezTo>
                  <a:lnTo>
                    <a:pt x="1365" y="218"/>
                  </a:lnTo>
                  <a:cubicBezTo>
                    <a:pt x="1358" y="150"/>
                    <a:pt x="1321" y="90"/>
                    <a:pt x="1268" y="50"/>
                  </a:cubicBezTo>
                  <a:cubicBezTo>
                    <a:pt x="1224" y="17"/>
                    <a:pt x="1172" y="0"/>
                    <a:pt x="1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54"/>
            <p:cNvSpPr/>
            <p:nvPr/>
          </p:nvSpPr>
          <p:spPr>
            <a:xfrm>
              <a:off x="3565650" y="2649875"/>
              <a:ext cx="56600" cy="251550"/>
            </a:xfrm>
            <a:custGeom>
              <a:avLst/>
              <a:gdLst/>
              <a:ahLst/>
              <a:cxnLst/>
              <a:rect l="l" t="t" r="r" b="b"/>
              <a:pathLst>
                <a:path w="2264" h="10062" extrusionOk="0">
                  <a:moveTo>
                    <a:pt x="628" y="289"/>
                  </a:moveTo>
                  <a:lnTo>
                    <a:pt x="1979" y="9727"/>
                  </a:lnTo>
                  <a:lnTo>
                    <a:pt x="1637" y="9777"/>
                  </a:lnTo>
                  <a:lnTo>
                    <a:pt x="289" y="339"/>
                  </a:lnTo>
                  <a:lnTo>
                    <a:pt x="628" y="289"/>
                  </a:lnTo>
                  <a:close/>
                  <a:moveTo>
                    <a:pt x="846" y="0"/>
                  </a:moveTo>
                  <a:lnTo>
                    <a:pt x="1" y="121"/>
                  </a:lnTo>
                  <a:lnTo>
                    <a:pt x="1422" y="10062"/>
                  </a:lnTo>
                  <a:lnTo>
                    <a:pt x="2264" y="9941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54"/>
            <p:cNvSpPr/>
            <p:nvPr/>
          </p:nvSpPr>
          <p:spPr>
            <a:xfrm>
              <a:off x="5605775" y="1814725"/>
              <a:ext cx="170000" cy="90800"/>
            </a:xfrm>
            <a:custGeom>
              <a:avLst/>
              <a:gdLst/>
              <a:ahLst/>
              <a:cxnLst/>
              <a:rect l="l" t="t" r="r" b="b"/>
              <a:pathLst>
                <a:path w="6800" h="3632" extrusionOk="0">
                  <a:moveTo>
                    <a:pt x="155" y="0"/>
                  </a:moveTo>
                  <a:lnTo>
                    <a:pt x="0" y="309"/>
                  </a:lnTo>
                  <a:lnTo>
                    <a:pt x="6645" y="3631"/>
                  </a:lnTo>
                  <a:lnTo>
                    <a:pt x="6800" y="3326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54"/>
            <p:cNvSpPr/>
            <p:nvPr/>
          </p:nvSpPr>
          <p:spPr>
            <a:xfrm>
              <a:off x="5590675" y="1799925"/>
              <a:ext cx="200200" cy="120525"/>
            </a:xfrm>
            <a:custGeom>
              <a:avLst/>
              <a:gdLst/>
              <a:ahLst/>
              <a:cxnLst/>
              <a:rect l="l" t="t" r="r" b="b"/>
              <a:pathLst>
                <a:path w="8008" h="4821" extrusionOk="0">
                  <a:moveTo>
                    <a:pt x="645" y="254"/>
                  </a:moveTo>
                  <a:lnTo>
                    <a:pt x="7746" y="3804"/>
                  </a:lnTo>
                  <a:lnTo>
                    <a:pt x="7363" y="4565"/>
                  </a:lnTo>
                  <a:lnTo>
                    <a:pt x="262" y="1015"/>
                  </a:lnTo>
                  <a:lnTo>
                    <a:pt x="645" y="254"/>
                  </a:lnTo>
                  <a:close/>
                  <a:moveTo>
                    <a:pt x="646" y="0"/>
                  </a:moveTo>
                  <a:cubicBezTo>
                    <a:pt x="552" y="0"/>
                    <a:pt x="462" y="51"/>
                    <a:pt x="417" y="140"/>
                  </a:cubicBezTo>
                  <a:lnTo>
                    <a:pt x="34" y="901"/>
                  </a:lnTo>
                  <a:cubicBezTo>
                    <a:pt x="4" y="961"/>
                    <a:pt x="1" y="1028"/>
                    <a:pt x="21" y="1095"/>
                  </a:cubicBezTo>
                  <a:cubicBezTo>
                    <a:pt x="41" y="1159"/>
                    <a:pt x="88" y="1209"/>
                    <a:pt x="148" y="1239"/>
                  </a:cubicBezTo>
                  <a:lnTo>
                    <a:pt x="7249" y="4793"/>
                  </a:lnTo>
                  <a:cubicBezTo>
                    <a:pt x="7286" y="4811"/>
                    <a:pt x="7325" y="4820"/>
                    <a:pt x="7363" y="4820"/>
                  </a:cubicBezTo>
                  <a:cubicBezTo>
                    <a:pt x="7457" y="4820"/>
                    <a:pt x="7546" y="4767"/>
                    <a:pt x="7591" y="4679"/>
                  </a:cubicBezTo>
                  <a:lnTo>
                    <a:pt x="7974" y="3918"/>
                  </a:lnTo>
                  <a:cubicBezTo>
                    <a:pt x="8004" y="3858"/>
                    <a:pt x="8007" y="3787"/>
                    <a:pt x="7987" y="3724"/>
                  </a:cubicBezTo>
                  <a:cubicBezTo>
                    <a:pt x="7967" y="3660"/>
                    <a:pt x="7920" y="3606"/>
                    <a:pt x="7860" y="3576"/>
                  </a:cubicBezTo>
                  <a:lnTo>
                    <a:pt x="759" y="26"/>
                  </a:lnTo>
                  <a:cubicBezTo>
                    <a:pt x="722" y="8"/>
                    <a:pt x="684" y="0"/>
                    <a:pt x="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54"/>
            <p:cNvSpPr/>
            <p:nvPr/>
          </p:nvSpPr>
          <p:spPr>
            <a:xfrm>
              <a:off x="5597225" y="1806250"/>
              <a:ext cx="187100" cy="107825"/>
            </a:xfrm>
            <a:custGeom>
              <a:avLst/>
              <a:gdLst/>
              <a:ahLst/>
              <a:cxnLst/>
              <a:rect l="l" t="t" r="r" b="b"/>
              <a:pathLst>
                <a:path w="7484" h="4313" extrusionOk="0">
                  <a:moveTo>
                    <a:pt x="497" y="339"/>
                  </a:moveTo>
                  <a:lnTo>
                    <a:pt x="7142" y="3665"/>
                  </a:lnTo>
                  <a:lnTo>
                    <a:pt x="6987" y="3970"/>
                  </a:lnTo>
                  <a:lnTo>
                    <a:pt x="342" y="648"/>
                  </a:lnTo>
                  <a:lnTo>
                    <a:pt x="497" y="339"/>
                  </a:lnTo>
                  <a:close/>
                  <a:moveTo>
                    <a:pt x="383" y="1"/>
                  </a:moveTo>
                  <a:lnTo>
                    <a:pt x="0" y="762"/>
                  </a:lnTo>
                  <a:lnTo>
                    <a:pt x="7101" y="4312"/>
                  </a:lnTo>
                  <a:lnTo>
                    <a:pt x="7484" y="3551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54"/>
            <p:cNvSpPr/>
            <p:nvPr/>
          </p:nvSpPr>
          <p:spPr>
            <a:xfrm>
              <a:off x="1911450" y="1230675"/>
              <a:ext cx="226650" cy="193650"/>
            </a:xfrm>
            <a:custGeom>
              <a:avLst/>
              <a:gdLst/>
              <a:ahLst/>
              <a:cxnLst/>
              <a:rect l="l" t="t" r="r" b="b"/>
              <a:pathLst>
                <a:path w="9066" h="7746" extrusionOk="0">
                  <a:moveTo>
                    <a:pt x="221" y="1"/>
                  </a:moveTo>
                  <a:lnTo>
                    <a:pt x="0" y="265"/>
                  </a:lnTo>
                  <a:lnTo>
                    <a:pt x="8845" y="7745"/>
                  </a:lnTo>
                  <a:lnTo>
                    <a:pt x="9066" y="7487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54"/>
            <p:cNvSpPr/>
            <p:nvPr/>
          </p:nvSpPr>
          <p:spPr>
            <a:xfrm>
              <a:off x="1895350" y="1215375"/>
              <a:ext cx="258850" cy="224275"/>
            </a:xfrm>
            <a:custGeom>
              <a:avLst/>
              <a:gdLst/>
              <a:ahLst/>
              <a:cxnLst/>
              <a:rect l="l" t="t" r="r" b="b"/>
              <a:pathLst>
                <a:path w="10354" h="8971" extrusionOk="0">
                  <a:moveTo>
                    <a:pt x="835" y="257"/>
                  </a:moveTo>
                  <a:lnTo>
                    <a:pt x="10069" y="8069"/>
                  </a:lnTo>
                  <a:lnTo>
                    <a:pt x="9519" y="8716"/>
                  </a:lnTo>
                  <a:lnTo>
                    <a:pt x="285" y="904"/>
                  </a:lnTo>
                  <a:lnTo>
                    <a:pt x="835" y="257"/>
                  </a:lnTo>
                  <a:close/>
                  <a:moveTo>
                    <a:pt x="846" y="0"/>
                  </a:moveTo>
                  <a:cubicBezTo>
                    <a:pt x="836" y="0"/>
                    <a:pt x="825" y="1"/>
                    <a:pt x="815" y="2"/>
                  </a:cubicBezTo>
                  <a:cubicBezTo>
                    <a:pt x="748" y="9"/>
                    <a:pt x="684" y="39"/>
                    <a:pt x="641" y="93"/>
                  </a:cubicBezTo>
                  <a:lnTo>
                    <a:pt x="94" y="743"/>
                  </a:lnTo>
                  <a:cubicBezTo>
                    <a:pt x="0" y="847"/>
                    <a:pt x="14" y="1008"/>
                    <a:pt x="121" y="1099"/>
                  </a:cubicBezTo>
                  <a:lnTo>
                    <a:pt x="9354" y="8911"/>
                  </a:lnTo>
                  <a:cubicBezTo>
                    <a:pt x="9402" y="8951"/>
                    <a:pt x="9461" y="8970"/>
                    <a:pt x="9519" y="8970"/>
                  </a:cubicBezTo>
                  <a:cubicBezTo>
                    <a:pt x="9591" y="8970"/>
                    <a:pt x="9663" y="8940"/>
                    <a:pt x="9713" y="8880"/>
                  </a:cubicBezTo>
                  <a:lnTo>
                    <a:pt x="10260" y="8230"/>
                  </a:lnTo>
                  <a:cubicBezTo>
                    <a:pt x="10354" y="8126"/>
                    <a:pt x="10340" y="7965"/>
                    <a:pt x="10233" y="7875"/>
                  </a:cubicBezTo>
                  <a:lnTo>
                    <a:pt x="1000" y="63"/>
                  </a:lnTo>
                  <a:cubicBezTo>
                    <a:pt x="957" y="23"/>
                    <a:pt x="902" y="0"/>
                    <a:pt x="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54"/>
            <p:cNvSpPr/>
            <p:nvPr/>
          </p:nvSpPr>
          <p:spPr>
            <a:xfrm>
              <a:off x="1902475" y="1221800"/>
              <a:ext cx="244600" cy="211500"/>
            </a:xfrm>
            <a:custGeom>
              <a:avLst/>
              <a:gdLst/>
              <a:ahLst/>
              <a:cxnLst/>
              <a:rect l="l" t="t" r="r" b="b"/>
              <a:pathLst>
                <a:path w="9784" h="8460" extrusionOk="0">
                  <a:moveTo>
                    <a:pt x="580" y="356"/>
                  </a:moveTo>
                  <a:lnTo>
                    <a:pt x="9422" y="7842"/>
                  </a:lnTo>
                  <a:lnTo>
                    <a:pt x="9200" y="8100"/>
                  </a:lnTo>
                  <a:lnTo>
                    <a:pt x="359" y="620"/>
                  </a:lnTo>
                  <a:lnTo>
                    <a:pt x="580" y="356"/>
                  </a:lnTo>
                  <a:close/>
                  <a:moveTo>
                    <a:pt x="550" y="0"/>
                  </a:moveTo>
                  <a:lnTo>
                    <a:pt x="0" y="647"/>
                  </a:lnTo>
                  <a:lnTo>
                    <a:pt x="9234" y="8459"/>
                  </a:lnTo>
                  <a:lnTo>
                    <a:pt x="9784" y="7812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54"/>
            <p:cNvSpPr/>
            <p:nvPr/>
          </p:nvSpPr>
          <p:spPr>
            <a:xfrm>
              <a:off x="1361775" y="236615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1"/>
                  </a:moveTo>
                  <a:lnTo>
                    <a:pt x="0" y="4681"/>
                  </a:lnTo>
                  <a:lnTo>
                    <a:pt x="198" y="4963"/>
                  </a:lnTo>
                  <a:lnTo>
                    <a:pt x="6883" y="285"/>
                  </a:lnTo>
                  <a:lnTo>
                    <a:pt x="66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54"/>
            <p:cNvSpPr/>
            <p:nvPr/>
          </p:nvSpPr>
          <p:spPr>
            <a:xfrm>
              <a:off x="1345675" y="2350950"/>
              <a:ext cx="204200" cy="154525"/>
            </a:xfrm>
            <a:custGeom>
              <a:avLst/>
              <a:gdLst/>
              <a:ahLst/>
              <a:cxnLst/>
              <a:rect l="l" t="t" r="r" b="b"/>
              <a:pathLst>
                <a:path w="8168" h="6181" extrusionOk="0">
                  <a:moveTo>
                    <a:pt x="7390" y="256"/>
                  </a:moveTo>
                  <a:lnTo>
                    <a:pt x="7879" y="954"/>
                  </a:lnTo>
                  <a:lnTo>
                    <a:pt x="778" y="5926"/>
                  </a:lnTo>
                  <a:lnTo>
                    <a:pt x="289" y="5229"/>
                  </a:lnTo>
                  <a:lnTo>
                    <a:pt x="7390" y="256"/>
                  </a:lnTo>
                  <a:close/>
                  <a:moveTo>
                    <a:pt x="7391" y="0"/>
                  </a:moveTo>
                  <a:cubicBezTo>
                    <a:pt x="7339" y="0"/>
                    <a:pt x="7287" y="18"/>
                    <a:pt x="7246" y="49"/>
                  </a:cubicBezTo>
                  <a:lnTo>
                    <a:pt x="145" y="5017"/>
                  </a:lnTo>
                  <a:cubicBezTo>
                    <a:pt x="31" y="5098"/>
                    <a:pt x="1" y="5259"/>
                    <a:pt x="81" y="5373"/>
                  </a:cubicBezTo>
                  <a:lnTo>
                    <a:pt x="570" y="6070"/>
                  </a:lnTo>
                  <a:cubicBezTo>
                    <a:pt x="607" y="6127"/>
                    <a:pt x="668" y="6164"/>
                    <a:pt x="735" y="6174"/>
                  </a:cubicBezTo>
                  <a:cubicBezTo>
                    <a:pt x="748" y="6177"/>
                    <a:pt x="762" y="6181"/>
                    <a:pt x="778" y="6181"/>
                  </a:cubicBezTo>
                  <a:cubicBezTo>
                    <a:pt x="829" y="6181"/>
                    <a:pt x="882" y="6164"/>
                    <a:pt x="923" y="6134"/>
                  </a:cubicBezTo>
                  <a:lnTo>
                    <a:pt x="8027" y="1162"/>
                  </a:lnTo>
                  <a:cubicBezTo>
                    <a:pt x="8141" y="1081"/>
                    <a:pt x="8168" y="924"/>
                    <a:pt x="8087" y="810"/>
                  </a:cubicBezTo>
                  <a:lnTo>
                    <a:pt x="7601" y="109"/>
                  </a:lnTo>
                  <a:cubicBezTo>
                    <a:pt x="7561" y="55"/>
                    <a:pt x="7501" y="18"/>
                    <a:pt x="7437" y="5"/>
                  </a:cubicBezTo>
                  <a:cubicBezTo>
                    <a:pt x="7422" y="2"/>
                    <a:pt x="7406" y="0"/>
                    <a:pt x="7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54"/>
            <p:cNvSpPr/>
            <p:nvPr/>
          </p:nvSpPr>
          <p:spPr>
            <a:xfrm>
              <a:off x="1352875" y="2357350"/>
              <a:ext cx="189800" cy="141750"/>
            </a:xfrm>
            <a:custGeom>
              <a:avLst/>
              <a:gdLst/>
              <a:ahLst/>
              <a:cxnLst/>
              <a:rect l="l" t="t" r="r" b="b"/>
              <a:pathLst>
                <a:path w="7592" h="5670" extrusionOk="0">
                  <a:moveTo>
                    <a:pt x="7042" y="353"/>
                  </a:moveTo>
                  <a:lnTo>
                    <a:pt x="7239" y="637"/>
                  </a:lnTo>
                  <a:lnTo>
                    <a:pt x="554" y="5315"/>
                  </a:lnTo>
                  <a:lnTo>
                    <a:pt x="356" y="5033"/>
                  </a:lnTo>
                  <a:lnTo>
                    <a:pt x="7042" y="353"/>
                  </a:lnTo>
                  <a:close/>
                  <a:moveTo>
                    <a:pt x="7102" y="0"/>
                  </a:moveTo>
                  <a:lnTo>
                    <a:pt x="1" y="4973"/>
                  </a:lnTo>
                  <a:lnTo>
                    <a:pt x="490" y="5670"/>
                  </a:lnTo>
                  <a:lnTo>
                    <a:pt x="7591" y="698"/>
                  </a:lnTo>
                  <a:lnTo>
                    <a:pt x="7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4"/>
            <p:cNvSpPr/>
            <p:nvPr/>
          </p:nvSpPr>
          <p:spPr>
            <a:xfrm>
              <a:off x="2178150" y="1975900"/>
              <a:ext cx="137075" cy="105800"/>
            </a:xfrm>
            <a:custGeom>
              <a:avLst/>
              <a:gdLst/>
              <a:ahLst/>
              <a:cxnLst/>
              <a:rect l="l" t="t" r="r" b="b"/>
              <a:pathLst>
                <a:path w="5483" h="4232" extrusionOk="0">
                  <a:moveTo>
                    <a:pt x="5278" y="0"/>
                  </a:moveTo>
                  <a:lnTo>
                    <a:pt x="0" y="3957"/>
                  </a:lnTo>
                  <a:lnTo>
                    <a:pt x="208" y="4231"/>
                  </a:lnTo>
                  <a:lnTo>
                    <a:pt x="5482" y="275"/>
                  </a:lnTo>
                  <a:lnTo>
                    <a:pt x="5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54"/>
            <p:cNvSpPr/>
            <p:nvPr/>
          </p:nvSpPr>
          <p:spPr>
            <a:xfrm>
              <a:off x="2162050" y="1960650"/>
              <a:ext cx="169250" cy="136300"/>
            </a:xfrm>
            <a:custGeom>
              <a:avLst/>
              <a:gdLst/>
              <a:ahLst/>
              <a:cxnLst/>
              <a:rect l="l" t="t" r="r" b="b"/>
              <a:pathLst>
                <a:path w="6770" h="5452" extrusionOk="0">
                  <a:moveTo>
                    <a:pt x="5972" y="255"/>
                  </a:moveTo>
                  <a:lnTo>
                    <a:pt x="6481" y="936"/>
                  </a:lnTo>
                  <a:lnTo>
                    <a:pt x="802" y="5197"/>
                  </a:lnTo>
                  <a:lnTo>
                    <a:pt x="292" y="4516"/>
                  </a:lnTo>
                  <a:lnTo>
                    <a:pt x="5972" y="255"/>
                  </a:lnTo>
                  <a:close/>
                  <a:moveTo>
                    <a:pt x="5969" y="1"/>
                  </a:moveTo>
                  <a:cubicBezTo>
                    <a:pt x="5916" y="1"/>
                    <a:pt x="5861" y="18"/>
                    <a:pt x="5818" y="50"/>
                  </a:cubicBezTo>
                  <a:lnTo>
                    <a:pt x="138" y="4315"/>
                  </a:lnTo>
                  <a:cubicBezTo>
                    <a:pt x="24" y="4399"/>
                    <a:pt x="1" y="4557"/>
                    <a:pt x="88" y="4670"/>
                  </a:cubicBezTo>
                  <a:lnTo>
                    <a:pt x="598" y="5351"/>
                  </a:lnTo>
                  <a:cubicBezTo>
                    <a:pt x="638" y="5405"/>
                    <a:pt x="698" y="5438"/>
                    <a:pt x="765" y="5448"/>
                  </a:cubicBezTo>
                  <a:cubicBezTo>
                    <a:pt x="778" y="5450"/>
                    <a:pt x="791" y="5451"/>
                    <a:pt x="803" y="5451"/>
                  </a:cubicBezTo>
                  <a:cubicBezTo>
                    <a:pt x="857" y="5451"/>
                    <a:pt x="909" y="5434"/>
                    <a:pt x="953" y="5401"/>
                  </a:cubicBezTo>
                  <a:lnTo>
                    <a:pt x="6632" y="1140"/>
                  </a:lnTo>
                  <a:cubicBezTo>
                    <a:pt x="6746" y="1060"/>
                    <a:pt x="6770" y="899"/>
                    <a:pt x="6686" y="785"/>
                  </a:cubicBezTo>
                  <a:lnTo>
                    <a:pt x="6173" y="104"/>
                  </a:lnTo>
                  <a:cubicBezTo>
                    <a:pt x="6136" y="50"/>
                    <a:pt x="6072" y="14"/>
                    <a:pt x="6005" y="4"/>
                  </a:cubicBezTo>
                  <a:cubicBezTo>
                    <a:pt x="5993" y="2"/>
                    <a:pt x="5981" y="1"/>
                    <a:pt x="5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54"/>
            <p:cNvSpPr/>
            <p:nvPr/>
          </p:nvSpPr>
          <p:spPr>
            <a:xfrm>
              <a:off x="2169350" y="1967000"/>
              <a:ext cx="154750" cy="123575"/>
            </a:xfrm>
            <a:custGeom>
              <a:avLst/>
              <a:gdLst/>
              <a:ahLst/>
              <a:cxnLst/>
              <a:rect l="l" t="t" r="r" b="b"/>
              <a:pathLst>
                <a:path w="6190" h="4943" extrusionOk="0">
                  <a:moveTo>
                    <a:pt x="5630" y="356"/>
                  </a:moveTo>
                  <a:lnTo>
                    <a:pt x="5834" y="631"/>
                  </a:lnTo>
                  <a:lnTo>
                    <a:pt x="560" y="4587"/>
                  </a:lnTo>
                  <a:lnTo>
                    <a:pt x="352" y="4313"/>
                  </a:lnTo>
                  <a:lnTo>
                    <a:pt x="5630" y="356"/>
                  </a:lnTo>
                  <a:close/>
                  <a:moveTo>
                    <a:pt x="5680" y="1"/>
                  </a:moveTo>
                  <a:lnTo>
                    <a:pt x="0" y="4262"/>
                  </a:lnTo>
                  <a:lnTo>
                    <a:pt x="510" y="4943"/>
                  </a:lnTo>
                  <a:lnTo>
                    <a:pt x="6189" y="682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54"/>
            <p:cNvSpPr/>
            <p:nvPr/>
          </p:nvSpPr>
          <p:spPr>
            <a:xfrm>
              <a:off x="4131500" y="424950"/>
              <a:ext cx="131450" cy="184825"/>
            </a:xfrm>
            <a:custGeom>
              <a:avLst/>
              <a:gdLst/>
              <a:ahLst/>
              <a:cxnLst/>
              <a:rect l="l" t="t" r="r" b="b"/>
              <a:pathLst>
                <a:path w="5258" h="7393" extrusionOk="0">
                  <a:moveTo>
                    <a:pt x="4976" y="0"/>
                  </a:moveTo>
                  <a:lnTo>
                    <a:pt x="1" y="7198"/>
                  </a:lnTo>
                  <a:lnTo>
                    <a:pt x="283" y="7393"/>
                  </a:lnTo>
                  <a:lnTo>
                    <a:pt x="5258" y="19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54"/>
            <p:cNvSpPr/>
            <p:nvPr/>
          </p:nvSpPr>
          <p:spPr>
            <a:xfrm>
              <a:off x="4115500" y="409775"/>
              <a:ext cx="162875" cy="215175"/>
            </a:xfrm>
            <a:custGeom>
              <a:avLst/>
              <a:gdLst/>
              <a:ahLst/>
              <a:cxnLst/>
              <a:rect l="l" t="t" r="r" b="b"/>
              <a:pathLst>
                <a:path w="6515" h="8607" extrusionOk="0">
                  <a:moveTo>
                    <a:pt x="5553" y="252"/>
                  </a:moveTo>
                  <a:lnTo>
                    <a:pt x="6250" y="735"/>
                  </a:lnTo>
                  <a:lnTo>
                    <a:pt x="986" y="8352"/>
                  </a:lnTo>
                  <a:lnTo>
                    <a:pt x="289" y="7869"/>
                  </a:lnTo>
                  <a:lnTo>
                    <a:pt x="5553" y="252"/>
                  </a:lnTo>
                  <a:close/>
                  <a:moveTo>
                    <a:pt x="5554" y="0"/>
                  </a:moveTo>
                  <a:cubicBezTo>
                    <a:pt x="5473" y="0"/>
                    <a:pt x="5394" y="37"/>
                    <a:pt x="5345" y="108"/>
                  </a:cubicBezTo>
                  <a:lnTo>
                    <a:pt x="78" y="7725"/>
                  </a:lnTo>
                  <a:cubicBezTo>
                    <a:pt x="1" y="7842"/>
                    <a:pt x="27" y="8000"/>
                    <a:pt x="145" y="8080"/>
                  </a:cubicBezTo>
                  <a:lnTo>
                    <a:pt x="842" y="8563"/>
                  </a:lnTo>
                  <a:cubicBezTo>
                    <a:pt x="886" y="8590"/>
                    <a:pt x="936" y="8607"/>
                    <a:pt x="986" y="8607"/>
                  </a:cubicBezTo>
                  <a:cubicBezTo>
                    <a:pt x="1003" y="8607"/>
                    <a:pt x="1016" y="8607"/>
                    <a:pt x="1033" y="8603"/>
                  </a:cubicBezTo>
                  <a:cubicBezTo>
                    <a:pt x="1097" y="8590"/>
                    <a:pt x="1157" y="8553"/>
                    <a:pt x="1194" y="8499"/>
                  </a:cubicBezTo>
                  <a:lnTo>
                    <a:pt x="6461" y="879"/>
                  </a:lnTo>
                  <a:cubicBezTo>
                    <a:pt x="6498" y="825"/>
                    <a:pt x="6515" y="755"/>
                    <a:pt x="6501" y="691"/>
                  </a:cubicBezTo>
                  <a:cubicBezTo>
                    <a:pt x="6491" y="624"/>
                    <a:pt x="6451" y="564"/>
                    <a:pt x="6398" y="527"/>
                  </a:cubicBezTo>
                  <a:lnTo>
                    <a:pt x="5700" y="44"/>
                  </a:lnTo>
                  <a:cubicBezTo>
                    <a:pt x="5655" y="14"/>
                    <a:pt x="5604" y="0"/>
                    <a:pt x="5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54"/>
            <p:cNvSpPr/>
            <p:nvPr/>
          </p:nvSpPr>
          <p:spPr>
            <a:xfrm>
              <a:off x="4122700" y="416050"/>
              <a:ext cx="149050" cy="202525"/>
            </a:xfrm>
            <a:custGeom>
              <a:avLst/>
              <a:gdLst/>
              <a:ahLst/>
              <a:cxnLst/>
              <a:rect l="l" t="t" r="r" b="b"/>
              <a:pathLst>
                <a:path w="5962" h="8101" extrusionOk="0">
                  <a:moveTo>
                    <a:pt x="5328" y="353"/>
                  </a:moveTo>
                  <a:lnTo>
                    <a:pt x="5610" y="547"/>
                  </a:lnTo>
                  <a:lnTo>
                    <a:pt x="635" y="7749"/>
                  </a:lnTo>
                  <a:lnTo>
                    <a:pt x="353" y="7554"/>
                  </a:lnTo>
                  <a:lnTo>
                    <a:pt x="5328" y="353"/>
                  </a:lnTo>
                  <a:close/>
                  <a:moveTo>
                    <a:pt x="5265" y="1"/>
                  </a:moveTo>
                  <a:lnTo>
                    <a:pt x="1" y="7618"/>
                  </a:lnTo>
                  <a:lnTo>
                    <a:pt x="698" y="8101"/>
                  </a:lnTo>
                  <a:lnTo>
                    <a:pt x="5962" y="484"/>
                  </a:lnTo>
                  <a:lnTo>
                    <a:pt x="5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54"/>
            <p:cNvSpPr/>
            <p:nvPr/>
          </p:nvSpPr>
          <p:spPr>
            <a:xfrm>
              <a:off x="5782550" y="2573000"/>
              <a:ext cx="131450" cy="184925"/>
            </a:xfrm>
            <a:custGeom>
              <a:avLst/>
              <a:gdLst/>
              <a:ahLst/>
              <a:cxnLst/>
              <a:rect l="l" t="t" r="r" b="b"/>
              <a:pathLst>
                <a:path w="5258" h="7397" extrusionOk="0">
                  <a:moveTo>
                    <a:pt x="4976" y="1"/>
                  </a:moveTo>
                  <a:lnTo>
                    <a:pt x="0" y="7203"/>
                  </a:lnTo>
                  <a:lnTo>
                    <a:pt x="282" y="7397"/>
                  </a:lnTo>
                  <a:lnTo>
                    <a:pt x="5257" y="195"/>
                  </a:lnTo>
                  <a:lnTo>
                    <a:pt x="49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54"/>
            <p:cNvSpPr/>
            <p:nvPr/>
          </p:nvSpPr>
          <p:spPr>
            <a:xfrm>
              <a:off x="5767125" y="2557925"/>
              <a:ext cx="162300" cy="215150"/>
            </a:xfrm>
            <a:custGeom>
              <a:avLst/>
              <a:gdLst/>
              <a:ahLst/>
              <a:cxnLst/>
              <a:rect l="l" t="t" r="r" b="b"/>
              <a:pathLst>
                <a:path w="6492" h="8606" extrusionOk="0">
                  <a:moveTo>
                    <a:pt x="5529" y="252"/>
                  </a:moveTo>
                  <a:lnTo>
                    <a:pt x="6230" y="735"/>
                  </a:lnTo>
                  <a:lnTo>
                    <a:pt x="963" y="8352"/>
                  </a:lnTo>
                  <a:lnTo>
                    <a:pt x="265" y="7869"/>
                  </a:lnTo>
                  <a:lnTo>
                    <a:pt x="5529" y="252"/>
                  </a:lnTo>
                  <a:close/>
                  <a:moveTo>
                    <a:pt x="5530" y="0"/>
                  </a:moveTo>
                  <a:cubicBezTo>
                    <a:pt x="5450" y="0"/>
                    <a:pt x="5371" y="37"/>
                    <a:pt x="5321" y="108"/>
                  </a:cubicBezTo>
                  <a:lnTo>
                    <a:pt x="54" y="7725"/>
                  </a:lnTo>
                  <a:cubicBezTo>
                    <a:pt x="17" y="7779"/>
                    <a:pt x="0" y="7849"/>
                    <a:pt x="14" y="7913"/>
                  </a:cubicBezTo>
                  <a:cubicBezTo>
                    <a:pt x="24" y="7980"/>
                    <a:pt x="64" y="8040"/>
                    <a:pt x="118" y="8077"/>
                  </a:cubicBezTo>
                  <a:lnTo>
                    <a:pt x="818" y="8560"/>
                  </a:lnTo>
                  <a:cubicBezTo>
                    <a:pt x="863" y="8591"/>
                    <a:pt x="913" y="8605"/>
                    <a:pt x="963" y="8605"/>
                  </a:cubicBezTo>
                  <a:cubicBezTo>
                    <a:pt x="1043" y="8605"/>
                    <a:pt x="1121" y="8567"/>
                    <a:pt x="1170" y="8496"/>
                  </a:cubicBezTo>
                  <a:lnTo>
                    <a:pt x="6438" y="879"/>
                  </a:lnTo>
                  <a:cubicBezTo>
                    <a:pt x="6474" y="825"/>
                    <a:pt x="6491" y="755"/>
                    <a:pt x="6478" y="688"/>
                  </a:cubicBezTo>
                  <a:cubicBezTo>
                    <a:pt x="6464" y="624"/>
                    <a:pt x="6427" y="564"/>
                    <a:pt x="6374" y="527"/>
                  </a:cubicBezTo>
                  <a:lnTo>
                    <a:pt x="5673" y="44"/>
                  </a:lnTo>
                  <a:cubicBezTo>
                    <a:pt x="5629" y="15"/>
                    <a:pt x="5579" y="0"/>
                    <a:pt x="5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54"/>
            <p:cNvSpPr/>
            <p:nvPr/>
          </p:nvSpPr>
          <p:spPr>
            <a:xfrm>
              <a:off x="5773750" y="2564200"/>
              <a:ext cx="149050" cy="202550"/>
            </a:xfrm>
            <a:custGeom>
              <a:avLst/>
              <a:gdLst/>
              <a:ahLst/>
              <a:cxnLst/>
              <a:rect l="l" t="t" r="r" b="b"/>
              <a:pathLst>
                <a:path w="5962" h="8102" extrusionOk="0">
                  <a:moveTo>
                    <a:pt x="5328" y="353"/>
                  </a:moveTo>
                  <a:lnTo>
                    <a:pt x="5609" y="547"/>
                  </a:lnTo>
                  <a:lnTo>
                    <a:pt x="634" y="7749"/>
                  </a:lnTo>
                  <a:lnTo>
                    <a:pt x="352" y="7555"/>
                  </a:lnTo>
                  <a:lnTo>
                    <a:pt x="5328" y="353"/>
                  </a:lnTo>
                  <a:close/>
                  <a:moveTo>
                    <a:pt x="5264" y="1"/>
                  </a:moveTo>
                  <a:lnTo>
                    <a:pt x="0" y="7618"/>
                  </a:lnTo>
                  <a:lnTo>
                    <a:pt x="698" y="8101"/>
                  </a:lnTo>
                  <a:lnTo>
                    <a:pt x="5961" y="484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54"/>
            <p:cNvSpPr/>
            <p:nvPr/>
          </p:nvSpPr>
          <p:spPr>
            <a:xfrm>
              <a:off x="3596175" y="1945125"/>
              <a:ext cx="55600" cy="189125"/>
            </a:xfrm>
            <a:custGeom>
              <a:avLst/>
              <a:gdLst/>
              <a:ahLst/>
              <a:cxnLst/>
              <a:rect l="l" t="t" r="r" b="b"/>
              <a:pathLst>
                <a:path w="2224" h="7565" extrusionOk="0">
                  <a:moveTo>
                    <a:pt x="1891" y="1"/>
                  </a:moveTo>
                  <a:lnTo>
                    <a:pt x="0" y="7481"/>
                  </a:lnTo>
                  <a:lnTo>
                    <a:pt x="336" y="7565"/>
                  </a:lnTo>
                  <a:lnTo>
                    <a:pt x="2223" y="85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54"/>
            <p:cNvSpPr/>
            <p:nvPr/>
          </p:nvSpPr>
          <p:spPr>
            <a:xfrm>
              <a:off x="3581425" y="1931000"/>
              <a:ext cx="85100" cy="217325"/>
            </a:xfrm>
            <a:custGeom>
              <a:avLst/>
              <a:gdLst/>
              <a:ahLst/>
              <a:cxnLst/>
              <a:rect l="l" t="t" r="r" b="b"/>
              <a:pathLst>
                <a:path w="3404" h="8693" extrusionOk="0">
                  <a:moveTo>
                    <a:pt x="2297" y="254"/>
                  </a:moveTo>
                  <a:lnTo>
                    <a:pt x="3125" y="465"/>
                  </a:lnTo>
                  <a:lnTo>
                    <a:pt x="1110" y="8438"/>
                  </a:lnTo>
                  <a:lnTo>
                    <a:pt x="282" y="8227"/>
                  </a:lnTo>
                  <a:lnTo>
                    <a:pt x="2297" y="254"/>
                  </a:lnTo>
                  <a:close/>
                  <a:moveTo>
                    <a:pt x="2295" y="1"/>
                  </a:moveTo>
                  <a:cubicBezTo>
                    <a:pt x="2182" y="1"/>
                    <a:pt x="2080" y="78"/>
                    <a:pt x="2052" y="194"/>
                  </a:cubicBezTo>
                  <a:lnTo>
                    <a:pt x="37" y="8166"/>
                  </a:lnTo>
                  <a:cubicBezTo>
                    <a:pt x="0" y="8301"/>
                    <a:pt x="84" y="8441"/>
                    <a:pt x="221" y="8475"/>
                  </a:cubicBezTo>
                  <a:lnTo>
                    <a:pt x="1046" y="8683"/>
                  </a:lnTo>
                  <a:cubicBezTo>
                    <a:pt x="1066" y="8690"/>
                    <a:pt x="1090" y="8690"/>
                    <a:pt x="1110" y="8693"/>
                  </a:cubicBezTo>
                  <a:cubicBezTo>
                    <a:pt x="1227" y="8693"/>
                    <a:pt x="1328" y="8612"/>
                    <a:pt x="1355" y="8498"/>
                  </a:cubicBezTo>
                  <a:lnTo>
                    <a:pt x="3366" y="529"/>
                  </a:lnTo>
                  <a:cubicBezTo>
                    <a:pt x="3403" y="392"/>
                    <a:pt x="3319" y="254"/>
                    <a:pt x="3185" y="221"/>
                  </a:cubicBezTo>
                  <a:lnTo>
                    <a:pt x="2361" y="9"/>
                  </a:lnTo>
                  <a:cubicBezTo>
                    <a:pt x="2339" y="4"/>
                    <a:pt x="2317" y="1"/>
                    <a:pt x="2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54"/>
            <p:cNvSpPr/>
            <p:nvPr/>
          </p:nvSpPr>
          <p:spPr>
            <a:xfrm>
              <a:off x="3588450" y="1937425"/>
              <a:ext cx="71100" cy="204550"/>
            </a:xfrm>
            <a:custGeom>
              <a:avLst/>
              <a:gdLst/>
              <a:ahLst/>
              <a:cxnLst/>
              <a:rect l="l" t="t" r="r" b="b"/>
              <a:pathLst>
                <a:path w="2844" h="8182" extrusionOk="0">
                  <a:moveTo>
                    <a:pt x="2200" y="309"/>
                  </a:moveTo>
                  <a:lnTo>
                    <a:pt x="2535" y="393"/>
                  </a:lnTo>
                  <a:lnTo>
                    <a:pt x="651" y="7873"/>
                  </a:lnTo>
                  <a:lnTo>
                    <a:pt x="316" y="7789"/>
                  </a:lnTo>
                  <a:lnTo>
                    <a:pt x="2200" y="309"/>
                  </a:lnTo>
                  <a:close/>
                  <a:moveTo>
                    <a:pt x="2016" y="0"/>
                  </a:moveTo>
                  <a:lnTo>
                    <a:pt x="1" y="7970"/>
                  </a:lnTo>
                  <a:lnTo>
                    <a:pt x="829" y="8181"/>
                  </a:lnTo>
                  <a:lnTo>
                    <a:pt x="2844" y="208"/>
                  </a:lnTo>
                  <a:lnTo>
                    <a:pt x="20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54"/>
            <p:cNvSpPr/>
            <p:nvPr/>
          </p:nvSpPr>
          <p:spPr>
            <a:xfrm>
              <a:off x="2637550" y="4253050"/>
              <a:ext cx="55600" cy="189125"/>
            </a:xfrm>
            <a:custGeom>
              <a:avLst/>
              <a:gdLst/>
              <a:ahLst/>
              <a:cxnLst/>
              <a:rect l="l" t="t" r="r" b="b"/>
              <a:pathLst>
                <a:path w="2224" h="7565" extrusionOk="0">
                  <a:moveTo>
                    <a:pt x="1888" y="0"/>
                  </a:moveTo>
                  <a:lnTo>
                    <a:pt x="1" y="7480"/>
                  </a:lnTo>
                  <a:lnTo>
                    <a:pt x="332" y="7564"/>
                  </a:lnTo>
                  <a:lnTo>
                    <a:pt x="2223" y="84"/>
                  </a:lnTo>
                  <a:lnTo>
                    <a:pt x="18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54"/>
            <p:cNvSpPr/>
            <p:nvPr/>
          </p:nvSpPr>
          <p:spPr>
            <a:xfrm>
              <a:off x="2622800" y="4238925"/>
              <a:ext cx="85100" cy="217250"/>
            </a:xfrm>
            <a:custGeom>
              <a:avLst/>
              <a:gdLst/>
              <a:ahLst/>
              <a:cxnLst/>
              <a:rect l="l" t="t" r="r" b="b"/>
              <a:pathLst>
                <a:path w="3404" h="8690" extrusionOk="0">
                  <a:moveTo>
                    <a:pt x="2294" y="257"/>
                  </a:moveTo>
                  <a:lnTo>
                    <a:pt x="3118" y="465"/>
                  </a:lnTo>
                  <a:lnTo>
                    <a:pt x="1107" y="8437"/>
                  </a:lnTo>
                  <a:lnTo>
                    <a:pt x="282" y="8230"/>
                  </a:lnTo>
                  <a:lnTo>
                    <a:pt x="2294" y="257"/>
                  </a:lnTo>
                  <a:close/>
                  <a:moveTo>
                    <a:pt x="2295" y="1"/>
                  </a:moveTo>
                  <a:cubicBezTo>
                    <a:pt x="2250" y="1"/>
                    <a:pt x="2205" y="13"/>
                    <a:pt x="2166" y="36"/>
                  </a:cubicBezTo>
                  <a:cubicBezTo>
                    <a:pt x="2106" y="69"/>
                    <a:pt x="2066" y="126"/>
                    <a:pt x="2049" y="193"/>
                  </a:cubicBezTo>
                  <a:lnTo>
                    <a:pt x="37" y="8163"/>
                  </a:lnTo>
                  <a:cubicBezTo>
                    <a:pt x="0" y="8300"/>
                    <a:pt x="84" y="8441"/>
                    <a:pt x="222" y="8474"/>
                  </a:cubicBezTo>
                  <a:lnTo>
                    <a:pt x="1047" y="8682"/>
                  </a:lnTo>
                  <a:cubicBezTo>
                    <a:pt x="1067" y="8689"/>
                    <a:pt x="1087" y="8689"/>
                    <a:pt x="1110" y="8689"/>
                  </a:cubicBezTo>
                  <a:cubicBezTo>
                    <a:pt x="1113" y="8689"/>
                    <a:pt x="1115" y="8689"/>
                    <a:pt x="1117" y="8689"/>
                  </a:cubicBezTo>
                  <a:cubicBezTo>
                    <a:pt x="1228" y="8689"/>
                    <a:pt x="1329" y="8610"/>
                    <a:pt x="1355" y="8498"/>
                  </a:cubicBezTo>
                  <a:lnTo>
                    <a:pt x="3370" y="525"/>
                  </a:lnTo>
                  <a:cubicBezTo>
                    <a:pt x="3403" y="391"/>
                    <a:pt x="3323" y="254"/>
                    <a:pt x="3186" y="217"/>
                  </a:cubicBezTo>
                  <a:lnTo>
                    <a:pt x="2357" y="9"/>
                  </a:lnTo>
                  <a:cubicBezTo>
                    <a:pt x="2337" y="3"/>
                    <a:pt x="2316" y="1"/>
                    <a:pt x="2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54"/>
            <p:cNvSpPr/>
            <p:nvPr/>
          </p:nvSpPr>
          <p:spPr>
            <a:xfrm>
              <a:off x="2629850" y="4245250"/>
              <a:ext cx="71000" cy="204625"/>
            </a:xfrm>
            <a:custGeom>
              <a:avLst/>
              <a:gdLst/>
              <a:ahLst/>
              <a:cxnLst/>
              <a:rect l="l" t="t" r="r" b="b"/>
              <a:pathLst>
                <a:path w="2840" h="8185" extrusionOk="0">
                  <a:moveTo>
                    <a:pt x="2199" y="309"/>
                  </a:moveTo>
                  <a:lnTo>
                    <a:pt x="2535" y="396"/>
                  </a:lnTo>
                  <a:lnTo>
                    <a:pt x="644" y="7876"/>
                  </a:lnTo>
                  <a:lnTo>
                    <a:pt x="309" y="7792"/>
                  </a:lnTo>
                  <a:lnTo>
                    <a:pt x="2199" y="309"/>
                  </a:lnTo>
                  <a:close/>
                  <a:moveTo>
                    <a:pt x="2012" y="1"/>
                  </a:moveTo>
                  <a:lnTo>
                    <a:pt x="0" y="7973"/>
                  </a:lnTo>
                  <a:lnTo>
                    <a:pt x="825" y="8184"/>
                  </a:lnTo>
                  <a:lnTo>
                    <a:pt x="2840" y="212"/>
                  </a:lnTo>
                  <a:lnTo>
                    <a:pt x="20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54"/>
            <p:cNvSpPr/>
            <p:nvPr/>
          </p:nvSpPr>
          <p:spPr>
            <a:xfrm>
              <a:off x="3314200" y="3307675"/>
              <a:ext cx="137150" cy="105625"/>
            </a:xfrm>
            <a:custGeom>
              <a:avLst/>
              <a:gdLst/>
              <a:ahLst/>
              <a:cxnLst/>
              <a:rect l="l" t="t" r="r" b="b"/>
              <a:pathLst>
                <a:path w="5486" h="4225" extrusionOk="0">
                  <a:moveTo>
                    <a:pt x="5281" y="0"/>
                  </a:moveTo>
                  <a:lnTo>
                    <a:pt x="1" y="3950"/>
                  </a:lnTo>
                  <a:lnTo>
                    <a:pt x="209" y="4225"/>
                  </a:lnTo>
                  <a:lnTo>
                    <a:pt x="5486" y="275"/>
                  </a:lnTo>
                  <a:lnTo>
                    <a:pt x="5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54"/>
            <p:cNvSpPr/>
            <p:nvPr/>
          </p:nvSpPr>
          <p:spPr>
            <a:xfrm>
              <a:off x="3298275" y="3292175"/>
              <a:ext cx="169250" cy="136225"/>
            </a:xfrm>
            <a:custGeom>
              <a:avLst/>
              <a:gdLst/>
              <a:ahLst/>
              <a:cxnLst/>
              <a:rect l="l" t="t" r="r" b="b"/>
              <a:pathLst>
                <a:path w="6770" h="5449" extrusionOk="0">
                  <a:moveTo>
                    <a:pt x="5972" y="255"/>
                  </a:moveTo>
                  <a:lnTo>
                    <a:pt x="6482" y="935"/>
                  </a:lnTo>
                  <a:lnTo>
                    <a:pt x="799" y="5197"/>
                  </a:lnTo>
                  <a:lnTo>
                    <a:pt x="289" y="4513"/>
                  </a:lnTo>
                  <a:lnTo>
                    <a:pt x="5972" y="255"/>
                  </a:lnTo>
                  <a:close/>
                  <a:moveTo>
                    <a:pt x="5967" y="1"/>
                  </a:moveTo>
                  <a:cubicBezTo>
                    <a:pt x="5913" y="1"/>
                    <a:pt x="5861" y="18"/>
                    <a:pt x="5818" y="50"/>
                  </a:cubicBezTo>
                  <a:lnTo>
                    <a:pt x="135" y="4308"/>
                  </a:lnTo>
                  <a:cubicBezTo>
                    <a:pt x="24" y="4392"/>
                    <a:pt x="1" y="4553"/>
                    <a:pt x="85" y="4664"/>
                  </a:cubicBezTo>
                  <a:lnTo>
                    <a:pt x="598" y="5348"/>
                  </a:lnTo>
                  <a:cubicBezTo>
                    <a:pt x="638" y="5401"/>
                    <a:pt x="698" y="5435"/>
                    <a:pt x="765" y="5445"/>
                  </a:cubicBezTo>
                  <a:cubicBezTo>
                    <a:pt x="775" y="5448"/>
                    <a:pt x="789" y="5448"/>
                    <a:pt x="799" y="5448"/>
                  </a:cubicBezTo>
                  <a:cubicBezTo>
                    <a:pt x="856" y="5448"/>
                    <a:pt x="906" y="5431"/>
                    <a:pt x="953" y="5398"/>
                  </a:cubicBezTo>
                  <a:lnTo>
                    <a:pt x="6632" y="1137"/>
                  </a:lnTo>
                  <a:cubicBezTo>
                    <a:pt x="6746" y="1056"/>
                    <a:pt x="6770" y="895"/>
                    <a:pt x="6683" y="785"/>
                  </a:cubicBezTo>
                  <a:lnTo>
                    <a:pt x="6173" y="101"/>
                  </a:lnTo>
                  <a:cubicBezTo>
                    <a:pt x="6133" y="47"/>
                    <a:pt x="6073" y="10"/>
                    <a:pt x="6005" y="3"/>
                  </a:cubicBezTo>
                  <a:cubicBezTo>
                    <a:pt x="5993" y="2"/>
                    <a:pt x="5980" y="1"/>
                    <a:pt x="5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54"/>
            <p:cNvSpPr/>
            <p:nvPr/>
          </p:nvSpPr>
          <p:spPr>
            <a:xfrm>
              <a:off x="3305500" y="3298525"/>
              <a:ext cx="154825" cy="123575"/>
            </a:xfrm>
            <a:custGeom>
              <a:avLst/>
              <a:gdLst/>
              <a:ahLst/>
              <a:cxnLst/>
              <a:rect l="l" t="t" r="r" b="b"/>
              <a:pathLst>
                <a:path w="6193" h="4943" extrusionOk="0">
                  <a:moveTo>
                    <a:pt x="5629" y="356"/>
                  </a:moveTo>
                  <a:lnTo>
                    <a:pt x="5837" y="631"/>
                  </a:lnTo>
                  <a:lnTo>
                    <a:pt x="560" y="4584"/>
                  </a:lnTo>
                  <a:lnTo>
                    <a:pt x="356" y="4309"/>
                  </a:lnTo>
                  <a:lnTo>
                    <a:pt x="5629" y="356"/>
                  </a:lnTo>
                  <a:close/>
                  <a:moveTo>
                    <a:pt x="5683" y="1"/>
                  </a:moveTo>
                  <a:lnTo>
                    <a:pt x="0" y="4259"/>
                  </a:lnTo>
                  <a:lnTo>
                    <a:pt x="510" y="4943"/>
                  </a:lnTo>
                  <a:lnTo>
                    <a:pt x="6193" y="681"/>
                  </a:lnTo>
                  <a:lnTo>
                    <a:pt x="5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54"/>
            <p:cNvSpPr/>
            <p:nvPr/>
          </p:nvSpPr>
          <p:spPr>
            <a:xfrm>
              <a:off x="1299150" y="1971200"/>
              <a:ext cx="89050" cy="8650"/>
            </a:xfrm>
            <a:custGeom>
              <a:avLst/>
              <a:gdLst/>
              <a:ahLst/>
              <a:cxnLst/>
              <a:rect l="l" t="t" r="r" b="b"/>
              <a:pathLst>
                <a:path w="3562" h="346" extrusionOk="0">
                  <a:moveTo>
                    <a:pt x="132" y="1"/>
                  </a:moveTo>
                  <a:cubicBezTo>
                    <a:pt x="88" y="115"/>
                    <a:pt x="44" y="229"/>
                    <a:pt x="1" y="346"/>
                  </a:cubicBezTo>
                  <a:lnTo>
                    <a:pt x="3561" y="346"/>
                  </a:lnTo>
                  <a:lnTo>
                    <a:pt x="3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54"/>
            <p:cNvSpPr/>
            <p:nvPr/>
          </p:nvSpPr>
          <p:spPr>
            <a:xfrm>
              <a:off x="1294725" y="1958550"/>
              <a:ext cx="106125" cy="33975"/>
            </a:xfrm>
            <a:custGeom>
              <a:avLst/>
              <a:gdLst/>
              <a:ahLst/>
              <a:cxnLst/>
              <a:rect l="l" t="t" r="r" b="b"/>
              <a:pathLst>
                <a:path w="4245" h="1359" extrusionOk="0">
                  <a:moveTo>
                    <a:pt x="500" y="0"/>
                  </a:moveTo>
                  <a:cubicBezTo>
                    <a:pt x="469" y="84"/>
                    <a:pt x="436" y="168"/>
                    <a:pt x="402" y="255"/>
                  </a:cubicBezTo>
                  <a:lnTo>
                    <a:pt x="3993" y="255"/>
                  </a:lnTo>
                  <a:lnTo>
                    <a:pt x="3993" y="1107"/>
                  </a:lnTo>
                  <a:lnTo>
                    <a:pt x="87" y="1107"/>
                  </a:lnTo>
                  <a:cubicBezTo>
                    <a:pt x="57" y="1191"/>
                    <a:pt x="30" y="1274"/>
                    <a:pt x="0" y="1358"/>
                  </a:cubicBezTo>
                  <a:lnTo>
                    <a:pt x="3993" y="1358"/>
                  </a:lnTo>
                  <a:cubicBezTo>
                    <a:pt x="4131" y="1358"/>
                    <a:pt x="4245" y="1244"/>
                    <a:pt x="4245" y="1107"/>
                  </a:cubicBezTo>
                  <a:lnTo>
                    <a:pt x="4245" y="252"/>
                  </a:lnTo>
                  <a:cubicBezTo>
                    <a:pt x="4245" y="111"/>
                    <a:pt x="4131" y="0"/>
                    <a:pt x="39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54"/>
            <p:cNvSpPr/>
            <p:nvPr/>
          </p:nvSpPr>
          <p:spPr>
            <a:xfrm>
              <a:off x="1296900" y="1964825"/>
              <a:ext cx="97675" cy="21400"/>
            </a:xfrm>
            <a:custGeom>
              <a:avLst/>
              <a:gdLst/>
              <a:ahLst/>
              <a:cxnLst/>
              <a:rect l="l" t="t" r="r" b="b"/>
              <a:pathLst>
                <a:path w="3907" h="856" extrusionOk="0">
                  <a:moveTo>
                    <a:pt x="315" y="1"/>
                  </a:moveTo>
                  <a:cubicBezTo>
                    <a:pt x="285" y="85"/>
                    <a:pt x="252" y="168"/>
                    <a:pt x="222" y="256"/>
                  </a:cubicBezTo>
                  <a:lnTo>
                    <a:pt x="3651" y="256"/>
                  </a:lnTo>
                  <a:lnTo>
                    <a:pt x="3651" y="601"/>
                  </a:lnTo>
                  <a:lnTo>
                    <a:pt x="91" y="601"/>
                  </a:lnTo>
                  <a:cubicBezTo>
                    <a:pt x="61" y="685"/>
                    <a:pt x="34" y="769"/>
                    <a:pt x="0" y="856"/>
                  </a:cubicBezTo>
                  <a:lnTo>
                    <a:pt x="3906" y="856"/>
                  </a:lnTo>
                  <a:lnTo>
                    <a:pt x="3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54"/>
            <p:cNvSpPr/>
            <p:nvPr/>
          </p:nvSpPr>
          <p:spPr>
            <a:xfrm>
              <a:off x="1184000" y="3094350"/>
              <a:ext cx="137050" cy="105800"/>
            </a:xfrm>
            <a:custGeom>
              <a:avLst/>
              <a:gdLst/>
              <a:ahLst/>
              <a:cxnLst/>
              <a:rect l="l" t="t" r="r" b="b"/>
              <a:pathLst>
                <a:path w="5482" h="4232" extrusionOk="0">
                  <a:moveTo>
                    <a:pt x="5274" y="1"/>
                  </a:moveTo>
                  <a:lnTo>
                    <a:pt x="0" y="3957"/>
                  </a:lnTo>
                  <a:lnTo>
                    <a:pt x="205" y="4232"/>
                  </a:lnTo>
                  <a:lnTo>
                    <a:pt x="5482" y="276"/>
                  </a:lnTo>
                  <a:lnTo>
                    <a:pt x="52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54"/>
            <p:cNvSpPr/>
            <p:nvPr/>
          </p:nvSpPr>
          <p:spPr>
            <a:xfrm>
              <a:off x="1167900" y="3079075"/>
              <a:ext cx="169250" cy="136325"/>
            </a:xfrm>
            <a:custGeom>
              <a:avLst/>
              <a:gdLst/>
              <a:ahLst/>
              <a:cxnLst/>
              <a:rect l="l" t="t" r="r" b="b"/>
              <a:pathLst>
                <a:path w="6770" h="5453" extrusionOk="0">
                  <a:moveTo>
                    <a:pt x="5972" y="253"/>
                  </a:moveTo>
                  <a:lnTo>
                    <a:pt x="6481" y="937"/>
                  </a:lnTo>
                  <a:lnTo>
                    <a:pt x="798" y="5198"/>
                  </a:lnTo>
                  <a:lnTo>
                    <a:pt x="289" y="4514"/>
                  </a:lnTo>
                  <a:lnTo>
                    <a:pt x="5972" y="253"/>
                  </a:lnTo>
                  <a:close/>
                  <a:moveTo>
                    <a:pt x="5976" y="0"/>
                  </a:moveTo>
                  <a:cubicBezTo>
                    <a:pt x="5919" y="0"/>
                    <a:pt x="5863" y="17"/>
                    <a:pt x="5817" y="52"/>
                  </a:cubicBezTo>
                  <a:lnTo>
                    <a:pt x="135" y="4313"/>
                  </a:lnTo>
                  <a:cubicBezTo>
                    <a:pt x="24" y="4397"/>
                    <a:pt x="0" y="4554"/>
                    <a:pt x="84" y="4668"/>
                  </a:cubicBezTo>
                  <a:lnTo>
                    <a:pt x="594" y="5349"/>
                  </a:lnTo>
                  <a:cubicBezTo>
                    <a:pt x="637" y="5403"/>
                    <a:pt x="698" y="5440"/>
                    <a:pt x="762" y="5450"/>
                  </a:cubicBezTo>
                  <a:cubicBezTo>
                    <a:pt x="775" y="5450"/>
                    <a:pt x="788" y="5453"/>
                    <a:pt x="798" y="5453"/>
                  </a:cubicBezTo>
                  <a:cubicBezTo>
                    <a:pt x="855" y="5453"/>
                    <a:pt x="906" y="5433"/>
                    <a:pt x="953" y="5403"/>
                  </a:cubicBezTo>
                  <a:lnTo>
                    <a:pt x="6632" y="1141"/>
                  </a:lnTo>
                  <a:cubicBezTo>
                    <a:pt x="6746" y="1058"/>
                    <a:pt x="6770" y="897"/>
                    <a:pt x="6682" y="786"/>
                  </a:cubicBezTo>
                  <a:lnTo>
                    <a:pt x="6173" y="102"/>
                  </a:lnTo>
                  <a:cubicBezTo>
                    <a:pt x="6133" y="48"/>
                    <a:pt x="6072" y="12"/>
                    <a:pt x="6005" y="2"/>
                  </a:cubicBezTo>
                  <a:cubicBezTo>
                    <a:pt x="5996" y="1"/>
                    <a:pt x="5986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54"/>
            <p:cNvSpPr/>
            <p:nvPr/>
          </p:nvSpPr>
          <p:spPr>
            <a:xfrm>
              <a:off x="1175100" y="3085375"/>
              <a:ext cx="154850" cy="123675"/>
            </a:xfrm>
            <a:custGeom>
              <a:avLst/>
              <a:gdLst/>
              <a:ahLst/>
              <a:cxnLst/>
              <a:rect l="l" t="t" r="r" b="b"/>
              <a:pathLst>
                <a:path w="6194" h="4947" extrusionOk="0">
                  <a:moveTo>
                    <a:pt x="5630" y="360"/>
                  </a:moveTo>
                  <a:lnTo>
                    <a:pt x="5838" y="635"/>
                  </a:lnTo>
                  <a:lnTo>
                    <a:pt x="561" y="4591"/>
                  </a:lnTo>
                  <a:lnTo>
                    <a:pt x="356" y="4316"/>
                  </a:lnTo>
                  <a:lnTo>
                    <a:pt x="5630" y="360"/>
                  </a:lnTo>
                  <a:close/>
                  <a:moveTo>
                    <a:pt x="5680" y="1"/>
                  </a:moveTo>
                  <a:lnTo>
                    <a:pt x="1" y="4262"/>
                  </a:lnTo>
                  <a:lnTo>
                    <a:pt x="510" y="4946"/>
                  </a:lnTo>
                  <a:lnTo>
                    <a:pt x="6193" y="685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54"/>
            <p:cNvSpPr/>
            <p:nvPr/>
          </p:nvSpPr>
          <p:spPr>
            <a:xfrm>
              <a:off x="4597625" y="329975"/>
              <a:ext cx="10925" cy="65575"/>
            </a:xfrm>
            <a:custGeom>
              <a:avLst/>
              <a:gdLst/>
              <a:ahLst/>
              <a:cxnLst/>
              <a:rect l="l" t="t" r="r" b="b"/>
              <a:pathLst>
                <a:path w="437" h="2623" extrusionOk="0">
                  <a:moveTo>
                    <a:pt x="97" y="1"/>
                  </a:moveTo>
                  <a:lnTo>
                    <a:pt x="0" y="2609"/>
                  </a:lnTo>
                  <a:lnTo>
                    <a:pt x="339" y="2622"/>
                  </a:lnTo>
                  <a:lnTo>
                    <a:pt x="436" y="101"/>
                  </a:lnTo>
                  <a:cubicBezTo>
                    <a:pt x="322" y="68"/>
                    <a:pt x="211" y="37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54"/>
            <p:cNvSpPr/>
            <p:nvPr/>
          </p:nvSpPr>
          <p:spPr>
            <a:xfrm>
              <a:off x="4584550" y="326300"/>
              <a:ext cx="36550" cy="82250"/>
            </a:xfrm>
            <a:custGeom>
              <a:avLst/>
              <a:gdLst/>
              <a:ahLst/>
              <a:cxnLst/>
              <a:rect l="l" t="t" r="r" b="b"/>
              <a:pathLst>
                <a:path w="1462" h="3290" extrusionOk="0">
                  <a:moveTo>
                    <a:pt x="118" y="0"/>
                  </a:moveTo>
                  <a:lnTo>
                    <a:pt x="4" y="2991"/>
                  </a:lnTo>
                  <a:cubicBezTo>
                    <a:pt x="0" y="3131"/>
                    <a:pt x="108" y="3249"/>
                    <a:pt x="248" y="3255"/>
                  </a:cubicBezTo>
                  <a:lnTo>
                    <a:pt x="1097" y="3289"/>
                  </a:lnTo>
                  <a:lnTo>
                    <a:pt x="1107" y="3289"/>
                  </a:lnTo>
                  <a:cubicBezTo>
                    <a:pt x="1244" y="3289"/>
                    <a:pt x="1355" y="3182"/>
                    <a:pt x="1361" y="3044"/>
                  </a:cubicBezTo>
                  <a:lnTo>
                    <a:pt x="1462" y="399"/>
                  </a:lnTo>
                  <a:cubicBezTo>
                    <a:pt x="1378" y="372"/>
                    <a:pt x="1294" y="349"/>
                    <a:pt x="1211" y="325"/>
                  </a:cubicBezTo>
                  <a:lnTo>
                    <a:pt x="1107" y="3034"/>
                  </a:lnTo>
                  <a:lnTo>
                    <a:pt x="258" y="3001"/>
                  </a:lnTo>
                  <a:lnTo>
                    <a:pt x="369" y="74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54"/>
            <p:cNvSpPr/>
            <p:nvPr/>
          </p:nvSpPr>
          <p:spPr>
            <a:xfrm>
              <a:off x="4590925" y="328125"/>
              <a:ext cx="23825" cy="74050"/>
            </a:xfrm>
            <a:custGeom>
              <a:avLst/>
              <a:gdLst/>
              <a:ahLst/>
              <a:cxnLst/>
              <a:rect l="l" t="t" r="r" b="b"/>
              <a:pathLst>
                <a:path w="953" h="2962" extrusionOk="0">
                  <a:moveTo>
                    <a:pt x="114" y="1"/>
                  </a:moveTo>
                  <a:lnTo>
                    <a:pt x="0" y="2928"/>
                  </a:lnTo>
                  <a:lnTo>
                    <a:pt x="848" y="2961"/>
                  </a:lnTo>
                  <a:lnTo>
                    <a:pt x="952" y="252"/>
                  </a:lnTo>
                  <a:cubicBezTo>
                    <a:pt x="868" y="225"/>
                    <a:pt x="785" y="202"/>
                    <a:pt x="701" y="175"/>
                  </a:cubicBezTo>
                  <a:lnTo>
                    <a:pt x="607" y="2696"/>
                  </a:lnTo>
                  <a:lnTo>
                    <a:pt x="268" y="2683"/>
                  </a:lnTo>
                  <a:lnTo>
                    <a:pt x="365" y="78"/>
                  </a:lnTo>
                  <a:cubicBezTo>
                    <a:pt x="282" y="51"/>
                    <a:pt x="198" y="28"/>
                    <a:pt x="1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54"/>
            <p:cNvSpPr/>
            <p:nvPr/>
          </p:nvSpPr>
          <p:spPr>
            <a:xfrm>
              <a:off x="3448900" y="240125"/>
              <a:ext cx="37750" cy="45525"/>
            </a:xfrm>
            <a:custGeom>
              <a:avLst/>
              <a:gdLst/>
              <a:ahLst/>
              <a:cxnLst/>
              <a:rect l="l" t="t" r="r" b="b"/>
              <a:pathLst>
                <a:path w="1510" h="1821" extrusionOk="0">
                  <a:moveTo>
                    <a:pt x="383" y="0"/>
                  </a:moveTo>
                  <a:lnTo>
                    <a:pt x="1" y="51"/>
                  </a:lnTo>
                  <a:lnTo>
                    <a:pt x="1228" y="1821"/>
                  </a:lnTo>
                  <a:lnTo>
                    <a:pt x="1509" y="1627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54"/>
            <p:cNvSpPr/>
            <p:nvPr/>
          </p:nvSpPr>
          <p:spPr>
            <a:xfrm>
              <a:off x="3434825" y="238125"/>
              <a:ext cx="67825" cy="62700"/>
            </a:xfrm>
            <a:custGeom>
              <a:avLst/>
              <a:gdLst/>
              <a:ahLst/>
              <a:cxnLst/>
              <a:rect l="l" t="t" r="r" b="b"/>
              <a:pathLst>
                <a:path w="2713" h="2508" extrusionOk="0">
                  <a:moveTo>
                    <a:pt x="1506" y="0"/>
                  </a:moveTo>
                  <a:cubicBezTo>
                    <a:pt x="1412" y="13"/>
                    <a:pt x="1321" y="27"/>
                    <a:pt x="1227" y="40"/>
                  </a:cubicBezTo>
                  <a:lnTo>
                    <a:pt x="2424" y="1770"/>
                  </a:lnTo>
                  <a:lnTo>
                    <a:pt x="1724" y="2253"/>
                  </a:lnTo>
                  <a:lnTo>
                    <a:pt x="282" y="171"/>
                  </a:lnTo>
                  <a:cubicBezTo>
                    <a:pt x="188" y="184"/>
                    <a:pt x="94" y="198"/>
                    <a:pt x="0" y="211"/>
                  </a:cubicBezTo>
                  <a:lnTo>
                    <a:pt x="1516" y="2401"/>
                  </a:lnTo>
                  <a:cubicBezTo>
                    <a:pt x="1563" y="2468"/>
                    <a:pt x="1640" y="2508"/>
                    <a:pt x="1724" y="2508"/>
                  </a:cubicBezTo>
                  <a:cubicBezTo>
                    <a:pt x="1774" y="2508"/>
                    <a:pt x="1824" y="2491"/>
                    <a:pt x="1868" y="2464"/>
                  </a:cubicBezTo>
                  <a:lnTo>
                    <a:pt x="2565" y="1978"/>
                  </a:lnTo>
                  <a:cubicBezTo>
                    <a:pt x="2683" y="1901"/>
                    <a:pt x="2713" y="1740"/>
                    <a:pt x="2632" y="1626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54"/>
            <p:cNvSpPr/>
            <p:nvPr/>
          </p:nvSpPr>
          <p:spPr>
            <a:xfrm>
              <a:off x="3441850" y="239125"/>
              <a:ext cx="53600" cy="55350"/>
            </a:xfrm>
            <a:custGeom>
              <a:avLst/>
              <a:gdLst/>
              <a:ahLst/>
              <a:cxnLst/>
              <a:rect l="l" t="t" r="r" b="b"/>
              <a:pathLst>
                <a:path w="2144" h="2214" extrusionOk="0">
                  <a:moveTo>
                    <a:pt x="946" y="0"/>
                  </a:moveTo>
                  <a:cubicBezTo>
                    <a:pt x="853" y="14"/>
                    <a:pt x="759" y="27"/>
                    <a:pt x="665" y="40"/>
                  </a:cubicBezTo>
                  <a:lnTo>
                    <a:pt x="1791" y="1667"/>
                  </a:lnTo>
                  <a:lnTo>
                    <a:pt x="1510" y="1861"/>
                  </a:lnTo>
                  <a:lnTo>
                    <a:pt x="283" y="91"/>
                  </a:lnTo>
                  <a:lnTo>
                    <a:pt x="1" y="131"/>
                  </a:lnTo>
                  <a:lnTo>
                    <a:pt x="1443" y="2213"/>
                  </a:lnTo>
                  <a:lnTo>
                    <a:pt x="2143" y="173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54"/>
            <p:cNvSpPr/>
            <p:nvPr/>
          </p:nvSpPr>
          <p:spPr>
            <a:xfrm>
              <a:off x="1334275" y="3911900"/>
              <a:ext cx="232450" cy="55025"/>
            </a:xfrm>
            <a:custGeom>
              <a:avLst/>
              <a:gdLst/>
              <a:ahLst/>
              <a:cxnLst/>
              <a:rect l="l" t="t" r="r" b="b"/>
              <a:pathLst>
                <a:path w="9298" h="2201" extrusionOk="0">
                  <a:moveTo>
                    <a:pt x="1" y="1"/>
                  </a:moveTo>
                  <a:lnTo>
                    <a:pt x="1" y="1"/>
                  </a:lnTo>
                  <a:cubicBezTo>
                    <a:pt x="54" y="128"/>
                    <a:pt x="105" y="256"/>
                    <a:pt x="158" y="383"/>
                  </a:cubicBezTo>
                  <a:lnTo>
                    <a:pt x="9231" y="2200"/>
                  </a:lnTo>
                  <a:lnTo>
                    <a:pt x="9298" y="18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54"/>
            <p:cNvSpPr/>
            <p:nvPr/>
          </p:nvSpPr>
          <p:spPr>
            <a:xfrm>
              <a:off x="1328500" y="3897825"/>
              <a:ext cx="252650" cy="82925"/>
            </a:xfrm>
            <a:custGeom>
              <a:avLst/>
              <a:gdLst/>
              <a:ahLst/>
              <a:cxnLst/>
              <a:rect l="l" t="t" r="r" b="b"/>
              <a:pathLst>
                <a:path w="10106" h="3317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95"/>
                    <a:pt x="77" y="188"/>
                    <a:pt x="114" y="282"/>
                  </a:cubicBezTo>
                  <a:lnTo>
                    <a:pt x="9827" y="2223"/>
                  </a:lnTo>
                  <a:lnTo>
                    <a:pt x="9659" y="3062"/>
                  </a:lnTo>
                  <a:lnTo>
                    <a:pt x="503" y="1231"/>
                  </a:lnTo>
                  <a:lnTo>
                    <a:pt x="503" y="1231"/>
                  </a:lnTo>
                  <a:cubicBezTo>
                    <a:pt x="540" y="1325"/>
                    <a:pt x="577" y="1419"/>
                    <a:pt x="617" y="1513"/>
                  </a:cubicBezTo>
                  <a:lnTo>
                    <a:pt x="9609" y="3310"/>
                  </a:lnTo>
                  <a:cubicBezTo>
                    <a:pt x="9626" y="3313"/>
                    <a:pt x="9643" y="3313"/>
                    <a:pt x="9663" y="3316"/>
                  </a:cubicBezTo>
                  <a:cubicBezTo>
                    <a:pt x="9710" y="3316"/>
                    <a:pt x="9760" y="3300"/>
                    <a:pt x="9803" y="3273"/>
                  </a:cubicBezTo>
                  <a:cubicBezTo>
                    <a:pt x="9857" y="3236"/>
                    <a:pt x="9897" y="3179"/>
                    <a:pt x="9911" y="3112"/>
                  </a:cubicBezTo>
                  <a:lnTo>
                    <a:pt x="10078" y="2274"/>
                  </a:lnTo>
                  <a:cubicBezTo>
                    <a:pt x="10105" y="2136"/>
                    <a:pt x="10015" y="2002"/>
                    <a:pt x="9877" y="197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54"/>
            <p:cNvSpPr/>
            <p:nvPr/>
          </p:nvSpPr>
          <p:spPr>
            <a:xfrm>
              <a:off x="1331425" y="3904875"/>
              <a:ext cx="242850" cy="69500"/>
            </a:xfrm>
            <a:custGeom>
              <a:avLst/>
              <a:gdLst/>
              <a:ahLst/>
              <a:cxnLst/>
              <a:rect l="l" t="t" r="r" b="b"/>
              <a:pathLst>
                <a:path w="9714" h="2780" extrusionOk="0">
                  <a:moveTo>
                    <a:pt x="1" y="0"/>
                  </a:moveTo>
                  <a:lnTo>
                    <a:pt x="1" y="0"/>
                  </a:lnTo>
                  <a:cubicBezTo>
                    <a:pt x="41" y="94"/>
                    <a:pt x="78" y="185"/>
                    <a:pt x="118" y="279"/>
                  </a:cubicBezTo>
                  <a:lnTo>
                    <a:pt x="9412" y="2139"/>
                  </a:lnTo>
                  <a:lnTo>
                    <a:pt x="9345" y="2481"/>
                  </a:lnTo>
                  <a:lnTo>
                    <a:pt x="272" y="664"/>
                  </a:lnTo>
                  <a:lnTo>
                    <a:pt x="272" y="664"/>
                  </a:lnTo>
                  <a:cubicBezTo>
                    <a:pt x="309" y="758"/>
                    <a:pt x="346" y="855"/>
                    <a:pt x="386" y="946"/>
                  </a:cubicBezTo>
                  <a:lnTo>
                    <a:pt x="9546" y="2780"/>
                  </a:lnTo>
                  <a:lnTo>
                    <a:pt x="9713" y="19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54"/>
            <p:cNvSpPr/>
            <p:nvPr/>
          </p:nvSpPr>
          <p:spPr>
            <a:xfrm>
              <a:off x="5919500" y="4145500"/>
              <a:ext cx="134725" cy="194825"/>
            </a:xfrm>
            <a:custGeom>
              <a:avLst/>
              <a:gdLst/>
              <a:ahLst/>
              <a:cxnLst/>
              <a:rect l="l" t="t" r="r" b="b"/>
              <a:pathLst>
                <a:path w="5389" h="7793" extrusionOk="0">
                  <a:moveTo>
                    <a:pt x="292" y="1"/>
                  </a:moveTo>
                  <a:lnTo>
                    <a:pt x="1" y="192"/>
                  </a:lnTo>
                  <a:lnTo>
                    <a:pt x="5100" y="7792"/>
                  </a:lnTo>
                  <a:lnTo>
                    <a:pt x="5388" y="7598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54"/>
            <p:cNvSpPr/>
            <p:nvPr/>
          </p:nvSpPr>
          <p:spPr>
            <a:xfrm>
              <a:off x="5903500" y="4130300"/>
              <a:ext cx="166725" cy="225200"/>
            </a:xfrm>
            <a:custGeom>
              <a:avLst/>
              <a:gdLst/>
              <a:ahLst/>
              <a:cxnLst/>
              <a:rect l="l" t="t" r="r" b="b"/>
              <a:pathLst>
                <a:path w="6669" h="9008" extrusionOk="0">
                  <a:moveTo>
                    <a:pt x="1003" y="257"/>
                  </a:moveTo>
                  <a:lnTo>
                    <a:pt x="6384" y="8276"/>
                  </a:lnTo>
                  <a:lnTo>
                    <a:pt x="5670" y="8753"/>
                  </a:lnTo>
                  <a:lnTo>
                    <a:pt x="289" y="733"/>
                  </a:lnTo>
                  <a:lnTo>
                    <a:pt x="1003" y="257"/>
                  </a:lnTo>
                  <a:close/>
                  <a:moveTo>
                    <a:pt x="1003" y="1"/>
                  </a:moveTo>
                  <a:cubicBezTo>
                    <a:pt x="951" y="1"/>
                    <a:pt x="900" y="17"/>
                    <a:pt x="858" y="46"/>
                  </a:cubicBezTo>
                  <a:lnTo>
                    <a:pt x="148" y="522"/>
                  </a:lnTo>
                  <a:cubicBezTo>
                    <a:pt x="30" y="599"/>
                    <a:pt x="0" y="756"/>
                    <a:pt x="77" y="874"/>
                  </a:cubicBezTo>
                  <a:lnTo>
                    <a:pt x="5458" y="8893"/>
                  </a:lnTo>
                  <a:cubicBezTo>
                    <a:pt x="5499" y="8950"/>
                    <a:pt x="5556" y="8987"/>
                    <a:pt x="5623" y="9001"/>
                  </a:cubicBezTo>
                  <a:cubicBezTo>
                    <a:pt x="5639" y="9004"/>
                    <a:pt x="5656" y="9007"/>
                    <a:pt x="5670" y="9007"/>
                  </a:cubicBezTo>
                  <a:cubicBezTo>
                    <a:pt x="5720" y="9007"/>
                    <a:pt x="5770" y="8991"/>
                    <a:pt x="5814" y="8964"/>
                  </a:cubicBezTo>
                  <a:lnTo>
                    <a:pt x="6525" y="8488"/>
                  </a:lnTo>
                  <a:cubicBezTo>
                    <a:pt x="6639" y="8411"/>
                    <a:pt x="6669" y="8253"/>
                    <a:pt x="6592" y="8136"/>
                  </a:cubicBezTo>
                  <a:lnTo>
                    <a:pt x="1210" y="113"/>
                  </a:lnTo>
                  <a:cubicBezTo>
                    <a:pt x="1174" y="56"/>
                    <a:pt x="1113" y="19"/>
                    <a:pt x="1050" y="5"/>
                  </a:cubicBezTo>
                  <a:cubicBezTo>
                    <a:pt x="1034" y="2"/>
                    <a:pt x="1018" y="1"/>
                    <a:pt x="1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54"/>
            <p:cNvSpPr/>
            <p:nvPr/>
          </p:nvSpPr>
          <p:spPr>
            <a:xfrm>
              <a:off x="5910700" y="4136700"/>
              <a:ext cx="152325" cy="212425"/>
            </a:xfrm>
            <a:custGeom>
              <a:avLst/>
              <a:gdLst/>
              <a:ahLst/>
              <a:cxnLst/>
              <a:rect l="l" t="t" r="r" b="b"/>
              <a:pathLst>
                <a:path w="6093" h="8497" extrusionOk="0">
                  <a:moveTo>
                    <a:pt x="644" y="349"/>
                  </a:moveTo>
                  <a:lnTo>
                    <a:pt x="5744" y="7950"/>
                  </a:lnTo>
                  <a:lnTo>
                    <a:pt x="5452" y="8144"/>
                  </a:lnTo>
                  <a:lnTo>
                    <a:pt x="353" y="544"/>
                  </a:lnTo>
                  <a:lnTo>
                    <a:pt x="644" y="349"/>
                  </a:lnTo>
                  <a:close/>
                  <a:moveTo>
                    <a:pt x="715" y="1"/>
                  </a:moveTo>
                  <a:lnTo>
                    <a:pt x="1" y="477"/>
                  </a:lnTo>
                  <a:lnTo>
                    <a:pt x="5382" y="8497"/>
                  </a:lnTo>
                  <a:lnTo>
                    <a:pt x="6092" y="8017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54"/>
            <p:cNvSpPr/>
            <p:nvPr/>
          </p:nvSpPr>
          <p:spPr>
            <a:xfrm>
              <a:off x="2898900" y="2635950"/>
              <a:ext cx="53825" cy="187875"/>
            </a:xfrm>
            <a:custGeom>
              <a:avLst/>
              <a:gdLst/>
              <a:ahLst/>
              <a:cxnLst/>
              <a:rect l="l" t="t" r="r" b="b"/>
              <a:pathLst>
                <a:path w="2153" h="7515" extrusionOk="0">
                  <a:moveTo>
                    <a:pt x="1821" y="1"/>
                  </a:moveTo>
                  <a:lnTo>
                    <a:pt x="0" y="7430"/>
                  </a:lnTo>
                  <a:lnTo>
                    <a:pt x="336" y="7514"/>
                  </a:lnTo>
                  <a:lnTo>
                    <a:pt x="2153" y="85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54"/>
            <p:cNvSpPr/>
            <p:nvPr/>
          </p:nvSpPr>
          <p:spPr>
            <a:xfrm>
              <a:off x="2884225" y="2621925"/>
              <a:ext cx="83175" cy="215900"/>
            </a:xfrm>
            <a:custGeom>
              <a:avLst/>
              <a:gdLst/>
              <a:ahLst/>
              <a:cxnLst/>
              <a:rect l="l" t="t" r="r" b="b"/>
              <a:pathLst>
                <a:path w="3327" h="8636" extrusionOk="0">
                  <a:moveTo>
                    <a:pt x="2220" y="257"/>
                  </a:moveTo>
                  <a:lnTo>
                    <a:pt x="3048" y="461"/>
                  </a:lnTo>
                  <a:lnTo>
                    <a:pt x="1110" y="8380"/>
                  </a:lnTo>
                  <a:lnTo>
                    <a:pt x="282" y="8176"/>
                  </a:lnTo>
                  <a:lnTo>
                    <a:pt x="2220" y="257"/>
                  </a:lnTo>
                  <a:close/>
                  <a:moveTo>
                    <a:pt x="2220" y="1"/>
                  </a:moveTo>
                  <a:cubicBezTo>
                    <a:pt x="2174" y="1"/>
                    <a:pt x="2128" y="13"/>
                    <a:pt x="2089" y="39"/>
                  </a:cubicBezTo>
                  <a:cubicBezTo>
                    <a:pt x="2032" y="72"/>
                    <a:pt x="1992" y="129"/>
                    <a:pt x="1975" y="193"/>
                  </a:cubicBezTo>
                  <a:lnTo>
                    <a:pt x="34" y="8115"/>
                  </a:lnTo>
                  <a:cubicBezTo>
                    <a:pt x="1" y="8250"/>
                    <a:pt x="84" y="8387"/>
                    <a:pt x="222" y="8421"/>
                  </a:cubicBezTo>
                  <a:lnTo>
                    <a:pt x="1047" y="8628"/>
                  </a:lnTo>
                  <a:cubicBezTo>
                    <a:pt x="1067" y="8632"/>
                    <a:pt x="1087" y="8635"/>
                    <a:pt x="1110" y="8635"/>
                  </a:cubicBezTo>
                  <a:cubicBezTo>
                    <a:pt x="1224" y="8635"/>
                    <a:pt x="1328" y="8555"/>
                    <a:pt x="1355" y="8441"/>
                  </a:cubicBezTo>
                  <a:lnTo>
                    <a:pt x="3293" y="522"/>
                  </a:lnTo>
                  <a:cubicBezTo>
                    <a:pt x="3326" y="384"/>
                    <a:pt x="3246" y="247"/>
                    <a:pt x="3108" y="213"/>
                  </a:cubicBezTo>
                  <a:lnTo>
                    <a:pt x="2284" y="9"/>
                  </a:lnTo>
                  <a:cubicBezTo>
                    <a:pt x="2263" y="3"/>
                    <a:pt x="2241" y="1"/>
                    <a:pt x="22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54"/>
            <p:cNvSpPr/>
            <p:nvPr/>
          </p:nvSpPr>
          <p:spPr>
            <a:xfrm>
              <a:off x="2891275" y="2628325"/>
              <a:ext cx="69175" cy="203125"/>
            </a:xfrm>
            <a:custGeom>
              <a:avLst/>
              <a:gdLst/>
              <a:ahLst/>
              <a:cxnLst/>
              <a:rect l="l" t="t" r="r" b="b"/>
              <a:pathLst>
                <a:path w="2767" h="8125" extrusionOk="0">
                  <a:moveTo>
                    <a:pt x="2126" y="306"/>
                  </a:moveTo>
                  <a:lnTo>
                    <a:pt x="2458" y="390"/>
                  </a:lnTo>
                  <a:lnTo>
                    <a:pt x="641" y="7819"/>
                  </a:lnTo>
                  <a:lnTo>
                    <a:pt x="305" y="7735"/>
                  </a:lnTo>
                  <a:lnTo>
                    <a:pt x="2126" y="306"/>
                  </a:lnTo>
                  <a:close/>
                  <a:moveTo>
                    <a:pt x="1938" y="1"/>
                  </a:moveTo>
                  <a:lnTo>
                    <a:pt x="0" y="7920"/>
                  </a:lnTo>
                  <a:lnTo>
                    <a:pt x="828" y="8124"/>
                  </a:lnTo>
                  <a:lnTo>
                    <a:pt x="2766" y="205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54"/>
            <p:cNvSpPr/>
            <p:nvPr/>
          </p:nvSpPr>
          <p:spPr>
            <a:xfrm>
              <a:off x="4237550" y="2899050"/>
              <a:ext cx="137050" cy="105825"/>
            </a:xfrm>
            <a:custGeom>
              <a:avLst/>
              <a:gdLst/>
              <a:ahLst/>
              <a:cxnLst/>
              <a:rect l="l" t="t" r="r" b="b"/>
              <a:pathLst>
                <a:path w="5482" h="4233" extrusionOk="0">
                  <a:moveTo>
                    <a:pt x="5274" y="1"/>
                  </a:moveTo>
                  <a:lnTo>
                    <a:pt x="0" y="3957"/>
                  </a:lnTo>
                  <a:lnTo>
                    <a:pt x="205" y="4232"/>
                  </a:lnTo>
                  <a:lnTo>
                    <a:pt x="5482" y="276"/>
                  </a:lnTo>
                  <a:lnTo>
                    <a:pt x="52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54"/>
            <p:cNvSpPr/>
            <p:nvPr/>
          </p:nvSpPr>
          <p:spPr>
            <a:xfrm>
              <a:off x="4221525" y="2883825"/>
              <a:ext cx="169175" cy="136300"/>
            </a:xfrm>
            <a:custGeom>
              <a:avLst/>
              <a:gdLst/>
              <a:ahLst/>
              <a:cxnLst/>
              <a:rect l="l" t="t" r="r" b="b"/>
              <a:pathLst>
                <a:path w="6767" h="5452" extrusionOk="0">
                  <a:moveTo>
                    <a:pt x="5965" y="255"/>
                  </a:moveTo>
                  <a:lnTo>
                    <a:pt x="6478" y="935"/>
                  </a:lnTo>
                  <a:lnTo>
                    <a:pt x="795" y="5196"/>
                  </a:lnTo>
                  <a:lnTo>
                    <a:pt x="286" y="4516"/>
                  </a:lnTo>
                  <a:lnTo>
                    <a:pt x="5965" y="255"/>
                  </a:lnTo>
                  <a:close/>
                  <a:moveTo>
                    <a:pt x="5967" y="0"/>
                  </a:moveTo>
                  <a:cubicBezTo>
                    <a:pt x="5912" y="0"/>
                    <a:pt x="5858" y="17"/>
                    <a:pt x="5814" y="50"/>
                  </a:cubicBezTo>
                  <a:lnTo>
                    <a:pt x="135" y="4311"/>
                  </a:lnTo>
                  <a:cubicBezTo>
                    <a:pt x="21" y="4395"/>
                    <a:pt x="1" y="4556"/>
                    <a:pt x="85" y="4667"/>
                  </a:cubicBezTo>
                  <a:lnTo>
                    <a:pt x="594" y="5347"/>
                  </a:lnTo>
                  <a:cubicBezTo>
                    <a:pt x="634" y="5401"/>
                    <a:pt x="695" y="5438"/>
                    <a:pt x="762" y="5448"/>
                  </a:cubicBezTo>
                  <a:cubicBezTo>
                    <a:pt x="775" y="5448"/>
                    <a:pt x="785" y="5451"/>
                    <a:pt x="799" y="5451"/>
                  </a:cubicBezTo>
                  <a:cubicBezTo>
                    <a:pt x="852" y="5448"/>
                    <a:pt x="906" y="5431"/>
                    <a:pt x="950" y="5401"/>
                  </a:cubicBezTo>
                  <a:lnTo>
                    <a:pt x="6629" y="1140"/>
                  </a:lnTo>
                  <a:cubicBezTo>
                    <a:pt x="6743" y="1056"/>
                    <a:pt x="6766" y="895"/>
                    <a:pt x="6679" y="784"/>
                  </a:cubicBezTo>
                  <a:lnTo>
                    <a:pt x="6173" y="104"/>
                  </a:lnTo>
                  <a:cubicBezTo>
                    <a:pt x="6133" y="47"/>
                    <a:pt x="6069" y="13"/>
                    <a:pt x="6005" y="3"/>
                  </a:cubicBezTo>
                  <a:cubicBezTo>
                    <a:pt x="5993" y="1"/>
                    <a:pt x="5980" y="0"/>
                    <a:pt x="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54"/>
            <p:cNvSpPr/>
            <p:nvPr/>
          </p:nvSpPr>
          <p:spPr>
            <a:xfrm>
              <a:off x="4228650" y="2890175"/>
              <a:ext cx="154850" cy="123575"/>
            </a:xfrm>
            <a:custGeom>
              <a:avLst/>
              <a:gdLst/>
              <a:ahLst/>
              <a:cxnLst/>
              <a:rect l="l" t="t" r="r" b="b"/>
              <a:pathLst>
                <a:path w="6194" h="4943" extrusionOk="0">
                  <a:moveTo>
                    <a:pt x="5630" y="356"/>
                  </a:moveTo>
                  <a:lnTo>
                    <a:pt x="5838" y="631"/>
                  </a:lnTo>
                  <a:lnTo>
                    <a:pt x="561" y="4587"/>
                  </a:lnTo>
                  <a:lnTo>
                    <a:pt x="356" y="4312"/>
                  </a:lnTo>
                  <a:lnTo>
                    <a:pt x="5630" y="356"/>
                  </a:lnTo>
                  <a:close/>
                  <a:moveTo>
                    <a:pt x="5680" y="1"/>
                  </a:moveTo>
                  <a:lnTo>
                    <a:pt x="1" y="4262"/>
                  </a:lnTo>
                  <a:lnTo>
                    <a:pt x="510" y="4942"/>
                  </a:lnTo>
                  <a:lnTo>
                    <a:pt x="6193" y="681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7" name="Google Shape;1787;p54"/>
          <p:cNvSpPr/>
          <p:nvPr/>
        </p:nvSpPr>
        <p:spPr>
          <a:xfrm>
            <a:off x="6476873" y="323495"/>
            <a:ext cx="234277" cy="264911"/>
          </a:xfrm>
          <a:custGeom>
            <a:avLst/>
            <a:gdLst/>
            <a:ahLst/>
            <a:cxnLst/>
            <a:rect l="l" t="t" r="r" b="b"/>
            <a:pathLst>
              <a:path w="11487" h="12989" extrusionOk="0">
                <a:moveTo>
                  <a:pt x="10942" y="492"/>
                </a:moveTo>
                <a:cubicBezTo>
                  <a:pt x="10950" y="492"/>
                  <a:pt x="10960" y="497"/>
                  <a:pt x="10970" y="502"/>
                </a:cubicBezTo>
                <a:cubicBezTo>
                  <a:pt x="10985" y="509"/>
                  <a:pt x="10998" y="529"/>
                  <a:pt x="10995" y="547"/>
                </a:cubicBezTo>
                <a:lnTo>
                  <a:pt x="10995" y="12444"/>
                </a:lnTo>
                <a:cubicBezTo>
                  <a:pt x="10995" y="12475"/>
                  <a:pt x="10968" y="12499"/>
                  <a:pt x="10940" y="12499"/>
                </a:cubicBezTo>
                <a:cubicBezTo>
                  <a:pt x="10931" y="12499"/>
                  <a:pt x="10922" y="12497"/>
                  <a:pt x="10914" y="12492"/>
                </a:cubicBezTo>
                <a:lnTo>
                  <a:pt x="614" y="6543"/>
                </a:lnTo>
                <a:cubicBezTo>
                  <a:pt x="576" y="6521"/>
                  <a:pt x="576" y="6470"/>
                  <a:pt x="614" y="6448"/>
                </a:cubicBezTo>
                <a:lnTo>
                  <a:pt x="10914" y="499"/>
                </a:lnTo>
                <a:cubicBezTo>
                  <a:pt x="10922" y="497"/>
                  <a:pt x="10932" y="492"/>
                  <a:pt x="10942" y="492"/>
                </a:cubicBezTo>
                <a:close/>
                <a:moveTo>
                  <a:pt x="10940" y="1"/>
                </a:moveTo>
                <a:cubicBezTo>
                  <a:pt x="10848" y="1"/>
                  <a:pt x="10755" y="24"/>
                  <a:pt x="10667" y="75"/>
                </a:cubicBezTo>
                <a:lnTo>
                  <a:pt x="366" y="6021"/>
                </a:lnTo>
                <a:cubicBezTo>
                  <a:pt x="1" y="6231"/>
                  <a:pt x="1" y="6758"/>
                  <a:pt x="366" y="6967"/>
                </a:cubicBezTo>
                <a:lnTo>
                  <a:pt x="10667" y="12916"/>
                </a:lnTo>
                <a:cubicBezTo>
                  <a:pt x="10750" y="12964"/>
                  <a:pt x="10846" y="12989"/>
                  <a:pt x="10942" y="12989"/>
                </a:cubicBezTo>
                <a:cubicBezTo>
                  <a:pt x="11035" y="12989"/>
                  <a:pt x="11131" y="12964"/>
                  <a:pt x="11212" y="12916"/>
                </a:cubicBezTo>
                <a:cubicBezTo>
                  <a:pt x="11383" y="12820"/>
                  <a:pt x="11487" y="12638"/>
                  <a:pt x="11487" y="12444"/>
                </a:cubicBezTo>
                <a:lnTo>
                  <a:pt x="11487" y="547"/>
                </a:lnTo>
                <a:cubicBezTo>
                  <a:pt x="11487" y="230"/>
                  <a:pt x="11225" y="1"/>
                  <a:pt x="109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8" name="Google Shape;1788;p54"/>
          <p:cNvSpPr/>
          <p:nvPr/>
        </p:nvSpPr>
        <p:spPr>
          <a:xfrm>
            <a:off x="0" y="947900"/>
            <a:ext cx="6185713" cy="3963273"/>
          </a:xfrm>
          <a:custGeom>
            <a:avLst/>
            <a:gdLst/>
            <a:ahLst/>
            <a:cxnLst/>
            <a:rect l="l" t="t" r="r" b="b"/>
            <a:pathLst>
              <a:path w="225859" h="144711" extrusionOk="0">
                <a:moveTo>
                  <a:pt x="18114" y="1"/>
                </a:moveTo>
                <a:cubicBezTo>
                  <a:pt x="11836" y="1"/>
                  <a:pt x="5549" y="1575"/>
                  <a:pt x="0" y="4514"/>
                </a:cubicBezTo>
                <a:lnTo>
                  <a:pt x="0" y="130097"/>
                </a:lnTo>
                <a:cubicBezTo>
                  <a:pt x="3532" y="133316"/>
                  <a:pt x="7777" y="135843"/>
                  <a:pt x="12140" y="137820"/>
                </a:cubicBezTo>
                <a:cubicBezTo>
                  <a:pt x="20327" y="141524"/>
                  <a:pt x="29044" y="143587"/>
                  <a:pt x="37965" y="144711"/>
                </a:cubicBezTo>
                <a:lnTo>
                  <a:pt x="102577" y="144711"/>
                </a:lnTo>
                <a:cubicBezTo>
                  <a:pt x="106346" y="144527"/>
                  <a:pt x="110127" y="144332"/>
                  <a:pt x="113896" y="144138"/>
                </a:cubicBezTo>
                <a:cubicBezTo>
                  <a:pt x="148373" y="142388"/>
                  <a:pt x="183649" y="140455"/>
                  <a:pt x="215479" y="127083"/>
                </a:cubicBezTo>
                <a:cubicBezTo>
                  <a:pt x="217866" y="126079"/>
                  <a:pt x="220285" y="124977"/>
                  <a:pt x="222078" y="123119"/>
                </a:cubicBezTo>
                <a:cubicBezTo>
                  <a:pt x="225049" y="120074"/>
                  <a:pt x="225859" y="115375"/>
                  <a:pt x="224984" y="111206"/>
                </a:cubicBezTo>
                <a:cubicBezTo>
                  <a:pt x="224109" y="107048"/>
                  <a:pt x="221776" y="103332"/>
                  <a:pt x="219141" y="99984"/>
                </a:cubicBezTo>
                <a:cubicBezTo>
                  <a:pt x="215231" y="95005"/>
                  <a:pt x="210435" y="90533"/>
                  <a:pt x="204624" y="88006"/>
                </a:cubicBezTo>
                <a:cubicBezTo>
                  <a:pt x="201574" y="86673"/>
                  <a:pt x="198213" y="85924"/>
                  <a:pt x="194889" y="85924"/>
                </a:cubicBezTo>
                <a:cubicBezTo>
                  <a:pt x="191881" y="85924"/>
                  <a:pt x="188902" y="86537"/>
                  <a:pt x="186208" y="87887"/>
                </a:cubicBezTo>
                <a:cubicBezTo>
                  <a:pt x="185485" y="79538"/>
                  <a:pt x="181758" y="71113"/>
                  <a:pt x="174824" y="66393"/>
                </a:cubicBezTo>
                <a:cubicBezTo>
                  <a:pt x="171558" y="64170"/>
                  <a:pt x="167544" y="62994"/>
                  <a:pt x="163595" y="62994"/>
                </a:cubicBezTo>
                <a:cubicBezTo>
                  <a:pt x="159160" y="62994"/>
                  <a:pt x="154808" y="64476"/>
                  <a:pt x="151689" y="67624"/>
                </a:cubicBezTo>
                <a:cubicBezTo>
                  <a:pt x="152531" y="57579"/>
                  <a:pt x="145413" y="47740"/>
                  <a:pt x="135919" y="44370"/>
                </a:cubicBezTo>
                <a:cubicBezTo>
                  <a:pt x="133146" y="43386"/>
                  <a:pt x="130235" y="42922"/>
                  <a:pt x="127313" y="42922"/>
                </a:cubicBezTo>
                <a:cubicBezTo>
                  <a:pt x="120232" y="42922"/>
                  <a:pt x="113085" y="45645"/>
                  <a:pt x="107664" y="50278"/>
                </a:cubicBezTo>
                <a:cubicBezTo>
                  <a:pt x="105903" y="37933"/>
                  <a:pt x="98807" y="26030"/>
                  <a:pt x="87758" y="20241"/>
                </a:cubicBezTo>
                <a:cubicBezTo>
                  <a:pt x="83390" y="17956"/>
                  <a:pt x="78418" y="16801"/>
                  <a:pt x="73474" y="16801"/>
                </a:cubicBezTo>
                <a:cubicBezTo>
                  <a:pt x="65912" y="16801"/>
                  <a:pt x="58415" y="19504"/>
                  <a:pt x="53249" y="25004"/>
                </a:cubicBezTo>
                <a:cubicBezTo>
                  <a:pt x="49047" y="13144"/>
                  <a:pt x="38516" y="3748"/>
                  <a:pt x="26268" y="918"/>
                </a:cubicBezTo>
                <a:cubicBezTo>
                  <a:pt x="23593" y="301"/>
                  <a:pt x="20854" y="1"/>
                  <a:pt x="18114" y="1"/>
                </a:cubicBezTo>
                <a:close/>
              </a:path>
            </a:pathLst>
          </a:custGeom>
          <a:solidFill>
            <a:srgbClr val="D2EDF0">
              <a:alpha val="7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9" name="Google Shape;1789;p54"/>
          <p:cNvSpPr/>
          <p:nvPr/>
        </p:nvSpPr>
        <p:spPr>
          <a:xfrm>
            <a:off x="453675" y="3313097"/>
            <a:ext cx="5517663" cy="1898057"/>
          </a:xfrm>
          <a:custGeom>
            <a:avLst/>
            <a:gdLst/>
            <a:ahLst/>
            <a:cxnLst/>
            <a:rect l="l" t="t" r="r" b="b"/>
            <a:pathLst>
              <a:path w="133867" h="46047" extrusionOk="0">
                <a:moveTo>
                  <a:pt x="58921" y="1"/>
                </a:moveTo>
                <a:cubicBezTo>
                  <a:pt x="58636" y="1"/>
                  <a:pt x="58351" y="5"/>
                  <a:pt x="58066" y="13"/>
                </a:cubicBezTo>
                <a:cubicBezTo>
                  <a:pt x="42772" y="445"/>
                  <a:pt x="28601" y="12596"/>
                  <a:pt x="25847" y="27642"/>
                </a:cubicBezTo>
                <a:cubicBezTo>
                  <a:pt x="22904" y="26223"/>
                  <a:pt x="19636" y="25514"/>
                  <a:pt x="16366" y="25514"/>
                </a:cubicBezTo>
                <a:cubicBezTo>
                  <a:pt x="12868" y="25514"/>
                  <a:pt x="9369" y="26325"/>
                  <a:pt x="6265" y="27944"/>
                </a:cubicBezTo>
                <a:cubicBezTo>
                  <a:pt x="3888" y="29197"/>
                  <a:pt x="1761" y="30882"/>
                  <a:pt x="0" y="32924"/>
                </a:cubicBezTo>
                <a:cubicBezTo>
                  <a:pt x="2193" y="34014"/>
                  <a:pt x="4202" y="35462"/>
                  <a:pt x="5941" y="37190"/>
                </a:cubicBezTo>
                <a:cubicBezTo>
                  <a:pt x="7928" y="39177"/>
                  <a:pt x="9678" y="41618"/>
                  <a:pt x="9883" y="44416"/>
                </a:cubicBezTo>
                <a:cubicBezTo>
                  <a:pt x="9926" y="44956"/>
                  <a:pt x="9904" y="45507"/>
                  <a:pt x="9818" y="46047"/>
                </a:cubicBezTo>
                <a:lnTo>
                  <a:pt x="133629" y="46047"/>
                </a:lnTo>
                <a:cubicBezTo>
                  <a:pt x="133867" y="41456"/>
                  <a:pt x="132614" y="36758"/>
                  <a:pt x="130184" y="32816"/>
                </a:cubicBezTo>
                <a:cubicBezTo>
                  <a:pt x="126792" y="27329"/>
                  <a:pt x="121252" y="23311"/>
                  <a:pt x="115138" y="21226"/>
                </a:cubicBezTo>
                <a:cubicBezTo>
                  <a:pt x="112401" y="20290"/>
                  <a:pt x="109437" y="19786"/>
                  <a:pt x="106502" y="19786"/>
                </a:cubicBezTo>
                <a:cubicBezTo>
                  <a:pt x="100904" y="19786"/>
                  <a:pt x="95411" y="21621"/>
                  <a:pt x="91797" y="25795"/>
                </a:cubicBezTo>
                <a:cubicBezTo>
                  <a:pt x="90069" y="18656"/>
                  <a:pt x="85749" y="12326"/>
                  <a:pt x="80035" y="7725"/>
                </a:cubicBezTo>
                <a:cubicBezTo>
                  <a:pt x="74068" y="2924"/>
                  <a:pt x="66584" y="1"/>
                  <a:pt x="58921" y="1"/>
                </a:cubicBezTo>
                <a:close/>
              </a:path>
            </a:pathLst>
          </a:custGeom>
          <a:solidFill>
            <a:srgbClr val="BFEC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0" name="Google Shape;1790;p54"/>
          <p:cNvSpPr/>
          <p:nvPr/>
        </p:nvSpPr>
        <p:spPr>
          <a:xfrm>
            <a:off x="6319925" y="3174900"/>
            <a:ext cx="1076875" cy="578850"/>
          </a:xfrm>
          <a:custGeom>
            <a:avLst/>
            <a:gdLst/>
            <a:ahLst/>
            <a:cxnLst/>
            <a:rect l="l" t="t" r="r" b="b"/>
            <a:pathLst>
              <a:path w="43075" h="23154" extrusionOk="0">
                <a:moveTo>
                  <a:pt x="14571" y="0"/>
                </a:moveTo>
                <a:cubicBezTo>
                  <a:pt x="9637" y="0"/>
                  <a:pt x="4689" y="2692"/>
                  <a:pt x="2258" y="7010"/>
                </a:cubicBezTo>
                <a:cubicBezTo>
                  <a:pt x="314" y="10466"/>
                  <a:pt x="1" y="14938"/>
                  <a:pt x="1999" y="18351"/>
                </a:cubicBezTo>
                <a:cubicBezTo>
                  <a:pt x="3997" y="21764"/>
                  <a:pt x="10629" y="23114"/>
                  <a:pt x="15597" y="23114"/>
                </a:cubicBezTo>
                <a:lnTo>
                  <a:pt x="15608" y="23114"/>
                </a:lnTo>
                <a:cubicBezTo>
                  <a:pt x="18334" y="23114"/>
                  <a:pt x="20743" y="23154"/>
                  <a:pt x="23074" y="23154"/>
                </a:cubicBezTo>
                <a:cubicBezTo>
                  <a:pt x="27736" y="23154"/>
                  <a:pt x="32083" y="22995"/>
                  <a:pt x="38009" y="22045"/>
                </a:cubicBezTo>
                <a:cubicBezTo>
                  <a:pt x="42351" y="21354"/>
                  <a:pt x="43075" y="17379"/>
                  <a:pt x="43053" y="15251"/>
                </a:cubicBezTo>
                <a:cubicBezTo>
                  <a:pt x="43032" y="13707"/>
                  <a:pt x="42178" y="12281"/>
                  <a:pt x="41077" y="11201"/>
                </a:cubicBezTo>
                <a:cubicBezTo>
                  <a:pt x="39491" y="9651"/>
                  <a:pt x="37296" y="8703"/>
                  <a:pt x="35097" y="8703"/>
                </a:cubicBezTo>
                <a:cubicBezTo>
                  <a:pt x="34630" y="8703"/>
                  <a:pt x="34162" y="8746"/>
                  <a:pt x="33700" y="8835"/>
                </a:cubicBezTo>
                <a:cubicBezTo>
                  <a:pt x="31053" y="9332"/>
                  <a:pt x="28720" y="11428"/>
                  <a:pt x="28159" y="14052"/>
                </a:cubicBezTo>
                <a:cubicBezTo>
                  <a:pt x="28267" y="7950"/>
                  <a:pt x="23838" y="2042"/>
                  <a:pt x="17952" y="443"/>
                </a:cubicBezTo>
                <a:cubicBezTo>
                  <a:pt x="16846" y="143"/>
                  <a:pt x="15709" y="0"/>
                  <a:pt x="14571" y="0"/>
                </a:cubicBezTo>
                <a:close/>
              </a:path>
            </a:pathLst>
          </a:custGeom>
          <a:solidFill>
            <a:srgbClr val="D2EDF0">
              <a:alpha val="7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1" name="Google Shape;1791;p54"/>
          <p:cNvSpPr txBox="1">
            <a:spLocks noGrp="1"/>
          </p:cNvSpPr>
          <p:nvPr>
            <p:ph type="title"/>
          </p:nvPr>
        </p:nvSpPr>
        <p:spPr>
          <a:xfrm>
            <a:off x="4872159" y="1227470"/>
            <a:ext cx="4131578" cy="22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Aft>
                <a:spcPts val="1200"/>
              </a:spcAft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ta”</a:t>
            </a:r>
            <a:endParaRPr lang="vi-VN" sz="36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793" name="Google Shape;1793;p54"/>
          <p:cNvSpPr/>
          <p:nvPr/>
        </p:nvSpPr>
        <p:spPr>
          <a:xfrm>
            <a:off x="0" y="3700900"/>
            <a:ext cx="2693129" cy="1442604"/>
          </a:xfrm>
          <a:custGeom>
            <a:avLst/>
            <a:gdLst/>
            <a:ahLst/>
            <a:cxnLst/>
            <a:rect l="l" t="t" r="r" b="b"/>
            <a:pathLst>
              <a:path w="130941" h="70140" extrusionOk="0">
                <a:moveTo>
                  <a:pt x="22164" y="1"/>
                </a:moveTo>
                <a:cubicBezTo>
                  <a:pt x="14703" y="1"/>
                  <a:pt x="7249" y="855"/>
                  <a:pt x="0" y="2601"/>
                </a:cubicBezTo>
                <a:lnTo>
                  <a:pt x="0" y="70139"/>
                </a:lnTo>
                <a:lnTo>
                  <a:pt x="130843" y="70139"/>
                </a:lnTo>
                <a:cubicBezTo>
                  <a:pt x="130919" y="69599"/>
                  <a:pt x="130940" y="69048"/>
                  <a:pt x="130908" y="68497"/>
                </a:cubicBezTo>
                <a:cubicBezTo>
                  <a:pt x="130703" y="65700"/>
                  <a:pt x="128953" y="63259"/>
                  <a:pt x="126966" y="61282"/>
                </a:cubicBezTo>
                <a:cubicBezTo>
                  <a:pt x="125227" y="59543"/>
                  <a:pt x="123218" y="58096"/>
                  <a:pt x="121014" y="57005"/>
                </a:cubicBezTo>
                <a:cubicBezTo>
                  <a:pt x="118307" y="55655"/>
                  <a:pt x="115349" y="54858"/>
                  <a:pt x="112447" y="54858"/>
                </a:cubicBezTo>
                <a:cubicBezTo>
                  <a:pt x="110128" y="54858"/>
                  <a:pt x="107844" y="55367"/>
                  <a:pt x="105752" y="56508"/>
                </a:cubicBezTo>
                <a:cubicBezTo>
                  <a:pt x="103333" y="49272"/>
                  <a:pt x="100881" y="41949"/>
                  <a:pt x="96701" y="35576"/>
                </a:cubicBezTo>
                <a:cubicBezTo>
                  <a:pt x="93623" y="30856"/>
                  <a:pt x="89670" y="26763"/>
                  <a:pt x="85403" y="23080"/>
                </a:cubicBezTo>
                <a:cubicBezTo>
                  <a:pt x="68057" y="8055"/>
                  <a:pt x="45075" y="1"/>
                  <a:pt x="221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94" name="Google Shape;1794;p54"/>
          <p:cNvGrpSpPr/>
          <p:nvPr/>
        </p:nvGrpSpPr>
        <p:grpSpPr>
          <a:xfrm rot="-769028">
            <a:off x="7744810" y="3301316"/>
            <a:ext cx="595768" cy="818996"/>
            <a:chOff x="4253625" y="382725"/>
            <a:chExt cx="2322764" cy="3193080"/>
          </a:xfrm>
        </p:grpSpPr>
        <p:sp>
          <p:nvSpPr>
            <p:cNvPr id="1795" name="Google Shape;1795;p54"/>
            <p:cNvSpPr/>
            <p:nvPr/>
          </p:nvSpPr>
          <p:spPr>
            <a:xfrm>
              <a:off x="4906876" y="2661408"/>
              <a:ext cx="1014730" cy="96558"/>
            </a:xfrm>
            <a:custGeom>
              <a:avLst/>
              <a:gdLst/>
              <a:ahLst/>
              <a:cxnLst/>
              <a:rect l="l" t="t" r="r" b="b"/>
              <a:pathLst>
                <a:path w="13977" h="1330" extrusionOk="0">
                  <a:moveTo>
                    <a:pt x="6988" y="0"/>
                  </a:moveTo>
                  <a:cubicBezTo>
                    <a:pt x="3132" y="0"/>
                    <a:pt x="0" y="292"/>
                    <a:pt x="0" y="659"/>
                  </a:cubicBezTo>
                  <a:cubicBezTo>
                    <a:pt x="0" y="1027"/>
                    <a:pt x="3132" y="1329"/>
                    <a:pt x="6988" y="1329"/>
                  </a:cubicBezTo>
                  <a:cubicBezTo>
                    <a:pt x="10844" y="1329"/>
                    <a:pt x="13977" y="1027"/>
                    <a:pt x="13977" y="659"/>
                  </a:cubicBezTo>
                  <a:cubicBezTo>
                    <a:pt x="13977" y="292"/>
                    <a:pt x="10844" y="0"/>
                    <a:pt x="69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54"/>
            <p:cNvSpPr/>
            <p:nvPr/>
          </p:nvSpPr>
          <p:spPr>
            <a:xfrm>
              <a:off x="4817433" y="1945504"/>
              <a:ext cx="92638" cy="766438"/>
            </a:xfrm>
            <a:custGeom>
              <a:avLst/>
              <a:gdLst/>
              <a:ahLst/>
              <a:cxnLst/>
              <a:rect l="l" t="t" r="r" b="b"/>
              <a:pathLst>
                <a:path w="1276" h="10557" extrusionOk="0">
                  <a:moveTo>
                    <a:pt x="39" y="0"/>
                  </a:moveTo>
                  <a:cubicBezTo>
                    <a:pt x="20" y="0"/>
                    <a:pt x="1" y="11"/>
                    <a:pt x="1" y="33"/>
                  </a:cubicBezTo>
                  <a:cubicBezTo>
                    <a:pt x="87" y="756"/>
                    <a:pt x="163" y="1469"/>
                    <a:pt x="249" y="2182"/>
                  </a:cubicBezTo>
                  <a:cubicBezTo>
                    <a:pt x="336" y="2949"/>
                    <a:pt x="422" y="3716"/>
                    <a:pt x="519" y="4483"/>
                  </a:cubicBezTo>
                  <a:cubicBezTo>
                    <a:pt x="606" y="5228"/>
                    <a:pt x="692" y="5973"/>
                    <a:pt x="779" y="6718"/>
                  </a:cubicBezTo>
                  <a:cubicBezTo>
                    <a:pt x="854" y="7399"/>
                    <a:pt x="930" y="8069"/>
                    <a:pt x="1005" y="8749"/>
                  </a:cubicBezTo>
                  <a:cubicBezTo>
                    <a:pt x="1070" y="9289"/>
                    <a:pt x="1135" y="9829"/>
                    <a:pt x="1189" y="10358"/>
                  </a:cubicBezTo>
                  <a:cubicBezTo>
                    <a:pt x="1189" y="10412"/>
                    <a:pt x="1200" y="10466"/>
                    <a:pt x="1211" y="10520"/>
                  </a:cubicBezTo>
                  <a:cubicBezTo>
                    <a:pt x="1211" y="10546"/>
                    <a:pt x="1225" y="10557"/>
                    <a:pt x="1240" y="10557"/>
                  </a:cubicBezTo>
                  <a:cubicBezTo>
                    <a:pt x="1257" y="10557"/>
                    <a:pt x="1275" y="10543"/>
                    <a:pt x="1275" y="10520"/>
                  </a:cubicBezTo>
                  <a:cubicBezTo>
                    <a:pt x="1221" y="10002"/>
                    <a:pt x="1157" y="9483"/>
                    <a:pt x="1103" y="8976"/>
                  </a:cubicBezTo>
                  <a:cubicBezTo>
                    <a:pt x="1027" y="8306"/>
                    <a:pt x="951" y="7647"/>
                    <a:pt x="876" y="6988"/>
                  </a:cubicBezTo>
                  <a:cubicBezTo>
                    <a:pt x="789" y="6243"/>
                    <a:pt x="703" y="5498"/>
                    <a:pt x="617" y="4763"/>
                  </a:cubicBezTo>
                  <a:cubicBezTo>
                    <a:pt x="530" y="3997"/>
                    <a:pt x="433" y="3230"/>
                    <a:pt x="346" y="2463"/>
                  </a:cubicBezTo>
                  <a:cubicBezTo>
                    <a:pt x="260" y="1739"/>
                    <a:pt x="184" y="1016"/>
                    <a:pt x="98" y="292"/>
                  </a:cubicBezTo>
                  <a:lnTo>
                    <a:pt x="76" y="33"/>
                  </a:lnTo>
                  <a:cubicBezTo>
                    <a:pt x="76" y="11"/>
                    <a:pt x="58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54"/>
            <p:cNvSpPr/>
            <p:nvPr/>
          </p:nvSpPr>
          <p:spPr>
            <a:xfrm>
              <a:off x="5919205" y="1945504"/>
              <a:ext cx="91766" cy="766148"/>
            </a:xfrm>
            <a:custGeom>
              <a:avLst/>
              <a:gdLst/>
              <a:ahLst/>
              <a:cxnLst/>
              <a:rect l="l" t="t" r="r" b="b"/>
              <a:pathLst>
                <a:path w="1264" h="10553" extrusionOk="0">
                  <a:moveTo>
                    <a:pt x="1236" y="0"/>
                  </a:moveTo>
                  <a:cubicBezTo>
                    <a:pt x="1221" y="0"/>
                    <a:pt x="1205" y="11"/>
                    <a:pt x="1199" y="33"/>
                  </a:cubicBezTo>
                  <a:cubicBezTo>
                    <a:pt x="1123" y="756"/>
                    <a:pt x="1037" y="1469"/>
                    <a:pt x="961" y="2182"/>
                  </a:cubicBezTo>
                  <a:cubicBezTo>
                    <a:pt x="864" y="2949"/>
                    <a:pt x="778" y="3716"/>
                    <a:pt x="691" y="4483"/>
                  </a:cubicBezTo>
                  <a:lnTo>
                    <a:pt x="432" y="6718"/>
                  </a:lnTo>
                  <a:cubicBezTo>
                    <a:pt x="346" y="7399"/>
                    <a:pt x="270" y="8069"/>
                    <a:pt x="195" y="8749"/>
                  </a:cubicBezTo>
                  <a:cubicBezTo>
                    <a:pt x="130" y="9289"/>
                    <a:pt x="76" y="9829"/>
                    <a:pt x="22" y="10358"/>
                  </a:cubicBezTo>
                  <a:lnTo>
                    <a:pt x="0" y="10520"/>
                  </a:lnTo>
                  <a:cubicBezTo>
                    <a:pt x="0" y="10542"/>
                    <a:pt x="16" y="10553"/>
                    <a:pt x="33" y="10553"/>
                  </a:cubicBezTo>
                  <a:cubicBezTo>
                    <a:pt x="49" y="10553"/>
                    <a:pt x="65" y="10542"/>
                    <a:pt x="65" y="10520"/>
                  </a:cubicBezTo>
                  <a:cubicBezTo>
                    <a:pt x="119" y="10002"/>
                    <a:pt x="184" y="9483"/>
                    <a:pt x="238" y="8976"/>
                  </a:cubicBezTo>
                  <a:cubicBezTo>
                    <a:pt x="313" y="8306"/>
                    <a:pt x="389" y="7647"/>
                    <a:pt x="465" y="6988"/>
                  </a:cubicBezTo>
                  <a:cubicBezTo>
                    <a:pt x="551" y="6243"/>
                    <a:pt x="637" y="5498"/>
                    <a:pt x="724" y="4763"/>
                  </a:cubicBezTo>
                  <a:cubicBezTo>
                    <a:pt x="810" y="3997"/>
                    <a:pt x="907" y="3230"/>
                    <a:pt x="994" y="2463"/>
                  </a:cubicBezTo>
                  <a:cubicBezTo>
                    <a:pt x="1080" y="1739"/>
                    <a:pt x="1156" y="1016"/>
                    <a:pt x="1242" y="292"/>
                  </a:cubicBezTo>
                  <a:lnTo>
                    <a:pt x="1264" y="33"/>
                  </a:lnTo>
                  <a:cubicBezTo>
                    <a:pt x="1264" y="11"/>
                    <a:pt x="1250" y="0"/>
                    <a:pt x="123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54"/>
            <p:cNvSpPr/>
            <p:nvPr/>
          </p:nvSpPr>
          <p:spPr>
            <a:xfrm>
              <a:off x="5411806" y="1997412"/>
              <a:ext cx="4792" cy="762881"/>
            </a:xfrm>
            <a:custGeom>
              <a:avLst/>
              <a:gdLst/>
              <a:ahLst/>
              <a:cxnLst/>
              <a:rect l="l" t="t" r="r" b="b"/>
              <a:pathLst>
                <a:path w="66" h="10508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10475"/>
                  </a:lnTo>
                  <a:cubicBezTo>
                    <a:pt x="1" y="10497"/>
                    <a:pt x="17" y="10507"/>
                    <a:pt x="33" y="10507"/>
                  </a:cubicBezTo>
                  <a:cubicBezTo>
                    <a:pt x="50" y="10507"/>
                    <a:pt x="66" y="10497"/>
                    <a:pt x="66" y="10475"/>
                  </a:cubicBezTo>
                  <a:lnTo>
                    <a:pt x="66" y="365"/>
                  </a:lnTo>
                  <a:lnTo>
                    <a:pt x="66" y="52"/>
                  </a:ln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54"/>
            <p:cNvSpPr/>
            <p:nvPr/>
          </p:nvSpPr>
          <p:spPr>
            <a:xfrm>
              <a:off x="5921528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54"/>
            <p:cNvSpPr/>
            <p:nvPr/>
          </p:nvSpPr>
          <p:spPr>
            <a:xfrm>
              <a:off x="4906876" y="2709251"/>
              <a:ext cx="1014730" cy="866554"/>
            </a:xfrm>
            <a:custGeom>
              <a:avLst/>
              <a:gdLst/>
              <a:ahLst/>
              <a:cxnLst/>
              <a:rect l="l" t="t" r="r" b="b"/>
              <a:pathLst>
                <a:path w="13977" h="11936" extrusionOk="0">
                  <a:moveTo>
                    <a:pt x="0" y="0"/>
                  </a:moveTo>
                  <a:cubicBezTo>
                    <a:pt x="0" y="5"/>
                    <a:pt x="1" y="10"/>
                    <a:pt x="2" y="15"/>
                  </a:cubicBezTo>
                  <a:lnTo>
                    <a:pt x="2" y="15"/>
                  </a:lnTo>
                  <a:lnTo>
                    <a:pt x="0" y="0"/>
                  </a:lnTo>
                  <a:close/>
                  <a:moveTo>
                    <a:pt x="13977" y="0"/>
                  </a:moveTo>
                  <a:lnTo>
                    <a:pt x="13975" y="15"/>
                  </a:lnTo>
                  <a:lnTo>
                    <a:pt x="13975" y="15"/>
                  </a:lnTo>
                  <a:cubicBezTo>
                    <a:pt x="13976" y="10"/>
                    <a:pt x="13977" y="5"/>
                    <a:pt x="13977" y="0"/>
                  </a:cubicBezTo>
                  <a:close/>
                  <a:moveTo>
                    <a:pt x="2" y="15"/>
                  </a:moveTo>
                  <a:lnTo>
                    <a:pt x="1275" y="11395"/>
                  </a:lnTo>
                  <a:cubicBezTo>
                    <a:pt x="1275" y="11698"/>
                    <a:pt x="3835" y="11935"/>
                    <a:pt x="6988" y="11935"/>
                  </a:cubicBezTo>
                  <a:cubicBezTo>
                    <a:pt x="10142" y="11935"/>
                    <a:pt x="12702" y="11698"/>
                    <a:pt x="12702" y="11395"/>
                  </a:cubicBezTo>
                  <a:lnTo>
                    <a:pt x="13975" y="15"/>
                  </a:lnTo>
                  <a:lnTo>
                    <a:pt x="13975" y="15"/>
                  </a:lnTo>
                  <a:cubicBezTo>
                    <a:pt x="13894" y="375"/>
                    <a:pt x="10794" y="670"/>
                    <a:pt x="6988" y="670"/>
                  </a:cubicBezTo>
                  <a:cubicBezTo>
                    <a:pt x="3183" y="670"/>
                    <a:pt x="83" y="375"/>
                    <a:pt x="2" y="15"/>
                  </a:cubicBez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54"/>
            <p:cNvSpPr/>
            <p:nvPr/>
          </p:nvSpPr>
          <p:spPr>
            <a:xfrm>
              <a:off x="4906876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54"/>
            <p:cNvSpPr/>
            <p:nvPr/>
          </p:nvSpPr>
          <p:spPr>
            <a:xfrm>
              <a:off x="4906876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0" y="0"/>
                  </a:moveTo>
                  <a:cubicBezTo>
                    <a:pt x="0" y="1"/>
                    <a:pt x="562" y="2657"/>
                    <a:pt x="2517" y="2971"/>
                  </a:cubicBezTo>
                  <a:cubicBezTo>
                    <a:pt x="2786" y="3016"/>
                    <a:pt x="3043" y="3037"/>
                    <a:pt x="3286" y="3037"/>
                  </a:cubicBezTo>
                  <a:cubicBezTo>
                    <a:pt x="5886" y="3037"/>
                    <a:pt x="6988" y="670"/>
                    <a:pt x="6988" y="670"/>
                  </a:cubicBezTo>
                  <a:lnTo>
                    <a:pt x="6988" y="670"/>
                  </a:lnTo>
                  <a:cubicBezTo>
                    <a:pt x="5382" y="1651"/>
                    <a:pt x="4116" y="1998"/>
                    <a:pt x="3129" y="1998"/>
                  </a:cubicBezTo>
                  <a:cubicBezTo>
                    <a:pt x="760" y="199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54"/>
            <p:cNvSpPr/>
            <p:nvPr/>
          </p:nvSpPr>
          <p:spPr>
            <a:xfrm>
              <a:off x="5414202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6989" y="0"/>
                  </a:moveTo>
                  <a:lnTo>
                    <a:pt x="6989" y="0"/>
                  </a:lnTo>
                  <a:cubicBezTo>
                    <a:pt x="6988" y="1"/>
                    <a:pt x="6229" y="1998"/>
                    <a:pt x="3860" y="1998"/>
                  </a:cubicBezTo>
                  <a:cubicBezTo>
                    <a:pt x="2873" y="1998"/>
                    <a:pt x="1607" y="1651"/>
                    <a:pt x="0" y="670"/>
                  </a:cubicBezTo>
                  <a:lnTo>
                    <a:pt x="0" y="670"/>
                  </a:lnTo>
                  <a:cubicBezTo>
                    <a:pt x="0" y="670"/>
                    <a:pt x="1102" y="3037"/>
                    <a:pt x="3703" y="3037"/>
                  </a:cubicBezTo>
                  <a:cubicBezTo>
                    <a:pt x="3946" y="3037"/>
                    <a:pt x="4202" y="3016"/>
                    <a:pt x="4472" y="2971"/>
                  </a:cubicBezTo>
                  <a:cubicBezTo>
                    <a:pt x="6427" y="2657"/>
                    <a:pt x="6988" y="1"/>
                    <a:pt x="6989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54"/>
            <p:cNvSpPr/>
            <p:nvPr/>
          </p:nvSpPr>
          <p:spPr>
            <a:xfrm>
              <a:off x="4792532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575" y="0"/>
                  </a:moveTo>
                  <a:cubicBezTo>
                    <a:pt x="1122" y="432"/>
                    <a:pt x="754" y="940"/>
                    <a:pt x="463" y="1502"/>
                  </a:cubicBezTo>
                  <a:cubicBezTo>
                    <a:pt x="0" y="2367"/>
                    <a:pt x="156" y="2824"/>
                    <a:pt x="524" y="2824"/>
                  </a:cubicBezTo>
                  <a:cubicBezTo>
                    <a:pt x="759" y="2824"/>
                    <a:pt x="1079" y="2640"/>
                    <a:pt x="1381" y="2258"/>
                  </a:cubicBezTo>
                  <a:cubicBezTo>
                    <a:pt x="1381" y="2258"/>
                    <a:pt x="1435" y="3101"/>
                    <a:pt x="1926" y="3101"/>
                  </a:cubicBezTo>
                  <a:cubicBezTo>
                    <a:pt x="1971" y="3101"/>
                    <a:pt x="2020" y="3094"/>
                    <a:pt x="2072" y="3079"/>
                  </a:cubicBezTo>
                  <a:cubicBezTo>
                    <a:pt x="3314" y="2722"/>
                    <a:pt x="1575" y="0"/>
                    <a:pt x="1575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54"/>
            <p:cNvSpPr/>
            <p:nvPr/>
          </p:nvSpPr>
          <p:spPr>
            <a:xfrm>
              <a:off x="5324251" y="2757893"/>
              <a:ext cx="210758" cy="204732"/>
            </a:xfrm>
            <a:custGeom>
              <a:avLst/>
              <a:gdLst/>
              <a:ahLst/>
              <a:cxnLst/>
              <a:rect l="l" t="t" r="r" b="b"/>
              <a:pathLst>
                <a:path w="2903" h="2820" extrusionOk="0">
                  <a:moveTo>
                    <a:pt x="1239" y="0"/>
                  </a:moveTo>
                  <a:cubicBezTo>
                    <a:pt x="1239" y="0"/>
                    <a:pt x="84" y="1307"/>
                    <a:pt x="30" y="2225"/>
                  </a:cubicBezTo>
                  <a:cubicBezTo>
                    <a:pt x="1" y="2630"/>
                    <a:pt x="191" y="2813"/>
                    <a:pt x="433" y="2813"/>
                  </a:cubicBezTo>
                  <a:cubicBezTo>
                    <a:pt x="731" y="2813"/>
                    <a:pt x="1108" y="2532"/>
                    <a:pt x="1239" y="2041"/>
                  </a:cubicBezTo>
                  <a:cubicBezTo>
                    <a:pt x="1239" y="2041"/>
                    <a:pt x="1591" y="2819"/>
                    <a:pt x="2135" y="2819"/>
                  </a:cubicBezTo>
                  <a:cubicBezTo>
                    <a:pt x="2139" y="2819"/>
                    <a:pt x="2143" y="2819"/>
                    <a:pt x="2147" y="2819"/>
                  </a:cubicBezTo>
                  <a:cubicBezTo>
                    <a:pt x="2903" y="2808"/>
                    <a:pt x="2741" y="1307"/>
                    <a:pt x="1239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54"/>
            <p:cNvSpPr/>
            <p:nvPr/>
          </p:nvSpPr>
          <p:spPr>
            <a:xfrm>
              <a:off x="5794479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740" y="0"/>
                  </a:moveTo>
                  <a:cubicBezTo>
                    <a:pt x="1740" y="0"/>
                    <a:pt x="1" y="2722"/>
                    <a:pt x="1254" y="3079"/>
                  </a:cubicBezTo>
                  <a:cubicBezTo>
                    <a:pt x="1305" y="3094"/>
                    <a:pt x="1353" y="3101"/>
                    <a:pt x="1397" y="3101"/>
                  </a:cubicBezTo>
                  <a:cubicBezTo>
                    <a:pt x="1880" y="3101"/>
                    <a:pt x="1934" y="2258"/>
                    <a:pt x="1934" y="2258"/>
                  </a:cubicBezTo>
                  <a:cubicBezTo>
                    <a:pt x="2236" y="2640"/>
                    <a:pt x="2556" y="2824"/>
                    <a:pt x="2791" y="2824"/>
                  </a:cubicBezTo>
                  <a:cubicBezTo>
                    <a:pt x="3159" y="2824"/>
                    <a:pt x="3315" y="2367"/>
                    <a:pt x="2852" y="1502"/>
                  </a:cubicBezTo>
                  <a:cubicBezTo>
                    <a:pt x="2571" y="940"/>
                    <a:pt x="2193" y="432"/>
                    <a:pt x="1740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54"/>
            <p:cNvSpPr/>
            <p:nvPr/>
          </p:nvSpPr>
          <p:spPr>
            <a:xfrm>
              <a:off x="5148633" y="2898155"/>
              <a:ext cx="59968" cy="11689"/>
            </a:xfrm>
            <a:custGeom>
              <a:avLst/>
              <a:gdLst/>
              <a:ahLst/>
              <a:cxnLst/>
              <a:rect l="l" t="t" r="r" b="b"/>
              <a:pathLst>
                <a:path w="826" h="161" extrusionOk="0">
                  <a:moveTo>
                    <a:pt x="773" y="0"/>
                  </a:moveTo>
                  <a:cubicBezTo>
                    <a:pt x="770" y="0"/>
                    <a:pt x="767" y="1"/>
                    <a:pt x="764" y="1"/>
                  </a:cubicBezTo>
                  <a:cubicBezTo>
                    <a:pt x="603" y="63"/>
                    <a:pt x="437" y="91"/>
                    <a:pt x="269" y="91"/>
                  </a:cubicBezTo>
                  <a:cubicBezTo>
                    <a:pt x="200" y="91"/>
                    <a:pt x="131" y="86"/>
                    <a:pt x="62" y="77"/>
                  </a:cubicBezTo>
                  <a:cubicBezTo>
                    <a:pt x="58" y="76"/>
                    <a:pt x="55" y="76"/>
                    <a:pt x="52" y="76"/>
                  </a:cubicBezTo>
                  <a:cubicBezTo>
                    <a:pt x="16" y="76"/>
                    <a:pt x="0" y="132"/>
                    <a:pt x="40" y="142"/>
                  </a:cubicBezTo>
                  <a:cubicBezTo>
                    <a:pt x="114" y="155"/>
                    <a:pt x="189" y="161"/>
                    <a:pt x="265" y="161"/>
                  </a:cubicBezTo>
                  <a:cubicBezTo>
                    <a:pt x="441" y="161"/>
                    <a:pt x="619" y="127"/>
                    <a:pt x="785" y="66"/>
                  </a:cubicBezTo>
                  <a:cubicBezTo>
                    <a:pt x="825" y="56"/>
                    <a:pt x="810" y="0"/>
                    <a:pt x="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54"/>
            <p:cNvSpPr/>
            <p:nvPr/>
          </p:nvSpPr>
          <p:spPr>
            <a:xfrm>
              <a:off x="5290783" y="2821345"/>
              <a:ext cx="52345" cy="36518"/>
            </a:xfrm>
            <a:custGeom>
              <a:avLst/>
              <a:gdLst/>
              <a:ahLst/>
              <a:cxnLst/>
              <a:rect l="l" t="t" r="r" b="b"/>
              <a:pathLst>
                <a:path w="721" h="503" extrusionOk="0">
                  <a:moveTo>
                    <a:pt x="678" y="0"/>
                  </a:moveTo>
                  <a:cubicBezTo>
                    <a:pt x="670" y="0"/>
                    <a:pt x="661" y="4"/>
                    <a:pt x="653" y="12"/>
                  </a:cubicBezTo>
                  <a:cubicBezTo>
                    <a:pt x="458" y="174"/>
                    <a:pt x="253" y="325"/>
                    <a:pt x="37" y="444"/>
                  </a:cubicBezTo>
                  <a:cubicBezTo>
                    <a:pt x="1" y="462"/>
                    <a:pt x="25" y="503"/>
                    <a:pt x="53" y="503"/>
                  </a:cubicBezTo>
                  <a:cubicBezTo>
                    <a:pt x="59" y="503"/>
                    <a:pt x="64" y="501"/>
                    <a:pt x="69" y="498"/>
                  </a:cubicBezTo>
                  <a:cubicBezTo>
                    <a:pt x="296" y="379"/>
                    <a:pt x="501" y="228"/>
                    <a:pt x="696" y="55"/>
                  </a:cubicBezTo>
                  <a:cubicBezTo>
                    <a:pt x="720" y="31"/>
                    <a:pt x="702" y="0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54"/>
            <p:cNvSpPr/>
            <p:nvPr/>
          </p:nvSpPr>
          <p:spPr>
            <a:xfrm>
              <a:off x="5507129" y="2820256"/>
              <a:ext cx="176854" cy="58007"/>
            </a:xfrm>
            <a:custGeom>
              <a:avLst/>
              <a:gdLst/>
              <a:ahLst/>
              <a:cxnLst/>
              <a:rect l="l" t="t" r="r" b="b"/>
              <a:pathLst>
                <a:path w="2436" h="799" extrusionOk="0">
                  <a:moveTo>
                    <a:pt x="44" y="0"/>
                  </a:moveTo>
                  <a:cubicBezTo>
                    <a:pt x="19" y="0"/>
                    <a:pt x="0" y="41"/>
                    <a:pt x="27" y="59"/>
                  </a:cubicBezTo>
                  <a:cubicBezTo>
                    <a:pt x="659" y="540"/>
                    <a:pt x="1421" y="798"/>
                    <a:pt x="2209" y="798"/>
                  </a:cubicBezTo>
                  <a:cubicBezTo>
                    <a:pt x="2270" y="798"/>
                    <a:pt x="2331" y="797"/>
                    <a:pt x="2393" y="794"/>
                  </a:cubicBezTo>
                  <a:cubicBezTo>
                    <a:pt x="2436" y="794"/>
                    <a:pt x="2436" y="729"/>
                    <a:pt x="2393" y="729"/>
                  </a:cubicBezTo>
                  <a:cubicBezTo>
                    <a:pt x="2334" y="732"/>
                    <a:pt x="2276" y="733"/>
                    <a:pt x="2217" y="733"/>
                  </a:cubicBezTo>
                  <a:cubicBezTo>
                    <a:pt x="1621" y="733"/>
                    <a:pt x="1046" y="583"/>
                    <a:pt x="524" y="308"/>
                  </a:cubicBezTo>
                  <a:cubicBezTo>
                    <a:pt x="362" y="210"/>
                    <a:pt x="211" y="113"/>
                    <a:pt x="60" y="5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54"/>
            <p:cNvSpPr/>
            <p:nvPr/>
          </p:nvSpPr>
          <p:spPr>
            <a:xfrm>
              <a:off x="5735673" y="2874706"/>
              <a:ext cx="19675" cy="7405"/>
            </a:xfrm>
            <a:custGeom>
              <a:avLst/>
              <a:gdLst/>
              <a:ahLst/>
              <a:cxnLst/>
              <a:rect l="l" t="t" r="r" b="b"/>
              <a:pathLst>
                <a:path w="271" h="102" extrusionOk="0">
                  <a:moveTo>
                    <a:pt x="195" y="0"/>
                  </a:moveTo>
                  <a:lnTo>
                    <a:pt x="174" y="11"/>
                  </a:lnTo>
                  <a:lnTo>
                    <a:pt x="152" y="22"/>
                  </a:lnTo>
                  <a:lnTo>
                    <a:pt x="44" y="22"/>
                  </a:lnTo>
                  <a:cubicBezTo>
                    <a:pt x="38" y="19"/>
                    <a:pt x="33" y="18"/>
                    <a:pt x="29" y="18"/>
                  </a:cubicBezTo>
                  <a:cubicBezTo>
                    <a:pt x="17" y="18"/>
                    <a:pt x="9" y="28"/>
                    <a:pt x="1" y="44"/>
                  </a:cubicBezTo>
                  <a:cubicBezTo>
                    <a:pt x="1" y="65"/>
                    <a:pt x="12" y="76"/>
                    <a:pt x="22" y="87"/>
                  </a:cubicBezTo>
                  <a:lnTo>
                    <a:pt x="22" y="98"/>
                  </a:lnTo>
                  <a:cubicBezTo>
                    <a:pt x="41" y="100"/>
                    <a:pt x="60" y="102"/>
                    <a:pt x="79" y="102"/>
                  </a:cubicBezTo>
                  <a:cubicBezTo>
                    <a:pt x="136" y="102"/>
                    <a:pt x="192" y="89"/>
                    <a:pt x="249" y="65"/>
                  </a:cubicBezTo>
                  <a:cubicBezTo>
                    <a:pt x="260" y="54"/>
                    <a:pt x="271" y="33"/>
                    <a:pt x="260" y="22"/>
                  </a:cubicBezTo>
                  <a:cubicBezTo>
                    <a:pt x="249" y="0"/>
                    <a:pt x="228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54"/>
            <p:cNvSpPr/>
            <p:nvPr/>
          </p:nvSpPr>
          <p:spPr>
            <a:xfrm>
              <a:off x="5786130" y="2838551"/>
              <a:ext cx="54886" cy="39422"/>
            </a:xfrm>
            <a:custGeom>
              <a:avLst/>
              <a:gdLst/>
              <a:ahLst/>
              <a:cxnLst/>
              <a:rect l="l" t="t" r="r" b="b"/>
              <a:pathLst>
                <a:path w="756" h="543" extrusionOk="0">
                  <a:moveTo>
                    <a:pt x="708" y="1"/>
                  </a:moveTo>
                  <a:cubicBezTo>
                    <a:pt x="701" y="1"/>
                    <a:pt x="694" y="4"/>
                    <a:pt x="688" y="12"/>
                  </a:cubicBezTo>
                  <a:cubicBezTo>
                    <a:pt x="515" y="218"/>
                    <a:pt x="289" y="380"/>
                    <a:pt x="40" y="477"/>
                  </a:cubicBezTo>
                  <a:cubicBezTo>
                    <a:pt x="0" y="487"/>
                    <a:pt x="16" y="543"/>
                    <a:pt x="52" y="543"/>
                  </a:cubicBezTo>
                  <a:cubicBezTo>
                    <a:pt x="55" y="543"/>
                    <a:pt x="59" y="542"/>
                    <a:pt x="62" y="542"/>
                  </a:cubicBezTo>
                  <a:cubicBezTo>
                    <a:pt x="321" y="444"/>
                    <a:pt x="559" y="282"/>
                    <a:pt x="731" y="66"/>
                  </a:cubicBezTo>
                  <a:cubicBezTo>
                    <a:pt x="756" y="34"/>
                    <a:pt x="731" y="1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54"/>
            <p:cNvSpPr/>
            <p:nvPr/>
          </p:nvSpPr>
          <p:spPr>
            <a:xfrm>
              <a:off x="5183626" y="3415137"/>
              <a:ext cx="4792" cy="49295"/>
            </a:xfrm>
            <a:custGeom>
              <a:avLst/>
              <a:gdLst/>
              <a:ahLst/>
              <a:cxnLst/>
              <a:rect l="l" t="t" r="r" b="b"/>
              <a:pathLst>
                <a:path w="66" h="679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646"/>
                  </a:lnTo>
                  <a:cubicBezTo>
                    <a:pt x="1" y="668"/>
                    <a:pt x="17" y="679"/>
                    <a:pt x="33" y="679"/>
                  </a:cubicBezTo>
                  <a:cubicBezTo>
                    <a:pt x="50" y="679"/>
                    <a:pt x="66" y="668"/>
                    <a:pt x="66" y="646"/>
                  </a:cubicBez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54"/>
            <p:cNvSpPr/>
            <p:nvPr/>
          </p:nvSpPr>
          <p:spPr>
            <a:xfrm>
              <a:off x="5696034" y="3048654"/>
              <a:ext cx="9148" cy="46900"/>
            </a:xfrm>
            <a:custGeom>
              <a:avLst/>
              <a:gdLst/>
              <a:ahLst/>
              <a:cxnLst/>
              <a:rect l="l" t="t" r="r" b="b"/>
              <a:pathLst>
                <a:path w="126" h="646" extrusionOk="0">
                  <a:moveTo>
                    <a:pt x="43" y="0"/>
                  </a:moveTo>
                  <a:cubicBezTo>
                    <a:pt x="22" y="0"/>
                    <a:pt x="0" y="19"/>
                    <a:pt x="7" y="45"/>
                  </a:cubicBezTo>
                  <a:cubicBezTo>
                    <a:pt x="50" y="229"/>
                    <a:pt x="50" y="413"/>
                    <a:pt x="18" y="607"/>
                  </a:cubicBezTo>
                  <a:cubicBezTo>
                    <a:pt x="11" y="631"/>
                    <a:pt x="29" y="645"/>
                    <a:pt x="48" y="645"/>
                  </a:cubicBezTo>
                  <a:cubicBezTo>
                    <a:pt x="62" y="645"/>
                    <a:pt x="78" y="637"/>
                    <a:pt x="82" y="618"/>
                  </a:cubicBezTo>
                  <a:cubicBezTo>
                    <a:pt x="126" y="423"/>
                    <a:pt x="115" y="218"/>
                    <a:pt x="72" y="24"/>
                  </a:cubicBezTo>
                  <a:cubicBezTo>
                    <a:pt x="67" y="7"/>
                    <a:pt x="55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54"/>
            <p:cNvSpPr/>
            <p:nvPr/>
          </p:nvSpPr>
          <p:spPr>
            <a:xfrm>
              <a:off x="5750556" y="3367584"/>
              <a:ext cx="40438" cy="10600"/>
            </a:xfrm>
            <a:custGeom>
              <a:avLst/>
              <a:gdLst/>
              <a:ahLst/>
              <a:cxnLst/>
              <a:rect l="l" t="t" r="r" b="b"/>
              <a:pathLst>
                <a:path w="557" h="146" extrusionOk="0">
                  <a:moveTo>
                    <a:pt x="515" y="1"/>
                  </a:moveTo>
                  <a:cubicBezTo>
                    <a:pt x="509" y="1"/>
                    <a:pt x="504" y="2"/>
                    <a:pt x="498" y="5"/>
                  </a:cubicBezTo>
                  <a:cubicBezTo>
                    <a:pt x="376" y="43"/>
                    <a:pt x="238" y="72"/>
                    <a:pt x="104" y="72"/>
                  </a:cubicBezTo>
                  <a:cubicBezTo>
                    <a:pt x="84" y="72"/>
                    <a:pt x="64" y="71"/>
                    <a:pt x="44" y="70"/>
                  </a:cubicBezTo>
                  <a:cubicBezTo>
                    <a:pt x="1" y="70"/>
                    <a:pt x="1" y="146"/>
                    <a:pt x="44" y="146"/>
                  </a:cubicBezTo>
                  <a:cubicBezTo>
                    <a:pt x="206" y="146"/>
                    <a:pt x="368" y="113"/>
                    <a:pt x="519" y="70"/>
                  </a:cubicBezTo>
                  <a:cubicBezTo>
                    <a:pt x="557" y="51"/>
                    <a:pt x="546" y="1"/>
                    <a:pt x="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54"/>
            <p:cNvSpPr/>
            <p:nvPr/>
          </p:nvSpPr>
          <p:spPr>
            <a:xfrm>
              <a:off x="5683183" y="3451727"/>
              <a:ext cx="93146" cy="15609"/>
            </a:xfrm>
            <a:custGeom>
              <a:avLst/>
              <a:gdLst/>
              <a:ahLst/>
              <a:cxnLst/>
              <a:rect l="l" t="t" r="r" b="b"/>
              <a:pathLst>
                <a:path w="1283" h="215" extrusionOk="0">
                  <a:moveTo>
                    <a:pt x="1241" y="1"/>
                  </a:moveTo>
                  <a:cubicBezTo>
                    <a:pt x="1238" y="1"/>
                    <a:pt x="1235" y="1"/>
                    <a:pt x="1231" y="2"/>
                  </a:cubicBezTo>
                  <a:cubicBezTo>
                    <a:pt x="967" y="100"/>
                    <a:pt x="693" y="145"/>
                    <a:pt x="415" y="145"/>
                  </a:cubicBezTo>
                  <a:cubicBezTo>
                    <a:pt x="295" y="145"/>
                    <a:pt x="174" y="137"/>
                    <a:pt x="54" y="121"/>
                  </a:cubicBezTo>
                  <a:cubicBezTo>
                    <a:pt x="22" y="121"/>
                    <a:pt x="0" y="185"/>
                    <a:pt x="43" y="185"/>
                  </a:cubicBezTo>
                  <a:cubicBezTo>
                    <a:pt x="165" y="205"/>
                    <a:pt x="289" y="215"/>
                    <a:pt x="413" y="215"/>
                  </a:cubicBezTo>
                  <a:cubicBezTo>
                    <a:pt x="696" y="215"/>
                    <a:pt x="979" y="164"/>
                    <a:pt x="1242" y="67"/>
                  </a:cubicBezTo>
                  <a:cubicBezTo>
                    <a:pt x="1282" y="57"/>
                    <a:pt x="1276" y="1"/>
                    <a:pt x="1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54"/>
            <p:cNvSpPr/>
            <p:nvPr/>
          </p:nvSpPr>
          <p:spPr>
            <a:xfrm>
              <a:off x="5295792" y="3124085"/>
              <a:ext cx="7623" cy="44867"/>
            </a:xfrm>
            <a:custGeom>
              <a:avLst/>
              <a:gdLst/>
              <a:ahLst/>
              <a:cxnLst/>
              <a:rect l="l" t="t" r="r" b="b"/>
              <a:pathLst>
                <a:path w="105" h="618" extrusionOk="0">
                  <a:moveTo>
                    <a:pt x="44" y="0"/>
                  </a:moveTo>
                  <a:cubicBezTo>
                    <a:pt x="27" y="0"/>
                    <a:pt x="11" y="11"/>
                    <a:pt x="11" y="32"/>
                  </a:cubicBezTo>
                  <a:cubicBezTo>
                    <a:pt x="0" y="216"/>
                    <a:pt x="0" y="410"/>
                    <a:pt x="33" y="594"/>
                  </a:cubicBezTo>
                  <a:cubicBezTo>
                    <a:pt x="33" y="611"/>
                    <a:pt x="44" y="618"/>
                    <a:pt x="57" y="618"/>
                  </a:cubicBezTo>
                  <a:cubicBezTo>
                    <a:pt x="78" y="618"/>
                    <a:pt x="104" y="599"/>
                    <a:pt x="98" y="572"/>
                  </a:cubicBezTo>
                  <a:cubicBezTo>
                    <a:pt x="76" y="400"/>
                    <a:pt x="65" y="216"/>
                    <a:pt x="76" y="32"/>
                  </a:cubicBez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54"/>
            <p:cNvSpPr/>
            <p:nvPr/>
          </p:nvSpPr>
          <p:spPr>
            <a:xfrm>
              <a:off x="5071532" y="3283224"/>
              <a:ext cx="40075" cy="4792"/>
            </a:xfrm>
            <a:custGeom>
              <a:avLst/>
              <a:gdLst/>
              <a:ahLst/>
              <a:cxnLst/>
              <a:rect l="l" t="t" r="r" b="b"/>
              <a:pathLst>
                <a:path w="552" h="66" extrusionOk="0">
                  <a:moveTo>
                    <a:pt x="44" y="1"/>
                  </a:moveTo>
                  <a:cubicBezTo>
                    <a:pt x="0" y="1"/>
                    <a:pt x="0" y="65"/>
                    <a:pt x="44" y="65"/>
                  </a:cubicBezTo>
                  <a:lnTo>
                    <a:pt x="508" y="65"/>
                  </a:lnTo>
                  <a:cubicBezTo>
                    <a:pt x="551" y="65"/>
                    <a:pt x="551" y="1"/>
                    <a:pt x="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54"/>
            <p:cNvSpPr/>
            <p:nvPr/>
          </p:nvSpPr>
          <p:spPr>
            <a:xfrm>
              <a:off x="5419647" y="3308271"/>
              <a:ext cx="44576" cy="9728"/>
            </a:xfrm>
            <a:custGeom>
              <a:avLst/>
              <a:gdLst/>
              <a:ahLst/>
              <a:cxnLst/>
              <a:rect l="l" t="t" r="r" b="b"/>
              <a:pathLst>
                <a:path w="614" h="134" extrusionOk="0">
                  <a:moveTo>
                    <a:pt x="561" y="0"/>
                  </a:moveTo>
                  <a:cubicBezTo>
                    <a:pt x="558" y="0"/>
                    <a:pt x="555" y="0"/>
                    <a:pt x="552" y="1"/>
                  </a:cubicBezTo>
                  <a:cubicBezTo>
                    <a:pt x="432" y="41"/>
                    <a:pt x="306" y="64"/>
                    <a:pt x="178" y="64"/>
                  </a:cubicBezTo>
                  <a:cubicBezTo>
                    <a:pt x="133" y="64"/>
                    <a:pt x="89" y="61"/>
                    <a:pt x="44" y="55"/>
                  </a:cubicBezTo>
                  <a:cubicBezTo>
                    <a:pt x="1" y="55"/>
                    <a:pt x="1" y="120"/>
                    <a:pt x="44" y="131"/>
                  </a:cubicBezTo>
                  <a:cubicBezTo>
                    <a:pt x="73" y="133"/>
                    <a:pt x="102" y="134"/>
                    <a:pt x="131" y="134"/>
                  </a:cubicBezTo>
                  <a:cubicBezTo>
                    <a:pt x="278" y="134"/>
                    <a:pt x="429" y="111"/>
                    <a:pt x="573" y="66"/>
                  </a:cubicBezTo>
                  <a:cubicBezTo>
                    <a:pt x="613" y="56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54"/>
            <p:cNvSpPr/>
            <p:nvPr/>
          </p:nvSpPr>
          <p:spPr>
            <a:xfrm>
              <a:off x="5524771" y="3195378"/>
              <a:ext cx="30637" cy="4792"/>
            </a:xfrm>
            <a:custGeom>
              <a:avLst/>
              <a:gdLst/>
              <a:ahLst/>
              <a:cxnLst/>
              <a:rect l="l" t="t" r="r" b="b"/>
              <a:pathLst>
                <a:path w="422" h="66" extrusionOk="0">
                  <a:moveTo>
                    <a:pt x="33" y="1"/>
                  </a:moveTo>
                  <a:cubicBezTo>
                    <a:pt x="0" y="12"/>
                    <a:pt x="0" y="55"/>
                    <a:pt x="33" y="66"/>
                  </a:cubicBezTo>
                  <a:lnTo>
                    <a:pt x="389" y="66"/>
                  </a:lnTo>
                  <a:cubicBezTo>
                    <a:pt x="422" y="55"/>
                    <a:pt x="422" y="12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54"/>
            <p:cNvSpPr/>
            <p:nvPr/>
          </p:nvSpPr>
          <p:spPr>
            <a:xfrm>
              <a:off x="5264429" y="3002481"/>
              <a:ext cx="27515" cy="4792"/>
            </a:xfrm>
            <a:custGeom>
              <a:avLst/>
              <a:gdLst/>
              <a:ahLst/>
              <a:cxnLst/>
              <a:rect l="l" t="t" r="r" b="b"/>
              <a:pathLst>
                <a:path w="379" h="66" extrusionOk="0">
                  <a:moveTo>
                    <a:pt x="44" y="1"/>
                  </a:moveTo>
                  <a:cubicBezTo>
                    <a:pt x="0" y="1"/>
                    <a:pt x="0" y="66"/>
                    <a:pt x="44" y="66"/>
                  </a:cubicBezTo>
                  <a:lnTo>
                    <a:pt x="335" y="66"/>
                  </a:lnTo>
                  <a:cubicBezTo>
                    <a:pt x="378" y="66"/>
                    <a:pt x="37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54"/>
            <p:cNvSpPr/>
            <p:nvPr/>
          </p:nvSpPr>
          <p:spPr>
            <a:xfrm>
              <a:off x="4253625" y="382725"/>
              <a:ext cx="2322764" cy="1616947"/>
            </a:xfrm>
            <a:custGeom>
              <a:avLst/>
              <a:gdLst/>
              <a:ahLst/>
              <a:cxnLst/>
              <a:rect l="l" t="t" r="r" b="b"/>
              <a:pathLst>
                <a:path w="31994" h="22272" extrusionOk="0">
                  <a:moveTo>
                    <a:pt x="7626" y="0"/>
                  </a:moveTo>
                  <a:cubicBezTo>
                    <a:pt x="2323" y="0"/>
                    <a:pt x="1" y="5033"/>
                    <a:pt x="455" y="8878"/>
                  </a:cubicBezTo>
                  <a:cubicBezTo>
                    <a:pt x="1340" y="16299"/>
                    <a:pt x="7238" y="21159"/>
                    <a:pt x="7616" y="21461"/>
                  </a:cubicBezTo>
                  <a:cubicBezTo>
                    <a:pt x="7616" y="21472"/>
                    <a:pt x="7616" y="21472"/>
                    <a:pt x="7616" y="21483"/>
                  </a:cubicBezTo>
                  <a:cubicBezTo>
                    <a:pt x="7616" y="21915"/>
                    <a:pt x="11364" y="22272"/>
                    <a:pt x="15986" y="22272"/>
                  </a:cubicBezTo>
                  <a:cubicBezTo>
                    <a:pt x="20598" y="22272"/>
                    <a:pt x="24357" y="21915"/>
                    <a:pt x="24357" y="21483"/>
                  </a:cubicBezTo>
                  <a:cubicBezTo>
                    <a:pt x="24357" y="21483"/>
                    <a:pt x="30622" y="16536"/>
                    <a:pt x="31529" y="8878"/>
                  </a:cubicBezTo>
                  <a:cubicBezTo>
                    <a:pt x="31993" y="5033"/>
                    <a:pt x="29671" y="0"/>
                    <a:pt x="24368" y="0"/>
                  </a:cubicBezTo>
                  <a:cubicBezTo>
                    <a:pt x="18503" y="0"/>
                    <a:pt x="15889" y="5206"/>
                    <a:pt x="15889" y="5206"/>
                  </a:cubicBezTo>
                  <a:cubicBezTo>
                    <a:pt x="15889" y="5206"/>
                    <a:pt x="13491" y="0"/>
                    <a:pt x="7626" y="0"/>
                  </a:cubicBezTo>
                  <a:close/>
                </a:path>
              </a:pathLst>
            </a:custGeom>
            <a:solidFill>
              <a:srgbClr val="FFB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54"/>
            <p:cNvSpPr/>
            <p:nvPr/>
          </p:nvSpPr>
          <p:spPr>
            <a:xfrm>
              <a:off x="5407886" y="1644361"/>
              <a:ext cx="16553" cy="171844"/>
            </a:xfrm>
            <a:custGeom>
              <a:avLst/>
              <a:gdLst/>
              <a:ahLst/>
              <a:cxnLst/>
              <a:rect l="l" t="t" r="r" b="b"/>
              <a:pathLst>
                <a:path w="228" h="2367" extrusionOk="0">
                  <a:moveTo>
                    <a:pt x="33" y="1"/>
                  </a:moveTo>
                  <a:cubicBezTo>
                    <a:pt x="17" y="1"/>
                    <a:pt x="1" y="11"/>
                    <a:pt x="1" y="33"/>
                  </a:cubicBezTo>
                  <a:cubicBezTo>
                    <a:pt x="33" y="627"/>
                    <a:pt x="77" y="1232"/>
                    <a:pt x="120" y="1826"/>
                  </a:cubicBezTo>
                  <a:cubicBezTo>
                    <a:pt x="131" y="1999"/>
                    <a:pt x="152" y="2161"/>
                    <a:pt x="163" y="2334"/>
                  </a:cubicBezTo>
                  <a:cubicBezTo>
                    <a:pt x="163" y="2355"/>
                    <a:pt x="179" y="2366"/>
                    <a:pt x="195" y="2366"/>
                  </a:cubicBezTo>
                  <a:cubicBezTo>
                    <a:pt x="212" y="2366"/>
                    <a:pt x="228" y="2355"/>
                    <a:pt x="228" y="2334"/>
                  </a:cubicBezTo>
                  <a:cubicBezTo>
                    <a:pt x="185" y="1740"/>
                    <a:pt x="141" y="1135"/>
                    <a:pt x="98" y="541"/>
                  </a:cubicBezTo>
                  <a:cubicBezTo>
                    <a:pt x="87" y="368"/>
                    <a:pt x="77" y="195"/>
                    <a:pt x="66" y="33"/>
                  </a:cubicBezTo>
                  <a:cubicBezTo>
                    <a:pt x="66" y="11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54"/>
            <p:cNvSpPr/>
            <p:nvPr/>
          </p:nvSpPr>
          <p:spPr>
            <a:xfrm>
              <a:off x="5393003" y="1107269"/>
              <a:ext cx="17351" cy="495640"/>
            </a:xfrm>
            <a:custGeom>
              <a:avLst/>
              <a:gdLst/>
              <a:ahLst/>
              <a:cxnLst/>
              <a:rect l="l" t="t" r="r" b="b"/>
              <a:pathLst>
                <a:path w="239" h="6827" extrusionOk="0">
                  <a:moveTo>
                    <a:pt x="44" y="0"/>
                  </a:moveTo>
                  <a:cubicBezTo>
                    <a:pt x="28" y="0"/>
                    <a:pt x="12" y="11"/>
                    <a:pt x="12" y="32"/>
                  </a:cubicBezTo>
                  <a:lnTo>
                    <a:pt x="1" y="32"/>
                  </a:lnTo>
                  <a:cubicBezTo>
                    <a:pt x="1" y="918"/>
                    <a:pt x="12" y="1793"/>
                    <a:pt x="22" y="2679"/>
                  </a:cubicBezTo>
                  <a:cubicBezTo>
                    <a:pt x="33" y="3554"/>
                    <a:pt x="55" y="4428"/>
                    <a:pt x="98" y="5314"/>
                  </a:cubicBezTo>
                  <a:cubicBezTo>
                    <a:pt x="120" y="5811"/>
                    <a:pt x="141" y="6297"/>
                    <a:pt x="174" y="6794"/>
                  </a:cubicBezTo>
                  <a:cubicBezTo>
                    <a:pt x="174" y="6815"/>
                    <a:pt x="190" y="6826"/>
                    <a:pt x="206" y="6826"/>
                  </a:cubicBezTo>
                  <a:cubicBezTo>
                    <a:pt x="222" y="6826"/>
                    <a:pt x="238" y="6815"/>
                    <a:pt x="238" y="6794"/>
                  </a:cubicBezTo>
                  <a:cubicBezTo>
                    <a:pt x="184" y="5919"/>
                    <a:pt x="152" y="5044"/>
                    <a:pt x="130" y="4158"/>
                  </a:cubicBezTo>
                  <a:cubicBezTo>
                    <a:pt x="98" y="3284"/>
                    <a:pt x="76" y="2398"/>
                    <a:pt x="76" y="1523"/>
                  </a:cubicBezTo>
                  <a:lnTo>
                    <a:pt x="76" y="32"/>
                  </a:ln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54"/>
            <p:cNvSpPr/>
            <p:nvPr/>
          </p:nvSpPr>
          <p:spPr>
            <a:xfrm>
              <a:off x="4710785" y="760098"/>
              <a:ext cx="41382" cy="499488"/>
            </a:xfrm>
            <a:custGeom>
              <a:avLst/>
              <a:gdLst/>
              <a:ahLst/>
              <a:cxnLst/>
              <a:rect l="l" t="t" r="r" b="b"/>
              <a:pathLst>
                <a:path w="570" h="6880" extrusionOk="0">
                  <a:moveTo>
                    <a:pt x="528" y="0"/>
                  </a:moveTo>
                  <a:cubicBezTo>
                    <a:pt x="515" y="0"/>
                    <a:pt x="502" y="6"/>
                    <a:pt x="498" y="19"/>
                  </a:cubicBezTo>
                  <a:cubicBezTo>
                    <a:pt x="282" y="894"/>
                    <a:pt x="131" y="1779"/>
                    <a:pt x="66" y="2676"/>
                  </a:cubicBezTo>
                  <a:cubicBezTo>
                    <a:pt x="1" y="3572"/>
                    <a:pt x="1" y="4469"/>
                    <a:pt x="77" y="5365"/>
                  </a:cubicBezTo>
                  <a:cubicBezTo>
                    <a:pt x="120" y="5862"/>
                    <a:pt x="195" y="6359"/>
                    <a:pt x="282" y="6856"/>
                  </a:cubicBezTo>
                  <a:cubicBezTo>
                    <a:pt x="282" y="6872"/>
                    <a:pt x="291" y="6879"/>
                    <a:pt x="303" y="6879"/>
                  </a:cubicBezTo>
                  <a:cubicBezTo>
                    <a:pt x="322" y="6879"/>
                    <a:pt x="347" y="6861"/>
                    <a:pt x="347" y="6834"/>
                  </a:cubicBezTo>
                  <a:cubicBezTo>
                    <a:pt x="185" y="5959"/>
                    <a:pt x="98" y="5063"/>
                    <a:pt x="87" y="4177"/>
                  </a:cubicBezTo>
                  <a:cubicBezTo>
                    <a:pt x="77" y="3281"/>
                    <a:pt x="131" y="2384"/>
                    <a:pt x="271" y="1509"/>
                  </a:cubicBezTo>
                  <a:cubicBezTo>
                    <a:pt x="336" y="1013"/>
                    <a:pt x="444" y="526"/>
                    <a:pt x="563" y="40"/>
                  </a:cubicBezTo>
                  <a:cubicBezTo>
                    <a:pt x="569" y="14"/>
                    <a:pt x="548" y="0"/>
                    <a:pt x="52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54"/>
            <p:cNvSpPr/>
            <p:nvPr/>
          </p:nvSpPr>
          <p:spPr>
            <a:xfrm>
              <a:off x="5746418" y="1704618"/>
              <a:ext cx="155945" cy="192245"/>
            </a:xfrm>
            <a:custGeom>
              <a:avLst/>
              <a:gdLst/>
              <a:ahLst/>
              <a:cxnLst/>
              <a:rect l="l" t="t" r="r" b="b"/>
              <a:pathLst>
                <a:path w="2148" h="2648" extrusionOk="0">
                  <a:moveTo>
                    <a:pt x="2093" y="0"/>
                  </a:moveTo>
                  <a:cubicBezTo>
                    <a:pt x="2083" y="0"/>
                    <a:pt x="2073" y="4"/>
                    <a:pt x="2067" y="13"/>
                  </a:cubicBezTo>
                  <a:lnTo>
                    <a:pt x="2078" y="24"/>
                  </a:lnTo>
                  <a:cubicBezTo>
                    <a:pt x="1613" y="737"/>
                    <a:pt x="1095" y="1428"/>
                    <a:pt x="522" y="2065"/>
                  </a:cubicBezTo>
                  <a:cubicBezTo>
                    <a:pt x="360" y="2238"/>
                    <a:pt x="188" y="2422"/>
                    <a:pt x="26" y="2584"/>
                  </a:cubicBezTo>
                  <a:cubicBezTo>
                    <a:pt x="0" y="2609"/>
                    <a:pt x="21" y="2648"/>
                    <a:pt x="47" y="2648"/>
                  </a:cubicBezTo>
                  <a:cubicBezTo>
                    <a:pt x="54" y="2648"/>
                    <a:pt x="62" y="2645"/>
                    <a:pt x="69" y="2638"/>
                  </a:cubicBezTo>
                  <a:cubicBezTo>
                    <a:pt x="674" y="2022"/>
                    <a:pt x="1224" y="1363"/>
                    <a:pt x="1721" y="661"/>
                  </a:cubicBezTo>
                  <a:cubicBezTo>
                    <a:pt x="1862" y="456"/>
                    <a:pt x="2002" y="262"/>
                    <a:pt x="2132" y="56"/>
                  </a:cubicBezTo>
                  <a:cubicBezTo>
                    <a:pt x="2147" y="25"/>
                    <a:pt x="2118" y="0"/>
                    <a:pt x="20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54"/>
            <p:cNvSpPr/>
            <p:nvPr/>
          </p:nvSpPr>
          <p:spPr>
            <a:xfrm>
              <a:off x="6055910" y="759735"/>
              <a:ext cx="40583" cy="511685"/>
            </a:xfrm>
            <a:custGeom>
              <a:avLst/>
              <a:gdLst/>
              <a:ahLst/>
              <a:cxnLst/>
              <a:rect l="l" t="t" r="r" b="b"/>
              <a:pathLst>
                <a:path w="559" h="7048" extrusionOk="0">
                  <a:moveTo>
                    <a:pt x="39" y="0"/>
                  </a:moveTo>
                  <a:cubicBezTo>
                    <a:pt x="19" y="0"/>
                    <a:pt x="1" y="19"/>
                    <a:pt x="7" y="45"/>
                  </a:cubicBezTo>
                  <a:cubicBezTo>
                    <a:pt x="223" y="931"/>
                    <a:pt x="375" y="1828"/>
                    <a:pt x="439" y="2746"/>
                  </a:cubicBezTo>
                  <a:cubicBezTo>
                    <a:pt x="504" y="3653"/>
                    <a:pt x="493" y="4560"/>
                    <a:pt x="407" y="5468"/>
                  </a:cubicBezTo>
                  <a:cubicBezTo>
                    <a:pt x="364" y="5986"/>
                    <a:pt x="288" y="6494"/>
                    <a:pt x="191" y="7012"/>
                  </a:cubicBezTo>
                  <a:cubicBezTo>
                    <a:pt x="184" y="7031"/>
                    <a:pt x="205" y="7047"/>
                    <a:pt x="225" y="7047"/>
                  </a:cubicBezTo>
                  <a:cubicBezTo>
                    <a:pt x="239" y="7047"/>
                    <a:pt x="251" y="7040"/>
                    <a:pt x="256" y="7023"/>
                  </a:cubicBezTo>
                  <a:cubicBezTo>
                    <a:pt x="429" y="6116"/>
                    <a:pt x="526" y="5208"/>
                    <a:pt x="547" y="4279"/>
                  </a:cubicBezTo>
                  <a:cubicBezTo>
                    <a:pt x="558" y="3372"/>
                    <a:pt x="504" y="2454"/>
                    <a:pt x="375" y="1547"/>
                  </a:cubicBezTo>
                  <a:cubicBezTo>
                    <a:pt x="299" y="1028"/>
                    <a:pt x="191" y="521"/>
                    <a:pt x="72" y="24"/>
                  </a:cubicBezTo>
                  <a:cubicBezTo>
                    <a:pt x="64" y="7"/>
                    <a:pt x="51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7" name="Google Shape;1827;p54"/>
          <p:cNvGrpSpPr/>
          <p:nvPr/>
        </p:nvGrpSpPr>
        <p:grpSpPr>
          <a:xfrm rot="1416381">
            <a:off x="8759250" y="1208718"/>
            <a:ext cx="595699" cy="818901"/>
            <a:chOff x="4253625" y="382725"/>
            <a:chExt cx="2322764" cy="3193080"/>
          </a:xfrm>
        </p:grpSpPr>
        <p:sp>
          <p:nvSpPr>
            <p:cNvPr id="1828" name="Google Shape;1828;p54"/>
            <p:cNvSpPr/>
            <p:nvPr/>
          </p:nvSpPr>
          <p:spPr>
            <a:xfrm>
              <a:off x="4906876" y="2661408"/>
              <a:ext cx="1014730" cy="96558"/>
            </a:xfrm>
            <a:custGeom>
              <a:avLst/>
              <a:gdLst/>
              <a:ahLst/>
              <a:cxnLst/>
              <a:rect l="l" t="t" r="r" b="b"/>
              <a:pathLst>
                <a:path w="13977" h="1330" extrusionOk="0">
                  <a:moveTo>
                    <a:pt x="6988" y="0"/>
                  </a:moveTo>
                  <a:cubicBezTo>
                    <a:pt x="3132" y="0"/>
                    <a:pt x="0" y="292"/>
                    <a:pt x="0" y="659"/>
                  </a:cubicBezTo>
                  <a:cubicBezTo>
                    <a:pt x="0" y="1027"/>
                    <a:pt x="3132" y="1329"/>
                    <a:pt x="6988" y="1329"/>
                  </a:cubicBezTo>
                  <a:cubicBezTo>
                    <a:pt x="10844" y="1329"/>
                    <a:pt x="13977" y="1027"/>
                    <a:pt x="13977" y="659"/>
                  </a:cubicBezTo>
                  <a:cubicBezTo>
                    <a:pt x="13977" y="292"/>
                    <a:pt x="10844" y="0"/>
                    <a:pt x="69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54"/>
            <p:cNvSpPr/>
            <p:nvPr/>
          </p:nvSpPr>
          <p:spPr>
            <a:xfrm>
              <a:off x="4817433" y="1945504"/>
              <a:ext cx="92638" cy="766438"/>
            </a:xfrm>
            <a:custGeom>
              <a:avLst/>
              <a:gdLst/>
              <a:ahLst/>
              <a:cxnLst/>
              <a:rect l="l" t="t" r="r" b="b"/>
              <a:pathLst>
                <a:path w="1276" h="10557" extrusionOk="0">
                  <a:moveTo>
                    <a:pt x="39" y="0"/>
                  </a:moveTo>
                  <a:cubicBezTo>
                    <a:pt x="20" y="0"/>
                    <a:pt x="1" y="11"/>
                    <a:pt x="1" y="33"/>
                  </a:cubicBezTo>
                  <a:cubicBezTo>
                    <a:pt x="87" y="756"/>
                    <a:pt x="163" y="1469"/>
                    <a:pt x="249" y="2182"/>
                  </a:cubicBezTo>
                  <a:cubicBezTo>
                    <a:pt x="336" y="2949"/>
                    <a:pt x="422" y="3716"/>
                    <a:pt x="519" y="4483"/>
                  </a:cubicBezTo>
                  <a:cubicBezTo>
                    <a:pt x="606" y="5228"/>
                    <a:pt x="692" y="5973"/>
                    <a:pt x="779" y="6718"/>
                  </a:cubicBezTo>
                  <a:cubicBezTo>
                    <a:pt x="854" y="7399"/>
                    <a:pt x="930" y="8069"/>
                    <a:pt x="1005" y="8749"/>
                  </a:cubicBezTo>
                  <a:cubicBezTo>
                    <a:pt x="1070" y="9289"/>
                    <a:pt x="1135" y="9829"/>
                    <a:pt x="1189" y="10358"/>
                  </a:cubicBezTo>
                  <a:cubicBezTo>
                    <a:pt x="1189" y="10412"/>
                    <a:pt x="1200" y="10466"/>
                    <a:pt x="1211" y="10520"/>
                  </a:cubicBezTo>
                  <a:cubicBezTo>
                    <a:pt x="1211" y="10546"/>
                    <a:pt x="1225" y="10557"/>
                    <a:pt x="1240" y="10557"/>
                  </a:cubicBezTo>
                  <a:cubicBezTo>
                    <a:pt x="1257" y="10557"/>
                    <a:pt x="1275" y="10543"/>
                    <a:pt x="1275" y="10520"/>
                  </a:cubicBezTo>
                  <a:cubicBezTo>
                    <a:pt x="1221" y="10002"/>
                    <a:pt x="1157" y="9483"/>
                    <a:pt x="1103" y="8976"/>
                  </a:cubicBezTo>
                  <a:cubicBezTo>
                    <a:pt x="1027" y="8306"/>
                    <a:pt x="951" y="7647"/>
                    <a:pt x="876" y="6988"/>
                  </a:cubicBezTo>
                  <a:cubicBezTo>
                    <a:pt x="789" y="6243"/>
                    <a:pt x="703" y="5498"/>
                    <a:pt x="617" y="4763"/>
                  </a:cubicBezTo>
                  <a:cubicBezTo>
                    <a:pt x="530" y="3997"/>
                    <a:pt x="433" y="3230"/>
                    <a:pt x="346" y="2463"/>
                  </a:cubicBezTo>
                  <a:cubicBezTo>
                    <a:pt x="260" y="1739"/>
                    <a:pt x="184" y="1016"/>
                    <a:pt x="98" y="292"/>
                  </a:cubicBezTo>
                  <a:lnTo>
                    <a:pt x="76" y="33"/>
                  </a:lnTo>
                  <a:cubicBezTo>
                    <a:pt x="76" y="11"/>
                    <a:pt x="58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54"/>
            <p:cNvSpPr/>
            <p:nvPr/>
          </p:nvSpPr>
          <p:spPr>
            <a:xfrm>
              <a:off x="5919205" y="1945504"/>
              <a:ext cx="91766" cy="766148"/>
            </a:xfrm>
            <a:custGeom>
              <a:avLst/>
              <a:gdLst/>
              <a:ahLst/>
              <a:cxnLst/>
              <a:rect l="l" t="t" r="r" b="b"/>
              <a:pathLst>
                <a:path w="1264" h="10553" extrusionOk="0">
                  <a:moveTo>
                    <a:pt x="1236" y="0"/>
                  </a:moveTo>
                  <a:cubicBezTo>
                    <a:pt x="1221" y="0"/>
                    <a:pt x="1205" y="11"/>
                    <a:pt x="1199" y="33"/>
                  </a:cubicBezTo>
                  <a:cubicBezTo>
                    <a:pt x="1123" y="756"/>
                    <a:pt x="1037" y="1469"/>
                    <a:pt x="961" y="2182"/>
                  </a:cubicBezTo>
                  <a:cubicBezTo>
                    <a:pt x="864" y="2949"/>
                    <a:pt x="778" y="3716"/>
                    <a:pt x="691" y="4483"/>
                  </a:cubicBezTo>
                  <a:lnTo>
                    <a:pt x="432" y="6718"/>
                  </a:lnTo>
                  <a:cubicBezTo>
                    <a:pt x="346" y="7399"/>
                    <a:pt x="270" y="8069"/>
                    <a:pt x="195" y="8749"/>
                  </a:cubicBezTo>
                  <a:cubicBezTo>
                    <a:pt x="130" y="9289"/>
                    <a:pt x="76" y="9829"/>
                    <a:pt x="22" y="10358"/>
                  </a:cubicBezTo>
                  <a:lnTo>
                    <a:pt x="0" y="10520"/>
                  </a:lnTo>
                  <a:cubicBezTo>
                    <a:pt x="0" y="10542"/>
                    <a:pt x="16" y="10553"/>
                    <a:pt x="33" y="10553"/>
                  </a:cubicBezTo>
                  <a:cubicBezTo>
                    <a:pt x="49" y="10553"/>
                    <a:pt x="65" y="10542"/>
                    <a:pt x="65" y="10520"/>
                  </a:cubicBezTo>
                  <a:cubicBezTo>
                    <a:pt x="119" y="10002"/>
                    <a:pt x="184" y="9483"/>
                    <a:pt x="238" y="8976"/>
                  </a:cubicBezTo>
                  <a:cubicBezTo>
                    <a:pt x="313" y="8306"/>
                    <a:pt x="389" y="7647"/>
                    <a:pt x="465" y="6988"/>
                  </a:cubicBezTo>
                  <a:cubicBezTo>
                    <a:pt x="551" y="6243"/>
                    <a:pt x="637" y="5498"/>
                    <a:pt x="724" y="4763"/>
                  </a:cubicBezTo>
                  <a:cubicBezTo>
                    <a:pt x="810" y="3997"/>
                    <a:pt x="907" y="3230"/>
                    <a:pt x="994" y="2463"/>
                  </a:cubicBezTo>
                  <a:cubicBezTo>
                    <a:pt x="1080" y="1739"/>
                    <a:pt x="1156" y="1016"/>
                    <a:pt x="1242" y="292"/>
                  </a:cubicBezTo>
                  <a:lnTo>
                    <a:pt x="1264" y="33"/>
                  </a:lnTo>
                  <a:cubicBezTo>
                    <a:pt x="1264" y="11"/>
                    <a:pt x="1250" y="0"/>
                    <a:pt x="123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54"/>
            <p:cNvSpPr/>
            <p:nvPr/>
          </p:nvSpPr>
          <p:spPr>
            <a:xfrm>
              <a:off x="5411806" y="1997412"/>
              <a:ext cx="4792" cy="762881"/>
            </a:xfrm>
            <a:custGeom>
              <a:avLst/>
              <a:gdLst/>
              <a:ahLst/>
              <a:cxnLst/>
              <a:rect l="l" t="t" r="r" b="b"/>
              <a:pathLst>
                <a:path w="66" h="10508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10475"/>
                  </a:lnTo>
                  <a:cubicBezTo>
                    <a:pt x="1" y="10497"/>
                    <a:pt x="17" y="10507"/>
                    <a:pt x="33" y="10507"/>
                  </a:cubicBezTo>
                  <a:cubicBezTo>
                    <a:pt x="50" y="10507"/>
                    <a:pt x="66" y="10497"/>
                    <a:pt x="66" y="10475"/>
                  </a:cubicBezTo>
                  <a:lnTo>
                    <a:pt x="66" y="365"/>
                  </a:lnTo>
                  <a:lnTo>
                    <a:pt x="66" y="52"/>
                  </a:ln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54"/>
            <p:cNvSpPr/>
            <p:nvPr/>
          </p:nvSpPr>
          <p:spPr>
            <a:xfrm>
              <a:off x="5921528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54"/>
            <p:cNvSpPr/>
            <p:nvPr/>
          </p:nvSpPr>
          <p:spPr>
            <a:xfrm>
              <a:off x="4906876" y="2709251"/>
              <a:ext cx="1014730" cy="866554"/>
            </a:xfrm>
            <a:custGeom>
              <a:avLst/>
              <a:gdLst/>
              <a:ahLst/>
              <a:cxnLst/>
              <a:rect l="l" t="t" r="r" b="b"/>
              <a:pathLst>
                <a:path w="13977" h="11936" extrusionOk="0">
                  <a:moveTo>
                    <a:pt x="0" y="0"/>
                  </a:moveTo>
                  <a:cubicBezTo>
                    <a:pt x="0" y="5"/>
                    <a:pt x="1" y="10"/>
                    <a:pt x="2" y="15"/>
                  </a:cubicBezTo>
                  <a:lnTo>
                    <a:pt x="2" y="15"/>
                  </a:lnTo>
                  <a:lnTo>
                    <a:pt x="0" y="0"/>
                  </a:lnTo>
                  <a:close/>
                  <a:moveTo>
                    <a:pt x="13977" y="0"/>
                  </a:moveTo>
                  <a:lnTo>
                    <a:pt x="13975" y="15"/>
                  </a:lnTo>
                  <a:lnTo>
                    <a:pt x="13975" y="15"/>
                  </a:lnTo>
                  <a:cubicBezTo>
                    <a:pt x="13976" y="10"/>
                    <a:pt x="13977" y="5"/>
                    <a:pt x="13977" y="0"/>
                  </a:cubicBezTo>
                  <a:close/>
                  <a:moveTo>
                    <a:pt x="2" y="15"/>
                  </a:moveTo>
                  <a:lnTo>
                    <a:pt x="1275" y="11395"/>
                  </a:lnTo>
                  <a:cubicBezTo>
                    <a:pt x="1275" y="11698"/>
                    <a:pt x="3835" y="11935"/>
                    <a:pt x="6988" y="11935"/>
                  </a:cubicBezTo>
                  <a:cubicBezTo>
                    <a:pt x="10142" y="11935"/>
                    <a:pt x="12702" y="11698"/>
                    <a:pt x="12702" y="11395"/>
                  </a:cubicBezTo>
                  <a:lnTo>
                    <a:pt x="13975" y="15"/>
                  </a:lnTo>
                  <a:lnTo>
                    <a:pt x="13975" y="15"/>
                  </a:lnTo>
                  <a:cubicBezTo>
                    <a:pt x="13894" y="375"/>
                    <a:pt x="10794" y="670"/>
                    <a:pt x="6988" y="670"/>
                  </a:cubicBezTo>
                  <a:cubicBezTo>
                    <a:pt x="3183" y="670"/>
                    <a:pt x="83" y="375"/>
                    <a:pt x="2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54"/>
            <p:cNvSpPr/>
            <p:nvPr/>
          </p:nvSpPr>
          <p:spPr>
            <a:xfrm>
              <a:off x="4906876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54"/>
            <p:cNvSpPr/>
            <p:nvPr/>
          </p:nvSpPr>
          <p:spPr>
            <a:xfrm>
              <a:off x="4906876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0" y="0"/>
                  </a:moveTo>
                  <a:cubicBezTo>
                    <a:pt x="0" y="1"/>
                    <a:pt x="562" y="2657"/>
                    <a:pt x="2517" y="2971"/>
                  </a:cubicBezTo>
                  <a:cubicBezTo>
                    <a:pt x="2786" y="3016"/>
                    <a:pt x="3043" y="3037"/>
                    <a:pt x="3286" y="3037"/>
                  </a:cubicBezTo>
                  <a:cubicBezTo>
                    <a:pt x="5886" y="3037"/>
                    <a:pt x="6988" y="670"/>
                    <a:pt x="6988" y="670"/>
                  </a:cubicBezTo>
                  <a:lnTo>
                    <a:pt x="6988" y="670"/>
                  </a:lnTo>
                  <a:cubicBezTo>
                    <a:pt x="5382" y="1651"/>
                    <a:pt x="4116" y="1998"/>
                    <a:pt x="3129" y="1998"/>
                  </a:cubicBezTo>
                  <a:cubicBezTo>
                    <a:pt x="760" y="199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54"/>
            <p:cNvSpPr/>
            <p:nvPr/>
          </p:nvSpPr>
          <p:spPr>
            <a:xfrm>
              <a:off x="5414202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6989" y="0"/>
                  </a:moveTo>
                  <a:lnTo>
                    <a:pt x="6989" y="0"/>
                  </a:lnTo>
                  <a:cubicBezTo>
                    <a:pt x="6988" y="1"/>
                    <a:pt x="6229" y="1998"/>
                    <a:pt x="3860" y="1998"/>
                  </a:cubicBezTo>
                  <a:cubicBezTo>
                    <a:pt x="2873" y="1998"/>
                    <a:pt x="1607" y="1651"/>
                    <a:pt x="0" y="670"/>
                  </a:cubicBezTo>
                  <a:lnTo>
                    <a:pt x="0" y="670"/>
                  </a:lnTo>
                  <a:cubicBezTo>
                    <a:pt x="0" y="670"/>
                    <a:pt x="1102" y="3037"/>
                    <a:pt x="3703" y="3037"/>
                  </a:cubicBezTo>
                  <a:cubicBezTo>
                    <a:pt x="3946" y="3037"/>
                    <a:pt x="4202" y="3016"/>
                    <a:pt x="4472" y="2971"/>
                  </a:cubicBezTo>
                  <a:cubicBezTo>
                    <a:pt x="6427" y="2657"/>
                    <a:pt x="6988" y="1"/>
                    <a:pt x="6989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54"/>
            <p:cNvSpPr/>
            <p:nvPr/>
          </p:nvSpPr>
          <p:spPr>
            <a:xfrm>
              <a:off x="4792532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575" y="0"/>
                  </a:moveTo>
                  <a:cubicBezTo>
                    <a:pt x="1122" y="432"/>
                    <a:pt x="754" y="940"/>
                    <a:pt x="463" y="1502"/>
                  </a:cubicBezTo>
                  <a:cubicBezTo>
                    <a:pt x="0" y="2367"/>
                    <a:pt x="156" y="2824"/>
                    <a:pt x="524" y="2824"/>
                  </a:cubicBezTo>
                  <a:cubicBezTo>
                    <a:pt x="759" y="2824"/>
                    <a:pt x="1079" y="2640"/>
                    <a:pt x="1381" y="2258"/>
                  </a:cubicBezTo>
                  <a:cubicBezTo>
                    <a:pt x="1381" y="2258"/>
                    <a:pt x="1435" y="3101"/>
                    <a:pt x="1926" y="3101"/>
                  </a:cubicBezTo>
                  <a:cubicBezTo>
                    <a:pt x="1971" y="3101"/>
                    <a:pt x="2020" y="3094"/>
                    <a:pt x="2072" y="3079"/>
                  </a:cubicBezTo>
                  <a:cubicBezTo>
                    <a:pt x="3314" y="2722"/>
                    <a:pt x="1575" y="0"/>
                    <a:pt x="1575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54"/>
            <p:cNvSpPr/>
            <p:nvPr/>
          </p:nvSpPr>
          <p:spPr>
            <a:xfrm>
              <a:off x="5324251" y="2757893"/>
              <a:ext cx="210758" cy="204732"/>
            </a:xfrm>
            <a:custGeom>
              <a:avLst/>
              <a:gdLst/>
              <a:ahLst/>
              <a:cxnLst/>
              <a:rect l="l" t="t" r="r" b="b"/>
              <a:pathLst>
                <a:path w="2903" h="2820" extrusionOk="0">
                  <a:moveTo>
                    <a:pt x="1239" y="0"/>
                  </a:moveTo>
                  <a:cubicBezTo>
                    <a:pt x="1239" y="0"/>
                    <a:pt x="84" y="1307"/>
                    <a:pt x="30" y="2225"/>
                  </a:cubicBezTo>
                  <a:cubicBezTo>
                    <a:pt x="1" y="2630"/>
                    <a:pt x="191" y="2813"/>
                    <a:pt x="433" y="2813"/>
                  </a:cubicBezTo>
                  <a:cubicBezTo>
                    <a:pt x="731" y="2813"/>
                    <a:pt x="1108" y="2532"/>
                    <a:pt x="1239" y="2041"/>
                  </a:cubicBezTo>
                  <a:cubicBezTo>
                    <a:pt x="1239" y="2041"/>
                    <a:pt x="1591" y="2819"/>
                    <a:pt x="2135" y="2819"/>
                  </a:cubicBezTo>
                  <a:cubicBezTo>
                    <a:pt x="2139" y="2819"/>
                    <a:pt x="2143" y="2819"/>
                    <a:pt x="2147" y="2819"/>
                  </a:cubicBezTo>
                  <a:cubicBezTo>
                    <a:pt x="2903" y="2808"/>
                    <a:pt x="2741" y="1307"/>
                    <a:pt x="1239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54"/>
            <p:cNvSpPr/>
            <p:nvPr/>
          </p:nvSpPr>
          <p:spPr>
            <a:xfrm>
              <a:off x="5794479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740" y="0"/>
                  </a:moveTo>
                  <a:cubicBezTo>
                    <a:pt x="1740" y="0"/>
                    <a:pt x="1" y="2722"/>
                    <a:pt x="1254" y="3079"/>
                  </a:cubicBezTo>
                  <a:cubicBezTo>
                    <a:pt x="1305" y="3094"/>
                    <a:pt x="1353" y="3101"/>
                    <a:pt x="1397" y="3101"/>
                  </a:cubicBezTo>
                  <a:cubicBezTo>
                    <a:pt x="1880" y="3101"/>
                    <a:pt x="1934" y="2258"/>
                    <a:pt x="1934" y="2258"/>
                  </a:cubicBezTo>
                  <a:cubicBezTo>
                    <a:pt x="2236" y="2640"/>
                    <a:pt x="2556" y="2824"/>
                    <a:pt x="2791" y="2824"/>
                  </a:cubicBezTo>
                  <a:cubicBezTo>
                    <a:pt x="3159" y="2824"/>
                    <a:pt x="3315" y="2367"/>
                    <a:pt x="2852" y="1502"/>
                  </a:cubicBezTo>
                  <a:cubicBezTo>
                    <a:pt x="2571" y="940"/>
                    <a:pt x="2193" y="432"/>
                    <a:pt x="1740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54"/>
            <p:cNvSpPr/>
            <p:nvPr/>
          </p:nvSpPr>
          <p:spPr>
            <a:xfrm>
              <a:off x="5148633" y="2898155"/>
              <a:ext cx="59968" cy="11689"/>
            </a:xfrm>
            <a:custGeom>
              <a:avLst/>
              <a:gdLst/>
              <a:ahLst/>
              <a:cxnLst/>
              <a:rect l="l" t="t" r="r" b="b"/>
              <a:pathLst>
                <a:path w="826" h="161" extrusionOk="0">
                  <a:moveTo>
                    <a:pt x="773" y="0"/>
                  </a:moveTo>
                  <a:cubicBezTo>
                    <a:pt x="770" y="0"/>
                    <a:pt x="767" y="1"/>
                    <a:pt x="764" y="1"/>
                  </a:cubicBezTo>
                  <a:cubicBezTo>
                    <a:pt x="603" y="63"/>
                    <a:pt x="437" y="91"/>
                    <a:pt x="269" y="91"/>
                  </a:cubicBezTo>
                  <a:cubicBezTo>
                    <a:pt x="200" y="91"/>
                    <a:pt x="131" y="86"/>
                    <a:pt x="62" y="77"/>
                  </a:cubicBezTo>
                  <a:cubicBezTo>
                    <a:pt x="58" y="76"/>
                    <a:pt x="55" y="76"/>
                    <a:pt x="52" y="76"/>
                  </a:cubicBezTo>
                  <a:cubicBezTo>
                    <a:pt x="16" y="76"/>
                    <a:pt x="0" y="132"/>
                    <a:pt x="40" y="142"/>
                  </a:cubicBezTo>
                  <a:cubicBezTo>
                    <a:pt x="114" y="155"/>
                    <a:pt x="189" y="161"/>
                    <a:pt x="265" y="161"/>
                  </a:cubicBezTo>
                  <a:cubicBezTo>
                    <a:pt x="441" y="161"/>
                    <a:pt x="619" y="127"/>
                    <a:pt x="785" y="66"/>
                  </a:cubicBezTo>
                  <a:cubicBezTo>
                    <a:pt x="825" y="56"/>
                    <a:pt x="810" y="0"/>
                    <a:pt x="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54"/>
            <p:cNvSpPr/>
            <p:nvPr/>
          </p:nvSpPr>
          <p:spPr>
            <a:xfrm>
              <a:off x="5290783" y="2821345"/>
              <a:ext cx="52345" cy="36518"/>
            </a:xfrm>
            <a:custGeom>
              <a:avLst/>
              <a:gdLst/>
              <a:ahLst/>
              <a:cxnLst/>
              <a:rect l="l" t="t" r="r" b="b"/>
              <a:pathLst>
                <a:path w="721" h="503" extrusionOk="0">
                  <a:moveTo>
                    <a:pt x="678" y="0"/>
                  </a:moveTo>
                  <a:cubicBezTo>
                    <a:pt x="670" y="0"/>
                    <a:pt x="661" y="4"/>
                    <a:pt x="653" y="12"/>
                  </a:cubicBezTo>
                  <a:cubicBezTo>
                    <a:pt x="458" y="174"/>
                    <a:pt x="253" y="325"/>
                    <a:pt x="37" y="444"/>
                  </a:cubicBezTo>
                  <a:cubicBezTo>
                    <a:pt x="1" y="462"/>
                    <a:pt x="25" y="503"/>
                    <a:pt x="53" y="503"/>
                  </a:cubicBezTo>
                  <a:cubicBezTo>
                    <a:pt x="59" y="503"/>
                    <a:pt x="64" y="501"/>
                    <a:pt x="69" y="498"/>
                  </a:cubicBezTo>
                  <a:cubicBezTo>
                    <a:pt x="296" y="379"/>
                    <a:pt x="501" y="228"/>
                    <a:pt x="696" y="55"/>
                  </a:cubicBezTo>
                  <a:cubicBezTo>
                    <a:pt x="720" y="31"/>
                    <a:pt x="702" y="0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54"/>
            <p:cNvSpPr/>
            <p:nvPr/>
          </p:nvSpPr>
          <p:spPr>
            <a:xfrm>
              <a:off x="5507129" y="2820256"/>
              <a:ext cx="176854" cy="58007"/>
            </a:xfrm>
            <a:custGeom>
              <a:avLst/>
              <a:gdLst/>
              <a:ahLst/>
              <a:cxnLst/>
              <a:rect l="l" t="t" r="r" b="b"/>
              <a:pathLst>
                <a:path w="2436" h="799" extrusionOk="0">
                  <a:moveTo>
                    <a:pt x="44" y="0"/>
                  </a:moveTo>
                  <a:cubicBezTo>
                    <a:pt x="19" y="0"/>
                    <a:pt x="0" y="41"/>
                    <a:pt x="27" y="59"/>
                  </a:cubicBezTo>
                  <a:cubicBezTo>
                    <a:pt x="659" y="540"/>
                    <a:pt x="1421" y="798"/>
                    <a:pt x="2209" y="798"/>
                  </a:cubicBezTo>
                  <a:cubicBezTo>
                    <a:pt x="2270" y="798"/>
                    <a:pt x="2331" y="797"/>
                    <a:pt x="2393" y="794"/>
                  </a:cubicBezTo>
                  <a:cubicBezTo>
                    <a:pt x="2436" y="794"/>
                    <a:pt x="2436" y="729"/>
                    <a:pt x="2393" y="729"/>
                  </a:cubicBezTo>
                  <a:cubicBezTo>
                    <a:pt x="2334" y="732"/>
                    <a:pt x="2276" y="733"/>
                    <a:pt x="2217" y="733"/>
                  </a:cubicBezTo>
                  <a:cubicBezTo>
                    <a:pt x="1621" y="733"/>
                    <a:pt x="1046" y="583"/>
                    <a:pt x="524" y="308"/>
                  </a:cubicBezTo>
                  <a:cubicBezTo>
                    <a:pt x="362" y="210"/>
                    <a:pt x="211" y="113"/>
                    <a:pt x="60" y="5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54"/>
            <p:cNvSpPr/>
            <p:nvPr/>
          </p:nvSpPr>
          <p:spPr>
            <a:xfrm>
              <a:off x="5735673" y="2874706"/>
              <a:ext cx="19675" cy="7405"/>
            </a:xfrm>
            <a:custGeom>
              <a:avLst/>
              <a:gdLst/>
              <a:ahLst/>
              <a:cxnLst/>
              <a:rect l="l" t="t" r="r" b="b"/>
              <a:pathLst>
                <a:path w="271" h="102" extrusionOk="0">
                  <a:moveTo>
                    <a:pt x="195" y="0"/>
                  </a:moveTo>
                  <a:lnTo>
                    <a:pt x="174" y="11"/>
                  </a:lnTo>
                  <a:lnTo>
                    <a:pt x="152" y="22"/>
                  </a:lnTo>
                  <a:lnTo>
                    <a:pt x="44" y="22"/>
                  </a:lnTo>
                  <a:cubicBezTo>
                    <a:pt x="38" y="19"/>
                    <a:pt x="33" y="18"/>
                    <a:pt x="29" y="18"/>
                  </a:cubicBezTo>
                  <a:cubicBezTo>
                    <a:pt x="17" y="18"/>
                    <a:pt x="9" y="28"/>
                    <a:pt x="1" y="44"/>
                  </a:cubicBezTo>
                  <a:cubicBezTo>
                    <a:pt x="1" y="65"/>
                    <a:pt x="12" y="76"/>
                    <a:pt x="22" y="87"/>
                  </a:cubicBezTo>
                  <a:lnTo>
                    <a:pt x="22" y="98"/>
                  </a:lnTo>
                  <a:cubicBezTo>
                    <a:pt x="41" y="100"/>
                    <a:pt x="60" y="102"/>
                    <a:pt x="79" y="102"/>
                  </a:cubicBezTo>
                  <a:cubicBezTo>
                    <a:pt x="136" y="102"/>
                    <a:pt x="192" y="89"/>
                    <a:pt x="249" y="65"/>
                  </a:cubicBezTo>
                  <a:cubicBezTo>
                    <a:pt x="260" y="54"/>
                    <a:pt x="271" y="33"/>
                    <a:pt x="260" y="22"/>
                  </a:cubicBezTo>
                  <a:cubicBezTo>
                    <a:pt x="249" y="0"/>
                    <a:pt x="228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54"/>
            <p:cNvSpPr/>
            <p:nvPr/>
          </p:nvSpPr>
          <p:spPr>
            <a:xfrm>
              <a:off x="5786130" y="2838551"/>
              <a:ext cx="54886" cy="39422"/>
            </a:xfrm>
            <a:custGeom>
              <a:avLst/>
              <a:gdLst/>
              <a:ahLst/>
              <a:cxnLst/>
              <a:rect l="l" t="t" r="r" b="b"/>
              <a:pathLst>
                <a:path w="756" h="543" extrusionOk="0">
                  <a:moveTo>
                    <a:pt x="708" y="1"/>
                  </a:moveTo>
                  <a:cubicBezTo>
                    <a:pt x="701" y="1"/>
                    <a:pt x="694" y="4"/>
                    <a:pt x="688" y="12"/>
                  </a:cubicBezTo>
                  <a:cubicBezTo>
                    <a:pt x="515" y="218"/>
                    <a:pt x="289" y="380"/>
                    <a:pt x="40" y="477"/>
                  </a:cubicBezTo>
                  <a:cubicBezTo>
                    <a:pt x="0" y="487"/>
                    <a:pt x="16" y="543"/>
                    <a:pt x="52" y="543"/>
                  </a:cubicBezTo>
                  <a:cubicBezTo>
                    <a:pt x="55" y="543"/>
                    <a:pt x="59" y="542"/>
                    <a:pt x="62" y="542"/>
                  </a:cubicBezTo>
                  <a:cubicBezTo>
                    <a:pt x="321" y="444"/>
                    <a:pt x="559" y="282"/>
                    <a:pt x="731" y="66"/>
                  </a:cubicBezTo>
                  <a:cubicBezTo>
                    <a:pt x="756" y="34"/>
                    <a:pt x="731" y="1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54"/>
            <p:cNvSpPr/>
            <p:nvPr/>
          </p:nvSpPr>
          <p:spPr>
            <a:xfrm>
              <a:off x="5183626" y="3415137"/>
              <a:ext cx="4792" cy="49295"/>
            </a:xfrm>
            <a:custGeom>
              <a:avLst/>
              <a:gdLst/>
              <a:ahLst/>
              <a:cxnLst/>
              <a:rect l="l" t="t" r="r" b="b"/>
              <a:pathLst>
                <a:path w="66" h="679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646"/>
                  </a:lnTo>
                  <a:cubicBezTo>
                    <a:pt x="1" y="668"/>
                    <a:pt x="17" y="679"/>
                    <a:pt x="33" y="679"/>
                  </a:cubicBezTo>
                  <a:cubicBezTo>
                    <a:pt x="50" y="679"/>
                    <a:pt x="66" y="668"/>
                    <a:pt x="66" y="646"/>
                  </a:cubicBez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54"/>
            <p:cNvSpPr/>
            <p:nvPr/>
          </p:nvSpPr>
          <p:spPr>
            <a:xfrm>
              <a:off x="5696034" y="3048654"/>
              <a:ext cx="9148" cy="46900"/>
            </a:xfrm>
            <a:custGeom>
              <a:avLst/>
              <a:gdLst/>
              <a:ahLst/>
              <a:cxnLst/>
              <a:rect l="l" t="t" r="r" b="b"/>
              <a:pathLst>
                <a:path w="126" h="646" extrusionOk="0">
                  <a:moveTo>
                    <a:pt x="43" y="0"/>
                  </a:moveTo>
                  <a:cubicBezTo>
                    <a:pt x="22" y="0"/>
                    <a:pt x="0" y="19"/>
                    <a:pt x="7" y="45"/>
                  </a:cubicBezTo>
                  <a:cubicBezTo>
                    <a:pt x="50" y="229"/>
                    <a:pt x="50" y="413"/>
                    <a:pt x="18" y="607"/>
                  </a:cubicBezTo>
                  <a:cubicBezTo>
                    <a:pt x="11" y="631"/>
                    <a:pt x="29" y="645"/>
                    <a:pt x="48" y="645"/>
                  </a:cubicBezTo>
                  <a:cubicBezTo>
                    <a:pt x="62" y="645"/>
                    <a:pt x="78" y="637"/>
                    <a:pt x="82" y="618"/>
                  </a:cubicBezTo>
                  <a:cubicBezTo>
                    <a:pt x="126" y="423"/>
                    <a:pt x="115" y="218"/>
                    <a:pt x="72" y="24"/>
                  </a:cubicBezTo>
                  <a:cubicBezTo>
                    <a:pt x="67" y="7"/>
                    <a:pt x="55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54"/>
            <p:cNvSpPr/>
            <p:nvPr/>
          </p:nvSpPr>
          <p:spPr>
            <a:xfrm>
              <a:off x="5750556" y="3367584"/>
              <a:ext cx="40438" cy="10600"/>
            </a:xfrm>
            <a:custGeom>
              <a:avLst/>
              <a:gdLst/>
              <a:ahLst/>
              <a:cxnLst/>
              <a:rect l="l" t="t" r="r" b="b"/>
              <a:pathLst>
                <a:path w="557" h="146" extrusionOk="0">
                  <a:moveTo>
                    <a:pt x="515" y="1"/>
                  </a:moveTo>
                  <a:cubicBezTo>
                    <a:pt x="509" y="1"/>
                    <a:pt x="504" y="2"/>
                    <a:pt x="498" y="5"/>
                  </a:cubicBezTo>
                  <a:cubicBezTo>
                    <a:pt x="376" y="43"/>
                    <a:pt x="238" y="72"/>
                    <a:pt x="104" y="72"/>
                  </a:cubicBezTo>
                  <a:cubicBezTo>
                    <a:pt x="84" y="72"/>
                    <a:pt x="64" y="71"/>
                    <a:pt x="44" y="70"/>
                  </a:cubicBezTo>
                  <a:cubicBezTo>
                    <a:pt x="1" y="70"/>
                    <a:pt x="1" y="146"/>
                    <a:pt x="44" y="146"/>
                  </a:cubicBezTo>
                  <a:cubicBezTo>
                    <a:pt x="206" y="146"/>
                    <a:pt x="368" y="113"/>
                    <a:pt x="519" y="70"/>
                  </a:cubicBezTo>
                  <a:cubicBezTo>
                    <a:pt x="557" y="51"/>
                    <a:pt x="546" y="1"/>
                    <a:pt x="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54"/>
            <p:cNvSpPr/>
            <p:nvPr/>
          </p:nvSpPr>
          <p:spPr>
            <a:xfrm>
              <a:off x="5683183" y="3451727"/>
              <a:ext cx="93146" cy="15609"/>
            </a:xfrm>
            <a:custGeom>
              <a:avLst/>
              <a:gdLst/>
              <a:ahLst/>
              <a:cxnLst/>
              <a:rect l="l" t="t" r="r" b="b"/>
              <a:pathLst>
                <a:path w="1283" h="215" extrusionOk="0">
                  <a:moveTo>
                    <a:pt x="1241" y="1"/>
                  </a:moveTo>
                  <a:cubicBezTo>
                    <a:pt x="1238" y="1"/>
                    <a:pt x="1235" y="1"/>
                    <a:pt x="1231" y="2"/>
                  </a:cubicBezTo>
                  <a:cubicBezTo>
                    <a:pt x="967" y="100"/>
                    <a:pt x="693" y="145"/>
                    <a:pt x="415" y="145"/>
                  </a:cubicBezTo>
                  <a:cubicBezTo>
                    <a:pt x="295" y="145"/>
                    <a:pt x="174" y="137"/>
                    <a:pt x="54" y="121"/>
                  </a:cubicBezTo>
                  <a:cubicBezTo>
                    <a:pt x="22" y="121"/>
                    <a:pt x="0" y="185"/>
                    <a:pt x="43" y="185"/>
                  </a:cubicBezTo>
                  <a:cubicBezTo>
                    <a:pt x="165" y="205"/>
                    <a:pt x="289" y="215"/>
                    <a:pt x="413" y="215"/>
                  </a:cubicBezTo>
                  <a:cubicBezTo>
                    <a:pt x="696" y="215"/>
                    <a:pt x="979" y="164"/>
                    <a:pt x="1242" y="67"/>
                  </a:cubicBezTo>
                  <a:cubicBezTo>
                    <a:pt x="1282" y="57"/>
                    <a:pt x="1276" y="1"/>
                    <a:pt x="1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54"/>
            <p:cNvSpPr/>
            <p:nvPr/>
          </p:nvSpPr>
          <p:spPr>
            <a:xfrm>
              <a:off x="5295792" y="3124085"/>
              <a:ext cx="7623" cy="44867"/>
            </a:xfrm>
            <a:custGeom>
              <a:avLst/>
              <a:gdLst/>
              <a:ahLst/>
              <a:cxnLst/>
              <a:rect l="l" t="t" r="r" b="b"/>
              <a:pathLst>
                <a:path w="105" h="618" extrusionOk="0">
                  <a:moveTo>
                    <a:pt x="44" y="0"/>
                  </a:moveTo>
                  <a:cubicBezTo>
                    <a:pt x="27" y="0"/>
                    <a:pt x="11" y="11"/>
                    <a:pt x="11" y="32"/>
                  </a:cubicBezTo>
                  <a:cubicBezTo>
                    <a:pt x="0" y="216"/>
                    <a:pt x="0" y="410"/>
                    <a:pt x="33" y="594"/>
                  </a:cubicBezTo>
                  <a:cubicBezTo>
                    <a:pt x="33" y="611"/>
                    <a:pt x="44" y="618"/>
                    <a:pt x="57" y="618"/>
                  </a:cubicBezTo>
                  <a:cubicBezTo>
                    <a:pt x="78" y="618"/>
                    <a:pt x="104" y="599"/>
                    <a:pt x="98" y="572"/>
                  </a:cubicBezTo>
                  <a:cubicBezTo>
                    <a:pt x="76" y="400"/>
                    <a:pt x="65" y="216"/>
                    <a:pt x="76" y="32"/>
                  </a:cubicBez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54"/>
            <p:cNvSpPr/>
            <p:nvPr/>
          </p:nvSpPr>
          <p:spPr>
            <a:xfrm>
              <a:off x="5071532" y="3283224"/>
              <a:ext cx="40075" cy="4792"/>
            </a:xfrm>
            <a:custGeom>
              <a:avLst/>
              <a:gdLst/>
              <a:ahLst/>
              <a:cxnLst/>
              <a:rect l="l" t="t" r="r" b="b"/>
              <a:pathLst>
                <a:path w="552" h="66" extrusionOk="0">
                  <a:moveTo>
                    <a:pt x="44" y="1"/>
                  </a:moveTo>
                  <a:cubicBezTo>
                    <a:pt x="0" y="1"/>
                    <a:pt x="0" y="65"/>
                    <a:pt x="44" y="65"/>
                  </a:cubicBezTo>
                  <a:lnTo>
                    <a:pt x="508" y="65"/>
                  </a:lnTo>
                  <a:cubicBezTo>
                    <a:pt x="551" y="65"/>
                    <a:pt x="551" y="1"/>
                    <a:pt x="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54"/>
            <p:cNvSpPr/>
            <p:nvPr/>
          </p:nvSpPr>
          <p:spPr>
            <a:xfrm>
              <a:off x="5419647" y="3308271"/>
              <a:ext cx="44576" cy="9728"/>
            </a:xfrm>
            <a:custGeom>
              <a:avLst/>
              <a:gdLst/>
              <a:ahLst/>
              <a:cxnLst/>
              <a:rect l="l" t="t" r="r" b="b"/>
              <a:pathLst>
                <a:path w="614" h="134" extrusionOk="0">
                  <a:moveTo>
                    <a:pt x="561" y="0"/>
                  </a:moveTo>
                  <a:cubicBezTo>
                    <a:pt x="558" y="0"/>
                    <a:pt x="555" y="0"/>
                    <a:pt x="552" y="1"/>
                  </a:cubicBezTo>
                  <a:cubicBezTo>
                    <a:pt x="432" y="41"/>
                    <a:pt x="306" y="64"/>
                    <a:pt x="178" y="64"/>
                  </a:cubicBezTo>
                  <a:cubicBezTo>
                    <a:pt x="133" y="64"/>
                    <a:pt x="89" y="61"/>
                    <a:pt x="44" y="55"/>
                  </a:cubicBezTo>
                  <a:cubicBezTo>
                    <a:pt x="1" y="55"/>
                    <a:pt x="1" y="120"/>
                    <a:pt x="44" y="131"/>
                  </a:cubicBezTo>
                  <a:cubicBezTo>
                    <a:pt x="73" y="133"/>
                    <a:pt x="102" y="134"/>
                    <a:pt x="131" y="134"/>
                  </a:cubicBezTo>
                  <a:cubicBezTo>
                    <a:pt x="278" y="134"/>
                    <a:pt x="429" y="111"/>
                    <a:pt x="573" y="66"/>
                  </a:cubicBezTo>
                  <a:cubicBezTo>
                    <a:pt x="613" y="56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54"/>
            <p:cNvSpPr/>
            <p:nvPr/>
          </p:nvSpPr>
          <p:spPr>
            <a:xfrm>
              <a:off x="5524771" y="3195378"/>
              <a:ext cx="30637" cy="4792"/>
            </a:xfrm>
            <a:custGeom>
              <a:avLst/>
              <a:gdLst/>
              <a:ahLst/>
              <a:cxnLst/>
              <a:rect l="l" t="t" r="r" b="b"/>
              <a:pathLst>
                <a:path w="422" h="66" extrusionOk="0">
                  <a:moveTo>
                    <a:pt x="33" y="1"/>
                  </a:moveTo>
                  <a:cubicBezTo>
                    <a:pt x="0" y="12"/>
                    <a:pt x="0" y="55"/>
                    <a:pt x="33" y="66"/>
                  </a:cubicBezTo>
                  <a:lnTo>
                    <a:pt x="389" y="66"/>
                  </a:lnTo>
                  <a:cubicBezTo>
                    <a:pt x="422" y="55"/>
                    <a:pt x="422" y="12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54"/>
            <p:cNvSpPr/>
            <p:nvPr/>
          </p:nvSpPr>
          <p:spPr>
            <a:xfrm>
              <a:off x="5264429" y="3002481"/>
              <a:ext cx="27515" cy="4792"/>
            </a:xfrm>
            <a:custGeom>
              <a:avLst/>
              <a:gdLst/>
              <a:ahLst/>
              <a:cxnLst/>
              <a:rect l="l" t="t" r="r" b="b"/>
              <a:pathLst>
                <a:path w="379" h="66" extrusionOk="0">
                  <a:moveTo>
                    <a:pt x="44" y="1"/>
                  </a:moveTo>
                  <a:cubicBezTo>
                    <a:pt x="0" y="1"/>
                    <a:pt x="0" y="66"/>
                    <a:pt x="44" y="66"/>
                  </a:cubicBezTo>
                  <a:lnTo>
                    <a:pt x="335" y="66"/>
                  </a:lnTo>
                  <a:cubicBezTo>
                    <a:pt x="378" y="66"/>
                    <a:pt x="37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54"/>
            <p:cNvSpPr/>
            <p:nvPr/>
          </p:nvSpPr>
          <p:spPr>
            <a:xfrm>
              <a:off x="4253625" y="382725"/>
              <a:ext cx="2322764" cy="1616947"/>
            </a:xfrm>
            <a:custGeom>
              <a:avLst/>
              <a:gdLst/>
              <a:ahLst/>
              <a:cxnLst/>
              <a:rect l="l" t="t" r="r" b="b"/>
              <a:pathLst>
                <a:path w="31994" h="22272" extrusionOk="0">
                  <a:moveTo>
                    <a:pt x="7626" y="0"/>
                  </a:moveTo>
                  <a:cubicBezTo>
                    <a:pt x="2323" y="0"/>
                    <a:pt x="1" y="5033"/>
                    <a:pt x="455" y="8878"/>
                  </a:cubicBezTo>
                  <a:cubicBezTo>
                    <a:pt x="1340" y="16299"/>
                    <a:pt x="7238" y="21159"/>
                    <a:pt x="7616" y="21461"/>
                  </a:cubicBezTo>
                  <a:cubicBezTo>
                    <a:pt x="7616" y="21472"/>
                    <a:pt x="7616" y="21472"/>
                    <a:pt x="7616" y="21483"/>
                  </a:cubicBezTo>
                  <a:cubicBezTo>
                    <a:pt x="7616" y="21915"/>
                    <a:pt x="11364" y="22272"/>
                    <a:pt x="15986" y="22272"/>
                  </a:cubicBezTo>
                  <a:cubicBezTo>
                    <a:pt x="20598" y="22272"/>
                    <a:pt x="24357" y="21915"/>
                    <a:pt x="24357" y="21483"/>
                  </a:cubicBezTo>
                  <a:cubicBezTo>
                    <a:pt x="24357" y="21483"/>
                    <a:pt x="30622" y="16536"/>
                    <a:pt x="31529" y="8878"/>
                  </a:cubicBezTo>
                  <a:cubicBezTo>
                    <a:pt x="31993" y="5033"/>
                    <a:pt x="29671" y="0"/>
                    <a:pt x="24368" y="0"/>
                  </a:cubicBezTo>
                  <a:cubicBezTo>
                    <a:pt x="18503" y="0"/>
                    <a:pt x="15889" y="5206"/>
                    <a:pt x="15889" y="5206"/>
                  </a:cubicBezTo>
                  <a:cubicBezTo>
                    <a:pt x="15889" y="5206"/>
                    <a:pt x="13491" y="0"/>
                    <a:pt x="7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54"/>
            <p:cNvSpPr/>
            <p:nvPr/>
          </p:nvSpPr>
          <p:spPr>
            <a:xfrm>
              <a:off x="5407886" y="1644361"/>
              <a:ext cx="16553" cy="171844"/>
            </a:xfrm>
            <a:custGeom>
              <a:avLst/>
              <a:gdLst/>
              <a:ahLst/>
              <a:cxnLst/>
              <a:rect l="l" t="t" r="r" b="b"/>
              <a:pathLst>
                <a:path w="228" h="2367" extrusionOk="0">
                  <a:moveTo>
                    <a:pt x="33" y="1"/>
                  </a:moveTo>
                  <a:cubicBezTo>
                    <a:pt x="17" y="1"/>
                    <a:pt x="1" y="11"/>
                    <a:pt x="1" y="33"/>
                  </a:cubicBezTo>
                  <a:cubicBezTo>
                    <a:pt x="33" y="627"/>
                    <a:pt x="77" y="1232"/>
                    <a:pt x="120" y="1826"/>
                  </a:cubicBezTo>
                  <a:cubicBezTo>
                    <a:pt x="131" y="1999"/>
                    <a:pt x="152" y="2161"/>
                    <a:pt x="163" y="2334"/>
                  </a:cubicBezTo>
                  <a:cubicBezTo>
                    <a:pt x="163" y="2355"/>
                    <a:pt x="179" y="2366"/>
                    <a:pt x="195" y="2366"/>
                  </a:cubicBezTo>
                  <a:cubicBezTo>
                    <a:pt x="212" y="2366"/>
                    <a:pt x="228" y="2355"/>
                    <a:pt x="228" y="2334"/>
                  </a:cubicBezTo>
                  <a:cubicBezTo>
                    <a:pt x="185" y="1740"/>
                    <a:pt x="141" y="1135"/>
                    <a:pt x="98" y="541"/>
                  </a:cubicBezTo>
                  <a:cubicBezTo>
                    <a:pt x="87" y="368"/>
                    <a:pt x="77" y="195"/>
                    <a:pt x="66" y="33"/>
                  </a:cubicBezTo>
                  <a:cubicBezTo>
                    <a:pt x="66" y="11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54"/>
            <p:cNvSpPr/>
            <p:nvPr/>
          </p:nvSpPr>
          <p:spPr>
            <a:xfrm>
              <a:off x="5393003" y="1107269"/>
              <a:ext cx="17351" cy="495640"/>
            </a:xfrm>
            <a:custGeom>
              <a:avLst/>
              <a:gdLst/>
              <a:ahLst/>
              <a:cxnLst/>
              <a:rect l="l" t="t" r="r" b="b"/>
              <a:pathLst>
                <a:path w="239" h="6827" extrusionOk="0">
                  <a:moveTo>
                    <a:pt x="44" y="0"/>
                  </a:moveTo>
                  <a:cubicBezTo>
                    <a:pt x="28" y="0"/>
                    <a:pt x="12" y="11"/>
                    <a:pt x="12" y="32"/>
                  </a:cubicBezTo>
                  <a:lnTo>
                    <a:pt x="1" y="32"/>
                  </a:lnTo>
                  <a:cubicBezTo>
                    <a:pt x="1" y="918"/>
                    <a:pt x="12" y="1793"/>
                    <a:pt x="22" y="2679"/>
                  </a:cubicBezTo>
                  <a:cubicBezTo>
                    <a:pt x="33" y="3554"/>
                    <a:pt x="55" y="4428"/>
                    <a:pt x="98" y="5314"/>
                  </a:cubicBezTo>
                  <a:cubicBezTo>
                    <a:pt x="120" y="5811"/>
                    <a:pt x="141" y="6297"/>
                    <a:pt x="174" y="6794"/>
                  </a:cubicBezTo>
                  <a:cubicBezTo>
                    <a:pt x="174" y="6815"/>
                    <a:pt x="190" y="6826"/>
                    <a:pt x="206" y="6826"/>
                  </a:cubicBezTo>
                  <a:cubicBezTo>
                    <a:pt x="222" y="6826"/>
                    <a:pt x="238" y="6815"/>
                    <a:pt x="238" y="6794"/>
                  </a:cubicBezTo>
                  <a:cubicBezTo>
                    <a:pt x="184" y="5919"/>
                    <a:pt x="152" y="5044"/>
                    <a:pt x="130" y="4158"/>
                  </a:cubicBezTo>
                  <a:cubicBezTo>
                    <a:pt x="98" y="3284"/>
                    <a:pt x="76" y="2398"/>
                    <a:pt x="76" y="1523"/>
                  </a:cubicBezTo>
                  <a:lnTo>
                    <a:pt x="76" y="32"/>
                  </a:ln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54"/>
            <p:cNvSpPr/>
            <p:nvPr/>
          </p:nvSpPr>
          <p:spPr>
            <a:xfrm>
              <a:off x="4710785" y="760098"/>
              <a:ext cx="41382" cy="499488"/>
            </a:xfrm>
            <a:custGeom>
              <a:avLst/>
              <a:gdLst/>
              <a:ahLst/>
              <a:cxnLst/>
              <a:rect l="l" t="t" r="r" b="b"/>
              <a:pathLst>
                <a:path w="570" h="6880" extrusionOk="0">
                  <a:moveTo>
                    <a:pt x="528" y="0"/>
                  </a:moveTo>
                  <a:cubicBezTo>
                    <a:pt x="515" y="0"/>
                    <a:pt x="502" y="6"/>
                    <a:pt x="498" y="19"/>
                  </a:cubicBezTo>
                  <a:cubicBezTo>
                    <a:pt x="282" y="894"/>
                    <a:pt x="131" y="1779"/>
                    <a:pt x="66" y="2676"/>
                  </a:cubicBezTo>
                  <a:cubicBezTo>
                    <a:pt x="1" y="3572"/>
                    <a:pt x="1" y="4469"/>
                    <a:pt x="77" y="5365"/>
                  </a:cubicBezTo>
                  <a:cubicBezTo>
                    <a:pt x="120" y="5862"/>
                    <a:pt x="195" y="6359"/>
                    <a:pt x="282" y="6856"/>
                  </a:cubicBezTo>
                  <a:cubicBezTo>
                    <a:pt x="282" y="6872"/>
                    <a:pt x="291" y="6879"/>
                    <a:pt x="303" y="6879"/>
                  </a:cubicBezTo>
                  <a:cubicBezTo>
                    <a:pt x="322" y="6879"/>
                    <a:pt x="347" y="6861"/>
                    <a:pt x="347" y="6834"/>
                  </a:cubicBezTo>
                  <a:cubicBezTo>
                    <a:pt x="185" y="5959"/>
                    <a:pt x="98" y="5063"/>
                    <a:pt x="87" y="4177"/>
                  </a:cubicBezTo>
                  <a:cubicBezTo>
                    <a:pt x="77" y="3281"/>
                    <a:pt x="131" y="2384"/>
                    <a:pt x="271" y="1509"/>
                  </a:cubicBezTo>
                  <a:cubicBezTo>
                    <a:pt x="336" y="1013"/>
                    <a:pt x="444" y="526"/>
                    <a:pt x="563" y="40"/>
                  </a:cubicBezTo>
                  <a:cubicBezTo>
                    <a:pt x="569" y="14"/>
                    <a:pt x="548" y="0"/>
                    <a:pt x="52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54"/>
            <p:cNvSpPr/>
            <p:nvPr/>
          </p:nvSpPr>
          <p:spPr>
            <a:xfrm>
              <a:off x="5746418" y="1704618"/>
              <a:ext cx="155945" cy="192245"/>
            </a:xfrm>
            <a:custGeom>
              <a:avLst/>
              <a:gdLst/>
              <a:ahLst/>
              <a:cxnLst/>
              <a:rect l="l" t="t" r="r" b="b"/>
              <a:pathLst>
                <a:path w="2148" h="2648" extrusionOk="0">
                  <a:moveTo>
                    <a:pt x="2093" y="0"/>
                  </a:moveTo>
                  <a:cubicBezTo>
                    <a:pt x="2083" y="0"/>
                    <a:pt x="2073" y="4"/>
                    <a:pt x="2067" y="13"/>
                  </a:cubicBezTo>
                  <a:lnTo>
                    <a:pt x="2078" y="24"/>
                  </a:lnTo>
                  <a:cubicBezTo>
                    <a:pt x="1613" y="737"/>
                    <a:pt x="1095" y="1428"/>
                    <a:pt x="522" y="2065"/>
                  </a:cubicBezTo>
                  <a:cubicBezTo>
                    <a:pt x="360" y="2238"/>
                    <a:pt x="188" y="2422"/>
                    <a:pt x="26" y="2584"/>
                  </a:cubicBezTo>
                  <a:cubicBezTo>
                    <a:pt x="0" y="2609"/>
                    <a:pt x="21" y="2648"/>
                    <a:pt x="47" y="2648"/>
                  </a:cubicBezTo>
                  <a:cubicBezTo>
                    <a:pt x="54" y="2648"/>
                    <a:pt x="62" y="2645"/>
                    <a:pt x="69" y="2638"/>
                  </a:cubicBezTo>
                  <a:cubicBezTo>
                    <a:pt x="674" y="2022"/>
                    <a:pt x="1224" y="1363"/>
                    <a:pt x="1721" y="661"/>
                  </a:cubicBezTo>
                  <a:cubicBezTo>
                    <a:pt x="1862" y="456"/>
                    <a:pt x="2002" y="262"/>
                    <a:pt x="2132" y="56"/>
                  </a:cubicBezTo>
                  <a:cubicBezTo>
                    <a:pt x="2147" y="25"/>
                    <a:pt x="2118" y="0"/>
                    <a:pt x="20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54"/>
            <p:cNvSpPr/>
            <p:nvPr/>
          </p:nvSpPr>
          <p:spPr>
            <a:xfrm>
              <a:off x="6055910" y="759735"/>
              <a:ext cx="40583" cy="511685"/>
            </a:xfrm>
            <a:custGeom>
              <a:avLst/>
              <a:gdLst/>
              <a:ahLst/>
              <a:cxnLst/>
              <a:rect l="l" t="t" r="r" b="b"/>
              <a:pathLst>
                <a:path w="559" h="7048" extrusionOk="0">
                  <a:moveTo>
                    <a:pt x="39" y="0"/>
                  </a:moveTo>
                  <a:cubicBezTo>
                    <a:pt x="19" y="0"/>
                    <a:pt x="1" y="19"/>
                    <a:pt x="7" y="45"/>
                  </a:cubicBezTo>
                  <a:cubicBezTo>
                    <a:pt x="223" y="931"/>
                    <a:pt x="375" y="1828"/>
                    <a:pt x="439" y="2746"/>
                  </a:cubicBezTo>
                  <a:cubicBezTo>
                    <a:pt x="504" y="3653"/>
                    <a:pt x="493" y="4560"/>
                    <a:pt x="407" y="5468"/>
                  </a:cubicBezTo>
                  <a:cubicBezTo>
                    <a:pt x="364" y="5986"/>
                    <a:pt x="288" y="6494"/>
                    <a:pt x="191" y="7012"/>
                  </a:cubicBezTo>
                  <a:cubicBezTo>
                    <a:pt x="184" y="7031"/>
                    <a:pt x="205" y="7047"/>
                    <a:pt x="225" y="7047"/>
                  </a:cubicBezTo>
                  <a:cubicBezTo>
                    <a:pt x="239" y="7047"/>
                    <a:pt x="251" y="7040"/>
                    <a:pt x="256" y="7023"/>
                  </a:cubicBezTo>
                  <a:cubicBezTo>
                    <a:pt x="429" y="6116"/>
                    <a:pt x="526" y="5208"/>
                    <a:pt x="547" y="4279"/>
                  </a:cubicBezTo>
                  <a:cubicBezTo>
                    <a:pt x="558" y="3372"/>
                    <a:pt x="504" y="2454"/>
                    <a:pt x="375" y="1547"/>
                  </a:cubicBezTo>
                  <a:cubicBezTo>
                    <a:pt x="299" y="1028"/>
                    <a:pt x="191" y="521"/>
                    <a:pt x="72" y="24"/>
                  </a:cubicBezTo>
                  <a:cubicBezTo>
                    <a:pt x="64" y="7"/>
                    <a:pt x="51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1118;p51">
            <a:extLst>
              <a:ext uri="{FF2B5EF4-FFF2-40B4-BE49-F238E27FC236}">
                <a16:creationId xmlns:a16="http://schemas.microsoft.com/office/drawing/2014/main" id="{4617BFF1-E761-4F44-8541-5F216E0FDD2C}"/>
              </a:ext>
            </a:extLst>
          </p:cNvPr>
          <p:cNvSpPr/>
          <p:nvPr/>
        </p:nvSpPr>
        <p:spPr>
          <a:xfrm>
            <a:off x="2883310" y="2949922"/>
            <a:ext cx="2677010" cy="2254325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1118;p51">
            <a:extLst>
              <a:ext uri="{FF2B5EF4-FFF2-40B4-BE49-F238E27FC236}">
                <a16:creationId xmlns:a16="http://schemas.microsoft.com/office/drawing/2014/main" id="{AE6F89B9-D1E4-4BC3-B48B-48F63E48BB73}"/>
              </a:ext>
            </a:extLst>
          </p:cNvPr>
          <p:cNvSpPr/>
          <p:nvPr/>
        </p:nvSpPr>
        <p:spPr>
          <a:xfrm>
            <a:off x="123209" y="4388214"/>
            <a:ext cx="2677010" cy="746750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1118;p51">
            <a:extLst>
              <a:ext uri="{FF2B5EF4-FFF2-40B4-BE49-F238E27FC236}">
                <a16:creationId xmlns:a16="http://schemas.microsoft.com/office/drawing/2014/main" id="{C083F39C-59D0-4F42-9FC0-BA01BFE542FD}"/>
              </a:ext>
            </a:extLst>
          </p:cNvPr>
          <p:cNvSpPr/>
          <p:nvPr/>
        </p:nvSpPr>
        <p:spPr>
          <a:xfrm>
            <a:off x="-545857" y="3777503"/>
            <a:ext cx="2677010" cy="746750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776;p40">
            <a:extLst>
              <a:ext uri="{FF2B5EF4-FFF2-40B4-BE49-F238E27FC236}">
                <a16:creationId xmlns:a16="http://schemas.microsoft.com/office/drawing/2014/main" id="{B14C97D9-73BB-4081-BD8E-9002897B541B}"/>
              </a:ext>
            </a:extLst>
          </p:cNvPr>
          <p:cNvSpPr txBox="1">
            <a:spLocks/>
          </p:cNvSpPr>
          <p:nvPr/>
        </p:nvSpPr>
        <p:spPr>
          <a:xfrm>
            <a:off x="5372885" y="220632"/>
            <a:ext cx="1937683" cy="8552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b="1" dirty="0">
                <a:solidFill>
                  <a:schemeClr val="tx2"/>
                </a:solidFill>
              </a:rPr>
              <a:t>02</a:t>
            </a:r>
          </a:p>
        </p:txBody>
      </p:sp>
      <p:pic>
        <p:nvPicPr>
          <p:cNvPr id="346" name="Google Shape;2314;p65">
            <a:extLst>
              <a:ext uri="{FF2B5EF4-FFF2-40B4-BE49-F238E27FC236}">
                <a16:creationId xmlns:a16="http://schemas.microsoft.com/office/drawing/2014/main" id="{94DE3648-B15D-4C52-8F11-21DF2D7297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88" y="651108"/>
            <a:ext cx="2813067" cy="3857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4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1" grpId="0"/>
      <p:bldP spid="3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1" name="Google Shape;5681;p48"/>
          <p:cNvSpPr/>
          <p:nvPr/>
        </p:nvSpPr>
        <p:spPr>
          <a:xfrm>
            <a:off x="1252653" y="1917188"/>
            <a:ext cx="2094614" cy="973507"/>
          </a:xfrm>
          <a:prstGeom prst="roundRect">
            <a:avLst>
              <a:gd name="adj" fmla="val 2868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86" name="Google Shape;5686;p48"/>
          <p:cNvSpPr/>
          <p:nvPr/>
        </p:nvSpPr>
        <p:spPr>
          <a:xfrm>
            <a:off x="5784112" y="1929527"/>
            <a:ext cx="2160055" cy="93373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89" name="Google Shape;5689;p48"/>
          <p:cNvSpPr txBox="1"/>
          <p:nvPr/>
        </p:nvSpPr>
        <p:spPr>
          <a:xfrm>
            <a:off x="808074" y="2988029"/>
            <a:ext cx="2881423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6400" rIns="91425" bIns="0" anchor="t" anchorCtr="0">
            <a:noAutofit/>
          </a:bodyPr>
          <a:lstStyle/>
          <a:p>
            <a:pPr marL="127000" indent="-104140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tabLst>
                <a:tab pos="180340" algn="l"/>
                <a:tab pos="295275" algn="l"/>
              </a:tabLst>
            </a:pPr>
            <a:r>
              <a:rPr lang="e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</a:rPr>
              <a:t>s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ea typeface="Ubuntu"/>
              <a:cs typeface="Times New Roman" panose="02020603050405020304" pitchFamily="18" charset="0"/>
              <a:sym typeface="Ubuntu"/>
            </a:endParaRPr>
          </a:p>
        </p:txBody>
      </p:sp>
      <p:cxnSp>
        <p:nvCxnSpPr>
          <p:cNvPr id="28" name="Google Shape;5685;p48">
            <a:extLst>
              <a:ext uri="{FF2B5EF4-FFF2-40B4-BE49-F238E27FC236}">
                <a16:creationId xmlns:a16="http://schemas.microsoft.com/office/drawing/2014/main" id="{8954C949-4633-466F-879F-3F119718EC9B}"/>
              </a:ext>
            </a:extLst>
          </p:cNvPr>
          <p:cNvCxnSpPr>
            <a:cxnSpLocks/>
          </p:cNvCxnSpPr>
          <p:nvPr/>
        </p:nvCxnSpPr>
        <p:spPr>
          <a:xfrm rot="-5400000" flipH="1">
            <a:off x="4646261" y="-412720"/>
            <a:ext cx="600" cy="4596900"/>
          </a:xfrm>
          <a:prstGeom prst="bentConnector3">
            <a:avLst>
              <a:gd name="adj1" fmla="val -39704167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5691;p48">
            <a:extLst>
              <a:ext uri="{FF2B5EF4-FFF2-40B4-BE49-F238E27FC236}">
                <a16:creationId xmlns:a16="http://schemas.microsoft.com/office/drawing/2014/main" id="{DE326A62-EBBB-42A9-940F-14187F5E8760}"/>
              </a:ext>
            </a:extLst>
          </p:cNvPr>
          <p:cNvSpPr txBox="1"/>
          <p:nvPr/>
        </p:nvSpPr>
        <p:spPr>
          <a:xfrm>
            <a:off x="1252653" y="1957625"/>
            <a:ext cx="2094614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4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Khổ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2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khổ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 4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54" name="Google Shape;5691;p48">
            <a:extLst>
              <a:ext uri="{FF2B5EF4-FFF2-40B4-BE49-F238E27FC236}">
                <a16:creationId xmlns:a16="http://schemas.microsoft.com/office/drawing/2014/main" id="{09DB0BE6-0053-4121-8D52-5CAADCCC9C19}"/>
              </a:ext>
            </a:extLst>
          </p:cNvPr>
          <p:cNvSpPr txBox="1"/>
          <p:nvPr/>
        </p:nvSpPr>
        <p:spPr>
          <a:xfrm>
            <a:off x="5490011" y="2011197"/>
            <a:ext cx="2505673" cy="2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4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Khổ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6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khổ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 8 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56" name="Google Shape;5690;p48">
            <a:extLst>
              <a:ext uri="{FF2B5EF4-FFF2-40B4-BE49-F238E27FC236}">
                <a16:creationId xmlns:a16="http://schemas.microsoft.com/office/drawing/2014/main" id="{97EFF039-751E-49B7-9A8A-4B29B7847E2D}"/>
              </a:ext>
            </a:extLst>
          </p:cNvPr>
          <p:cNvSpPr txBox="1"/>
          <p:nvPr/>
        </p:nvSpPr>
        <p:spPr>
          <a:xfrm>
            <a:off x="5784112" y="2988029"/>
            <a:ext cx="2211572" cy="123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400" rIns="0" bIns="0" anchor="t" anchorCtr="0">
            <a:no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ta”.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8" name="Google Shape;2310;p65">
            <a:extLst>
              <a:ext uri="{FF2B5EF4-FFF2-40B4-BE49-F238E27FC236}">
                <a16:creationId xmlns:a16="http://schemas.microsoft.com/office/drawing/2014/main" id="{960324AC-BDAC-439A-99B3-4A7CAD18C91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9498" y="-110782"/>
            <a:ext cx="2222416" cy="11428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347267" y="-82482"/>
            <a:ext cx="2564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 flipV="1">
            <a:off x="1111368" y="4314936"/>
            <a:ext cx="372139" cy="2126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5"/>
          <p:cNvSpPr/>
          <p:nvPr/>
        </p:nvSpPr>
        <p:spPr>
          <a:xfrm>
            <a:off x="1793557" y="4002434"/>
            <a:ext cx="5798090" cy="9112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3557" y="4005764"/>
            <a:ext cx="5798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song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2653" y="1006516"/>
            <a:ext cx="7121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lặp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biếc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ban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mai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trưa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khuya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endParaRPr lang="en-US" sz="2000" dirty="0"/>
          </a:p>
        </p:txBody>
      </p:sp>
      <p:cxnSp>
        <p:nvCxnSpPr>
          <p:cNvPr id="8" name="Straight Arrow Connector 7"/>
          <p:cNvCxnSpPr>
            <a:stCxn id="3" idx="2"/>
          </p:cNvCxnSpPr>
          <p:nvPr/>
        </p:nvCxnSpPr>
        <p:spPr>
          <a:xfrm>
            <a:off x="4813554" y="1406626"/>
            <a:ext cx="0" cy="213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1" grpId="0" animBg="1"/>
      <p:bldP spid="5686" grpId="0" animBg="1"/>
      <p:bldP spid="5689" grpId="0"/>
      <p:bldP spid="50" grpId="0"/>
      <p:bldP spid="54" grpId="0"/>
      <p:bldP spid="2" grpId="0"/>
      <p:bldP spid="4" grpId="0" animBg="1"/>
      <p:bldP spid="6" grpId="0" animBg="1"/>
      <p:bldP spid="7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2"/>
          <p:cNvSpPr/>
          <p:nvPr/>
        </p:nvSpPr>
        <p:spPr>
          <a:xfrm>
            <a:off x="4825100" y="-1257873"/>
            <a:ext cx="4883822" cy="2056400"/>
          </a:xfrm>
          <a:custGeom>
            <a:avLst/>
            <a:gdLst/>
            <a:ahLst/>
            <a:cxnLst/>
            <a:rect l="l" t="t" r="r" b="b"/>
            <a:pathLst>
              <a:path w="49840" h="52369" extrusionOk="0">
                <a:moveTo>
                  <a:pt x="59" y="1"/>
                </a:moveTo>
                <a:cubicBezTo>
                  <a:pt x="54" y="1"/>
                  <a:pt x="51" y="2"/>
                  <a:pt x="48" y="5"/>
                </a:cubicBezTo>
                <a:cubicBezTo>
                  <a:pt x="12" y="17"/>
                  <a:pt x="0" y="41"/>
                  <a:pt x="12" y="65"/>
                </a:cubicBezTo>
                <a:cubicBezTo>
                  <a:pt x="1989" y="5006"/>
                  <a:pt x="2322" y="10459"/>
                  <a:pt x="2631" y="15733"/>
                </a:cubicBezTo>
                <a:cubicBezTo>
                  <a:pt x="2727" y="17126"/>
                  <a:pt x="2798" y="18555"/>
                  <a:pt x="2917" y="19948"/>
                </a:cubicBezTo>
                <a:cubicBezTo>
                  <a:pt x="3358" y="25485"/>
                  <a:pt x="4572" y="33414"/>
                  <a:pt x="9894" y="38439"/>
                </a:cubicBezTo>
                <a:cubicBezTo>
                  <a:pt x="15193" y="43415"/>
                  <a:pt x="23086" y="44273"/>
                  <a:pt x="30052" y="45011"/>
                </a:cubicBezTo>
                <a:cubicBezTo>
                  <a:pt x="37076" y="45773"/>
                  <a:pt x="44958" y="47023"/>
                  <a:pt x="49768" y="52345"/>
                </a:cubicBezTo>
                <a:cubicBezTo>
                  <a:pt x="49768" y="52369"/>
                  <a:pt x="49780" y="52369"/>
                  <a:pt x="49792" y="52369"/>
                </a:cubicBezTo>
                <a:cubicBezTo>
                  <a:pt x="49792" y="52369"/>
                  <a:pt x="49807" y="52354"/>
                  <a:pt x="49820" y="52354"/>
                </a:cubicBezTo>
                <a:cubicBezTo>
                  <a:pt x="49823" y="52354"/>
                  <a:pt x="49825" y="52355"/>
                  <a:pt x="49828" y="52357"/>
                </a:cubicBezTo>
                <a:cubicBezTo>
                  <a:pt x="49840" y="52333"/>
                  <a:pt x="49840" y="52309"/>
                  <a:pt x="49828" y="52297"/>
                </a:cubicBezTo>
                <a:cubicBezTo>
                  <a:pt x="45006" y="46940"/>
                  <a:pt x="37100" y="45689"/>
                  <a:pt x="30063" y="44927"/>
                </a:cubicBezTo>
                <a:cubicBezTo>
                  <a:pt x="23110" y="44165"/>
                  <a:pt x="15240" y="43320"/>
                  <a:pt x="9966" y="38367"/>
                </a:cubicBezTo>
                <a:cubicBezTo>
                  <a:pt x="4656" y="33378"/>
                  <a:pt x="3453" y="25461"/>
                  <a:pt x="3001" y="19936"/>
                </a:cubicBezTo>
                <a:cubicBezTo>
                  <a:pt x="2881" y="18555"/>
                  <a:pt x="2810" y="17126"/>
                  <a:pt x="2727" y="15733"/>
                </a:cubicBezTo>
                <a:cubicBezTo>
                  <a:pt x="2405" y="10459"/>
                  <a:pt x="2096" y="4994"/>
                  <a:pt x="107" y="41"/>
                </a:cubicBezTo>
                <a:cubicBezTo>
                  <a:pt x="89" y="14"/>
                  <a:pt x="72" y="1"/>
                  <a:pt x="59" y="1"/>
                </a:cubicBez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AE03DB3-BC15-4A10-9015-F70E17B0A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006" y="617503"/>
            <a:ext cx="6355234" cy="709075"/>
          </a:xfrm>
          <a:prstGeom prst="rect">
            <a:avLst/>
          </a:prstGeom>
          <a:solidFill>
            <a:srgbClr val="8CC5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400;p20">
            <a:extLst>
              <a:ext uri="{FF2B5EF4-FFF2-40B4-BE49-F238E27FC236}">
                <a16:creationId xmlns:a16="http://schemas.microsoft.com/office/drawing/2014/main" id="{ACA912A4-7BA8-43A5-BC08-3D4E9AAAA70F}"/>
              </a:ext>
            </a:extLst>
          </p:cNvPr>
          <p:cNvSpPr/>
          <p:nvPr/>
        </p:nvSpPr>
        <p:spPr>
          <a:xfrm>
            <a:off x="2470946" y="1316313"/>
            <a:ext cx="303181" cy="457200"/>
          </a:xfrm>
          <a:custGeom>
            <a:avLst/>
            <a:gdLst/>
            <a:ahLst/>
            <a:cxnLst/>
            <a:rect l="l" t="t" r="r" b="b"/>
            <a:pathLst>
              <a:path w="5787" h="10412" extrusionOk="0">
                <a:moveTo>
                  <a:pt x="2409" y="1"/>
                </a:moveTo>
                <a:cubicBezTo>
                  <a:pt x="2337" y="1"/>
                  <a:pt x="2258" y="58"/>
                  <a:pt x="2251" y="148"/>
                </a:cubicBezTo>
                <a:cubicBezTo>
                  <a:pt x="2037" y="1899"/>
                  <a:pt x="1787" y="3708"/>
                  <a:pt x="1703" y="5482"/>
                </a:cubicBezTo>
                <a:cubicBezTo>
                  <a:pt x="1275" y="5518"/>
                  <a:pt x="834" y="5554"/>
                  <a:pt x="393" y="5590"/>
                </a:cubicBezTo>
                <a:cubicBezTo>
                  <a:pt x="143" y="5613"/>
                  <a:pt x="1" y="5851"/>
                  <a:pt x="120" y="6078"/>
                </a:cubicBezTo>
                <a:cubicBezTo>
                  <a:pt x="822" y="7483"/>
                  <a:pt x="1584" y="8828"/>
                  <a:pt x="2477" y="10114"/>
                </a:cubicBezTo>
                <a:cubicBezTo>
                  <a:pt x="2513" y="10233"/>
                  <a:pt x="2608" y="10340"/>
                  <a:pt x="2739" y="10388"/>
                </a:cubicBezTo>
                <a:cubicBezTo>
                  <a:pt x="2763" y="10388"/>
                  <a:pt x="2775" y="10400"/>
                  <a:pt x="2799" y="10400"/>
                </a:cubicBezTo>
                <a:lnTo>
                  <a:pt x="2810" y="10400"/>
                </a:lnTo>
                <a:cubicBezTo>
                  <a:pt x="2822" y="10400"/>
                  <a:pt x="2846" y="10412"/>
                  <a:pt x="2858" y="10412"/>
                </a:cubicBezTo>
                <a:lnTo>
                  <a:pt x="2918" y="10412"/>
                </a:lnTo>
                <a:cubicBezTo>
                  <a:pt x="2941" y="10412"/>
                  <a:pt x="2965" y="10400"/>
                  <a:pt x="2977" y="10400"/>
                </a:cubicBezTo>
                <a:cubicBezTo>
                  <a:pt x="3001" y="10400"/>
                  <a:pt x="3025" y="10388"/>
                  <a:pt x="3049" y="10376"/>
                </a:cubicBezTo>
                <a:cubicBezTo>
                  <a:pt x="3168" y="10340"/>
                  <a:pt x="3275" y="10233"/>
                  <a:pt x="3299" y="10114"/>
                </a:cubicBezTo>
                <a:cubicBezTo>
                  <a:pt x="4203" y="8828"/>
                  <a:pt x="4954" y="7483"/>
                  <a:pt x="5668" y="6078"/>
                </a:cubicBezTo>
                <a:cubicBezTo>
                  <a:pt x="5787" y="5851"/>
                  <a:pt x="5644" y="5613"/>
                  <a:pt x="5394" y="5590"/>
                </a:cubicBezTo>
                <a:cubicBezTo>
                  <a:pt x="4954" y="5554"/>
                  <a:pt x="4513" y="5518"/>
                  <a:pt x="4073" y="5482"/>
                </a:cubicBezTo>
                <a:cubicBezTo>
                  <a:pt x="4001" y="3708"/>
                  <a:pt x="3751" y="1899"/>
                  <a:pt x="3537" y="148"/>
                </a:cubicBezTo>
                <a:cubicBezTo>
                  <a:pt x="3523" y="58"/>
                  <a:pt x="3445" y="1"/>
                  <a:pt x="3372" y="1"/>
                </a:cubicBezTo>
                <a:cubicBezTo>
                  <a:pt x="3320" y="1"/>
                  <a:pt x="3271" y="31"/>
                  <a:pt x="3251" y="101"/>
                </a:cubicBezTo>
                <a:cubicBezTo>
                  <a:pt x="2787" y="1922"/>
                  <a:pt x="3346" y="3946"/>
                  <a:pt x="3394" y="5804"/>
                </a:cubicBezTo>
                <a:cubicBezTo>
                  <a:pt x="3406" y="5994"/>
                  <a:pt x="3549" y="6137"/>
                  <a:pt x="3739" y="6149"/>
                </a:cubicBezTo>
                <a:cubicBezTo>
                  <a:pt x="4120" y="6173"/>
                  <a:pt x="4489" y="6197"/>
                  <a:pt x="4870" y="6209"/>
                </a:cubicBezTo>
                <a:cubicBezTo>
                  <a:pt x="4287" y="7304"/>
                  <a:pt x="3608" y="8352"/>
                  <a:pt x="2894" y="9352"/>
                </a:cubicBezTo>
                <a:cubicBezTo>
                  <a:pt x="2168" y="8352"/>
                  <a:pt x="1501" y="7304"/>
                  <a:pt x="917" y="6209"/>
                </a:cubicBezTo>
                <a:cubicBezTo>
                  <a:pt x="1286" y="6197"/>
                  <a:pt x="1667" y="6173"/>
                  <a:pt x="2037" y="6149"/>
                </a:cubicBezTo>
                <a:cubicBezTo>
                  <a:pt x="2227" y="6137"/>
                  <a:pt x="2382" y="6006"/>
                  <a:pt x="2382" y="5804"/>
                </a:cubicBezTo>
                <a:cubicBezTo>
                  <a:pt x="2441" y="3946"/>
                  <a:pt x="3001" y="1934"/>
                  <a:pt x="2525" y="101"/>
                </a:cubicBezTo>
                <a:cubicBezTo>
                  <a:pt x="2510" y="31"/>
                  <a:pt x="2461" y="1"/>
                  <a:pt x="2409" y="1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" name="Google Shape;400;p20">
            <a:extLst>
              <a:ext uri="{FF2B5EF4-FFF2-40B4-BE49-F238E27FC236}">
                <a16:creationId xmlns:a16="http://schemas.microsoft.com/office/drawing/2014/main" id="{9BD21AC8-2132-403C-976B-91E4104E9FED}"/>
              </a:ext>
            </a:extLst>
          </p:cNvPr>
          <p:cNvSpPr/>
          <p:nvPr/>
        </p:nvSpPr>
        <p:spPr>
          <a:xfrm>
            <a:off x="7075829" y="1404070"/>
            <a:ext cx="303181" cy="457200"/>
          </a:xfrm>
          <a:custGeom>
            <a:avLst/>
            <a:gdLst/>
            <a:ahLst/>
            <a:cxnLst/>
            <a:rect l="l" t="t" r="r" b="b"/>
            <a:pathLst>
              <a:path w="5787" h="10412" extrusionOk="0">
                <a:moveTo>
                  <a:pt x="2409" y="1"/>
                </a:moveTo>
                <a:cubicBezTo>
                  <a:pt x="2337" y="1"/>
                  <a:pt x="2258" y="58"/>
                  <a:pt x="2251" y="148"/>
                </a:cubicBezTo>
                <a:cubicBezTo>
                  <a:pt x="2037" y="1899"/>
                  <a:pt x="1787" y="3708"/>
                  <a:pt x="1703" y="5482"/>
                </a:cubicBezTo>
                <a:cubicBezTo>
                  <a:pt x="1275" y="5518"/>
                  <a:pt x="834" y="5554"/>
                  <a:pt x="393" y="5590"/>
                </a:cubicBezTo>
                <a:cubicBezTo>
                  <a:pt x="143" y="5613"/>
                  <a:pt x="1" y="5851"/>
                  <a:pt x="120" y="6078"/>
                </a:cubicBezTo>
                <a:cubicBezTo>
                  <a:pt x="822" y="7483"/>
                  <a:pt x="1584" y="8828"/>
                  <a:pt x="2477" y="10114"/>
                </a:cubicBezTo>
                <a:cubicBezTo>
                  <a:pt x="2513" y="10233"/>
                  <a:pt x="2608" y="10340"/>
                  <a:pt x="2739" y="10388"/>
                </a:cubicBezTo>
                <a:cubicBezTo>
                  <a:pt x="2763" y="10388"/>
                  <a:pt x="2775" y="10400"/>
                  <a:pt x="2799" y="10400"/>
                </a:cubicBezTo>
                <a:lnTo>
                  <a:pt x="2810" y="10400"/>
                </a:lnTo>
                <a:cubicBezTo>
                  <a:pt x="2822" y="10400"/>
                  <a:pt x="2846" y="10412"/>
                  <a:pt x="2858" y="10412"/>
                </a:cubicBezTo>
                <a:lnTo>
                  <a:pt x="2918" y="10412"/>
                </a:lnTo>
                <a:cubicBezTo>
                  <a:pt x="2941" y="10412"/>
                  <a:pt x="2965" y="10400"/>
                  <a:pt x="2977" y="10400"/>
                </a:cubicBezTo>
                <a:cubicBezTo>
                  <a:pt x="3001" y="10400"/>
                  <a:pt x="3025" y="10388"/>
                  <a:pt x="3049" y="10376"/>
                </a:cubicBezTo>
                <a:cubicBezTo>
                  <a:pt x="3168" y="10340"/>
                  <a:pt x="3275" y="10233"/>
                  <a:pt x="3299" y="10114"/>
                </a:cubicBezTo>
                <a:cubicBezTo>
                  <a:pt x="4203" y="8828"/>
                  <a:pt x="4954" y="7483"/>
                  <a:pt x="5668" y="6078"/>
                </a:cubicBezTo>
                <a:cubicBezTo>
                  <a:pt x="5787" y="5851"/>
                  <a:pt x="5644" y="5613"/>
                  <a:pt x="5394" y="5590"/>
                </a:cubicBezTo>
                <a:cubicBezTo>
                  <a:pt x="4954" y="5554"/>
                  <a:pt x="4513" y="5518"/>
                  <a:pt x="4073" y="5482"/>
                </a:cubicBezTo>
                <a:cubicBezTo>
                  <a:pt x="4001" y="3708"/>
                  <a:pt x="3751" y="1899"/>
                  <a:pt x="3537" y="148"/>
                </a:cubicBezTo>
                <a:cubicBezTo>
                  <a:pt x="3523" y="58"/>
                  <a:pt x="3445" y="1"/>
                  <a:pt x="3372" y="1"/>
                </a:cubicBezTo>
                <a:cubicBezTo>
                  <a:pt x="3320" y="1"/>
                  <a:pt x="3271" y="31"/>
                  <a:pt x="3251" y="101"/>
                </a:cubicBezTo>
                <a:cubicBezTo>
                  <a:pt x="2787" y="1922"/>
                  <a:pt x="3346" y="3946"/>
                  <a:pt x="3394" y="5804"/>
                </a:cubicBezTo>
                <a:cubicBezTo>
                  <a:pt x="3406" y="5994"/>
                  <a:pt x="3549" y="6137"/>
                  <a:pt x="3739" y="6149"/>
                </a:cubicBezTo>
                <a:cubicBezTo>
                  <a:pt x="4120" y="6173"/>
                  <a:pt x="4489" y="6197"/>
                  <a:pt x="4870" y="6209"/>
                </a:cubicBezTo>
                <a:cubicBezTo>
                  <a:pt x="4287" y="7304"/>
                  <a:pt x="3608" y="8352"/>
                  <a:pt x="2894" y="9352"/>
                </a:cubicBezTo>
                <a:cubicBezTo>
                  <a:pt x="2168" y="8352"/>
                  <a:pt x="1501" y="7304"/>
                  <a:pt x="917" y="6209"/>
                </a:cubicBezTo>
                <a:cubicBezTo>
                  <a:pt x="1286" y="6197"/>
                  <a:pt x="1667" y="6173"/>
                  <a:pt x="2037" y="6149"/>
                </a:cubicBezTo>
                <a:cubicBezTo>
                  <a:pt x="2227" y="6137"/>
                  <a:pt x="2382" y="6006"/>
                  <a:pt x="2382" y="5804"/>
                </a:cubicBezTo>
                <a:cubicBezTo>
                  <a:pt x="2441" y="3946"/>
                  <a:pt x="3001" y="1934"/>
                  <a:pt x="2525" y="101"/>
                </a:cubicBezTo>
                <a:cubicBezTo>
                  <a:pt x="2510" y="31"/>
                  <a:pt x="2461" y="1"/>
                  <a:pt x="2409" y="1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" name="Google Shape;387;p20">
            <a:extLst>
              <a:ext uri="{FF2B5EF4-FFF2-40B4-BE49-F238E27FC236}">
                <a16:creationId xmlns:a16="http://schemas.microsoft.com/office/drawing/2014/main" id="{8627E1B2-6CF6-4779-9FE3-7B25EC20202C}"/>
              </a:ext>
            </a:extLst>
          </p:cNvPr>
          <p:cNvSpPr/>
          <p:nvPr/>
        </p:nvSpPr>
        <p:spPr>
          <a:xfrm>
            <a:off x="1276972" y="1813413"/>
            <a:ext cx="2838519" cy="2102719"/>
          </a:xfrm>
          <a:custGeom>
            <a:avLst/>
            <a:gdLst/>
            <a:ahLst/>
            <a:cxnLst/>
            <a:rect l="l" t="t" r="r" b="b"/>
            <a:pathLst>
              <a:path w="32552" h="15135" extrusionOk="0">
                <a:moveTo>
                  <a:pt x="15299" y="1"/>
                </a:moveTo>
                <a:cubicBezTo>
                  <a:pt x="10246" y="1"/>
                  <a:pt x="5197" y="234"/>
                  <a:pt x="215" y="815"/>
                </a:cubicBezTo>
                <a:cubicBezTo>
                  <a:pt x="12" y="839"/>
                  <a:pt x="0" y="1149"/>
                  <a:pt x="215" y="1149"/>
                </a:cubicBezTo>
                <a:cubicBezTo>
                  <a:pt x="334" y="1149"/>
                  <a:pt x="441" y="1137"/>
                  <a:pt x="548" y="1137"/>
                </a:cubicBezTo>
                <a:cubicBezTo>
                  <a:pt x="227" y="5280"/>
                  <a:pt x="584" y="9483"/>
                  <a:pt x="929" y="13615"/>
                </a:cubicBezTo>
                <a:cubicBezTo>
                  <a:pt x="953" y="13847"/>
                  <a:pt x="1146" y="13963"/>
                  <a:pt x="1328" y="13963"/>
                </a:cubicBezTo>
                <a:cubicBezTo>
                  <a:pt x="1509" y="13963"/>
                  <a:pt x="1679" y="13847"/>
                  <a:pt x="1655" y="13615"/>
                </a:cubicBezTo>
                <a:cubicBezTo>
                  <a:pt x="1215" y="9459"/>
                  <a:pt x="1191" y="5292"/>
                  <a:pt x="893" y="1125"/>
                </a:cubicBezTo>
                <a:cubicBezTo>
                  <a:pt x="5509" y="1013"/>
                  <a:pt x="10107" y="913"/>
                  <a:pt x="14701" y="913"/>
                </a:cubicBezTo>
                <a:cubicBezTo>
                  <a:pt x="20344" y="913"/>
                  <a:pt x="25983" y="1064"/>
                  <a:pt x="31647" y="1530"/>
                </a:cubicBezTo>
                <a:cubicBezTo>
                  <a:pt x="31683" y="3613"/>
                  <a:pt x="31659" y="5697"/>
                  <a:pt x="31588" y="7781"/>
                </a:cubicBezTo>
                <a:cubicBezTo>
                  <a:pt x="31504" y="9757"/>
                  <a:pt x="31171" y="11805"/>
                  <a:pt x="31183" y="13793"/>
                </a:cubicBezTo>
                <a:cubicBezTo>
                  <a:pt x="31139" y="13771"/>
                  <a:pt x="31091" y="13757"/>
                  <a:pt x="31043" y="13757"/>
                </a:cubicBezTo>
                <a:cubicBezTo>
                  <a:pt x="30986" y="13757"/>
                  <a:pt x="30930" y="13777"/>
                  <a:pt x="30885" y="13829"/>
                </a:cubicBezTo>
                <a:cubicBezTo>
                  <a:pt x="30597" y="14117"/>
                  <a:pt x="30111" y="14206"/>
                  <a:pt x="29576" y="14206"/>
                </a:cubicBezTo>
                <a:cubicBezTo>
                  <a:pt x="28785" y="14206"/>
                  <a:pt x="27886" y="14012"/>
                  <a:pt x="27361" y="13984"/>
                </a:cubicBezTo>
                <a:cubicBezTo>
                  <a:pt x="26135" y="13912"/>
                  <a:pt x="24908" y="13853"/>
                  <a:pt x="23682" y="13793"/>
                </a:cubicBezTo>
                <a:cubicBezTo>
                  <a:pt x="21122" y="13686"/>
                  <a:pt x="18562" y="13615"/>
                  <a:pt x="16002" y="13579"/>
                </a:cubicBezTo>
                <a:cubicBezTo>
                  <a:pt x="14776" y="13561"/>
                  <a:pt x="13550" y="13549"/>
                  <a:pt x="12323" y="13549"/>
                </a:cubicBezTo>
                <a:cubicBezTo>
                  <a:pt x="11097" y="13549"/>
                  <a:pt x="9871" y="13561"/>
                  <a:pt x="8644" y="13591"/>
                </a:cubicBezTo>
                <a:cubicBezTo>
                  <a:pt x="6227" y="13650"/>
                  <a:pt x="3584" y="13472"/>
                  <a:pt x="1239" y="14043"/>
                </a:cubicBezTo>
                <a:cubicBezTo>
                  <a:pt x="1096" y="14079"/>
                  <a:pt x="1072" y="14317"/>
                  <a:pt x="1239" y="14341"/>
                </a:cubicBezTo>
                <a:cubicBezTo>
                  <a:pt x="2193" y="14491"/>
                  <a:pt x="3181" y="14538"/>
                  <a:pt x="4178" y="14538"/>
                </a:cubicBezTo>
                <a:cubicBezTo>
                  <a:pt x="5879" y="14538"/>
                  <a:pt x="7608" y="14400"/>
                  <a:pt x="9251" y="14400"/>
                </a:cubicBezTo>
                <a:cubicBezTo>
                  <a:pt x="11918" y="14400"/>
                  <a:pt x="14574" y="14412"/>
                  <a:pt x="17241" y="14484"/>
                </a:cubicBezTo>
                <a:cubicBezTo>
                  <a:pt x="19896" y="14555"/>
                  <a:pt x="22551" y="14662"/>
                  <a:pt x="25206" y="14817"/>
                </a:cubicBezTo>
                <a:cubicBezTo>
                  <a:pt x="26635" y="14901"/>
                  <a:pt x="28063" y="15031"/>
                  <a:pt x="29504" y="15115"/>
                </a:cubicBezTo>
                <a:cubicBezTo>
                  <a:pt x="29694" y="15124"/>
                  <a:pt x="29877" y="15135"/>
                  <a:pt x="30053" y="15135"/>
                </a:cubicBezTo>
                <a:cubicBezTo>
                  <a:pt x="30539" y="15135"/>
                  <a:pt x="30970" y="15056"/>
                  <a:pt x="31338" y="14662"/>
                </a:cubicBezTo>
                <a:cubicBezTo>
                  <a:pt x="31403" y="14706"/>
                  <a:pt x="31483" y="14730"/>
                  <a:pt x="31561" y="14730"/>
                </a:cubicBezTo>
                <a:cubicBezTo>
                  <a:pt x="31697" y="14730"/>
                  <a:pt x="31828" y="14657"/>
                  <a:pt x="31873" y="14484"/>
                </a:cubicBezTo>
                <a:cubicBezTo>
                  <a:pt x="32397" y="12448"/>
                  <a:pt x="32361" y="10174"/>
                  <a:pt x="32445" y="8078"/>
                </a:cubicBezTo>
                <a:cubicBezTo>
                  <a:pt x="32552" y="5768"/>
                  <a:pt x="32552" y="3447"/>
                  <a:pt x="32492" y="1137"/>
                </a:cubicBezTo>
                <a:cubicBezTo>
                  <a:pt x="32481" y="899"/>
                  <a:pt x="32302" y="732"/>
                  <a:pt x="32064" y="708"/>
                </a:cubicBezTo>
                <a:cubicBezTo>
                  <a:pt x="26526" y="289"/>
                  <a:pt x="20910" y="1"/>
                  <a:pt x="15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" name="Google Shape;387;p20">
            <a:extLst>
              <a:ext uri="{FF2B5EF4-FFF2-40B4-BE49-F238E27FC236}">
                <a16:creationId xmlns:a16="http://schemas.microsoft.com/office/drawing/2014/main" id="{5223F224-924F-49D4-9707-7A1B219FCF65}"/>
              </a:ext>
            </a:extLst>
          </p:cNvPr>
          <p:cNvSpPr/>
          <p:nvPr/>
        </p:nvSpPr>
        <p:spPr>
          <a:xfrm>
            <a:off x="6319578" y="1878724"/>
            <a:ext cx="2572856" cy="2122907"/>
          </a:xfrm>
          <a:custGeom>
            <a:avLst/>
            <a:gdLst/>
            <a:ahLst/>
            <a:cxnLst/>
            <a:rect l="l" t="t" r="r" b="b"/>
            <a:pathLst>
              <a:path w="32552" h="15135" extrusionOk="0">
                <a:moveTo>
                  <a:pt x="15299" y="1"/>
                </a:moveTo>
                <a:cubicBezTo>
                  <a:pt x="10246" y="1"/>
                  <a:pt x="5197" y="234"/>
                  <a:pt x="215" y="815"/>
                </a:cubicBezTo>
                <a:cubicBezTo>
                  <a:pt x="12" y="839"/>
                  <a:pt x="0" y="1149"/>
                  <a:pt x="215" y="1149"/>
                </a:cubicBezTo>
                <a:cubicBezTo>
                  <a:pt x="334" y="1149"/>
                  <a:pt x="441" y="1137"/>
                  <a:pt x="548" y="1137"/>
                </a:cubicBezTo>
                <a:cubicBezTo>
                  <a:pt x="227" y="5280"/>
                  <a:pt x="584" y="9483"/>
                  <a:pt x="929" y="13615"/>
                </a:cubicBezTo>
                <a:cubicBezTo>
                  <a:pt x="953" y="13847"/>
                  <a:pt x="1146" y="13963"/>
                  <a:pt x="1328" y="13963"/>
                </a:cubicBezTo>
                <a:cubicBezTo>
                  <a:pt x="1509" y="13963"/>
                  <a:pt x="1679" y="13847"/>
                  <a:pt x="1655" y="13615"/>
                </a:cubicBezTo>
                <a:cubicBezTo>
                  <a:pt x="1215" y="9459"/>
                  <a:pt x="1191" y="5292"/>
                  <a:pt x="893" y="1125"/>
                </a:cubicBezTo>
                <a:cubicBezTo>
                  <a:pt x="5509" y="1013"/>
                  <a:pt x="10107" y="913"/>
                  <a:pt x="14701" y="913"/>
                </a:cubicBezTo>
                <a:cubicBezTo>
                  <a:pt x="20344" y="913"/>
                  <a:pt x="25983" y="1064"/>
                  <a:pt x="31647" y="1530"/>
                </a:cubicBezTo>
                <a:cubicBezTo>
                  <a:pt x="31683" y="3613"/>
                  <a:pt x="31659" y="5697"/>
                  <a:pt x="31588" y="7781"/>
                </a:cubicBezTo>
                <a:cubicBezTo>
                  <a:pt x="31504" y="9757"/>
                  <a:pt x="31171" y="11805"/>
                  <a:pt x="31183" y="13793"/>
                </a:cubicBezTo>
                <a:cubicBezTo>
                  <a:pt x="31139" y="13771"/>
                  <a:pt x="31091" y="13757"/>
                  <a:pt x="31043" y="13757"/>
                </a:cubicBezTo>
                <a:cubicBezTo>
                  <a:pt x="30986" y="13757"/>
                  <a:pt x="30930" y="13777"/>
                  <a:pt x="30885" y="13829"/>
                </a:cubicBezTo>
                <a:cubicBezTo>
                  <a:pt x="30597" y="14117"/>
                  <a:pt x="30111" y="14206"/>
                  <a:pt x="29576" y="14206"/>
                </a:cubicBezTo>
                <a:cubicBezTo>
                  <a:pt x="28785" y="14206"/>
                  <a:pt x="27886" y="14012"/>
                  <a:pt x="27361" y="13984"/>
                </a:cubicBezTo>
                <a:cubicBezTo>
                  <a:pt x="26135" y="13912"/>
                  <a:pt x="24908" y="13853"/>
                  <a:pt x="23682" y="13793"/>
                </a:cubicBezTo>
                <a:cubicBezTo>
                  <a:pt x="21122" y="13686"/>
                  <a:pt x="18562" y="13615"/>
                  <a:pt x="16002" y="13579"/>
                </a:cubicBezTo>
                <a:cubicBezTo>
                  <a:pt x="14776" y="13561"/>
                  <a:pt x="13550" y="13549"/>
                  <a:pt x="12323" y="13549"/>
                </a:cubicBezTo>
                <a:cubicBezTo>
                  <a:pt x="11097" y="13549"/>
                  <a:pt x="9871" y="13561"/>
                  <a:pt x="8644" y="13591"/>
                </a:cubicBezTo>
                <a:cubicBezTo>
                  <a:pt x="6227" y="13650"/>
                  <a:pt x="3584" y="13472"/>
                  <a:pt x="1239" y="14043"/>
                </a:cubicBezTo>
                <a:cubicBezTo>
                  <a:pt x="1096" y="14079"/>
                  <a:pt x="1072" y="14317"/>
                  <a:pt x="1239" y="14341"/>
                </a:cubicBezTo>
                <a:cubicBezTo>
                  <a:pt x="2193" y="14491"/>
                  <a:pt x="3181" y="14538"/>
                  <a:pt x="4178" y="14538"/>
                </a:cubicBezTo>
                <a:cubicBezTo>
                  <a:pt x="5879" y="14538"/>
                  <a:pt x="7608" y="14400"/>
                  <a:pt x="9251" y="14400"/>
                </a:cubicBezTo>
                <a:cubicBezTo>
                  <a:pt x="11918" y="14400"/>
                  <a:pt x="14574" y="14412"/>
                  <a:pt x="17241" y="14484"/>
                </a:cubicBezTo>
                <a:cubicBezTo>
                  <a:pt x="19896" y="14555"/>
                  <a:pt x="22551" y="14662"/>
                  <a:pt x="25206" y="14817"/>
                </a:cubicBezTo>
                <a:cubicBezTo>
                  <a:pt x="26635" y="14901"/>
                  <a:pt x="28063" y="15031"/>
                  <a:pt x="29504" y="15115"/>
                </a:cubicBezTo>
                <a:cubicBezTo>
                  <a:pt x="29694" y="15124"/>
                  <a:pt x="29877" y="15135"/>
                  <a:pt x="30053" y="15135"/>
                </a:cubicBezTo>
                <a:cubicBezTo>
                  <a:pt x="30539" y="15135"/>
                  <a:pt x="30970" y="15056"/>
                  <a:pt x="31338" y="14662"/>
                </a:cubicBezTo>
                <a:cubicBezTo>
                  <a:pt x="31403" y="14706"/>
                  <a:pt x="31483" y="14730"/>
                  <a:pt x="31561" y="14730"/>
                </a:cubicBezTo>
                <a:cubicBezTo>
                  <a:pt x="31697" y="14730"/>
                  <a:pt x="31828" y="14657"/>
                  <a:pt x="31873" y="14484"/>
                </a:cubicBezTo>
                <a:cubicBezTo>
                  <a:pt x="32397" y="12448"/>
                  <a:pt x="32361" y="10174"/>
                  <a:pt x="32445" y="8078"/>
                </a:cubicBezTo>
                <a:cubicBezTo>
                  <a:pt x="32552" y="5768"/>
                  <a:pt x="32552" y="3447"/>
                  <a:pt x="32492" y="1137"/>
                </a:cubicBezTo>
                <a:cubicBezTo>
                  <a:pt x="32481" y="899"/>
                  <a:pt x="32302" y="732"/>
                  <a:pt x="32064" y="708"/>
                </a:cubicBezTo>
                <a:cubicBezTo>
                  <a:pt x="26526" y="289"/>
                  <a:pt x="20910" y="1"/>
                  <a:pt x="15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" name="Google Shape;17432;p37">
            <a:extLst>
              <a:ext uri="{FF2B5EF4-FFF2-40B4-BE49-F238E27FC236}">
                <a16:creationId xmlns:a16="http://schemas.microsoft.com/office/drawing/2014/main" id="{6215737B-4472-435E-9B28-615D6ABCA8C1}"/>
              </a:ext>
            </a:extLst>
          </p:cNvPr>
          <p:cNvSpPr txBox="1">
            <a:spLocks/>
          </p:cNvSpPr>
          <p:nvPr/>
        </p:nvSpPr>
        <p:spPr>
          <a:xfrm>
            <a:off x="1463617" y="2490332"/>
            <a:ext cx="2465228" cy="103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riracha"/>
              <a:buNone/>
              <a:defRPr sz="2700" b="0" i="0" u="none" strike="noStrike" cap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marL="127000" lvl="0" indent="-104140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Clr>
                <a:srgbClr val="000000"/>
              </a:buClr>
              <a:buSzTx/>
              <a:tabLst>
                <a:tab pos="180340" algn="l"/>
                <a:tab pos="295275" algn="l"/>
              </a:tabLst>
            </a:pP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Tình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yêu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mang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khả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năng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hồi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kì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diệu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“</a:t>
            </a:r>
            <a:r>
              <a:rPr lang="en-US" sz="20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tình</a:t>
            </a:r>
            <a:r>
              <a:rPr lang="en-US" sz="2000" b="1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ta </a:t>
            </a:r>
            <a:r>
              <a:rPr lang="en-US" sz="20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như</a:t>
            </a:r>
            <a:r>
              <a:rPr lang="en-US" sz="2000" b="1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lộc</a:t>
            </a:r>
            <a:r>
              <a:rPr lang="en-US" sz="2000" b="1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biếc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”.</a:t>
            </a:r>
            <a:endParaRPr lang="en-US" sz="1600" b="1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0" name="Google Shape;17432;p37">
            <a:extLst>
              <a:ext uri="{FF2B5EF4-FFF2-40B4-BE49-F238E27FC236}">
                <a16:creationId xmlns:a16="http://schemas.microsoft.com/office/drawing/2014/main" id="{366D71EB-AAE8-44EE-968C-0ED73D67DF57}"/>
              </a:ext>
            </a:extLst>
          </p:cNvPr>
          <p:cNvSpPr txBox="1">
            <a:spLocks/>
          </p:cNvSpPr>
          <p:nvPr/>
        </p:nvSpPr>
        <p:spPr>
          <a:xfrm>
            <a:off x="6319578" y="3128391"/>
            <a:ext cx="2572856" cy="78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riracha"/>
              <a:buNone/>
              <a:defRPr sz="2700" b="0" i="0" u="none" strike="noStrike" cap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marL="127000" lvl="0" indent="-104140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Clr>
                <a:srgbClr val="000000"/>
              </a:buClr>
              <a:buSzTx/>
              <a:tabLst>
                <a:tab pos="180340" algn="l"/>
                <a:tab pos="295275" algn="l"/>
              </a:tabLst>
            </a:pP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Chứa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đầy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năng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lượng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sống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tích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cực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vượt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lên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tất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cả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đong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đầy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hạnh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phúc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“</a:t>
            </a:r>
            <a:r>
              <a:rPr lang="en-US" sz="20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mọc</a:t>
            </a:r>
            <a:r>
              <a:rPr lang="en-US" sz="2000" b="1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sao</a:t>
            </a:r>
            <a:r>
              <a:rPr lang="en-US" sz="2000" b="1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0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vàng</a:t>
            </a:r>
            <a:r>
              <a:rPr lang="en-US" sz="2000" b="1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chi </a:t>
            </a:r>
            <a:r>
              <a:rPr lang="en-US" sz="20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chít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”.</a:t>
            </a:r>
            <a:endParaRPr lang="en-US" sz="1800" b="1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CEE387-884D-4674-8DD5-4E11564AFD2E}"/>
              </a:ext>
            </a:extLst>
          </p:cNvPr>
          <p:cNvSpPr/>
          <p:nvPr/>
        </p:nvSpPr>
        <p:spPr>
          <a:xfrm>
            <a:off x="1939512" y="719245"/>
            <a:ext cx="6174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Reem Kufi"/>
              </a:rPr>
              <a:t>Sức</a:t>
            </a:r>
            <a:r>
              <a:rPr lang="en-US" sz="2000" b="1" dirty="0" smtClean="0">
                <a:solidFill>
                  <a:srgbClr val="FF0000"/>
                </a:solidFill>
                <a:latin typeface="Reem Kuf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Reem Kufi"/>
              </a:rPr>
              <a:t>mạnh</a:t>
            </a:r>
            <a:r>
              <a:rPr lang="en-US" sz="2000" b="1" dirty="0" smtClean="0">
                <a:solidFill>
                  <a:srgbClr val="FF0000"/>
                </a:solidFill>
                <a:latin typeface="Reem Kuf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Reem Kufi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Reem Kuf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Reem Kufi"/>
              </a:rPr>
              <a:t>tình</a:t>
            </a:r>
            <a:r>
              <a:rPr lang="en-US" sz="2000" b="1" dirty="0" smtClean="0">
                <a:solidFill>
                  <a:srgbClr val="FF0000"/>
                </a:solidFill>
                <a:latin typeface="Reem Kuf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Reem Kufi"/>
              </a:rPr>
              <a:t>yêu</a:t>
            </a:r>
            <a:r>
              <a:rPr lang="en-US" sz="2000" b="1" dirty="0" smtClean="0">
                <a:solidFill>
                  <a:srgbClr val="FF0000"/>
                </a:solidFill>
                <a:latin typeface="Reem Kuf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Reem Kufi"/>
              </a:rPr>
              <a:t>đôi</a:t>
            </a:r>
            <a:r>
              <a:rPr lang="en-US" sz="2000" b="1" dirty="0" smtClean="0">
                <a:solidFill>
                  <a:srgbClr val="FF0000"/>
                </a:solidFill>
                <a:latin typeface="Reem Kuf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Reem Kufi"/>
              </a:rPr>
              <a:t>lứa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eem Kufi"/>
              <a:cs typeface="Arial"/>
              <a:sym typeface="Arial"/>
            </a:endParaRPr>
          </a:p>
        </p:txBody>
      </p:sp>
      <p:sp>
        <p:nvSpPr>
          <p:cNvPr id="2" name="AutoShape 2" descr="Phân tích bài thơ Tình ca ban mai Ngữ Văn 11 Cánh Diề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143" y="1719262"/>
            <a:ext cx="1709789" cy="267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84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2" name="Google Shape;5982;p57"/>
          <p:cNvSpPr txBox="1">
            <a:spLocks noGrp="1"/>
          </p:cNvSpPr>
          <p:nvPr>
            <p:ph type="title"/>
          </p:nvPr>
        </p:nvSpPr>
        <p:spPr>
          <a:xfrm>
            <a:off x="0" y="1265550"/>
            <a:ext cx="5106507" cy="13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err="1">
                <a:solidFill>
                  <a:srgbClr val="FFC000"/>
                </a:solidFill>
              </a:rPr>
              <a:t>Khởi</a:t>
            </a:r>
            <a:r>
              <a:rPr lang="en-US" sz="6600" dirty="0">
                <a:solidFill>
                  <a:srgbClr val="FFC000"/>
                </a:solidFill>
              </a:rPr>
              <a:t> </a:t>
            </a:r>
            <a:r>
              <a:rPr lang="en-US" sz="6600" dirty="0" err="1">
                <a:solidFill>
                  <a:srgbClr val="FFC000"/>
                </a:solidFill>
              </a:rPr>
              <a:t>động</a:t>
            </a:r>
            <a:endParaRPr sz="6600" dirty="0">
              <a:solidFill>
                <a:srgbClr val="FFC000"/>
              </a:solidFill>
            </a:endParaRPr>
          </a:p>
        </p:txBody>
      </p:sp>
      <p:pic>
        <p:nvPicPr>
          <p:cNvPr id="6" name="Google Shape;199;p32">
            <a:extLst>
              <a:ext uri="{FF2B5EF4-FFF2-40B4-BE49-F238E27FC236}">
                <a16:creationId xmlns:a16="http://schemas.microsoft.com/office/drawing/2014/main" id="{4EC18661-16FC-4079-8148-0D9AE5A6AF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7006" y="543026"/>
            <a:ext cx="3228524" cy="4478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54"/>
          <p:cNvGrpSpPr/>
          <p:nvPr/>
        </p:nvGrpSpPr>
        <p:grpSpPr>
          <a:xfrm>
            <a:off x="-301666" y="980645"/>
            <a:ext cx="951834" cy="943752"/>
            <a:chOff x="1167900" y="238125"/>
            <a:chExt cx="5282100" cy="5237250"/>
          </a:xfrm>
        </p:grpSpPr>
        <p:sp>
          <p:nvSpPr>
            <p:cNvPr id="1522" name="Google Shape;1522;p54"/>
            <p:cNvSpPr/>
            <p:nvPr/>
          </p:nvSpPr>
          <p:spPr>
            <a:xfrm>
              <a:off x="1519100" y="1506750"/>
              <a:ext cx="7650" cy="13050"/>
            </a:xfrm>
            <a:custGeom>
              <a:avLst/>
              <a:gdLst/>
              <a:ahLst/>
              <a:cxnLst/>
              <a:rect l="l" t="t" r="r" b="b"/>
              <a:pathLst>
                <a:path w="306" h="522" extrusionOk="0">
                  <a:moveTo>
                    <a:pt x="267" y="0"/>
                  </a:moveTo>
                  <a:cubicBezTo>
                    <a:pt x="208" y="0"/>
                    <a:pt x="152" y="21"/>
                    <a:pt x="108" y="62"/>
                  </a:cubicBezTo>
                  <a:cubicBezTo>
                    <a:pt x="57" y="105"/>
                    <a:pt x="27" y="169"/>
                    <a:pt x="20" y="236"/>
                  </a:cubicBezTo>
                  <a:lnTo>
                    <a:pt x="0" y="521"/>
                  </a:lnTo>
                  <a:cubicBezTo>
                    <a:pt x="101" y="347"/>
                    <a:pt x="201" y="176"/>
                    <a:pt x="305" y="1"/>
                  </a:cubicBezTo>
                  <a:lnTo>
                    <a:pt x="292" y="1"/>
                  </a:lnTo>
                  <a:cubicBezTo>
                    <a:pt x="284" y="1"/>
                    <a:pt x="275" y="0"/>
                    <a:pt x="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54"/>
            <p:cNvSpPr/>
            <p:nvPr/>
          </p:nvSpPr>
          <p:spPr>
            <a:xfrm>
              <a:off x="6137350" y="1669625"/>
              <a:ext cx="75775" cy="57350"/>
            </a:xfrm>
            <a:custGeom>
              <a:avLst/>
              <a:gdLst/>
              <a:ahLst/>
              <a:cxnLst/>
              <a:rect l="l" t="t" r="r" b="b"/>
              <a:pathLst>
                <a:path w="3031" h="2294" extrusionOk="0">
                  <a:moveTo>
                    <a:pt x="2870" y="1"/>
                  </a:moveTo>
                  <a:lnTo>
                    <a:pt x="0" y="2012"/>
                  </a:lnTo>
                  <a:lnTo>
                    <a:pt x="198" y="2294"/>
                  </a:lnTo>
                  <a:lnTo>
                    <a:pt x="3031" y="306"/>
                  </a:lnTo>
                  <a:cubicBezTo>
                    <a:pt x="2977" y="205"/>
                    <a:pt x="2924" y="101"/>
                    <a:pt x="2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54"/>
            <p:cNvSpPr/>
            <p:nvPr/>
          </p:nvSpPr>
          <p:spPr>
            <a:xfrm>
              <a:off x="6121325" y="1658225"/>
              <a:ext cx="97600" cy="83850"/>
            </a:xfrm>
            <a:custGeom>
              <a:avLst/>
              <a:gdLst/>
              <a:ahLst/>
              <a:cxnLst/>
              <a:rect l="l" t="t" r="r" b="b"/>
              <a:pathLst>
                <a:path w="3904" h="3354" extrusionOk="0">
                  <a:moveTo>
                    <a:pt x="3273" y="1"/>
                  </a:moveTo>
                  <a:lnTo>
                    <a:pt x="142" y="2193"/>
                  </a:lnTo>
                  <a:cubicBezTo>
                    <a:pt x="28" y="2270"/>
                    <a:pt x="1" y="2431"/>
                    <a:pt x="78" y="2545"/>
                  </a:cubicBezTo>
                  <a:lnTo>
                    <a:pt x="567" y="3246"/>
                  </a:lnTo>
                  <a:cubicBezTo>
                    <a:pt x="604" y="3300"/>
                    <a:pt x="665" y="3337"/>
                    <a:pt x="732" y="3350"/>
                  </a:cubicBezTo>
                  <a:cubicBezTo>
                    <a:pt x="745" y="3353"/>
                    <a:pt x="762" y="3353"/>
                    <a:pt x="775" y="3353"/>
                  </a:cubicBezTo>
                  <a:cubicBezTo>
                    <a:pt x="829" y="3353"/>
                    <a:pt x="879" y="3337"/>
                    <a:pt x="919" y="3310"/>
                  </a:cubicBezTo>
                  <a:lnTo>
                    <a:pt x="3903" y="1221"/>
                  </a:lnTo>
                  <a:cubicBezTo>
                    <a:pt x="3863" y="1144"/>
                    <a:pt x="3830" y="1067"/>
                    <a:pt x="3789" y="990"/>
                  </a:cubicBezTo>
                  <a:lnTo>
                    <a:pt x="775" y="3099"/>
                  </a:lnTo>
                  <a:lnTo>
                    <a:pt x="286" y="2401"/>
                  </a:lnTo>
                  <a:lnTo>
                    <a:pt x="3394" y="229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4"/>
            <p:cNvSpPr/>
            <p:nvPr/>
          </p:nvSpPr>
          <p:spPr>
            <a:xfrm>
              <a:off x="6128450" y="1663925"/>
              <a:ext cx="87625" cy="71775"/>
            </a:xfrm>
            <a:custGeom>
              <a:avLst/>
              <a:gdLst/>
              <a:ahLst/>
              <a:cxnLst/>
              <a:rect l="l" t="t" r="r" b="b"/>
              <a:pathLst>
                <a:path w="3505" h="2871" extrusionOk="0">
                  <a:moveTo>
                    <a:pt x="3105" y="1"/>
                  </a:moveTo>
                  <a:lnTo>
                    <a:pt x="1" y="2173"/>
                  </a:lnTo>
                  <a:lnTo>
                    <a:pt x="490" y="2871"/>
                  </a:lnTo>
                  <a:lnTo>
                    <a:pt x="3504" y="762"/>
                  </a:lnTo>
                  <a:cubicBezTo>
                    <a:pt x="3464" y="685"/>
                    <a:pt x="3427" y="607"/>
                    <a:pt x="3387" y="534"/>
                  </a:cubicBezTo>
                  <a:lnTo>
                    <a:pt x="554" y="2522"/>
                  </a:lnTo>
                  <a:lnTo>
                    <a:pt x="356" y="2237"/>
                  </a:lnTo>
                  <a:lnTo>
                    <a:pt x="3226" y="225"/>
                  </a:lnTo>
                  <a:cubicBezTo>
                    <a:pt x="3186" y="148"/>
                    <a:pt x="3146" y="74"/>
                    <a:pt x="3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54"/>
            <p:cNvSpPr/>
            <p:nvPr/>
          </p:nvSpPr>
          <p:spPr>
            <a:xfrm>
              <a:off x="6300700" y="1971200"/>
              <a:ext cx="44700" cy="8650"/>
            </a:xfrm>
            <a:custGeom>
              <a:avLst/>
              <a:gdLst/>
              <a:ahLst/>
              <a:cxnLst/>
              <a:rect l="l" t="t" r="r" b="b"/>
              <a:pathLst>
                <a:path w="1788" h="346" extrusionOk="0">
                  <a:moveTo>
                    <a:pt x="1" y="1"/>
                  </a:moveTo>
                  <a:lnTo>
                    <a:pt x="1" y="346"/>
                  </a:lnTo>
                  <a:lnTo>
                    <a:pt x="1788" y="346"/>
                  </a:lnTo>
                  <a:cubicBezTo>
                    <a:pt x="1744" y="229"/>
                    <a:pt x="1700" y="115"/>
                    <a:pt x="1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54"/>
            <p:cNvSpPr/>
            <p:nvPr/>
          </p:nvSpPr>
          <p:spPr>
            <a:xfrm>
              <a:off x="6288050" y="1958475"/>
              <a:ext cx="61800" cy="33950"/>
            </a:xfrm>
            <a:custGeom>
              <a:avLst/>
              <a:gdLst/>
              <a:ahLst/>
              <a:cxnLst/>
              <a:rect l="l" t="t" r="r" b="b"/>
              <a:pathLst>
                <a:path w="2472" h="1358" extrusionOk="0">
                  <a:moveTo>
                    <a:pt x="252" y="0"/>
                  </a:moveTo>
                  <a:cubicBezTo>
                    <a:pt x="114" y="0"/>
                    <a:pt x="0" y="114"/>
                    <a:pt x="0" y="251"/>
                  </a:cubicBezTo>
                  <a:lnTo>
                    <a:pt x="0" y="1106"/>
                  </a:lnTo>
                  <a:cubicBezTo>
                    <a:pt x="0" y="1247"/>
                    <a:pt x="114" y="1358"/>
                    <a:pt x="252" y="1358"/>
                  </a:cubicBezTo>
                  <a:lnTo>
                    <a:pt x="2471" y="1358"/>
                  </a:lnTo>
                  <a:cubicBezTo>
                    <a:pt x="2441" y="1274"/>
                    <a:pt x="2411" y="1190"/>
                    <a:pt x="2381" y="1106"/>
                  </a:cubicBezTo>
                  <a:lnTo>
                    <a:pt x="255" y="1110"/>
                  </a:lnTo>
                  <a:lnTo>
                    <a:pt x="255" y="255"/>
                  </a:lnTo>
                  <a:lnTo>
                    <a:pt x="2069" y="255"/>
                  </a:lnTo>
                  <a:cubicBezTo>
                    <a:pt x="2035" y="171"/>
                    <a:pt x="2002" y="87"/>
                    <a:pt x="19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54"/>
            <p:cNvSpPr/>
            <p:nvPr/>
          </p:nvSpPr>
          <p:spPr>
            <a:xfrm>
              <a:off x="6294425" y="1964825"/>
              <a:ext cx="53250" cy="21400"/>
            </a:xfrm>
            <a:custGeom>
              <a:avLst/>
              <a:gdLst/>
              <a:ahLst/>
              <a:cxnLst/>
              <a:rect l="l" t="t" r="r" b="b"/>
              <a:pathLst>
                <a:path w="2130" h="856" extrusionOk="0">
                  <a:moveTo>
                    <a:pt x="0" y="1"/>
                  </a:moveTo>
                  <a:lnTo>
                    <a:pt x="0" y="856"/>
                  </a:lnTo>
                  <a:lnTo>
                    <a:pt x="2129" y="856"/>
                  </a:lnTo>
                  <a:cubicBezTo>
                    <a:pt x="2096" y="772"/>
                    <a:pt x="2069" y="685"/>
                    <a:pt x="2039" y="601"/>
                  </a:cubicBezTo>
                  <a:lnTo>
                    <a:pt x="252" y="601"/>
                  </a:lnTo>
                  <a:lnTo>
                    <a:pt x="252" y="256"/>
                  </a:lnTo>
                  <a:lnTo>
                    <a:pt x="1908" y="256"/>
                  </a:lnTo>
                  <a:cubicBezTo>
                    <a:pt x="1878" y="172"/>
                    <a:pt x="1844" y="88"/>
                    <a:pt x="1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54"/>
            <p:cNvSpPr/>
            <p:nvPr/>
          </p:nvSpPr>
          <p:spPr>
            <a:xfrm>
              <a:off x="6084375" y="2383575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185" y="1"/>
                  </a:moveTo>
                  <a:lnTo>
                    <a:pt x="0" y="293"/>
                  </a:lnTo>
                  <a:lnTo>
                    <a:pt x="7383" y="4990"/>
                  </a:lnTo>
                  <a:lnTo>
                    <a:pt x="7567" y="4698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54"/>
            <p:cNvSpPr/>
            <p:nvPr/>
          </p:nvSpPr>
          <p:spPr>
            <a:xfrm>
              <a:off x="6068450" y="2368525"/>
              <a:ext cx="221125" cy="154975"/>
            </a:xfrm>
            <a:custGeom>
              <a:avLst/>
              <a:gdLst/>
              <a:ahLst/>
              <a:cxnLst/>
              <a:rect l="l" t="t" r="r" b="b"/>
              <a:pathLst>
                <a:path w="8845" h="6199" extrusionOk="0">
                  <a:moveTo>
                    <a:pt x="745" y="251"/>
                  </a:moveTo>
                  <a:lnTo>
                    <a:pt x="8556" y="5223"/>
                  </a:lnTo>
                  <a:lnTo>
                    <a:pt x="8100" y="5944"/>
                  </a:lnTo>
                  <a:lnTo>
                    <a:pt x="289" y="975"/>
                  </a:lnTo>
                  <a:lnTo>
                    <a:pt x="745" y="251"/>
                  </a:lnTo>
                  <a:close/>
                  <a:moveTo>
                    <a:pt x="744" y="0"/>
                  </a:moveTo>
                  <a:cubicBezTo>
                    <a:pt x="725" y="0"/>
                    <a:pt x="706" y="2"/>
                    <a:pt x="688" y="6"/>
                  </a:cubicBezTo>
                  <a:cubicBezTo>
                    <a:pt x="624" y="23"/>
                    <a:pt x="564" y="60"/>
                    <a:pt x="530" y="117"/>
                  </a:cubicBezTo>
                  <a:lnTo>
                    <a:pt x="74" y="841"/>
                  </a:lnTo>
                  <a:cubicBezTo>
                    <a:pt x="0" y="958"/>
                    <a:pt x="34" y="1116"/>
                    <a:pt x="154" y="1190"/>
                  </a:cubicBezTo>
                  <a:lnTo>
                    <a:pt x="7966" y="6158"/>
                  </a:lnTo>
                  <a:cubicBezTo>
                    <a:pt x="8006" y="6185"/>
                    <a:pt x="8053" y="6199"/>
                    <a:pt x="8100" y="6199"/>
                  </a:cubicBezTo>
                  <a:cubicBezTo>
                    <a:pt x="8120" y="6199"/>
                    <a:pt x="8137" y="6199"/>
                    <a:pt x="8157" y="6195"/>
                  </a:cubicBezTo>
                  <a:cubicBezTo>
                    <a:pt x="8221" y="6178"/>
                    <a:pt x="8278" y="6138"/>
                    <a:pt x="8315" y="6081"/>
                  </a:cubicBezTo>
                  <a:lnTo>
                    <a:pt x="8771" y="5360"/>
                  </a:lnTo>
                  <a:cubicBezTo>
                    <a:pt x="8845" y="5243"/>
                    <a:pt x="8811" y="5085"/>
                    <a:pt x="8690" y="5012"/>
                  </a:cubicBezTo>
                  <a:lnTo>
                    <a:pt x="879" y="40"/>
                  </a:lnTo>
                  <a:cubicBezTo>
                    <a:pt x="838" y="13"/>
                    <a:pt x="791" y="0"/>
                    <a:pt x="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54"/>
            <p:cNvSpPr/>
            <p:nvPr/>
          </p:nvSpPr>
          <p:spPr>
            <a:xfrm>
              <a:off x="6075650" y="2374775"/>
              <a:ext cx="206725" cy="142350"/>
            </a:xfrm>
            <a:custGeom>
              <a:avLst/>
              <a:gdLst/>
              <a:ahLst/>
              <a:cxnLst/>
              <a:rect l="l" t="t" r="r" b="b"/>
              <a:pathLst>
                <a:path w="8269" h="5694" extrusionOk="0">
                  <a:moveTo>
                    <a:pt x="534" y="353"/>
                  </a:moveTo>
                  <a:lnTo>
                    <a:pt x="7916" y="5050"/>
                  </a:lnTo>
                  <a:lnTo>
                    <a:pt x="7732" y="5345"/>
                  </a:lnTo>
                  <a:lnTo>
                    <a:pt x="349" y="645"/>
                  </a:lnTo>
                  <a:lnTo>
                    <a:pt x="534" y="353"/>
                  </a:lnTo>
                  <a:close/>
                  <a:moveTo>
                    <a:pt x="457" y="1"/>
                  </a:moveTo>
                  <a:lnTo>
                    <a:pt x="1" y="725"/>
                  </a:lnTo>
                  <a:lnTo>
                    <a:pt x="7812" y="5694"/>
                  </a:lnTo>
                  <a:lnTo>
                    <a:pt x="8268" y="4973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54"/>
            <p:cNvSpPr/>
            <p:nvPr/>
          </p:nvSpPr>
          <p:spPr>
            <a:xfrm>
              <a:off x="6296850" y="3094350"/>
              <a:ext cx="137050" cy="105800"/>
            </a:xfrm>
            <a:custGeom>
              <a:avLst/>
              <a:gdLst/>
              <a:ahLst/>
              <a:cxnLst/>
              <a:rect l="l" t="t" r="r" b="b"/>
              <a:pathLst>
                <a:path w="5482" h="4232" extrusionOk="0">
                  <a:moveTo>
                    <a:pt x="5277" y="1"/>
                  </a:moveTo>
                  <a:lnTo>
                    <a:pt x="0" y="3957"/>
                  </a:lnTo>
                  <a:lnTo>
                    <a:pt x="208" y="4232"/>
                  </a:lnTo>
                  <a:lnTo>
                    <a:pt x="5482" y="276"/>
                  </a:lnTo>
                  <a:lnTo>
                    <a:pt x="5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54"/>
            <p:cNvSpPr/>
            <p:nvPr/>
          </p:nvSpPr>
          <p:spPr>
            <a:xfrm>
              <a:off x="6280750" y="3079075"/>
              <a:ext cx="169250" cy="136325"/>
            </a:xfrm>
            <a:custGeom>
              <a:avLst/>
              <a:gdLst/>
              <a:ahLst/>
              <a:cxnLst/>
              <a:rect l="l" t="t" r="r" b="b"/>
              <a:pathLst>
                <a:path w="6770" h="5453" extrusionOk="0">
                  <a:moveTo>
                    <a:pt x="5972" y="253"/>
                  </a:moveTo>
                  <a:lnTo>
                    <a:pt x="6481" y="937"/>
                  </a:lnTo>
                  <a:lnTo>
                    <a:pt x="802" y="5198"/>
                  </a:lnTo>
                  <a:lnTo>
                    <a:pt x="289" y="4514"/>
                  </a:lnTo>
                  <a:lnTo>
                    <a:pt x="5972" y="253"/>
                  </a:lnTo>
                  <a:close/>
                  <a:moveTo>
                    <a:pt x="5980" y="0"/>
                  </a:moveTo>
                  <a:cubicBezTo>
                    <a:pt x="5923" y="0"/>
                    <a:pt x="5866" y="17"/>
                    <a:pt x="5818" y="52"/>
                  </a:cubicBezTo>
                  <a:lnTo>
                    <a:pt x="138" y="4313"/>
                  </a:lnTo>
                  <a:cubicBezTo>
                    <a:pt x="24" y="4394"/>
                    <a:pt x="1" y="4554"/>
                    <a:pt x="88" y="4668"/>
                  </a:cubicBezTo>
                  <a:lnTo>
                    <a:pt x="597" y="5349"/>
                  </a:lnTo>
                  <a:cubicBezTo>
                    <a:pt x="638" y="5403"/>
                    <a:pt x="698" y="5440"/>
                    <a:pt x="765" y="5450"/>
                  </a:cubicBezTo>
                  <a:cubicBezTo>
                    <a:pt x="775" y="5450"/>
                    <a:pt x="789" y="5453"/>
                    <a:pt x="802" y="5453"/>
                  </a:cubicBezTo>
                  <a:cubicBezTo>
                    <a:pt x="856" y="5453"/>
                    <a:pt x="909" y="5433"/>
                    <a:pt x="953" y="5403"/>
                  </a:cubicBezTo>
                  <a:lnTo>
                    <a:pt x="6636" y="1141"/>
                  </a:lnTo>
                  <a:cubicBezTo>
                    <a:pt x="6746" y="1058"/>
                    <a:pt x="6770" y="897"/>
                    <a:pt x="6686" y="786"/>
                  </a:cubicBezTo>
                  <a:lnTo>
                    <a:pt x="6176" y="102"/>
                  </a:lnTo>
                  <a:cubicBezTo>
                    <a:pt x="6136" y="48"/>
                    <a:pt x="6076" y="12"/>
                    <a:pt x="6009" y="2"/>
                  </a:cubicBezTo>
                  <a:cubicBezTo>
                    <a:pt x="5999" y="1"/>
                    <a:pt x="5989" y="0"/>
                    <a:pt x="5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54"/>
            <p:cNvSpPr/>
            <p:nvPr/>
          </p:nvSpPr>
          <p:spPr>
            <a:xfrm>
              <a:off x="6287950" y="3085375"/>
              <a:ext cx="154850" cy="123675"/>
            </a:xfrm>
            <a:custGeom>
              <a:avLst/>
              <a:gdLst/>
              <a:ahLst/>
              <a:cxnLst/>
              <a:rect l="l" t="t" r="r" b="b"/>
              <a:pathLst>
                <a:path w="6194" h="4947" extrusionOk="0">
                  <a:moveTo>
                    <a:pt x="5633" y="360"/>
                  </a:moveTo>
                  <a:lnTo>
                    <a:pt x="5838" y="635"/>
                  </a:lnTo>
                  <a:lnTo>
                    <a:pt x="564" y="4591"/>
                  </a:lnTo>
                  <a:lnTo>
                    <a:pt x="356" y="4316"/>
                  </a:lnTo>
                  <a:lnTo>
                    <a:pt x="5633" y="360"/>
                  </a:lnTo>
                  <a:close/>
                  <a:moveTo>
                    <a:pt x="5684" y="1"/>
                  </a:moveTo>
                  <a:lnTo>
                    <a:pt x="1" y="4262"/>
                  </a:lnTo>
                  <a:lnTo>
                    <a:pt x="514" y="4946"/>
                  </a:lnTo>
                  <a:lnTo>
                    <a:pt x="6193" y="685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54"/>
            <p:cNvSpPr/>
            <p:nvPr/>
          </p:nvSpPr>
          <p:spPr>
            <a:xfrm>
              <a:off x="6065750" y="3787025"/>
              <a:ext cx="190975" cy="158425"/>
            </a:xfrm>
            <a:custGeom>
              <a:avLst/>
              <a:gdLst/>
              <a:ahLst/>
              <a:cxnLst/>
              <a:rect l="l" t="t" r="r" b="b"/>
              <a:pathLst>
                <a:path w="7639" h="6337" extrusionOk="0">
                  <a:moveTo>
                    <a:pt x="219" y="0"/>
                  </a:moveTo>
                  <a:lnTo>
                    <a:pt x="1" y="269"/>
                  </a:lnTo>
                  <a:lnTo>
                    <a:pt x="7420" y="6337"/>
                  </a:lnTo>
                  <a:lnTo>
                    <a:pt x="7638" y="6069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54"/>
            <p:cNvSpPr/>
            <p:nvPr/>
          </p:nvSpPr>
          <p:spPr>
            <a:xfrm>
              <a:off x="6049675" y="3771725"/>
              <a:ext cx="223150" cy="189000"/>
            </a:xfrm>
            <a:custGeom>
              <a:avLst/>
              <a:gdLst/>
              <a:ahLst/>
              <a:cxnLst/>
              <a:rect l="l" t="t" r="r" b="b"/>
              <a:pathLst>
                <a:path w="8926" h="7560" extrusionOk="0">
                  <a:moveTo>
                    <a:pt x="825" y="254"/>
                  </a:moveTo>
                  <a:lnTo>
                    <a:pt x="8637" y="6647"/>
                  </a:lnTo>
                  <a:lnTo>
                    <a:pt x="8100" y="7308"/>
                  </a:lnTo>
                  <a:lnTo>
                    <a:pt x="289" y="914"/>
                  </a:lnTo>
                  <a:lnTo>
                    <a:pt x="825" y="254"/>
                  </a:lnTo>
                  <a:close/>
                  <a:moveTo>
                    <a:pt x="827" y="1"/>
                  </a:moveTo>
                  <a:cubicBezTo>
                    <a:pt x="818" y="1"/>
                    <a:pt x="810" y="1"/>
                    <a:pt x="802" y="2"/>
                  </a:cubicBezTo>
                  <a:cubicBezTo>
                    <a:pt x="735" y="9"/>
                    <a:pt x="674" y="42"/>
                    <a:pt x="631" y="93"/>
                  </a:cubicBezTo>
                  <a:lnTo>
                    <a:pt x="91" y="753"/>
                  </a:lnTo>
                  <a:cubicBezTo>
                    <a:pt x="0" y="860"/>
                    <a:pt x="17" y="1021"/>
                    <a:pt x="128" y="1112"/>
                  </a:cubicBezTo>
                  <a:lnTo>
                    <a:pt x="7939" y="7502"/>
                  </a:lnTo>
                  <a:cubicBezTo>
                    <a:pt x="7983" y="7539"/>
                    <a:pt x="8040" y="7559"/>
                    <a:pt x="8100" y="7559"/>
                  </a:cubicBezTo>
                  <a:lnTo>
                    <a:pt x="8124" y="7559"/>
                  </a:lnTo>
                  <a:cubicBezTo>
                    <a:pt x="8191" y="7552"/>
                    <a:pt x="8255" y="7519"/>
                    <a:pt x="8295" y="7469"/>
                  </a:cubicBezTo>
                  <a:lnTo>
                    <a:pt x="8835" y="6808"/>
                  </a:lnTo>
                  <a:cubicBezTo>
                    <a:pt x="8925" y="6701"/>
                    <a:pt x="8908" y="6540"/>
                    <a:pt x="8798" y="6453"/>
                  </a:cubicBezTo>
                  <a:lnTo>
                    <a:pt x="986" y="59"/>
                  </a:lnTo>
                  <a:cubicBezTo>
                    <a:pt x="942" y="21"/>
                    <a:pt x="885" y="1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54"/>
            <p:cNvSpPr/>
            <p:nvPr/>
          </p:nvSpPr>
          <p:spPr>
            <a:xfrm>
              <a:off x="6056875" y="3778050"/>
              <a:ext cx="208725" cy="176375"/>
            </a:xfrm>
            <a:custGeom>
              <a:avLst/>
              <a:gdLst/>
              <a:ahLst/>
              <a:cxnLst/>
              <a:rect l="l" t="t" r="r" b="b"/>
              <a:pathLst>
                <a:path w="8349" h="7055" extrusionOk="0">
                  <a:moveTo>
                    <a:pt x="574" y="359"/>
                  </a:moveTo>
                  <a:lnTo>
                    <a:pt x="7993" y="6428"/>
                  </a:lnTo>
                  <a:lnTo>
                    <a:pt x="7775" y="6696"/>
                  </a:lnTo>
                  <a:lnTo>
                    <a:pt x="356" y="628"/>
                  </a:lnTo>
                  <a:lnTo>
                    <a:pt x="574" y="359"/>
                  </a:lnTo>
                  <a:close/>
                  <a:moveTo>
                    <a:pt x="537" y="1"/>
                  </a:moveTo>
                  <a:lnTo>
                    <a:pt x="1" y="661"/>
                  </a:lnTo>
                  <a:lnTo>
                    <a:pt x="7812" y="7055"/>
                  </a:lnTo>
                  <a:lnTo>
                    <a:pt x="8349" y="6394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54"/>
            <p:cNvSpPr/>
            <p:nvPr/>
          </p:nvSpPr>
          <p:spPr>
            <a:xfrm>
              <a:off x="5551125" y="4603475"/>
              <a:ext cx="155075" cy="123325"/>
            </a:xfrm>
            <a:custGeom>
              <a:avLst/>
              <a:gdLst/>
              <a:ahLst/>
              <a:cxnLst/>
              <a:rect l="l" t="t" r="r" b="b"/>
              <a:pathLst>
                <a:path w="6203" h="4933" extrusionOk="0">
                  <a:moveTo>
                    <a:pt x="5992" y="1"/>
                  </a:moveTo>
                  <a:lnTo>
                    <a:pt x="0" y="4661"/>
                  </a:lnTo>
                  <a:lnTo>
                    <a:pt x="212" y="4933"/>
                  </a:lnTo>
                  <a:lnTo>
                    <a:pt x="6203" y="273"/>
                  </a:lnTo>
                  <a:lnTo>
                    <a:pt x="59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54"/>
            <p:cNvSpPr/>
            <p:nvPr/>
          </p:nvSpPr>
          <p:spPr>
            <a:xfrm>
              <a:off x="5535025" y="4588225"/>
              <a:ext cx="187275" cy="153750"/>
            </a:xfrm>
            <a:custGeom>
              <a:avLst/>
              <a:gdLst/>
              <a:ahLst/>
              <a:cxnLst/>
              <a:rect l="l" t="t" r="r" b="b"/>
              <a:pathLst>
                <a:path w="7491" h="6150" extrusionOk="0">
                  <a:moveTo>
                    <a:pt x="6679" y="256"/>
                  </a:moveTo>
                  <a:lnTo>
                    <a:pt x="7202" y="926"/>
                  </a:lnTo>
                  <a:lnTo>
                    <a:pt x="809" y="5898"/>
                  </a:lnTo>
                  <a:lnTo>
                    <a:pt x="289" y="5228"/>
                  </a:lnTo>
                  <a:lnTo>
                    <a:pt x="6679" y="256"/>
                  </a:lnTo>
                  <a:close/>
                  <a:moveTo>
                    <a:pt x="6681" y="0"/>
                  </a:moveTo>
                  <a:cubicBezTo>
                    <a:pt x="6626" y="0"/>
                    <a:pt x="6572" y="18"/>
                    <a:pt x="6525" y="54"/>
                  </a:cubicBezTo>
                  <a:lnTo>
                    <a:pt x="135" y="5026"/>
                  </a:lnTo>
                  <a:cubicBezTo>
                    <a:pt x="21" y="5110"/>
                    <a:pt x="1" y="5271"/>
                    <a:pt x="88" y="5382"/>
                  </a:cubicBezTo>
                  <a:lnTo>
                    <a:pt x="611" y="6052"/>
                  </a:lnTo>
                  <a:cubicBezTo>
                    <a:pt x="651" y="6106"/>
                    <a:pt x="712" y="6140"/>
                    <a:pt x="779" y="6150"/>
                  </a:cubicBezTo>
                  <a:lnTo>
                    <a:pt x="809" y="6150"/>
                  </a:lnTo>
                  <a:cubicBezTo>
                    <a:pt x="866" y="6150"/>
                    <a:pt x="919" y="6133"/>
                    <a:pt x="966" y="6096"/>
                  </a:cubicBezTo>
                  <a:lnTo>
                    <a:pt x="7360" y="1127"/>
                  </a:lnTo>
                  <a:cubicBezTo>
                    <a:pt x="7471" y="1040"/>
                    <a:pt x="7491" y="879"/>
                    <a:pt x="7403" y="769"/>
                  </a:cubicBezTo>
                  <a:lnTo>
                    <a:pt x="6880" y="98"/>
                  </a:lnTo>
                  <a:cubicBezTo>
                    <a:pt x="6830" y="34"/>
                    <a:pt x="6756" y="0"/>
                    <a:pt x="6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54"/>
            <p:cNvSpPr/>
            <p:nvPr/>
          </p:nvSpPr>
          <p:spPr>
            <a:xfrm>
              <a:off x="5542250" y="4594600"/>
              <a:ext cx="172850" cy="141000"/>
            </a:xfrm>
            <a:custGeom>
              <a:avLst/>
              <a:gdLst/>
              <a:ahLst/>
              <a:cxnLst/>
              <a:rect l="l" t="t" r="r" b="b"/>
              <a:pathLst>
                <a:path w="6914" h="5640" extrusionOk="0">
                  <a:moveTo>
                    <a:pt x="6347" y="356"/>
                  </a:moveTo>
                  <a:lnTo>
                    <a:pt x="6558" y="628"/>
                  </a:lnTo>
                  <a:lnTo>
                    <a:pt x="567" y="5288"/>
                  </a:lnTo>
                  <a:lnTo>
                    <a:pt x="355" y="5016"/>
                  </a:lnTo>
                  <a:lnTo>
                    <a:pt x="6347" y="356"/>
                  </a:lnTo>
                  <a:close/>
                  <a:moveTo>
                    <a:pt x="6390" y="1"/>
                  </a:moveTo>
                  <a:lnTo>
                    <a:pt x="0" y="4969"/>
                  </a:lnTo>
                  <a:lnTo>
                    <a:pt x="520" y="5640"/>
                  </a:lnTo>
                  <a:lnTo>
                    <a:pt x="6913" y="671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54"/>
            <p:cNvSpPr/>
            <p:nvPr/>
          </p:nvSpPr>
          <p:spPr>
            <a:xfrm>
              <a:off x="6087650" y="3462400"/>
              <a:ext cx="200425" cy="8750"/>
            </a:xfrm>
            <a:custGeom>
              <a:avLst/>
              <a:gdLst/>
              <a:ahLst/>
              <a:cxnLst/>
              <a:rect l="l" t="t" r="r" b="b"/>
              <a:pathLst>
                <a:path w="8017" h="350" extrusionOk="0">
                  <a:moveTo>
                    <a:pt x="0" y="0"/>
                  </a:moveTo>
                  <a:lnTo>
                    <a:pt x="0" y="349"/>
                  </a:lnTo>
                  <a:lnTo>
                    <a:pt x="8016" y="349"/>
                  </a:lnTo>
                  <a:lnTo>
                    <a:pt x="80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54"/>
            <p:cNvSpPr/>
            <p:nvPr/>
          </p:nvSpPr>
          <p:spPr>
            <a:xfrm>
              <a:off x="6074975" y="3449750"/>
              <a:ext cx="225750" cy="34050"/>
            </a:xfrm>
            <a:custGeom>
              <a:avLst/>
              <a:gdLst/>
              <a:ahLst/>
              <a:cxnLst/>
              <a:rect l="l" t="t" r="r" b="b"/>
              <a:pathLst>
                <a:path w="9030" h="1362" extrusionOk="0">
                  <a:moveTo>
                    <a:pt x="8778" y="255"/>
                  </a:moveTo>
                  <a:lnTo>
                    <a:pt x="8778" y="1110"/>
                  </a:lnTo>
                  <a:lnTo>
                    <a:pt x="256" y="1110"/>
                  </a:lnTo>
                  <a:lnTo>
                    <a:pt x="256" y="255"/>
                  </a:lnTo>
                  <a:close/>
                  <a:moveTo>
                    <a:pt x="256" y="0"/>
                  </a:moveTo>
                  <a:cubicBezTo>
                    <a:pt x="115" y="0"/>
                    <a:pt x="1" y="114"/>
                    <a:pt x="1" y="255"/>
                  </a:cubicBezTo>
                  <a:lnTo>
                    <a:pt x="1" y="1110"/>
                  </a:lnTo>
                  <a:cubicBezTo>
                    <a:pt x="1" y="1247"/>
                    <a:pt x="115" y="1361"/>
                    <a:pt x="256" y="1361"/>
                  </a:cubicBezTo>
                  <a:lnTo>
                    <a:pt x="8778" y="1361"/>
                  </a:lnTo>
                  <a:cubicBezTo>
                    <a:pt x="8916" y="1361"/>
                    <a:pt x="9030" y="1247"/>
                    <a:pt x="9030" y="1110"/>
                  </a:cubicBezTo>
                  <a:lnTo>
                    <a:pt x="9030" y="255"/>
                  </a:lnTo>
                  <a:cubicBezTo>
                    <a:pt x="9030" y="114"/>
                    <a:pt x="8916" y="0"/>
                    <a:pt x="8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54"/>
            <p:cNvSpPr/>
            <p:nvPr/>
          </p:nvSpPr>
          <p:spPr>
            <a:xfrm>
              <a:off x="6081350" y="3456100"/>
              <a:ext cx="213100" cy="21400"/>
            </a:xfrm>
            <a:custGeom>
              <a:avLst/>
              <a:gdLst/>
              <a:ahLst/>
              <a:cxnLst/>
              <a:rect l="l" t="t" r="r" b="b"/>
              <a:pathLst>
                <a:path w="8524" h="856" extrusionOk="0">
                  <a:moveTo>
                    <a:pt x="8265" y="256"/>
                  </a:moveTo>
                  <a:lnTo>
                    <a:pt x="8265" y="601"/>
                  </a:lnTo>
                  <a:lnTo>
                    <a:pt x="252" y="601"/>
                  </a:lnTo>
                  <a:lnTo>
                    <a:pt x="252" y="256"/>
                  </a:lnTo>
                  <a:close/>
                  <a:moveTo>
                    <a:pt x="1" y="1"/>
                  </a:moveTo>
                  <a:lnTo>
                    <a:pt x="1" y="856"/>
                  </a:lnTo>
                  <a:lnTo>
                    <a:pt x="8523" y="856"/>
                  </a:lnTo>
                  <a:lnTo>
                    <a:pt x="85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54"/>
            <p:cNvSpPr/>
            <p:nvPr/>
          </p:nvSpPr>
          <p:spPr>
            <a:xfrm>
              <a:off x="5183425" y="1316250"/>
              <a:ext cx="134625" cy="194900"/>
            </a:xfrm>
            <a:custGeom>
              <a:avLst/>
              <a:gdLst/>
              <a:ahLst/>
              <a:cxnLst/>
              <a:rect l="l" t="t" r="r" b="b"/>
              <a:pathLst>
                <a:path w="5385" h="7796" extrusionOk="0">
                  <a:moveTo>
                    <a:pt x="289" y="1"/>
                  </a:moveTo>
                  <a:lnTo>
                    <a:pt x="0" y="195"/>
                  </a:lnTo>
                  <a:lnTo>
                    <a:pt x="5096" y="7796"/>
                  </a:lnTo>
                  <a:lnTo>
                    <a:pt x="5385" y="7598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54"/>
            <p:cNvSpPr/>
            <p:nvPr/>
          </p:nvSpPr>
          <p:spPr>
            <a:xfrm>
              <a:off x="5167400" y="1301075"/>
              <a:ext cx="166650" cy="225175"/>
            </a:xfrm>
            <a:custGeom>
              <a:avLst/>
              <a:gdLst/>
              <a:ahLst/>
              <a:cxnLst/>
              <a:rect l="l" t="t" r="r" b="b"/>
              <a:pathLst>
                <a:path w="6666" h="9007" extrusionOk="0">
                  <a:moveTo>
                    <a:pt x="1000" y="252"/>
                  </a:moveTo>
                  <a:lnTo>
                    <a:pt x="6378" y="8275"/>
                  </a:lnTo>
                  <a:lnTo>
                    <a:pt x="5667" y="8751"/>
                  </a:lnTo>
                  <a:lnTo>
                    <a:pt x="289" y="732"/>
                  </a:lnTo>
                  <a:lnTo>
                    <a:pt x="1000" y="252"/>
                  </a:lnTo>
                  <a:close/>
                  <a:moveTo>
                    <a:pt x="1005" y="1"/>
                  </a:moveTo>
                  <a:cubicBezTo>
                    <a:pt x="954" y="1"/>
                    <a:pt x="901" y="15"/>
                    <a:pt x="856" y="44"/>
                  </a:cubicBezTo>
                  <a:lnTo>
                    <a:pt x="148" y="521"/>
                  </a:lnTo>
                  <a:cubicBezTo>
                    <a:pt x="31" y="598"/>
                    <a:pt x="1" y="755"/>
                    <a:pt x="78" y="873"/>
                  </a:cubicBezTo>
                  <a:lnTo>
                    <a:pt x="5456" y="8896"/>
                  </a:lnTo>
                  <a:cubicBezTo>
                    <a:pt x="5496" y="8949"/>
                    <a:pt x="5553" y="8989"/>
                    <a:pt x="5620" y="9003"/>
                  </a:cubicBezTo>
                  <a:cubicBezTo>
                    <a:pt x="5637" y="9006"/>
                    <a:pt x="5650" y="9006"/>
                    <a:pt x="5667" y="9006"/>
                  </a:cubicBezTo>
                  <a:cubicBezTo>
                    <a:pt x="5717" y="9006"/>
                    <a:pt x="5767" y="8993"/>
                    <a:pt x="5811" y="8966"/>
                  </a:cubicBezTo>
                  <a:lnTo>
                    <a:pt x="6518" y="8487"/>
                  </a:lnTo>
                  <a:cubicBezTo>
                    <a:pt x="6636" y="8409"/>
                    <a:pt x="6666" y="8252"/>
                    <a:pt x="6589" y="8134"/>
                  </a:cubicBezTo>
                  <a:lnTo>
                    <a:pt x="1211" y="111"/>
                  </a:lnTo>
                  <a:cubicBezTo>
                    <a:pt x="1171" y="58"/>
                    <a:pt x="1114" y="18"/>
                    <a:pt x="1047" y="4"/>
                  </a:cubicBezTo>
                  <a:cubicBezTo>
                    <a:pt x="1033" y="2"/>
                    <a:pt x="1019" y="1"/>
                    <a:pt x="10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54"/>
            <p:cNvSpPr/>
            <p:nvPr/>
          </p:nvSpPr>
          <p:spPr>
            <a:xfrm>
              <a:off x="5174625" y="1307375"/>
              <a:ext cx="152225" cy="212575"/>
            </a:xfrm>
            <a:custGeom>
              <a:avLst/>
              <a:gdLst/>
              <a:ahLst/>
              <a:cxnLst/>
              <a:rect l="l" t="t" r="r" b="b"/>
              <a:pathLst>
                <a:path w="6089" h="8503" extrusionOk="0">
                  <a:moveTo>
                    <a:pt x="641" y="356"/>
                  </a:moveTo>
                  <a:lnTo>
                    <a:pt x="5737" y="7956"/>
                  </a:lnTo>
                  <a:lnTo>
                    <a:pt x="5448" y="8151"/>
                  </a:lnTo>
                  <a:lnTo>
                    <a:pt x="352" y="550"/>
                  </a:lnTo>
                  <a:lnTo>
                    <a:pt x="641" y="356"/>
                  </a:lnTo>
                  <a:close/>
                  <a:moveTo>
                    <a:pt x="711" y="0"/>
                  </a:moveTo>
                  <a:lnTo>
                    <a:pt x="0" y="480"/>
                  </a:lnTo>
                  <a:lnTo>
                    <a:pt x="5378" y="8503"/>
                  </a:lnTo>
                  <a:lnTo>
                    <a:pt x="6089" y="8023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54"/>
            <p:cNvSpPr/>
            <p:nvPr/>
          </p:nvSpPr>
          <p:spPr>
            <a:xfrm>
              <a:off x="3069975" y="1228425"/>
              <a:ext cx="117775" cy="176025"/>
            </a:xfrm>
            <a:custGeom>
              <a:avLst/>
              <a:gdLst/>
              <a:ahLst/>
              <a:cxnLst/>
              <a:rect l="l" t="t" r="r" b="b"/>
              <a:pathLst>
                <a:path w="4711" h="7041" extrusionOk="0">
                  <a:moveTo>
                    <a:pt x="288" y="0"/>
                  </a:moveTo>
                  <a:lnTo>
                    <a:pt x="0" y="184"/>
                  </a:lnTo>
                  <a:lnTo>
                    <a:pt x="4422" y="7041"/>
                  </a:lnTo>
                  <a:lnTo>
                    <a:pt x="4711" y="6853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54"/>
            <p:cNvSpPr/>
            <p:nvPr/>
          </p:nvSpPr>
          <p:spPr>
            <a:xfrm>
              <a:off x="3054625" y="1213275"/>
              <a:ext cx="148475" cy="206275"/>
            </a:xfrm>
            <a:custGeom>
              <a:avLst/>
              <a:gdLst/>
              <a:ahLst/>
              <a:cxnLst/>
              <a:rect l="l" t="t" r="r" b="b"/>
              <a:pathLst>
                <a:path w="5939" h="8251" extrusionOk="0">
                  <a:moveTo>
                    <a:pt x="976" y="254"/>
                  </a:moveTo>
                  <a:lnTo>
                    <a:pt x="5673" y="7536"/>
                  </a:lnTo>
                  <a:lnTo>
                    <a:pt x="4959" y="7999"/>
                  </a:lnTo>
                  <a:lnTo>
                    <a:pt x="262" y="713"/>
                  </a:lnTo>
                  <a:lnTo>
                    <a:pt x="976" y="254"/>
                  </a:lnTo>
                  <a:close/>
                  <a:moveTo>
                    <a:pt x="975" y="0"/>
                  </a:moveTo>
                  <a:cubicBezTo>
                    <a:pt x="928" y="0"/>
                    <a:pt x="881" y="13"/>
                    <a:pt x="839" y="39"/>
                  </a:cubicBezTo>
                  <a:lnTo>
                    <a:pt x="125" y="502"/>
                  </a:lnTo>
                  <a:cubicBezTo>
                    <a:pt x="68" y="539"/>
                    <a:pt x="27" y="596"/>
                    <a:pt x="14" y="660"/>
                  </a:cubicBezTo>
                  <a:cubicBezTo>
                    <a:pt x="1" y="727"/>
                    <a:pt x="11" y="797"/>
                    <a:pt x="51" y="851"/>
                  </a:cubicBezTo>
                  <a:lnTo>
                    <a:pt x="4748" y="8133"/>
                  </a:lnTo>
                  <a:cubicBezTo>
                    <a:pt x="4795" y="8207"/>
                    <a:pt x="4875" y="8250"/>
                    <a:pt x="4959" y="8250"/>
                  </a:cubicBezTo>
                  <a:cubicBezTo>
                    <a:pt x="5009" y="8250"/>
                    <a:pt x="5056" y="8237"/>
                    <a:pt x="5097" y="8207"/>
                  </a:cubicBezTo>
                  <a:lnTo>
                    <a:pt x="5814" y="7747"/>
                  </a:lnTo>
                  <a:cubicBezTo>
                    <a:pt x="5871" y="7710"/>
                    <a:pt x="5911" y="7653"/>
                    <a:pt x="5925" y="7586"/>
                  </a:cubicBezTo>
                  <a:cubicBezTo>
                    <a:pt x="5938" y="7523"/>
                    <a:pt x="5925" y="7452"/>
                    <a:pt x="5891" y="7395"/>
                  </a:cubicBezTo>
                  <a:lnTo>
                    <a:pt x="1191" y="117"/>
                  </a:lnTo>
                  <a:cubicBezTo>
                    <a:pt x="1141" y="41"/>
                    <a:pt x="1059" y="0"/>
                    <a:pt x="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54"/>
            <p:cNvSpPr/>
            <p:nvPr/>
          </p:nvSpPr>
          <p:spPr>
            <a:xfrm>
              <a:off x="3061175" y="1219625"/>
              <a:ext cx="135375" cy="193550"/>
            </a:xfrm>
            <a:custGeom>
              <a:avLst/>
              <a:gdLst/>
              <a:ahLst/>
              <a:cxnLst/>
              <a:rect l="l" t="t" r="r" b="b"/>
              <a:pathLst>
                <a:path w="5415" h="7742" extrusionOk="0">
                  <a:moveTo>
                    <a:pt x="640" y="352"/>
                  </a:moveTo>
                  <a:lnTo>
                    <a:pt x="5063" y="7205"/>
                  </a:lnTo>
                  <a:lnTo>
                    <a:pt x="4774" y="7393"/>
                  </a:lnTo>
                  <a:lnTo>
                    <a:pt x="352" y="536"/>
                  </a:lnTo>
                  <a:lnTo>
                    <a:pt x="640" y="352"/>
                  </a:lnTo>
                  <a:close/>
                  <a:moveTo>
                    <a:pt x="714" y="0"/>
                  </a:moveTo>
                  <a:lnTo>
                    <a:pt x="0" y="463"/>
                  </a:lnTo>
                  <a:lnTo>
                    <a:pt x="4701" y="7741"/>
                  </a:lnTo>
                  <a:lnTo>
                    <a:pt x="5415" y="728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54"/>
            <p:cNvSpPr/>
            <p:nvPr/>
          </p:nvSpPr>
          <p:spPr>
            <a:xfrm>
              <a:off x="4255650" y="904050"/>
              <a:ext cx="131450" cy="184925"/>
            </a:xfrm>
            <a:custGeom>
              <a:avLst/>
              <a:gdLst/>
              <a:ahLst/>
              <a:cxnLst/>
              <a:rect l="l" t="t" r="r" b="b"/>
              <a:pathLst>
                <a:path w="5258" h="7397" extrusionOk="0">
                  <a:moveTo>
                    <a:pt x="4976" y="0"/>
                  </a:moveTo>
                  <a:lnTo>
                    <a:pt x="0" y="7202"/>
                  </a:lnTo>
                  <a:lnTo>
                    <a:pt x="282" y="7396"/>
                  </a:lnTo>
                  <a:lnTo>
                    <a:pt x="5257" y="19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54"/>
            <p:cNvSpPr/>
            <p:nvPr/>
          </p:nvSpPr>
          <p:spPr>
            <a:xfrm>
              <a:off x="4240400" y="889050"/>
              <a:ext cx="162875" cy="215250"/>
            </a:xfrm>
            <a:custGeom>
              <a:avLst/>
              <a:gdLst/>
              <a:ahLst/>
              <a:cxnLst/>
              <a:rect l="l" t="t" r="r" b="b"/>
              <a:pathLst>
                <a:path w="6515" h="8610" extrusionOk="0">
                  <a:moveTo>
                    <a:pt x="5529" y="255"/>
                  </a:moveTo>
                  <a:lnTo>
                    <a:pt x="6226" y="738"/>
                  </a:lnTo>
                  <a:lnTo>
                    <a:pt x="962" y="8355"/>
                  </a:lnTo>
                  <a:lnTo>
                    <a:pt x="262" y="7872"/>
                  </a:lnTo>
                  <a:lnTo>
                    <a:pt x="5529" y="255"/>
                  </a:lnTo>
                  <a:close/>
                  <a:moveTo>
                    <a:pt x="5530" y="1"/>
                  </a:moveTo>
                  <a:cubicBezTo>
                    <a:pt x="5448" y="1"/>
                    <a:pt x="5368" y="39"/>
                    <a:pt x="5317" y="111"/>
                  </a:cubicBezTo>
                  <a:lnTo>
                    <a:pt x="54" y="7728"/>
                  </a:lnTo>
                  <a:cubicBezTo>
                    <a:pt x="13" y="7782"/>
                    <a:pt x="0" y="7852"/>
                    <a:pt x="13" y="7919"/>
                  </a:cubicBezTo>
                  <a:cubicBezTo>
                    <a:pt x="24" y="7983"/>
                    <a:pt x="64" y="8043"/>
                    <a:pt x="117" y="8080"/>
                  </a:cubicBezTo>
                  <a:lnTo>
                    <a:pt x="818" y="8563"/>
                  </a:lnTo>
                  <a:cubicBezTo>
                    <a:pt x="858" y="8593"/>
                    <a:pt x="909" y="8610"/>
                    <a:pt x="962" y="8610"/>
                  </a:cubicBezTo>
                  <a:cubicBezTo>
                    <a:pt x="1043" y="8610"/>
                    <a:pt x="1123" y="8566"/>
                    <a:pt x="1170" y="8499"/>
                  </a:cubicBezTo>
                  <a:lnTo>
                    <a:pt x="6437" y="882"/>
                  </a:lnTo>
                  <a:cubicBezTo>
                    <a:pt x="6514" y="768"/>
                    <a:pt x="6488" y="607"/>
                    <a:pt x="6370" y="526"/>
                  </a:cubicBezTo>
                  <a:lnTo>
                    <a:pt x="5673" y="44"/>
                  </a:lnTo>
                  <a:cubicBezTo>
                    <a:pt x="5629" y="15"/>
                    <a:pt x="5579" y="1"/>
                    <a:pt x="5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54"/>
            <p:cNvSpPr/>
            <p:nvPr/>
          </p:nvSpPr>
          <p:spPr>
            <a:xfrm>
              <a:off x="4246925" y="895400"/>
              <a:ext cx="149150" cy="202525"/>
            </a:xfrm>
            <a:custGeom>
              <a:avLst/>
              <a:gdLst/>
              <a:ahLst/>
              <a:cxnLst/>
              <a:rect l="l" t="t" r="r" b="b"/>
              <a:pathLst>
                <a:path w="5966" h="8101" extrusionOk="0">
                  <a:moveTo>
                    <a:pt x="5331" y="353"/>
                  </a:moveTo>
                  <a:lnTo>
                    <a:pt x="5613" y="547"/>
                  </a:lnTo>
                  <a:lnTo>
                    <a:pt x="638" y="7749"/>
                  </a:lnTo>
                  <a:lnTo>
                    <a:pt x="356" y="7554"/>
                  </a:lnTo>
                  <a:lnTo>
                    <a:pt x="5331" y="353"/>
                  </a:lnTo>
                  <a:close/>
                  <a:moveTo>
                    <a:pt x="5268" y="1"/>
                  </a:moveTo>
                  <a:lnTo>
                    <a:pt x="1" y="7618"/>
                  </a:lnTo>
                  <a:lnTo>
                    <a:pt x="701" y="8101"/>
                  </a:lnTo>
                  <a:lnTo>
                    <a:pt x="5965" y="484"/>
                  </a:lnTo>
                  <a:lnTo>
                    <a:pt x="52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54"/>
            <p:cNvSpPr/>
            <p:nvPr/>
          </p:nvSpPr>
          <p:spPr>
            <a:xfrm>
              <a:off x="5112425" y="3482100"/>
              <a:ext cx="134625" cy="194900"/>
            </a:xfrm>
            <a:custGeom>
              <a:avLst/>
              <a:gdLst/>
              <a:ahLst/>
              <a:cxnLst/>
              <a:rect l="l" t="t" r="r" b="b"/>
              <a:pathLst>
                <a:path w="5385" h="7796" extrusionOk="0">
                  <a:moveTo>
                    <a:pt x="289" y="0"/>
                  </a:moveTo>
                  <a:lnTo>
                    <a:pt x="0" y="195"/>
                  </a:lnTo>
                  <a:lnTo>
                    <a:pt x="5097" y="7795"/>
                  </a:lnTo>
                  <a:lnTo>
                    <a:pt x="5385" y="7601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54"/>
            <p:cNvSpPr/>
            <p:nvPr/>
          </p:nvSpPr>
          <p:spPr>
            <a:xfrm>
              <a:off x="5096425" y="3466975"/>
              <a:ext cx="166650" cy="225100"/>
            </a:xfrm>
            <a:custGeom>
              <a:avLst/>
              <a:gdLst/>
              <a:ahLst/>
              <a:cxnLst/>
              <a:rect l="l" t="t" r="r" b="b"/>
              <a:pathLst>
                <a:path w="6666" h="9004" extrusionOk="0">
                  <a:moveTo>
                    <a:pt x="999" y="253"/>
                  </a:moveTo>
                  <a:lnTo>
                    <a:pt x="6380" y="8276"/>
                  </a:lnTo>
                  <a:lnTo>
                    <a:pt x="5666" y="8752"/>
                  </a:lnTo>
                  <a:lnTo>
                    <a:pt x="288" y="729"/>
                  </a:lnTo>
                  <a:lnTo>
                    <a:pt x="999" y="253"/>
                  </a:lnTo>
                  <a:close/>
                  <a:moveTo>
                    <a:pt x="997" y="0"/>
                  </a:moveTo>
                  <a:cubicBezTo>
                    <a:pt x="948" y="0"/>
                    <a:pt x="898" y="15"/>
                    <a:pt x="855" y="42"/>
                  </a:cubicBezTo>
                  <a:lnTo>
                    <a:pt x="148" y="518"/>
                  </a:lnTo>
                  <a:cubicBezTo>
                    <a:pt x="30" y="599"/>
                    <a:pt x="0" y="756"/>
                    <a:pt x="77" y="873"/>
                  </a:cubicBezTo>
                  <a:lnTo>
                    <a:pt x="5458" y="8893"/>
                  </a:lnTo>
                  <a:cubicBezTo>
                    <a:pt x="5495" y="8950"/>
                    <a:pt x="5552" y="8987"/>
                    <a:pt x="5619" y="9000"/>
                  </a:cubicBezTo>
                  <a:cubicBezTo>
                    <a:pt x="5636" y="9004"/>
                    <a:pt x="5653" y="9004"/>
                    <a:pt x="5670" y="9004"/>
                  </a:cubicBezTo>
                  <a:cubicBezTo>
                    <a:pt x="5720" y="9004"/>
                    <a:pt x="5767" y="8990"/>
                    <a:pt x="5810" y="8964"/>
                  </a:cubicBezTo>
                  <a:lnTo>
                    <a:pt x="6521" y="8484"/>
                  </a:lnTo>
                  <a:cubicBezTo>
                    <a:pt x="6635" y="8407"/>
                    <a:pt x="6665" y="8249"/>
                    <a:pt x="6588" y="8132"/>
                  </a:cubicBezTo>
                  <a:lnTo>
                    <a:pt x="1210" y="112"/>
                  </a:lnTo>
                  <a:cubicBezTo>
                    <a:pt x="1170" y="55"/>
                    <a:pt x="1113" y="19"/>
                    <a:pt x="1046" y="5"/>
                  </a:cubicBezTo>
                  <a:cubicBezTo>
                    <a:pt x="1030" y="2"/>
                    <a:pt x="1013" y="0"/>
                    <a:pt x="9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54"/>
            <p:cNvSpPr/>
            <p:nvPr/>
          </p:nvSpPr>
          <p:spPr>
            <a:xfrm>
              <a:off x="5103625" y="3473300"/>
              <a:ext cx="152325" cy="212500"/>
            </a:xfrm>
            <a:custGeom>
              <a:avLst/>
              <a:gdLst/>
              <a:ahLst/>
              <a:cxnLst/>
              <a:rect l="l" t="t" r="r" b="b"/>
              <a:pathLst>
                <a:path w="6093" h="8500" extrusionOk="0">
                  <a:moveTo>
                    <a:pt x="641" y="352"/>
                  </a:moveTo>
                  <a:lnTo>
                    <a:pt x="5737" y="7953"/>
                  </a:lnTo>
                  <a:lnTo>
                    <a:pt x="5449" y="8147"/>
                  </a:lnTo>
                  <a:lnTo>
                    <a:pt x="352" y="547"/>
                  </a:lnTo>
                  <a:lnTo>
                    <a:pt x="641" y="352"/>
                  </a:lnTo>
                  <a:close/>
                  <a:moveTo>
                    <a:pt x="711" y="0"/>
                  </a:moveTo>
                  <a:lnTo>
                    <a:pt x="0" y="476"/>
                  </a:lnTo>
                  <a:lnTo>
                    <a:pt x="5378" y="8499"/>
                  </a:lnTo>
                  <a:lnTo>
                    <a:pt x="6092" y="8023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54"/>
            <p:cNvSpPr/>
            <p:nvPr/>
          </p:nvSpPr>
          <p:spPr>
            <a:xfrm>
              <a:off x="4536675" y="1481450"/>
              <a:ext cx="117800" cy="176050"/>
            </a:xfrm>
            <a:custGeom>
              <a:avLst/>
              <a:gdLst/>
              <a:ahLst/>
              <a:cxnLst/>
              <a:rect l="l" t="t" r="r" b="b"/>
              <a:pathLst>
                <a:path w="4712" h="7042" extrusionOk="0">
                  <a:moveTo>
                    <a:pt x="289" y="1"/>
                  </a:moveTo>
                  <a:lnTo>
                    <a:pt x="1" y="185"/>
                  </a:lnTo>
                  <a:lnTo>
                    <a:pt x="4423" y="7042"/>
                  </a:lnTo>
                  <a:lnTo>
                    <a:pt x="4711" y="685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54"/>
            <p:cNvSpPr/>
            <p:nvPr/>
          </p:nvSpPr>
          <p:spPr>
            <a:xfrm>
              <a:off x="4521350" y="1466250"/>
              <a:ext cx="148450" cy="206425"/>
            </a:xfrm>
            <a:custGeom>
              <a:avLst/>
              <a:gdLst/>
              <a:ahLst/>
              <a:cxnLst/>
              <a:rect l="l" t="t" r="r" b="b"/>
              <a:pathLst>
                <a:path w="5938" h="8257" extrusionOk="0">
                  <a:moveTo>
                    <a:pt x="976" y="257"/>
                  </a:moveTo>
                  <a:lnTo>
                    <a:pt x="5673" y="7542"/>
                  </a:lnTo>
                  <a:lnTo>
                    <a:pt x="4959" y="8002"/>
                  </a:lnTo>
                  <a:lnTo>
                    <a:pt x="258" y="719"/>
                  </a:lnTo>
                  <a:lnTo>
                    <a:pt x="976" y="257"/>
                  </a:lnTo>
                  <a:close/>
                  <a:moveTo>
                    <a:pt x="976" y="1"/>
                  </a:moveTo>
                  <a:cubicBezTo>
                    <a:pt x="929" y="1"/>
                    <a:pt x="881" y="14"/>
                    <a:pt x="838" y="42"/>
                  </a:cubicBezTo>
                  <a:lnTo>
                    <a:pt x="124" y="505"/>
                  </a:lnTo>
                  <a:cubicBezTo>
                    <a:pt x="67" y="538"/>
                    <a:pt x="27" y="599"/>
                    <a:pt x="14" y="662"/>
                  </a:cubicBezTo>
                  <a:cubicBezTo>
                    <a:pt x="0" y="730"/>
                    <a:pt x="10" y="797"/>
                    <a:pt x="47" y="854"/>
                  </a:cubicBezTo>
                  <a:lnTo>
                    <a:pt x="4748" y="8139"/>
                  </a:lnTo>
                  <a:cubicBezTo>
                    <a:pt x="4795" y="8213"/>
                    <a:pt x="4875" y="8256"/>
                    <a:pt x="4959" y="8256"/>
                  </a:cubicBezTo>
                  <a:cubicBezTo>
                    <a:pt x="5009" y="8256"/>
                    <a:pt x="5056" y="8240"/>
                    <a:pt x="5096" y="8213"/>
                  </a:cubicBezTo>
                  <a:lnTo>
                    <a:pt x="5814" y="7753"/>
                  </a:lnTo>
                  <a:cubicBezTo>
                    <a:pt x="5871" y="7717"/>
                    <a:pt x="5911" y="7660"/>
                    <a:pt x="5925" y="7593"/>
                  </a:cubicBezTo>
                  <a:cubicBezTo>
                    <a:pt x="5938" y="7525"/>
                    <a:pt x="5925" y="7458"/>
                    <a:pt x="5891" y="7401"/>
                  </a:cubicBezTo>
                  <a:lnTo>
                    <a:pt x="1191" y="119"/>
                  </a:lnTo>
                  <a:cubicBezTo>
                    <a:pt x="1141" y="42"/>
                    <a:pt x="1059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54"/>
            <p:cNvSpPr/>
            <p:nvPr/>
          </p:nvSpPr>
          <p:spPr>
            <a:xfrm>
              <a:off x="4527875" y="1472650"/>
              <a:ext cx="135400" cy="193650"/>
            </a:xfrm>
            <a:custGeom>
              <a:avLst/>
              <a:gdLst/>
              <a:ahLst/>
              <a:cxnLst/>
              <a:rect l="l" t="t" r="r" b="b"/>
              <a:pathLst>
                <a:path w="5416" h="7746" extrusionOk="0">
                  <a:moveTo>
                    <a:pt x="641" y="353"/>
                  </a:moveTo>
                  <a:lnTo>
                    <a:pt x="5067" y="7209"/>
                  </a:lnTo>
                  <a:lnTo>
                    <a:pt x="4778" y="7394"/>
                  </a:lnTo>
                  <a:lnTo>
                    <a:pt x="353" y="537"/>
                  </a:lnTo>
                  <a:lnTo>
                    <a:pt x="641" y="353"/>
                  </a:lnTo>
                  <a:close/>
                  <a:moveTo>
                    <a:pt x="715" y="1"/>
                  </a:moveTo>
                  <a:lnTo>
                    <a:pt x="1" y="463"/>
                  </a:lnTo>
                  <a:lnTo>
                    <a:pt x="4698" y="7746"/>
                  </a:lnTo>
                  <a:lnTo>
                    <a:pt x="5415" y="7286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4"/>
            <p:cNvSpPr/>
            <p:nvPr/>
          </p:nvSpPr>
          <p:spPr>
            <a:xfrm>
              <a:off x="4598950" y="5308050"/>
              <a:ext cx="14775" cy="163475"/>
            </a:xfrm>
            <a:custGeom>
              <a:avLst/>
              <a:gdLst/>
              <a:ahLst/>
              <a:cxnLst/>
              <a:rect l="l" t="t" r="r" b="b"/>
              <a:pathLst>
                <a:path w="591" h="6539" extrusionOk="0">
                  <a:moveTo>
                    <a:pt x="249" y="1"/>
                  </a:moveTo>
                  <a:lnTo>
                    <a:pt x="1" y="6538"/>
                  </a:lnTo>
                  <a:cubicBezTo>
                    <a:pt x="115" y="6505"/>
                    <a:pt x="232" y="6471"/>
                    <a:pt x="346" y="6438"/>
                  </a:cubicBezTo>
                  <a:lnTo>
                    <a:pt x="591" y="11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4"/>
            <p:cNvSpPr/>
            <p:nvPr/>
          </p:nvSpPr>
          <p:spPr>
            <a:xfrm>
              <a:off x="4586125" y="5294975"/>
              <a:ext cx="40675" cy="180400"/>
            </a:xfrm>
            <a:custGeom>
              <a:avLst/>
              <a:gdLst/>
              <a:ahLst/>
              <a:cxnLst/>
              <a:rect l="l" t="t" r="r" b="b"/>
              <a:pathLst>
                <a:path w="1627" h="7216" extrusionOk="0">
                  <a:moveTo>
                    <a:pt x="531" y="1"/>
                  </a:moveTo>
                  <a:cubicBezTo>
                    <a:pt x="464" y="4"/>
                    <a:pt x="397" y="27"/>
                    <a:pt x="346" y="71"/>
                  </a:cubicBezTo>
                  <a:cubicBezTo>
                    <a:pt x="296" y="115"/>
                    <a:pt x="269" y="178"/>
                    <a:pt x="266" y="245"/>
                  </a:cubicBezTo>
                  <a:lnTo>
                    <a:pt x="1" y="7216"/>
                  </a:lnTo>
                  <a:lnTo>
                    <a:pt x="256" y="7139"/>
                  </a:lnTo>
                  <a:lnTo>
                    <a:pt x="521" y="255"/>
                  </a:lnTo>
                  <a:lnTo>
                    <a:pt x="1369" y="289"/>
                  </a:lnTo>
                  <a:lnTo>
                    <a:pt x="1117" y="6884"/>
                  </a:lnTo>
                  <a:cubicBezTo>
                    <a:pt x="1201" y="6857"/>
                    <a:pt x="1288" y="6833"/>
                    <a:pt x="1376" y="6807"/>
                  </a:cubicBezTo>
                  <a:lnTo>
                    <a:pt x="1620" y="299"/>
                  </a:lnTo>
                  <a:cubicBezTo>
                    <a:pt x="1627" y="158"/>
                    <a:pt x="1516" y="41"/>
                    <a:pt x="1379" y="34"/>
                  </a:cubicBezTo>
                  <a:lnTo>
                    <a:pt x="5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4"/>
            <p:cNvSpPr/>
            <p:nvPr/>
          </p:nvSpPr>
          <p:spPr>
            <a:xfrm>
              <a:off x="4592500" y="5301425"/>
              <a:ext cx="27850" cy="172100"/>
            </a:xfrm>
            <a:custGeom>
              <a:avLst/>
              <a:gdLst/>
              <a:ahLst/>
              <a:cxnLst/>
              <a:rect l="l" t="t" r="r" b="b"/>
              <a:pathLst>
                <a:path w="1114" h="6884" extrusionOk="0">
                  <a:moveTo>
                    <a:pt x="266" y="1"/>
                  </a:moveTo>
                  <a:lnTo>
                    <a:pt x="1" y="6884"/>
                  </a:lnTo>
                  <a:cubicBezTo>
                    <a:pt x="85" y="6857"/>
                    <a:pt x="175" y="6834"/>
                    <a:pt x="259" y="6807"/>
                  </a:cubicBezTo>
                  <a:lnTo>
                    <a:pt x="507" y="266"/>
                  </a:lnTo>
                  <a:lnTo>
                    <a:pt x="849" y="279"/>
                  </a:lnTo>
                  <a:lnTo>
                    <a:pt x="604" y="6703"/>
                  </a:lnTo>
                  <a:cubicBezTo>
                    <a:pt x="688" y="6679"/>
                    <a:pt x="775" y="6653"/>
                    <a:pt x="862" y="6629"/>
                  </a:cubicBezTo>
                  <a:lnTo>
                    <a:pt x="1114" y="34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4"/>
            <p:cNvSpPr/>
            <p:nvPr/>
          </p:nvSpPr>
          <p:spPr>
            <a:xfrm>
              <a:off x="4078275" y="5076225"/>
              <a:ext cx="131450" cy="184825"/>
            </a:xfrm>
            <a:custGeom>
              <a:avLst/>
              <a:gdLst/>
              <a:ahLst/>
              <a:cxnLst/>
              <a:rect l="l" t="t" r="r" b="b"/>
              <a:pathLst>
                <a:path w="5258" h="7393" extrusionOk="0">
                  <a:moveTo>
                    <a:pt x="4976" y="0"/>
                  </a:moveTo>
                  <a:lnTo>
                    <a:pt x="1" y="7202"/>
                  </a:lnTo>
                  <a:lnTo>
                    <a:pt x="283" y="7393"/>
                  </a:lnTo>
                  <a:lnTo>
                    <a:pt x="5258" y="19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4"/>
            <p:cNvSpPr/>
            <p:nvPr/>
          </p:nvSpPr>
          <p:spPr>
            <a:xfrm>
              <a:off x="4062875" y="5061075"/>
              <a:ext cx="162200" cy="215150"/>
            </a:xfrm>
            <a:custGeom>
              <a:avLst/>
              <a:gdLst/>
              <a:ahLst/>
              <a:cxnLst/>
              <a:rect l="l" t="t" r="r" b="b"/>
              <a:pathLst>
                <a:path w="6488" h="8606" extrusionOk="0">
                  <a:moveTo>
                    <a:pt x="5529" y="254"/>
                  </a:moveTo>
                  <a:lnTo>
                    <a:pt x="6226" y="737"/>
                  </a:lnTo>
                  <a:lnTo>
                    <a:pt x="962" y="8354"/>
                  </a:lnTo>
                  <a:lnTo>
                    <a:pt x="262" y="7871"/>
                  </a:lnTo>
                  <a:lnTo>
                    <a:pt x="5529" y="254"/>
                  </a:lnTo>
                  <a:close/>
                  <a:moveTo>
                    <a:pt x="5530" y="0"/>
                  </a:moveTo>
                  <a:cubicBezTo>
                    <a:pt x="5448" y="0"/>
                    <a:pt x="5368" y="39"/>
                    <a:pt x="5317" y="110"/>
                  </a:cubicBezTo>
                  <a:lnTo>
                    <a:pt x="54" y="7727"/>
                  </a:lnTo>
                  <a:cubicBezTo>
                    <a:pt x="13" y="7781"/>
                    <a:pt x="0" y="7851"/>
                    <a:pt x="10" y="7915"/>
                  </a:cubicBezTo>
                  <a:cubicBezTo>
                    <a:pt x="24" y="7982"/>
                    <a:pt x="60" y="8042"/>
                    <a:pt x="117" y="8079"/>
                  </a:cubicBezTo>
                  <a:lnTo>
                    <a:pt x="815" y="8562"/>
                  </a:lnTo>
                  <a:cubicBezTo>
                    <a:pt x="860" y="8592"/>
                    <a:pt x="911" y="8606"/>
                    <a:pt x="961" y="8606"/>
                  </a:cubicBezTo>
                  <a:cubicBezTo>
                    <a:pt x="1041" y="8606"/>
                    <a:pt x="1121" y="8569"/>
                    <a:pt x="1170" y="8498"/>
                  </a:cubicBezTo>
                  <a:lnTo>
                    <a:pt x="6434" y="881"/>
                  </a:lnTo>
                  <a:cubicBezTo>
                    <a:pt x="6471" y="824"/>
                    <a:pt x="6488" y="757"/>
                    <a:pt x="6474" y="690"/>
                  </a:cubicBezTo>
                  <a:cubicBezTo>
                    <a:pt x="6464" y="623"/>
                    <a:pt x="6424" y="566"/>
                    <a:pt x="6370" y="526"/>
                  </a:cubicBezTo>
                  <a:lnTo>
                    <a:pt x="5673" y="43"/>
                  </a:lnTo>
                  <a:cubicBezTo>
                    <a:pt x="5629" y="14"/>
                    <a:pt x="5579" y="0"/>
                    <a:pt x="5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4"/>
            <p:cNvSpPr/>
            <p:nvPr/>
          </p:nvSpPr>
          <p:spPr>
            <a:xfrm>
              <a:off x="4069400" y="5067425"/>
              <a:ext cx="149150" cy="202525"/>
            </a:xfrm>
            <a:custGeom>
              <a:avLst/>
              <a:gdLst/>
              <a:ahLst/>
              <a:cxnLst/>
              <a:rect l="l" t="t" r="r" b="b"/>
              <a:pathLst>
                <a:path w="5966" h="8101" extrusionOk="0">
                  <a:moveTo>
                    <a:pt x="5331" y="352"/>
                  </a:moveTo>
                  <a:lnTo>
                    <a:pt x="5613" y="547"/>
                  </a:lnTo>
                  <a:lnTo>
                    <a:pt x="638" y="7745"/>
                  </a:lnTo>
                  <a:lnTo>
                    <a:pt x="356" y="7554"/>
                  </a:lnTo>
                  <a:lnTo>
                    <a:pt x="5331" y="352"/>
                  </a:lnTo>
                  <a:close/>
                  <a:moveTo>
                    <a:pt x="5268" y="0"/>
                  </a:moveTo>
                  <a:lnTo>
                    <a:pt x="1" y="7617"/>
                  </a:lnTo>
                  <a:lnTo>
                    <a:pt x="701" y="8100"/>
                  </a:lnTo>
                  <a:lnTo>
                    <a:pt x="5965" y="483"/>
                  </a:lnTo>
                  <a:lnTo>
                    <a:pt x="52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54"/>
            <p:cNvSpPr/>
            <p:nvPr/>
          </p:nvSpPr>
          <p:spPr>
            <a:xfrm>
              <a:off x="3385700" y="5258175"/>
              <a:ext cx="100950" cy="140350"/>
            </a:xfrm>
            <a:custGeom>
              <a:avLst/>
              <a:gdLst/>
              <a:ahLst/>
              <a:cxnLst/>
              <a:rect l="l" t="t" r="r" b="b"/>
              <a:pathLst>
                <a:path w="4038" h="5614" extrusionOk="0">
                  <a:moveTo>
                    <a:pt x="282" y="1"/>
                  </a:moveTo>
                  <a:lnTo>
                    <a:pt x="1" y="195"/>
                  </a:lnTo>
                  <a:lnTo>
                    <a:pt x="3756" y="5613"/>
                  </a:lnTo>
                  <a:lnTo>
                    <a:pt x="4037" y="5419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54"/>
            <p:cNvSpPr/>
            <p:nvPr/>
          </p:nvSpPr>
          <p:spPr>
            <a:xfrm>
              <a:off x="3369600" y="5243050"/>
              <a:ext cx="133150" cy="170650"/>
            </a:xfrm>
            <a:custGeom>
              <a:avLst/>
              <a:gdLst/>
              <a:ahLst/>
              <a:cxnLst/>
              <a:rect l="l" t="t" r="r" b="b"/>
              <a:pathLst>
                <a:path w="5326" h="6826" extrusionOk="0">
                  <a:moveTo>
                    <a:pt x="990" y="254"/>
                  </a:moveTo>
                  <a:lnTo>
                    <a:pt x="5033" y="6091"/>
                  </a:lnTo>
                  <a:lnTo>
                    <a:pt x="4333" y="6574"/>
                  </a:lnTo>
                  <a:lnTo>
                    <a:pt x="293" y="737"/>
                  </a:lnTo>
                  <a:lnTo>
                    <a:pt x="990" y="254"/>
                  </a:lnTo>
                  <a:close/>
                  <a:moveTo>
                    <a:pt x="991" y="1"/>
                  </a:moveTo>
                  <a:cubicBezTo>
                    <a:pt x="941" y="1"/>
                    <a:pt x="891" y="15"/>
                    <a:pt x="846" y="46"/>
                  </a:cubicBezTo>
                  <a:lnTo>
                    <a:pt x="148" y="529"/>
                  </a:lnTo>
                  <a:cubicBezTo>
                    <a:pt x="31" y="606"/>
                    <a:pt x="1" y="767"/>
                    <a:pt x="85" y="881"/>
                  </a:cubicBezTo>
                  <a:lnTo>
                    <a:pt x="4125" y="6718"/>
                  </a:lnTo>
                  <a:cubicBezTo>
                    <a:pt x="4175" y="6785"/>
                    <a:pt x="4252" y="6825"/>
                    <a:pt x="4336" y="6825"/>
                  </a:cubicBezTo>
                  <a:cubicBezTo>
                    <a:pt x="4386" y="6825"/>
                    <a:pt x="4437" y="6812"/>
                    <a:pt x="4480" y="6781"/>
                  </a:cubicBezTo>
                  <a:lnTo>
                    <a:pt x="5178" y="6299"/>
                  </a:lnTo>
                  <a:cubicBezTo>
                    <a:pt x="5295" y="6218"/>
                    <a:pt x="5325" y="6061"/>
                    <a:pt x="5241" y="5943"/>
                  </a:cubicBezTo>
                  <a:lnTo>
                    <a:pt x="1198" y="110"/>
                  </a:lnTo>
                  <a:cubicBezTo>
                    <a:pt x="1150" y="39"/>
                    <a:pt x="1072" y="1"/>
                    <a:pt x="9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54"/>
            <p:cNvSpPr/>
            <p:nvPr/>
          </p:nvSpPr>
          <p:spPr>
            <a:xfrm>
              <a:off x="3376900" y="5249375"/>
              <a:ext cx="118550" cy="158025"/>
            </a:xfrm>
            <a:custGeom>
              <a:avLst/>
              <a:gdLst/>
              <a:ahLst/>
              <a:cxnLst/>
              <a:rect l="l" t="t" r="r" b="b"/>
              <a:pathLst>
                <a:path w="4742" h="6321" extrusionOk="0">
                  <a:moveTo>
                    <a:pt x="634" y="353"/>
                  </a:moveTo>
                  <a:lnTo>
                    <a:pt x="4386" y="5771"/>
                  </a:lnTo>
                  <a:lnTo>
                    <a:pt x="4108" y="5965"/>
                  </a:lnTo>
                  <a:lnTo>
                    <a:pt x="353" y="547"/>
                  </a:lnTo>
                  <a:lnTo>
                    <a:pt x="634" y="353"/>
                  </a:lnTo>
                  <a:close/>
                  <a:moveTo>
                    <a:pt x="701" y="1"/>
                  </a:moveTo>
                  <a:lnTo>
                    <a:pt x="1" y="484"/>
                  </a:lnTo>
                  <a:lnTo>
                    <a:pt x="4041" y="6321"/>
                  </a:lnTo>
                  <a:lnTo>
                    <a:pt x="4741" y="583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4"/>
            <p:cNvSpPr/>
            <p:nvPr/>
          </p:nvSpPr>
          <p:spPr>
            <a:xfrm>
              <a:off x="4773225" y="2980525"/>
              <a:ext cx="165125" cy="185350"/>
            </a:xfrm>
            <a:custGeom>
              <a:avLst/>
              <a:gdLst/>
              <a:ahLst/>
              <a:cxnLst/>
              <a:rect l="l" t="t" r="r" b="b"/>
              <a:pathLst>
                <a:path w="6605" h="7414" extrusionOk="0">
                  <a:moveTo>
                    <a:pt x="6347" y="1"/>
                  </a:moveTo>
                  <a:lnTo>
                    <a:pt x="0" y="7186"/>
                  </a:lnTo>
                  <a:lnTo>
                    <a:pt x="258" y="7414"/>
                  </a:lnTo>
                  <a:lnTo>
                    <a:pt x="6605" y="22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4"/>
            <p:cNvSpPr/>
            <p:nvPr/>
          </p:nvSpPr>
          <p:spPr>
            <a:xfrm>
              <a:off x="4757200" y="2965175"/>
              <a:ext cx="197175" cy="216050"/>
            </a:xfrm>
            <a:custGeom>
              <a:avLst/>
              <a:gdLst/>
              <a:ahLst/>
              <a:cxnLst/>
              <a:rect l="l" t="t" r="r" b="b"/>
              <a:pathLst>
                <a:path w="7887" h="8642" extrusionOk="0">
                  <a:moveTo>
                    <a:pt x="6968" y="259"/>
                  </a:moveTo>
                  <a:lnTo>
                    <a:pt x="7605" y="823"/>
                  </a:lnTo>
                  <a:lnTo>
                    <a:pt x="923" y="8390"/>
                  </a:lnTo>
                  <a:lnTo>
                    <a:pt x="282" y="7823"/>
                  </a:lnTo>
                  <a:lnTo>
                    <a:pt x="6968" y="259"/>
                  </a:lnTo>
                  <a:close/>
                  <a:moveTo>
                    <a:pt x="6964" y="1"/>
                  </a:moveTo>
                  <a:cubicBezTo>
                    <a:pt x="6959" y="1"/>
                    <a:pt x="6955" y="1"/>
                    <a:pt x="6951" y="1"/>
                  </a:cubicBezTo>
                  <a:cubicBezTo>
                    <a:pt x="6884" y="8"/>
                    <a:pt x="6820" y="38"/>
                    <a:pt x="6777" y="88"/>
                  </a:cubicBezTo>
                  <a:lnTo>
                    <a:pt x="95" y="7652"/>
                  </a:lnTo>
                  <a:cubicBezTo>
                    <a:pt x="1" y="7756"/>
                    <a:pt x="11" y="7917"/>
                    <a:pt x="115" y="8011"/>
                  </a:cubicBezTo>
                  <a:lnTo>
                    <a:pt x="752" y="8577"/>
                  </a:lnTo>
                  <a:cubicBezTo>
                    <a:pt x="799" y="8618"/>
                    <a:pt x="859" y="8641"/>
                    <a:pt x="919" y="8641"/>
                  </a:cubicBezTo>
                  <a:lnTo>
                    <a:pt x="936" y="8641"/>
                  </a:lnTo>
                  <a:cubicBezTo>
                    <a:pt x="1003" y="8634"/>
                    <a:pt x="1067" y="8604"/>
                    <a:pt x="1111" y="8554"/>
                  </a:cubicBezTo>
                  <a:lnTo>
                    <a:pt x="7796" y="990"/>
                  </a:lnTo>
                  <a:cubicBezTo>
                    <a:pt x="7886" y="883"/>
                    <a:pt x="7876" y="725"/>
                    <a:pt x="7772" y="632"/>
                  </a:cubicBezTo>
                  <a:lnTo>
                    <a:pt x="7135" y="65"/>
                  </a:lnTo>
                  <a:cubicBezTo>
                    <a:pt x="7088" y="24"/>
                    <a:pt x="7026" y="1"/>
                    <a:pt x="69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4"/>
            <p:cNvSpPr/>
            <p:nvPr/>
          </p:nvSpPr>
          <p:spPr>
            <a:xfrm>
              <a:off x="4764325" y="2971575"/>
              <a:ext cx="183000" cy="203350"/>
            </a:xfrm>
            <a:custGeom>
              <a:avLst/>
              <a:gdLst/>
              <a:ahLst/>
              <a:cxnLst/>
              <a:rect l="l" t="t" r="r" b="b"/>
              <a:pathLst>
                <a:path w="7320" h="8134" extrusionOk="0">
                  <a:moveTo>
                    <a:pt x="6703" y="362"/>
                  </a:moveTo>
                  <a:lnTo>
                    <a:pt x="6961" y="590"/>
                  </a:lnTo>
                  <a:lnTo>
                    <a:pt x="614" y="7772"/>
                  </a:lnTo>
                  <a:lnTo>
                    <a:pt x="356" y="7544"/>
                  </a:lnTo>
                  <a:lnTo>
                    <a:pt x="6703" y="362"/>
                  </a:lnTo>
                  <a:close/>
                  <a:moveTo>
                    <a:pt x="6679" y="0"/>
                  </a:moveTo>
                  <a:lnTo>
                    <a:pt x="1" y="7564"/>
                  </a:lnTo>
                  <a:lnTo>
                    <a:pt x="638" y="8134"/>
                  </a:lnTo>
                  <a:lnTo>
                    <a:pt x="7320" y="567"/>
                  </a:lnTo>
                  <a:lnTo>
                    <a:pt x="6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4"/>
            <p:cNvSpPr/>
            <p:nvPr/>
          </p:nvSpPr>
          <p:spPr>
            <a:xfrm>
              <a:off x="3115475" y="5038500"/>
              <a:ext cx="16200" cy="200600"/>
            </a:xfrm>
            <a:custGeom>
              <a:avLst/>
              <a:gdLst/>
              <a:ahLst/>
              <a:cxnLst/>
              <a:rect l="l" t="t" r="r" b="b"/>
              <a:pathLst>
                <a:path w="648" h="8024" extrusionOk="0">
                  <a:moveTo>
                    <a:pt x="306" y="0"/>
                  </a:moveTo>
                  <a:lnTo>
                    <a:pt x="1" y="8010"/>
                  </a:lnTo>
                  <a:lnTo>
                    <a:pt x="343" y="8023"/>
                  </a:lnTo>
                  <a:lnTo>
                    <a:pt x="648" y="14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4"/>
            <p:cNvSpPr/>
            <p:nvPr/>
          </p:nvSpPr>
          <p:spPr>
            <a:xfrm>
              <a:off x="3102400" y="5025500"/>
              <a:ext cx="42275" cy="226500"/>
            </a:xfrm>
            <a:custGeom>
              <a:avLst/>
              <a:gdLst/>
              <a:ahLst/>
              <a:cxnLst/>
              <a:rect l="l" t="t" r="r" b="b"/>
              <a:pathLst>
                <a:path w="1691" h="9060" extrusionOk="0">
                  <a:moveTo>
                    <a:pt x="584" y="256"/>
                  </a:moveTo>
                  <a:lnTo>
                    <a:pt x="1432" y="289"/>
                  </a:lnTo>
                  <a:lnTo>
                    <a:pt x="1107" y="8805"/>
                  </a:lnTo>
                  <a:lnTo>
                    <a:pt x="259" y="8771"/>
                  </a:lnTo>
                  <a:lnTo>
                    <a:pt x="584" y="256"/>
                  </a:lnTo>
                  <a:close/>
                  <a:moveTo>
                    <a:pt x="582" y="0"/>
                  </a:moveTo>
                  <a:cubicBezTo>
                    <a:pt x="517" y="0"/>
                    <a:pt x="457" y="27"/>
                    <a:pt x="410" y="71"/>
                  </a:cubicBezTo>
                  <a:cubicBezTo>
                    <a:pt x="359" y="115"/>
                    <a:pt x="333" y="178"/>
                    <a:pt x="329" y="246"/>
                  </a:cubicBezTo>
                  <a:lnTo>
                    <a:pt x="4" y="8761"/>
                  </a:lnTo>
                  <a:cubicBezTo>
                    <a:pt x="1" y="8902"/>
                    <a:pt x="108" y="9020"/>
                    <a:pt x="249" y="9026"/>
                  </a:cubicBezTo>
                  <a:lnTo>
                    <a:pt x="1097" y="9060"/>
                  </a:lnTo>
                  <a:lnTo>
                    <a:pt x="1107" y="9060"/>
                  </a:lnTo>
                  <a:cubicBezTo>
                    <a:pt x="1244" y="9060"/>
                    <a:pt x="1355" y="8952"/>
                    <a:pt x="1362" y="8815"/>
                  </a:cubicBezTo>
                  <a:lnTo>
                    <a:pt x="1687" y="299"/>
                  </a:lnTo>
                  <a:cubicBezTo>
                    <a:pt x="1690" y="158"/>
                    <a:pt x="1583" y="41"/>
                    <a:pt x="1442" y="38"/>
                  </a:cubicBezTo>
                  <a:lnTo>
                    <a:pt x="594" y="1"/>
                  </a:lnTo>
                  <a:cubicBezTo>
                    <a:pt x="590" y="1"/>
                    <a:pt x="586" y="0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4"/>
            <p:cNvSpPr/>
            <p:nvPr/>
          </p:nvSpPr>
          <p:spPr>
            <a:xfrm>
              <a:off x="3108850" y="5031875"/>
              <a:ext cx="29375" cy="213750"/>
            </a:xfrm>
            <a:custGeom>
              <a:avLst/>
              <a:gdLst/>
              <a:ahLst/>
              <a:cxnLst/>
              <a:rect l="l" t="t" r="r" b="b"/>
              <a:pathLst>
                <a:path w="1175" h="8550" extrusionOk="0">
                  <a:moveTo>
                    <a:pt x="571" y="265"/>
                  </a:moveTo>
                  <a:lnTo>
                    <a:pt x="913" y="279"/>
                  </a:lnTo>
                  <a:lnTo>
                    <a:pt x="608" y="8288"/>
                  </a:lnTo>
                  <a:lnTo>
                    <a:pt x="266" y="8275"/>
                  </a:lnTo>
                  <a:lnTo>
                    <a:pt x="571" y="265"/>
                  </a:lnTo>
                  <a:close/>
                  <a:moveTo>
                    <a:pt x="326" y="1"/>
                  </a:moveTo>
                  <a:lnTo>
                    <a:pt x="1" y="8516"/>
                  </a:lnTo>
                  <a:lnTo>
                    <a:pt x="849" y="8550"/>
                  </a:lnTo>
                  <a:lnTo>
                    <a:pt x="1174" y="3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4"/>
            <p:cNvSpPr/>
            <p:nvPr/>
          </p:nvSpPr>
          <p:spPr>
            <a:xfrm>
              <a:off x="1514975" y="1519925"/>
              <a:ext cx="25350" cy="218875"/>
            </a:xfrm>
            <a:custGeom>
              <a:avLst/>
              <a:gdLst/>
              <a:ahLst/>
              <a:cxnLst/>
              <a:rect l="l" t="t" r="r" b="b"/>
              <a:pathLst>
                <a:path w="1014" h="8755" extrusionOk="0">
                  <a:moveTo>
                    <a:pt x="672" y="1"/>
                  </a:moveTo>
                  <a:lnTo>
                    <a:pt x="1" y="8728"/>
                  </a:lnTo>
                  <a:lnTo>
                    <a:pt x="343" y="8755"/>
                  </a:lnTo>
                  <a:lnTo>
                    <a:pt x="1013" y="28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4"/>
            <p:cNvSpPr/>
            <p:nvPr/>
          </p:nvSpPr>
          <p:spPr>
            <a:xfrm>
              <a:off x="1501575" y="1506850"/>
              <a:ext cx="52150" cy="245025"/>
            </a:xfrm>
            <a:custGeom>
              <a:avLst/>
              <a:gdLst/>
              <a:ahLst/>
              <a:cxnLst/>
              <a:rect l="l" t="t" r="r" b="b"/>
              <a:pathLst>
                <a:path w="2086" h="9801" extrusionOk="0">
                  <a:moveTo>
                    <a:pt x="976" y="249"/>
                  </a:moveTo>
                  <a:lnTo>
                    <a:pt x="1824" y="316"/>
                  </a:lnTo>
                  <a:lnTo>
                    <a:pt x="1110" y="9549"/>
                  </a:lnTo>
                  <a:lnTo>
                    <a:pt x="265" y="9482"/>
                  </a:lnTo>
                  <a:lnTo>
                    <a:pt x="976" y="249"/>
                  </a:lnTo>
                  <a:close/>
                  <a:moveTo>
                    <a:pt x="1006" y="1"/>
                  </a:moveTo>
                  <a:cubicBezTo>
                    <a:pt x="902" y="172"/>
                    <a:pt x="802" y="346"/>
                    <a:pt x="701" y="517"/>
                  </a:cubicBezTo>
                  <a:lnTo>
                    <a:pt x="14" y="9462"/>
                  </a:lnTo>
                  <a:cubicBezTo>
                    <a:pt x="1" y="9603"/>
                    <a:pt x="104" y="9724"/>
                    <a:pt x="245" y="9737"/>
                  </a:cubicBezTo>
                  <a:lnTo>
                    <a:pt x="1094" y="9801"/>
                  </a:lnTo>
                  <a:lnTo>
                    <a:pt x="1114" y="9801"/>
                  </a:lnTo>
                  <a:cubicBezTo>
                    <a:pt x="1244" y="9801"/>
                    <a:pt x="1355" y="9697"/>
                    <a:pt x="1365" y="9566"/>
                  </a:cubicBezTo>
                  <a:lnTo>
                    <a:pt x="2076" y="339"/>
                  </a:lnTo>
                  <a:cubicBezTo>
                    <a:pt x="2086" y="199"/>
                    <a:pt x="1982" y="74"/>
                    <a:pt x="1845" y="64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4"/>
            <p:cNvSpPr/>
            <p:nvPr/>
          </p:nvSpPr>
          <p:spPr>
            <a:xfrm>
              <a:off x="1508200" y="1513050"/>
              <a:ext cx="39000" cy="232550"/>
            </a:xfrm>
            <a:custGeom>
              <a:avLst/>
              <a:gdLst/>
              <a:ahLst/>
              <a:cxnLst/>
              <a:rect l="l" t="t" r="r" b="b"/>
              <a:pathLst>
                <a:path w="1560" h="9302" extrusionOk="0">
                  <a:moveTo>
                    <a:pt x="943" y="276"/>
                  </a:moveTo>
                  <a:lnTo>
                    <a:pt x="1284" y="303"/>
                  </a:lnTo>
                  <a:lnTo>
                    <a:pt x="614" y="9030"/>
                  </a:lnTo>
                  <a:lnTo>
                    <a:pt x="272" y="9003"/>
                  </a:lnTo>
                  <a:lnTo>
                    <a:pt x="943" y="276"/>
                  </a:lnTo>
                  <a:close/>
                  <a:moveTo>
                    <a:pt x="711" y="1"/>
                  </a:moveTo>
                  <a:lnTo>
                    <a:pt x="0" y="9234"/>
                  </a:lnTo>
                  <a:lnTo>
                    <a:pt x="849" y="9301"/>
                  </a:lnTo>
                  <a:lnTo>
                    <a:pt x="1559" y="68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4"/>
            <p:cNvSpPr/>
            <p:nvPr/>
          </p:nvSpPr>
          <p:spPr>
            <a:xfrm>
              <a:off x="1765675" y="3382350"/>
              <a:ext cx="109825" cy="257675"/>
            </a:xfrm>
            <a:custGeom>
              <a:avLst/>
              <a:gdLst/>
              <a:ahLst/>
              <a:cxnLst/>
              <a:rect l="l" t="t" r="r" b="b"/>
              <a:pathLst>
                <a:path w="4393" h="10307" extrusionOk="0">
                  <a:moveTo>
                    <a:pt x="323" y="1"/>
                  </a:moveTo>
                  <a:lnTo>
                    <a:pt x="1" y="128"/>
                  </a:lnTo>
                  <a:lnTo>
                    <a:pt x="4074" y="10307"/>
                  </a:lnTo>
                  <a:lnTo>
                    <a:pt x="4393" y="10179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4"/>
            <p:cNvSpPr/>
            <p:nvPr/>
          </p:nvSpPr>
          <p:spPr>
            <a:xfrm>
              <a:off x="1750250" y="3367700"/>
              <a:ext cx="140775" cy="286925"/>
            </a:xfrm>
            <a:custGeom>
              <a:avLst/>
              <a:gdLst/>
              <a:ahLst/>
              <a:cxnLst/>
              <a:rect l="l" t="t" r="r" b="b"/>
              <a:pathLst>
                <a:path w="5631" h="11477" extrusionOk="0">
                  <a:moveTo>
                    <a:pt x="1081" y="255"/>
                  </a:moveTo>
                  <a:lnTo>
                    <a:pt x="5342" y="10906"/>
                  </a:lnTo>
                  <a:lnTo>
                    <a:pt x="4547" y="11221"/>
                  </a:lnTo>
                  <a:lnTo>
                    <a:pt x="289" y="570"/>
                  </a:lnTo>
                  <a:lnTo>
                    <a:pt x="1081" y="255"/>
                  </a:lnTo>
                  <a:close/>
                  <a:moveTo>
                    <a:pt x="1083" y="1"/>
                  </a:moveTo>
                  <a:cubicBezTo>
                    <a:pt x="1051" y="1"/>
                    <a:pt x="1018" y="7"/>
                    <a:pt x="987" y="20"/>
                  </a:cubicBezTo>
                  <a:lnTo>
                    <a:pt x="192" y="335"/>
                  </a:lnTo>
                  <a:cubicBezTo>
                    <a:pt x="65" y="385"/>
                    <a:pt x="1" y="533"/>
                    <a:pt x="51" y="664"/>
                  </a:cubicBezTo>
                  <a:lnTo>
                    <a:pt x="4313" y="11315"/>
                  </a:lnTo>
                  <a:cubicBezTo>
                    <a:pt x="4349" y="11412"/>
                    <a:pt x="4443" y="11476"/>
                    <a:pt x="4547" y="11476"/>
                  </a:cubicBezTo>
                  <a:cubicBezTo>
                    <a:pt x="4581" y="11476"/>
                    <a:pt x="4611" y="11469"/>
                    <a:pt x="4641" y="11459"/>
                  </a:cubicBezTo>
                  <a:lnTo>
                    <a:pt x="5436" y="11141"/>
                  </a:lnTo>
                  <a:cubicBezTo>
                    <a:pt x="5566" y="11087"/>
                    <a:pt x="5630" y="10940"/>
                    <a:pt x="5576" y="10809"/>
                  </a:cubicBezTo>
                  <a:lnTo>
                    <a:pt x="1315" y="161"/>
                  </a:lnTo>
                  <a:cubicBezTo>
                    <a:pt x="1277" y="62"/>
                    <a:pt x="1183" y="1"/>
                    <a:pt x="10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4"/>
            <p:cNvSpPr/>
            <p:nvPr/>
          </p:nvSpPr>
          <p:spPr>
            <a:xfrm>
              <a:off x="1757475" y="3374050"/>
              <a:ext cx="126325" cy="274200"/>
            </a:xfrm>
            <a:custGeom>
              <a:avLst/>
              <a:gdLst/>
              <a:ahLst/>
              <a:cxnLst/>
              <a:rect l="l" t="t" r="r" b="b"/>
              <a:pathLst>
                <a:path w="5053" h="10968" extrusionOk="0">
                  <a:moveTo>
                    <a:pt x="647" y="333"/>
                  </a:moveTo>
                  <a:lnTo>
                    <a:pt x="4721" y="10511"/>
                  </a:lnTo>
                  <a:lnTo>
                    <a:pt x="4399" y="10639"/>
                  </a:lnTo>
                  <a:lnTo>
                    <a:pt x="326" y="460"/>
                  </a:lnTo>
                  <a:lnTo>
                    <a:pt x="647" y="333"/>
                  </a:lnTo>
                  <a:close/>
                  <a:moveTo>
                    <a:pt x="792" y="1"/>
                  </a:moveTo>
                  <a:lnTo>
                    <a:pt x="0" y="316"/>
                  </a:lnTo>
                  <a:lnTo>
                    <a:pt x="4258" y="10967"/>
                  </a:lnTo>
                  <a:lnTo>
                    <a:pt x="5053" y="10652"/>
                  </a:lnTo>
                  <a:lnTo>
                    <a:pt x="7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4"/>
            <p:cNvSpPr/>
            <p:nvPr/>
          </p:nvSpPr>
          <p:spPr>
            <a:xfrm>
              <a:off x="1571725" y="2724125"/>
              <a:ext cx="160625" cy="259950"/>
            </a:xfrm>
            <a:custGeom>
              <a:avLst/>
              <a:gdLst/>
              <a:ahLst/>
              <a:cxnLst/>
              <a:rect l="l" t="t" r="r" b="b"/>
              <a:pathLst>
                <a:path w="6425" h="10398" extrusionOk="0">
                  <a:moveTo>
                    <a:pt x="6129" y="1"/>
                  </a:moveTo>
                  <a:lnTo>
                    <a:pt x="1" y="10220"/>
                  </a:lnTo>
                  <a:lnTo>
                    <a:pt x="296" y="10398"/>
                  </a:lnTo>
                  <a:lnTo>
                    <a:pt x="6424" y="179"/>
                  </a:lnTo>
                  <a:lnTo>
                    <a:pt x="61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4"/>
            <p:cNvSpPr/>
            <p:nvPr/>
          </p:nvSpPr>
          <p:spPr>
            <a:xfrm>
              <a:off x="1555650" y="2709300"/>
              <a:ext cx="191875" cy="289950"/>
            </a:xfrm>
            <a:custGeom>
              <a:avLst/>
              <a:gdLst/>
              <a:ahLst/>
              <a:cxnLst/>
              <a:rect l="l" t="t" r="r" b="b"/>
              <a:pathLst>
                <a:path w="7675" h="11598" extrusionOk="0">
                  <a:moveTo>
                    <a:pt x="6682" y="255"/>
                  </a:moveTo>
                  <a:lnTo>
                    <a:pt x="7413" y="694"/>
                  </a:lnTo>
                  <a:lnTo>
                    <a:pt x="1023" y="11346"/>
                  </a:lnTo>
                  <a:lnTo>
                    <a:pt x="292" y="10907"/>
                  </a:lnTo>
                  <a:lnTo>
                    <a:pt x="6682" y="255"/>
                  </a:lnTo>
                  <a:close/>
                  <a:moveTo>
                    <a:pt x="6681" y="0"/>
                  </a:moveTo>
                  <a:cubicBezTo>
                    <a:pt x="6595" y="0"/>
                    <a:pt x="6510" y="45"/>
                    <a:pt x="6464" y="124"/>
                  </a:cubicBezTo>
                  <a:lnTo>
                    <a:pt x="74" y="10776"/>
                  </a:lnTo>
                  <a:cubicBezTo>
                    <a:pt x="0" y="10897"/>
                    <a:pt x="40" y="11051"/>
                    <a:pt x="161" y="11125"/>
                  </a:cubicBezTo>
                  <a:lnTo>
                    <a:pt x="892" y="11564"/>
                  </a:lnTo>
                  <a:cubicBezTo>
                    <a:pt x="932" y="11587"/>
                    <a:pt x="976" y="11597"/>
                    <a:pt x="1023" y="11597"/>
                  </a:cubicBezTo>
                  <a:cubicBezTo>
                    <a:pt x="1110" y="11597"/>
                    <a:pt x="1194" y="11554"/>
                    <a:pt x="1241" y="11477"/>
                  </a:cubicBezTo>
                  <a:lnTo>
                    <a:pt x="7631" y="825"/>
                  </a:lnTo>
                  <a:cubicBezTo>
                    <a:pt x="7664" y="765"/>
                    <a:pt x="7674" y="698"/>
                    <a:pt x="7661" y="631"/>
                  </a:cubicBezTo>
                  <a:cubicBezTo>
                    <a:pt x="7644" y="567"/>
                    <a:pt x="7604" y="510"/>
                    <a:pt x="7544" y="477"/>
                  </a:cubicBezTo>
                  <a:lnTo>
                    <a:pt x="6813" y="37"/>
                  </a:lnTo>
                  <a:cubicBezTo>
                    <a:pt x="6772" y="12"/>
                    <a:pt x="6726" y="0"/>
                    <a:pt x="6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4"/>
            <p:cNvSpPr/>
            <p:nvPr/>
          </p:nvSpPr>
          <p:spPr>
            <a:xfrm>
              <a:off x="1562925" y="2715675"/>
              <a:ext cx="178050" cy="277275"/>
            </a:xfrm>
            <a:custGeom>
              <a:avLst/>
              <a:gdLst/>
              <a:ahLst/>
              <a:cxnLst/>
              <a:rect l="l" t="t" r="r" b="b"/>
              <a:pathLst>
                <a:path w="7122" h="11091" extrusionOk="0">
                  <a:moveTo>
                    <a:pt x="6478" y="349"/>
                  </a:moveTo>
                  <a:lnTo>
                    <a:pt x="6776" y="527"/>
                  </a:lnTo>
                  <a:lnTo>
                    <a:pt x="644" y="10742"/>
                  </a:lnTo>
                  <a:lnTo>
                    <a:pt x="349" y="10565"/>
                  </a:lnTo>
                  <a:lnTo>
                    <a:pt x="6478" y="349"/>
                  </a:lnTo>
                  <a:close/>
                  <a:moveTo>
                    <a:pt x="6391" y="0"/>
                  </a:moveTo>
                  <a:lnTo>
                    <a:pt x="1" y="10652"/>
                  </a:lnTo>
                  <a:lnTo>
                    <a:pt x="732" y="11091"/>
                  </a:lnTo>
                  <a:lnTo>
                    <a:pt x="7122" y="439"/>
                  </a:lnTo>
                  <a:lnTo>
                    <a:pt x="6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4"/>
            <p:cNvSpPr/>
            <p:nvPr/>
          </p:nvSpPr>
          <p:spPr>
            <a:xfrm>
              <a:off x="3117650" y="592575"/>
              <a:ext cx="157700" cy="173950"/>
            </a:xfrm>
            <a:custGeom>
              <a:avLst/>
              <a:gdLst/>
              <a:ahLst/>
              <a:cxnLst/>
              <a:rect l="l" t="t" r="r" b="b"/>
              <a:pathLst>
                <a:path w="6308" h="6958" extrusionOk="0">
                  <a:moveTo>
                    <a:pt x="6052" y="1"/>
                  </a:moveTo>
                  <a:lnTo>
                    <a:pt x="1" y="6726"/>
                  </a:lnTo>
                  <a:lnTo>
                    <a:pt x="256" y="6957"/>
                  </a:lnTo>
                  <a:lnTo>
                    <a:pt x="6307" y="232"/>
                  </a:lnTo>
                  <a:lnTo>
                    <a:pt x="60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4"/>
            <p:cNvSpPr/>
            <p:nvPr/>
          </p:nvSpPr>
          <p:spPr>
            <a:xfrm>
              <a:off x="3101650" y="577325"/>
              <a:ext cx="189700" cy="204450"/>
            </a:xfrm>
            <a:custGeom>
              <a:avLst/>
              <a:gdLst/>
              <a:ahLst/>
              <a:cxnLst/>
              <a:rect l="l" t="t" r="r" b="b"/>
              <a:pathLst>
                <a:path w="7588" h="8178" extrusionOk="0">
                  <a:moveTo>
                    <a:pt x="6672" y="252"/>
                  </a:moveTo>
                  <a:lnTo>
                    <a:pt x="7306" y="825"/>
                  </a:lnTo>
                  <a:lnTo>
                    <a:pt x="912" y="7926"/>
                  </a:lnTo>
                  <a:lnTo>
                    <a:pt x="282" y="7353"/>
                  </a:lnTo>
                  <a:lnTo>
                    <a:pt x="6672" y="252"/>
                  </a:lnTo>
                  <a:close/>
                  <a:moveTo>
                    <a:pt x="6672" y="0"/>
                  </a:moveTo>
                  <a:cubicBezTo>
                    <a:pt x="6667" y="0"/>
                    <a:pt x="6663" y="0"/>
                    <a:pt x="6659" y="0"/>
                  </a:cubicBezTo>
                  <a:cubicBezTo>
                    <a:pt x="6592" y="4"/>
                    <a:pt x="6528" y="34"/>
                    <a:pt x="6485" y="84"/>
                  </a:cubicBezTo>
                  <a:lnTo>
                    <a:pt x="91" y="7185"/>
                  </a:lnTo>
                  <a:cubicBezTo>
                    <a:pt x="0" y="7289"/>
                    <a:pt x="7" y="7447"/>
                    <a:pt x="111" y="7544"/>
                  </a:cubicBezTo>
                  <a:lnTo>
                    <a:pt x="745" y="8114"/>
                  </a:lnTo>
                  <a:cubicBezTo>
                    <a:pt x="788" y="8154"/>
                    <a:pt x="852" y="8178"/>
                    <a:pt x="912" y="8178"/>
                  </a:cubicBezTo>
                  <a:lnTo>
                    <a:pt x="926" y="8178"/>
                  </a:lnTo>
                  <a:cubicBezTo>
                    <a:pt x="993" y="8174"/>
                    <a:pt x="1057" y="8144"/>
                    <a:pt x="1103" y="8094"/>
                  </a:cubicBezTo>
                  <a:lnTo>
                    <a:pt x="7494" y="993"/>
                  </a:lnTo>
                  <a:cubicBezTo>
                    <a:pt x="7588" y="889"/>
                    <a:pt x="7577" y="731"/>
                    <a:pt x="7474" y="637"/>
                  </a:cubicBezTo>
                  <a:lnTo>
                    <a:pt x="6843" y="64"/>
                  </a:lnTo>
                  <a:cubicBezTo>
                    <a:pt x="6796" y="23"/>
                    <a:pt x="6734" y="0"/>
                    <a:pt x="6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4"/>
            <p:cNvSpPr/>
            <p:nvPr/>
          </p:nvSpPr>
          <p:spPr>
            <a:xfrm>
              <a:off x="3108700" y="583600"/>
              <a:ext cx="175600" cy="191900"/>
            </a:xfrm>
            <a:custGeom>
              <a:avLst/>
              <a:gdLst/>
              <a:ahLst/>
              <a:cxnLst/>
              <a:rect l="l" t="t" r="r" b="b"/>
              <a:pathLst>
                <a:path w="7024" h="7676" extrusionOk="0">
                  <a:moveTo>
                    <a:pt x="6410" y="360"/>
                  </a:moveTo>
                  <a:lnTo>
                    <a:pt x="6665" y="591"/>
                  </a:lnTo>
                  <a:lnTo>
                    <a:pt x="614" y="7316"/>
                  </a:lnTo>
                  <a:lnTo>
                    <a:pt x="359" y="7085"/>
                  </a:lnTo>
                  <a:lnTo>
                    <a:pt x="6410" y="360"/>
                  </a:lnTo>
                  <a:close/>
                  <a:moveTo>
                    <a:pt x="6390" y="1"/>
                  </a:moveTo>
                  <a:lnTo>
                    <a:pt x="0" y="7102"/>
                  </a:lnTo>
                  <a:lnTo>
                    <a:pt x="630" y="7675"/>
                  </a:lnTo>
                  <a:lnTo>
                    <a:pt x="7024" y="574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4"/>
            <p:cNvSpPr/>
            <p:nvPr/>
          </p:nvSpPr>
          <p:spPr>
            <a:xfrm>
              <a:off x="3580250" y="591650"/>
              <a:ext cx="226650" cy="193650"/>
            </a:xfrm>
            <a:custGeom>
              <a:avLst/>
              <a:gdLst/>
              <a:ahLst/>
              <a:cxnLst/>
              <a:rect l="l" t="t" r="r" b="b"/>
              <a:pathLst>
                <a:path w="9066" h="7746" extrusionOk="0">
                  <a:moveTo>
                    <a:pt x="222" y="1"/>
                  </a:moveTo>
                  <a:lnTo>
                    <a:pt x="0" y="259"/>
                  </a:lnTo>
                  <a:lnTo>
                    <a:pt x="8845" y="7745"/>
                  </a:lnTo>
                  <a:lnTo>
                    <a:pt x="9066" y="7481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54"/>
            <p:cNvSpPr/>
            <p:nvPr/>
          </p:nvSpPr>
          <p:spPr>
            <a:xfrm>
              <a:off x="3564825" y="576325"/>
              <a:ext cx="258100" cy="224225"/>
            </a:xfrm>
            <a:custGeom>
              <a:avLst/>
              <a:gdLst/>
              <a:ahLst/>
              <a:cxnLst/>
              <a:rect l="l" t="t" r="r" b="b"/>
              <a:pathLst>
                <a:path w="10324" h="8969" extrusionOk="0">
                  <a:moveTo>
                    <a:pt x="808" y="255"/>
                  </a:moveTo>
                  <a:lnTo>
                    <a:pt x="10042" y="8063"/>
                  </a:lnTo>
                  <a:lnTo>
                    <a:pt x="9492" y="8714"/>
                  </a:lnTo>
                  <a:lnTo>
                    <a:pt x="259" y="902"/>
                  </a:lnTo>
                  <a:lnTo>
                    <a:pt x="808" y="255"/>
                  </a:lnTo>
                  <a:close/>
                  <a:moveTo>
                    <a:pt x="810" y="0"/>
                  </a:moveTo>
                  <a:cubicBezTo>
                    <a:pt x="738" y="0"/>
                    <a:pt x="668" y="31"/>
                    <a:pt x="617" y="91"/>
                  </a:cubicBezTo>
                  <a:lnTo>
                    <a:pt x="64" y="738"/>
                  </a:lnTo>
                  <a:cubicBezTo>
                    <a:pt x="21" y="788"/>
                    <a:pt x="0" y="855"/>
                    <a:pt x="7" y="922"/>
                  </a:cubicBezTo>
                  <a:cubicBezTo>
                    <a:pt x="10" y="989"/>
                    <a:pt x="44" y="1053"/>
                    <a:pt x="94" y="1096"/>
                  </a:cubicBezTo>
                  <a:lnTo>
                    <a:pt x="9328" y="8908"/>
                  </a:lnTo>
                  <a:cubicBezTo>
                    <a:pt x="9371" y="8948"/>
                    <a:pt x="9432" y="8969"/>
                    <a:pt x="9492" y="8969"/>
                  </a:cubicBezTo>
                  <a:lnTo>
                    <a:pt x="9512" y="8969"/>
                  </a:lnTo>
                  <a:cubicBezTo>
                    <a:pt x="9579" y="8962"/>
                    <a:pt x="9639" y="8932"/>
                    <a:pt x="9683" y="8878"/>
                  </a:cubicBezTo>
                  <a:lnTo>
                    <a:pt x="10233" y="8231"/>
                  </a:lnTo>
                  <a:cubicBezTo>
                    <a:pt x="10323" y="8124"/>
                    <a:pt x="10310" y="7963"/>
                    <a:pt x="10203" y="7872"/>
                  </a:cubicBezTo>
                  <a:lnTo>
                    <a:pt x="973" y="60"/>
                  </a:lnTo>
                  <a:cubicBezTo>
                    <a:pt x="925" y="20"/>
                    <a:pt x="867" y="0"/>
                    <a:pt x="8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54"/>
            <p:cNvSpPr/>
            <p:nvPr/>
          </p:nvSpPr>
          <p:spPr>
            <a:xfrm>
              <a:off x="3571275" y="582675"/>
              <a:ext cx="244600" cy="211500"/>
            </a:xfrm>
            <a:custGeom>
              <a:avLst/>
              <a:gdLst/>
              <a:ahLst/>
              <a:cxnLst/>
              <a:rect l="l" t="t" r="r" b="b"/>
              <a:pathLst>
                <a:path w="9784" h="8460" extrusionOk="0">
                  <a:moveTo>
                    <a:pt x="581" y="360"/>
                  </a:moveTo>
                  <a:lnTo>
                    <a:pt x="9425" y="7843"/>
                  </a:lnTo>
                  <a:lnTo>
                    <a:pt x="9204" y="8104"/>
                  </a:lnTo>
                  <a:lnTo>
                    <a:pt x="359" y="618"/>
                  </a:lnTo>
                  <a:lnTo>
                    <a:pt x="581" y="360"/>
                  </a:lnTo>
                  <a:close/>
                  <a:moveTo>
                    <a:pt x="550" y="1"/>
                  </a:moveTo>
                  <a:lnTo>
                    <a:pt x="1" y="648"/>
                  </a:lnTo>
                  <a:lnTo>
                    <a:pt x="9234" y="8460"/>
                  </a:lnTo>
                  <a:lnTo>
                    <a:pt x="9784" y="7809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54"/>
            <p:cNvSpPr/>
            <p:nvPr/>
          </p:nvSpPr>
          <p:spPr>
            <a:xfrm>
              <a:off x="4770775" y="590400"/>
              <a:ext cx="224500" cy="142775"/>
            </a:xfrm>
            <a:custGeom>
              <a:avLst/>
              <a:gdLst/>
              <a:ahLst/>
              <a:cxnLst/>
              <a:rect l="l" t="t" r="r" b="b"/>
              <a:pathLst>
                <a:path w="8980" h="5711" extrusionOk="0">
                  <a:moveTo>
                    <a:pt x="182" y="0"/>
                  </a:moveTo>
                  <a:lnTo>
                    <a:pt x="1" y="295"/>
                  </a:lnTo>
                  <a:lnTo>
                    <a:pt x="8798" y="5710"/>
                  </a:lnTo>
                  <a:lnTo>
                    <a:pt x="8979" y="5415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54"/>
            <p:cNvSpPr/>
            <p:nvPr/>
          </p:nvSpPr>
          <p:spPr>
            <a:xfrm>
              <a:off x="4754850" y="575300"/>
              <a:ext cx="256350" cy="172950"/>
            </a:xfrm>
            <a:custGeom>
              <a:avLst/>
              <a:gdLst/>
              <a:ahLst/>
              <a:cxnLst/>
              <a:rect l="l" t="t" r="r" b="b"/>
              <a:pathLst>
                <a:path w="10254" h="6918" extrusionOk="0">
                  <a:moveTo>
                    <a:pt x="732" y="256"/>
                  </a:moveTo>
                  <a:lnTo>
                    <a:pt x="9965" y="5939"/>
                  </a:lnTo>
                  <a:lnTo>
                    <a:pt x="9523" y="6663"/>
                  </a:lnTo>
                  <a:lnTo>
                    <a:pt x="289" y="983"/>
                  </a:lnTo>
                  <a:lnTo>
                    <a:pt x="732" y="256"/>
                  </a:lnTo>
                  <a:close/>
                  <a:moveTo>
                    <a:pt x="731" y="0"/>
                  </a:moveTo>
                  <a:cubicBezTo>
                    <a:pt x="712" y="0"/>
                    <a:pt x="693" y="3"/>
                    <a:pt x="675" y="8"/>
                  </a:cubicBezTo>
                  <a:cubicBezTo>
                    <a:pt x="608" y="24"/>
                    <a:pt x="551" y="65"/>
                    <a:pt x="517" y="122"/>
                  </a:cubicBezTo>
                  <a:lnTo>
                    <a:pt x="71" y="849"/>
                  </a:lnTo>
                  <a:cubicBezTo>
                    <a:pt x="1" y="970"/>
                    <a:pt x="38" y="1124"/>
                    <a:pt x="155" y="1198"/>
                  </a:cubicBezTo>
                  <a:lnTo>
                    <a:pt x="9388" y="6881"/>
                  </a:lnTo>
                  <a:cubicBezTo>
                    <a:pt x="9429" y="6904"/>
                    <a:pt x="9476" y="6917"/>
                    <a:pt x="9523" y="6917"/>
                  </a:cubicBezTo>
                  <a:cubicBezTo>
                    <a:pt x="9539" y="6917"/>
                    <a:pt x="9559" y="6917"/>
                    <a:pt x="9580" y="6911"/>
                  </a:cubicBezTo>
                  <a:cubicBezTo>
                    <a:pt x="9647" y="6894"/>
                    <a:pt x="9704" y="6854"/>
                    <a:pt x="9737" y="6797"/>
                  </a:cubicBezTo>
                  <a:lnTo>
                    <a:pt x="10183" y="6069"/>
                  </a:lnTo>
                  <a:cubicBezTo>
                    <a:pt x="10253" y="5952"/>
                    <a:pt x="10217" y="5794"/>
                    <a:pt x="10099" y="5721"/>
                  </a:cubicBezTo>
                  <a:lnTo>
                    <a:pt x="866" y="41"/>
                  </a:lnTo>
                  <a:cubicBezTo>
                    <a:pt x="825" y="15"/>
                    <a:pt x="778" y="0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54"/>
            <p:cNvSpPr/>
            <p:nvPr/>
          </p:nvSpPr>
          <p:spPr>
            <a:xfrm>
              <a:off x="4762075" y="581675"/>
              <a:ext cx="241925" cy="160200"/>
            </a:xfrm>
            <a:custGeom>
              <a:avLst/>
              <a:gdLst/>
              <a:ahLst/>
              <a:cxnLst/>
              <a:rect l="l" t="t" r="r" b="b"/>
              <a:pathLst>
                <a:path w="9677" h="6408" extrusionOk="0">
                  <a:moveTo>
                    <a:pt x="530" y="349"/>
                  </a:moveTo>
                  <a:lnTo>
                    <a:pt x="9327" y="5764"/>
                  </a:lnTo>
                  <a:lnTo>
                    <a:pt x="9146" y="6059"/>
                  </a:lnTo>
                  <a:lnTo>
                    <a:pt x="349" y="644"/>
                  </a:lnTo>
                  <a:lnTo>
                    <a:pt x="530" y="349"/>
                  </a:lnTo>
                  <a:close/>
                  <a:moveTo>
                    <a:pt x="443" y="1"/>
                  </a:moveTo>
                  <a:lnTo>
                    <a:pt x="0" y="728"/>
                  </a:lnTo>
                  <a:lnTo>
                    <a:pt x="9234" y="6408"/>
                  </a:lnTo>
                  <a:lnTo>
                    <a:pt x="9676" y="5684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54"/>
            <p:cNvSpPr/>
            <p:nvPr/>
          </p:nvSpPr>
          <p:spPr>
            <a:xfrm>
              <a:off x="4785025" y="1020050"/>
              <a:ext cx="142775" cy="224475"/>
            </a:xfrm>
            <a:custGeom>
              <a:avLst/>
              <a:gdLst/>
              <a:ahLst/>
              <a:cxnLst/>
              <a:rect l="l" t="t" r="r" b="b"/>
              <a:pathLst>
                <a:path w="5711" h="8979" extrusionOk="0">
                  <a:moveTo>
                    <a:pt x="5415" y="0"/>
                  </a:moveTo>
                  <a:lnTo>
                    <a:pt x="1" y="8798"/>
                  </a:lnTo>
                  <a:lnTo>
                    <a:pt x="296" y="8979"/>
                  </a:lnTo>
                  <a:lnTo>
                    <a:pt x="5710" y="178"/>
                  </a:lnTo>
                  <a:lnTo>
                    <a:pt x="54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54"/>
            <p:cNvSpPr/>
            <p:nvPr/>
          </p:nvSpPr>
          <p:spPr>
            <a:xfrm>
              <a:off x="4769700" y="1004925"/>
              <a:ext cx="173350" cy="254625"/>
            </a:xfrm>
            <a:custGeom>
              <a:avLst/>
              <a:gdLst/>
              <a:ahLst/>
              <a:cxnLst/>
              <a:rect l="l" t="t" r="r" b="b"/>
              <a:pathLst>
                <a:path w="6934" h="10185" extrusionOk="0">
                  <a:moveTo>
                    <a:pt x="5945" y="257"/>
                  </a:moveTo>
                  <a:lnTo>
                    <a:pt x="6672" y="699"/>
                  </a:lnTo>
                  <a:lnTo>
                    <a:pt x="989" y="9932"/>
                  </a:lnTo>
                  <a:lnTo>
                    <a:pt x="265" y="9487"/>
                  </a:lnTo>
                  <a:lnTo>
                    <a:pt x="5945" y="257"/>
                  </a:lnTo>
                  <a:close/>
                  <a:moveTo>
                    <a:pt x="5945" y="1"/>
                  </a:moveTo>
                  <a:cubicBezTo>
                    <a:pt x="5859" y="1"/>
                    <a:pt x="5776" y="44"/>
                    <a:pt x="5730" y="122"/>
                  </a:cubicBezTo>
                  <a:lnTo>
                    <a:pt x="47" y="9356"/>
                  </a:lnTo>
                  <a:cubicBezTo>
                    <a:pt x="10" y="9413"/>
                    <a:pt x="0" y="9480"/>
                    <a:pt x="17" y="9547"/>
                  </a:cubicBezTo>
                  <a:cubicBezTo>
                    <a:pt x="34" y="9611"/>
                    <a:pt x="74" y="9668"/>
                    <a:pt x="131" y="9704"/>
                  </a:cubicBezTo>
                  <a:lnTo>
                    <a:pt x="859" y="10147"/>
                  </a:lnTo>
                  <a:cubicBezTo>
                    <a:pt x="901" y="10173"/>
                    <a:pt x="947" y="10185"/>
                    <a:pt x="992" y="10185"/>
                  </a:cubicBezTo>
                  <a:cubicBezTo>
                    <a:pt x="1077" y="10185"/>
                    <a:pt x="1159" y="10142"/>
                    <a:pt x="1207" y="10063"/>
                  </a:cubicBezTo>
                  <a:lnTo>
                    <a:pt x="6887" y="833"/>
                  </a:lnTo>
                  <a:cubicBezTo>
                    <a:pt x="6924" y="776"/>
                    <a:pt x="6934" y="706"/>
                    <a:pt x="6920" y="639"/>
                  </a:cubicBezTo>
                  <a:cubicBezTo>
                    <a:pt x="6904" y="575"/>
                    <a:pt x="6863" y="518"/>
                    <a:pt x="6806" y="485"/>
                  </a:cubicBezTo>
                  <a:lnTo>
                    <a:pt x="6079" y="39"/>
                  </a:lnTo>
                  <a:cubicBezTo>
                    <a:pt x="6037" y="13"/>
                    <a:pt x="5990" y="1"/>
                    <a:pt x="59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54"/>
            <p:cNvSpPr/>
            <p:nvPr/>
          </p:nvSpPr>
          <p:spPr>
            <a:xfrm>
              <a:off x="4776325" y="1011325"/>
              <a:ext cx="160200" cy="241925"/>
            </a:xfrm>
            <a:custGeom>
              <a:avLst/>
              <a:gdLst/>
              <a:ahLst/>
              <a:cxnLst/>
              <a:rect l="l" t="t" r="r" b="b"/>
              <a:pathLst>
                <a:path w="6408" h="9677" extrusionOk="0">
                  <a:moveTo>
                    <a:pt x="5763" y="346"/>
                  </a:moveTo>
                  <a:lnTo>
                    <a:pt x="6058" y="527"/>
                  </a:lnTo>
                  <a:lnTo>
                    <a:pt x="644" y="9328"/>
                  </a:lnTo>
                  <a:lnTo>
                    <a:pt x="349" y="9147"/>
                  </a:lnTo>
                  <a:lnTo>
                    <a:pt x="5763" y="346"/>
                  </a:lnTo>
                  <a:close/>
                  <a:moveTo>
                    <a:pt x="5680" y="1"/>
                  </a:moveTo>
                  <a:lnTo>
                    <a:pt x="0" y="9231"/>
                  </a:lnTo>
                  <a:lnTo>
                    <a:pt x="724" y="9676"/>
                  </a:lnTo>
                  <a:lnTo>
                    <a:pt x="6407" y="443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54"/>
            <p:cNvSpPr/>
            <p:nvPr/>
          </p:nvSpPr>
          <p:spPr>
            <a:xfrm>
              <a:off x="5428500" y="859375"/>
              <a:ext cx="145450" cy="70000"/>
            </a:xfrm>
            <a:custGeom>
              <a:avLst/>
              <a:gdLst/>
              <a:ahLst/>
              <a:cxnLst/>
              <a:rect l="l" t="t" r="r" b="b"/>
              <a:pathLst>
                <a:path w="5818" h="2800" extrusionOk="0">
                  <a:moveTo>
                    <a:pt x="5526" y="0"/>
                  </a:moveTo>
                  <a:lnTo>
                    <a:pt x="0" y="2488"/>
                  </a:lnTo>
                  <a:lnTo>
                    <a:pt x="141" y="2800"/>
                  </a:lnTo>
                  <a:lnTo>
                    <a:pt x="5817" y="248"/>
                  </a:lnTo>
                  <a:cubicBezTo>
                    <a:pt x="5724" y="164"/>
                    <a:pt x="5623" y="84"/>
                    <a:pt x="5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54"/>
            <p:cNvSpPr/>
            <p:nvPr/>
          </p:nvSpPr>
          <p:spPr>
            <a:xfrm>
              <a:off x="5412900" y="850325"/>
              <a:ext cx="171600" cy="93800"/>
            </a:xfrm>
            <a:custGeom>
              <a:avLst/>
              <a:gdLst/>
              <a:ahLst/>
              <a:cxnLst/>
              <a:rect l="l" t="t" r="r" b="b"/>
              <a:pathLst>
                <a:path w="6864" h="3752" extrusionOk="0">
                  <a:moveTo>
                    <a:pt x="5721" y="0"/>
                  </a:moveTo>
                  <a:lnTo>
                    <a:pt x="185" y="2491"/>
                  </a:lnTo>
                  <a:cubicBezTo>
                    <a:pt x="58" y="2548"/>
                    <a:pt x="1" y="2699"/>
                    <a:pt x="58" y="2826"/>
                  </a:cubicBezTo>
                  <a:lnTo>
                    <a:pt x="407" y="3604"/>
                  </a:lnTo>
                  <a:cubicBezTo>
                    <a:pt x="447" y="3695"/>
                    <a:pt x="537" y="3752"/>
                    <a:pt x="638" y="3752"/>
                  </a:cubicBezTo>
                  <a:cubicBezTo>
                    <a:pt x="675" y="3752"/>
                    <a:pt x="708" y="3745"/>
                    <a:pt x="742" y="3732"/>
                  </a:cubicBezTo>
                  <a:lnTo>
                    <a:pt x="6864" y="976"/>
                  </a:lnTo>
                  <a:cubicBezTo>
                    <a:pt x="6797" y="915"/>
                    <a:pt x="6726" y="848"/>
                    <a:pt x="6656" y="791"/>
                  </a:cubicBezTo>
                  <a:lnTo>
                    <a:pt x="638" y="3500"/>
                  </a:lnTo>
                  <a:lnTo>
                    <a:pt x="289" y="2722"/>
                  </a:lnTo>
                  <a:lnTo>
                    <a:pt x="5935" y="181"/>
                  </a:lnTo>
                  <a:cubicBezTo>
                    <a:pt x="5865" y="121"/>
                    <a:pt x="5794" y="60"/>
                    <a:pt x="5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54"/>
            <p:cNvSpPr/>
            <p:nvPr/>
          </p:nvSpPr>
          <p:spPr>
            <a:xfrm>
              <a:off x="5420125" y="854850"/>
              <a:ext cx="159175" cy="83000"/>
            </a:xfrm>
            <a:custGeom>
              <a:avLst/>
              <a:gdLst/>
              <a:ahLst/>
              <a:cxnLst/>
              <a:rect l="l" t="t" r="r" b="b"/>
              <a:pathLst>
                <a:path w="6367" h="3320" extrusionOk="0">
                  <a:moveTo>
                    <a:pt x="5646" y="0"/>
                  </a:moveTo>
                  <a:lnTo>
                    <a:pt x="0" y="2541"/>
                  </a:lnTo>
                  <a:lnTo>
                    <a:pt x="349" y="3319"/>
                  </a:lnTo>
                  <a:lnTo>
                    <a:pt x="6367" y="610"/>
                  </a:lnTo>
                  <a:cubicBezTo>
                    <a:pt x="6297" y="550"/>
                    <a:pt x="6223" y="490"/>
                    <a:pt x="6152" y="429"/>
                  </a:cubicBezTo>
                  <a:lnTo>
                    <a:pt x="476" y="2981"/>
                  </a:lnTo>
                  <a:lnTo>
                    <a:pt x="335" y="2669"/>
                  </a:lnTo>
                  <a:lnTo>
                    <a:pt x="5861" y="185"/>
                  </a:lnTo>
                  <a:cubicBezTo>
                    <a:pt x="5790" y="121"/>
                    <a:pt x="5720" y="60"/>
                    <a:pt x="5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54"/>
            <p:cNvSpPr/>
            <p:nvPr/>
          </p:nvSpPr>
          <p:spPr>
            <a:xfrm>
              <a:off x="5782300" y="1207125"/>
              <a:ext cx="129100" cy="93650"/>
            </a:xfrm>
            <a:custGeom>
              <a:avLst/>
              <a:gdLst/>
              <a:ahLst/>
              <a:cxnLst/>
              <a:rect l="l" t="t" r="r" b="b"/>
              <a:pathLst>
                <a:path w="5164" h="3746" extrusionOk="0">
                  <a:moveTo>
                    <a:pt x="4949" y="0"/>
                  </a:moveTo>
                  <a:lnTo>
                    <a:pt x="0" y="3464"/>
                  </a:lnTo>
                  <a:lnTo>
                    <a:pt x="195" y="3745"/>
                  </a:lnTo>
                  <a:lnTo>
                    <a:pt x="5163" y="269"/>
                  </a:lnTo>
                  <a:cubicBezTo>
                    <a:pt x="5093" y="178"/>
                    <a:pt x="5019" y="88"/>
                    <a:pt x="4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54"/>
            <p:cNvSpPr/>
            <p:nvPr/>
          </p:nvSpPr>
          <p:spPr>
            <a:xfrm>
              <a:off x="5766200" y="1197150"/>
              <a:ext cx="153150" cy="118875"/>
            </a:xfrm>
            <a:custGeom>
              <a:avLst/>
              <a:gdLst/>
              <a:ahLst/>
              <a:cxnLst/>
              <a:rect l="l" t="t" r="r" b="b"/>
              <a:pathLst>
                <a:path w="6126" h="4755" extrusionOk="0">
                  <a:moveTo>
                    <a:pt x="5271" y="1"/>
                  </a:moveTo>
                  <a:lnTo>
                    <a:pt x="145" y="3591"/>
                  </a:lnTo>
                  <a:cubicBezTo>
                    <a:pt x="27" y="3672"/>
                    <a:pt x="0" y="3833"/>
                    <a:pt x="81" y="3947"/>
                  </a:cubicBezTo>
                  <a:lnTo>
                    <a:pt x="570" y="4644"/>
                  </a:lnTo>
                  <a:cubicBezTo>
                    <a:pt x="607" y="4701"/>
                    <a:pt x="668" y="4738"/>
                    <a:pt x="731" y="4748"/>
                  </a:cubicBezTo>
                  <a:cubicBezTo>
                    <a:pt x="748" y="4751"/>
                    <a:pt x="762" y="4755"/>
                    <a:pt x="778" y="4755"/>
                  </a:cubicBezTo>
                  <a:cubicBezTo>
                    <a:pt x="829" y="4751"/>
                    <a:pt x="879" y="4738"/>
                    <a:pt x="922" y="4708"/>
                  </a:cubicBezTo>
                  <a:lnTo>
                    <a:pt x="6126" y="1067"/>
                  </a:lnTo>
                  <a:cubicBezTo>
                    <a:pt x="6072" y="1000"/>
                    <a:pt x="6022" y="933"/>
                    <a:pt x="5968" y="869"/>
                  </a:cubicBezTo>
                  <a:lnTo>
                    <a:pt x="778" y="4500"/>
                  </a:lnTo>
                  <a:lnTo>
                    <a:pt x="292" y="3799"/>
                  </a:lnTo>
                  <a:lnTo>
                    <a:pt x="5432" y="202"/>
                  </a:lnTo>
                  <a:cubicBezTo>
                    <a:pt x="5378" y="135"/>
                    <a:pt x="5328" y="68"/>
                    <a:pt x="5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54"/>
            <p:cNvSpPr/>
            <p:nvPr/>
          </p:nvSpPr>
          <p:spPr>
            <a:xfrm>
              <a:off x="5773500" y="1202175"/>
              <a:ext cx="141925" cy="107400"/>
            </a:xfrm>
            <a:custGeom>
              <a:avLst/>
              <a:gdLst/>
              <a:ahLst/>
              <a:cxnLst/>
              <a:rect l="l" t="t" r="r" b="b"/>
              <a:pathLst>
                <a:path w="5677" h="4296" extrusionOk="0">
                  <a:moveTo>
                    <a:pt x="5140" y="1"/>
                  </a:moveTo>
                  <a:lnTo>
                    <a:pt x="0" y="3598"/>
                  </a:lnTo>
                  <a:lnTo>
                    <a:pt x="486" y="4295"/>
                  </a:lnTo>
                  <a:lnTo>
                    <a:pt x="5676" y="665"/>
                  </a:lnTo>
                  <a:lnTo>
                    <a:pt x="5515" y="467"/>
                  </a:lnTo>
                  <a:lnTo>
                    <a:pt x="547" y="3943"/>
                  </a:lnTo>
                  <a:lnTo>
                    <a:pt x="352" y="3662"/>
                  </a:lnTo>
                  <a:lnTo>
                    <a:pt x="5301" y="198"/>
                  </a:lnTo>
                  <a:cubicBezTo>
                    <a:pt x="5247" y="135"/>
                    <a:pt x="5193" y="68"/>
                    <a:pt x="5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54"/>
            <p:cNvSpPr/>
            <p:nvPr/>
          </p:nvSpPr>
          <p:spPr>
            <a:xfrm>
              <a:off x="2526400" y="614875"/>
              <a:ext cx="8675" cy="200350"/>
            </a:xfrm>
            <a:custGeom>
              <a:avLst/>
              <a:gdLst/>
              <a:ahLst/>
              <a:cxnLst/>
              <a:rect l="l" t="t" r="r" b="b"/>
              <a:pathLst>
                <a:path w="347" h="8014" extrusionOk="0">
                  <a:moveTo>
                    <a:pt x="1" y="0"/>
                  </a:moveTo>
                  <a:lnTo>
                    <a:pt x="1" y="8013"/>
                  </a:lnTo>
                  <a:lnTo>
                    <a:pt x="346" y="801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54"/>
            <p:cNvSpPr/>
            <p:nvPr/>
          </p:nvSpPr>
          <p:spPr>
            <a:xfrm>
              <a:off x="2513750" y="602225"/>
              <a:ext cx="33975" cy="225650"/>
            </a:xfrm>
            <a:custGeom>
              <a:avLst/>
              <a:gdLst/>
              <a:ahLst/>
              <a:cxnLst/>
              <a:rect l="l" t="t" r="r" b="b"/>
              <a:pathLst>
                <a:path w="1359" h="9026" extrusionOk="0">
                  <a:moveTo>
                    <a:pt x="1107" y="252"/>
                  </a:moveTo>
                  <a:lnTo>
                    <a:pt x="1107" y="8774"/>
                  </a:lnTo>
                  <a:lnTo>
                    <a:pt x="252" y="8774"/>
                  </a:lnTo>
                  <a:lnTo>
                    <a:pt x="252" y="252"/>
                  </a:lnTo>
                  <a:close/>
                  <a:moveTo>
                    <a:pt x="252" y="0"/>
                  </a:moveTo>
                  <a:cubicBezTo>
                    <a:pt x="111" y="0"/>
                    <a:pt x="1" y="114"/>
                    <a:pt x="1" y="252"/>
                  </a:cubicBezTo>
                  <a:lnTo>
                    <a:pt x="1" y="8774"/>
                  </a:lnTo>
                  <a:cubicBezTo>
                    <a:pt x="1" y="8912"/>
                    <a:pt x="111" y="9026"/>
                    <a:pt x="252" y="9026"/>
                  </a:cubicBezTo>
                  <a:lnTo>
                    <a:pt x="1107" y="9026"/>
                  </a:lnTo>
                  <a:cubicBezTo>
                    <a:pt x="1244" y="9026"/>
                    <a:pt x="1358" y="8912"/>
                    <a:pt x="1358" y="8774"/>
                  </a:cubicBezTo>
                  <a:lnTo>
                    <a:pt x="1358" y="252"/>
                  </a:lnTo>
                  <a:cubicBezTo>
                    <a:pt x="1358" y="114"/>
                    <a:pt x="1244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54"/>
            <p:cNvSpPr/>
            <p:nvPr/>
          </p:nvSpPr>
          <p:spPr>
            <a:xfrm>
              <a:off x="2520050" y="608500"/>
              <a:ext cx="21400" cy="213100"/>
            </a:xfrm>
            <a:custGeom>
              <a:avLst/>
              <a:gdLst/>
              <a:ahLst/>
              <a:cxnLst/>
              <a:rect l="l" t="t" r="r" b="b"/>
              <a:pathLst>
                <a:path w="856" h="8524" extrusionOk="0">
                  <a:moveTo>
                    <a:pt x="600" y="255"/>
                  </a:moveTo>
                  <a:lnTo>
                    <a:pt x="600" y="8268"/>
                  </a:lnTo>
                  <a:lnTo>
                    <a:pt x="255" y="8268"/>
                  </a:lnTo>
                  <a:lnTo>
                    <a:pt x="255" y="255"/>
                  </a:lnTo>
                  <a:close/>
                  <a:moveTo>
                    <a:pt x="0" y="1"/>
                  </a:moveTo>
                  <a:lnTo>
                    <a:pt x="0" y="8523"/>
                  </a:lnTo>
                  <a:lnTo>
                    <a:pt x="855" y="8523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54"/>
            <p:cNvSpPr/>
            <p:nvPr/>
          </p:nvSpPr>
          <p:spPr>
            <a:xfrm>
              <a:off x="2092500" y="960375"/>
              <a:ext cx="219525" cy="42100"/>
            </a:xfrm>
            <a:custGeom>
              <a:avLst/>
              <a:gdLst/>
              <a:ahLst/>
              <a:cxnLst/>
              <a:rect l="l" t="t" r="r" b="b"/>
              <a:pathLst>
                <a:path w="8781" h="1684" extrusionOk="0">
                  <a:moveTo>
                    <a:pt x="8730" y="0"/>
                  </a:moveTo>
                  <a:lnTo>
                    <a:pt x="0" y="1341"/>
                  </a:lnTo>
                  <a:lnTo>
                    <a:pt x="50" y="1683"/>
                  </a:lnTo>
                  <a:lnTo>
                    <a:pt x="8781" y="342"/>
                  </a:lnTo>
                  <a:lnTo>
                    <a:pt x="8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54"/>
            <p:cNvSpPr/>
            <p:nvPr/>
          </p:nvSpPr>
          <p:spPr>
            <a:xfrm>
              <a:off x="2078500" y="946625"/>
              <a:ext cx="247600" cy="69425"/>
            </a:xfrm>
            <a:custGeom>
              <a:avLst/>
              <a:gdLst/>
              <a:ahLst/>
              <a:cxnLst/>
              <a:rect l="l" t="t" r="r" b="b"/>
              <a:pathLst>
                <a:path w="9904" h="2777" extrusionOk="0">
                  <a:moveTo>
                    <a:pt x="9505" y="258"/>
                  </a:moveTo>
                  <a:lnTo>
                    <a:pt x="9629" y="1100"/>
                  </a:lnTo>
                  <a:lnTo>
                    <a:pt x="399" y="2522"/>
                  </a:lnTo>
                  <a:lnTo>
                    <a:pt x="272" y="1677"/>
                  </a:lnTo>
                  <a:lnTo>
                    <a:pt x="9505" y="258"/>
                  </a:lnTo>
                  <a:close/>
                  <a:moveTo>
                    <a:pt x="9503" y="1"/>
                  </a:moveTo>
                  <a:cubicBezTo>
                    <a:pt x="9490" y="1"/>
                    <a:pt x="9477" y="2"/>
                    <a:pt x="9465" y="4"/>
                  </a:cubicBezTo>
                  <a:lnTo>
                    <a:pt x="235" y="1425"/>
                  </a:lnTo>
                  <a:cubicBezTo>
                    <a:pt x="94" y="1445"/>
                    <a:pt x="0" y="1576"/>
                    <a:pt x="20" y="1714"/>
                  </a:cubicBezTo>
                  <a:lnTo>
                    <a:pt x="148" y="2558"/>
                  </a:lnTo>
                  <a:cubicBezTo>
                    <a:pt x="158" y="2625"/>
                    <a:pt x="195" y="2686"/>
                    <a:pt x="248" y="2726"/>
                  </a:cubicBezTo>
                  <a:cubicBezTo>
                    <a:pt x="292" y="2756"/>
                    <a:pt x="345" y="2773"/>
                    <a:pt x="399" y="2776"/>
                  </a:cubicBezTo>
                  <a:cubicBezTo>
                    <a:pt x="412" y="2773"/>
                    <a:pt x="426" y="2773"/>
                    <a:pt x="439" y="2773"/>
                  </a:cubicBezTo>
                  <a:lnTo>
                    <a:pt x="9673" y="1351"/>
                  </a:lnTo>
                  <a:cubicBezTo>
                    <a:pt x="9810" y="1331"/>
                    <a:pt x="9904" y="1201"/>
                    <a:pt x="9884" y="1063"/>
                  </a:cubicBezTo>
                  <a:lnTo>
                    <a:pt x="9756" y="218"/>
                  </a:lnTo>
                  <a:cubicBezTo>
                    <a:pt x="9746" y="151"/>
                    <a:pt x="9710" y="91"/>
                    <a:pt x="9656" y="51"/>
                  </a:cubicBezTo>
                  <a:cubicBezTo>
                    <a:pt x="9612" y="18"/>
                    <a:pt x="9558" y="1"/>
                    <a:pt x="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54"/>
            <p:cNvSpPr/>
            <p:nvPr/>
          </p:nvSpPr>
          <p:spPr>
            <a:xfrm>
              <a:off x="2085275" y="953075"/>
              <a:ext cx="234050" cy="56600"/>
            </a:xfrm>
            <a:custGeom>
              <a:avLst/>
              <a:gdLst/>
              <a:ahLst/>
              <a:cxnLst/>
              <a:rect l="l" t="t" r="r" b="b"/>
              <a:pathLst>
                <a:path w="9362" h="2264" extrusionOk="0">
                  <a:moveTo>
                    <a:pt x="9019" y="289"/>
                  </a:moveTo>
                  <a:lnTo>
                    <a:pt x="9073" y="631"/>
                  </a:lnTo>
                  <a:lnTo>
                    <a:pt x="346" y="1972"/>
                  </a:lnTo>
                  <a:lnTo>
                    <a:pt x="292" y="1630"/>
                  </a:lnTo>
                  <a:lnTo>
                    <a:pt x="9019" y="289"/>
                  </a:lnTo>
                  <a:close/>
                  <a:moveTo>
                    <a:pt x="9234" y="0"/>
                  </a:moveTo>
                  <a:lnTo>
                    <a:pt x="1" y="1419"/>
                  </a:lnTo>
                  <a:lnTo>
                    <a:pt x="128" y="2264"/>
                  </a:lnTo>
                  <a:lnTo>
                    <a:pt x="9361" y="842"/>
                  </a:lnTo>
                  <a:lnTo>
                    <a:pt x="92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54"/>
            <p:cNvSpPr/>
            <p:nvPr/>
          </p:nvSpPr>
          <p:spPr>
            <a:xfrm>
              <a:off x="2616175" y="1288775"/>
              <a:ext cx="42200" cy="219525"/>
            </a:xfrm>
            <a:custGeom>
              <a:avLst/>
              <a:gdLst/>
              <a:ahLst/>
              <a:cxnLst/>
              <a:rect l="l" t="t" r="r" b="b"/>
              <a:pathLst>
                <a:path w="1688" h="8781" extrusionOk="0">
                  <a:moveTo>
                    <a:pt x="343" y="0"/>
                  </a:moveTo>
                  <a:lnTo>
                    <a:pt x="1" y="54"/>
                  </a:lnTo>
                  <a:lnTo>
                    <a:pt x="1345" y="8781"/>
                  </a:lnTo>
                  <a:lnTo>
                    <a:pt x="1687" y="8730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54"/>
            <p:cNvSpPr/>
            <p:nvPr/>
          </p:nvSpPr>
          <p:spPr>
            <a:xfrm>
              <a:off x="2602175" y="1275175"/>
              <a:ext cx="70275" cy="246700"/>
            </a:xfrm>
            <a:custGeom>
              <a:avLst/>
              <a:gdLst/>
              <a:ahLst/>
              <a:cxnLst/>
              <a:rect l="l" t="t" r="r" b="b"/>
              <a:pathLst>
                <a:path w="2811" h="9868" extrusionOk="0">
                  <a:moveTo>
                    <a:pt x="1114" y="256"/>
                  </a:moveTo>
                  <a:lnTo>
                    <a:pt x="2535" y="9486"/>
                  </a:lnTo>
                  <a:lnTo>
                    <a:pt x="1690" y="9613"/>
                  </a:lnTo>
                  <a:lnTo>
                    <a:pt x="272" y="386"/>
                  </a:lnTo>
                  <a:lnTo>
                    <a:pt x="1114" y="256"/>
                  </a:lnTo>
                  <a:close/>
                  <a:moveTo>
                    <a:pt x="1118" y="1"/>
                  </a:moveTo>
                  <a:cubicBezTo>
                    <a:pt x="1104" y="1"/>
                    <a:pt x="1091" y="2"/>
                    <a:pt x="1077" y="4"/>
                  </a:cubicBezTo>
                  <a:lnTo>
                    <a:pt x="232" y="135"/>
                  </a:lnTo>
                  <a:cubicBezTo>
                    <a:pt x="95" y="155"/>
                    <a:pt x="1" y="286"/>
                    <a:pt x="21" y="423"/>
                  </a:cubicBezTo>
                  <a:lnTo>
                    <a:pt x="1439" y="9653"/>
                  </a:lnTo>
                  <a:cubicBezTo>
                    <a:pt x="1459" y="9777"/>
                    <a:pt x="1566" y="9868"/>
                    <a:pt x="1690" y="9868"/>
                  </a:cubicBezTo>
                  <a:cubicBezTo>
                    <a:pt x="1704" y="9868"/>
                    <a:pt x="1717" y="9868"/>
                    <a:pt x="1731" y="9864"/>
                  </a:cubicBezTo>
                  <a:lnTo>
                    <a:pt x="2572" y="9740"/>
                  </a:lnTo>
                  <a:cubicBezTo>
                    <a:pt x="2713" y="9720"/>
                    <a:pt x="2810" y="9590"/>
                    <a:pt x="2787" y="9449"/>
                  </a:cubicBezTo>
                  <a:lnTo>
                    <a:pt x="1365" y="219"/>
                  </a:lnTo>
                  <a:cubicBezTo>
                    <a:pt x="1347" y="92"/>
                    <a:pt x="1240" y="1"/>
                    <a:pt x="1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54"/>
            <p:cNvSpPr/>
            <p:nvPr/>
          </p:nvSpPr>
          <p:spPr>
            <a:xfrm>
              <a:off x="2608975" y="1281550"/>
              <a:ext cx="56600" cy="234050"/>
            </a:xfrm>
            <a:custGeom>
              <a:avLst/>
              <a:gdLst/>
              <a:ahLst/>
              <a:cxnLst/>
              <a:rect l="l" t="t" r="r" b="b"/>
              <a:pathLst>
                <a:path w="2264" h="9362" extrusionOk="0">
                  <a:moveTo>
                    <a:pt x="627" y="289"/>
                  </a:moveTo>
                  <a:lnTo>
                    <a:pt x="1972" y="9019"/>
                  </a:lnTo>
                  <a:lnTo>
                    <a:pt x="1630" y="9070"/>
                  </a:lnTo>
                  <a:lnTo>
                    <a:pt x="289" y="343"/>
                  </a:lnTo>
                  <a:lnTo>
                    <a:pt x="627" y="289"/>
                  </a:lnTo>
                  <a:close/>
                  <a:moveTo>
                    <a:pt x="842" y="1"/>
                  </a:moveTo>
                  <a:lnTo>
                    <a:pt x="0" y="131"/>
                  </a:lnTo>
                  <a:lnTo>
                    <a:pt x="1418" y="9361"/>
                  </a:lnTo>
                  <a:lnTo>
                    <a:pt x="2263" y="923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54"/>
            <p:cNvSpPr/>
            <p:nvPr/>
          </p:nvSpPr>
          <p:spPr>
            <a:xfrm>
              <a:off x="2695800" y="907475"/>
              <a:ext cx="237975" cy="59025"/>
            </a:xfrm>
            <a:custGeom>
              <a:avLst/>
              <a:gdLst/>
              <a:ahLst/>
              <a:cxnLst/>
              <a:rect l="l" t="t" r="r" b="b"/>
              <a:pathLst>
                <a:path w="9519" h="2361" extrusionOk="0">
                  <a:moveTo>
                    <a:pt x="9445" y="1"/>
                  </a:moveTo>
                  <a:lnTo>
                    <a:pt x="1" y="2026"/>
                  </a:lnTo>
                  <a:lnTo>
                    <a:pt x="71" y="2361"/>
                  </a:lnTo>
                  <a:lnTo>
                    <a:pt x="9519" y="336"/>
                  </a:lnTo>
                  <a:lnTo>
                    <a:pt x="94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4"/>
            <p:cNvSpPr/>
            <p:nvPr/>
          </p:nvSpPr>
          <p:spPr>
            <a:xfrm>
              <a:off x="2681300" y="893575"/>
              <a:ext cx="266900" cy="86850"/>
            </a:xfrm>
            <a:custGeom>
              <a:avLst/>
              <a:gdLst/>
              <a:ahLst/>
              <a:cxnLst/>
              <a:rect l="l" t="t" r="r" b="b"/>
              <a:pathLst>
                <a:path w="10676" h="3474" extrusionOk="0">
                  <a:moveTo>
                    <a:pt x="10223" y="255"/>
                  </a:moveTo>
                  <a:lnTo>
                    <a:pt x="10397" y="1086"/>
                  </a:lnTo>
                  <a:lnTo>
                    <a:pt x="457" y="3215"/>
                  </a:lnTo>
                  <a:lnTo>
                    <a:pt x="279" y="2384"/>
                  </a:lnTo>
                  <a:lnTo>
                    <a:pt x="10223" y="255"/>
                  </a:lnTo>
                  <a:close/>
                  <a:moveTo>
                    <a:pt x="10223" y="1"/>
                  </a:moveTo>
                  <a:cubicBezTo>
                    <a:pt x="10205" y="1"/>
                    <a:pt x="10187" y="3"/>
                    <a:pt x="10169" y="7"/>
                  </a:cubicBezTo>
                  <a:lnTo>
                    <a:pt x="225" y="2139"/>
                  </a:lnTo>
                  <a:cubicBezTo>
                    <a:pt x="88" y="2166"/>
                    <a:pt x="1" y="2303"/>
                    <a:pt x="31" y="2437"/>
                  </a:cubicBezTo>
                  <a:lnTo>
                    <a:pt x="209" y="3272"/>
                  </a:lnTo>
                  <a:cubicBezTo>
                    <a:pt x="222" y="3336"/>
                    <a:pt x="262" y="3393"/>
                    <a:pt x="319" y="3430"/>
                  </a:cubicBezTo>
                  <a:cubicBezTo>
                    <a:pt x="359" y="3457"/>
                    <a:pt x="406" y="3470"/>
                    <a:pt x="457" y="3473"/>
                  </a:cubicBezTo>
                  <a:cubicBezTo>
                    <a:pt x="473" y="3470"/>
                    <a:pt x="494" y="3470"/>
                    <a:pt x="510" y="3467"/>
                  </a:cubicBezTo>
                  <a:lnTo>
                    <a:pt x="10451" y="1334"/>
                  </a:lnTo>
                  <a:cubicBezTo>
                    <a:pt x="10588" y="1308"/>
                    <a:pt x="10676" y="1174"/>
                    <a:pt x="10645" y="1036"/>
                  </a:cubicBezTo>
                  <a:lnTo>
                    <a:pt x="10468" y="205"/>
                  </a:lnTo>
                  <a:cubicBezTo>
                    <a:pt x="10445" y="83"/>
                    <a:pt x="10338" y="1"/>
                    <a:pt x="10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4"/>
            <p:cNvSpPr/>
            <p:nvPr/>
          </p:nvSpPr>
          <p:spPr>
            <a:xfrm>
              <a:off x="2688250" y="899925"/>
              <a:ext cx="253000" cy="74050"/>
            </a:xfrm>
            <a:custGeom>
              <a:avLst/>
              <a:gdLst/>
              <a:ahLst/>
              <a:cxnLst/>
              <a:rect l="l" t="t" r="r" b="b"/>
              <a:pathLst>
                <a:path w="10120" h="2962" extrusionOk="0">
                  <a:moveTo>
                    <a:pt x="9747" y="303"/>
                  </a:moveTo>
                  <a:lnTo>
                    <a:pt x="9821" y="638"/>
                  </a:lnTo>
                  <a:lnTo>
                    <a:pt x="373" y="2663"/>
                  </a:lnTo>
                  <a:lnTo>
                    <a:pt x="303" y="2328"/>
                  </a:lnTo>
                  <a:lnTo>
                    <a:pt x="9747" y="303"/>
                  </a:lnTo>
                  <a:close/>
                  <a:moveTo>
                    <a:pt x="9945" y="1"/>
                  </a:moveTo>
                  <a:lnTo>
                    <a:pt x="1" y="2130"/>
                  </a:lnTo>
                  <a:lnTo>
                    <a:pt x="179" y="2961"/>
                  </a:lnTo>
                  <a:lnTo>
                    <a:pt x="10119" y="832"/>
                  </a:lnTo>
                  <a:lnTo>
                    <a:pt x="99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4"/>
            <p:cNvSpPr/>
            <p:nvPr/>
          </p:nvSpPr>
          <p:spPr>
            <a:xfrm>
              <a:off x="1858725" y="1656225"/>
              <a:ext cx="190125" cy="141500"/>
            </a:xfrm>
            <a:custGeom>
              <a:avLst/>
              <a:gdLst/>
              <a:ahLst/>
              <a:cxnLst/>
              <a:rect l="l" t="t" r="r" b="b"/>
              <a:pathLst>
                <a:path w="7605" h="5660" extrusionOk="0">
                  <a:moveTo>
                    <a:pt x="7400" y="0"/>
                  </a:moveTo>
                  <a:lnTo>
                    <a:pt x="0" y="5385"/>
                  </a:lnTo>
                  <a:lnTo>
                    <a:pt x="202" y="5660"/>
                  </a:lnTo>
                  <a:lnTo>
                    <a:pt x="7604" y="278"/>
                  </a:lnTo>
                  <a:lnTo>
                    <a:pt x="7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4"/>
            <p:cNvSpPr/>
            <p:nvPr/>
          </p:nvSpPr>
          <p:spPr>
            <a:xfrm>
              <a:off x="1842625" y="1641000"/>
              <a:ext cx="222225" cy="171950"/>
            </a:xfrm>
            <a:custGeom>
              <a:avLst/>
              <a:gdLst/>
              <a:ahLst/>
              <a:cxnLst/>
              <a:rect l="l" t="t" r="r" b="b"/>
              <a:pathLst>
                <a:path w="8889" h="6878" extrusionOk="0">
                  <a:moveTo>
                    <a:pt x="8101" y="254"/>
                  </a:moveTo>
                  <a:lnTo>
                    <a:pt x="8600" y="941"/>
                  </a:lnTo>
                  <a:lnTo>
                    <a:pt x="789" y="6624"/>
                  </a:lnTo>
                  <a:lnTo>
                    <a:pt x="289" y="5933"/>
                  </a:lnTo>
                  <a:lnTo>
                    <a:pt x="8101" y="254"/>
                  </a:lnTo>
                  <a:close/>
                  <a:moveTo>
                    <a:pt x="8099" y="0"/>
                  </a:moveTo>
                  <a:cubicBezTo>
                    <a:pt x="8047" y="0"/>
                    <a:pt x="7995" y="16"/>
                    <a:pt x="7950" y="49"/>
                  </a:cubicBezTo>
                  <a:lnTo>
                    <a:pt x="141" y="5732"/>
                  </a:lnTo>
                  <a:cubicBezTo>
                    <a:pt x="27" y="5813"/>
                    <a:pt x="1" y="5970"/>
                    <a:pt x="84" y="6084"/>
                  </a:cubicBezTo>
                  <a:lnTo>
                    <a:pt x="584" y="6771"/>
                  </a:lnTo>
                  <a:cubicBezTo>
                    <a:pt x="633" y="6840"/>
                    <a:pt x="711" y="6877"/>
                    <a:pt x="790" y="6877"/>
                  </a:cubicBezTo>
                  <a:cubicBezTo>
                    <a:pt x="842" y="6877"/>
                    <a:pt x="894" y="6862"/>
                    <a:pt x="939" y="6828"/>
                  </a:cubicBezTo>
                  <a:lnTo>
                    <a:pt x="8751" y="1149"/>
                  </a:lnTo>
                  <a:cubicBezTo>
                    <a:pt x="8865" y="1065"/>
                    <a:pt x="8889" y="908"/>
                    <a:pt x="8805" y="794"/>
                  </a:cubicBezTo>
                  <a:lnTo>
                    <a:pt x="8305" y="106"/>
                  </a:lnTo>
                  <a:cubicBezTo>
                    <a:pt x="8257" y="37"/>
                    <a:pt x="8179" y="0"/>
                    <a:pt x="8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54"/>
            <p:cNvSpPr/>
            <p:nvPr/>
          </p:nvSpPr>
          <p:spPr>
            <a:xfrm>
              <a:off x="1849825" y="1647325"/>
              <a:ext cx="207825" cy="159275"/>
            </a:xfrm>
            <a:custGeom>
              <a:avLst/>
              <a:gdLst/>
              <a:ahLst/>
              <a:cxnLst/>
              <a:rect l="l" t="t" r="r" b="b"/>
              <a:pathLst>
                <a:path w="8313" h="6371" extrusionOk="0">
                  <a:moveTo>
                    <a:pt x="7756" y="360"/>
                  </a:moveTo>
                  <a:lnTo>
                    <a:pt x="7960" y="634"/>
                  </a:lnTo>
                  <a:lnTo>
                    <a:pt x="558" y="6019"/>
                  </a:lnTo>
                  <a:lnTo>
                    <a:pt x="356" y="5741"/>
                  </a:lnTo>
                  <a:lnTo>
                    <a:pt x="7756" y="360"/>
                  </a:lnTo>
                  <a:close/>
                  <a:moveTo>
                    <a:pt x="7813" y="1"/>
                  </a:moveTo>
                  <a:lnTo>
                    <a:pt x="1" y="5684"/>
                  </a:lnTo>
                  <a:lnTo>
                    <a:pt x="501" y="6371"/>
                  </a:lnTo>
                  <a:lnTo>
                    <a:pt x="8312" y="688"/>
                  </a:lnTo>
                  <a:lnTo>
                    <a:pt x="78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54"/>
            <p:cNvSpPr/>
            <p:nvPr/>
          </p:nvSpPr>
          <p:spPr>
            <a:xfrm>
              <a:off x="1741200" y="4538025"/>
              <a:ext cx="12275" cy="69250"/>
            </a:xfrm>
            <a:custGeom>
              <a:avLst/>
              <a:gdLst/>
              <a:ahLst/>
              <a:cxnLst/>
              <a:rect l="l" t="t" r="r" b="b"/>
              <a:pathLst>
                <a:path w="491" h="2770" extrusionOk="0">
                  <a:moveTo>
                    <a:pt x="148" y="0"/>
                  </a:moveTo>
                  <a:lnTo>
                    <a:pt x="1" y="2374"/>
                  </a:lnTo>
                  <a:cubicBezTo>
                    <a:pt x="108" y="2505"/>
                    <a:pt x="212" y="2639"/>
                    <a:pt x="319" y="2770"/>
                  </a:cubicBezTo>
                  <a:lnTo>
                    <a:pt x="490" y="2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54"/>
            <p:cNvSpPr/>
            <p:nvPr/>
          </p:nvSpPr>
          <p:spPr>
            <a:xfrm>
              <a:off x="1729475" y="4524925"/>
              <a:ext cx="37325" cy="96450"/>
            </a:xfrm>
            <a:custGeom>
              <a:avLst/>
              <a:gdLst/>
              <a:ahLst/>
              <a:cxnLst/>
              <a:rect l="l" t="t" r="r" b="b"/>
              <a:pathLst>
                <a:path w="1493" h="3858" extrusionOk="0">
                  <a:moveTo>
                    <a:pt x="374" y="0"/>
                  </a:moveTo>
                  <a:cubicBezTo>
                    <a:pt x="314" y="0"/>
                    <a:pt x="256" y="24"/>
                    <a:pt x="212" y="65"/>
                  </a:cubicBezTo>
                  <a:cubicBezTo>
                    <a:pt x="161" y="109"/>
                    <a:pt x="131" y="172"/>
                    <a:pt x="128" y="240"/>
                  </a:cubicBezTo>
                  <a:lnTo>
                    <a:pt x="1" y="2311"/>
                  </a:lnTo>
                  <a:cubicBezTo>
                    <a:pt x="78" y="2409"/>
                    <a:pt x="158" y="2509"/>
                    <a:pt x="235" y="2607"/>
                  </a:cubicBezTo>
                  <a:lnTo>
                    <a:pt x="383" y="256"/>
                  </a:lnTo>
                  <a:lnTo>
                    <a:pt x="1231" y="310"/>
                  </a:lnTo>
                  <a:lnTo>
                    <a:pt x="1026" y="3579"/>
                  </a:lnTo>
                  <a:cubicBezTo>
                    <a:pt x="1104" y="3673"/>
                    <a:pt x="1184" y="3763"/>
                    <a:pt x="1264" y="3857"/>
                  </a:cubicBezTo>
                  <a:lnTo>
                    <a:pt x="1486" y="327"/>
                  </a:lnTo>
                  <a:cubicBezTo>
                    <a:pt x="1492" y="186"/>
                    <a:pt x="1385" y="65"/>
                    <a:pt x="1244" y="58"/>
                  </a:cubicBezTo>
                  <a:lnTo>
                    <a:pt x="396" y="1"/>
                  </a:lnTo>
                  <a:cubicBezTo>
                    <a:pt x="389" y="1"/>
                    <a:pt x="381" y="0"/>
                    <a:pt x="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54"/>
            <p:cNvSpPr/>
            <p:nvPr/>
          </p:nvSpPr>
          <p:spPr>
            <a:xfrm>
              <a:off x="1735350" y="4531225"/>
              <a:ext cx="24825" cy="83100"/>
            </a:xfrm>
            <a:custGeom>
              <a:avLst/>
              <a:gdLst/>
              <a:ahLst/>
              <a:cxnLst/>
              <a:rect l="l" t="t" r="r" b="b"/>
              <a:pathLst>
                <a:path w="993" h="3324" extrusionOk="0">
                  <a:moveTo>
                    <a:pt x="144" y="1"/>
                  </a:moveTo>
                  <a:lnTo>
                    <a:pt x="0" y="2355"/>
                  </a:lnTo>
                  <a:cubicBezTo>
                    <a:pt x="77" y="2452"/>
                    <a:pt x="154" y="2549"/>
                    <a:pt x="235" y="2646"/>
                  </a:cubicBezTo>
                  <a:lnTo>
                    <a:pt x="382" y="272"/>
                  </a:lnTo>
                  <a:lnTo>
                    <a:pt x="724" y="296"/>
                  </a:lnTo>
                  <a:lnTo>
                    <a:pt x="553" y="3042"/>
                  </a:lnTo>
                  <a:cubicBezTo>
                    <a:pt x="631" y="3136"/>
                    <a:pt x="711" y="3230"/>
                    <a:pt x="791" y="3323"/>
                  </a:cubicBezTo>
                  <a:lnTo>
                    <a:pt x="993" y="58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54"/>
            <p:cNvSpPr/>
            <p:nvPr/>
          </p:nvSpPr>
          <p:spPr>
            <a:xfrm>
              <a:off x="1715150" y="4054475"/>
              <a:ext cx="157675" cy="173875"/>
            </a:xfrm>
            <a:custGeom>
              <a:avLst/>
              <a:gdLst/>
              <a:ahLst/>
              <a:cxnLst/>
              <a:rect l="l" t="t" r="r" b="b"/>
              <a:pathLst>
                <a:path w="6307" h="6955" extrusionOk="0">
                  <a:moveTo>
                    <a:pt x="6052" y="1"/>
                  </a:moveTo>
                  <a:lnTo>
                    <a:pt x="0" y="6723"/>
                  </a:lnTo>
                  <a:lnTo>
                    <a:pt x="255" y="6954"/>
                  </a:lnTo>
                  <a:lnTo>
                    <a:pt x="6307" y="232"/>
                  </a:lnTo>
                  <a:lnTo>
                    <a:pt x="60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54"/>
            <p:cNvSpPr/>
            <p:nvPr/>
          </p:nvSpPr>
          <p:spPr>
            <a:xfrm>
              <a:off x="1699125" y="4039125"/>
              <a:ext cx="189700" cy="204550"/>
            </a:xfrm>
            <a:custGeom>
              <a:avLst/>
              <a:gdLst/>
              <a:ahLst/>
              <a:cxnLst/>
              <a:rect l="l" t="t" r="r" b="b"/>
              <a:pathLst>
                <a:path w="7588" h="8182" extrusionOk="0">
                  <a:moveTo>
                    <a:pt x="6673" y="256"/>
                  </a:moveTo>
                  <a:lnTo>
                    <a:pt x="7306" y="826"/>
                  </a:lnTo>
                  <a:lnTo>
                    <a:pt x="916" y="7927"/>
                  </a:lnTo>
                  <a:lnTo>
                    <a:pt x="286" y="7357"/>
                  </a:lnTo>
                  <a:lnTo>
                    <a:pt x="6673" y="256"/>
                  </a:lnTo>
                  <a:close/>
                  <a:moveTo>
                    <a:pt x="6673" y="1"/>
                  </a:moveTo>
                  <a:cubicBezTo>
                    <a:pt x="6668" y="1"/>
                    <a:pt x="6664" y="1"/>
                    <a:pt x="6659" y="1"/>
                  </a:cubicBezTo>
                  <a:cubicBezTo>
                    <a:pt x="6592" y="5"/>
                    <a:pt x="6529" y="35"/>
                    <a:pt x="6485" y="85"/>
                  </a:cubicBezTo>
                  <a:lnTo>
                    <a:pt x="95" y="7186"/>
                  </a:lnTo>
                  <a:cubicBezTo>
                    <a:pt x="1" y="7290"/>
                    <a:pt x="8" y="7451"/>
                    <a:pt x="111" y="7545"/>
                  </a:cubicBezTo>
                  <a:lnTo>
                    <a:pt x="745" y="8118"/>
                  </a:lnTo>
                  <a:cubicBezTo>
                    <a:pt x="792" y="8158"/>
                    <a:pt x="852" y="8182"/>
                    <a:pt x="916" y="8182"/>
                  </a:cubicBezTo>
                  <a:lnTo>
                    <a:pt x="930" y="8182"/>
                  </a:lnTo>
                  <a:cubicBezTo>
                    <a:pt x="997" y="8178"/>
                    <a:pt x="1057" y="8148"/>
                    <a:pt x="1104" y="8098"/>
                  </a:cubicBezTo>
                  <a:lnTo>
                    <a:pt x="7494" y="997"/>
                  </a:lnTo>
                  <a:cubicBezTo>
                    <a:pt x="7588" y="893"/>
                    <a:pt x="7581" y="732"/>
                    <a:pt x="7477" y="638"/>
                  </a:cubicBezTo>
                  <a:lnTo>
                    <a:pt x="6844" y="65"/>
                  </a:lnTo>
                  <a:cubicBezTo>
                    <a:pt x="6797" y="24"/>
                    <a:pt x="6738" y="1"/>
                    <a:pt x="6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54"/>
            <p:cNvSpPr/>
            <p:nvPr/>
          </p:nvSpPr>
          <p:spPr>
            <a:xfrm>
              <a:off x="1706250" y="4045525"/>
              <a:ext cx="175550" cy="191800"/>
            </a:xfrm>
            <a:custGeom>
              <a:avLst/>
              <a:gdLst/>
              <a:ahLst/>
              <a:cxnLst/>
              <a:rect l="l" t="t" r="r" b="b"/>
              <a:pathLst>
                <a:path w="7022" h="7672" extrusionOk="0">
                  <a:moveTo>
                    <a:pt x="6408" y="359"/>
                  </a:moveTo>
                  <a:lnTo>
                    <a:pt x="6663" y="590"/>
                  </a:lnTo>
                  <a:lnTo>
                    <a:pt x="611" y="7312"/>
                  </a:lnTo>
                  <a:lnTo>
                    <a:pt x="356" y="7084"/>
                  </a:lnTo>
                  <a:lnTo>
                    <a:pt x="6408" y="359"/>
                  </a:lnTo>
                  <a:close/>
                  <a:moveTo>
                    <a:pt x="6388" y="0"/>
                  </a:moveTo>
                  <a:lnTo>
                    <a:pt x="1" y="7101"/>
                  </a:lnTo>
                  <a:lnTo>
                    <a:pt x="631" y="7671"/>
                  </a:lnTo>
                  <a:lnTo>
                    <a:pt x="7021" y="570"/>
                  </a:lnTo>
                  <a:lnTo>
                    <a:pt x="63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54"/>
            <p:cNvSpPr/>
            <p:nvPr/>
          </p:nvSpPr>
          <p:spPr>
            <a:xfrm>
              <a:off x="2530925" y="4694425"/>
              <a:ext cx="177150" cy="243175"/>
            </a:xfrm>
            <a:custGeom>
              <a:avLst/>
              <a:gdLst/>
              <a:ahLst/>
              <a:cxnLst/>
              <a:rect l="l" t="t" r="r" b="b"/>
              <a:pathLst>
                <a:path w="7086" h="9727" extrusionOk="0">
                  <a:moveTo>
                    <a:pt x="279" y="1"/>
                  </a:moveTo>
                  <a:lnTo>
                    <a:pt x="1" y="198"/>
                  </a:lnTo>
                  <a:lnTo>
                    <a:pt x="6807" y="9727"/>
                  </a:lnTo>
                  <a:lnTo>
                    <a:pt x="7085" y="952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54"/>
            <p:cNvSpPr/>
            <p:nvPr/>
          </p:nvSpPr>
          <p:spPr>
            <a:xfrm>
              <a:off x="2515525" y="4679200"/>
              <a:ext cx="207875" cy="273650"/>
            </a:xfrm>
            <a:custGeom>
              <a:avLst/>
              <a:gdLst/>
              <a:ahLst/>
              <a:cxnLst/>
              <a:rect l="l" t="t" r="r" b="b"/>
              <a:pathLst>
                <a:path w="8315" h="10946" extrusionOk="0">
                  <a:moveTo>
                    <a:pt x="956" y="254"/>
                  </a:moveTo>
                  <a:lnTo>
                    <a:pt x="8057" y="10198"/>
                  </a:lnTo>
                  <a:lnTo>
                    <a:pt x="7363" y="10691"/>
                  </a:lnTo>
                  <a:lnTo>
                    <a:pt x="262" y="750"/>
                  </a:lnTo>
                  <a:lnTo>
                    <a:pt x="956" y="254"/>
                  </a:lnTo>
                  <a:close/>
                  <a:moveTo>
                    <a:pt x="956" y="1"/>
                  </a:moveTo>
                  <a:cubicBezTo>
                    <a:pt x="905" y="1"/>
                    <a:pt x="853" y="17"/>
                    <a:pt x="808" y="50"/>
                  </a:cubicBezTo>
                  <a:lnTo>
                    <a:pt x="114" y="543"/>
                  </a:lnTo>
                  <a:cubicBezTo>
                    <a:pt x="60" y="579"/>
                    <a:pt x="24" y="640"/>
                    <a:pt x="13" y="707"/>
                  </a:cubicBezTo>
                  <a:cubicBezTo>
                    <a:pt x="0" y="774"/>
                    <a:pt x="13" y="841"/>
                    <a:pt x="54" y="895"/>
                  </a:cubicBezTo>
                  <a:lnTo>
                    <a:pt x="7155" y="10839"/>
                  </a:lnTo>
                  <a:cubicBezTo>
                    <a:pt x="7202" y="10906"/>
                    <a:pt x="7279" y="10946"/>
                    <a:pt x="7363" y="10946"/>
                  </a:cubicBezTo>
                  <a:cubicBezTo>
                    <a:pt x="7413" y="10946"/>
                    <a:pt x="7466" y="10929"/>
                    <a:pt x="7510" y="10899"/>
                  </a:cubicBezTo>
                  <a:lnTo>
                    <a:pt x="8201" y="10403"/>
                  </a:lnTo>
                  <a:cubicBezTo>
                    <a:pt x="8258" y="10366"/>
                    <a:pt x="8295" y="10306"/>
                    <a:pt x="8305" y="10239"/>
                  </a:cubicBezTo>
                  <a:cubicBezTo>
                    <a:pt x="8315" y="10172"/>
                    <a:pt x="8301" y="10104"/>
                    <a:pt x="8261" y="10051"/>
                  </a:cubicBezTo>
                  <a:lnTo>
                    <a:pt x="1160" y="107"/>
                  </a:lnTo>
                  <a:cubicBezTo>
                    <a:pt x="1111" y="38"/>
                    <a:pt x="1035" y="1"/>
                    <a:pt x="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54"/>
            <p:cNvSpPr/>
            <p:nvPr/>
          </p:nvSpPr>
          <p:spPr>
            <a:xfrm>
              <a:off x="2522050" y="4685550"/>
              <a:ext cx="194900" cy="260950"/>
            </a:xfrm>
            <a:custGeom>
              <a:avLst/>
              <a:gdLst/>
              <a:ahLst/>
              <a:cxnLst/>
              <a:rect l="l" t="t" r="r" b="b"/>
              <a:pathLst>
                <a:path w="7796" h="10438" extrusionOk="0">
                  <a:moveTo>
                    <a:pt x="634" y="356"/>
                  </a:moveTo>
                  <a:lnTo>
                    <a:pt x="7440" y="9884"/>
                  </a:lnTo>
                  <a:lnTo>
                    <a:pt x="7162" y="10082"/>
                  </a:lnTo>
                  <a:lnTo>
                    <a:pt x="356" y="553"/>
                  </a:lnTo>
                  <a:lnTo>
                    <a:pt x="634" y="356"/>
                  </a:lnTo>
                  <a:close/>
                  <a:moveTo>
                    <a:pt x="695" y="0"/>
                  </a:moveTo>
                  <a:lnTo>
                    <a:pt x="1" y="496"/>
                  </a:lnTo>
                  <a:lnTo>
                    <a:pt x="7102" y="10437"/>
                  </a:lnTo>
                  <a:lnTo>
                    <a:pt x="7796" y="9944"/>
                  </a:lnTo>
                  <a:lnTo>
                    <a:pt x="6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54"/>
            <p:cNvSpPr/>
            <p:nvPr/>
          </p:nvSpPr>
          <p:spPr>
            <a:xfrm>
              <a:off x="3137025" y="229515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1"/>
                  </a:moveTo>
                  <a:lnTo>
                    <a:pt x="0" y="4681"/>
                  </a:lnTo>
                  <a:lnTo>
                    <a:pt x="198" y="4963"/>
                  </a:lnTo>
                  <a:lnTo>
                    <a:pt x="6883" y="282"/>
                  </a:lnTo>
                  <a:lnTo>
                    <a:pt x="66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54"/>
            <p:cNvSpPr/>
            <p:nvPr/>
          </p:nvSpPr>
          <p:spPr>
            <a:xfrm>
              <a:off x="3121000" y="2280000"/>
              <a:ext cx="203550" cy="154475"/>
            </a:xfrm>
            <a:custGeom>
              <a:avLst/>
              <a:gdLst/>
              <a:ahLst/>
              <a:cxnLst/>
              <a:rect l="l" t="t" r="r" b="b"/>
              <a:pathLst>
                <a:path w="8142" h="6179" extrusionOk="0">
                  <a:moveTo>
                    <a:pt x="7390" y="255"/>
                  </a:moveTo>
                  <a:lnTo>
                    <a:pt x="7880" y="952"/>
                  </a:lnTo>
                  <a:lnTo>
                    <a:pt x="779" y="5924"/>
                  </a:lnTo>
                  <a:lnTo>
                    <a:pt x="289" y="5223"/>
                  </a:lnTo>
                  <a:lnTo>
                    <a:pt x="7390" y="255"/>
                  </a:lnTo>
                  <a:close/>
                  <a:moveTo>
                    <a:pt x="7391" y="1"/>
                  </a:moveTo>
                  <a:cubicBezTo>
                    <a:pt x="7340" y="1"/>
                    <a:pt x="7288" y="16"/>
                    <a:pt x="7243" y="47"/>
                  </a:cubicBezTo>
                  <a:lnTo>
                    <a:pt x="142" y="5016"/>
                  </a:lnTo>
                  <a:cubicBezTo>
                    <a:pt x="28" y="5096"/>
                    <a:pt x="1" y="5254"/>
                    <a:pt x="78" y="5371"/>
                  </a:cubicBezTo>
                  <a:lnTo>
                    <a:pt x="567" y="6068"/>
                  </a:lnTo>
                  <a:cubicBezTo>
                    <a:pt x="608" y="6125"/>
                    <a:pt x="665" y="6162"/>
                    <a:pt x="732" y="6172"/>
                  </a:cubicBezTo>
                  <a:cubicBezTo>
                    <a:pt x="749" y="6176"/>
                    <a:pt x="762" y="6179"/>
                    <a:pt x="779" y="6179"/>
                  </a:cubicBezTo>
                  <a:cubicBezTo>
                    <a:pt x="829" y="6179"/>
                    <a:pt x="879" y="6162"/>
                    <a:pt x="923" y="6132"/>
                  </a:cubicBezTo>
                  <a:lnTo>
                    <a:pt x="8024" y="1160"/>
                  </a:lnTo>
                  <a:cubicBezTo>
                    <a:pt x="8081" y="1120"/>
                    <a:pt x="8118" y="1063"/>
                    <a:pt x="8128" y="996"/>
                  </a:cubicBezTo>
                  <a:cubicBezTo>
                    <a:pt x="8141" y="929"/>
                    <a:pt x="8124" y="862"/>
                    <a:pt x="8088" y="808"/>
                  </a:cubicBezTo>
                  <a:lnTo>
                    <a:pt x="7598" y="107"/>
                  </a:lnTo>
                  <a:cubicBezTo>
                    <a:pt x="7549" y="38"/>
                    <a:pt x="7471" y="1"/>
                    <a:pt x="7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54"/>
            <p:cNvSpPr/>
            <p:nvPr/>
          </p:nvSpPr>
          <p:spPr>
            <a:xfrm>
              <a:off x="3128225" y="2286350"/>
              <a:ext cx="189775" cy="141775"/>
            </a:xfrm>
            <a:custGeom>
              <a:avLst/>
              <a:gdLst/>
              <a:ahLst/>
              <a:cxnLst/>
              <a:rect l="l" t="t" r="r" b="b"/>
              <a:pathLst>
                <a:path w="7591" h="5671" extrusionOk="0">
                  <a:moveTo>
                    <a:pt x="7041" y="353"/>
                  </a:moveTo>
                  <a:lnTo>
                    <a:pt x="7235" y="634"/>
                  </a:lnTo>
                  <a:lnTo>
                    <a:pt x="550" y="5315"/>
                  </a:lnTo>
                  <a:lnTo>
                    <a:pt x="352" y="5033"/>
                  </a:lnTo>
                  <a:lnTo>
                    <a:pt x="7041" y="353"/>
                  </a:lnTo>
                  <a:close/>
                  <a:moveTo>
                    <a:pt x="7101" y="1"/>
                  </a:moveTo>
                  <a:lnTo>
                    <a:pt x="0" y="4969"/>
                  </a:lnTo>
                  <a:lnTo>
                    <a:pt x="490" y="5670"/>
                  </a:lnTo>
                  <a:lnTo>
                    <a:pt x="7591" y="698"/>
                  </a:lnTo>
                  <a:lnTo>
                    <a:pt x="7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54"/>
            <p:cNvSpPr/>
            <p:nvPr/>
          </p:nvSpPr>
          <p:spPr>
            <a:xfrm>
              <a:off x="5108400" y="2560600"/>
              <a:ext cx="188375" cy="108075"/>
            </a:xfrm>
            <a:custGeom>
              <a:avLst/>
              <a:gdLst/>
              <a:ahLst/>
              <a:cxnLst/>
              <a:rect l="l" t="t" r="r" b="b"/>
              <a:pathLst>
                <a:path w="7535" h="4323" extrusionOk="0">
                  <a:moveTo>
                    <a:pt x="168" y="1"/>
                  </a:moveTo>
                  <a:lnTo>
                    <a:pt x="1" y="306"/>
                  </a:lnTo>
                  <a:lnTo>
                    <a:pt x="7366" y="4322"/>
                  </a:lnTo>
                  <a:lnTo>
                    <a:pt x="7534" y="4017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54"/>
            <p:cNvSpPr/>
            <p:nvPr/>
          </p:nvSpPr>
          <p:spPr>
            <a:xfrm>
              <a:off x="5092550" y="2545650"/>
              <a:ext cx="220050" cy="137950"/>
            </a:xfrm>
            <a:custGeom>
              <a:avLst/>
              <a:gdLst/>
              <a:ahLst/>
              <a:cxnLst/>
              <a:rect l="l" t="t" r="r" b="b"/>
              <a:pathLst>
                <a:path w="8802" h="5518" extrusionOk="0">
                  <a:moveTo>
                    <a:pt x="702" y="253"/>
                  </a:moveTo>
                  <a:lnTo>
                    <a:pt x="8510" y="4515"/>
                  </a:lnTo>
                  <a:lnTo>
                    <a:pt x="8101" y="5262"/>
                  </a:lnTo>
                  <a:lnTo>
                    <a:pt x="289" y="1004"/>
                  </a:lnTo>
                  <a:lnTo>
                    <a:pt x="702" y="253"/>
                  </a:lnTo>
                  <a:close/>
                  <a:moveTo>
                    <a:pt x="699" y="1"/>
                  </a:moveTo>
                  <a:cubicBezTo>
                    <a:pt x="609" y="1"/>
                    <a:pt x="523" y="48"/>
                    <a:pt x="477" y="133"/>
                  </a:cubicBezTo>
                  <a:lnTo>
                    <a:pt x="68" y="880"/>
                  </a:lnTo>
                  <a:cubicBezTo>
                    <a:pt x="1" y="1004"/>
                    <a:pt x="44" y="1159"/>
                    <a:pt x="169" y="1226"/>
                  </a:cubicBezTo>
                  <a:lnTo>
                    <a:pt x="7980" y="5487"/>
                  </a:lnTo>
                  <a:cubicBezTo>
                    <a:pt x="8017" y="5507"/>
                    <a:pt x="8057" y="5517"/>
                    <a:pt x="8101" y="5517"/>
                  </a:cubicBezTo>
                  <a:cubicBezTo>
                    <a:pt x="8195" y="5517"/>
                    <a:pt x="8279" y="5467"/>
                    <a:pt x="8326" y="5386"/>
                  </a:cubicBezTo>
                  <a:lnTo>
                    <a:pt x="8735" y="4635"/>
                  </a:lnTo>
                  <a:cubicBezTo>
                    <a:pt x="8802" y="4515"/>
                    <a:pt x="8758" y="4360"/>
                    <a:pt x="8634" y="4290"/>
                  </a:cubicBezTo>
                  <a:lnTo>
                    <a:pt x="822" y="32"/>
                  </a:lnTo>
                  <a:cubicBezTo>
                    <a:pt x="783" y="11"/>
                    <a:pt x="741" y="1"/>
                    <a:pt x="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54"/>
            <p:cNvSpPr/>
            <p:nvPr/>
          </p:nvSpPr>
          <p:spPr>
            <a:xfrm>
              <a:off x="5099775" y="2551975"/>
              <a:ext cx="205625" cy="125250"/>
            </a:xfrm>
            <a:custGeom>
              <a:avLst/>
              <a:gdLst/>
              <a:ahLst/>
              <a:cxnLst/>
              <a:rect l="l" t="t" r="r" b="b"/>
              <a:pathLst>
                <a:path w="8225" h="5010" extrusionOk="0">
                  <a:moveTo>
                    <a:pt x="513" y="346"/>
                  </a:moveTo>
                  <a:lnTo>
                    <a:pt x="7879" y="4362"/>
                  </a:lnTo>
                  <a:lnTo>
                    <a:pt x="7711" y="4667"/>
                  </a:lnTo>
                  <a:lnTo>
                    <a:pt x="346" y="651"/>
                  </a:lnTo>
                  <a:lnTo>
                    <a:pt x="513" y="346"/>
                  </a:lnTo>
                  <a:close/>
                  <a:moveTo>
                    <a:pt x="413" y="0"/>
                  </a:moveTo>
                  <a:lnTo>
                    <a:pt x="0" y="751"/>
                  </a:lnTo>
                  <a:lnTo>
                    <a:pt x="7812" y="5009"/>
                  </a:lnTo>
                  <a:lnTo>
                    <a:pt x="8224" y="4262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54"/>
            <p:cNvSpPr/>
            <p:nvPr/>
          </p:nvSpPr>
          <p:spPr>
            <a:xfrm>
              <a:off x="2837875" y="3055475"/>
              <a:ext cx="255575" cy="59275"/>
            </a:xfrm>
            <a:custGeom>
              <a:avLst/>
              <a:gdLst/>
              <a:ahLst/>
              <a:cxnLst/>
              <a:rect l="l" t="t" r="r" b="b"/>
              <a:pathLst>
                <a:path w="10223" h="2371" extrusionOk="0">
                  <a:moveTo>
                    <a:pt x="71" y="0"/>
                  </a:moveTo>
                  <a:lnTo>
                    <a:pt x="0" y="339"/>
                  </a:lnTo>
                  <a:lnTo>
                    <a:pt x="10156" y="2370"/>
                  </a:lnTo>
                  <a:lnTo>
                    <a:pt x="10223" y="2032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54"/>
            <p:cNvSpPr/>
            <p:nvPr/>
          </p:nvSpPr>
          <p:spPr>
            <a:xfrm>
              <a:off x="2823550" y="3041725"/>
              <a:ext cx="284325" cy="86850"/>
            </a:xfrm>
            <a:custGeom>
              <a:avLst/>
              <a:gdLst/>
              <a:ahLst/>
              <a:cxnLst/>
              <a:rect l="l" t="t" r="r" b="b"/>
              <a:pathLst>
                <a:path w="11373" h="3474" extrusionOk="0">
                  <a:moveTo>
                    <a:pt x="443" y="252"/>
                  </a:moveTo>
                  <a:lnTo>
                    <a:pt x="11094" y="2381"/>
                  </a:lnTo>
                  <a:lnTo>
                    <a:pt x="10927" y="3219"/>
                  </a:lnTo>
                  <a:lnTo>
                    <a:pt x="275" y="1090"/>
                  </a:lnTo>
                  <a:lnTo>
                    <a:pt x="443" y="252"/>
                  </a:lnTo>
                  <a:close/>
                  <a:moveTo>
                    <a:pt x="449" y="0"/>
                  </a:moveTo>
                  <a:cubicBezTo>
                    <a:pt x="397" y="0"/>
                    <a:pt x="347" y="14"/>
                    <a:pt x="302" y="40"/>
                  </a:cubicBezTo>
                  <a:cubicBezTo>
                    <a:pt x="245" y="77"/>
                    <a:pt x="208" y="138"/>
                    <a:pt x="195" y="201"/>
                  </a:cubicBezTo>
                  <a:lnTo>
                    <a:pt x="27" y="1040"/>
                  </a:lnTo>
                  <a:cubicBezTo>
                    <a:pt x="0" y="1177"/>
                    <a:pt x="87" y="1311"/>
                    <a:pt x="228" y="1338"/>
                  </a:cubicBezTo>
                  <a:lnTo>
                    <a:pt x="10880" y="3467"/>
                  </a:lnTo>
                  <a:cubicBezTo>
                    <a:pt x="10893" y="3470"/>
                    <a:pt x="10910" y="3474"/>
                    <a:pt x="10927" y="3474"/>
                  </a:cubicBezTo>
                  <a:cubicBezTo>
                    <a:pt x="10977" y="3474"/>
                    <a:pt x="11027" y="3457"/>
                    <a:pt x="11067" y="3430"/>
                  </a:cubicBezTo>
                  <a:cubicBezTo>
                    <a:pt x="11124" y="3393"/>
                    <a:pt x="11165" y="3336"/>
                    <a:pt x="11178" y="3269"/>
                  </a:cubicBezTo>
                  <a:lnTo>
                    <a:pt x="11346" y="2431"/>
                  </a:lnTo>
                  <a:cubicBezTo>
                    <a:pt x="11373" y="2293"/>
                    <a:pt x="11282" y="2159"/>
                    <a:pt x="11145" y="2133"/>
                  </a:cubicBezTo>
                  <a:lnTo>
                    <a:pt x="493" y="4"/>
                  </a:lnTo>
                  <a:cubicBezTo>
                    <a:pt x="478" y="1"/>
                    <a:pt x="464" y="0"/>
                    <a:pt x="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54"/>
            <p:cNvSpPr/>
            <p:nvPr/>
          </p:nvSpPr>
          <p:spPr>
            <a:xfrm>
              <a:off x="2830425" y="3048000"/>
              <a:ext cx="270500" cy="74200"/>
            </a:xfrm>
            <a:custGeom>
              <a:avLst/>
              <a:gdLst/>
              <a:ahLst/>
              <a:cxnLst/>
              <a:rect l="l" t="t" r="r" b="b"/>
              <a:pathLst>
                <a:path w="10820" h="2968" extrusionOk="0">
                  <a:moveTo>
                    <a:pt x="369" y="299"/>
                  </a:moveTo>
                  <a:lnTo>
                    <a:pt x="10521" y="2331"/>
                  </a:lnTo>
                  <a:lnTo>
                    <a:pt x="10454" y="2669"/>
                  </a:lnTo>
                  <a:lnTo>
                    <a:pt x="298" y="638"/>
                  </a:lnTo>
                  <a:lnTo>
                    <a:pt x="369" y="299"/>
                  </a:lnTo>
                  <a:close/>
                  <a:moveTo>
                    <a:pt x="168" y="1"/>
                  </a:moveTo>
                  <a:lnTo>
                    <a:pt x="0" y="839"/>
                  </a:lnTo>
                  <a:lnTo>
                    <a:pt x="10652" y="2968"/>
                  </a:lnTo>
                  <a:lnTo>
                    <a:pt x="10819" y="213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54"/>
            <p:cNvSpPr/>
            <p:nvPr/>
          </p:nvSpPr>
          <p:spPr>
            <a:xfrm>
              <a:off x="3296600" y="3786675"/>
              <a:ext cx="137075" cy="105825"/>
            </a:xfrm>
            <a:custGeom>
              <a:avLst/>
              <a:gdLst/>
              <a:ahLst/>
              <a:cxnLst/>
              <a:rect l="l" t="t" r="r" b="b"/>
              <a:pathLst>
                <a:path w="5483" h="4233" extrusionOk="0">
                  <a:moveTo>
                    <a:pt x="5275" y="1"/>
                  </a:moveTo>
                  <a:lnTo>
                    <a:pt x="1" y="3957"/>
                  </a:lnTo>
                  <a:lnTo>
                    <a:pt x="209" y="4232"/>
                  </a:lnTo>
                  <a:lnTo>
                    <a:pt x="5482" y="276"/>
                  </a:lnTo>
                  <a:lnTo>
                    <a:pt x="5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54"/>
            <p:cNvSpPr/>
            <p:nvPr/>
          </p:nvSpPr>
          <p:spPr>
            <a:xfrm>
              <a:off x="3280525" y="3771450"/>
              <a:ext cx="169250" cy="136300"/>
            </a:xfrm>
            <a:custGeom>
              <a:avLst/>
              <a:gdLst/>
              <a:ahLst/>
              <a:cxnLst/>
              <a:rect l="l" t="t" r="r" b="b"/>
              <a:pathLst>
                <a:path w="6770" h="5452" extrusionOk="0">
                  <a:moveTo>
                    <a:pt x="5968" y="255"/>
                  </a:moveTo>
                  <a:lnTo>
                    <a:pt x="6477" y="939"/>
                  </a:lnTo>
                  <a:lnTo>
                    <a:pt x="798" y="5196"/>
                  </a:lnTo>
                  <a:lnTo>
                    <a:pt x="288" y="4516"/>
                  </a:lnTo>
                  <a:lnTo>
                    <a:pt x="5968" y="255"/>
                  </a:lnTo>
                  <a:close/>
                  <a:moveTo>
                    <a:pt x="5967" y="0"/>
                  </a:moveTo>
                  <a:cubicBezTo>
                    <a:pt x="5913" y="0"/>
                    <a:pt x="5860" y="17"/>
                    <a:pt x="5817" y="50"/>
                  </a:cubicBezTo>
                  <a:lnTo>
                    <a:pt x="138" y="4311"/>
                  </a:lnTo>
                  <a:cubicBezTo>
                    <a:pt x="24" y="4395"/>
                    <a:pt x="0" y="4556"/>
                    <a:pt x="84" y="4667"/>
                  </a:cubicBezTo>
                  <a:lnTo>
                    <a:pt x="597" y="5351"/>
                  </a:lnTo>
                  <a:cubicBezTo>
                    <a:pt x="634" y="5404"/>
                    <a:pt x="697" y="5438"/>
                    <a:pt x="764" y="5448"/>
                  </a:cubicBezTo>
                  <a:cubicBezTo>
                    <a:pt x="775" y="5451"/>
                    <a:pt x="788" y="5451"/>
                    <a:pt x="798" y="5451"/>
                  </a:cubicBezTo>
                  <a:cubicBezTo>
                    <a:pt x="855" y="5451"/>
                    <a:pt x="909" y="5434"/>
                    <a:pt x="952" y="5401"/>
                  </a:cubicBezTo>
                  <a:lnTo>
                    <a:pt x="6635" y="1140"/>
                  </a:lnTo>
                  <a:cubicBezTo>
                    <a:pt x="6746" y="1056"/>
                    <a:pt x="6769" y="895"/>
                    <a:pt x="6685" y="784"/>
                  </a:cubicBezTo>
                  <a:lnTo>
                    <a:pt x="6172" y="104"/>
                  </a:lnTo>
                  <a:cubicBezTo>
                    <a:pt x="6132" y="47"/>
                    <a:pt x="6072" y="13"/>
                    <a:pt x="6005" y="3"/>
                  </a:cubicBezTo>
                  <a:cubicBezTo>
                    <a:pt x="5992" y="1"/>
                    <a:pt x="5979" y="0"/>
                    <a:pt x="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54"/>
            <p:cNvSpPr/>
            <p:nvPr/>
          </p:nvSpPr>
          <p:spPr>
            <a:xfrm>
              <a:off x="3287725" y="3777800"/>
              <a:ext cx="154825" cy="123575"/>
            </a:xfrm>
            <a:custGeom>
              <a:avLst/>
              <a:gdLst/>
              <a:ahLst/>
              <a:cxnLst/>
              <a:rect l="l" t="t" r="r" b="b"/>
              <a:pathLst>
                <a:path w="6193" h="4943" extrusionOk="0">
                  <a:moveTo>
                    <a:pt x="5630" y="359"/>
                  </a:moveTo>
                  <a:lnTo>
                    <a:pt x="5837" y="634"/>
                  </a:lnTo>
                  <a:lnTo>
                    <a:pt x="564" y="4587"/>
                  </a:lnTo>
                  <a:lnTo>
                    <a:pt x="356" y="4312"/>
                  </a:lnTo>
                  <a:lnTo>
                    <a:pt x="5630" y="359"/>
                  </a:lnTo>
                  <a:close/>
                  <a:moveTo>
                    <a:pt x="5680" y="1"/>
                  </a:moveTo>
                  <a:lnTo>
                    <a:pt x="0" y="4262"/>
                  </a:lnTo>
                  <a:lnTo>
                    <a:pt x="510" y="4942"/>
                  </a:lnTo>
                  <a:lnTo>
                    <a:pt x="6193" y="685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54"/>
            <p:cNvSpPr/>
            <p:nvPr/>
          </p:nvSpPr>
          <p:spPr>
            <a:xfrm>
              <a:off x="3065525" y="4479350"/>
              <a:ext cx="190875" cy="158450"/>
            </a:xfrm>
            <a:custGeom>
              <a:avLst/>
              <a:gdLst/>
              <a:ahLst/>
              <a:cxnLst/>
              <a:rect l="l" t="t" r="r" b="b"/>
              <a:pathLst>
                <a:path w="7635" h="6338" extrusionOk="0">
                  <a:moveTo>
                    <a:pt x="218" y="1"/>
                  </a:moveTo>
                  <a:lnTo>
                    <a:pt x="0" y="269"/>
                  </a:lnTo>
                  <a:lnTo>
                    <a:pt x="7417" y="6337"/>
                  </a:lnTo>
                  <a:lnTo>
                    <a:pt x="7634" y="607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54"/>
            <p:cNvSpPr/>
            <p:nvPr/>
          </p:nvSpPr>
          <p:spPr>
            <a:xfrm>
              <a:off x="3049425" y="4464100"/>
              <a:ext cx="223075" cy="189025"/>
            </a:xfrm>
            <a:custGeom>
              <a:avLst/>
              <a:gdLst/>
              <a:ahLst/>
              <a:cxnLst/>
              <a:rect l="l" t="t" r="r" b="b"/>
              <a:pathLst>
                <a:path w="8923" h="7561" extrusionOk="0">
                  <a:moveTo>
                    <a:pt x="825" y="255"/>
                  </a:moveTo>
                  <a:lnTo>
                    <a:pt x="8637" y="6645"/>
                  </a:lnTo>
                  <a:lnTo>
                    <a:pt x="8097" y="7306"/>
                  </a:lnTo>
                  <a:lnTo>
                    <a:pt x="286" y="916"/>
                  </a:lnTo>
                  <a:lnTo>
                    <a:pt x="825" y="255"/>
                  </a:lnTo>
                  <a:close/>
                  <a:moveTo>
                    <a:pt x="813" y="0"/>
                  </a:moveTo>
                  <a:cubicBezTo>
                    <a:pt x="808" y="0"/>
                    <a:pt x="803" y="0"/>
                    <a:pt x="799" y="0"/>
                  </a:cubicBezTo>
                  <a:cubicBezTo>
                    <a:pt x="732" y="7"/>
                    <a:pt x="671" y="41"/>
                    <a:pt x="628" y="94"/>
                  </a:cubicBezTo>
                  <a:lnTo>
                    <a:pt x="91" y="755"/>
                  </a:lnTo>
                  <a:cubicBezTo>
                    <a:pt x="1" y="862"/>
                    <a:pt x="17" y="1023"/>
                    <a:pt x="125" y="1110"/>
                  </a:cubicBezTo>
                  <a:lnTo>
                    <a:pt x="7940" y="7500"/>
                  </a:lnTo>
                  <a:cubicBezTo>
                    <a:pt x="7983" y="7541"/>
                    <a:pt x="8040" y="7561"/>
                    <a:pt x="8097" y="7561"/>
                  </a:cubicBezTo>
                  <a:lnTo>
                    <a:pt x="8124" y="7561"/>
                  </a:lnTo>
                  <a:cubicBezTo>
                    <a:pt x="8191" y="7551"/>
                    <a:pt x="8252" y="7521"/>
                    <a:pt x="8295" y="7467"/>
                  </a:cubicBezTo>
                  <a:lnTo>
                    <a:pt x="8832" y="6806"/>
                  </a:lnTo>
                  <a:cubicBezTo>
                    <a:pt x="8922" y="6699"/>
                    <a:pt x="8905" y="6538"/>
                    <a:pt x="8798" y="6451"/>
                  </a:cubicBezTo>
                  <a:lnTo>
                    <a:pt x="986" y="57"/>
                  </a:lnTo>
                  <a:cubicBezTo>
                    <a:pt x="937" y="20"/>
                    <a:pt x="875" y="0"/>
                    <a:pt x="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54"/>
            <p:cNvSpPr/>
            <p:nvPr/>
          </p:nvSpPr>
          <p:spPr>
            <a:xfrm>
              <a:off x="3056550" y="4470475"/>
              <a:ext cx="208825" cy="176275"/>
            </a:xfrm>
            <a:custGeom>
              <a:avLst/>
              <a:gdLst/>
              <a:ahLst/>
              <a:cxnLst/>
              <a:rect l="l" t="t" r="r" b="b"/>
              <a:pathLst>
                <a:path w="8353" h="7051" extrusionOk="0">
                  <a:moveTo>
                    <a:pt x="577" y="356"/>
                  </a:moveTo>
                  <a:lnTo>
                    <a:pt x="7993" y="6427"/>
                  </a:lnTo>
                  <a:lnTo>
                    <a:pt x="7776" y="6692"/>
                  </a:lnTo>
                  <a:lnTo>
                    <a:pt x="359" y="624"/>
                  </a:lnTo>
                  <a:lnTo>
                    <a:pt x="577" y="356"/>
                  </a:lnTo>
                  <a:close/>
                  <a:moveTo>
                    <a:pt x="540" y="0"/>
                  </a:moveTo>
                  <a:lnTo>
                    <a:pt x="1" y="661"/>
                  </a:lnTo>
                  <a:lnTo>
                    <a:pt x="7812" y="7051"/>
                  </a:lnTo>
                  <a:lnTo>
                    <a:pt x="8352" y="639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54"/>
            <p:cNvSpPr/>
            <p:nvPr/>
          </p:nvSpPr>
          <p:spPr>
            <a:xfrm>
              <a:off x="3350500" y="4851250"/>
              <a:ext cx="135800" cy="89300"/>
            </a:xfrm>
            <a:custGeom>
              <a:avLst/>
              <a:gdLst/>
              <a:ahLst/>
              <a:cxnLst/>
              <a:rect l="l" t="t" r="r" b="b"/>
              <a:pathLst>
                <a:path w="5432" h="3572" extrusionOk="0">
                  <a:moveTo>
                    <a:pt x="182" y="1"/>
                  </a:moveTo>
                  <a:lnTo>
                    <a:pt x="1" y="289"/>
                  </a:lnTo>
                  <a:lnTo>
                    <a:pt x="5251" y="3571"/>
                  </a:lnTo>
                  <a:lnTo>
                    <a:pt x="5432" y="328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54"/>
            <p:cNvSpPr/>
            <p:nvPr/>
          </p:nvSpPr>
          <p:spPr>
            <a:xfrm>
              <a:off x="3334575" y="4836125"/>
              <a:ext cx="167750" cy="119500"/>
            </a:xfrm>
            <a:custGeom>
              <a:avLst/>
              <a:gdLst/>
              <a:ahLst/>
              <a:cxnLst/>
              <a:rect l="l" t="t" r="r" b="b"/>
              <a:pathLst>
                <a:path w="6710" h="4780" extrusionOk="0">
                  <a:moveTo>
                    <a:pt x="738" y="253"/>
                  </a:moveTo>
                  <a:lnTo>
                    <a:pt x="6418" y="3804"/>
                  </a:lnTo>
                  <a:lnTo>
                    <a:pt x="5968" y="4528"/>
                  </a:lnTo>
                  <a:lnTo>
                    <a:pt x="286" y="978"/>
                  </a:lnTo>
                  <a:lnTo>
                    <a:pt x="738" y="253"/>
                  </a:lnTo>
                  <a:close/>
                  <a:moveTo>
                    <a:pt x="742" y="1"/>
                  </a:moveTo>
                  <a:cubicBezTo>
                    <a:pt x="722" y="1"/>
                    <a:pt x="701" y="3"/>
                    <a:pt x="681" y="9"/>
                  </a:cubicBezTo>
                  <a:cubicBezTo>
                    <a:pt x="614" y="22"/>
                    <a:pt x="557" y="66"/>
                    <a:pt x="524" y="123"/>
                  </a:cubicBezTo>
                  <a:lnTo>
                    <a:pt x="74" y="844"/>
                  </a:lnTo>
                  <a:cubicBezTo>
                    <a:pt x="1" y="961"/>
                    <a:pt x="34" y="1118"/>
                    <a:pt x="151" y="1192"/>
                  </a:cubicBezTo>
                  <a:lnTo>
                    <a:pt x="5834" y="4743"/>
                  </a:lnTo>
                  <a:cubicBezTo>
                    <a:pt x="5874" y="4766"/>
                    <a:pt x="5921" y="4780"/>
                    <a:pt x="5968" y="4780"/>
                  </a:cubicBezTo>
                  <a:cubicBezTo>
                    <a:pt x="5988" y="4780"/>
                    <a:pt x="6009" y="4780"/>
                    <a:pt x="6025" y="4773"/>
                  </a:cubicBezTo>
                  <a:cubicBezTo>
                    <a:pt x="6092" y="4759"/>
                    <a:pt x="6149" y="4719"/>
                    <a:pt x="6183" y="4662"/>
                  </a:cubicBezTo>
                  <a:lnTo>
                    <a:pt x="6632" y="3941"/>
                  </a:lnTo>
                  <a:cubicBezTo>
                    <a:pt x="6709" y="3821"/>
                    <a:pt x="6672" y="3663"/>
                    <a:pt x="6552" y="3593"/>
                  </a:cubicBezTo>
                  <a:lnTo>
                    <a:pt x="872" y="39"/>
                  </a:lnTo>
                  <a:cubicBezTo>
                    <a:pt x="833" y="14"/>
                    <a:pt x="788" y="1"/>
                    <a:pt x="7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54"/>
            <p:cNvSpPr/>
            <p:nvPr/>
          </p:nvSpPr>
          <p:spPr>
            <a:xfrm>
              <a:off x="3341700" y="4842525"/>
              <a:ext cx="153325" cy="106825"/>
            </a:xfrm>
            <a:custGeom>
              <a:avLst/>
              <a:gdLst/>
              <a:ahLst/>
              <a:cxnLst/>
              <a:rect l="l" t="t" r="r" b="b"/>
              <a:pathLst>
                <a:path w="6133" h="4273" extrusionOk="0">
                  <a:moveTo>
                    <a:pt x="530" y="350"/>
                  </a:moveTo>
                  <a:lnTo>
                    <a:pt x="5784" y="3632"/>
                  </a:lnTo>
                  <a:lnTo>
                    <a:pt x="5603" y="3920"/>
                  </a:lnTo>
                  <a:lnTo>
                    <a:pt x="349" y="638"/>
                  </a:lnTo>
                  <a:lnTo>
                    <a:pt x="530" y="350"/>
                  </a:lnTo>
                  <a:close/>
                  <a:moveTo>
                    <a:pt x="453" y="1"/>
                  </a:moveTo>
                  <a:lnTo>
                    <a:pt x="1" y="722"/>
                  </a:lnTo>
                  <a:lnTo>
                    <a:pt x="5683" y="4272"/>
                  </a:lnTo>
                  <a:lnTo>
                    <a:pt x="6133" y="355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54"/>
            <p:cNvSpPr/>
            <p:nvPr/>
          </p:nvSpPr>
          <p:spPr>
            <a:xfrm>
              <a:off x="3087400" y="4154800"/>
              <a:ext cx="200350" cy="8750"/>
            </a:xfrm>
            <a:custGeom>
              <a:avLst/>
              <a:gdLst/>
              <a:ahLst/>
              <a:cxnLst/>
              <a:rect l="l" t="t" r="r" b="b"/>
              <a:pathLst>
                <a:path w="8014" h="350" extrusionOk="0">
                  <a:moveTo>
                    <a:pt x="0" y="1"/>
                  </a:moveTo>
                  <a:lnTo>
                    <a:pt x="0" y="350"/>
                  </a:lnTo>
                  <a:lnTo>
                    <a:pt x="8013" y="350"/>
                  </a:lnTo>
                  <a:lnTo>
                    <a:pt x="80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54"/>
            <p:cNvSpPr/>
            <p:nvPr/>
          </p:nvSpPr>
          <p:spPr>
            <a:xfrm>
              <a:off x="3074750" y="4142150"/>
              <a:ext cx="225725" cy="34050"/>
            </a:xfrm>
            <a:custGeom>
              <a:avLst/>
              <a:gdLst/>
              <a:ahLst/>
              <a:cxnLst/>
              <a:rect l="l" t="t" r="r" b="b"/>
              <a:pathLst>
                <a:path w="9029" h="1362" extrusionOk="0">
                  <a:moveTo>
                    <a:pt x="8774" y="252"/>
                  </a:moveTo>
                  <a:lnTo>
                    <a:pt x="8774" y="1107"/>
                  </a:lnTo>
                  <a:lnTo>
                    <a:pt x="252" y="1107"/>
                  </a:lnTo>
                  <a:lnTo>
                    <a:pt x="252" y="252"/>
                  </a:lnTo>
                  <a:close/>
                  <a:moveTo>
                    <a:pt x="252" y="1"/>
                  </a:moveTo>
                  <a:cubicBezTo>
                    <a:pt x="111" y="1"/>
                    <a:pt x="0" y="111"/>
                    <a:pt x="0" y="252"/>
                  </a:cubicBezTo>
                  <a:lnTo>
                    <a:pt x="0" y="1107"/>
                  </a:lnTo>
                  <a:cubicBezTo>
                    <a:pt x="0" y="1248"/>
                    <a:pt x="111" y="1362"/>
                    <a:pt x="252" y="1362"/>
                  </a:cubicBezTo>
                  <a:lnTo>
                    <a:pt x="8774" y="1362"/>
                  </a:lnTo>
                  <a:cubicBezTo>
                    <a:pt x="8915" y="1362"/>
                    <a:pt x="9029" y="1248"/>
                    <a:pt x="9029" y="1107"/>
                  </a:cubicBezTo>
                  <a:lnTo>
                    <a:pt x="9029" y="252"/>
                  </a:lnTo>
                  <a:cubicBezTo>
                    <a:pt x="9029" y="111"/>
                    <a:pt x="8915" y="1"/>
                    <a:pt x="8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54"/>
            <p:cNvSpPr/>
            <p:nvPr/>
          </p:nvSpPr>
          <p:spPr>
            <a:xfrm>
              <a:off x="3081025" y="4148450"/>
              <a:ext cx="213100" cy="21400"/>
            </a:xfrm>
            <a:custGeom>
              <a:avLst/>
              <a:gdLst/>
              <a:ahLst/>
              <a:cxnLst/>
              <a:rect l="l" t="t" r="r" b="b"/>
              <a:pathLst>
                <a:path w="8524" h="856" extrusionOk="0">
                  <a:moveTo>
                    <a:pt x="8268" y="255"/>
                  </a:moveTo>
                  <a:lnTo>
                    <a:pt x="8268" y="604"/>
                  </a:lnTo>
                  <a:lnTo>
                    <a:pt x="255" y="604"/>
                  </a:lnTo>
                  <a:lnTo>
                    <a:pt x="252" y="255"/>
                  </a:lnTo>
                  <a:close/>
                  <a:moveTo>
                    <a:pt x="1" y="0"/>
                  </a:moveTo>
                  <a:lnTo>
                    <a:pt x="1" y="855"/>
                  </a:lnTo>
                  <a:lnTo>
                    <a:pt x="8523" y="855"/>
                  </a:lnTo>
                  <a:lnTo>
                    <a:pt x="8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54"/>
            <p:cNvSpPr/>
            <p:nvPr/>
          </p:nvSpPr>
          <p:spPr>
            <a:xfrm>
              <a:off x="3847200" y="162060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0"/>
                  </a:moveTo>
                  <a:lnTo>
                    <a:pt x="1" y="4677"/>
                  </a:lnTo>
                  <a:lnTo>
                    <a:pt x="198" y="4962"/>
                  </a:lnTo>
                  <a:lnTo>
                    <a:pt x="6884" y="282"/>
                  </a:lnTo>
                  <a:lnTo>
                    <a:pt x="66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54"/>
            <p:cNvSpPr/>
            <p:nvPr/>
          </p:nvSpPr>
          <p:spPr>
            <a:xfrm>
              <a:off x="3831100" y="1605350"/>
              <a:ext cx="204225" cy="154500"/>
            </a:xfrm>
            <a:custGeom>
              <a:avLst/>
              <a:gdLst/>
              <a:ahLst/>
              <a:cxnLst/>
              <a:rect l="l" t="t" r="r" b="b"/>
              <a:pathLst>
                <a:path w="8169" h="6180" extrusionOk="0">
                  <a:moveTo>
                    <a:pt x="7390" y="255"/>
                  </a:moveTo>
                  <a:lnTo>
                    <a:pt x="7880" y="952"/>
                  </a:lnTo>
                  <a:lnTo>
                    <a:pt x="779" y="5924"/>
                  </a:lnTo>
                  <a:lnTo>
                    <a:pt x="289" y="5227"/>
                  </a:lnTo>
                  <a:lnTo>
                    <a:pt x="7390" y="255"/>
                  </a:lnTo>
                  <a:close/>
                  <a:moveTo>
                    <a:pt x="7384" y="0"/>
                  </a:moveTo>
                  <a:cubicBezTo>
                    <a:pt x="7335" y="0"/>
                    <a:pt x="7286" y="17"/>
                    <a:pt x="7246" y="47"/>
                  </a:cubicBezTo>
                  <a:lnTo>
                    <a:pt x="145" y="5019"/>
                  </a:lnTo>
                  <a:cubicBezTo>
                    <a:pt x="31" y="5100"/>
                    <a:pt x="1" y="5257"/>
                    <a:pt x="81" y="5371"/>
                  </a:cubicBezTo>
                  <a:lnTo>
                    <a:pt x="571" y="6072"/>
                  </a:lnTo>
                  <a:cubicBezTo>
                    <a:pt x="611" y="6125"/>
                    <a:pt x="668" y="6162"/>
                    <a:pt x="735" y="6176"/>
                  </a:cubicBezTo>
                  <a:cubicBezTo>
                    <a:pt x="749" y="6179"/>
                    <a:pt x="765" y="6179"/>
                    <a:pt x="779" y="6179"/>
                  </a:cubicBezTo>
                  <a:cubicBezTo>
                    <a:pt x="832" y="6179"/>
                    <a:pt x="883" y="6162"/>
                    <a:pt x="926" y="6132"/>
                  </a:cubicBezTo>
                  <a:lnTo>
                    <a:pt x="8027" y="1164"/>
                  </a:lnTo>
                  <a:cubicBezTo>
                    <a:pt x="8141" y="1083"/>
                    <a:pt x="8168" y="922"/>
                    <a:pt x="8088" y="808"/>
                  </a:cubicBezTo>
                  <a:lnTo>
                    <a:pt x="7598" y="111"/>
                  </a:lnTo>
                  <a:cubicBezTo>
                    <a:pt x="7561" y="54"/>
                    <a:pt x="7501" y="17"/>
                    <a:pt x="7437" y="7"/>
                  </a:cubicBezTo>
                  <a:cubicBezTo>
                    <a:pt x="7420" y="2"/>
                    <a:pt x="7402" y="0"/>
                    <a:pt x="7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54"/>
            <p:cNvSpPr/>
            <p:nvPr/>
          </p:nvSpPr>
          <p:spPr>
            <a:xfrm>
              <a:off x="3838325" y="1611700"/>
              <a:ext cx="189775" cy="141775"/>
            </a:xfrm>
            <a:custGeom>
              <a:avLst/>
              <a:gdLst/>
              <a:ahLst/>
              <a:cxnLst/>
              <a:rect l="l" t="t" r="r" b="b"/>
              <a:pathLst>
                <a:path w="7591" h="5671" extrusionOk="0">
                  <a:moveTo>
                    <a:pt x="7041" y="356"/>
                  </a:moveTo>
                  <a:lnTo>
                    <a:pt x="7239" y="638"/>
                  </a:lnTo>
                  <a:lnTo>
                    <a:pt x="553" y="5318"/>
                  </a:lnTo>
                  <a:lnTo>
                    <a:pt x="356" y="5033"/>
                  </a:lnTo>
                  <a:lnTo>
                    <a:pt x="7041" y="356"/>
                  </a:lnTo>
                  <a:close/>
                  <a:moveTo>
                    <a:pt x="7101" y="1"/>
                  </a:moveTo>
                  <a:lnTo>
                    <a:pt x="0" y="4973"/>
                  </a:lnTo>
                  <a:lnTo>
                    <a:pt x="490" y="5670"/>
                  </a:lnTo>
                  <a:lnTo>
                    <a:pt x="7591" y="702"/>
                  </a:lnTo>
                  <a:lnTo>
                    <a:pt x="7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54"/>
            <p:cNvSpPr/>
            <p:nvPr/>
          </p:nvSpPr>
          <p:spPr>
            <a:xfrm>
              <a:off x="4010550" y="1988900"/>
              <a:ext cx="200350" cy="8725"/>
            </a:xfrm>
            <a:custGeom>
              <a:avLst/>
              <a:gdLst/>
              <a:ahLst/>
              <a:cxnLst/>
              <a:rect l="l" t="t" r="r" b="b"/>
              <a:pathLst>
                <a:path w="8014" h="349" extrusionOk="0">
                  <a:moveTo>
                    <a:pt x="1" y="0"/>
                  </a:moveTo>
                  <a:lnTo>
                    <a:pt x="1" y="349"/>
                  </a:lnTo>
                  <a:lnTo>
                    <a:pt x="8014" y="349"/>
                  </a:lnTo>
                  <a:lnTo>
                    <a:pt x="8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54"/>
            <p:cNvSpPr/>
            <p:nvPr/>
          </p:nvSpPr>
          <p:spPr>
            <a:xfrm>
              <a:off x="3997900" y="1976225"/>
              <a:ext cx="225750" cy="34150"/>
            </a:xfrm>
            <a:custGeom>
              <a:avLst/>
              <a:gdLst/>
              <a:ahLst/>
              <a:cxnLst/>
              <a:rect l="l" t="t" r="r" b="b"/>
              <a:pathLst>
                <a:path w="9030" h="1366" extrusionOk="0">
                  <a:moveTo>
                    <a:pt x="8775" y="256"/>
                  </a:moveTo>
                  <a:lnTo>
                    <a:pt x="8775" y="1111"/>
                  </a:lnTo>
                  <a:lnTo>
                    <a:pt x="252" y="1111"/>
                  </a:lnTo>
                  <a:lnTo>
                    <a:pt x="252" y="256"/>
                  </a:lnTo>
                  <a:close/>
                  <a:moveTo>
                    <a:pt x="8775" y="1"/>
                  </a:moveTo>
                  <a:lnTo>
                    <a:pt x="252" y="4"/>
                  </a:lnTo>
                  <a:cubicBezTo>
                    <a:pt x="111" y="4"/>
                    <a:pt x="1" y="115"/>
                    <a:pt x="1" y="256"/>
                  </a:cubicBezTo>
                  <a:lnTo>
                    <a:pt x="1" y="1111"/>
                  </a:lnTo>
                  <a:cubicBezTo>
                    <a:pt x="1" y="1251"/>
                    <a:pt x="111" y="1365"/>
                    <a:pt x="252" y="1365"/>
                  </a:cubicBezTo>
                  <a:lnTo>
                    <a:pt x="8775" y="1365"/>
                  </a:lnTo>
                  <a:cubicBezTo>
                    <a:pt x="8916" y="1365"/>
                    <a:pt x="9030" y="1251"/>
                    <a:pt x="9030" y="1111"/>
                  </a:cubicBezTo>
                  <a:lnTo>
                    <a:pt x="9030" y="256"/>
                  </a:lnTo>
                  <a:cubicBezTo>
                    <a:pt x="9030" y="115"/>
                    <a:pt x="8916" y="1"/>
                    <a:pt x="87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54"/>
            <p:cNvSpPr/>
            <p:nvPr/>
          </p:nvSpPr>
          <p:spPr>
            <a:xfrm>
              <a:off x="4004200" y="1982600"/>
              <a:ext cx="213075" cy="21400"/>
            </a:xfrm>
            <a:custGeom>
              <a:avLst/>
              <a:gdLst/>
              <a:ahLst/>
              <a:cxnLst/>
              <a:rect l="l" t="t" r="r" b="b"/>
              <a:pathLst>
                <a:path w="8523" h="856" extrusionOk="0">
                  <a:moveTo>
                    <a:pt x="8268" y="252"/>
                  </a:moveTo>
                  <a:lnTo>
                    <a:pt x="8268" y="601"/>
                  </a:lnTo>
                  <a:lnTo>
                    <a:pt x="255" y="601"/>
                  </a:lnTo>
                  <a:lnTo>
                    <a:pt x="255" y="252"/>
                  </a:lnTo>
                  <a:close/>
                  <a:moveTo>
                    <a:pt x="0" y="1"/>
                  </a:moveTo>
                  <a:lnTo>
                    <a:pt x="0" y="856"/>
                  </a:lnTo>
                  <a:lnTo>
                    <a:pt x="8523" y="856"/>
                  </a:lnTo>
                  <a:lnTo>
                    <a:pt x="85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54"/>
            <p:cNvSpPr/>
            <p:nvPr/>
          </p:nvSpPr>
          <p:spPr>
            <a:xfrm>
              <a:off x="3794225" y="2401350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185" y="1"/>
                  </a:moveTo>
                  <a:lnTo>
                    <a:pt x="1" y="292"/>
                  </a:lnTo>
                  <a:lnTo>
                    <a:pt x="7383" y="4989"/>
                  </a:lnTo>
                  <a:lnTo>
                    <a:pt x="7568" y="4698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54"/>
            <p:cNvSpPr/>
            <p:nvPr/>
          </p:nvSpPr>
          <p:spPr>
            <a:xfrm>
              <a:off x="3778225" y="2386225"/>
              <a:ext cx="221225" cy="155050"/>
            </a:xfrm>
            <a:custGeom>
              <a:avLst/>
              <a:gdLst/>
              <a:ahLst/>
              <a:cxnLst/>
              <a:rect l="l" t="t" r="r" b="b"/>
              <a:pathLst>
                <a:path w="8849" h="6202" extrusionOk="0">
                  <a:moveTo>
                    <a:pt x="748" y="254"/>
                  </a:moveTo>
                  <a:lnTo>
                    <a:pt x="8556" y="5229"/>
                  </a:lnTo>
                  <a:lnTo>
                    <a:pt x="8104" y="5946"/>
                  </a:lnTo>
                  <a:lnTo>
                    <a:pt x="292" y="974"/>
                  </a:lnTo>
                  <a:lnTo>
                    <a:pt x="748" y="254"/>
                  </a:lnTo>
                  <a:close/>
                  <a:moveTo>
                    <a:pt x="743" y="0"/>
                  </a:moveTo>
                  <a:cubicBezTo>
                    <a:pt x="726" y="0"/>
                    <a:pt x="708" y="2"/>
                    <a:pt x="691" y="6"/>
                  </a:cubicBezTo>
                  <a:cubicBezTo>
                    <a:pt x="624" y="22"/>
                    <a:pt x="567" y="63"/>
                    <a:pt x="533" y="120"/>
                  </a:cubicBezTo>
                  <a:lnTo>
                    <a:pt x="77" y="840"/>
                  </a:lnTo>
                  <a:cubicBezTo>
                    <a:pt x="0" y="958"/>
                    <a:pt x="37" y="1115"/>
                    <a:pt x="155" y="1189"/>
                  </a:cubicBezTo>
                  <a:lnTo>
                    <a:pt x="7966" y="6161"/>
                  </a:lnTo>
                  <a:cubicBezTo>
                    <a:pt x="8007" y="6188"/>
                    <a:pt x="8054" y="6201"/>
                    <a:pt x="8104" y="6201"/>
                  </a:cubicBezTo>
                  <a:cubicBezTo>
                    <a:pt x="8121" y="6201"/>
                    <a:pt x="8141" y="6198"/>
                    <a:pt x="8157" y="6195"/>
                  </a:cubicBezTo>
                  <a:cubicBezTo>
                    <a:pt x="8224" y="6178"/>
                    <a:pt x="8281" y="6141"/>
                    <a:pt x="8318" y="6084"/>
                  </a:cubicBezTo>
                  <a:lnTo>
                    <a:pt x="8774" y="5360"/>
                  </a:lnTo>
                  <a:cubicBezTo>
                    <a:pt x="8848" y="5242"/>
                    <a:pt x="8811" y="5085"/>
                    <a:pt x="8694" y="5011"/>
                  </a:cubicBezTo>
                  <a:lnTo>
                    <a:pt x="882" y="39"/>
                  </a:lnTo>
                  <a:cubicBezTo>
                    <a:pt x="840" y="14"/>
                    <a:pt x="792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54"/>
            <p:cNvSpPr/>
            <p:nvPr/>
          </p:nvSpPr>
          <p:spPr>
            <a:xfrm>
              <a:off x="3785525" y="2392550"/>
              <a:ext cx="206700" cy="142350"/>
            </a:xfrm>
            <a:custGeom>
              <a:avLst/>
              <a:gdLst/>
              <a:ahLst/>
              <a:cxnLst/>
              <a:rect l="l" t="t" r="r" b="b"/>
              <a:pathLst>
                <a:path w="8268" h="5694" extrusionOk="0">
                  <a:moveTo>
                    <a:pt x="533" y="353"/>
                  </a:moveTo>
                  <a:lnTo>
                    <a:pt x="7916" y="5050"/>
                  </a:lnTo>
                  <a:lnTo>
                    <a:pt x="7731" y="5345"/>
                  </a:lnTo>
                  <a:lnTo>
                    <a:pt x="349" y="644"/>
                  </a:lnTo>
                  <a:lnTo>
                    <a:pt x="533" y="353"/>
                  </a:lnTo>
                  <a:close/>
                  <a:moveTo>
                    <a:pt x="456" y="1"/>
                  </a:moveTo>
                  <a:lnTo>
                    <a:pt x="0" y="721"/>
                  </a:lnTo>
                  <a:lnTo>
                    <a:pt x="7812" y="5693"/>
                  </a:lnTo>
                  <a:lnTo>
                    <a:pt x="8268" y="4973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54"/>
            <p:cNvSpPr/>
            <p:nvPr/>
          </p:nvSpPr>
          <p:spPr>
            <a:xfrm>
              <a:off x="3877625" y="3294100"/>
              <a:ext cx="57950" cy="167825"/>
            </a:xfrm>
            <a:custGeom>
              <a:avLst/>
              <a:gdLst/>
              <a:ahLst/>
              <a:cxnLst/>
              <a:rect l="l" t="t" r="r" b="b"/>
              <a:pathLst>
                <a:path w="2318" h="6713" extrusionOk="0">
                  <a:moveTo>
                    <a:pt x="1989" y="0"/>
                  </a:moveTo>
                  <a:lnTo>
                    <a:pt x="1" y="6615"/>
                  </a:lnTo>
                  <a:lnTo>
                    <a:pt x="333" y="6712"/>
                  </a:lnTo>
                  <a:lnTo>
                    <a:pt x="2317" y="101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54"/>
            <p:cNvSpPr/>
            <p:nvPr/>
          </p:nvSpPr>
          <p:spPr>
            <a:xfrm>
              <a:off x="3863200" y="3279825"/>
              <a:ext cx="86775" cy="196350"/>
            </a:xfrm>
            <a:custGeom>
              <a:avLst/>
              <a:gdLst/>
              <a:ahLst/>
              <a:cxnLst/>
              <a:rect l="l" t="t" r="r" b="b"/>
              <a:pathLst>
                <a:path w="3471" h="7854" extrusionOk="0">
                  <a:moveTo>
                    <a:pt x="2391" y="256"/>
                  </a:moveTo>
                  <a:lnTo>
                    <a:pt x="3209" y="501"/>
                  </a:lnTo>
                  <a:lnTo>
                    <a:pt x="1077" y="7602"/>
                  </a:lnTo>
                  <a:lnTo>
                    <a:pt x="262" y="7357"/>
                  </a:lnTo>
                  <a:lnTo>
                    <a:pt x="2391" y="256"/>
                  </a:lnTo>
                  <a:close/>
                  <a:moveTo>
                    <a:pt x="2393" y="1"/>
                  </a:moveTo>
                  <a:cubicBezTo>
                    <a:pt x="2284" y="1"/>
                    <a:pt x="2183" y="72"/>
                    <a:pt x="2150" y="182"/>
                  </a:cubicBezTo>
                  <a:lnTo>
                    <a:pt x="21" y="7283"/>
                  </a:lnTo>
                  <a:cubicBezTo>
                    <a:pt x="1" y="7347"/>
                    <a:pt x="8" y="7417"/>
                    <a:pt x="38" y="7474"/>
                  </a:cubicBezTo>
                  <a:cubicBezTo>
                    <a:pt x="71" y="7535"/>
                    <a:pt x="125" y="7578"/>
                    <a:pt x="189" y="7598"/>
                  </a:cubicBezTo>
                  <a:lnTo>
                    <a:pt x="1007" y="7843"/>
                  </a:lnTo>
                  <a:cubicBezTo>
                    <a:pt x="1030" y="7850"/>
                    <a:pt x="1054" y="7853"/>
                    <a:pt x="1081" y="7853"/>
                  </a:cubicBezTo>
                  <a:cubicBezTo>
                    <a:pt x="1121" y="7853"/>
                    <a:pt x="1161" y="7843"/>
                    <a:pt x="1198" y="7823"/>
                  </a:cubicBezTo>
                  <a:cubicBezTo>
                    <a:pt x="1258" y="7793"/>
                    <a:pt x="1302" y="7739"/>
                    <a:pt x="1322" y="7676"/>
                  </a:cubicBezTo>
                  <a:lnTo>
                    <a:pt x="3451" y="571"/>
                  </a:lnTo>
                  <a:cubicBezTo>
                    <a:pt x="3471" y="507"/>
                    <a:pt x="3464" y="437"/>
                    <a:pt x="3431" y="380"/>
                  </a:cubicBezTo>
                  <a:cubicBezTo>
                    <a:pt x="3401" y="320"/>
                    <a:pt x="3347" y="276"/>
                    <a:pt x="3280" y="256"/>
                  </a:cubicBezTo>
                  <a:lnTo>
                    <a:pt x="2465" y="11"/>
                  </a:lnTo>
                  <a:cubicBezTo>
                    <a:pt x="2441" y="4"/>
                    <a:pt x="2417" y="1"/>
                    <a:pt x="2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54"/>
            <p:cNvSpPr/>
            <p:nvPr/>
          </p:nvSpPr>
          <p:spPr>
            <a:xfrm>
              <a:off x="3869750" y="3286225"/>
              <a:ext cx="73700" cy="183650"/>
            </a:xfrm>
            <a:custGeom>
              <a:avLst/>
              <a:gdLst/>
              <a:ahLst/>
              <a:cxnLst/>
              <a:rect l="l" t="t" r="r" b="b"/>
              <a:pathLst>
                <a:path w="2948" h="7346" extrusionOk="0">
                  <a:moveTo>
                    <a:pt x="2300" y="315"/>
                  </a:moveTo>
                  <a:lnTo>
                    <a:pt x="2629" y="416"/>
                  </a:lnTo>
                  <a:lnTo>
                    <a:pt x="648" y="7031"/>
                  </a:lnTo>
                  <a:lnTo>
                    <a:pt x="316" y="6930"/>
                  </a:lnTo>
                  <a:lnTo>
                    <a:pt x="2300" y="315"/>
                  </a:lnTo>
                  <a:close/>
                  <a:moveTo>
                    <a:pt x="2129" y="0"/>
                  </a:moveTo>
                  <a:lnTo>
                    <a:pt x="0" y="7101"/>
                  </a:lnTo>
                  <a:lnTo>
                    <a:pt x="815" y="7346"/>
                  </a:lnTo>
                  <a:lnTo>
                    <a:pt x="2947" y="245"/>
                  </a:lnTo>
                  <a:lnTo>
                    <a:pt x="21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54"/>
            <p:cNvSpPr/>
            <p:nvPr/>
          </p:nvSpPr>
          <p:spPr>
            <a:xfrm>
              <a:off x="3775625" y="3804800"/>
              <a:ext cx="190950" cy="158425"/>
            </a:xfrm>
            <a:custGeom>
              <a:avLst/>
              <a:gdLst/>
              <a:ahLst/>
              <a:cxnLst/>
              <a:rect l="l" t="t" r="r" b="b"/>
              <a:pathLst>
                <a:path w="7638" h="6337" extrusionOk="0">
                  <a:moveTo>
                    <a:pt x="218" y="0"/>
                  </a:moveTo>
                  <a:lnTo>
                    <a:pt x="0" y="265"/>
                  </a:lnTo>
                  <a:lnTo>
                    <a:pt x="7420" y="6337"/>
                  </a:lnTo>
                  <a:lnTo>
                    <a:pt x="7638" y="606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54"/>
            <p:cNvSpPr/>
            <p:nvPr/>
          </p:nvSpPr>
          <p:spPr>
            <a:xfrm>
              <a:off x="3759625" y="3789475"/>
              <a:ext cx="222975" cy="189000"/>
            </a:xfrm>
            <a:custGeom>
              <a:avLst/>
              <a:gdLst/>
              <a:ahLst/>
              <a:cxnLst/>
              <a:rect l="l" t="t" r="r" b="b"/>
              <a:pathLst>
                <a:path w="8919" h="7560" extrusionOk="0">
                  <a:moveTo>
                    <a:pt x="821" y="254"/>
                  </a:moveTo>
                  <a:lnTo>
                    <a:pt x="8633" y="6645"/>
                  </a:lnTo>
                  <a:lnTo>
                    <a:pt x="8093" y="7308"/>
                  </a:lnTo>
                  <a:lnTo>
                    <a:pt x="282" y="918"/>
                  </a:lnTo>
                  <a:lnTo>
                    <a:pt x="821" y="254"/>
                  </a:lnTo>
                  <a:close/>
                  <a:moveTo>
                    <a:pt x="832" y="0"/>
                  </a:moveTo>
                  <a:cubicBezTo>
                    <a:pt x="821" y="0"/>
                    <a:pt x="809" y="1"/>
                    <a:pt x="798" y="3"/>
                  </a:cubicBezTo>
                  <a:cubicBezTo>
                    <a:pt x="731" y="10"/>
                    <a:pt x="667" y="43"/>
                    <a:pt x="627" y="93"/>
                  </a:cubicBezTo>
                  <a:lnTo>
                    <a:pt x="91" y="754"/>
                  </a:lnTo>
                  <a:cubicBezTo>
                    <a:pt x="0" y="861"/>
                    <a:pt x="17" y="1022"/>
                    <a:pt x="124" y="1113"/>
                  </a:cubicBezTo>
                  <a:lnTo>
                    <a:pt x="7936" y="7503"/>
                  </a:lnTo>
                  <a:cubicBezTo>
                    <a:pt x="7979" y="7540"/>
                    <a:pt x="8036" y="7560"/>
                    <a:pt x="8097" y="7560"/>
                  </a:cubicBezTo>
                  <a:lnTo>
                    <a:pt x="8120" y="7560"/>
                  </a:lnTo>
                  <a:cubicBezTo>
                    <a:pt x="8187" y="7553"/>
                    <a:pt x="8251" y="7520"/>
                    <a:pt x="8295" y="7469"/>
                  </a:cubicBezTo>
                  <a:lnTo>
                    <a:pt x="8831" y="6806"/>
                  </a:lnTo>
                  <a:cubicBezTo>
                    <a:pt x="8918" y="6698"/>
                    <a:pt x="8901" y="6537"/>
                    <a:pt x="8794" y="6450"/>
                  </a:cubicBezTo>
                  <a:lnTo>
                    <a:pt x="982" y="60"/>
                  </a:lnTo>
                  <a:cubicBezTo>
                    <a:pt x="941" y="21"/>
                    <a:pt x="887" y="0"/>
                    <a:pt x="8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54"/>
            <p:cNvSpPr/>
            <p:nvPr/>
          </p:nvSpPr>
          <p:spPr>
            <a:xfrm>
              <a:off x="3766750" y="3795825"/>
              <a:ext cx="208725" cy="176375"/>
            </a:xfrm>
            <a:custGeom>
              <a:avLst/>
              <a:gdLst/>
              <a:ahLst/>
              <a:cxnLst/>
              <a:rect l="l" t="t" r="r" b="b"/>
              <a:pathLst>
                <a:path w="8349" h="7055" extrusionOk="0">
                  <a:moveTo>
                    <a:pt x="573" y="359"/>
                  </a:moveTo>
                  <a:lnTo>
                    <a:pt x="7989" y="6428"/>
                  </a:lnTo>
                  <a:lnTo>
                    <a:pt x="7775" y="6696"/>
                  </a:lnTo>
                  <a:lnTo>
                    <a:pt x="355" y="624"/>
                  </a:lnTo>
                  <a:lnTo>
                    <a:pt x="573" y="359"/>
                  </a:lnTo>
                  <a:close/>
                  <a:moveTo>
                    <a:pt x="536" y="0"/>
                  </a:moveTo>
                  <a:lnTo>
                    <a:pt x="0" y="661"/>
                  </a:lnTo>
                  <a:lnTo>
                    <a:pt x="7808" y="7054"/>
                  </a:lnTo>
                  <a:lnTo>
                    <a:pt x="8348" y="6391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54"/>
            <p:cNvSpPr/>
            <p:nvPr/>
          </p:nvSpPr>
          <p:spPr>
            <a:xfrm>
              <a:off x="3865300" y="4442900"/>
              <a:ext cx="135825" cy="89375"/>
            </a:xfrm>
            <a:custGeom>
              <a:avLst/>
              <a:gdLst/>
              <a:ahLst/>
              <a:cxnLst/>
              <a:rect l="l" t="t" r="r" b="b"/>
              <a:pathLst>
                <a:path w="5433" h="3575" extrusionOk="0">
                  <a:moveTo>
                    <a:pt x="182" y="0"/>
                  </a:moveTo>
                  <a:lnTo>
                    <a:pt x="1" y="292"/>
                  </a:lnTo>
                  <a:lnTo>
                    <a:pt x="5251" y="3574"/>
                  </a:lnTo>
                  <a:lnTo>
                    <a:pt x="5432" y="3282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54"/>
            <p:cNvSpPr/>
            <p:nvPr/>
          </p:nvSpPr>
          <p:spPr>
            <a:xfrm>
              <a:off x="3849375" y="4427800"/>
              <a:ext cx="167750" cy="119550"/>
            </a:xfrm>
            <a:custGeom>
              <a:avLst/>
              <a:gdLst/>
              <a:ahLst/>
              <a:cxnLst/>
              <a:rect l="l" t="t" r="r" b="b"/>
              <a:pathLst>
                <a:path w="6710" h="4782" extrusionOk="0">
                  <a:moveTo>
                    <a:pt x="738" y="256"/>
                  </a:moveTo>
                  <a:lnTo>
                    <a:pt x="6421" y="3806"/>
                  </a:lnTo>
                  <a:lnTo>
                    <a:pt x="5972" y="4527"/>
                  </a:lnTo>
                  <a:lnTo>
                    <a:pt x="289" y="976"/>
                  </a:lnTo>
                  <a:lnTo>
                    <a:pt x="738" y="256"/>
                  </a:lnTo>
                  <a:close/>
                  <a:moveTo>
                    <a:pt x="737" y="0"/>
                  </a:moveTo>
                  <a:cubicBezTo>
                    <a:pt x="718" y="0"/>
                    <a:pt x="700" y="3"/>
                    <a:pt x="681" y="7"/>
                  </a:cubicBezTo>
                  <a:cubicBezTo>
                    <a:pt x="614" y="24"/>
                    <a:pt x="557" y="64"/>
                    <a:pt x="524" y="121"/>
                  </a:cubicBezTo>
                  <a:lnTo>
                    <a:pt x="75" y="846"/>
                  </a:lnTo>
                  <a:cubicBezTo>
                    <a:pt x="1" y="963"/>
                    <a:pt x="34" y="1117"/>
                    <a:pt x="155" y="1194"/>
                  </a:cubicBezTo>
                  <a:lnTo>
                    <a:pt x="5834" y="4741"/>
                  </a:lnTo>
                  <a:cubicBezTo>
                    <a:pt x="5875" y="4768"/>
                    <a:pt x="5922" y="4782"/>
                    <a:pt x="5969" y="4782"/>
                  </a:cubicBezTo>
                  <a:cubicBezTo>
                    <a:pt x="5989" y="4782"/>
                    <a:pt x="6009" y="4778"/>
                    <a:pt x="6026" y="4775"/>
                  </a:cubicBezTo>
                  <a:cubicBezTo>
                    <a:pt x="6093" y="4758"/>
                    <a:pt x="6150" y="4718"/>
                    <a:pt x="6183" y="4664"/>
                  </a:cubicBezTo>
                  <a:lnTo>
                    <a:pt x="6636" y="3943"/>
                  </a:lnTo>
                  <a:cubicBezTo>
                    <a:pt x="6710" y="3823"/>
                    <a:pt x="6673" y="3665"/>
                    <a:pt x="6555" y="3591"/>
                  </a:cubicBezTo>
                  <a:lnTo>
                    <a:pt x="872" y="41"/>
                  </a:lnTo>
                  <a:cubicBezTo>
                    <a:pt x="832" y="15"/>
                    <a:pt x="784" y="0"/>
                    <a:pt x="7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54"/>
            <p:cNvSpPr/>
            <p:nvPr/>
          </p:nvSpPr>
          <p:spPr>
            <a:xfrm>
              <a:off x="3856600" y="4434250"/>
              <a:ext cx="153325" cy="106725"/>
            </a:xfrm>
            <a:custGeom>
              <a:avLst/>
              <a:gdLst/>
              <a:ahLst/>
              <a:cxnLst/>
              <a:rect l="l" t="t" r="r" b="b"/>
              <a:pathLst>
                <a:path w="6133" h="4269" extrusionOk="0">
                  <a:moveTo>
                    <a:pt x="530" y="346"/>
                  </a:moveTo>
                  <a:lnTo>
                    <a:pt x="5780" y="3628"/>
                  </a:lnTo>
                  <a:lnTo>
                    <a:pt x="5599" y="3920"/>
                  </a:lnTo>
                  <a:lnTo>
                    <a:pt x="349" y="638"/>
                  </a:lnTo>
                  <a:lnTo>
                    <a:pt x="530" y="346"/>
                  </a:lnTo>
                  <a:close/>
                  <a:moveTo>
                    <a:pt x="449" y="1"/>
                  </a:moveTo>
                  <a:lnTo>
                    <a:pt x="0" y="718"/>
                  </a:lnTo>
                  <a:lnTo>
                    <a:pt x="5683" y="4269"/>
                  </a:lnTo>
                  <a:lnTo>
                    <a:pt x="6132" y="3548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54"/>
            <p:cNvSpPr/>
            <p:nvPr/>
          </p:nvSpPr>
          <p:spPr>
            <a:xfrm>
              <a:off x="5464375" y="3428200"/>
              <a:ext cx="200350" cy="8650"/>
            </a:xfrm>
            <a:custGeom>
              <a:avLst/>
              <a:gdLst/>
              <a:ahLst/>
              <a:cxnLst/>
              <a:rect l="l" t="t" r="r" b="b"/>
              <a:pathLst>
                <a:path w="8014" h="346" extrusionOk="0">
                  <a:moveTo>
                    <a:pt x="0" y="0"/>
                  </a:moveTo>
                  <a:lnTo>
                    <a:pt x="0" y="346"/>
                  </a:lnTo>
                  <a:lnTo>
                    <a:pt x="8013" y="346"/>
                  </a:lnTo>
                  <a:lnTo>
                    <a:pt x="80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54"/>
            <p:cNvSpPr/>
            <p:nvPr/>
          </p:nvSpPr>
          <p:spPr>
            <a:xfrm>
              <a:off x="5451725" y="3415450"/>
              <a:ext cx="225725" cy="34150"/>
            </a:xfrm>
            <a:custGeom>
              <a:avLst/>
              <a:gdLst/>
              <a:ahLst/>
              <a:cxnLst/>
              <a:rect l="l" t="t" r="r" b="b"/>
              <a:pathLst>
                <a:path w="9029" h="1366" extrusionOk="0">
                  <a:moveTo>
                    <a:pt x="8774" y="256"/>
                  </a:moveTo>
                  <a:lnTo>
                    <a:pt x="8774" y="1111"/>
                  </a:lnTo>
                  <a:lnTo>
                    <a:pt x="255" y="1111"/>
                  </a:lnTo>
                  <a:lnTo>
                    <a:pt x="255" y="256"/>
                  </a:lnTo>
                  <a:close/>
                  <a:moveTo>
                    <a:pt x="255" y="1"/>
                  </a:moveTo>
                  <a:cubicBezTo>
                    <a:pt x="114" y="1"/>
                    <a:pt x="0" y="115"/>
                    <a:pt x="0" y="256"/>
                  </a:cubicBezTo>
                  <a:lnTo>
                    <a:pt x="0" y="1111"/>
                  </a:lnTo>
                  <a:cubicBezTo>
                    <a:pt x="0" y="1251"/>
                    <a:pt x="114" y="1365"/>
                    <a:pt x="255" y="1365"/>
                  </a:cubicBezTo>
                  <a:lnTo>
                    <a:pt x="8778" y="1365"/>
                  </a:lnTo>
                  <a:cubicBezTo>
                    <a:pt x="8915" y="1362"/>
                    <a:pt x="9029" y="1251"/>
                    <a:pt x="9029" y="1111"/>
                  </a:cubicBezTo>
                  <a:lnTo>
                    <a:pt x="9029" y="256"/>
                  </a:lnTo>
                  <a:cubicBezTo>
                    <a:pt x="9029" y="115"/>
                    <a:pt x="8915" y="1"/>
                    <a:pt x="8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54"/>
            <p:cNvSpPr/>
            <p:nvPr/>
          </p:nvSpPr>
          <p:spPr>
            <a:xfrm>
              <a:off x="5458075" y="3421825"/>
              <a:ext cx="213100" cy="21400"/>
            </a:xfrm>
            <a:custGeom>
              <a:avLst/>
              <a:gdLst/>
              <a:ahLst/>
              <a:cxnLst/>
              <a:rect l="l" t="t" r="r" b="b"/>
              <a:pathLst>
                <a:path w="8524" h="856" extrusionOk="0">
                  <a:moveTo>
                    <a:pt x="8265" y="255"/>
                  </a:moveTo>
                  <a:lnTo>
                    <a:pt x="8265" y="601"/>
                  </a:lnTo>
                  <a:lnTo>
                    <a:pt x="252" y="601"/>
                  </a:lnTo>
                  <a:lnTo>
                    <a:pt x="252" y="255"/>
                  </a:lnTo>
                  <a:close/>
                  <a:moveTo>
                    <a:pt x="1" y="1"/>
                  </a:moveTo>
                  <a:lnTo>
                    <a:pt x="1" y="856"/>
                  </a:lnTo>
                  <a:lnTo>
                    <a:pt x="8524" y="856"/>
                  </a:lnTo>
                  <a:lnTo>
                    <a:pt x="85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54"/>
            <p:cNvSpPr/>
            <p:nvPr/>
          </p:nvSpPr>
          <p:spPr>
            <a:xfrm>
              <a:off x="2781975" y="332485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198" y="1"/>
                  </a:moveTo>
                  <a:lnTo>
                    <a:pt x="0" y="282"/>
                  </a:lnTo>
                  <a:lnTo>
                    <a:pt x="6689" y="4963"/>
                  </a:lnTo>
                  <a:lnTo>
                    <a:pt x="6883" y="468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54"/>
            <p:cNvSpPr/>
            <p:nvPr/>
          </p:nvSpPr>
          <p:spPr>
            <a:xfrm>
              <a:off x="2765950" y="3309650"/>
              <a:ext cx="204225" cy="154525"/>
            </a:xfrm>
            <a:custGeom>
              <a:avLst/>
              <a:gdLst/>
              <a:ahLst/>
              <a:cxnLst/>
              <a:rect l="l" t="t" r="r" b="b"/>
              <a:pathLst>
                <a:path w="8169" h="6181" extrusionOk="0">
                  <a:moveTo>
                    <a:pt x="775" y="257"/>
                  </a:moveTo>
                  <a:lnTo>
                    <a:pt x="7880" y="5225"/>
                  </a:lnTo>
                  <a:lnTo>
                    <a:pt x="7390" y="5926"/>
                  </a:lnTo>
                  <a:lnTo>
                    <a:pt x="289" y="954"/>
                  </a:lnTo>
                  <a:lnTo>
                    <a:pt x="775" y="257"/>
                  </a:lnTo>
                  <a:close/>
                  <a:moveTo>
                    <a:pt x="778" y="1"/>
                  </a:moveTo>
                  <a:cubicBezTo>
                    <a:pt x="763" y="1"/>
                    <a:pt x="747" y="2"/>
                    <a:pt x="732" y="5"/>
                  </a:cubicBezTo>
                  <a:cubicBezTo>
                    <a:pt x="665" y="15"/>
                    <a:pt x="608" y="52"/>
                    <a:pt x="567" y="109"/>
                  </a:cubicBezTo>
                  <a:lnTo>
                    <a:pt x="81" y="806"/>
                  </a:lnTo>
                  <a:cubicBezTo>
                    <a:pt x="1" y="924"/>
                    <a:pt x="28" y="1081"/>
                    <a:pt x="142" y="1162"/>
                  </a:cubicBezTo>
                  <a:lnTo>
                    <a:pt x="7246" y="6134"/>
                  </a:lnTo>
                  <a:cubicBezTo>
                    <a:pt x="7286" y="6164"/>
                    <a:pt x="7340" y="6177"/>
                    <a:pt x="7390" y="6181"/>
                  </a:cubicBezTo>
                  <a:cubicBezTo>
                    <a:pt x="7407" y="6181"/>
                    <a:pt x="7420" y="6177"/>
                    <a:pt x="7434" y="6174"/>
                  </a:cubicBezTo>
                  <a:cubicBezTo>
                    <a:pt x="7501" y="6164"/>
                    <a:pt x="7561" y="6127"/>
                    <a:pt x="7598" y="6070"/>
                  </a:cubicBezTo>
                  <a:lnTo>
                    <a:pt x="8088" y="5373"/>
                  </a:lnTo>
                  <a:cubicBezTo>
                    <a:pt x="8168" y="5255"/>
                    <a:pt x="8138" y="5098"/>
                    <a:pt x="8024" y="5017"/>
                  </a:cubicBezTo>
                  <a:lnTo>
                    <a:pt x="923" y="45"/>
                  </a:lnTo>
                  <a:cubicBezTo>
                    <a:pt x="879" y="17"/>
                    <a:pt x="829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54"/>
            <p:cNvSpPr/>
            <p:nvPr/>
          </p:nvSpPr>
          <p:spPr>
            <a:xfrm>
              <a:off x="2773175" y="3316050"/>
              <a:ext cx="189775" cy="141750"/>
            </a:xfrm>
            <a:custGeom>
              <a:avLst/>
              <a:gdLst/>
              <a:ahLst/>
              <a:cxnLst/>
              <a:rect l="l" t="t" r="r" b="b"/>
              <a:pathLst>
                <a:path w="7591" h="5670" extrusionOk="0">
                  <a:moveTo>
                    <a:pt x="550" y="353"/>
                  </a:moveTo>
                  <a:lnTo>
                    <a:pt x="7235" y="5033"/>
                  </a:lnTo>
                  <a:lnTo>
                    <a:pt x="7038" y="5315"/>
                  </a:lnTo>
                  <a:lnTo>
                    <a:pt x="352" y="634"/>
                  </a:lnTo>
                  <a:lnTo>
                    <a:pt x="550" y="353"/>
                  </a:lnTo>
                  <a:close/>
                  <a:moveTo>
                    <a:pt x="490" y="1"/>
                  </a:moveTo>
                  <a:lnTo>
                    <a:pt x="0" y="698"/>
                  </a:lnTo>
                  <a:lnTo>
                    <a:pt x="7101" y="5670"/>
                  </a:lnTo>
                  <a:lnTo>
                    <a:pt x="7591" y="4969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54"/>
            <p:cNvSpPr/>
            <p:nvPr/>
          </p:nvSpPr>
          <p:spPr>
            <a:xfrm>
              <a:off x="3122925" y="1722600"/>
              <a:ext cx="200350" cy="8750"/>
            </a:xfrm>
            <a:custGeom>
              <a:avLst/>
              <a:gdLst/>
              <a:ahLst/>
              <a:cxnLst/>
              <a:rect l="l" t="t" r="r" b="b"/>
              <a:pathLst>
                <a:path w="8014" h="350" extrusionOk="0">
                  <a:moveTo>
                    <a:pt x="1" y="1"/>
                  </a:moveTo>
                  <a:lnTo>
                    <a:pt x="1" y="349"/>
                  </a:lnTo>
                  <a:lnTo>
                    <a:pt x="8014" y="349"/>
                  </a:lnTo>
                  <a:lnTo>
                    <a:pt x="80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54"/>
            <p:cNvSpPr/>
            <p:nvPr/>
          </p:nvSpPr>
          <p:spPr>
            <a:xfrm>
              <a:off x="3110200" y="1709950"/>
              <a:ext cx="225825" cy="34050"/>
            </a:xfrm>
            <a:custGeom>
              <a:avLst/>
              <a:gdLst/>
              <a:ahLst/>
              <a:cxnLst/>
              <a:rect l="l" t="t" r="r" b="b"/>
              <a:pathLst>
                <a:path w="9033" h="1362" extrusionOk="0">
                  <a:moveTo>
                    <a:pt x="8778" y="255"/>
                  </a:moveTo>
                  <a:lnTo>
                    <a:pt x="8778" y="1107"/>
                  </a:lnTo>
                  <a:lnTo>
                    <a:pt x="255" y="1107"/>
                  </a:lnTo>
                  <a:lnTo>
                    <a:pt x="255" y="255"/>
                  </a:lnTo>
                  <a:close/>
                  <a:moveTo>
                    <a:pt x="255" y="0"/>
                  </a:moveTo>
                  <a:cubicBezTo>
                    <a:pt x="114" y="0"/>
                    <a:pt x="0" y="114"/>
                    <a:pt x="0" y="255"/>
                  </a:cubicBezTo>
                  <a:lnTo>
                    <a:pt x="0" y="1110"/>
                  </a:lnTo>
                  <a:cubicBezTo>
                    <a:pt x="0" y="1247"/>
                    <a:pt x="114" y="1361"/>
                    <a:pt x="255" y="1361"/>
                  </a:cubicBezTo>
                  <a:lnTo>
                    <a:pt x="8778" y="1361"/>
                  </a:lnTo>
                  <a:cubicBezTo>
                    <a:pt x="8919" y="1361"/>
                    <a:pt x="9033" y="1247"/>
                    <a:pt x="9033" y="1110"/>
                  </a:cubicBezTo>
                  <a:lnTo>
                    <a:pt x="9033" y="255"/>
                  </a:lnTo>
                  <a:cubicBezTo>
                    <a:pt x="9033" y="114"/>
                    <a:pt x="8919" y="0"/>
                    <a:pt x="8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54"/>
            <p:cNvSpPr/>
            <p:nvPr/>
          </p:nvSpPr>
          <p:spPr>
            <a:xfrm>
              <a:off x="3116575" y="1716325"/>
              <a:ext cx="213075" cy="21300"/>
            </a:xfrm>
            <a:custGeom>
              <a:avLst/>
              <a:gdLst/>
              <a:ahLst/>
              <a:cxnLst/>
              <a:rect l="l" t="t" r="r" b="b"/>
              <a:pathLst>
                <a:path w="8523" h="852" extrusionOk="0">
                  <a:moveTo>
                    <a:pt x="8268" y="252"/>
                  </a:moveTo>
                  <a:lnTo>
                    <a:pt x="8268" y="600"/>
                  </a:lnTo>
                  <a:lnTo>
                    <a:pt x="255" y="600"/>
                  </a:lnTo>
                  <a:lnTo>
                    <a:pt x="255" y="252"/>
                  </a:lnTo>
                  <a:close/>
                  <a:moveTo>
                    <a:pt x="0" y="0"/>
                  </a:moveTo>
                  <a:lnTo>
                    <a:pt x="0" y="852"/>
                  </a:lnTo>
                  <a:lnTo>
                    <a:pt x="8523" y="852"/>
                  </a:lnTo>
                  <a:lnTo>
                    <a:pt x="8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54"/>
            <p:cNvSpPr/>
            <p:nvPr/>
          </p:nvSpPr>
          <p:spPr>
            <a:xfrm>
              <a:off x="2249400" y="2738975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198" y="0"/>
                  </a:moveTo>
                  <a:lnTo>
                    <a:pt x="0" y="285"/>
                  </a:lnTo>
                  <a:lnTo>
                    <a:pt x="6686" y="4962"/>
                  </a:lnTo>
                  <a:lnTo>
                    <a:pt x="6883" y="4681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54"/>
            <p:cNvSpPr/>
            <p:nvPr/>
          </p:nvSpPr>
          <p:spPr>
            <a:xfrm>
              <a:off x="2233300" y="2723800"/>
              <a:ext cx="204300" cy="154500"/>
            </a:xfrm>
            <a:custGeom>
              <a:avLst/>
              <a:gdLst/>
              <a:ahLst/>
              <a:cxnLst/>
              <a:rect l="l" t="t" r="r" b="b"/>
              <a:pathLst>
                <a:path w="8172" h="6180" extrusionOk="0">
                  <a:moveTo>
                    <a:pt x="778" y="255"/>
                  </a:moveTo>
                  <a:lnTo>
                    <a:pt x="7879" y="5227"/>
                  </a:lnTo>
                  <a:lnTo>
                    <a:pt x="7393" y="5925"/>
                  </a:lnTo>
                  <a:lnTo>
                    <a:pt x="292" y="953"/>
                  </a:lnTo>
                  <a:lnTo>
                    <a:pt x="778" y="255"/>
                  </a:lnTo>
                  <a:close/>
                  <a:moveTo>
                    <a:pt x="777" y="1"/>
                  </a:moveTo>
                  <a:cubicBezTo>
                    <a:pt x="763" y="1"/>
                    <a:pt x="749" y="2"/>
                    <a:pt x="735" y="4"/>
                  </a:cubicBezTo>
                  <a:cubicBezTo>
                    <a:pt x="668" y="17"/>
                    <a:pt x="611" y="54"/>
                    <a:pt x="570" y="108"/>
                  </a:cubicBezTo>
                  <a:lnTo>
                    <a:pt x="81" y="808"/>
                  </a:lnTo>
                  <a:cubicBezTo>
                    <a:pt x="1" y="922"/>
                    <a:pt x="27" y="1083"/>
                    <a:pt x="145" y="1160"/>
                  </a:cubicBezTo>
                  <a:lnTo>
                    <a:pt x="7249" y="6133"/>
                  </a:lnTo>
                  <a:cubicBezTo>
                    <a:pt x="7289" y="6163"/>
                    <a:pt x="7340" y="6179"/>
                    <a:pt x="7393" y="6179"/>
                  </a:cubicBezTo>
                  <a:cubicBezTo>
                    <a:pt x="7407" y="6179"/>
                    <a:pt x="7423" y="6176"/>
                    <a:pt x="7437" y="6176"/>
                  </a:cubicBezTo>
                  <a:cubicBezTo>
                    <a:pt x="7504" y="6163"/>
                    <a:pt x="7564" y="6126"/>
                    <a:pt x="7601" y="6072"/>
                  </a:cubicBezTo>
                  <a:lnTo>
                    <a:pt x="8091" y="5371"/>
                  </a:lnTo>
                  <a:cubicBezTo>
                    <a:pt x="8171" y="5257"/>
                    <a:pt x="8141" y="5097"/>
                    <a:pt x="8027" y="5016"/>
                  </a:cubicBezTo>
                  <a:lnTo>
                    <a:pt x="926" y="47"/>
                  </a:lnTo>
                  <a:cubicBezTo>
                    <a:pt x="881" y="16"/>
                    <a:pt x="830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54"/>
            <p:cNvSpPr/>
            <p:nvPr/>
          </p:nvSpPr>
          <p:spPr>
            <a:xfrm>
              <a:off x="2240600" y="2730175"/>
              <a:ext cx="189700" cy="141750"/>
            </a:xfrm>
            <a:custGeom>
              <a:avLst/>
              <a:gdLst/>
              <a:ahLst/>
              <a:cxnLst/>
              <a:rect l="l" t="t" r="r" b="b"/>
              <a:pathLst>
                <a:path w="7588" h="5670" extrusionOk="0">
                  <a:moveTo>
                    <a:pt x="550" y="352"/>
                  </a:moveTo>
                  <a:lnTo>
                    <a:pt x="7235" y="5033"/>
                  </a:lnTo>
                  <a:lnTo>
                    <a:pt x="7038" y="5318"/>
                  </a:lnTo>
                  <a:lnTo>
                    <a:pt x="352" y="637"/>
                  </a:lnTo>
                  <a:lnTo>
                    <a:pt x="550" y="352"/>
                  </a:lnTo>
                  <a:close/>
                  <a:moveTo>
                    <a:pt x="486" y="0"/>
                  </a:moveTo>
                  <a:lnTo>
                    <a:pt x="0" y="698"/>
                  </a:lnTo>
                  <a:lnTo>
                    <a:pt x="7101" y="5670"/>
                  </a:lnTo>
                  <a:lnTo>
                    <a:pt x="7587" y="4972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54"/>
            <p:cNvSpPr/>
            <p:nvPr/>
          </p:nvSpPr>
          <p:spPr>
            <a:xfrm>
              <a:off x="2057700" y="3107425"/>
              <a:ext cx="200425" cy="8675"/>
            </a:xfrm>
            <a:custGeom>
              <a:avLst/>
              <a:gdLst/>
              <a:ahLst/>
              <a:cxnLst/>
              <a:rect l="l" t="t" r="r" b="b"/>
              <a:pathLst>
                <a:path w="8017" h="347" extrusionOk="0">
                  <a:moveTo>
                    <a:pt x="1" y="1"/>
                  </a:moveTo>
                  <a:lnTo>
                    <a:pt x="1" y="346"/>
                  </a:lnTo>
                  <a:lnTo>
                    <a:pt x="8017" y="346"/>
                  </a:lnTo>
                  <a:lnTo>
                    <a:pt x="80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54"/>
            <p:cNvSpPr/>
            <p:nvPr/>
          </p:nvSpPr>
          <p:spPr>
            <a:xfrm>
              <a:off x="2045050" y="3094700"/>
              <a:ext cx="225750" cy="34050"/>
            </a:xfrm>
            <a:custGeom>
              <a:avLst/>
              <a:gdLst/>
              <a:ahLst/>
              <a:cxnLst/>
              <a:rect l="l" t="t" r="r" b="b"/>
              <a:pathLst>
                <a:path w="9030" h="1362" extrusionOk="0">
                  <a:moveTo>
                    <a:pt x="8774" y="255"/>
                  </a:moveTo>
                  <a:lnTo>
                    <a:pt x="8774" y="1110"/>
                  </a:lnTo>
                  <a:lnTo>
                    <a:pt x="255" y="1110"/>
                  </a:lnTo>
                  <a:lnTo>
                    <a:pt x="255" y="255"/>
                  </a:lnTo>
                  <a:close/>
                  <a:moveTo>
                    <a:pt x="255" y="0"/>
                  </a:moveTo>
                  <a:cubicBezTo>
                    <a:pt x="114" y="0"/>
                    <a:pt x="0" y="114"/>
                    <a:pt x="0" y="255"/>
                  </a:cubicBezTo>
                  <a:lnTo>
                    <a:pt x="0" y="1110"/>
                  </a:lnTo>
                  <a:cubicBezTo>
                    <a:pt x="0" y="1247"/>
                    <a:pt x="114" y="1358"/>
                    <a:pt x="255" y="1361"/>
                  </a:cubicBezTo>
                  <a:lnTo>
                    <a:pt x="8774" y="1361"/>
                  </a:lnTo>
                  <a:cubicBezTo>
                    <a:pt x="8915" y="1358"/>
                    <a:pt x="9029" y="1247"/>
                    <a:pt x="9029" y="1110"/>
                  </a:cubicBezTo>
                  <a:lnTo>
                    <a:pt x="9029" y="255"/>
                  </a:lnTo>
                  <a:cubicBezTo>
                    <a:pt x="9029" y="114"/>
                    <a:pt x="8915" y="0"/>
                    <a:pt x="87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54"/>
            <p:cNvSpPr/>
            <p:nvPr/>
          </p:nvSpPr>
          <p:spPr>
            <a:xfrm>
              <a:off x="2051425" y="3101050"/>
              <a:ext cx="213000" cy="21325"/>
            </a:xfrm>
            <a:custGeom>
              <a:avLst/>
              <a:gdLst/>
              <a:ahLst/>
              <a:cxnLst/>
              <a:rect l="l" t="t" r="r" b="b"/>
              <a:pathLst>
                <a:path w="8520" h="853" extrusionOk="0">
                  <a:moveTo>
                    <a:pt x="8265" y="256"/>
                  </a:moveTo>
                  <a:lnTo>
                    <a:pt x="8265" y="601"/>
                  </a:lnTo>
                  <a:lnTo>
                    <a:pt x="252" y="601"/>
                  </a:lnTo>
                  <a:lnTo>
                    <a:pt x="252" y="256"/>
                  </a:lnTo>
                  <a:close/>
                  <a:moveTo>
                    <a:pt x="0" y="1"/>
                  </a:moveTo>
                  <a:lnTo>
                    <a:pt x="0" y="853"/>
                  </a:lnTo>
                  <a:lnTo>
                    <a:pt x="8519" y="853"/>
                  </a:lnTo>
                  <a:lnTo>
                    <a:pt x="85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54"/>
            <p:cNvSpPr/>
            <p:nvPr/>
          </p:nvSpPr>
          <p:spPr>
            <a:xfrm>
              <a:off x="2285275" y="3519800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7383" y="1"/>
                  </a:moveTo>
                  <a:lnTo>
                    <a:pt x="0" y="4698"/>
                  </a:lnTo>
                  <a:lnTo>
                    <a:pt x="181" y="4990"/>
                  </a:lnTo>
                  <a:lnTo>
                    <a:pt x="7567" y="293"/>
                  </a:lnTo>
                  <a:lnTo>
                    <a:pt x="7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54"/>
            <p:cNvSpPr/>
            <p:nvPr/>
          </p:nvSpPr>
          <p:spPr>
            <a:xfrm>
              <a:off x="2269250" y="3504675"/>
              <a:ext cx="221150" cy="155050"/>
            </a:xfrm>
            <a:custGeom>
              <a:avLst/>
              <a:gdLst/>
              <a:ahLst/>
              <a:cxnLst/>
              <a:rect l="l" t="t" r="r" b="b"/>
              <a:pathLst>
                <a:path w="8846" h="6202" extrusionOk="0">
                  <a:moveTo>
                    <a:pt x="8101" y="254"/>
                  </a:moveTo>
                  <a:lnTo>
                    <a:pt x="8557" y="975"/>
                  </a:lnTo>
                  <a:lnTo>
                    <a:pt x="745" y="5947"/>
                  </a:lnTo>
                  <a:lnTo>
                    <a:pt x="289" y="5226"/>
                  </a:lnTo>
                  <a:lnTo>
                    <a:pt x="8101" y="254"/>
                  </a:lnTo>
                  <a:close/>
                  <a:moveTo>
                    <a:pt x="8106" y="1"/>
                  </a:moveTo>
                  <a:cubicBezTo>
                    <a:pt x="8057" y="1"/>
                    <a:pt x="8009" y="15"/>
                    <a:pt x="7967" y="39"/>
                  </a:cubicBezTo>
                  <a:lnTo>
                    <a:pt x="155" y="5011"/>
                  </a:lnTo>
                  <a:cubicBezTo>
                    <a:pt x="34" y="5085"/>
                    <a:pt x="1" y="5243"/>
                    <a:pt x="75" y="5360"/>
                  </a:cubicBezTo>
                  <a:lnTo>
                    <a:pt x="531" y="6081"/>
                  </a:lnTo>
                  <a:cubicBezTo>
                    <a:pt x="567" y="6138"/>
                    <a:pt x="624" y="6178"/>
                    <a:pt x="688" y="6195"/>
                  </a:cubicBezTo>
                  <a:cubicBezTo>
                    <a:pt x="708" y="6198"/>
                    <a:pt x="725" y="6202"/>
                    <a:pt x="745" y="6202"/>
                  </a:cubicBezTo>
                  <a:cubicBezTo>
                    <a:pt x="792" y="6202"/>
                    <a:pt x="839" y="6188"/>
                    <a:pt x="879" y="6161"/>
                  </a:cubicBezTo>
                  <a:lnTo>
                    <a:pt x="8694" y="1189"/>
                  </a:lnTo>
                  <a:cubicBezTo>
                    <a:pt x="8812" y="1116"/>
                    <a:pt x="8845" y="958"/>
                    <a:pt x="8771" y="841"/>
                  </a:cubicBezTo>
                  <a:lnTo>
                    <a:pt x="8316" y="120"/>
                  </a:lnTo>
                  <a:cubicBezTo>
                    <a:pt x="8279" y="63"/>
                    <a:pt x="8222" y="23"/>
                    <a:pt x="8158" y="6"/>
                  </a:cubicBezTo>
                  <a:cubicBezTo>
                    <a:pt x="8141" y="2"/>
                    <a:pt x="8123" y="1"/>
                    <a:pt x="8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54"/>
            <p:cNvSpPr/>
            <p:nvPr/>
          </p:nvSpPr>
          <p:spPr>
            <a:xfrm>
              <a:off x="2276475" y="3511000"/>
              <a:ext cx="206700" cy="142350"/>
            </a:xfrm>
            <a:custGeom>
              <a:avLst/>
              <a:gdLst/>
              <a:ahLst/>
              <a:cxnLst/>
              <a:rect l="l" t="t" r="r" b="b"/>
              <a:pathLst>
                <a:path w="8268" h="5694" extrusionOk="0">
                  <a:moveTo>
                    <a:pt x="7735" y="353"/>
                  </a:moveTo>
                  <a:lnTo>
                    <a:pt x="7916" y="645"/>
                  </a:lnTo>
                  <a:lnTo>
                    <a:pt x="533" y="5342"/>
                  </a:lnTo>
                  <a:lnTo>
                    <a:pt x="349" y="5050"/>
                  </a:lnTo>
                  <a:lnTo>
                    <a:pt x="7735" y="353"/>
                  </a:lnTo>
                  <a:close/>
                  <a:moveTo>
                    <a:pt x="7812" y="1"/>
                  </a:moveTo>
                  <a:lnTo>
                    <a:pt x="0" y="4973"/>
                  </a:lnTo>
                  <a:lnTo>
                    <a:pt x="456" y="5694"/>
                  </a:lnTo>
                  <a:lnTo>
                    <a:pt x="8268" y="722"/>
                  </a:lnTo>
                  <a:lnTo>
                    <a:pt x="78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54"/>
            <p:cNvSpPr/>
            <p:nvPr/>
          </p:nvSpPr>
          <p:spPr>
            <a:xfrm>
              <a:off x="4557550" y="2503600"/>
              <a:ext cx="163400" cy="111175"/>
            </a:xfrm>
            <a:custGeom>
              <a:avLst/>
              <a:gdLst/>
              <a:ahLst/>
              <a:cxnLst/>
              <a:rect l="l" t="t" r="r" b="b"/>
              <a:pathLst>
                <a:path w="6536" h="4447" extrusionOk="0">
                  <a:moveTo>
                    <a:pt x="6344" y="1"/>
                  </a:moveTo>
                  <a:lnTo>
                    <a:pt x="1" y="4158"/>
                  </a:lnTo>
                  <a:lnTo>
                    <a:pt x="188" y="4447"/>
                  </a:lnTo>
                  <a:lnTo>
                    <a:pt x="6535" y="293"/>
                  </a:lnTo>
                  <a:lnTo>
                    <a:pt x="63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54"/>
            <p:cNvSpPr/>
            <p:nvPr/>
          </p:nvSpPr>
          <p:spPr>
            <a:xfrm>
              <a:off x="4541450" y="2488475"/>
              <a:ext cx="195500" cy="141475"/>
            </a:xfrm>
            <a:custGeom>
              <a:avLst/>
              <a:gdLst/>
              <a:ahLst/>
              <a:cxnLst/>
              <a:rect l="l" t="t" r="r" b="b"/>
              <a:pathLst>
                <a:path w="7820" h="5659" extrusionOk="0">
                  <a:moveTo>
                    <a:pt x="7065" y="257"/>
                  </a:moveTo>
                  <a:lnTo>
                    <a:pt x="7531" y="975"/>
                  </a:lnTo>
                  <a:lnTo>
                    <a:pt x="759" y="5404"/>
                  </a:lnTo>
                  <a:lnTo>
                    <a:pt x="293" y="4690"/>
                  </a:lnTo>
                  <a:lnTo>
                    <a:pt x="7065" y="257"/>
                  </a:lnTo>
                  <a:close/>
                  <a:moveTo>
                    <a:pt x="7066" y="1"/>
                  </a:moveTo>
                  <a:cubicBezTo>
                    <a:pt x="7017" y="1"/>
                    <a:pt x="6967" y="15"/>
                    <a:pt x="6924" y="43"/>
                  </a:cubicBezTo>
                  <a:lnTo>
                    <a:pt x="152" y="4475"/>
                  </a:lnTo>
                  <a:cubicBezTo>
                    <a:pt x="34" y="4552"/>
                    <a:pt x="1" y="4710"/>
                    <a:pt x="78" y="4827"/>
                  </a:cubicBezTo>
                  <a:lnTo>
                    <a:pt x="544" y="5544"/>
                  </a:lnTo>
                  <a:cubicBezTo>
                    <a:pt x="581" y="5598"/>
                    <a:pt x="641" y="5638"/>
                    <a:pt x="705" y="5652"/>
                  </a:cubicBezTo>
                  <a:cubicBezTo>
                    <a:pt x="722" y="5655"/>
                    <a:pt x="742" y="5658"/>
                    <a:pt x="759" y="5658"/>
                  </a:cubicBezTo>
                  <a:cubicBezTo>
                    <a:pt x="809" y="5658"/>
                    <a:pt x="856" y="5642"/>
                    <a:pt x="896" y="5615"/>
                  </a:cubicBezTo>
                  <a:lnTo>
                    <a:pt x="7669" y="1183"/>
                  </a:lnTo>
                  <a:cubicBezTo>
                    <a:pt x="7786" y="1105"/>
                    <a:pt x="7819" y="948"/>
                    <a:pt x="7742" y="831"/>
                  </a:cubicBezTo>
                  <a:lnTo>
                    <a:pt x="7276" y="116"/>
                  </a:lnTo>
                  <a:cubicBezTo>
                    <a:pt x="7239" y="59"/>
                    <a:pt x="7182" y="19"/>
                    <a:pt x="7115" y="6"/>
                  </a:cubicBezTo>
                  <a:cubicBezTo>
                    <a:pt x="7099" y="2"/>
                    <a:pt x="7083" y="1"/>
                    <a:pt x="7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54"/>
            <p:cNvSpPr/>
            <p:nvPr/>
          </p:nvSpPr>
          <p:spPr>
            <a:xfrm>
              <a:off x="4548750" y="2494900"/>
              <a:ext cx="181000" cy="128675"/>
            </a:xfrm>
            <a:custGeom>
              <a:avLst/>
              <a:gdLst/>
              <a:ahLst/>
              <a:cxnLst/>
              <a:rect l="l" t="t" r="r" b="b"/>
              <a:pathLst>
                <a:path w="7240" h="5147" extrusionOk="0">
                  <a:moveTo>
                    <a:pt x="6696" y="349"/>
                  </a:moveTo>
                  <a:lnTo>
                    <a:pt x="6887" y="641"/>
                  </a:lnTo>
                  <a:lnTo>
                    <a:pt x="540" y="4795"/>
                  </a:lnTo>
                  <a:lnTo>
                    <a:pt x="353" y="4506"/>
                  </a:lnTo>
                  <a:lnTo>
                    <a:pt x="6696" y="349"/>
                  </a:lnTo>
                  <a:close/>
                  <a:moveTo>
                    <a:pt x="6773" y="0"/>
                  </a:moveTo>
                  <a:lnTo>
                    <a:pt x="1" y="4433"/>
                  </a:lnTo>
                  <a:lnTo>
                    <a:pt x="467" y="5147"/>
                  </a:lnTo>
                  <a:lnTo>
                    <a:pt x="7239" y="714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54"/>
            <p:cNvSpPr/>
            <p:nvPr/>
          </p:nvSpPr>
          <p:spPr>
            <a:xfrm>
              <a:off x="4580950" y="2080425"/>
              <a:ext cx="164375" cy="128425"/>
            </a:xfrm>
            <a:custGeom>
              <a:avLst/>
              <a:gdLst/>
              <a:ahLst/>
              <a:cxnLst/>
              <a:rect l="l" t="t" r="r" b="b"/>
              <a:pathLst>
                <a:path w="6575" h="5137" extrusionOk="0">
                  <a:moveTo>
                    <a:pt x="208" y="0"/>
                  </a:moveTo>
                  <a:lnTo>
                    <a:pt x="0" y="272"/>
                  </a:lnTo>
                  <a:lnTo>
                    <a:pt x="6367" y="5137"/>
                  </a:lnTo>
                  <a:lnTo>
                    <a:pt x="6575" y="4865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54"/>
            <p:cNvSpPr/>
            <p:nvPr/>
          </p:nvSpPr>
          <p:spPr>
            <a:xfrm>
              <a:off x="4564850" y="2065125"/>
              <a:ext cx="196575" cy="158975"/>
            </a:xfrm>
            <a:custGeom>
              <a:avLst/>
              <a:gdLst/>
              <a:ahLst/>
              <a:cxnLst/>
              <a:rect l="l" t="t" r="r" b="b"/>
              <a:pathLst>
                <a:path w="7863" h="6359" extrusionOk="0">
                  <a:moveTo>
                    <a:pt x="805" y="253"/>
                  </a:moveTo>
                  <a:lnTo>
                    <a:pt x="7577" y="5427"/>
                  </a:lnTo>
                  <a:lnTo>
                    <a:pt x="7058" y="6104"/>
                  </a:lnTo>
                  <a:lnTo>
                    <a:pt x="289" y="931"/>
                  </a:lnTo>
                  <a:lnTo>
                    <a:pt x="805" y="253"/>
                  </a:lnTo>
                  <a:close/>
                  <a:moveTo>
                    <a:pt x="800" y="1"/>
                  </a:moveTo>
                  <a:cubicBezTo>
                    <a:pt x="791" y="1"/>
                    <a:pt x="781" y="1"/>
                    <a:pt x="771" y="2"/>
                  </a:cubicBezTo>
                  <a:cubicBezTo>
                    <a:pt x="704" y="12"/>
                    <a:pt x="644" y="49"/>
                    <a:pt x="604" y="99"/>
                  </a:cubicBezTo>
                  <a:lnTo>
                    <a:pt x="88" y="780"/>
                  </a:lnTo>
                  <a:cubicBezTo>
                    <a:pt x="0" y="890"/>
                    <a:pt x="24" y="1048"/>
                    <a:pt x="134" y="1132"/>
                  </a:cubicBezTo>
                  <a:lnTo>
                    <a:pt x="6907" y="6305"/>
                  </a:lnTo>
                  <a:cubicBezTo>
                    <a:pt x="6950" y="6342"/>
                    <a:pt x="7004" y="6359"/>
                    <a:pt x="7061" y="6359"/>
                  </a:cubicBezTo>
                  <a:lnTo>
                    <a:pt x="7095" y="6359"/>
                  </a:lnTo>
                  <a:cubicBezTo>
                    <a:pt x="7162" y="6349"/>
                    <a:pt x="7222" y="6315"/>
                    <a:pt x="7262" y="6261"/>
                  </a:cubicBezTo>
                  <a:lnTo>
                    <a:pt x="7779" y="5584"/>
                  </a:lnTo>
                  <a:cubicBezTo>
                    <a:pt x="7862" y="5470"/>
                    <a:pt x="7842" y="5313"/>
                    <a:pt x="7728" y="5229"/>
                  </a:cubicBezTo>
                  <a:lnTo>
                    <a:pt x="959" y="52"/>
                  </a:lnTo>
                  <a:cubicBezTo>
                    <a:pt x="913" y="18"/>
                    <a:pt x="857" y="1"/>
                    <a:pt x="8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54"/>
            <p:cNvSpPr/>
            <p:nvPr/>
          </p:nvSpPr>
          <p:spPr>
            <a:xfrm>
              <a:off x="4572050" y="2071450"/>
              <a:ext cx="182250" cy="146275"/>
            </a:xfrm>
            <a:custGeom>
              <a:avLst/>
              <a:gdLst/>
              <a:ahLst/>
              <a:cxnLst/>
              <a:rect l="l" t="t" r="r" b="b"/>
              <a:pathLst>
                <a:path w="7290" h="5851" extrusionOk="0">
                  <a:moveTo>
                    <a:pt x="567" y="359"/>
                  </a:moveTo>
                  <a:lnTo>
                    <a:pt x="6931" y="5224"/>
                  </a:lnTo>
                  <a:lnTo>
                    <a:pt x="6723" y="5496"/>
                  </a:lnTo>
                  <a:lnTo>
                    <a:pt x="356" y="631"/>
                  </a:lnTo>
                  <a:lnTo>
                    <a:pt x="567" y="359"/>
                  </a:lnTo>
                  <a:close/>
                  <a:moveTo>
                    <a:pt x="517" y="0"/>
                  </a:moveTo>
                  <a:lnTo>
                    <a:pt x="1" y="678"/>
                  </a:lnTo>
                  <a:lnTo>
                    <a:pt x="6773" y="5851"/>
                  </a:lnTo>
                  <a:lnTo>
                    <a:pt x="7289" y="5174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54"/>
            <p:cNvSpPr/>
            <p:nvPr/>
          </p:nvSpPr>
          <p:spPr>
            <a:xfrm>
              <a:off x="5065575" y="1802900"/>
              <a:ext cx="23400" cy="202100"/>
            </a:xfrm>
            <a:custGeom>
              <a:avLst/>
              <a:gdLst/>
              <a:ahLst/>
              <a:cxnLst/>
              <a:rect l="l" t="t" r="r" b="b"/>
              <a:pathLst>
                <a:path w="936" h="8084" extrusionOk="0">
                  <a:moveTo>
                    <a:pt x="594" y="0"/>
                  </a:moveTo>
                  <a:lnTo>
                    <a:pt x="0" y="8060"/>
                  </a:lnTo>
                  <a:lnTo>
                    <a:pt x="342" y="8084"/>
                  </a:lnTo>
                  <a:lnTo>
                    <a:pt x="936" y="24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54"/>
            <p:cNvSpPr/>
            <p:nvPr/>
          </p:nvSpPr>
          <p:spPr>
            <a:xfrm>
              <a:off x="5052325" y="1789675"/>
              <a:ext cx="49975" cy="228500"/>
            </a:xfrm>
            <a:custGeom>
              <a:avLst/>
              <a:gdLst/>
              <a:ahLst/>
              <a:cxnLst/>
              <a:rect l="l" t="t" r="r" b="b"/>
              <a:pathLst>
                <a:path w="1999" h="9140" extrusionOk="0">
                  <a:moveTo>
                    <a:pt x="889" y="258"/>
                  </a:moveTo>
                  <a:lnTo>
                    <a:pt x="1737" y="318"/>
                  </a:lnTo>
                  <a:lnTo>
                    <a:pt x="1110" y="8884"/>
                  </a:lnTo>
                  <a:lnTo>
                    <a:pt x="262" y="8824"/>
                  </a:lnTo>
                  <a:lnTo>
                    <a:pt x="889" y="258"/>
                  </a:lnTo>
                  <a:close/>
                  <a:moveTo>
                    <a:pt x="871" y="0"/>
                  </a:moveTo>
                  <a:cubicBezTo>
                    <a:pt x="745" y="0"/>
                    <a:pt x="643" y="112"/>
                    <a:pt x="634" y="238"/>
                  </a:cubicBezTo>
                  <a:lnTo>
                    <a:pt x="4" y="8804"/>
                  </a:lnTo>
                  <a:cubicBezTo>
                    <a:pt x="1" y="8871"/>
                    <a:pt x="21" y="8938"/>
                    <a:pt x="68" y="8988"/>
                  </a:cubicBezTo>
                  <a:cubicBezTo>
                    <a:pt x="111" y="9042"/>
                    <a:pt x="175" y="9072"/>
                    <a:pt x="242" y="9079"/>
                  </a:cubicBezTo>
                  <a:lnTo>
                    <a:pt x="1090" y="9139"/>
                  </a:lnTo>
                  <a:lnTo>
                    <a:pt x="1107" y="9139"/>
                  </a:lnTo>
                  <a:cubicBezTo>
                    <a:pt x="1241" y="9136"/>
                    <a:pt x="1352" y="9035"/>
                    <a:pt x="1358" y="8901"/>
                  </a:cubicBezTo>
                  <a:lnTo>
                    <a:pt x="1989" y="335"/>
                  </a:lnTo>
                  <a:cubicBezTo>
                    <a:pt x="1999" y="194"/>
                    <a:pt x="1895" y="73"/>
                    <a:pt x="1754" y="63"/>
                  </a:cubicBezTo>
                  <a:lnTo>
                    <a:pt x="906" y="3"/>
                  </a:lnTo>
                  <a:cubicBezTo>
                    <a:pt x="894" y="1"/>
                    <a:pt x="882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54"/>
            <p:cNvSpPr/>
            <p:nvPr/>
          </p:nvSpPr>
          <p:spPr>
            <a:xfrm>
              <a:off x="5058775" y="1796100"/>
              <a:ext cx="37000" cy="215700"/>
            </a:xfrm>
            <a:custGeom>
              <a:avLst/>
              <a:gdLst/>
              <a:ahLst/>
              <a:cxnLst/>
              <a:rect l="l" t="t" r="r" b="b"/>
              <a:pathLst>
                <a:path w="1480" h="8628" extrusionOk="0">
                  <a:moveTo>
                    <a:pt x="866" y="272"/>
                  </a:moveTo>
                  <a:lnTo>
                    <a:pt x="1208" y="296"/>
                  </a:lnTo>
                  <a:lnTo>
                    <a:pt x="614" y="8356"/>
                  </a:lnTo>
                  <a:lnTo>
                    <a:pt x="272" y="8332"/>
                  </a:lnTo>
                  <a:lnTo>
                    <a:pt x="866" y="272"/>
                  </a:lnTo>
                  <a:close/>
                  <a:moveTo>
                    <a:pt x="631" y="1"/>
                  </a:moveTo>
                  <a:lnTo>
                    <a:pt x="1" y="8567"/>
                  </a:lnTo>
                  <a:lnTo>
                    <a:pt x="849" y="8627"/>
                  </a:lnTo>
                  <a:lnTo>
                    <a:pt x="1479" y="61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54"/>
            <p:cNvSpPr/>
            <p:nvPr/>
          </p:nvSpPr>
          <p:spPr>
            <a:xfrm>
              <a:off x="4424775" y="4923000"/>
              <a:ext cx="204125" cy="17025"/>
            </a:xfrm>
            <a:custGeom>
              <a:avLst/>
              <a:gdLst/>
              <a:ahLst/>
              <a:cxnLst/>
              <a:rect l="l" t="t" r="r" b="b"/>
              <a:pathLst>
                <a:path w="8165" h="681" extrusionOk="0">
                  <a:moveTo>
                    <a:pt x="14" y="0"/>
                  </a:moveTo>
                  <a:lnTo>
                    <a:pt x="1" y="342"/>
                  </a:lnTo>
                  <a:lnTo>
                    <a:pt x="8151" y="681"/>
                  </a:lnTo>
                  <a:lnTo>
                    <a:pt x="8165" y="33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54"/>
            <p:cNvSpPr/>
            <p:nvPr/>
          </p:nvSpPr>
          <p:spPr>
            <a:xfrm>
              <a:off x="4411700" y="4910000"/>
              <a:ext cx="230275" cy="42950"/>
            </a:xfrm>
            <a:custGeom>
              <a:avLst/>
              <a:gdLst/>
              <a:ahLst/>
              <a:cxnLst/>
              <a:rect l="l" t="t" r="r" b="b"/>
              <a:pathLst>
                <a:path w="9211" h="1718" extrusionOk="0">
                  <a:moveTo>
                    <a:pt x="293" y="256"/>
                  </a:moveTo>
                  <a:lnTo>
                    <a:pt x="8953" y="614"/>
                  </a:lnTo>
                  <a:lnTo>
                    <a:pt x="8919" y="1466"/>
                  </a:lnTo>
                  <a:lnTo>
                    <a:pt x="259" y="1104"/>
                  </a:lnTo>
                  <a:lnTo>
                    <a:pt x="293" y="256"/>
                  </a:lnTo>
                  <a:close/>
                  <a:moveTo>
                    <a:pt x="303" y="1"/>
                  </a:moveTo>
                  <a:cubicBezTo>
                    <a:pt x="236" y="4"/>
                    <a:pt x="172" y="28"/>
                    <a:pt x="118" y="68"/>
                  </a:cubicBezTo>
                  <a:cubicBezTo>
                    <a:pt x="71" y="115"/>
                    <a:pt x="41" y="178"/>
                    <a:pt x="38" y="245"/>
                  </a:cubicBezTo>
                  <a:lnTo>
                    <a:pt x="4" y="1094"/>
                  </a:lnTo>
                  <a:cubicBezTo>
                    <a:pt x="1" y="1235"/>
                    <a:pt x="108" y="1352"/>
                    <a:pt x="249" y="1359"/>
                  </a:cubicBezTo>
                  <a:lnTo>
                    <a:pt x="8909" y="1717"/>
                  </a:lnTo>
                  <a:lnTo>
                    <a:pt x="8919" y="1717"/>
                  </a:lnTo>
                  <a:cubicBezTo>
                    <a:pt x="8983" y="1717"/>
                    <a:pt x="9043" y="1694"/>
                    <a:pt x="9090" y="1650"/>
                  </a:cubicBezTo>
                  <a:cubicBezTo>
                    <a:pt x="9140" y="1603"/>
                    <a:pt x="9171" y="1540"/>
                    <a:pt x="9174" y="1473"/>
                  </a:cubicBezTo>
                  <a:lnTo>
                    <a:pt x="9207" y="624"/>
                  </a:lnTo>
                  <a:cubicBezTo>
                    <a:pt x="9211" y="487"/>
                    <a:pt x="9104" y="366"/>
                    <a:pt x="8963" y="363"/>
                  </a:cubicBez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54"/>
            <p:cNvSpPr/>
            <p:nvPr/>
          </p:nvSpPr>
          <p:spPr>
            <a:xfrm>
              <a:off x="4418175" y="4916375"/>
              <a:ext cx="217350" cy="30275"/>
            </a:xfrm>
            <a:custGeom>
              <a:avLst/>
              <a:gdLst/>
              <a:ahLst/>
              <a:cxnLst/>
              <a:rect l="l" t="t" r="r" b="b"/>
              <a:pathLst>
                <a:path w="8694" h="1211" extrusionOk="0">
                  <a:moveTo>
                    <a:pt x="278" y="265"/>
                  </a:moveTo>
                  <a:lnTo>
                    <a:pt x="8429" y="604"/>
                  </a:lnTo>
                  <a:lnTo>
                    <a:pt x="8415" y="946"/>
                  </a:lnTo>
                  <a:lnTo>
                    <a:pt x="265" y="607"/>
                  </a:lnTo>
                  <a:lnTo>
                    <a:pt x="278" y="265"/>
                  </a:lnTo>
                  <a:close/>
                  <a:moveTo>
                    <a:pt x="34" y="1"/>
                  </a:moveTo>
                  <a:lnTo>
                    <a:pt x="0" y="849"/>
                  </a:lnTo>
                  <a:lnTo>
                    <a:pt x="8660" y="1211"/>
                  </a:lnTo>
                  <a:lnTo>
                    <a:pt x="8694" y="35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54"/>
            <p:cNvSpPr/>
            <p:nvPr/>
          </p:nvSpPr>
          <p:spPr>
            <a:xfrm>
              <a:off x="4492175" y="4512550"/>
              <a:ext cx="164400" cy="128500"/>
            </a:xfrm>
            <a:custGeom>
              <a:avLst/>
              <a:gdLst/>
              <a:ahLst/>
              <a:cxnLst/>
              <a:rect l="l" t="t" r="r" b="b"/>
              <a:pathLst>
                <a:path w="6576" h="5140" extrusionOk="0">
                  <a:moveTo>
                    <a:pt x="208" y="0"/>
                  </a:moveTo>
                  <a:lnTo>
                    <a:pt x="1" y="275"/>
                  </a:lnTo>
                  <a:lnTo>
                    <a:pt x="6367" y="5140"/>
                  </a:lnTo>
                  <a:lnTo>
                    <a:pt x="6575" y="4865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54"/>
            <p:cNvSpPr/>
            <p:nvPr/>
          </p:nvSpPr>
          <p:spPr>
            <a:xfrm>
              <a:off x="4476075" y="4497350"/>
              <a:ext cx="196575" cy="158975"/>
            </a:xfrm>
            <a:custGeom>
              <a:avLst/>
              <a:gdLst/>
              <a:ahLst/>
              <a:cxnLst/>
              <a:rect l="l" t="t" r="r" b="b"/>
              <a:pathLst>
                <a:path w="7863" h="6359" extrusionOk="0">
                  <a:moveTo>
                    <a:pt x="805" y="253"/>
                  </a:moveTo>
                  <a:lnTo>
                    <a:pt x="7575" y="5426"/>
                  </a:lnTo>
                  <a:lnTo>
                    <a:pt x="7062" y="6103"/>
                  </a:lnTo>
                  <a:lnTo>
                    <a:pt x="289" y="930"/>
                  </a:lnTo>
                  <a:lnTo>
                    <a:pt x="805" y="253"/>
                  </a:lnTo>
                  <a:close/>
                  <a:moveTo>
                    <a:pt x="801" y="0"/>
                  </a:moveTo>
                  <a:cubicBezTo>
                    <a:pt x="791" y="0"/>
                    <a:pt x="782" y="0"/>
                    <a:pt x="772" y="1"/>
                  </a:cubicBezTo>
                  <a:cubicBezTo>
                    <a:pt x="705" y="11"/>
                    <a:pt x="645" y="45"/>
                    <a:pt x="604" y="99"/>
                  </a:cubicBezTo>
                  <a:lnTo>
                    <a:pt x="88" y="776"/>
                  </a:lnTo>
                  <a:cubicBezTo>
                    <a:pt x="1" y="887"/>
                    <a:pt x="24" y="1047"/>
                    <a:pt x="135" y="1131"/>
                  </a:cubicBezTo>
                  <a:lnTo>
                    <a:pt x="6907" y="6305"/>
                  </a:lnTo>
                  <a:cubicBezTo>
                    <a:pt x="6951" y="6338"/>
                    <a:pt x="7005" y="6358"/>
                    <a:pt x="7062" y="6358"/>
                  </a:cubicBezTo>
                  <a:lnTo>
                    <a:pt x="7095" y="6358"/>
                  </a:lnTo>
                  <a:cubicBezTo>
                    <a:pt x="7162" y="6348"/>
                    <a:pt x="7223" y="6315"/>
                    <a:pt x="7263" y="6258"/>
                  </a:cubicBezTo>
                  <a:lnTo>
                    <a:pt x="7779" y="5580"/>
                  </a:lnTo>
                  <a:cubicBezTo>
                    <a:pt x="7863" y="5470"/>
                    <a:pt x="7843" y="5312"/>
                    <a:pt x="7729" y="5228"/>
                  </a:cubicBezTo>
                  <a:lnTo>
                    <a:pt x="960" y="52"/>
                  </a:lnTo>
                  <a:cubicBezTo>
                    <a:pt x="914" y="17"/>
                    <a:pt x="858" y="0"/>
                    <a:pt x="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54"/>
            <p:cNvSpPr/>
            <p:nvPr/>
          </p:nvSpPr>
          <p:spPr>
            <a:xfrm>
              <a:off x="4483300" y="4503650"/>
              <a:ext cx="182150" cy="146300"/>
            </a:xfrm>
            <a:custGeom>
              <a:avLst/>
              <a:gdLst/>
              <a:ahLst/>
              <a:cxnLst/>
              <a:rect l="l" t="t" r="r" b="b"/>
              <a:pathLst>
                <a:path w="7286" h="5852" extrusionOk="0">
                  <a:moveTo>
                    <a:pt x="563" y="356"/>
                  </a:moveTo>
                  <a:lnTo>
                    <a:pt x="6934" y="5221"/>
                  </a:lnTo>
                  <a:lnTo>
                    <a:pt x="6722" y="5496"/>
                  </a:lnTo>
                  <a:lnTo>
                    <a:pt x="356" y="631"/>
                  </a:lnTo>
                  <a:lnTo>
                    <a:pt x="563" y="356"/>
                  </a:lnTo>
                  <a:close/>
                  <a:moveTo>
                    <a:pt x="516" y="1"/>
                  </a:moveTo>
                  <a:lnTo>
                    <a:pt x="0" y="678"/>
                  </a:lnTo>
                  <a:lnTo>
                    <a:pt x="6773" y="5851"/>
                  </a:lnTo>
                  <a:lnTo>
                    <a:pt x="7286" y="5174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54"/>
            <p:cNvSpPr/>
            <p:nvPr/>
          </p:nvSpPr>
          <p:spPr>
            <a:xfrm>
              <a:off x="4994400" y="4233850"/>
              <a:ext cx="83425" cy="208400"/>
            </a:xfrm>
            <a:custGeom>
              <a:avLst/>
              <a:gdLst/>
              <a:ahLst/>
              <a:cxnLst/>
              <a:rect l="l" t="t" r="r" b="b"/>
              <a:pathLst>
                <a:path w="3337" h="8336" extrusionOk="0">
                  <a:moveTo>
                    <a:pt x="323" y="1"/>
                  </a:moveTo>
                  <a:lnTo>
                    <a:pt x="1" y="121"/>
                  </a:lnTo>
                  <a:lnTo>
                    <a:pt x="3015" y="8335"/>
                  </a:lnTo>
                  <a:lnTo>
                    <a:pt x="3337" y="8215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54"/>
            <p:cNvSpPr/>
            <p:nvPr/>
          </p:nvSpPr>
          <p:spPr>
            <a:xfrm>
              <a:off x="4979150" y="4219050"/>
              <a:ext cx="114100" cy="237275"/>
            </a:xfrm>
            <a:custGeom>
              <a:avLst/>
              <a:gdLst/>
              <a:ahLst/>
              <a:cxnLst/>
              <a:rect l="l" t="t" r="r" b="b"/>
              <a:pathLst>
                <a:path w="4564" h="9491" extrusionOk="0">
                  <a:moveTo>
                    <a:pt x="1090" y="254"/>
                  </a:moveTo>
                  <a:lnTo>
                    <a:pt x="4282" y="8944"/>
                  </a:lnTo>
                  <a:lnTo>
                    <a:pt x="3484" y="9236"/>
                  </a:lnTo>
                  <a:lnTo>
                    <a:pt x="296" y="546"/>
                  </a:lnTo>
                  <a:lnTo>
                    <a:pt x="1090" y="254"/>
                  </a:lnTo>
                  <a:close/>
                  <a:moveTo>
                    <a:pt x="1088" y="0"/>
                  </a:moveTo>
                  <a:cubicBezTo>
                    <a:pt x="1059" y="0"/>
                    <a:pt x="1028" y="5"/>
                    <a:pt x="1000" y="16"/>
                  </a:cubicBezTo>
                  <a:lnTo>
                    <a:pt x="202" y="311"/>
                  </a:lnTo>
                  <a:cubicBezTo>
                    <a:pt x="71" y="358"/>
                    <a:pt x="1" y="502"/>
                    <a:pt x="51" y="636"/>
                  </a:cubicBezTo>
                  <a:lnTo>
                    <a:pt x="3243" y="9326"/>
                  </a:lnTo>
                  <a:cubicBezTo>
                    <a:pt x="3263" y="9390"/>
                    <a:pt x="3313" y="9440"/>
                    <a:pt x="3374" y="9467"/>
                  </a:cubicBezTo>
                  <a:cubicBezTo>
                    <a:pt x="3407" y="9484"/>
                    <a:pt x="3444" y="9491"/>
                    <a:pt x="3481" y="9491"/>
                  </a:cubicBezTo>
                  <a:cubicBezTo>
                    <a:pt x="3511" y="9491"/>
                    <a:pt x="3541" y="9487"/>
                    <a:pt x="3568" y="9477"/>
                  </a:cubicBezTo>
                  <a:lnTo>
                    <a:pt x="4366" y="9182"/>
                  </a:lnTo>
                  <a:cubicBezTo>
                    <a:pt x="4497" y="9135"/>
                    <a:pt x="4564" y="8988"/>
                    <a:pt x="4517" y="8857"/>
                  </a:cubicBezTo>
                  <a:lnTo>
                    <a:pt x="1328" y="167"/>
                  </a:lnTo>
                  <a:cubicBezTo>
                    <a:pt x="1305" y="103"/>
                    <a:pt x="1258" y="53"/>
                    <a:pt x="1194" y="23"/>
                  </a:cubicBezTo>
                  <a:cubicBezTo>
                    <a:pt x="1161" y="8"/>
                    <a:pt x="1125" y="0"/>
                    <a:pt x="10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54"/>
            <p:cNvSpPr/>
            <p:nvPr/>
          </p:nvSpPr>
          <p:spPr>
            <a:xfrm>
              <a:off x="4986450" y="4225300"/>
              <a:ext cx="99775" cy="224650"/>
            </a:xfrm>
            <a:custGeom>
              <a:avLst/>
              <a:gdLst/>
              <a:ahLst/>
              <a:cxnLst/>
              <a:rect l="l" t="t" r="r" b="b"/>
              <a:pathLst>
                <a:path w="3991" h="8986" extrusionOk="0">
                  <a:moveTo>
                    <a:pt x="647" y="329"/>
                  </a:moveTo>
                  <a:lnTo>
                    <a:pt x="3665" y="8543"/>
                  </a:lnTo>
                  <a:lnTo>
                    <a:pt x="3340" y="8661"/>
                  </a:lnTo>
                  <a:lnTo>
                    <a:pt x="326" y="447"/>
                  </a:lnTo>
                  <a:lnTo>
                    <a:pt x="647" y="329"/>
                  </a:lnTo>
                  <a:close/>
                  <a:moveTo>
                    <a:pt x="798" y="1"/>
                  </a:moveTo>
                  <a:lnTo>
                    <a:pt x="0" y="296"/>
                  </a:lnTo>
                  <a:lnTo>
                    <a:pt x="3189" y="8986"/>
                  </a:lnTo>
                  <a:lnTo>
                    <a:pt x="3990" y="8694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54"/>
            <p:cNvSpPr/>
            <p:nvPr/>
          </p:nvSpPr>
          <p:spPr>
            <a:xfrm>
              <a:off x="4450775" y="336040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0"/>
                  </a:moveTo>
                  <a:lnTo>
                    <a:pt x="0" y="4677"/>
                  </a:lnTo>
                  <a:lnTo>
                    <a:pt x="198" y="4962"/>
                  </a:lnTo>
                  <a:lnTo>
                    <a:pt x="6883" y="282"/>
                  </a:lnTo>
                  <a:lnTo>
                    <a:pt x="66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54"/>
            <p:cNvSpPr/>
            <p:nvPr/>
          </p:nvSpPr>
          <p:spPr>
            <a:xfrm>
              <a:off x="4434750" y="3345200"/>
              <a:ext cx="204225" cy="154425"/>
            </a:xfrm>
            <a:custGeom>
              <a:avLst/>
              <a:gdLst/>
              <a:ahLst/>
              <a:cxnLst/>
              <a:rect l="l" t="t" r="r" b="b"/>
              <a:pathLst>
                <a:path w="8169" h="6177" extrusionOk="0">
                  <a:moveTo>
                    <a:pt x="7390" y="253"/>
                  </a:moveTo>
                  <a:lnTo>
                    <a:pt x="7876" y="953"/>
                  </a:lnTo>
                  <a:lnTo>
                    <a:pt x="775" y="5922"/>
                  </a:lnTo>
                  <a:lnTo>
                    <a:pt x="289" y="5225"/>
                  </a:lnTo>
                  <a:lnTo>
                    <a:pt x="7390" y="253"/>
                  </a:lnTo>
                  <a:close/>
                  <a:moveTo>
                    <a:pt x="7388" y="0"/>
                  </a:moveTo>
                  <a:cubicBezTo>
                    <a:pt x="7337" y="0"/>
                    <a:pt x="7287" y="17"/>
                    <a:pt x="7246" y="45"/>
                  </a:cubicBezTo>
                  <a:lnTo>
                    <a:pt x="142" y="5017"/>
                  </a:lnTo>
                  <a:cubicBezTo>
                    <a:pt x="28" y="5097"/>
                    <a:pt x="1" y="5255"/>
                    <a:pt x="81" y="5369"/>
                  </a:cubicBezTo>
                  <a:lnTo>
                    <a:pt x="568" y="6070"/>
                  </a:lnTo>
                  <a:cubicBezTo>
                    <a:pt x="608" y="6123"/>
                    <a:pt x="665" y="6160"/>
                    <a:pt x="732" y="6174"/>
                  </a:cubicBezTo>
                  <a:cubicBezTo>
                    <a:pt x="749" y="6177"/>
                    <a:pt x="762" y="6177"/>
                    <a:pt x="779" y="6177"/>
                  </a:cubicBezTo>
                  <a:cubicBezTo>
                    <a:pt x="829" y="6177"/>
                    <a:pt x="879" y="6160"/>
                    <a:pt x="923" y="6130"/>
                  </a:cubicBezTo>
                  <a:lnTo>
                    <a:pt x="8024" y="1161"/>
                  </a:lnTo>
                  <a:cubicBezTo>
                    <a:pt x="8138" y="1081"/>
                    <a:pt x="8168" y="923"/>
                    <a:pt x="8088" y="806"/>
                  </a:cubicBezTo>
                  <a:lnTo>
                    <a:pt x="7598" y="109"/>
                  </a:lnTo>
                  <a:cubicBezTo>
                    <a:pt x="7558" y="52"/>
                    <a:pt x="7501" y="15"/>
                    <a:pt x="7434" y="5"/>
                  </a:cubicBezTo>
                  <a:cubicBezTo>
                    <a:pt x="7418" y="2"/>
                    <a:pt x="7403" y="0"/>
                    <a:pt x="7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54"/>
            <p:cNvSpPr/>
            <p:nvPr/>
          </p:nvSpPr>
          <p:spPr>
            <a:xfrm>
              <a:off x="4441975" y="3351500"/>
              <a:ext cx="189700" cy="141775"/>
            </a:xfrm>
            <a:custGeom>
              <a:avLst/>
              <a:gdLst/>
              <a:ahLst/>
              <a:cxnLst/>
              <a:rect l="l" t="t" r="r" b="b"/>
              <a:pathLst>
                <a:path w="7588" h="5671" extrusionOk="0">
                  <a:moveTo>
                    <a:pt x="7038" y="356"/>
                  </a:moveTo>
                  <a:lnTo>
                    <a:pt x="7235" y="638"/>
                  </a:lnTo>
                  <a:lnTo>
                    <a:pt x="550" y="5318"/>
                  </a:lnTo>
                  <a:lnTo>
                    <a:pt x="352" y="5033"/>
                  </a:lnTo>
                  <a:lnTo>
                    <a:pt x="7038" y="356"/>
                  </a:lnTo>
                  <a:close/>
                  <a:moveTo>
                    <a:pt x="7101" y="1"/>
                  </a:moveTo>
                  <a:lnTo>
                    <a:pt x="0" y="4973"/>
                  </a:lnTo>
                  <a:lnTo>
                    <a:pt x="486" y="5670"/>
                  </a:lnTo>
                  <a:lnTo>
                    <a:pt x="7587" y="701"/>
                  </a:lnTo>
                  <a:lnTo>
                    <a:pt x="7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54"/>
            <p:cNvSpPr/>
            <p:nvPr/>
          </p:nvSpPr>
          <p:spPr>
            <a:xfrm>
              <a:off x="4381875" y="3819550"/>
              <a:ext cx="221225" cy="75625"/>
            </a:xfrm>
            <a:custGeom>
              <a:avLst/>
              <a:gdLst/>
              <a:ahLst/>
              <a:cxnLst/>
              <a:rect l="l" t="t" r="r" b="b"/>
              <a:pathLst>
                <a:path w="8849" h="3025" extrusionOk="0">
                  <a:moveTo>
                    <a:pt x="101" y="0"/>
                  </a:moveTo>
                  <a:lnTo>
                    <a:pt x="0" y="332"/>
                  </a:lnTo>
                  <a:lnTo>
                    <a:pt x="8744" y="3024"/>
                  </a:lnTo>
                  <a:lnTo>
                    <a:pt x="8848" y="269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54"/>
            <p:cNvSpPr/>
            <p:nvPr/>
          </p:nvSpPr>
          <p:spPr>
            <a:xfrm>
              <a:off x="4366700" y="3805350"/>
              <a:ext cx="251400" cy="104075"/>
            </a:xfrm>
            <a:custGeom>
              <a:avLst/>
              <a:gdLst/>
              <a:ahLst/>
              <a:cxnLst/>
              <a:rect l="l" t="t" r="r" b="b"/>
              <a:pathLst>
                <a:path w="10056" h="4163" extrusionOk="0">
                  <a:moveTo>
                    <a:pt x="540" y="253"/>
                  </a:moveTo>
                  <a:lnTo>
                    <a:pt x="9770" y="3093"/>
                  </a:lnTo>
                  <a:lnTo>
                    <a:pt x="9519" y="3907"/>
                  </a:lnTo>
                  <a:lnTo>
                    <a:pt x="289" y="1068"/>
                  </a:lnTo>
                  <a:lnTo>
                    <a:pt x="540" y="253"/>
                  </a:lnTo>
                  <a:close/>
                  <a:moveTo>
                    <a:pt x="539" y="0"/>
                  </a:moveTo>
                  <a:cubicBezTo>
                    <a:pt x="498" y="0"/>
                    <a:pt x="457" y="10"/>
                    <a:pt x="420" y="28"/>
                  </a:cubicBezTo>
                  <a:cubicBezTo>
                    <a:pt x="359" y="59"/>
                    <a:pt x="316" y="112"/>
                    <a:pt x="296" y="179"/>
                  </a:cubicBezTo>
                  <a:lnTo>
                    <a:pt x="44" y="994"/>
                  </a:lnTo>
                  <a:cubicBezTo>
                    <a:pt x="1" y="1128"/>
                    <a:pt x="78" y="1269"/>
                    <a:pt x="212" y="1313"/>
                  </a:cubicBezTo>
                  <a:lnTo>
                    <a:pt x="9442" y="4152"/>
                  </a:lnTo>
                  <a:cubicBezTo>
                    <a:pt x="9469" y="4159"/>
                    <a:pt x="9495" y="4162"/>
                    <a:pt x="9522" y="4162"/>
                  </a:cubicBezTo>
                  <a:cubicBezTo>
                    <a:pt x="9633" y="4162"/>
                    <a:pt x="9730" y="4089"/>
                    <a:pt x="9764" y="3981"/>
                  </a:cubicBezTo>
                  <a:lnTo>
                    <a:pt x="10015" y="3167"/>
                  </a:lnTo>
                  <a:cubicBezTo>
                    <a:pt x="10055" y="3032"/>
                    <a:pt x="9982" y="2892"/>
                    <a:pt x="9847" y="2851"/>
                  </a:cubicBezTo>
                  <a:lnTo>
                    <a:pt x="614" y="12"/>
                  </a:lnTo>
                  <a:cubicBezTo>
                    <a:pt x="590" y="4"/>
                    <a:pt x="564" y="0"/>
                    <a:pt x="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54"/>
            <p:cNvSpPr/>
            <p:nvPr/>
          </p:nvSpPr>
          <p:spPr>
            <a:xfrm>
              <a:off x="4373900" y="3811675"/>
              <a:ext cx="237075" cy="91375"/>
            </a:xfrm>
            <a:custGeom>
              <a:avLst/>
              <a:gdLst/>
              <a:ahLst/>
              <a:cxnLst/>
              <a:rect l="l" t="t" r="r" b="b"/>
              <a:pathLst>
                <a:path w="9483" h="3655" extrusionOk="0">
                  <a:moveTo>
                    <a:pt x="420" y="315"/>
                  </a:moveTo>
                  <a:lnTo>
                    <a:pt x="9164" y="3007"/>
                  </a:lnTo>
                  <a:lnTo>
                    <a:pt x="9063" y="3339"/>
                  </a:lnTo>
                  <a:lnTo>
                    <a:pt x="319" y="647"/>
                  </a:lnTo>
                  <a:lnTo>
                    <a:pt x="420" y="315"/>
                  </a:lnTo>
                  <a:close/>
                  <a:moveTo>
                    <a:pt x="252" y="0"/>
                  </a:moveTo>
                  <a:lnTo>
                    <a:pt x="1" y="815"/>
                  </a:lnTo>
                  <a:lnTo>
                    <a:pt x="9234" y="3654"/>
                  </a:lnTo>
                  <a:lnTo>
                    <a:pt x="9482" y="284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54"/>
            <p:cNvSpPr/>
            <p:nvPr/>
          </p:nvSpPr>
          <p:spPr>
            <a:xfrm>
              <a:off x="5054675" y="4869025"/>
              <a:ext cx="189200" cy="124825"/>
            </a:xfrm>
            <a:custGeom>
              <a:avLst/>
              <a:gdLst/>
              <a:ahLst/>
              <a:cxnLst/>
              <a:rect l="l" t="t" r="r" b="b"/>
              <a:pathLst>
                <a:path w="7568" h="4993" extrusionOk="0">
                  <a:moveTo>
                    <a:pt x="185" y="0"/>
                  </a:moveTo>
                  <a:lnTo>
                    <a:pt x="0" y="292"/>
                  </a:lnTo>
                  <a:lnTo>
                    <a:pt x="7386" y="4992"/>
                  </a:lnTo>
                  <a:lnTo>
                    <a:pt x="7567" y="4697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54"/>
            <p:cNvSpPr/>
            <p:nvPr/>
          </p:nvSpPr>
          <p:spPr>
            <a:xfrm>
              <a:off x="5038750" y="4853875"/>
              <a:ext cx="221125" cy="155150"/>
            </a:xfrm>
            <a:custGeom>
              <a:avLst/>
              <a:gdLst/>
              <a:ahLst/>
              <a:cxnLst/>
              <a:rect l="l" t="t" r="r" b="b"/>
              <a:pathLst>
                <a:path w="8845" h="6206" extrusionOk="0">
                  <a:moveTo>
                    <a:pt x="745" y="254"/>
                  </a:moveTo>
                  <a:lnTo>
                    <a:pt x="8557" y="5226"/>
                  </a:lnTo>
                  <a:lnTo>
                    <a:pt x="8101" y="5947"/>
                  </a:lnTo>
                  <a:lnTo>
                    <a:pt x="289" y="978"/>
                  </a:lnTo>
                  <a:lnTo>
                    <a:pt x="745" y="254"/>
                  </a:lnTo>
                  <a:close/>
                  <a:moveTo>
                    <a:pt x="744" y="1"/>
                  </a:moveTo>
                  <a:cubicBezTo>
                    <a:pt x="660" y="1"/>
                    <a:pt x="578" y="42"/>
                    <a:pt x="530" y="120"/>
                  </a:cubicBezTo>
                  <a:lnTo>
                    <a:pt x="74" y="841"/>
                  </a:lnTo>
                  <a:cubicBezTo>
                    <a:pt x="0" y="958"/>
                    <a:pt x="34" y="1116"/>
                    <a:pt x="151" y="1193"/>
                  </a:cubicBezTo>
                  <a:lnTo>
                    <a:pt x="7966" y="6162"/>
                  </a:lnTo>
                  <a:cubicBezTo>
                    <a:pt x="8007" y="6189"/>
                    <a:pt x="8054" y="6202"/>
                    <a:pt x="8101" y="6205"/>
                  </a:cubicBezTo>
                  <a:cubicBezTo>
                    <a:pt x="8121" y="6205"/>
                    <a:pt x="8137" y="6202"/>
                    <a:pt x="8158" y="6199"/>
                  </a:cubicBezTo>
                  <a:cubicBezTo>
                    <a:pt x="8221" y="6182"/>
                    <a:pt x="8278" y="6142"/>
                    <a:pt x="8315" y="6085"/>
                  </a:cubicBezTo>
                  <a:lnTo>
                    <a:pt x="8771" y="5364"/>
                  </a:lnTo>
                  <a:cubicBezTo>
                    <a:pt x="8845" y="5246"/>
                    <a:pt x="8811" y="5089"/>
                    <a:pt x="8691" y="5015"/>
                  </a:cubicBezTo>
                  <a:lnTo>
                    <a:pt x="879" y="40"/>
                  </a:lnTo>
                  <a:cubicBezTo>
                    <a:pt x="837" y="13"/>
                    <a:pt x="790" y="1"/>
                    <a:pt x="7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54"/>
            <p:cNvSpPr/>
            <p:nvPr/>
          </p:nvSpPr>
          <p:spPr>
            <a:xfrm>
              <a:off x="5045950" y="4860225"/>
              <a:ext cx="206725" cy="142350"/>
            </a:xfrm>
            <a:custGeom>
              <a:avLst/>
              <a:gdLst/>
              <a:ahLst/>
              <a:cxnLst/>
              <a:rect l="l" t="t" r="r" b="b"/>
              <a:pathLst>
                <a:path w="8269" h="5694" extrusionOk="0">
                  <a:moveTo>
                    <a:pt x="534" y="352"/>
                  </a:moveTo>
                  <a:lnTo>
                    <a:pt x="7916" y="5049"/>
                  </a:lnTo>
                  <a:lnTo>
                    <a:pt x="7735" y="5344"/>
                  </a:lnTo>
                  <a:lnTo>
                    <a:pt x="353" y="647"/>
                  </a:lnTo>
                  <a:lnTo>
                    <a:pt x="534" y="352"/>
                  </a:lnTo>
                  <a:close/>
                  <a:moveTo>
                    <a:pt x="457" y="0"/>
                  </a:moveTo>
                  <a:lnTo>
                    <a:pt x="1" y="724"/>
                  </a:lnTo>
                  <a:lnTo>
                    <a:pt x="7813" y="5693"/>
                  </a:lnTo>
                  <a:lnTo>
                    <a:pt x="8269" y="4972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54"/>
            <p:cNvSpPr/>
            <p:nvPr/>
          </p:nvSpPr>
          <p:spPr>
            <a:xfrm>
              <a:off x="5587325" y="3058225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182" y="1"/>
                  </a:moveTo>
                  <a:lnTo>
                    <a:pt x="1" y="292"/>
                  </a:lnTo>
                  <a:lnTo>
                    <a:pt x="7383" y="4990"/>
                  </a:lnTo>
                  <a:lnTo>
                    <a:pt x="7568" y="4698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54"/>
            <p:cNvSpPr/>
            <p:nvPr/>
          </p:nvSpPr>
          <p:spPr>
            <a:xfrm>
              <a:off x="5571325" y="3043075"/>
              <a:ext cx="221125" cy="154975"/>
            </a:xfrm>
            <a:custGeom>
              <a:avLst/>
              <a:gdLst/>
              <a:ahLst/>
              <a:cxnLst/>
              <a:rect l="l" t="t" r="r" b="b"/>
              <a:pathLst>
                <a:path w="8845" h="6199" extrusionOk="0">
                  <a:moveTo>
                    <a:pt x="745" y="255"/>
                  </a:moveTo>
                  <a:lnTo>
                    <a:pt x="8557" y="5227"/>
                  </a:lnTo>
                  <a:lnTo>
                    <a:pt x="8101" y="5948"/>
                  </a:lnTo>
                  <a:lnTo>
                    <a:pt x="292" y="975"/>
                  </a:lnTo>
                  <a:lnTo>
                    <a:pt x="745" y="255"/>
                  </a:lnTo>
                  <a:close/>
                  <a:moveTo>
                    <a:pt x="745" y="1"/>
                  </a:moveTo>
                  <a:cubicBezTo>
                    <a:pt x="726" y="1"/>
                    <a:pt x="707" y="3"/>
                    <a:pt x="688" y="7"/>
                  </a:cubicBezTo>
                  <a:cubicBezTo>
                    <a:pt x="624" y="23"/>
                    <a:pt x="567" y="64"/>
                    <a:pt x="530" y="121"/>
                  </a:cubicBezTo>
                  <a:lnTo>
                    <a:pt x="74" y="841"/>
                  </a:lnTo>
                  <a:cubicBezTo>
                    <a:pt x="0" y="959"/>
                    <a:pt x="34" y="1116"/>
                    <a:pt x="155" y="1190"/>
                  </a:cubicBezTo>
                  <a:lnTo>
                    <a:pt x="7966" y="6162"/>
                  </a:lnTo>
                  <a:cubicBezTo>
                    <a:pt x="8007" y="6186"/>
                    <a:pt x="8054" y="6199"/>
                    <a:pt x="8101" y="6199"/>
                  </a:cubicBezTo>
                  <a:cubicBezTo>
                    <a:pt x="8121" y="6199"/>
                    <a:pt x="8137" y="6199"/>
                    <a:pt x="8158" y="6196"/>
                  </a:cubicBezTo>
                  <a:cubicBezTo>
                    <a:pt x="8221" y="6179"/>
                    <a:pt x="8278" y="6139"/>
                    <a:pt x="8315" y="6082"/>
                  </a:cubicBezTo>
                  <a:lnTo>
                    <a:pt x="8771" y="5361"/>
                  </a:lnTo>
                  <a:cubicBezTo>
                    <a:pt x="8845" y="5243"/>
                    <a:pt x="8811" y="5086"/>
                    <a:pt x="8694" y="5012"/>
                  </a:cubicBezTo>
                  <a:lnTo>
                    <a:pt x="882" y="40"/>
                  </a:lnTo>
                  <a:cubicBezTo>
                    <a:pt x="841" y="14"/>
                    <a:pt x="793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54"/>
            <p:cNvSpPr/>
            <p:nvPr/>
          </p:nvSpPr>
          <p:spPr>
            <a:xfrm>
              <a:off x="5578625" y="3049425"/>
              <a:ext cx="206625" cy="142350"/>
            </a:xfrm>
            <a:custGeom>
              <a:avLst/>
              <a:gdLst/>
              <a:ahLst/>
              <a:cxnLst/>
              <a:rect l="l" t="t" r="r" b="b"/>
              <a:pathLst>
                <a:path w="8265" h="5694" extrusionOk="0">
                  <a:moveTo>
                    <a:pt x="533" y="353"/>
                  </a:moveTo>
                  <a:lnTo>
                    <a:pt x="7916" y="5050"/>
                  </a:lnTo>
                  <a:lnTo>
                    <a:pt x="7731" y="5345"/>
                  </a:lnTo>
                  <a:lnTo>
                    <a:pt x="349" y="648"/>
                  </a:lnTo>
                  <a:lnTo>
                    <a:pt x="533" y="353"/>
                  </a:lnTo>
                  <a:close/>
                  <a:moveTo>
                    <a:pt x="453" y="1"/>
                  </a:moveTo>
                  <a:lnTo>
                    <a:pt x="0" y="721"/>
                  </a:lnTo>
                  <a:lnTo>
                    <a:pt x="7809" y="5694"/>
                  </a:lnTo>
                  <a:lnTo>
                    <a:pt x="8265" y="49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54"/>
            <p:cNvSpPr/>
            <p:nvPr/>
          </p:nvSpPr>
          <p:spPr>
            <a:xfrm>
              <a:off x="5480225" y="3964200"/>
              <a:ext cx="137050" cy="105825"/>
            </a:xfrm>
            <a:custGeom>
              <a:avLst/>
              <a:gdLst/>
              <a:ahLst/>
              <a:cxnLst/>
              <a:rect l="l" t="t" r="r" b="b"/>
              <a:pathLst>
                <a:path w="5482" h="4233" extrusionOk="0">
                  <a:moveTo>
                    <a:pt x="5277" y="1"/>
                  </a:moveTo>
                  <a:lnTo>
                    <a:pt x="0" y="3957"/>
                  </a:lnTo>
                  <a:lnTo>
                    <a:pt x="208" y="4232"/>
                  </a:lnTo>
                  <a:lnTo>
                    <a:pt x="5482" y="276"/>
                  </a:lnTo>
                  <a:lnTo>
                    <a:pt x="5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54"/>
            <p:cNvSpPr/>
            <p:nvPr/>
          </p:nvSpPr>
          <p:spPr>
            <a:xfrm>
              <a:off x="5464125" y="3948975"/>
              <a:ext cx="169250" cy="136300"/>
            </a:xfrm>
            <a:custGeom>
              <a:avLst/>
              <a:gdLst/>
              <a:ahLst/>
              <a:cxnLst/>
              <a:rect l="l" t="t" r="r" b="b"/>
              <a:pathLst>
                <a:path w="6770" h="5452" extrusionOk="0">
                  <a:moveTo>
                    <a:pt x="5972" y="255"/>
                  </a:moveTo>
                  <a:lnTo>
                    <a:pt x="6481" y="939"/>
                  </a:lnTo>
                  <a:lnTo>
                    <a:pt x="802" y="5200"/>
                  </a:lnTo>
                  <a:lnTo>
                    <a:pt x="289" y="4516"/>
                  </a:lnTo>
                  <a:lnTo>
                    <a:pt x="5972" y="255"/>
                  </a:lnTo>
                  <a:close/>
                  <a:moveTo>
                    <a:pt x="5970" y="0"/>
                  </a:moveTo>
                  <a:cubicBezTo>
                    <a:pt x="5915" y="0"/>
                    <a:pt x="5861" y="17"/>
                    <a:pt x="5817" y="50"/>
                  </a:cubicBezTo>
                  <a:lnTo>
                    <a:pt x="138" y="4311"/>
                  </a:lnTo>
                  <a:cubicBezTo>
                    <a:pt x="24" y="4395"/>
                    <a:pt x="0" y="4556"/>
                    <a:pt x="84" y="4667"/>
                  </a:cubicBezTo>
                  <a:lnTo>
                    <a:pt x="597" y="5351"/>
                  </a:lnTo>
                  <a:cubicBezTo>
                    <a:pt x="637" y="5404"/>
                    <a:pt x="698" y="5438"/>
                    <a:pt x="765" y="5448"/>
                  </a:cubicBezTo>
                  <a:cubicBezTo>
                    <a:pt x="775" y="5451"/>
                    <a:pt x="788" y="5451"/>
                    <a:pt x="798" y="5451"/>
                  </a:cubicBezTo>
                  <a:cubicBezTo>
                    <a:pt x="855" y="5451"/>
                    <a:pt x="909" y="5434"/>
                    <a:pt x="953" y="5401"/>
                  </a:cubicBezTo>
                  <a:lnTo>
                    <a:pt x="6635" y="1140"/>
                  </a:lnTo>
                  <a:cubicBezTo>
                    <a:pt x="6746" y="1056"/>
                    <a:pt x="6769" y="895"/>
                    <a:pt x="6686" y="784"/>
                  </a:cubicBezTo>
                  <a:lnTo>
                    <a:pt x="6176" y="104"/>
                  </a:lnTo>
                  <a:cubicBezTo>
                    <a:pt x="6136" y="47"/>
                    <a:pt x="6072" y="13"/>
                    <a:pt x="6008" y="3"/>
                  </a:cubicBezTo>
                  <a:cubicBezTo>
                    <a:pt x="5996" y="1"/>
                    <a:pt x="5983" y="0"/>
                    <a:pt x="59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54"/>
            <p:cNvSpPr/>
            <p:nvPr/>
          </p:nvSpPr>
          <p:spPr>
            <a:xfrm>
              <a:off x="5471325" y="3955325"/>
              <a:ext cx="154850" cy="123650"/>
            </a:xfrm>
            <a:custGeom>
              <a:avLst/>
              <a:gdLst/>
              <a:ahLst/>
              <a:cxnLst/>
              <a:rect l="l" t="t" r="r" b="b"/>
              <a:pathLst>
                <a:path w="6194" h="4946" extrusionOk="0">
                  <a:moveTo>
                    <a:pt x="5633" y="356"/>
                  </a:moveTo>
                  <a:lnTo>
                    <a:pt x="5838" y="631"/>
                  </a:lnTo>
                  <a:lnTo>
                    <a:pt x="564" y="4587"/>
                  </a:lnTo>
                  <a:lnTo>
                    <a:pt x="356" y="4312"/>
                  </a:lnTo>
                  <a:lnTo>
                    <a:pt x="5633" y="356"/>
                  </a:lnTo>
                  <a:close/>
                  <a:moveTo>
                    <a:pt x="5684" y="1"/>
                  </a:moveTo>
                  <a:lnTo>
                    <a:pt x="1" y="4262"/>
                  </a:lnTo>
                  <a:lnTo>
                    <a:pt x="514" y="4946"/>
                  </a:lnTo>
                  <a:lnTo>
                    <a:pt x="6193" y="685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54"/>
            <p:cNvSpPr/>
            <p:nvPr/>
          </p:nvSpPr>
          <p:spPr>
            <a:xfrm>
              <a:off x="2596225" y="2366475"/>
              <a:ext cx="204125" cy="17050"/>
            </a:xfrm>
            <a:custGeom>
              <a:avLst/>
              <a:gdLst/>
              <a:ahLst/>
              <a:cxnLst/>
              <a:rect l="l" t="t" r="r" b="b"/>
              <a:pathLst>
                <a:path w="8165" h="682" extrusionOk="0">
                  <a:moveTo>
                    <a:pt x="14" y="1"/>
                  </a:moveTo>
                  <a:lnTo>
                    <a:pt x="1" y="343"/>
                  </a:lnTo>
                  <a:lnTo>
                    <a:pt x="8151" y="682"/>
                  </a:lnTo>
                  <a:lnTo>
                    <a:pt x="8164" y="34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54"/>
            <p:cNvSpPr/>
            <p:nvPr/>
          </p:nvSpPr>
          <p:spPr>
            <a:xfrm>
              <a:off x="2583150" y="2353575"/>
              <a:ext cx="230275" cy="42950"/>
            </a:xfrm>
            <a:custGeom>
              <a:avLst/>
              <a:gdLst/>
              <a:ahLst/>
              <a:cxnLst/>
              <a:rect l="l" t="t" r="r" b="b"/>
              <a:pathLst>
                <a:path w="9211" h="1718" extrusionOk="0">
                  <a:moveTo>
                    <a:pt x="289" y="255"/>
                  </a:moveTo>
                  <a:lnTo>
                    <a:pt x="8949" y="614"/>
                  </a:lnTo>
                  <a:lnTo>
                    <a:pt x="8915" y="1462"/>
                  </a:lnTo>
                  <a:lnTo>
                    <a:pt x="255" y="1104"/>
                  </a:lnTo>
                  <a:lnTo>
                    <a:pt x="289" y="255"/>
                  </a:lnTo>
                  <a:close/>
                  <a:moveTo>
                    <a:pt x="302" y="1"/>
                  </a:moveTo>
                  <a:cubicBezTo>
                    <a:pt x="235" y="4"/>
                    <a:pt x="172" y="27"/>
                    <a:pt x="118" y="68"/>
                  </a:cubicBezTo>
                  <a:cubicBezTo>
                    <a:pt x="71" y="115"/>
                    <a:pt x="41" y="178"/>
                    <a:pt x="38" y="245"/>
                  </a:cubicBezTo>
                  <a:lnTo>
                    <a:pt x="4" y="1094"/>
                  </a:lnTo>
                  <a:cubicBezTo>
                    <a:pt x="1" y="1231"/>
                    <a:pt x="108" y="1352"/>
                    <a:pt x="249" y="1358"/>
                  </a:cubicBezTo>
                  <a:lnTo>
                    <a:pt x="8909" y="1717"/>
                  </a:lnTo>
                  <a:lnTo>
                    <a:pt x="8919" y="1717"/>
                  </a:lnTo>
                  <a:cubicBezTo>
                    <a:pt x="8983" y="1717"/>
                    <a:pt x="9043" y="1694"/>
                    <a:pt x="9090" y="1650"/>
                  </a:cubicBezTo>
                  <a:cubicBezTo>
                    <a:pt x="9140" y="1603"/>
                    <a:pt x="9170" y="1540"/>
                    <a:pt x="9174" y="1472"/>
                  </a:cubicBezTo>
                  <a:lnTo>
                    <a:pt x="9207" y="624"/>
                  </a:lnTo>
                  <a:cubicBezTo>
                    <a:pt x="9211" y="483"/>
                    <a:pt x="9103" y="366"/>
                    <a:pt x="8962" y="363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54"/>
            <p:cNvSpPr/>
            <p:nvPr/>
          </p:nvSpPr>
          <p:spPr>
            <a:xfrm>
              <a:off x="2589600" y="2359950"/>
              <a:ext cx="217375" cy="30200"/>
            </a:xfrm>
            <a:custGeom>
              <a:avLst/>
              <a:gdLst/>
              <a:ahLst/>
              <a:cxnLst/>
              <a:rect l="l" t="t" r="r" b="b"/>
              <a:pathLst>
                <a:path w="8695" h="1208" extrusionOk="0">
                  <a:moveTo>
                    <a:pt x="279" y="262"/>
                  </a:moveTo>
                  <a:lnTo>
                    <a:pt x="8429" y="604"/>
                  </a:lnTo>
                  <a:lnTo>
                    <a:pt x="8416" y="943"/>
                  </a:lnTo>
                  <a:lnTo>
                    <a:pt x="266" y="604"/>
                  </a:lnTo>
                  <a:lnTo>
                    <a:pt x="279" y="262"/>
                  </a:lnTo>
                  <a:close/>
                  <a:moveTo>
                    <a:pt x="34" y="0"/>
                  </a:moveTo>
                  <a:lnTo>
                    <a:pt x="1" y="849"/>
                  </a:lnTo>
                  <a:lnTo>
                    <a:pt x="8661" y="1207"/>
                  </a:lnTo>
                  <a:lnTo>
                    <a:pt x="8694" y="359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54"/>
            <p:cNvSpPr/>
            <p:nvPr/>
          </p:nvSpPr>
          <p:spPr>
            <a:xfrm>
              <a:off x="2663625" y="1956125"/>
              <a:ext cx="164375" cy="128500"/>
            </a:xfrm>
            <a:custGeom>
              <a:avLst/>
              <a:gdLst/>
              <a:ahLst/>
              <a:cxnLst/>
              <a:rect l="l" t="t" r="r" b="b"/>
              <a:pathLst>
                <a:path w="6575" h="5140" extrusionOk="0">
                  <a:moveTo>
                    <a:pt x="208" y="0"/>
                  </a:moveTo>
                  <a:lnTo>
                    <a:pt x="0" y="275"/>
                  </a:lnTo>
                  <a:lnTo>
                    <a:pt x="6367" y="5140"/>
                  </a:lnTo>
                  <a:lnTo>
                    <a:pt x="6575" y="4865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54"/>
            <p:cNvSpPr/>
            <p:nvPr/>
          </p:nvSpPr>
          <p:spPr>
            <a:xfrm>
              <a:off x="2647525" y="1940850"/>
              <a:ext cx="196575" cy="158950"/>
            </a:xfrm>
            <a:custGeom>
              <a:avLst/>
              <a:gdLst/>
              <a:ahLst/>
              <a:cxnLst/>
              <a:rect l="l" t="t" r="r" b="b"/>
              <a:pathLst>
                <a:path w="7863" h="6358" extrusionOk="0">
                  <a:moveTo>
                    <a:pt x="805" y="256"/>
                  </a:moveTo>
                  <a:lnTo>
                    <a:pt x="7574" y="5429"/>
                  </a:lnTo>
                  <a:lnTo>
                    <a:pt x="7058" y="6106"/>
                  </a:lnTo>
                  <a:lnTo>
                    <a:pt x="289" y="933"/>
                  </a:lnTo>
                  <a:lnTo>
                    <a:pt x="805" y="256"/>
                  </a:lnTo>
                  <a:close/>
                  <a:moveTo>
                    <a:pt x="801" y="1"/>
                  </a:moveTo>
                  <a:cubicBezTo>
                    <a:pt x="725" y="1"/>
                    <a:pt x="650" y="35"/>
                    <a:pt x="601" y="102"/>
                  </a:cubicBezTo>
                  <a:lnTo>
                    <a:pt x="88" y="779"/>
                  </a:lnTo>
                  <a:cubicBezTo>
                    <a:pt x="1" y="889"/>
                    <a:pt x="21" y="1050"/>
                    <a:pt x="135" y="1134"/>
                  </a:cubicBezTo>
                  <a:lnTo>
                    <a:pt x="6907" y="6307"/>
                  </a:lnTo>
                  <a:cubicBezTo>
                    <a:pt x="6951" y="6341"/>
                    <a:pt x="7004" y="6358"/>
                    <a:pt x="7058" y="6358"/>
                  </a:cubicBezTo>
                  <a:lnTo>
                    <a:pt x="7091" y="6358"/>
                  </a:lnTo>
                  <a:cubicBezTo>
                    <a:pt x="7159" y="6348"/>
                    <a:pt x="7219" y="6311"/>
                    <a:pt x="7259" y="6260"/>
                  </a:cubicBezTo>
                  <a:lnTo>
                    <a:pt x="7779" y="5583"/>
                  </a:lnTo>
                  <a:cubicBezTo>
                    <a:pt x="7863" y="5473"/>
                    <a:pt x="7842" y="5312"/>
                    <a:pt x="7728" y="5228"/>
                  </a:cubicBezTo>
                  <a:lnTo>
                    <a:pt x="959" y="55"/>
                  </a:lnTo>
                  <a:cubicBezTo>
                    <a:pt x="912" y="18"/>
                    <a:pt x="856" y="1"/>
                    <a:pt x="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54"/>
            <p:cNvSpPr/>
            <p:nvPr/>
          </p:nvSpPr>
          <p:spPr>
            <a:xfrm>
              <a:off x="2654725" y="1947225"/>
              <a:ext cx="182175" cy="146300"/>
            </a:xfrm>
            <a:custGeom>
              <a:avLst/>
              <a:gdLst/>
              <a:ahLst/>
              <a:cxnLst/>
              <a:rect l="l" t="t" r="r" b="b"/>
              <a:pathLst>
                <a:path w="7287" h="5852" extrusionOk="0">
                  <a:moveTo>
                    <a:pt x="564" y="356"/>
                  </a:moveTo>
                  <a:lnTo>
                    <a:pt x="6931" y="5221"/>
                  </a:lnTo>
                  <a:lnTo>
                    <a:pt x="6723" y="5496"/>
                  </a:lnTo>
                  <a:lnTo>
                    <a:pt x="353" y="631"/>
                  </a:lnTo>
                  <a:lnTo>
                    <a:pt x="564" y="356"/>
                  </a:lnTo>
                  <a:close/>
                  <a:moveTo>
                    <a:pt x="517" y="1"/>
                  </a:moveTo>
                  <a:lnTo>
                    <a:pt x="1" y="678"/>
                  </a:lnTo>
                  <a:lnTo>
                    <a:pt x="6770" y="5851"/>
                  </a:lnTo>
                  <a:lnTo>
                    <a:pt x="7286" y="517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54"/>
            <p:cNvSpPr/>
            <p:nvPr/>
          </p:nvSpPr>
          <p:spPr>
            <a:xfrm>
              <a:off x="5305375" y="2291900"/>
              <a:ext cx="182500" cy="44525"/>
            </a:xfrm>
            <a:custGeom>
              <a:avLst/>
              <a:gdLst/>
              <a:ahLst/>
              <a:cxnLst/>
              <a:rect l="l" t="t" r="r" b="b"/>
              <a:pathLst>
                <a:path w="7300" h="1781" extrusionOk="0">
                  <a:moveTo>
                    <a:pt x="67" y="0"/>
                  </a:moveTo>
                  <a:lnTo>
                    <a:pt x="0" y="342"/>
                  </a:lnTo>
                  <a:lnTo>
                    <a:pt x="7232" y="1780"/>
                  </a:lnTo>
                  <a:lnTo>
                    <a:pt x="7299" y="144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54"/>
            <p:cNvSpPr/>
            <p:nvPr/>
          </p:nvSpPr>
          <p:spPr>
            <a:xfrm>
              <a:off x="5291125" y="2278300"/>
              <a:ext cx="211325" cy="72125"/>
            </a:xfrm>
            <a:custGeom>
              <a:avLst/>
              <a:gdLst/>
              <a:ahLst/>
              <a:cxnLst/>
              <a:rect l="l" t="t" r="r" b="b"/>
              <a:pathLst>
                <a:path w="8453" h="2885" extrusionOk="0">
                  <a:moveTo>
                    <a:pt x="450" y="252"/>
                  </a:moveTo>
                  <a:lnTo>
                    <a:pt x="8174" y="1791"/>
                  </a:lnTo>
                  <a:lnTo>
                    <a:pt x="8010" y="2629"/>
                  </a:lnTo>
                  <a:lnTo>
                    <a:pt x="282" y="1091"/>
                  </a:lnTo>
                  <a:lnTo>
                    <a:pt x="450" y="252"/>
                  </a:lnTo>
                  <a:close/>
                  <a:moveTo>
                    <a:pt x="453" y="1"/>
                  </a:moveTo>
                  <a:cubicBezTo>
                    <a:pt x="401" y="1"/>
                    <a:pt x="350" y="15"/>
                    <a:pt x="306" y="41"/>
                  </a:cubicBezTo>
                  <a:cubicBezTo>
                    <a:pt x="249" y="78"/>
                    <a:pt x="212" y="135"/>
                    <a:pt x="198" y="202"/>
                  </a:cubicBezTo>
                  <a:lnTo>
                    <a:pt x="31" y="1040"/>
                  </a:lnTo>
                  <a:cubicBezTo>
                    <a:pt x="0" y="1178"/>
                    <a:pt x="91" y="1312"/>
                    <a:pt x="232" y="1339"/>
                  </a:cubicBezTo>
                  <a:lnTo>
                    <a:pt x="7956" y="2878"/>
                  </a:lnTo>
                  <a:cubicBezTo>
                    <a:pt x="7973" y="2881"/>
                    <a:pt x="7990" y="2884"/>
                    <a:pt x="8007" y="2884"/>
                  </a:cubicBezTo>
                  <a:cubicBezTo>
                    <a:pt x="8057" y="2884"/>
                    <a:pt x="8107" y="2871"/>
                    <a:pt x="8147" y="2841"/>
                  </a:cubicBezTo>
                  <a:cubicBezTo>
                    <a:pt x="8204" y="2804"/>
                    <a:pt x="8245" y="2747"/>
                    <a:pt x="8255" y="2680"/>
                  </a:cubicBezTo>
                  <a:lnTo>
                    <a:pt x="8422" y="1842"/>
                  </a:lnTo>
                  <a:cubicBezTo>
                    <a:pt x="8453" y="1704"/>
                    <a:pt x="8362" y="1570"/>
                    <a:pt x="8225" y="1543"/>
                  </a:cubicBezTo>
                  <a:lnTo>
                    <a:pt x="497" y="4"/>
                  </a:lnTo>
                  <a:cubicBezTo>
                    <a:pt x="482" y="2"/>
                    <a:pt x="467" y="1"/>
                    <a:pt x="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54"/>
            <p:cNvSpPr/>
            <p:nvPr/>
          </p:nvSpPr>
          <p:spPr>
            <a:xfrm>
              <a:off x="5298175" y="2284600"/>
              <a:ext cx="197400" cy="59450"/>
            </a:xfrm>
            <a:custGeom>
              <a:avLst/>
              <a:gdLst/>
              <a:ahLst/>
              <a:cxnLst/>
              <a:rect l="l" t="t" r="r" b="b"/>
              <a:pathLst>
                <a:path w="7896" h="2378" extrusionOk="0">
                  <a:moveTo>
                    <a:pt x="365" y="299"/>
                  </a:moveTo>
                  <a:lnTo>
                    <a:pt x="7594" y="1740"/>
                  </a:lnTo>
                  <a:lnTo>
                    <a:pt x="7527" y="2079"/>
                  </a:lnTo>
                  <a:lnTo>
                    <a:pt x="298" y="641"/>
                  </a:lnTo>
                  <a:lnTo>
                    <a:pt x="365" y="299"/>
                  </a:lnTo>
                  <a:close/>
                  <a:moveTo>
                    <a:pt x="168" y="0"/>
                  </a:moveTo>
                  <a:lnTo>
                    <a:pt x="0" y="839"/>
                  </a:lnTo>
                  <a:lnTo>
                    <a:pt x="7728" y="2377"/>
                  </a:lnTo>
                  <a:lnTo>
                    <a:pt x="7896" y="153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54"/>
            <p:cNvSpPr/>
            <p:nvPr/>
          </p:nvSpPr>
          <p:spPr>
            <a:xfrm>
              <a:off x="2261125" y="4235775"/>
              <a:ext cx="42100" cy="219550"/>
            </a:xfrm>
            <a:custGeom>
              <a:avLst/>
              <a:gdLst/>
              <a:ahLst/>
              <a:cxnLst/>
              <a:rect l="l" t="t" r="r" b="b"/>
              <a:pathLst>
                <a:path w="1684" h="8782" extrusionOk="0">
                  <a:moveTo>
                    <a:pt x="343" y="1"/>
                  </a:moveTo>
                  <a:lnTo>
                    <a:pt x="1" y="54"/>
                  </a:lnTo>
                  <a:lnTo>
                    <a:pt x="1345" y="8781"/>
                  </a:lnTo>
                  <a:lnTo>
                    <a:pt x="1684" y="873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54"/>
            <p:cNvSpPr/>
            <p:nvPr/>
          </p:nvSpPr>
          <p:spPr>
            <a:xfrm>
              <a:off x="2247050" y="4222175"/>
              <a:ext cx="70100" cy="246725"/>
            </a:xfrm>
            <a:custGeom>
              <a:avLst/>
              <a:gdLst/>
              <a:ahLst/>
              <a:cxnLst/>
              <a:rect l="l" t="t" r="r" b="b"/>
              <a:pathLst>
                <a:path w="2804" h="9869" extrusionOk="0">
                  <a:moveTo>
                    <a:pt x="1117" y="256"/>
                  </a:moveTo>
                  <a:lnTo>
                    <a:pt x="2538" y="9490"/>
                  </a:lnTo>
                  <a:lnTo>
                    <a:pt x="1693" y="9614"/>
                  </a:lnTo>
                  <a:lnTo>
                    <a:pt x="272" y="384"/>
                  </a:lnTo>
                  <a:lnTo>
                    <a:pt x="1117" y="256"/>
                  </a:lnTo>
                  <a:close/>
                  <a:moveTo>
                    <a:pt x="1129" y="0"/>
                  </a:moveTo>
                  <a:cubicBezTo>
                    <a:pt x="1114" y="0"/>
                    <a:pt x="1099" y="2"/>
                    <a:pt x="1083" y="5"/>
                  </a:cubicBezTo>
                  <a:lnTo>
                    <a:pt x="238" y="132"/>
                  </a:lnTo>
                  <a:cubicBezTo>
                    <a:pt x="98" y="152"/>
                    <a:pt x="0" y="283"/>
                    <a:pt x="24" y="424"/>
                  </a:cubicBezTo>
                  <a:lnTo>
                    <a:pt x="1445" y="9654"/>
                  </a:lnTo>
                  <a:cubicBezTo>
                    <a:pt x="1466" y="9778"/>
                    <a:pt x="1573" y="9869"/>
                    <a:pt x="1697" y="9869"/>
                  </a:cubicBezTo>
                  <a:cubicBezTo>
                    <a:pt x="1710" y="9869"/>
                    <a:pt x="1724" y="9869"/>
                    <a:pt x="1734" y="9865"/>
                  </a:cubicBezTo>
                  <a:lnTo>
                    <a:pt x="2579" y="9741"/>
                  </a:lnTo>
                  <a:cubicBezTo>
                    <a:pt x="2646" y="9731"/>
                    <a:pt x="2706" y="9694"/>
                    <a:pt x="2746" y="9641"/>
                  </a:cubicBezTo>
                  <a:cubicBezTo>
                    <a:pt x="2786" y="9587"/>
                    <a:pt x="2803" y="9516"/>
                    <a:pt x="2793" y="9449"/>
                  </a:cubicBezTo>
                  <a:lnTo>
                    <a:pt x="1372" y="219"/>
                  </a:lnTo>
                  <a:cubicBezTo>
                    <a:pt x="1357" y="91"/>
                    <a:pt x="1249" y="0"/>
                    <a:pt x="1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54"/>
            <p:cNvSpPr/>
            <p:nvPr/>
          </p:nvSpPr>
          <p:spPr>
            <a:xfrm>
              <a:off x="2253925" y="4228575"/>
              <a:ext cx="56600" cy="233950"/>
            </a:xfrm>
            <a:custGeom>
              <a:avLst/>
              <a:gdLst/>
              <a:ahLst/>
              <a:cxnLst/>
              <a:rect l="l" t="t" r="r" b="b"/>
              <a:pathLst>
                <a:path w="2264" h="9358" extrusionOk="0">
                  <a:moveTo>
                    <a:pt x="631" y="289"/>
                  </a:moveTo>
                  <a:lnTo>
                    <a:pt x="1972" y="9019"/>
                  </a:lnTo>
                  <a:lnTo>
                    <a:pt x="1633" y="9069"/>
                  </a:lnTo>
                  <a:lnTo>
                    <a:pt x="289" y="342"/>
                  </a:lnTo>
                  <a:lnTo>
                    <a:pt x="631" y="289"/>
                  </a:lnTo>
                  <a:close/>
                  <a:moveTo>
                    <a:pt x="842" y="0"/>
                  </a:moveTo>
                  <a:lnTo>
                    <a:pt x="0" y="128"/>
                  </a:lnTo>
                  <a:lnTo>
                    <a:pt x="1418" y="9358"/>
                  </a:lnTo>
                  <a:lnTo>
                    <a:pt x="2263" y="9234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54"/>
            <p:cNvSpPr/>
            <p:nvPr/>
          </p:nvSpPr>
          <p:spPr>
            <a:xfrm>
              <a:off x="2411750" y="4032025"/>
              <a:ext cx="237975" cy="59025"/>
            </a:xfrm>
            <a:custGeom>
              <a:avLst/>
              <a:gdLst/>
              <a:ahLst/>
              <a:cxnLst/>
              <a:rect l="l" t="t" r="r" b="b"/>
              <a:pathLst>
                <a:path w="9519" h="2361" extrusionOk="0">
                  <a:moveTo>
                    <a:pt x="9445" y="0"/>
                  </a:moveTo>
                  <a:lnTo>
                    <a:pt x="0" y="2025"/>
                  </a:lnTo>
                  <a:lnTo>
                    <a:pt x="71" y="2361"/>
                  </a:lnTo>
                  <a:lnTo>
                    <a:pt x="9519" y="336"/>
                  </a:lnTo>
                  <a:lnTo>
                    <a:pt x="9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54"/>
            <p:cNvSpPr/>
            <p:nvPr/>
          </p:nvSpPr>
          <p:spPr>
            <a:xfrm>
              <a:off x="2397250" y="4018125"/>
              <a:ext cx="266975" cy="86750"/>
            </a:xfrm>
            <a:custGeom>
              <a:avLst/>
              <a:gdLst/>
              <a:ahLst/>
              <a:cxnLst/>
              <a:rect l="l" t="t" r="r" b="b"/>
              <a:pathLst>
                <a:path w="10679" h="3470" extrusionOk="0">
                  <a:moveTo>
                    <a:pt x="10223" y="255"/>
                  </a:moveTo>
                  <a:lnTo>
                    <a:pt x="10400" y="1086"/>
                  </a:lnTo>
                  <a:lnTo>
                    <a:pt x="456" y="3218"/>
                  </a:lnTo>
                  <a:lnTo>
                    <a:pt x="279" y="2384"/>
                  </a:lnTo>
                  <a:lnTo>
                    <a:pt x="10223" y="255"/>
                  </a:lnTo>
                  <a:close/>
                  <a:moveTo>
                    <a:pt x="10224" y="1"/>
                  </a:moveTo>
                  <a:cubicBezTo>
                    <a:pt x="10205" y="1"/>
                    <a:pt x="10187" y="3"/>
                    <a:pt x="10169" y="6"/>
                  </a:cubicBezTo>
                  <a:lnTo>
                    <a:pt x="225" y="2139"/>
                  </a:lnTo>
                  <a:cubicBezTo>
                    <a:pt x="88" y="2166"/>
                    <a:pt x="0" y="2300"/>
                    <a:pt x="31" y="2437"/>
                  </a:cubicBezTo>
                  <a:lnTo>
                    <a:pt x="208" y="3269"/>
                  </a:lnTo>
                  <a:cubicBezTo>
                    <a:pt x="232" y="3386"/>
                    <a:pt x="336" y="3470"/>
                    <a:pt x="456" y="3470"/>
                  </a:cubicBezTo>
                  <a:cubicBezTo>
                    <a:pt x="476" y="3470"/>
                    <a:pt x="493" y="3470"/>
                    <a:pt x="510" y="3466"/>
                  </a:cubicBezTo>
                  <a:lnTo>
                    <a:pt x="10454" y="1334"/>
                  </a:lnTo>
                  <a:cubicBezTo>
                    <a:pt x="10592" y="1307"/>
                    <a:pt x="10679" y="1170"/>
                    <a:pt x="10649" y="1036"/>
                  </a:cubicBezTo>
                  <a:lnTo>
                    <a:pt x="10471" y="201"/>
                  </a:lnTo>
                  <a:cubicBezTo>
                    <a:pt x="10454" y="134"/>
                    <a:pt x="10417" y="77"/>
                    <a:pt x="10360" y="40"/>
                  </a:cubicBezTo>
                  <a:cubicBezTo>
                    <a:pt x="10319" y="13"/>
                    <a:pt x="10271" y="1"/>
                    <a:pt x="102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54"/>
            <p:cNvSpPr/>
            <p:nvPr/>
          </p:nvSpPr>
          <p:spPr>
            <a:xfrm>
              <a:off x="2404200" y="4024475"/>
              <a:ext cx="253075" cy="74125"/>
            </a:xfrm>
            <a:custGeom>
              <a:avLst/>
              <a:gdLst/>
              <a:ahLst/>
              <a:cxnLst/>
              <a:rect l="l" t="t" r="r" b="b"/>
              <a:pathLst>
                <a:path w="10123" h="2965" extrusionOk="0">
                  <a:moveTo>
                    <a:pt x="9747" y="302"/>
                  </a:moveTo>
                  <a:lnTo>
                    <a:pt x="9821" y="638"/>
                  </a:lnTo>
                  <a:lnTo>
                    <a:pt x="373" y="2663"/>
                  </a:lnTo>
                  <a:lnTo>
                    <a:pt x="302" y="2327"/>
                  </a:lnTo>
                  <a:lnTo>
                    <a:pt x="9747" y="302"/>
                  </a:lnTo>
                  <a:close/>
                  <a:moveTo>
                    <a:pt x="9945" y="1"/>
                  </a:moveTo>
                  <a:lnTo>
                    <a:pt x="1" y="2130"/>
                  </a:lnTo>
                  <a:lnTo>
                    <a:pt x="178" y="2964"/>
                  </a:lnTo>
                  <a:lnTo>
                    <a:pt x="10122" y="832"/>
                  </a:lnTo>
                  <a:lnTo>
                    <a:pt x="99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54"/>
            <p:cNvSpPr/>
            <p:nvPr/>
          </p:nvSpPr>
          <p:spPr>
            <a:xfrm>
              <a:off x="3530375" y="1173600"/>
              <a:ext cx="273175" cy="59375"/>
            </a:xfrm>
            <a:custGeom>
              <a:avLst/>
              <a:gdLst/>
              <a:ahLst/>
              <a:cxnLst/>
              <a:rect l="l" t="t" r="r" b="b"/>
              <a:pathLst>
                <a:path w="10927" h="2375" extrusionOk="0">
                  <a:moveTo>
                    <a:pt x="61" y="0"/>
                  </a:moveTo>
                  <a:lnTo>
                    <a:pt x="0" y="339"/>
                  </a:lnTo>
                  <a:lnTo>
                    <a:pt x="10863" y="2374"/>
                  </a:lnTo>
                  <a:lnTo>
                    <a:pt x="10927" y="203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54"/>
            <p:cNvSpPr/>
            <p:nvPr/>
          </p:nvSpPr>
          <p:spPr>
            <a:xfrm>
              <a:off x="3516125" y="1159825"/>
              <a:ext cx="301675" cy="86875"/>
            </a:xfrm>
            <a:custGeom>
              <a:avLst/>
              <a:gdLst/>
              <a:ahLst/>
              <a:cxnLst/>
              <a:rect l="l" t="t" r="r" b="b"/>
              <a:pathLst>
                <a:path w="12067" h="3475" extrusionOk="0">
                  <a:moveTo>
                    <a:pt x="430" y="253"/>
                  </a:moveTo>
                  <a:lnTo>
                    <a:pt x="11792" y="2385"/>
                  </a:lnTo>
                  <a:lnTo>
                    <a:pt x="11634" y="3224"/>
                  </a:lnTo>
                  <a:lnTo>
                    <a:pt x="275" y="1091"/>
                  </a:lnTo>
                  <a:lnTo>
                    <a:pt x="430" y="253"/>
                  </a:lnTo>
                  <a:close/>
                  <a:moveTo>
                    <a:pt x="430" y="0"/>
                  </a:moveTo>
                  <a:cubicBezTo>
                    <a:pt x="378" y="0"/>
                    <a:pt x="327" y="17"/>
                    <a:pt x="285" y="45"/>
                  </a:cubicBezTo>
                  <a:cubicBezTo>
                    <a:pt x="228" y="82"/>
                    <a:pt x="192" y="142"/>
                    <a:pt x="178" y="209"/>
                  </a:cubicBezTo>
                  <a:lnTo>
                    <a:pt x="24" y="1048"/>
                  </a:lnTo>
                  <a:cubicBezTo>
                    <a:pt x="0" y="1185"/>
                    <a:pt x="91" y="1316"/>
                    <a:pt x="228" y="1343"/>
                  </a:cubicBezTo>
                  <a:lnTo>
                    <a:pt x="11591" y="3472"/>
                  </a:lnTo>
                  <a:cubicBezTo>
                    <a:pt x="11604" y="3475"/>
                    <a:pt x="11621" y="3475"/>
                    <a:pt x="11638" y="3475"/>
                  </a:cubicBezTo>
                  <a:cubicBezTo>
                    <a:pt x="11688" y="3475"/>
                    <a:pt x="11738" y="3462"/>
                    <a:pt x="11778" y="3431"/>
                  </a:cubicBezTo>
                  <a:cubicBezTo>
                    <a:pt x="11835" y="3391"/>
                    <a:pt x="11872" y="3334"/>
                    <a:pt x="11886" y="3267"/>
                  </a:cubicBezTo>
                  <a:lnTo>
                    <a:pt x="12040" y="2429"/>
                  </a:lnTo>
                  <a:cubicBezTo>
                    <a:pt x="12067" y="2291"/>
                    <a:pt x="11973" y="2161"/>
                    <a:pt x="11839" y="2134"/>
                  </a:cubicBezTo>
                  <a:lnTo>
                    <a:pt x="477" y="5"/>
                  </a:lnTo>
                  <a:cubicBezTo>
                    <a:pt x="461" y="2"/>
                    <a:pt x="445" y="0"/>
                    <a:pt x="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54"/>
            <p:cNvSpPr/>
            <p:nvPr/>
          </p:nvSpPr>
          <p:spPr>
            <a:xfrm>
              <a:off x="3522925" y="1166150"/>
              <a:ext cx="288000" cy="74275"/>
            </a:xfrm>
            <a:custGeom>
              <a:avLst/>
              <a:gdLst/>
              <a:ahLst/>
              <a:cxnLst/>
              <a:rect l="l" t="t" r="r" b="b"/>
              <a:pathLst>
                <a:path w="11520" h="2971" extrusionOk="0">
                  <a:moveTo>
                    <a:pt x="359" y="298"/>
                  </a:moveTo>
                  <a:lnTo>
                    <a:pt x="11221" y="2333"/>
                  </a:lnTo>
                  <a:lnTo>
                    <a:pt x="11161" y="2672"/>
                  </a:lnTo>
                  <a:lnTo>
                    <a:pt x="298" y="637"/>
                  </a:lnTo>
                  <a:lnTo>
                    <a:pt x="359" y="298"/>
                  </a:lnTo>
                  <a:close/>
                  <a:moveTo>
                    <a:pt x="158" y="0"/>
                  </a:moveTo>
                  <a:lnTo>
                    <a:pt x="0" y="838"/>
                  </a:lnTo>
                  <a:lnTo>
                    <a:pt x="11362" y="2971"/>
                  </a:lnTo>
                  <a:lnTo>
                    <a:pt x="11520" y="21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54"/>
            <p:cNvSpPr/>
            <p:nvPr/>
          </p:nvSpPr>
          <p:spPr>
            <a:xfrm>
              <a:off x="3572875" y="2657075"/>
              <a:ext cx="42250" cy="237225"/>
            </a:xfrm>
            <a:custGeom>
              <a:avLst/>
              <a:gdLst/>
              <a:ahLst/>
              <a:cxnLst/>
              <a:rect l="l" t="t" r="r" b="b"/>
              <a:pathLst>
                <a:path w="1690" h="9489" extrusionOk="0">
                  <a:moveTo>
                    <a:pt x="339" y="1"/>
                  </a:moveTo>
                  <a:lnTo>
                    <a:pt x="0" y="48"/>
                  </a:lnTo>
                  <a:lnTo>
                    <a:pt x="1348" y="9489"/>
                  </a:lnTo>
                  <a:lnTo>
                    <a:pt x="1690" y="9439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54"/>
            <p:cNvSpPr/>
            <p:nvPr/>
          </p:nvSpPr>
          <p:spPr>
            <a:xfrm>
              <a:off x="3558875" y="2643525"/>
              <a:ext cx="70175" cy="264275"/>
            </a:xfrm>
            <a:custGeom>
              <a:avLst/>
              <a:gdLst/>
              <a:ahLst/>
              <a:cxnLst/>
              <a:rect l="l" t="t" r="r" b="b"/>
              <a:pathLst>
                <a:path w="2807" h="10571" extrusionOk="0">
                  <a:moveTo>
                    <a:pt x="1117" y="254"/>
                  </a:moveTo>
                  <a:lnTo>
                    <a:pt x="2535" y="10195"/>
                  </a:lnTo>
                  <a:lnTo>
                    <a:pt x="1693" y="10319"/>
                  </a:lnTo>
                  <a:lnTo>
                    <a:pt x="272" y="378"/>
                  </a:lnTo>
                  <a:lnTo>
                    <a:pt x="1117" y="254"/>
                  </a:lnTo>
                  <a:close/>
                  <a:moveTo>
                    <a:pt x="1118" y="0"/>
                  </a:moveTo>
                  <a:cubicBezTo>
                    <a:pt x="1105" y="0"/>
                    <a:pt x="1093" y="1"/>
                    <a:pt x="1080" y="3"/>
                  </a:cubicBezTo>
                  <a:lnTo>
                    <a:pt x="235" y="124"/>
                  </a:lnTo>
                  <a:cubicBezTo>
                    <a:pt x="98" y="144"/>
                    <a:pt x="0" y="275"/>
                    <a:pt x="20" y="412"/>
                  </a:cubicBezTo>
                  <a:lnTo>
                    <a:pt x="1442" y="10353"/>
                  </a:lnTo>
                  <a:cubicBezTo>
                    <a:pt x="1452" y="10420"/>
                    <a:pt x="1486" y="10480"/>
                    <a:pt x="1543" y="10520"/>
                  </a:cubicBezTo>
                  <a:cubicBezTo>
                    <a:pt x="1586" y="10554"/>
                    <a:pt x="1636" y="10571"/>
                    <a:pt x="1693" y="10571"/>
                  </a:cubicBezTo>
                  <a:cubicBezTo>
                    <a:pt x="1704" y="10571"/>
                    <a:pt x="1717" y="10571"/>
                    <a:pt x="1730" y="10567"/>
                  </a:cubicBezTo>
                  <a:lnTo>
                    <a:pt x="2572" y="10447"/>
                  </a:lnTo>
                  <a:cubicBezTo>
                    <a:pt x="2713" y="10426"/>
                    <a:pt x="2807" y="10299"/>
                    <a:pt x="2786" y="10158"/>
                  </a:cubicBezTo>
                  <a:lnTo>
                    <a:pt x="1365" y="218"/>
                  </a:lnTo>
                  <a:cubicBezTo>
                    <a:pt x="1358" y="150"/>
                    <a:pt x="1321" y="90"/>
                    <a:pt x="1268" y="50"/>
                  </a:cubicBezTo>
                  <a:cubicBezTo>
                    <a:pt x="1224" y="17"/>
                    <a:pt x="1172" y="0"/>
                    <a:pt x="1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54"/>
            <p:cNvSpPr/>
            <p:nvPr/>
          </p:nvSpPr>
          <p:spPr>
            <a:xfrm>
              <a:off x="3565650" y="2649875"/>
              <a:ext cx="56600" cy="251550"/>
            </a:xfrm>
            <a:custGeom>
              <a:avLst/>
              <a:gdLst/>
              <a:ahLst/>
              <a:cxnLst/>
              <a:rect l="l" t="t" r="r" b="b"/>
              <a:pathLst>
                <a:path w="2264" h="10062" extrusionOk="0">
                  <a:moveTo>
                    <a:pt x="628" y="289"/>
                  </a:moveTo>
                  <a:lnTo>
                    <a:pt x="1979" y="9727"/>
                  </a:lnTo>
                  <a:lnTo>
                    <a:pt x="1637" y="9777"/>
                  </a:lnTo>
                  <a:lnTo>
                    <a:pt x="289" y="339"/>
                  </a:lnTo>
                  <a:lnTo>
                    <a:pt x="628" y="289"/>
                  </a:lnTo>
                  <a:close/>
                  <a:moveTo>
                    <a:pt x="846" y="0"/>
                  </a:moveTo>
                  <a:lnTo>
                    <a:pt x="1" y="121"/>
                  </a:lnTo>
                  <a:lnTo>
                    <a:pt x="1422" y="10062"/>
                  </a:lnTo>
                  <a:lnTo>
                    <a:pt x="2264" y="9941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54"/>
            <p:cNvSpPr/>
            <p:nvPr/>
          </p:nvSpPr>
          <p:spPr>
            <a:xfrm>
              <a:off x="5605775" y="1814725"/>
              <a:ext cx="170000" cy="90800"/>
            </a:xfrm>
            <a:custGeom>
              <a:avLst/>
              <a:gdLst/>
              <a:ahLst/>
              <a:cxnLst/>
              <a:rect l="l" t="t" r="r" b="b"/>
              <a:pathLst>
                <a:path w="6800" h="3632" extrusionOk="0">
                  <a:moveTo>
                    <a:pt x="155" y="0"/>
                  </a:moveTo>
                  <a:lnTo>
                    <a:pt x="0" y="309"/>
                  </a:lnTo>
                  <a:lnTo>
                    <a:pt x="6645" y="3631"/>
                  </a:lnTo>
                  <a:lnTo>
                    <a:pt x="6800" y="3326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54"/>
            <p:cNvSpPr/>
            <p:nvPr/>
          </p:nvSpPr>
          <p:spPr>
            <a:xfrm>
              <a:off x="5590675" y="1799925"/>
              <a:ext cx="200200" cy="120525"/>
            </a:xfrm>
            <a:custGeom>
              <a:avLst/>
              <a:gdLst/>
              <a:ahLst/>
              <a:cxnLst/>
              <a:rect l="l" t="t" r="r" b="b"/>
              <a:pathLst>
                <a:path w="8008" h="4821" extrusionOk="0">
                  <a:moveTo>
                    <a:pt x="645" y="254"/>
                  </a:moveTo>
                  <a:lnTo>
                    <a:pt x="7746" y="3804"/>
                  </a:lnTo>
                  <a:lnTo>
                    <a:pt x="7363" y="4565"/>
                  </a:lnTo>
                  <a:lnTo>
                    <a:pt x="262" y="1015"/>
                  </a:lnTo>
                  <a:lnTo>
                    <a:pt x="645" y="254"/>
                  </a:lnTo>
                  <a:close/>
                  <a:moveTo>
                    <a:pt x="646" y="0"/>
                  </a:moveTo>
                  <a:cubicBezTo>
                    <a:pt x="552" y="0"/>
                    <a:pt x="462" y="51"/>
                    <a:pt x="417" y="140"/>
                  </a:cubicBezTo>
                  <a:lnTo>
                    <a:pt x="34" y="901"/>
                  </a:lnTo>
                  <a:cubicBezTo>
                    <a:pt x="4" y="961"/>
                    <a:pt x="1" y="1028"/>
                    <a:pt x="21" y="1095"/>
                  </a:cubicBezTo>
                  <a:cubicBezTo>
                    <a:pt x="41" y="1159"/>
                    <a:pt x="88" y="1209"/>
                    <a:pt x="148" y="1239"/>
                  </a:cubicBezTo>
                  <a:lnTo>
                    <a:pt x="7249" y="4793"/>
                  </a:lnTo>
                  <a:cubicBezTo>
                    <a:pt x="7286" y="4811"/>
                    <a:pt x="7325" y="4820"/>
                    <a:pt x="7363" y="4820"/>
                  </a:cubicBezTo>
                  <a:cubicBezTo>
                    <a:pt x="7457" y="4820"/>
                    <a:pt x="7546" y="4767"/>
                    <a:pt x="7591" y="4679"/>
                  </a:cubicBezTo>
                  <a:lnTo>
                    <a:pt x="7974" y="3918"/>
                  </a:lnTo>
                  <a:cubicBezTo>
                    <a:pt x="8004" y="3858"/>
                    <a:pt x="8007" y="3787"/>
                    <a:pt x="7987" y="3724"/>
                  </a:cubicBezTo>
                  <a:cubicBezTo>
                    <a:pt x="7967" y="3660"/>
                    <a:pt x="7920" y="3606"/>
                    <a:pt x="7860" y="3576"/>
                  </a:cubicBezTo>
                  <a:lnTo>
                    <a:pt x="759" y="26"/>
                  </a:lnTo>
                  <a:cubicBezTo>
                    <a:pt x="722" y="8"/>
                    <a:pt x="684" y="0"/>
                    <a:pt x="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54"/>
            <p:cNvSpPr/>
            <p:nvPr/>
          </p:nvSpPr>
          <p:spPr>
            <a:xfrm>
              <a:off x="5597225" y="1806250"/>
              <a:ext cx="187100" cy="107825"/>
            </a:xfrm>
            <a:custGeom>
              <a:avLst/>
              <a:gdLst/>
              <a:ahLst/>
              <a:cxnLst/>
              <a:rect l="l" t="t" r="r" b="b"/>
              <a:pathLst>
                <a:path w="7484" h="4313" extrusionOk="0">
                  <a:moveTo>
                    <a:pt x="497" y="339"/>
                  </a:moveTo>
                  <a:lnTo>
                    <a:pt x="7142" y="3665"/>
                  </a:lnTo>
                  <a:lnTo>
                    <a:pt x="6987" y="3970"/>
                  </a:lnTo>
                  <a:lnTo>
                    <a:pt x="342" y="648"/>
                  </a:lnTo>
                  <a:lnTo>
                    <a:pt x="497" y="339"/>
                  </a:lnTo>
                  <a:close/>
                  <a:moveTo>
                    <a:pt x="383" y="1"/>
                  </a:moveTo>
                  <a:lnTo>
                    <a:pt x="0" y="762"/>
                  </a:lnTo>
                  <a:lnTo>
                    <a:pt x="7101" y="4312"/>
                  </a:lnTo>
                  <a:lnTo>
                    <a:pt x="7484" y="3551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54"/>
            <p:cNvSpPr/>
            <p:nvPr/>
          </p:nvSpPr>
          <p:spPr>
            <a:xfrm>
              <a:off x="1911450" y="1230675"/>
              <a:ext cx="226650" cy="193650"/>
            </a:xfrm>
            <a:custGeom>
              <a:avLst/>
              <a:gdLst/>
              <a:ahLst/>
              <a:cxnLst/>
              <a:rect l="l" t="t" r="r" b="b"/>
              <a:pathLst>
                <a:path w="9066" h="7746" extrusionOk="0">
                  <a:moveTo>
                    <a:pt x="221" y="1"/>
                  </a:moveTo>
                  <a:lnTo>
                    <a:pt x="0" y="265"/>
                  </a:lnTo>
                  <a:lnTo>
                    <a:pt x="8845" y="7745"/>
                  </a:lnTo>
                  <a:lnTo>
                    <a:pt x="9066" y="7487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54"/>
            <p:cNvSpPr/>
            <p:nvPr/>
          </p:nvSpPr>
          <p:spPr>
            <a:xfrm>
              <a:off x="1895350" y="1215375"/>
              <a:ext cx="258850" cy="224275"/>
            </a:xfrm>
            <a:custGeom>
              <a:avLst/>
              <a:gdLst/>
              <a:ahLst/>
              <a:cxnLst/>
              <a:rect l="l" t="t" r="r" b="b"/>
              <a:pathLst>
                <a:path w="10354" h="8971" extrusionOk="0">
                  <a:moveTo>
                    <a:pt x="835" y="257"/>
                  </a:moveTo>
                  <a:lnTo>
                    <a:pt x="10069" y="8069"/>
                  </a:lnTo>
                  <a:lnTo>
                    <a:pt x="9519" y="8716"/>
                  </a:lnTo>
                  <a:lnTo>
                    <a:pt x="285" y="904"/>
                  </a:lnTo>
                  <a:lnTo>
                    <a:pt x="835" y="257"/>
                  </a:lnTo>
                  <a:close/>
                  <a:moveTo>
                    <a:pt x="846" y="0"/>
                  </a:moveTo>
                  <a:cubicBezTo>
                    <a:pt x="836" y="0"/>
                    <a:pt x="825" y="1"/>
                    <a:pt x="815" y="2"/>
                  </a:cubicBezTo>
                  <a:cubicBezTo>
                    <a:pt x="748" y="9"/>
                    <a:pt x="684" y="39"/>
                    <a:pt x="641" y="93"/>
                  </a:cubicBezTo>
                  <a:lnTo>
                    <a:pt x="94" y="743"/>
                  </a:lnTo>
                  <a:cubicBezTo>
                    <a:pt x="0" y="847"/>
                    <a:pt x="14" y="1008"/>
                    <a:pt x="121" y="1099"/>
                  </a:cubicBezTo>
                  <a:lnTo>
                    <a:pt x="9354" y="8911"/>
                  </a:lnTo>
                  <a:cubicBezTo>
                    <a:pt x="9402" y="8951"/>
                    <a:pt x="9461" y="8970"/>
                    <a:pt x="9519" y="8970"/>
                  </a:cubicBezTo>
                  <a:cubicBezTo>
                    <a:pt x="9591" y="8970"/>
                    <a:pt x="9663" y="8940"/>
                    <a:pt x="9713" y="8880"/>
                  </a:cubicBezTo>
                  <a:lnTo>
                    <a:pt x="10260" y="8230"/>
                  </a:lnTo>
                  <a:cubicBezTo>
                    <a:pt x="10354" y="8126"/>
                    <a:pt x="10340" y="7965"/>
                    <a:pt x="10233" y="7875"/>
                  </a:cubicBezTo>
                  <a:lnTo>
                    <a:pt x="1000" y="63"/>
                  </a:lnTo>
                  <a:cubicBezTo>
                    <a:pt x="957" y="23"/>
                    <a:pt x="902" y="0"/>
                    <a:pt x="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54"/>
            <p:cNvSpPr/>
            <p:nvPr/>
          </p:nvSpPr>
          <p:spPr>
            <a:xfrm>
              <a:off x="1902475" y="1221800"/>
              <a:ext cx="244600" cy="211500"/>
            </a:xfrm>
            <a:custGeom>
              <a:avLst/>
              <a:gdLst/>
              <a:ahLst/>
              <a:cxnLst/>
              <a:rect l="l" t="t" r="r" b="b"/>
              <a:pathLst>
                <a:path w="9784" h="8460" extrusionOk="0">
                  <a:moveTo>
                    <a:pt x="580" y="356"/>
                  </a:moveTo>
                  <a:lnTo>
                    <a:pt x="9422" y="7842"/>
                  </a:lnTo>
                  <a:lnTo>
                    <a:pt x="9200" y="8100"/>
                  </a:lnTo>
                  <a:lnTo>
                    <a:pt x="359" y="620"/>
                  </a:lnTo>
                  <a:lnTo>
                    <a:pt x="580" y="356"/>
                  </a:lnTo>
                  <a:close/>
                  <a:moveTo>
                    <a:pt x="550" y="0"/>
                  </a:moveTo>
                  <a:lnTo>
                    <a:pt x="0" y="647"/>
                  </a:lnTo>
                  <a:lnTo>
                    <a:pt x="9234" y="8459"/>
                  </a:lnTo>
                  <a:lnTo>
                    <a:pt x="9784" y="7812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54"/>
            <p:cNvSpPr/>
            <p:nvPr/>
          </p:nvSpPr>
          <p:spPr>
            <a:xfrm>
              <a:off x="1361775" y="236615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1"/>
                  </a:moveTo>
                  <a:lnTo>
                    <a:pt x="0" y="4681"/>
                  </a:lnTo>
                  <a:lnTo>
                    <a:pt x="198" y="4963"/>
                  </a:lnTo>
                  <a:lnTo>
                    <a:pt x="6883" y="285"/>
                  </a:lnTo>
                  <a:lnTo>
                    <a:pt x="66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54"/>
            <p:cNvSpPr/>
            <p:nvPr/>
          </p:nvSpPr>
          <p:spPr>
            <a:xfrm>
              <a:off x="1345675" y="2350950"/>
              <a:ext cx="204200" cy="154525"/>
            </a:xfrm>
            <a:custGeom>
              <a:avLst/>
              <a:gdLst/>
              <a:ahLst/>
              <a:cxnLst/>
              <a:rect l="l" t="t" r="r" b="b"/>
              <a:pathLst>
                <a:path w="8168" h="6181" extrusionOk="0">
                  <a:moveTo>
                    <a:pt x="7390" y="256"/>
                  </a:moveTo>
                  <a:lnTo>
                    <a:pt x="7879" y="954"/>
                  </a:lnTo>
                  <a:lnTo>
                    <a:pt x="778" y="5926"/>
                  </a:lnTo>
                  <a:lnTo>
                    <a:pt x="289" y="5229"/>
                  </a:lnTo>
                  <a:lnTo>
                    <a:pt x="7390" y="256"/>
                  </a:lnTo>
                  <a:close/>
                  <a:moveTo>
                    <a:pt x="7391" y="0"/>
                  </a:moveTo>
                  <a:cubicBezTo>
                    <a:pt x="7339" y="0"/>
                    <a:pt x="7287" y="18"/>
                    <a:pt x="7246" y="49"/>
                  </a:cubicBezTo>
                  <a:lnTo>
                    <a:pt x="145" y="5017"/>
                  </a:lnTo>
                  <a:cubicBezTo>
                    <a:pt x="31" y="5098"/>
                    <a:pt x="1" y="5259"/>
                    <a:pt x="81" y="5373"/>
                  </a:cubicBezTo>
                  <a:lnTo>
                    <a:pt x="570" y="6070"/>
                  </a:lnTo>
                  <a:cubicBezTo>
                    <a:pt x="607" y="6127"/>
                    <a:pt x="668" y="6164"/>
                    <a:pt x="735" y="6174"/>
                  </a:cubicBezTo>
                  <a:cubicBezTo>
                    <a:pt x="748" y="6177"/>
                    <a:pt x="762" y="6181"/>
                    <a:pt x="778" y="6181"/>
                  </a:cubicBezTo>
                  <a:cubicBezTo>
                    <a:pt x="829" y="6181"/>
                    <a:pt x="882" y="6164"/>
                    <a:pt x="923" y="6134"/>
                  </a:cubicBezTo>
                  <a:lnTo>
                    <a:pt x="8027" y="1162"/>
                  </a:lnTo>
                  <a:cubicBezTo>
                    <a:pt x="8141" y="1081"/>
                    <a:pt x="8168" y="924"/>
                    <a:pt x="8087" y="810"/>
                  </a:cubicBezTo>
                  <a:lnTo>
                    <a:pt x="7601" y="109"/>
                  </a:lnTo>
                  <a:cubicBezTo>
                    <a:pt x="7561" y="55"/>
                    <a:pt x="7501" y="18"/>
                    <a:pt x="7437" y="5"/>
                  </a:cubicBezTo>
                  <a:cubicBezTo>
                    <a:pt x="7422" y="2"/>
                    <a:pt x="7406" y="0"/>
                    <a:pt x="7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54"/>
            <p:cNvSpPr/>
            <p:nvPr/>
          </p:nvSpPr>
          <p:spPr>
            <a:xfrm>
              <a:off x="1352875" y="2357350"/>
              <a:ext cx="189800" cy="141750"/>
            </a:xfrm>
            <a:custGeom>
              <a:avLst/>
              <a:gdLst/>
              <a:ahLst/>
              <a:cxnLst/>
              <a:rect l="l" t="t" r="r" b="b"/>
              <a:pathLst>
                <a:path w="7592" h="5670" extrusionOk="0">
                  <a:moveTo>
                    <a:pt x="7042" y="353"/>
                  </a:moveTo>
                  <a:lnTo>
                    <a:pt x="7239" y="637"/>
                  </a:lnTo>
                  <a:lnTo>
                    <a:pt x="554" y="5315"/>
                  </a:lnTo>
                  <a:lnTo>
                    <a:pt x="356" y="5033"/>
                  </a:lnTo>
                  <a:lnTo>
                    <a:pt x="7042" y="353"/>
                  </a:lnTo>
                  <a:close/>
                  <a:moveTo>
                    <a:pt x="7102" y="0"/>
                  </a:moveTo>
                  <a:lnTo>
                    <a:pt x="1" y="4973"/>
                  </a:lnTo>
                  <a:lnTo>
                    <a:pt x="490" y="5670"/>
                  </a:lnTo>
                  <a:lnTo>
                    <a:pt x="7591" y="698"/>
                  </a:lnTo>
                  <a:lnTo>
                    <a:pt x="7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4"/>
            <p:cNvSpPr/>
            <p:nvPr/>
          </p:nvSpPr>
          <p:spPr>
            <a:xfrm>
              <a:off x="2178150" y="1975900"/>
              <a:ext cx="137075" cy="105800"/>
            </a:xfrm>
            <a:custGeom>
              <a:avLst/>
              <a:gdLst/>
              <a:ahLst/>
              <a:cxnLst/>
              <a:rect l="l" t="t" r="r" b="b"/>
              <a:pathLst>
                <a:path w="5483" h="4232" extrusionOk="0">
                  <a:moveTo>
                    <a:pt x="5278" y="0"/>
                  </a:moveTo>
                  <a:lnTo>
                    <a:pt x="0" y="3957"/>
                  </a:lnTo>
                  <a:lnTo>
                    <a:pt x="208" y="4231"/>
                  </a:lnTo>
                  <a:lnTo>
                    <a:pt x="5482" y="275"/>
                  </a:lnTo>
                  <a:lnTo>
                    <a:pt x="5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54"/>
            <p:cNvSpPr/>
            <p:nvPr/>
          </p:nvSpPr>
          <p:spPr>
            <a:xfrm>
              <a:off x="2162050" y="1960650"/>
              <a:ext cx="169250" cy="136300"/>
            </a:xfrm>
            <a:custGeom>
              <a:avLst/>
              <a:gdLst/>
              <a:ahLst/>
              <a:cxnLst/>
              <a:rect l="l" t="t" r="r" b="b"/>
              <a:pathLst>
                <a:path w="6770" h="5452" extrusionOk="0">
                  <a:moveTo>
                    <a:pt x="5972" y="255"/>
                  </a:moveTo>
                  <a:lnTo>
                    <a:pt x="6481" y="936"/>
                  </a:lnTo>
                  <a:lnTo>
                    <a:pt x="802" y="5197"/>
                  </a:lnTo>
                  <a:lnTo>
                    <a:pt x="292" y="4516"/>
                  </a:lnTo>
                  <a:lnTo>
                    <a:pt x="5972" y="255"/>
                  </a:lnTo>
                  <a:close/>
                  <a:moveTo>
                    <a:pt x="5969" y="1"/>
                  </a:moveTo>
                  <a:cubicBezTo>
                    <a:pt x="5916" y="1"/>
                    <a:pt x="5861" y="18"/>
                    <a:pt x="5818" y="50"/>
                  </a:cubicBezTo>
                  <a:lnTo>
                    <a:pt x="138" y="4315"/>
                  </a:lnTo>
                  <a:cubicBezTo>
                    <a:pt x="24" y="4399"/>
                    <a:pt x="1" y="4557"/>
                    <a:pt x="88" y="4670"/>
                  </a:cubicBezTo>
                  <a:lnTo>
                    <a:pt x="598" y="5351"/>
                  </a:lnTo>
                  <a:cubicBezTo>
                    <a:pt x="638" y="5405"/>
                    <a:pt x="698" y="5438"/>
                    <a:pt x="765" y="5448"/>
                  </a:cubicBezTo>
                  <a:cubicBezTo>
                    <a:pt x="778" y="5450"/>
                    <a:pt x="791" y="5451"/>
                    <a:pt x="803" y="5451"/>
                  </a:cubicBezTo>
                  <a:cubicBezTo>
                    <a:pt x="857" y="5451"/>
                    <a:pt x="909" y="5434"/>
                    <a:pt x="953" y="5401"/>
                  </a:cubicBezTo>
                  <a:lnTo>
                    <a:pt x="6632" y="1140"/>
                  </a:lnTo>
                  <a:cubicBezTo>
                    <a:pt x="6746" y="1060"/>
                    <a:pt x="6770" y="899"/>
                    <a:pt x="6686" y="785"/>
                  </a:cubicBezTo>
                  <a:lnTo>
                    <a:pt x="6173" y="104"/>
                  </a:lnTo>
                  <a:cubicBezTo>
                    <a:pt x="6136" y="50"/>
                    <a:pt x="6072" y="14"/>
                    <a:pt x="6005" y="4"/>
                  </a:cubicBezTo>
                  <a:cubicBezTo>
                    <a:pt x="5993" y="2"/>
                    <a:pt x="5981" y="1"/>
                    <a:pt x="5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54"/>
            <p:cNvSpPr/>
            <p:nvPr/>
          </p:nvSpPr>
          <p:spPr>
            <a:xfrm>
              <a:off x="2169350" y="1967000"/>
              <a:ext cx="154750" cy="123575"/>
            </a:xfrm>
            <a:custGeom>
              <a:avLst/>
              <a:gdLst/>
              <a:ahLst/>
              <a:cxnLst/>
              <a:rect l="l" t="t" r="r" b="b"/>
              <a:pathLst>
                <a:path w="6190" h="4943" extrusionOk="0">
                  <a:moveTo>
                    <a:pt x="5630" y="356"/>
                  </a:moveTo>
                  <a:lnTo>
                    <a:pt x="5834" y="631"/>
                  </a:lnTo>
                  <a:lnTo>
                    <a:pt x="560" y="4587"/>
                  </a:lnTo>
                  <a:lnTo>
                    <a:pt x="352" y="4313"/>
                  </a:lnTo>
                  <a:lnTo>
                    <a:pt x="5630" y="356"/>
                  </a:lnTo>
                  <a:close/>
                  <a:moveTo>
                    <a:pt x="5680" y="1"/>
                  </a:moveTo>
                  <a:lnTo>
                    <a:pt x="0" y="4262"/>
                  </a:lnTo>
                  <a:lnTo>
                    <a:pt x="510" y="4943"/>
                  </a:lnTo>
                  <a:lnTo>
                    <a:pt x="6189" y="682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54"/>
            <p:cNvSpPr/>
            <p:nvPr/>
          </p:nvSpPr>
          <p:spPr>
            <a:xfrm>
              <a:off x="4131500" y="424950"/>
              <a:ext cx="131450" cy="184825"/>
            </a:xfrm>
            <a:custGeom>
              <a:avLst/>
              <a:gdLst/>
              <a:ahLst/>
              <a:cxnLst/>
              <a:rect l="l" t="t" r="r" b="b"/>
              <a:pathLst>
                <a:path w="5258" h="7393" extrusionOk="0">
                  <a:moveTo>
                    <a:pt x="4976" y="0"/>
                  </a:moveTo>
                  <a:lnTo>
                    <a:pt x="1" y="7198"/>
                  </a:lnTo>
                  <a:lnTo>
                    <a:pt x="283" y="7393"/>
                  </a:lnTo>
                  <a:lnTo>
                    <a:pt x="5258" y="19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54"/>
            <p:cNvSpPr/>
            <p:nvPr/>
          </p:nvSpPr>
          <p:spPr>
            <a:xfrm>
              <a:off x="4115500" y="409775"/>
              <a:ext cx="162875" cy="215175"/>
            </a:xfrm>
            <a:custGeom>
              <a:avLst/>
              <a:gdLst/>
              <a:ahLst/>
              <a:cxnLst/>
              <a:rect l="l" t="t" r="r" b="b"/>
              <a:pathLst>
                <a:path w="6515" h="8607" extrusionOk="0">
                  <a:moveTo>
                    <a:pt x="5553" y="252"/>
                  </a:moveTo>
                  <a:lnTo>
                    <a:pt x="6250" y="735"/>
                  </a:lnTo>
                  <a:lnTo>
                    <a:pt x="986" y="8352"/>
                  </a:lnTo>
                  <a:lnTo>
                    <a:pt x="289" y="7869"/>
                  </a:lnTo>
                  <a:lnTo>
                    <a:pt x="5553" y="252"/>
                  </a:lnTo>
                  <a:close/>
                  <a:moveTo>
                    <a:pt x="5554" y="0"/>
                  </a:moveTo>
                  <a:cubicBezTo>
                    <a:pt x="5473" y="0"/>
                    <a:pt x="5394" y="37"/>
                    <a:pt x="5345" y="108"/>
                  </a:cubicBezTo>
                  <a:lnTo>
                    <a:pt x="78" y="7725"/>
                  </a:lnTo>
                  <a:cubicBezTo>
                    <a:pt x="1" y="7842"/>
                    <a:pt x="27" y="8000"/>
                    <a:pt x="145" y="8080"/>
                  </a:cubicBezTo>
                  <a:lnTo>
                    <a:pt x="842" y="8563"/>
                  </a:lnTo>
                  <a:cubicBezTo>
                    <a:pt x="886" y="8590"/>
                    <a:pt x="936" y="8607"/>
                    <a:pt x="986" y="8607"/>
                  </a:cubicBezTo>
                  <a:cubicBezTo>
                    <a:pt x="1003" y="8607"/>
                    <a:pt x="1016" y="8607"/>
                    <a:pt x="1033" y="8603"/>
                  </a:cubicBezTo>
                  <a:cubicBezTo>
                    <a:pt x="1097" y="8590"/>
                    <a:pt x="1157" y="8553"/>
                    <a:pt x="1194" y="8499"/>
                  </a:cubicBezTo>
                  <a:lnTo>
                    <a:pt x="6461" y="879"/>
                  </a:lnTo>
                  <a:cubicBezTo>
                    <a:pt x="6498" y="825"/>
                    <a:pt x="6515" y="755"/>
                    <a:pt x="6501" y="691"/>
                  </a:cubicBezTo>
                  <a:cubicBezTo>
                    <a:pt x="6491" y="624"/>
                    <a:pt x="6451" y="564"/>
                    <a:pt x="6398" y="527"/>
                  </a:cubicBezTo>
                  <a:lnTo>
                    <a:pt x="5700" y="44"/>
                  </a:lnTo>
                  <a:cubicBezTo>
                    <a:pt x="5655" y="14"/>
                    <a:pt x="5604" y="0"/>
                    <a:pt x="5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54"/>
            <p:cNvSpPr/>
            <p:nvPr/>
          </p:nvSpPr>
          <p:spPr>
            <a:xfrm>
              <a:off x="4122700" y="416050"/>
              <a:ext cx="149050" cy="202525"/>
            </a:xfrm>
            <a:custGeom>
              <a:avLst/>
              <a:gdLst/>
              <a:ahLst/>
              <a:cxnLst/>
              <a:rect l="l" t="t" r="r" b="b"/>
              <a:pathLst>
                <a:path w="5962" h="8101" extrusionOk="0">
                  <a:moveTo>
                    <a:pt x="5328" y="353"/>
                  </a:moveTo>
                  <a:lnTo>
                    <a:pt x="5610" y="547"/>
                  </a:lnTo>
                  <a:lnTo>
                    <a:pt x="635" y="7749"/>
                  </a:lnTo>
                  <a:lnTo>
                    <a:pt x="353" y="7554"/>
                  </a:lnTo>
                  <a:lnTo>
                    <a:pt x="5328" y="353"/>
                  </a:lnTo>
                  <a:close/>
                  <a:moveTo>
                    <a:pt x="5265" y="1"/>
                  </a:moveTo>
                  <a:lnTo>
                    <a:pt x="1" y="7618"/>
                  </a:lnTo>
                  <a:lnTo>
                    <a:pt x="698" y="8101"/>
                  </a:lnTo>
                  <a:lnTo>
                    <a:pt x="5962" y="484"/>
                  </a:lnTo>
                  <a:lnTo>
                    <a:pt x="5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54"/>
            <p:cNvSpPr/>
            <p:nvPr/>
          </p:nvSpPr>
          <p:spPr>
            <a:xfrm>
              <a:off x="5782550" y="2573000"/>
              <a:ext cx="131450" cy="184925"/>
            </a:xfrm>
            <a:custGeom>
              <a:avLst/>
              <a:gdLst/>
              <a:ahLst/>
              <a:cxnLst/>
              <a:rect l="l" t="t" r="r" b="b"/>
              <a:pathLst>
                <a:path w="5258" h="7397" extrusionOk="0">
                  <a:moveTo>
                    <a:pt x="4976" y="1"/>
                  </a:moveTo>
                  <a:lnTo>
                    <a:pt x="0" y="7203"/>
                  </a:lnTo>
                  <a:lnTo>
                    <a:pt x="282" y="7397"/>
                  </a:lnTo>
                  <a:lnTo>
                    <a:pt x="5257" y="195"/>
                  </a:lnTo>
                  <a:lnTo>
                    <a:pt x="49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54"/>
            <p:cNvSpPr/>
            <p:nvPr/>
          </p:nvSpPr>
          <p:spPr>
            <a:xfrm>
              <a:off x="5767125" y="2557925"/>
              <a:ext cx="162300" cy="215150"/>
            </a:xfrm>
            <a:custGeom>
              <a:avLst/>
              <a:gdLst/>
              <a:ahLst/>
              <a:cxnLst/>
              <a:rect l="l" t="t" r="r" b="b"/>
              <a:pathLst>
                <a:path w="6492" h="8606" extrusionOk="0">
                  <a:moveTo>
                    <a:pt x="5529" y="252"/>
                  </a:moveTo>
                  <a:lnTo>
                    <a:pt x="6230" y="735"/>
                  </a:lnTo>
                  <a:lnTo>
                    <a:pt x="963" y="8352"/>
                  </a:lnTo>
                  <a:lnTo>
                    <a:pt x="265" y="7869"/>
                  </a:lnTo>
                  <a:lnTo>
                    <a:pt x="5529" y="252"/>
                  </a:lnTo>
                  <a:close/>
                  <a:moveTo>
                    <a:pt x="5530" y="0"/>
                  </a:moveTo>
                  <a:cubicBezTo>
                    <a:pt x="5450" y="0"/>
                    <a:pt x="5371" y="37"/>
                    <a:pt x="5321" y="108"/>
                  </a:cubicBezTo>
                  <a:lnTo>
                    <a:pt x="54" y="7725"/>
                  </a:lnTo>
                  <a:cubicBezTo>
                    <a:pt x="17" y="7779"/>
                    <a:pt x="0" y="7849"/>
                    <a:pt x="14" y="7913"/>
                  </a:cubicBezTo>
                  <a:cubicBezTo>
                    <a:pt x="24" y="7980"/>
                    <a:pt x="64" y="8040"/>
                    <a:pt x="118" y="8077"/>
                  </a:cubicBezTo>
                  <a:lnTo>
                    <a:pt x="818" y="8560"/>
                  </a:lnTo>
                  <a:cubicBezTo>
                    <a:pt x="863" y="8591"/>
                    <a:pt x="913" y="8605"/>
                    <a:pt x="963" y="8605"/>
                  </a:cubicBezTo>
                  <a:cubicBezTo>
                    <a:pt x="1043" y="8605"/>
                    <a:pt x="1121" y="8567"/>
                    <a:pt x="1170" y="8496"/>
                  </a:cubicBezTo>
                  <a:lnTo>
                    <a:pt x="6438" y="879"/>
                  </a:lnTo>
                  <a:cubicBezTo>
                    <a:pt x="6474" y="825"/>
                    <a:pt x="6491" y="755"/>
                    <a:pt x="6478" y="688"/>
                  </a:cubicBezTo>
                  <a:cubicBezTo>
                    <a:pt x="6464" y="624"/>
                    <a:pt x="6427" y="564"/>
                    <a:pt x="6374" y="527"/>
                  </a:cubicBezTo>
                  <a:lnTo>
                    <a:pt x="5673" y="44"/>
                  </a:lnTo>
                  <a:cubicBezTo>
                    <a:pt x="5629" y="15"/>
                    <a:pt x="5579" y="0"/>
                    <a:pt x="5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54"/>
            <p:cNvSpPr/>
            <p:nvPr/>
          </p:nvSpPr>
          <p:spPr>
            <a:xfrm>
              <a:off x="5773750" y="2564200"/>
              <a:ext cx="149050" cy="202550"/>
            </a:xfrm>
            <a:custGeom>
              <a:avLst/>
              <a:gdLst/>
              <a:ahLst/>
              <a:cxnLst/>
              <a:rect l="l" t="t" r="r" b="b"/>
              <a:pathLst>
                <a:path w="5962" h="8102" extrusionOk="0">
                  <a:moveTo>
                    <a:pt x="5328" y="353"/>
                  </a:moveTo>
                  <a:lnTo>
                    <a:pt x="5609" y="547"/>
                  </a:lnTo>
                  <a:lnTo>
                    <a:pt x="634" y="7749"/>
                  </a:lnTo>
                  <a:lnTo>
                    <a:pt x="352" y="7555"/>
                  </a:lnTo>
                  <a:lnTo>
                    <a:pt x="5328" y="353"/>
                  </a:lnTo>
                  <a:close/>
                  <a:moveTo>
                    <a:pt x="5264" y="1"/>
                  </a:moveTo>
                  <a:lnTo>
                    <a:pt x="0" y="7618"/>
                  </a:lnTo>
                  <a:lnTo>
                    <a:pt x="698" y="8101"/>
                  </a:lnTo>
                  <a:lnTo>
                    <a:pt x="5961" y="484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54"/>
            <p:cNvSpPr/>
            <p:nvPr/>
          </p:nvSpPr>
          <p:spPr>
            <a:xfrm>
              <a:off x="3596175" y="1945125"/>
              <a:ext cx="55600" cy="189125"/>
            </a:xfrm>
            <a:custGeom>
              <a:avLst/>
              <a:gdLst/>
              <a:ahLst/>
              <a:cxnLst/>
              <a:rect l="l" t="t" r="r" b="b"/>
              <a:pathLst>
                <a:path w="2224" h="7565" extrusionOk="0">
                  <a:moveTo>
                    <a:pt x="1891" y="1"/>
                  </a:moveTo>
                  <a:lnTo>
                    <a:pt x="0" y="7481"/>
                  </a:lnTo>
                  <a:lnTo>
                    <a:pt x="336" y="7565"/>
                  </a:lnTo>
                  <a:lnTo>
                    <a:pt x="2223" y="85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54"/>
            <p:cNvSpPr/>
            <p:nvPr/>
          </p:nvSpPr>
          <p:spPr>
            <a:xfrm>
              <a:off x="3581425" y="1931000"/>
              <a:ext cx="85100" cy="217325"/>
            </a:xfrm>
            <a:custGeom>
              <a:avLst/>
              <a:gdLst/>
              <a:ahLst/>
              <a:cxnLst/>
              <a:rect l="l" t="t" r="r" b="b"/>
              <a:pathLst>
                <a:path w="3404" h="8693" extrusionOk="0">
                  <a:moveTo>
                    <a:pt x="2297" y="254"/>
                  </a:moveTo>
                  <a:lnTo>
                    <a:pt x="3125" y="465"/>
                  </a:lnTo>
                  <a:lnTo>
                    <a:pt x="1110" y="8438"/>
                  </a:lnTo>
                  <a:lnTo>
                    <a:pt x="282" y="8227"/>
                  </a:lnTo>
                  <a:lnTo>
                    <a:pt x="2297" y="254"/>
                  </a:lnTo>
                  <a:close/>
                  <a:moveTo>
                    <a:pt x="2295" y="1"/>
                  </a:moveTo>
                  <a:cubicBezTo>
                    <a:pt x="2182" y="1"/>
                    <a:pt x="2080" y="78"/>
                    <a:pt x="2052" y="194"/>
                  </a:cubicBezTo>
                  <a:lnTo>
                    <a:pt x="37" y="8166"/>
                  </a:lnTo>
                  <a:cubicBezTo>
                    <a:pt x="0" y="8301"/>
                    <a:pt x="84" y="8441"/>
                    <a:pt x="221" y="8475"/>
                  </a:cubicBezTo>
                  <a:lnTo>
                    <a:pt x="1046" y="8683"/>
                  </a:lnTo>
                  <a:cubicBezTo>
                    <a:pt x="1066" y="8690"/>
                    <a:pt x="1090" y="8690"/>
                    <a:pt x="1110" y="8693"/>
                  </a:cubicBezTo>
                  <a:cubicBezTo>
                    <a:pt x="1227" y="8693"/>
                    <a:pt x="1328" y="8612"/>
                    <a:pt x="1355" y="8498"/>
                  </a:cubicBezTo>
                  <a:lnTo>
                    <a:pt x="3366" y="529"/>
                  </a:lnTo>
                  <a:cubicBezTo>
                    <a:pt x="3403" y="392"/>
                    <a:pt x="3319" y="254"/>
                    <a:pt x="3185" y="221"/>
                  </a:cubicBezTo>
                  <a:lnTo>
                    <a:pt x="2361" y="9"/>
                  </a:lnTo>
                  <a:cubicBezTo>
                    <a:pt x="2339" y="4"/>
                    <a:pt x="2317" y="1"/>
                    <a:pt x="2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54"/>
            <p:cNvSpPr/>
            <p:nvPr/>
          </p:nvSpPr>
          <p:spPr>
            <a:xfrm>
              <a:off x="3588450" y="1937425"/>
              <a:ext cx="71100" cy="204550"/>
            </a:xfrm>
            <a:custGeom>
              <a:avLst/>
              <a:gdLst/>
              <a:ahLst/>
              <a:cxnLst/>
              <a:rect l="l" t="t" r="r" b="b"/>
              <a:pathLst>
                <a:path w="2844" h="8182" extrusionOk="0">
                  <a:moveTo>
                    <a:pt x="2200" y="309"/>
                  </a:moveTo>
                  <a:lnTo>
                    <a:pt x="2535" y="393"/>
                  </a:lnTo>
                  <a:lnTo>
                    <a:pt x="651" y="7873"/>
                  </a:lnTo>
                  <a:lnTo>
                    <a:pt x="316" y="7789"/>
                  </a:lnTo>
                  <a:lnTo>
                    <a:pt x="2200" y="309"/>
                  </a:lnTo>
                  <a:close/>
                  <a:moveTo>
                    <a:pt x="2016" y="0"/>
                  </a:moveTo>
                  <a:lnTo>
                    <a:pt x="1" y="7970"/>
                  </a:lnTo>
                  <a:lnTo>
                    <a:pt x="829" y="8181"/>
                  </a:lnTo>
                  <a:lnTo>
                    <a:pt x="2844" y="208"/>
                  </a:lnTo>
                  <a:lnTo>
                    <a:pt x="20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54"/>
            <p:cNvSpPr/>
            <p:nvPr/>
          </p:nvSpPr>
          <p:spPr>
            <a:xfrm>
              <a:off x="2637550" y="4253050"/>
              <a:ext cx="55600" cy="189125"/>
            </a:xfrm>
            <a:custGeom>
              <a:avLst/>
              <a:gdLst/>
              <a:ahLst/>
              <a:cxnLst/>
              <a:rect l="l" t="t" r="r" b="b"/>
              <a:pathLst>
                <a:path w="2224" h="7565" extrusionOk="0">
                  <a:moveTo>
                    <a:pt x="1888" y="0"/>
                  </a:moveTo>
                  <a:lnTo>
                    <a:pt x="1" y="7480"/>
                  </a:lnTo>
                  <a:lnTo>
                    <a:pt x="332" y="7564"/>
                  </a:lnTo>
                  <a:lnTo>
                    <a:pt x="2223" y="84"/>
                  </a:lnTo>
                  <a:lnTo>
                    <a:pt x="18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54"/>
            <p:cNvSpPr/>
            <p:nvPr/>
          </p:nvSpPr>
          <p:spPr>
            <a:xfrm>
              <a:off x="2622800" y="4238925"/>
              <a:ext cx="85100" cy="217250"/>
            </a:xfrm>
            <a:custGeom>
              <a:avLst/>
              <a:gdLst/>
              <a:ahLst/>
              <a:cxnLst/>
              <a:rect l="l" t="t" r="r" b="b"/>
              <a:pathLst>
                <a:path w="3404" h="8690" extrusionOk="0">
                  <a:moveTo>
                    <a:pt x="2294" y="257"/>
                  </a:moveTo>
                  <a:lnTo>
                    <a:pt x="3118" y="465"/>
                  </a:lnTo>
                  <a:lnTo>
                    <a:pt x="1107" y="8437"/>
                  </a:lnTo>
                  <a:lnTo>
                    <a:pt x="282" y="8230"/>
                  </a:lnTo>
                  <a:lnTo>
                    <a:pt x="2294" y="257"/>
                  </a:lnTo>
                  <a:close/>
                  <a:moveTo>
                    <a:pt x="2295" y="1"/>
                  </a:moveTo>
                  <a:cubicBezTo>
                    <a:pt x="2250" y="1"/>
                    <a:pt x="2205" y="13"/>
                    <a:pt x="2166" y="36"/>
                  </a:cubicBezTo>
                  <a:cubicBezTo>
                    <a:pt x="2106" y="69"/>
                    <a:pt x="2066" y="126"/>
                    <a:pt x="2049" y="193"/>
                  </a:cubicBezTo>
                  <a:lnTo>
                    <a:pt x="37" y="8163"/>
                  </a:lnTo>
                  <a:cubicBezTo>
                    <a:pt x="0" y="8300"/>
                    <a:pt x="84" y="8441"/>
                    <a:pt x="222" y="8474"/>
                  </a:cubicBezTo>
                  <a:lnTo>
                    <a:pt x="1047" y="8682"/>
                  </a:lnTo>
                  <a:cubicBezTo>
                    <a:pt x="1067" y="8689"/>
                    <a:pt x="1087" y="8689"/>
                    <a:pt x="1110" y="8689"/>
                  </a:cubicBezTo>
                  <a:cubicBezTo>
                    <a:pt x="1113" y="8689"/>
                    <a:pt x="1115" y="8689"/>
                    <a:pt x="1117" y="8689"/>
                  </a:cubicBezTo>
                  <a:cubicBezTo>
                    <a:pt x="1228" y="8689"/>
                    <a:pt x="1329" y="8610"/>
                    <a:pt x="1355" y="8498"/>
                  </a:cubicBezTo>
                  <a:lnTo>
                    <a:pt x="3370" y="525"/>
                  </a:lnTo>
                  <a:cubicBezTo>
                    <a:pt x="3403" y="391"/>
                    <a:pt x="3323" y="254"/>
                    <a:pt x="3186" y="217"/>
                  </a:cubicBezTo>
                  <a:lnTo>
                    <a:pt x="2357" y="9"/>
                  </a:lnTo>
                  <a:cubicBezTo>
                    <a:pt x="2337" y="3"/>
                    <a:pt x="2316" y="1"/>
                    <a:pt x="2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54"/>
            <p:cNvSpPr/>
            <p:nvPr/>
          </p:nvSpPr>
          <p:spPr>
            <a:xfrm>
              <a:off x="2629850" y="4245250"/>
              <a:ext cx="71000" cy="204625"/>
            </a:xfrm>
            <a:custGeom>
              <a:avLst/>
              <a:gdLst/>
              <a:ahLst/>
              <a:cxnLst/>
              <a:rect l="l" t="t" r="r" b="b"/>
              <a:pathLst>
                <a:path w="2840" h="8185" extrusionOk="0">
                  <a:moveTo>
                    <a:pt x="2199" y="309"/>
                  </a:moveTo>
                  <a:lnTo>
                    <a:pt x="2535" y="396"/>
                  </a:lnTo>
                  <a:lnTo>
                    <a:pt x="644" y="7876"/>
                  </a:lnTo>
                  <a:lnTo>
                    <a:pt x="309" y="7792"/>
                  </a:lnTo>
                  <a:lnTo>
                    <a:pt x="2199" y="309"/>
                  </a:lnTo>
                  <a:close/>
                  <a:moveTo>
                    <a:pt x="2012" y="1"/>
                  </a:moveTo>
                  <a:lnTo>
                    <a:pt x="0" y="7973"/>
                  </a:lnTo>
                  <a:lnTo>
                    <a:pt x="825" y="8184"/>
                  </a:lnTo>
                  <a:lnTo>
                    <a:pt x="2840" y="212"/>
                  </a:lnTo>
                  <a:lnTo>
                    <a:pt x="20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54"/>
            <p:cNvSpPr/>
            <p:nvPr/>
          </p:nvSpPr>
          <p:spPr>
            <a:xfrm>
              <a:off x="3314200" y="3307675"/>
              <a:ext cx="137150" cy="105625"/>
            </a:xfrm>
            <a:custGeom>
              <a:avLst/>
              <a:gdLst/>
              <a:ahLst/>
              <a:cxnLst/>
              <a:rect l="l" t="t" r="r" b="b"/>
              <a:pathLst>
                <a:path w="5486" h="4225" extrusionOk="0">
                  <a:moveTo>
                    <a:pt x="5281" y="0"/>
                  </a:moveTo>
                  <a:lnTo>
                    <a:pt x="1" y="3950"/>
                  </a:lnTo>
                  <a:lnTo>
                    <a:pt x="209" y="4225"/>
                  </a:lnTo>
                  <a:lnTo>
                    <a:pt x="5486" y="275"/>
                  </a:lnTo>
                  <a:lnTo>
                    <a:pt x="5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54"/>
            <p:cNvSpPr/>
            <p:nvPr/>
          </p:nvSpPr>
          <p:spPr>
            <a:xfrm>
              <a:off x="3298275" y="3292175"/>
              <a:ext cx="169250" cy="136225"/>
            </a:xfrm>
            <a:custGeom>
              <a:avLst/>
              <a:gdLst/>
              <a:ahLst/>
              <a:cxnLst/>
              <a:rect l="l" t="t" r="r" b="b"/>
              <a:pathLst>
                <a:path w="6770" h="5449" extrusionOk="0">
                  <a:moveTo>
                    <a:pt x="5972" y="255"/>
                  </a:moveTo>
                  <a:lnTo>
                    <a:pt x="6482" y="935"/>
                  </a:lnTo>
                  <a:lnTo>
                    <a:pt x="799" y="5197"/>
                  </a:lnTo>
                  <a:lnTo>
                    <a:pt x="289" y="4513"/>
                  </a:lnTo>
                  <a:lnTo>
                    <a:pt x="5972" y="255"/>
                  </a:lnTo>
                  <a:close/>
                  <a:moveTo>
                    <a:pt x="5967" y="1"/>
                  </a:moveTo>
                  <a:cubicBezTo>
                    <a:pt x="5913" y="1"/>
                    <a:pt x="5861" y="18"/>
                    <a:pt x="5818" y="50"/>
                  </a:cubicBezTo>
                  <a:lnTo>
                    <a:pt x="135" y="4308"/>
                  </a:lnTo>
                  <a:cubicBezTo>
                    <a:pt x="24" y="4392"/>
                    <a:pt x="1" y="4553"/>
                    <a:pt x="85" y="4664"/>
                  </a:cubicBezTo>
                  <a:lnTo>
                    <a:pt x="598" y="5348"/>
                  </a:lnTo>
                  <a:cubicBezTo>
                    <a:pt x="638" y="5401"/>
                    <a:pt x="698" y="5435"/>
                    <a:pt x="765" y="5445"/>
                  </a:cubicBezTo>
                  <a:cubicBezTo>
                    <a:pt x="775" y="5448"/>
                    <a:pt x="789" y="5448"/>
                    <a:pt x="799" y="5448"/>
                  </a:cubicBezTo>
                  <a:cubicBezTo>
                    <a:pt x="856" y="5448"/>
                    <a:pt x="906" y="5431"/>
                    <a:pt x="953" y="5398"/>
                  </a:cubicBezTo>
                  <a:lnTo>
                    <a:pt x="6632" y="1137"/>
                  </a:lnTo>
                  <a:cubicBezTo>
                    <a:pt x="6746" y="1056"/>
                    <a:pt x="6770" y="895"/>
                    <a:pt x="6683" y="785"/>
                  </a:cubicBezTo>
                  <a:lnTo>
                    <a:pt x="6173" y="101"/>
                  </a:lnTo>
                  <a:cubicBezTo>
                    <a:pt x="6133" y="47"/>
                    <a:pt x="6073" y="10"/>
                    <a:pt x="6005" y="3"/>
                  </a:cubicBezTo>
                  <a:cubicBezTo>
                    <a:pt x="5993" y="2"/>
                    <a:pt x="5980" y="1"/>
                    <a:pt x="5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54"/>
            <p:cNvSpPr/>
            <p:nvPr/>
          </p:nvSpPr>
          <p:spPr>
            <a:xfrm>
              <a:off x="3305500" y="3298525"/>
              <a:ext cx="154825" cy="123575"/>
            </a:xfrm>
            <a:custGeom>
              <a:avLst/>
              <a:gdLst/>
              <a:ahLst/>
              <a:cxnLst/>
              <a:rect l="l" t="t" r="r" b="b"/>
              <a:pathLst>
                <a:path w="6193" h="4943" extrusionOk="0">
                  <a:moveTo>
                    <a:pt x="5629" y="356"/>
                  </a:moveTo>
                  <a:lnTo>
                    <a:pt x="5837" y="631"/>
                  </a:lnTo>
                  <a:lnTo>
                    <a:pt x="560" y="4584"/>
                  </a:lnTo>
                  <a:lnTo>
                    <a:pt x="356" y="4309"/>
                  </a:lnTo>
                  <a:lnTo>
                    <a:pt x="5629" y="356"/>
                  </a:lnTo>
                  <a:close/>
                  <a:moveTo>
                    <a:pt x="5683" y="1"/>
                  </a:moveTo>
                  <a:lnTo>
                    <a:pt x="0" y="4259"/>
                  </a:lnTo>
                  <a:lnTo>
                    <a:pt x="510" y="4943"/>
                  </a:lnTo>
                  <a:lnTo>
                    <a:pt x="6193" y="681"/>
                  </a:lnTo>
                  <a:lnTo>
                    <a:pt x="5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54"/>
            <p:cNvSpPr/>
            <p:nvPr/>
          </p:nvSpPr>
          <p:spPr>
            <a:xfrm>
              <a:off x="1299150" y="1971200"/>
              <a:ext cx="89050" cy="8650"/>
            </a:xfrm>
            <a:custGeom>
              <a:avLst/>
              <a:gdLst/>
              <a:ahLst/>
              <a:cxnLst/>
              <a:rect l="l" t="t" r="r" b="b"/>
              <a:pathLst>
                <a:path w="3562" h="346" extrusionOk="0">
                  <a:moveTo>
                    <a:pt x="132" y="1"/>
                  </a:moveTo>
                  <a:cubicBezTo>
                    <a:pt x="88" y="115"/>
                    <a:pt x="44" y="229"/>
                    <a:pt x="1" y="346"/>
                  </a:cubicBezTo>
                  <a:lnTo>
                    <a:pt x="3561" y="346"/>
                  </a:lnTo>
                  <a:lnTo>
                    <a:pt x="3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54"/>
            <p:cNvSpPr/>
            <p:nvPr/>
          </p:nvSpPr>
          <p:spPr>
            <a:xfrm>
              <a:off x="1294725" y="1958550"/>
              <a:ext cx="106125" cy="33975"/>
            </a:xfrm>
            <a:custGeom>
              <a:avLst/>
              <a:gdLst/>
              <a:ahLst/>
              <a:cxnLst/>
              <a:rect l="l" t="t" r="r" b="b"/>
              <a:pathLst>
                <a:path w="4245" h="1359" extrusionOk="0">
                  <a:moveTo>
                    <a:pt x="500" y="0"/>
                  </a:moveTo>
                  <a:cubicBezTo>
                    <a:pt x="469" y="84"/>
                    <a:pt x="436" y="168"/>
                    <a:pt x="402" y="255"/>
                  </a:cubicBezTo>
                  <a:lnTo>
                    <a:pt x="3993" y="255"/>
                  </a:lnTo>
                  <a:lnTo>
                    <a:pt x="3993" y="1107"/>
                  </a:lnTo>
                  <a:lnTo>
                    <a:pt x="87" y="1107"/>
                  </a:lnTo>
                  <a:cubicBezTo>
                    <a:pt x="57" y="1191"/>
                    <a:pt x="30" y="1274"/>
                    <a:pt x="0" y="1358"/>
                  </a:cubicBezTo>
                  <a:lnTo>
                    <a:pt x="3993" y="1358"/>
                  </a:lnTo>
                  <a:cubicBezTo>
                    <a:pt x="4131" y="1358"/>
                    <a:pt x="4245" y="1244"/>
                    <a:pt x="4245" y="1107"/>
                  </a:cubicBezTo>
                  <a:lnTo>
                    <a:pt x="4245" y="252"/>
                  </a:lnTo>
                  <a:cubicBezTo>
                    <a:pt x="4245" y="111"/>
                    <a:pt x="4131" y="0"/>
                    <a:pt x="39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54"/>
            <p:cNvSpPr/>
            <p:nvPr/>
          </p:nvSpPr>
          <p:spPr>
            <a:xfrm>
              <a:off x="1296900" y="1964825"/>
              <a:ext cx="97675" cy="21400"/>
            </a:xfrm>
            <a:custGeom>
              <a:avLst/>
              <a:gdLst/>
              <a:ahLst/>
              <a:cxnLst/>
              <a:rect l="l" t="t" r="r" b="b"/>
              <a:pathLst>
                <a:path w="3907" h="856" extrusionOk="0">
                  <a:moveTo>
                    <a:pt x="315" y="1"/>
                  </a:moveTo>
                  <a:cubicBezTo>
                    <a:pt x="285" y="85"/>
                    <a:pt x="252" y="168"/>
                    <a:pt x="222" y="256"/>
                  </a:cubicBezTo>
                  <a:lnTo>
                    <a:pt x="3651" y="256"/>
                  </a:lnTo>
                  <a:lnTo>
                    <a:pt x="3651" y="601"/>
                  </a:lnTo>
                  <a:lnTo>
                    <a:pt x="91" y="601"/>
                  </a:lnTo>
                  <a:cubicBezTo>
                    <a:pt x="61" y="685"/>
                    <a:pt x="34" y="769"/>
                    <a:pt x="0" y="856"/>
                  </a:cubicBezTo>
                  <a:lnTo>
                    <a:pt x="3906" y="856"/>
                  </a:lnTo>
                  <a:lnTo>
                    <a:pt x="3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54"/>
            <p:cNvSpPr/>
            <p:nvPr/>
          </p:nvSpPr>
          <p:spPr>
            <a:xfrm>
              <a:off x="1184000" y="3094350"/>
              <a:ext cx="137050" cy="105800"/>
            </a:xfrm>
            <a:custGeom>
              <a:avLst/>
              <a:gdLst/>
              <a:ahLst/>
              <a:cxnLst/>
              <a:rect l="l" t="t" r="r" b="b"/>
              <a:pathLst>
                <a:path w="5482" h="4232" extrusionOk="0">
                  <a:moveTo>
                    <a:pt x="5274" y="1"/>
                  </a:moveTo>
                  <a:lnTo>
                    <a:pt x="0" y="3957"/>
                  </a:lnTo>
                  <a:lnTo>
                    <a:pt x="205" y="4232"/>
                  </a:lnTo>
                  <a:lnTo>
                    <a:pt x="5482" y="276"/>
                  </a:lnTo>
                  <a:lnTo>
                    <a:pt x="52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54"/>
            <p:cNvSpPr/>
            <p:nvPr/>
          </p:nvSpPr>
          <p:spPr>
            <a:xfrm>
              <a:off x="1167900" y="3079075"/>
              <a:ext cx="169250" cy="136325"/>
            </a:xfrm>
            <a:custGeom>
              <a:avLst/>
              <a:gdLst/>
              <a:ahLst/>
              <a:cxnLst/>
              <a:rect l="l" t="t" r="r" b="b"/>
              <a:pathLst>
                <a:path w="6770" h="5453" extrusionOk="0">
                  <a:moveTo>
                    <a:pt x="5972" y="253"/>
                  </a:moveTo>
                  <a:lnTo>
                    <a:pt x="6481" y="937"/>
                  </a:lnTo>
                  <a:lnTo>
                    <a:pt x="798" y="5198"/>
                  </a:lnTo>
                  <a:lnTo>
                    <a:pt x="289" y="4514"/>
                  </a:lnTo>
                  <a:lnTo>
                    <a:pt x="5972" y="253"/>
                  </a:lnTo>
                  <a:close/>
                  <a:moveTo>
                    <a:pt x="5976" y="0"/>
                  </a:moveTo>
                  <a:cubicBezTo>
                    <a:pt x="5919" y="0"/>
                    <a:pt x="5863" y="17"/>
                    <a:pt x="5817" y="52"/>
                  </a:cubicBezTo>
                  <a:lnTo>
                    <a:pt x="135" y="4313"/>
                  </a:lnTo>
                  <a:cubicBezTo>
                    <a:pt x="24" y="4397"/>
                    <a:pt x="0" y="4554"/>
                    <a:pt x="84" y="4668"/>
                  </a:cubicBezTo>
                  <a:lnTo>
                    <a:pt x="594" y="5349"/>
                  </a:lnTo>
                  <a:cubicBezTo>
                    <a:pt x="637" y="5403"/>
                    <a:pt x="698" y="5440"/>
                    <a:pt x="762" y="5450"/>
                  </a:cubicBezTo>
                  <a:cubicBezTo>
                    <a:pt x="775" y="5450"/>
                    <a:pt x="788" y="5453"/>
                    <a:pt x="798" y="5453"/>
                  </a:cubicBezTo>
                  <a:cubicBezTo>
                    <a:pt x="855" y="5453"/>
                    <a:pt x="906" y="5433"/>
                    <a:pt x="953" y="5403"/>
                  </a:cubicBezTo>
                  <a:lnTo>
                    <a:pt x="6632" y="1141"/>
                  </a:lnTo>
                  <a:cubicBezTo>
                    <a:pt x="6746" y="1058"/>
                    <a:pt x="6770" y="897"/>
                    <a:pt x="6682" y="786"/>
                  </a:cubicBezTo>
                  <a:lnTo>
                    <a:pt x="6173" y="102"/>
                  </a:lnTo>
                  <a:cubicBezTo>
                    <a:pt x="6133" y="48"/>
                    <a:pt x="6072" y="12"/>
                    <a:pt x="6005" y="2"/>
                  </a:cubicBezTo>
                  <a:cubicBezTo>
                    <a:pt x="5996" y="1"/>
                    <a:pt x="5986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54"/>
            <p:cNvSpPr/>
            <p:nvPr/>
          </p:nvSpPr>
          <p:spPr>
            <a:xfrm>
              <a:off x="1175100" y="3085375"/>
              <a:ext cx="154850" cy="123675"/>
            </a:xfrm>
            <a:custGeom>
              <a:avLst/>
              <a:gdLst/>
              <a:ahLst/>
              <a:cxnLst/>
              <a:rect l="l" t="t" r="r" b="b"/>
              <a:pathLst>
                <a:path w="6194" h="4947" extrusionOk="0">
                  <a:moveTo>
                    <a:pt x="5630" y="360"/>
                  </a:moveTo>
                  <a:lnTo>
                    <a:pt x="5838" y="635"/>
                  </a:lnTo>
                  <a:lnTo>
                    <a:pt x="561" y="4591"/>
                  </a:lnTo>
                  <a:lnTo>
                    <a:pt x="356" y="4316"/>
                  </a:lnTo>
                  <a:lnTo>
                    <a:pt x="5630" y="360"/>
                  </a:lnTo>
                  <a:close/>
                  <a:moveTo>
                    <a:pt x="5680" y="1"/>
                  </a:moveTo>
                  <a:lnTo>
                    <a:pt x="1" y="4262"/>
                  </a:lnTo>
                  <a:lnTo>
                    <a:pt x="510" y="4946"/>
                  </a:lnTo>
                  <a:lnTo>
                    <a:pt x="6193" y="685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54"/>
            <p:cNvSpPr/>
            <p:nvPr/>
          </p:nvSpPr>
          <p:spPr>
            <a:xfrm>
              <a:off x="4597625" y="329975"/>
              <a:ext cx="10925" cy="65575"/>
            </a:xfrm>
            <a:custGeom>
              <a:avLst/>
              <a:gdLst/>
              <a:ahLst/>
              <a:cxnLst/>
              <a:rect l="l" t="t" r="r" b="b"/>
              <a:pathLst>
                <a:path w="437" h="2623" extrusionOk="0">
                  <a:moveTo>
                    <a:pt x="97" y="1"/>
                  </a:moveTo>
                  <a:lnTo>
                    <a:pt x="0" y="2609"/>
                  </a:lnTo>
                  <a:lnTo>
                    <a:pt x="339" y="2622"/>
                  </a:lnTo>
                  <a:lnTo>
                    <a:pt x="436" y="101"/>
                  </a:lnTo>
                  <a:cubicBezTo>
                    <a:pt x="322" y="68"/>
                    <a:pt x="211" y="37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54"/>
            <p:cNvSpPr/>
            <p:nvPr/>
          </p:nvSpPr>
          <p:spPr>
            <a:xfrm>
              <a:off x="4584550" y="326300"/>
              <a:ext cx="36550" cy="82250"/>
            </a:xfrm>
            <a:custGeom>
              <a:avLst/>
              <a:gdLst/>
              <a:ahLst/>
              <a:cxnLst/>
              <a:rect l="l" t="t" r="r" b="b"/>
              <a:pathLst>
                <a:path w="1462" h="3290" extrusionOk="0">
                  <a:moveTo>
                    <a:pt x="118" y="0"/>
                  </a:moveTo>
                  <a:lnTo>
                    <a:pt x="4" y="2991"/>
                  </a:lnTo>
                  <a:cubicBezTo>
                    <a:pt x="0" y="3131"/>
                    <a:pt x="108" y="3249"/>
                    <a:pt x="248" y="3255"/>
                  </a:cubicBezTo>
                  <a:lnTo>
                    <a:pt x="1097" y="3289"/>
                  </a:lnTo>
                  <a:lnTo>
                    <a:pt x="1107" y="3289"/>
                  </a:lnTo>
                  <a:cubicBezTo>
                    <a:pt x="1244" y="3289"/>
                    <a:pt x="1355" y="3182"/>
                    <a:pt x="1361" y="3044"/>
                  </a:cubicBezTo>
                  <a:lnTo>
                    <a:pt x="1462" y="399"/>
                  </a:lnTo>
                  <a:cubicBezTo>
                    <a:pt x="1378" y="372"/>
                    <a:pt x="1294" y="349"/>
                    <a:pt x="1211" y="325"/>
                  </a:cubicBezTo>
                  <a:lnTo>
                    <a:pt x="1107" y="3034"/>
                  </a:lnTo>
                  <a:lnTo>
                    <a:pt x="258" y="3001"/>
                  </a:lnTo>
                  <a:lnTo>
                    <a:pt x="369" y="74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54"/>
            <p:cNvSpPr/>
            <p:nvPr/>
          </p:nvSpPr>
          <p:spPr>
            <a:xfrm>
              <a:off x="4590925" y="328125"/>
              <a:ext cx="23825" cy="74050"/>
            </a:xfrm>
            <a:custGeom>
              <a:avLst/>
              <a:gdLst/>
              <a:ahLst/>
              <a:cxnLst/>
              <a:rect l="l" t="t" r="r" b="b"/>
              <a:pathLst>
                <a:path w="953" h="2962" extrusionOk="0">
                  <a:moveTo>
                    <a:pt x="114" y="1"/>
                  </a:moveTo>
                  <a:lnTo>
                    <a:pt x="0" y="2928"/>
                  </a:lnTo>
                  <a:lnTo>
                    <a:pt x="848" y="2961"/>
                  </a:lnTo>
                  <a:lnTo>
                    <a:pt x="952" y="252"/>
                  </a:lnTo>
                  <a:cubicBezTo>
                    <a:pt x="868" y="225"/>
                    <a:pt x="785" y="202"/>
                    <a:pt x="701" y="175"/>
                  </a:cubicBezTo>
                  <a:lnTo>
                    <a:pt x="607" y="2696"/>
                  </a:lnTo>
                  <a:lnTo>
                    <a:pt x="268" y="2683"/>
                  </a:lnTo>
                  <a:lnTo>
                    <a:pt x="365" y="78"/>
                  </a:lnTo>
                  <a:cubicBezTo>
                    <a:pt x="282" y="51"/>
                    <a:pt x="198" y="28"/>
                    <a:pt x="1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54"/>
            <p:cNvSpPr/>
            <p:nvPr/>
          </p:nvSpPr>
          <p:spPr>
            <a:xfrm>
              <a:off x="3448900" y="240125"/>
              <a:ext cx="37750" cy="45525"/>
            </a:xfrm>
            <a:custGeom>
              <a:avLst/>
              <a:gdLst/>
              <a:ahLst/>
              <a:cxnLst/>
              <a:rect l="l" t="t" r="r" b="b"/>
              <a:pathLst>
                <a:path w="1510" h="1821" extrusionOk="0">
                  <a:moveTo>
                    <a:pt x="383" y="0"/>
                  </a:moveTo>
                  <a:lnTo>
                    <a:pt x="1" y="51"/>
                  </a:lnTo>
                  <a:lnTo>
                    <a:pt x="1228" y="1821"/>
                  </a:lnTo>
                  <a:lnTo>
                    <a:pt x="1509" y="1627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54"/>
            <p:cNvSpPr/>
            <p:nvPr/>
          </p:nvSpPr>
          <p:spPr>
            <a:xfrm>
              <a:off x="3434825" y="238125"/>
              <a:ext cx="67825" cy="62700"/>
            </a:xfrm>
            <a:custGeom>
              <a:avLst/>
              <a:gdLst/>
              <a:ahLst/>
              <a:cxnLst/>
              <a:rect l="l" t="t" r="r" b="b"/>
              <a:pathLst>
                <a:path w="2713" h="2508" extrusionOk="0">
                  <a:moveTo>
                    <a:pt x="1506" y="0"/>
                  </a:moveTo>
                  <a:cubicBezTo>
                    <a:pt x="1412" y="13"/>
                    <a:pt x="1321" y="27"/>
                    <a:pt x="1227" y="40"/>
                  </a:cubicBezTo>
                  <a:lnTo>
                    <a:pt x="2424" y="1770"/>
                  </a:lnTo>
                  <a:lnTo>
                    <a:pt x="1724" y="2253"/>
                  </a:lnTo>
                  <a:lnTo>
                    <a:pt x="282" y="171"/>
                  </a:lnTo>
                  <a:cubicBezTo>
                    <a:pt x="188" y="184"/>
                    <a:pt x="94" y="198"/>
                    <a:pt x="0" y="211"/>
                  </a:cubicBezTo>
                  <a:lnTo>
                    <a:pt x="1516" y="2401"/>
                  </a:lnTo>
                  <a:cubicBezTo>
                    <a:pt x="1563" y="2468"/>
                    <a:pt x="1640" y="2508"/>
                    <a:pt x="1724" y="2508"/>
                  </a:cubicBezTo>
                  <a:cubicBezTo>
                    <a:pt x="1774" y="2508"/>
                    <a:pt x="1824" y="2491"/>
                    <a:pt x="1868" y="2464"/>
                  </a:cubicBezTo>
                  <a:lnTo>
                    <a:pt x="2565" y="1978"/>
                  </a:lnTo>
                  <a:cubicBezTo>
                    <a:pt x="2683" y="1901"/>
                    <a:pt x="2713" y="1740"/>
                    <a:pt x="2632" y="1626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54"/>
            <p:cNvSpPr/>
            <p:nvPr/>
          </p:nvSpPr>
          <p:spPr>
            <a:xfrm>
              <a:off x="3441850" y="239125"/>
              <a:ext cx="53600" cy="55350"/>
            </a:xfrm>
            <a:custGeom>
              <a:avLst/>
              <a:gdLst/>
              <a:ahLst/>
              <a:cxnLst/>
              <a:rect l="l" t="t" r="r" b="b"/>
              <a:pathLst>
                <a:path w="2144" h="2214" extrusionOk="0">
                  <a:moveTo>
                    <a:pt x="946" y="0"/>
                  </a:moveTo>
                  <a:cubicBezTo>
                    <a:pt x="853" y="14"/>
                    <a:pt x="759" y="27"/>
                    <a:pt x="665" y="40"/>
                  </a:cubicBezTo>
                  <a:lnTo>
                    <a:pt x="1791" y="1667"/>
                  </a:lnTo>
                  <a:lnTo>
                    <a:pt x="1510" y="1861"/>
                  </a:lnTo>
                  <a:lnTo>
                    <a:pt x="283" y="91"/>
                  </a:lnTo>
                  <a:lnTo>
                    <a:pt x="1" y="131"/>
                  </a:lnTo>
                  <a:lnTo>
                    <a:pt x="1443" y="2213"/>
                  </a:lnTo>
                  <a:lnTo>
                    <a:pt x="2143" y="173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54"/>
            <p:cNvSpPr/>
            <p:nvPr/>
          </p:nvSpPr>
          <p:spPr>
            <a:xfrm>
              <a:off x="1334275" y="3911900"/>
              <a:ext cx="232450" cy="55025"/>
            </a:xfrm>
            <a:custGeom>
              <a:avLst/>
              <a:gdLst/>
              <a:ahLst/>
              <a:cxnLst/>
              <a:rect l="l" t="t" r="r" b="b"/>
              <a:pathLst>
                <a:path w="9298" h="2201" extrusionOk="0">
                  <a:moveTo>
                    <a:pt x="1" y="1"/>
                  </a:moveTo>
                  <a:lnTo>
                    <a:pt x="1" y="1"/>
                  </a:lnTo>
                  <a:cubicBezTo>
                    <a:pt x="54" y="128"/>
                    <a:pt x="105" y="256"/>
                    <a:pt x="158" y="383"/>
                  </a:cubicBezTo>
                  <a:lnTo>
                    <a:pt x="9231" y="2200"/>
                  </a:lnTo>
                  <a:lnTo>
                    <a:pt x="9298" y="18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54"/>
            <p:cNvSpPr/>
            <p:nvPr/>
          </p:nvSpPr>
          <p:spPr>
            <a:xfrm>
              <a:off x="1328500" y="3897825"/>
              <a:ext cx="252650" cy="82925"/>
            </a:xfrm>
            <a:custGeom>
              <a:avLst/>
              <a:gdLst/>
              <a:ahLst/>
              <a:cxnLst/>
              <a:rect l="l" t="t" r="r" b="b"/>
              <a:pathLst>
                <a:path w="10106" h="3317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95"/>
                    <a:pt x="77" y="188"/>
                    <a:pt x="114" y="282"/>
                  </a:cubicBezTo>
                  <a:lnTo>
                    <a:pt x="9827" y="2223"/>
                  </a:lnTo>
                  <a:lnTo>
                    <a:pt x="9659" y="3062"/>
                  </a:lnTo>
                  <a:lnTo>
                    <a:pt x="503" y="1231"/>
                  </a:lnTo>
                  <a:lnTo>
                    <a:pt x="503" y="1231"/>
                  </a:lnTo>
                  <a:cubicBezTo>
                    <a:pt x="540" y="1325"/>
                    <a:pt x="577" y="1419"/>
                    <a:pt x="617" y="1513"/>
                  </a:cubicBezTo>
                  <a:lnTo>
                    <a:pt x="9609" y="3310"/>
                  </a:lnTo>
                  <a:cubicBezTo>
                    <a:pt x="9626" y="3313"/>
                    <a:pt x="9643" y="3313"/>
                    <a:pt x="9663" y="3316"/>
                  </a:cubicBezTo>
                  <a:cubicBezTo>
                    <a:pt x="9710" y="3316"/>
                    <a:pt x="9760" y="3300"/>
                    <a:pt x="9803" y="3273"/>
                  </a:cubicBezTo>
                  <a:cubicBezTo>
                    <a:pt x="9857" y="3236"/>
                    <a:pt x="9897" y="3179"/>
                    <a:pt x="9911" y="3112"/>
                  </a:cubicBezTo>
                  <a:lnTo>
                    <a:pt x="10078" y="2274"/>
                  </a:lnTo>
                  <a:cubicBezTo>
                    <a:pt x="10105" y="2136"/>
                    <a:pt x="10015" y="2002"/>
                    <a:pt x="9877" y="197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54"/>
            <p:cNvSpPr/>
            <p:nvPr/>
          </p:nvSpPr>
          <p:spPr>
            <a:xfrm>
              <a:off x="1331425" y="3904875"/>
              <a:ext cx="242850" cy="69500"/>
            </a:xfrm>
            <a:custGeom>
              <a:avLst/>
              <a:gdLst/>
              <a:ahLst/>
              <a:cxnLst/>
              <a:rect l="l" t="t" r="r" b="b"/>
              <a:pathLst>
                <a:path w="9714" h="2780" extrusionOk="0">
                  <a:moveTo>
                    <a:pt x="1" y="0"/>
                  </a:moveTo>
                  <a:lnTo>
                    <a:pt x="1" y="0"/>
                  </a:lnTo>
                  <a:cubicBezTo>
                    <a:pt x="41" y="94"/>
                    <a:pt x="78" y="185"/>
                    <a:pt x="118" y="279"/>
                  </a:cubicBezTo>
                  <a:lnTo>
                    <a:pt x="9412" y="2139"/>
                  </a:lnTo>
                  <a:lnTo>
                    <a:pt x="9345" y="2481"/>
                  </a:lnTo>
                  <a:lnTo>
                    <a:pt x="272" y="664"/>
                  </a:lnTo>
                  <a:lnTo>
                    <a:pt x="272" y="664"/>
                  </a:lnTo>
                  <a:cubicBezTo>
                    <a:pt x="309" y="758"/>
                    <a:pt x="346" y="855"/>
                    <a:pt x="386" y="946"/>
                  </a:cubicBezTo>
                  <a:lnTo>
                    <a:pt x="9546" y="2780"/>
                  </a:lnTo>
                  <a:lnTo>
                    <a:pt x="9713" y="19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54"/>
            <p:cNvSpPr/>
            <p:nvPr/>
          </p:nvSpPr>
          <p:spPr>
            <a:xfrm>
              <a:off x="5919500" y="4145500"/>
              <a:ext cx="134725" cy="194825"/>
            </a:xfrm>
            <a:custGeom>
              <a:avLst/>
              <a:gdLst/>
              <a:ahLst/>
              <a:cxnLst/>
              <a:rect l="l" t="t" r="r" b="b"/>
              <a:pathLst>
                <a:path w="5389" h="7793" extrusionOk="0">
                  <a:moveTo>
                    <a:pt x="292" y="1"/>
                  </a:moveTo>
                  <a:lnTo>
                    <a:pt x="1" y="192"/>
                  </a:lnTo>
                  <a:lnTo>
                    <a:pt x="5100" y="7792"/>
                  </a:lnTo>
                  <a:lnTo>
                    <a:pt x="5388" y="7598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54"/>
            <p:cNvSpPr/>
            <p:nvPr/>
          </p:nvSpPr>
          <p:spPr>
            <a:xfrm>
              <a:off x="5903500" y="4130300"/>
              <a:ext cx="166725" cy="225200"/>
            </a:xfrm>
            <a:custGeom>
              <a:avLst/>
              <a:gdLst/>
              <a:ahLst/>
              <a:cxnLst/>
              <a:rect l="l" t="t" r="r" b="b"/>
              <a:pathLst>
                <a:path w="6669" h="9008" extrusionOk="0">
                  <a:moveTo>
                    <a:pt x="1003" y="257"/>
                  </a:moveTo>
                  <a:lnTo>
                    <a:pt x="6384" y="8276"/>
                  </a:lnTo>
                  <a:lnTo>
                    <a:pt x="5670" y="8753"/>
                  </a:lnTo>
                  <a:lnTo>
                    <a:pt x="289" y="733"/>
                  </a:lnTo>
                  <a:lnTo>
                    <a:pt x="1003" y="257"/>
                  </a:lnTo>
                  <a:close/>
                  <a:moveTo>
                    <a:pt x="1003" y="1"/>
                  </a:moveTo>
                  <a:cubicBezTo>
                    <a:pt x="951" y="1"/>
                    <a:pt x="900" y="17"/>
                    <a:pt x="858" y="46"/>
                  </a:cubicBezTo>
                  <a:lnTo>
                    <a:pt x="148" y="522"/>
                  </a:lnTo>
                  <a:cubicBezTo>
                    <a:pt x="30" y="599"/>
                    <a:pt x="0" y="756"/>
                    <a:pt x="77" y="874"/>
                  </a:cubicBezTo>
                  <a:lnTo>
                    <a:pt x="5458" y="8893"/>
                  </a:lnTo>
                  <a:cubicBezTo>
                    <a:pt x="5499" y="8950"/>
                    <a:pt x="5556" y="8987"/>
                    <a:pt x="5623" y="9001"/>
                  </a:cubicBezTo>
                  <a:cubicBezTo>
                    <a:pt x="5639" y="9004"/>
                    <a:pt x="5656" y="9007"/>
                    <a:pt x="5670" y="9007"/>
                  </a:cubicBezTo>
                  <a:cubicBezTo>
                    <a:pt x="5720" y="9007"/>
                    <a:pt x="5770" y="8991"/>
                    <a:pt x="5814" y="8964"/>
                  </a:cubicBezTo>
                  <a:lnTo>
                    <a:pt x="6525" y="8488"/>
                  </a:lnTo>
                  <a:cubicBezTo>
                    <a:pt x="6639" y="8411"/>
                    <a:pt x="6669" y="8253"/>
                    <a:pt x="6592" y="8136"/>
                  </a:cubicBezTo>
                  <a:lnTo>
                    <a:pt x="1210" y="113"/>
                  </a:lnTo>
                  <a:cubicBezTo>
                    <a:pt x="1174" y="56"/>
                    <a:pt x="1113" y="19"/>
                    <a:pt x="1050" y="5"/>
                  </a:cubicBezTo>
                  <a:cubicBezTo>
                    <a:pt x="1034" y="2"/>
                    <a:pt x="1018" y="1"/>
                    <a:pt x="1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54"/>
            <p:cNvSpPr/>
            <p:nvPr/>
          </p:nvSpPr>
          <p:spPr>
            <a:xfrm>
              <a:off x="5910700" y="4136700"/>
              <a:ext cx="152325" cy="212425"/>
            </a:xfrm>
            <a:custGeom>
              <a:avLst/>
              <a:gdLst/>
              <a:ahLst/>
              <a:cxnLst/>
              <a:rect l="l" t="t" r="r" b="b"/>
              <a:pathLst>
                <a:path w="6093" h="8497" extrusionOk="0">
                  <a:moveTo>
                    <a:pt x="644" y="349"/>
                  </a:moveTo>
                  <a:lnTo>
                    <a:pt x="5744" y="7950"/>
                  </a:lnTo>
                  <a:lnTo>
                    <a:pt x="5452" y="8144"/>
                  </a:lnTo>
                  <a:lnTo>
                    <a:pt x="353" y="544"/>
                  </a:lnTo>
                  <a:lnTo>
                    <a:pt x="644" y="349"/>
                  </a:lnTo>
                  <a:close/>
                  <a:moveTo>
                    <a:pt x="715" y="1"/>
                  </a:moveTo>
                  <a:lnTo>
                    <a:pt x="1" y="477"/>
                  </a:lnTo>
                  <a:lnTo>
                    <a:pt x="5382" y="8497"/>
                  </a:lnTo>
                  <a:lnTo>
                    <a:pt x="6092" y="8017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54"/>
            <p:cNvSpPr/>
            <p:nvPr/>
          </p:nvSpPr>
          <p:spPr>
            <a:xfrm>
              <a:off x="2898900" y="2635950"/>
              <a:ext cx="53825" cy="187875"/>
            </a:xfrm>
            <a:custGeom>
              <a:avLst/>
              <a:gdLst/>
              <a:ahLst/>
              <a:cxnLst/>
              <a:rect l="l" t="t" r="r" b="b"/>
              <a:pathLst>
                <a:path w="2153" h="7515" extrusionOk="0">
                  <a:moveTo>
                    <a:pt x="1821" y="1"/>
                  </a:moveTo>
                  <a:lnTo>
                    <a:pt x="0" y="7430"/>
                  </a:lnTo>
                  <a:lnTo>
                    <a:pt x="336" y="7514"/>
                  </a:lnTo>
                  <a:lnTo>
                    <a:pt x="2153" y="85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54"/>
            <p:cNvSpPr/>
            <p:nvPr/>
          </p:nvSpPr>
          <p:spPr>
            <a:xfrm>
              <a:off x="2884225" y="2621925"/>
              <a:ext cx="83175" cy="215900"/>
            </a:xfrm>
            <a:custGeom>
              <a:avLst/>
              <a:gdLst/>
              <a:ahLst/>
              <a:cxnLst/>
              <a:rect l="l" t="t" r="r" b="b"/>
              <a:pathLst>
                <a:path w="3327" h="8636" extrusionOk="0">
                  <a:moveTo>
                    <a:pt x="2220" y="257"/>
                  </a:moveTo>
                  <a:lnTo>
                    <a:pt x="3048" y="461"/>
                  </a:lnTo>
                  <a:lnTo>
                    <a:pt x="1110" y="8380"/>
                  </a:lnTo>
                  <a:lnTo>
                    <a:pt x="282" y="8176"/>
                  </a:lnTo>
                  <a:lnTo>
                    <a:pt x="2220" y="257"/>
                  </a:lnTo>
                  <a:close/>
                  <a:moveTo>
                    <a:pt x="2220" y="1"/>
                  </a:moveTo>
                  <a:cubicBezTo>
                    <a:pt x="2174" y="1"/>
                    <a:pt x="2128" y="13"/>
                    <a:pt x="2089" y="39"/>
                  </a:cubicBezTo>
                  <a:cubicBezTo>
                    <a:pt x="2032" y="72"/>
                    <a:pt x="1992" y="129"/>
                    <a:pt x="1975" y="193"/>
                  </a:cubicBezTo>
                  <a:lnTo>
                    <a:pt x="34" y="8115"/>
                  </a:lnTo>
                  <a:cubicBezTo>
                    <a:pt x="1" y="8250"/>
                    <a:pt x="84" y="8387"/>
                    <a:pt x="222" y="8421"/>
                  </a:cubicBezTo>
                  <a:lnTo>
                    <a:pt x="1047" y="8628"/>
                  </a:lnTo>
                  <a:cubicBezTo>
                    <a:pt x="1067" y="8632"/>
                    <a:pt x="1087" y="8635"/>
                    <a:pt x="1110" y="8635"/>
                  </a:cubicBezTo>
                  <a:cubicBezTo>
                    <a:pt x="1224" y="8635"/>
                    <a:pt x="1328" y="8555"/>
                    <a:pt x="1355" y="8441"/>
                  </a:cubicBezTo>
                  <a:lnTo>
                    <a:pt x="3293" y="522"/>
                  </a:lnTo>
                  <a:cubicBezTo>
                    <a:pt x="3326" y="384"/>
                    <a:pt x="3246" y="247"/>
                    <a:pt x="3108" y="213"/>
                  </a:cubicBezTo>
                  <a:lnTo>
                    <a:pt x="2284" y="9"/>
                  </a:lnTo>
                  <a:cubicBezTo>
                    <a:pt x="2263" y="3"/>
                    <a:pt x="2241" y="1"/>
                    <a:pt x="22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54"/>
            <p:cNvSpPr/>
            <p:nvPr/>
          </p:nvSpPr>
          <p:spPr>
            <a:xfrm>
              <a:off x="2891275" y="2628325"/>
              <a:ext cx="69175" cy="203125"/>
            </a:xfrm>
            <a:custGeom>
              <a:avLst/>
              <a:gdLst/>
              <a:ahLst/>
              <a:cxnLst/>
              <a:rect l="l" t="t" r="r" b="b"/>
              <a:pathLst>
                <a:path w="2767" h="8125" extrusionOk="0">
                  <a:moveTo>
                    <a:pt x="2126" y="306"/>
                  </a:moveTo>
                  <a:lnTo>
                    <a:pt x="2458" y="390"/>
                  </a:lnTo>
                  <a:lnTo>
                    <a:pt x="641" y="7819"/>
                  </a:lnTo>
                  <a:lnTo>
                    <a:pt x="305" y="7735"/>
                  </a:lnTo>
                  <a:lnTo>
                    <a:pt x="2126" y="306"/>
                  </a:lnTo>
                  <a:close/>
                  <a:moveTo>
                    <a:pt x="1938" y="1"/>
                  </a:moveTo>
                  <a:lnTo>
                    <a:pt x="0" y="7920"/>
                  </a:lnTo>
                  <a:lnTo>
                    <a:pt x="828" y="8124"/>
                  </a:lnTo>
                  <a:lnTo>
                    <a:pt x="2766" y="205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54"/>
            <p:cNvSpPr/>
            <p:nvPr/>
          </p:nvSpPr>
          <p:spPr>
            <a:xfrm>
              <a:off x="4237550" y="2899050"/>
              <a:ext cx="137050" cy="105825"/>
            </a:xfrm>
            <a:custGeom>
              <a:avLst/>
              <a:gdLst/>
              <a:ahLst/>
              <a:cxnLst/>
              <a:rect l="l" t="t" r="r" b="b"/>
              <a:pathLst>
                <a:path w="5482" h="4233" extrusionOk="0">
                  <a:moveTo>
                    <a:pt x="5274" y="1"/>
                  </a:moveTo>
                  <a:lnTo>
                    <a:pt x="0" y="3957"/>
                  </a:lnTo>
                  <a:lnTo>
                    <a:pt x="205" y="4232"/>
                  </a:lnTo>
                  <a:lnTo>
                    <a:pt x="5482" y="276"/>
                  </a:lnTo>
                  <a:lnTo>
                    <a:pt x="52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54"/>
            <p:cNvSpPr/>
            <p:nvPr/>
          </p:nvSpPr>
          <p:spPr>
            <a:xfrm>
              <a:off x="4221525" y="2883825"/>
              <a:ext cx="169175" cy="136300"/>
            </a:xfrm>
            <a:custGeom>
              <a:avLst/>
              <a:gdLst/>
              <a:ahLst/>
              <a:cxnLst/>
              <a:rect l="l" t="t" r="r" b="b"/>
              <a:pathLst>
                <a:path w="6767" h="5452" extrusionOk="0">
                  <a:moveTo>
                    <a:pt x="5965" y="255"/>
                  </a:moveTo>
                  <a:lnTo>
                    <a:pt x="6478" y="935"/>
                  </a:lnTo>
                  <a:lnTo>
                    <a:pt x="795" y="5196"/>
                  </a:lnTo>
                  <a:lnTo>
                    <a:pt x="286" y="4516"/>
                  </a:lnTo>
                  <a:lnTo>
                    <a:pt x="5965" y="255"/>
                  </a:lnTo>
                  <a:close/>
                  <a:moveTo>
                    <a:pt x="5967" y="0"/>
                  </a:moveTo>
                  <a:cubicBezTo>
                    <a:pt x="5912" y="0"/>
                    <a:pt x="5858" y="17"/>
                    <a:pt x="5814" y="50"/>
                  </a:cubicBezTo>
                  <a:lnTo>
                    <a:pt x="135" y="4311"/>
                  </a:lnTo>
                  <a:cubicBezTo>
                    <a:pt x="21" y="4395"/>
                    <a:pt x="1" y="4556"/>
                    <a:pt x="85" y="4667"/>
                  </a:cubicBezTo>
                  <a:lnTo>
                    <a:pt x="594" y="5347"/>
                  </a:lnTo>
                  <a:cubicBezTo>
                    <a:pt x="634" y="5401"/>
                    <a:pt x="695" y="5438"/>
                    <a:pt x="762" y="5448"/>
                  </a:cubicBezTo>
                  <a:cubicBezTo>
                    <a:pt x="775" y="5448"/>
                    <a:pt x="785" y="5451"/>
                    <a:pt x="799" y="5451"/>
                  </a:cubicBezTo>
                  <a:cubicBezTo>
                    <a:pt x="852" y="5448"/>
                    <a:pt x="906" y="5431"/>
                    <a:pt x="950" y="5401"/>
                  </a:cubicBezTo>
                  <a:lnTo>
                    <a:pt x="6629" y="1140"/>
                  </a:lnTo>
                  <a:cubicBezTo>
                    <a:pt x="6743" y="1056"/>
                    <a:pt x="6766" y="895"/>
                    <a:pt x="6679" y="784"/>
                  </a:cubicBezTo>
                  <a:lnTo>
                    <a:pt x="6173" y="104"/>
                  </a:lnTo>
                  <a:cubicBezTo>
                    <a:pt x="6133" y="47"/>
                    <a:pt x="6069" y="13"/>
                    <a:pt x="6005" y="3"/>
                  </a:cubicBezTo>
                  <a:cubicBezTo>
                    <a:pt x="5993" y="1"/>
                    <a:pt x="5980" y="0"/>
                    <a:pt x="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54"/>
            <p:cNvSpPr/>
            <p:nvPr/>
          </p:nvSpPr>
          <p:spPr>
            <a:xfrm>
              <a:off x="4228650" y="2890175"/>
              <a:ext cx="154850" cy="123575"/>
            </a:xfrm>
            <a:custGeom>
              <a:avLst/>
              <a:gdLst/>
              <a:ahLst/>
              <a:cxnLst/>
              <a:rect l="l" t="t" r="r" b="b"/>
              <a:pathLst>
                <a:path w="6194" h="4943" extrusionOk="0">
                  <a:moveTo>
                    <a:pt x="5630" y="356"/>
                  </a:moveTo>
                  <a:lnTo>
                    <a:pt x="5838" y="631"/>
                  </a:lnTo>
                  <a:lnTo>
                    <a:pt x="561" y="4587"/>
                  </a:lnTo>
                  <a:lnTo>
                    <a:pt x="356" y="4312"/>
                  </a:lnTo>
                  <a:lnTo>
                    <a:pt x="5630" y="356"/>
                  </a:lnTo>
                  <a:close/>
                  <a:moveTo>
                    <a:pt x="5680" y="1"/>
                  </a:moveTo>
                  <a:lnTo>
                    <a:pt x="1" y="4262"/>
                  </a:lnTo>
                  <a:lnTo>
                    <a:pt x="510" y="4942"/>
                  </a:lnTo>
                  <a:lnTo>
                    <a:pt x="6193" y="681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7" name="Google Shape;1787;p54"/>
          <p:cNvSpPr/>
          <p:nvPr/>
        </p:nvSpPr>
        <p:spPr>
          <a:xfrm>
            <a:off x="6476873" y="323495"/>
            <a:ext cx="234277" cy="264911"/>
          </a:xfrm>
          <a:custGeom>
            <a:avLst/>
            <a:gdLst/>
            <a:ahLst/>
            <a:cxnLst/>
            <a:rect l="l" t="t" r="r" b="b"/>
            <a:pathLst>
              <a:path w="11487" h="12989" extrusionOk="0">
                <a:moveTo>
                  <a:pt x="10942" y="492"/>
                </a:moveTo>
                <a:cubicBezTo>
                  <a:pt x="10950" y="492"/>
                  <a:pt x="10960" y="497"/>
                  <a:pt x="10970" y="502"/>
                </a:cubicBezTo>
                <a:cubicBezTo>
                  <a:pt x="10985" y="509"/>
                  <a:pt x="10998" y="529"/>
                  <a:pt x="10995" y="547"/>
                </a:cubicBezTo>
                <a:lnTo>
                  <a:pt x="10995" y="12444"/>
                </a:lnTo>
                <a:cubicBezTo>
                  <a:pt x="10995" y="12475"/>
                  <a:pt x="10968" y="12499"/>
                  <a:pt x="10940" y="12499"/>
                </a:cubicBezTo>
                <a:cubicBezTo>
                  <a:pt x="10931" y="12499"/>
                  <a:pt x="10922" y="12497"/>
                  <a:pt x="10914" y="12492"/>
                </a:cubicBezTo>
                <a:lnTo>
                  <a:pt x="614" y="6543"/>
                </a:lnTo>
                <a:cubicBezTo>
                  <a:pt x="576" y="6521"/>
                  <a:pt x="576" y="6470"/>
                  <a:pt x="614" y="6448"/>
                </a:cubicBezTo>
                <a:lnTo>
                  <a:pt x="10914" y="499"/>
                </a:lnTo>
                <a:cubicBezTo>
                  <a:pt x="10922" y="497"/>
                  <a:pt x="10932" y="492"/>
                  <a:pt x="10942" y="492"/>
                </a:cubicBezTo>
                <a:close/>
                <a:moveTo>
                  <a:pt x="10940" y="1"/>
                </a:moveTo>
                <a:cubicBezTo>
                  <a:pt x="10848" y="1"/>
                  <a:pt x="10755" y="24"/>
                  <a:pt x="10667" y="75"/>
                </a:cubicBezTo>
                <a:lnTo>
                  <a:pt x="366" y="6021"/>
                </a:lnTo>
                <a:cubicBezTo>
                  <a:pt x="1" y="6231"/>
                  <a:pt x="1" y="6758"/>
                  <a:pt x="366" y="6967"/>
                </a:cubicBezTo>
                <a:lnTo>
                  <a:pt x="10667" y="12916"/>
                </a:lnTo>
                <a:cubicBezTo>
                  <a:pt x="10750" y="12964"/>
                  <a:pt x="10846" y="12989"/>
                  <a:pt x="10942" y="12989"/>
                </a:cubicBezTo>
                <a:cubicBezTo>
                  <a:pt x="11035" y="12989"/>
                  <a:pt x="11131" y="12964"/>
                  <a:pt x="11212" y="12916"/>
                </a:cubicBezTo>
                <a:cubicBezTo>
                  <a:pt x="11383" y="12820"/>
                  <a:pt x="11487" y="12638"/>
                  <a:pt x="11487" y="12444"/>
                </a:cubicBezTo>
                <a:lnTo>
                  <a:pt x="11487" y="547"/>
                </a:lnTo>
                <a:cubicBezTo>
                  <a:pt x="11487" y="230"/>
                  <a:pt x="11225" y="1"/>
                  <a:pt x="109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8" name="Google Shape;1788;p54"/>
          <p:cNvSpPr/>
          <p:nvPr/>
        </p:nvSpPr>
        <p:spPr>
          <a:xfrm>
            <a:off x="0" y="947900"/>
            <a:ext cx="6185713" cy="3963273"/>
          </a:xfrm>
          <a:custGeom>
            <a:avLst/>
            <a:gdLst/>
            <a:ahLst/>
            <a:cxnLst/>
            <a:rect l="l" t="t" r="r" b="b"/>
            <a:pathLst>
              <a:path w="225859" h="144711" extrusionOk="0">
                <a:moveTo>
                  <a:pt x="18114" y="1"/>
                </a:moveTo>
                <a:cubicBezTo>
                  <a:pt x="11836" y="1"/>
                  <a:pt x="5549" y="1575"/>
                  <a:pt x="0" y="4514"/>
                </a:cubicBezTo>
                <a:lnTo>
                  <a:pt x="0" y="130097"/>
                </a:lnTo>
                <a:cubicBezTo>
                  <a:pt x="3532" y="133316"/>
                  <a:pt x="7777" y="135843"/>
                  <a:pt x="12140" y="137820"/>
                </a:cubicBezTo>
                <a:cubicBezTo>
                  <a:pt x="20327" y="141524"/>
                  <a:pt x="29044" y="143587"/>
                  <a:pt x="37965" y="144711"/>
                </a:cubicBezTo>
                <a:lnTo>
                  <a:pt x="102577" y="144711"/>
                </a:lnTo>
                <a:cubicBezTo>
                  <a:pt x="106346" y="144527"/>
                  <a:pt x="110127" y="144332"/>
                  <a:pt x="113896" y="144138"/>
                </a:cubicBezTo>
                <a:cubicBezTo>
                  <a:pt x="148373" y="142388"/>
                  <a:pt x="183649" y="140455"/>
                  <a:pt x="215479" y="127083"/>
                </a:cubicBezTo>
                <a:cubicBezTo>
                  <a:pt x="217866" y="126079"/>
                  <a:pt x="220285" y="124977"/>
                  <a:pt x="222078" y="123119"/>
                </a:cubicBezTo>
                <a:cubicBezTo>
                  <a:pt x="225049" y="120074"/>
                  <a:pt x="225859" y="115375"/>
                  <a:pt x="224984" y="111206"/>
                </a:cubicBezTo>
                <a:cubicBezTo>
                  <a:pt x="224109" y="107048"/>
                  <a:pt x="221776" y="103332"/>
                  <a:pt x="219141" y="99984"/>
                </a:cubicBezTo>
                <a:cubicBezTo>
                  <a:pt x="215231" y="95005"/>
                  <a:pt x="210435" y="90533"/>
                  <a:pt x="204624" y="88006"/>
                </a:cubicBezTo>
                <a:cubicBezTo>
                  <a:pt x="201574" y="86673"/>
                  <a:pt x="198213" y="85924"/>
                  <a:pt x="194889" y="85924"/>
                </a:cubicBezTo>
                <a:cubicBezTo>
                  <a:pt x="191881" y="85924"/>
                  <a:pt x="188902" y="86537"/>
                  <a:pt x="186208" y="87887"/>
                </a:cubicBezTo>
                <a:cubicBezTo>
                  <a:pt x="185485" y="79538"/>
                  <a:pt x="181758" y="71113"/>
                  <a:pt x="174824" y="66393"/>
                </a:cubicBezTo>
                <a:cubicBezTo>
                  <a:pt x="171558" y="64170"/>
                  <a:pt x="167544" y="62994"/>
                  <a:pt x="163595" y="62994"/>
                </a:cubicBezTo>
                <a:cubicBezTo>
                  <a:pt x="159160" y="62994"/>
                  <a:pt x="154808" y="64476"/>
                  <a:pt x="151689" y="67624"/>
                </a:cubicBezTo>
                <a:cubicBezTo>
                  <a:pt x="152531" y="57579"/>
                  <a:pt x="145413" y="47740"/>
                  <a:pt x="135919" y="44370"/>
                </a:cubicBezTo>
                <a:cubicBezTo>
                  <a:pt x="133146" y="43386"/>
                  <a:pt x="130235" y="42922"/>
                  <a:pt x="127313" y="42922"/>
                </a:cubicBezTo>
                <a:cubicBezTo>
                  <a:pt x="120232" y="42922"/>
                  <a:pt x="113085" y="45645"/>
                  <a:pt x="107664" y="50278"/>
                </a:cubicBezTo>
                <a:cubicBezTo>
                  <a:pt x="105903" y="37933"/>
                  <a:pt x="98807" y="26030"/>
                  <a:pt x="87758" y="20241"/>
                </a:cubicBezTo>
                <a:cubicBezTo>
                  <a:pt x="83390" y="17956"/>
                  <a:pt x="78418" y="16801"/>
                  <a:pt x="73474" y="16801"/>
                </a:cubicBezTo>
                <a:cubicBezTo>
                  <a:pt x="65912" y="16801"/>
                  <a:pt x="58415" y="19504"/>
                  <a:pt x="53249" y="25004"/>
                </a:cubicBezTo>
                <a:cubicBezTo>
                  <a:pt x="49047" y="13144"/>
                  <a:pt x="38516" y="3748"/>
                  <a:pt x="26268" y="918"/>
                </a:cubicBezTo>
                <a:cubicBezTo>
                  <a:pt x="23593" y="301"/>
                  <a:pt x="20854" y="1"/>
                  <a:pt x="18114" y="1"/>
                </a:cubicBezTo>
                <a:close/>
              </a:path>
            </a:pathLst>
          </a:custGeom>
          <a:solidFill>
            <a:srgbClr val="D2EDF0">
              <a:alpha val="7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9" name="Google Shape;1789;p54"/>
          <p:cNvSpPr/>
          <p:nvPr/>
        </p:nvSpPr>
        <p:spPr>
          <a:xfrm>
            <a:off x="453675" y="3313097"/>
            <a:ext cx="5517663" cy="1898057"/>
          </a:xfrm>
          <a:custGeom>
            <a:avLst/>
            <a:gdLst/>
            <a:ahLst/>
            <a:cxnLst/>
            <a:rect l="l" t="t" r="r" b="b"/>
            <a:pathLst>
              <a:path w="133867" h="46047" extrusionOk="0">
                <a:moveTo>
                  <a:pt x="58921" y="1"/>
                </a:moveTo>
                <a:cubicBezTo>
                  <a:pt x="58636" y="1"/>
                  <a:pt x="58351" y="5"/>
                  <a:pt x="58066" y="13"/>
                </a:cubicBezTo>
                <a:cubicBezTo>
                  <a:pt x="42772" y="445"/>
                  <a:pt x="28601" y="12596"/>
                  <a:pt x="25847" y="27642"/>
                </a:cubicBezTo>
                <a:cubicBezTo>
                  <a:pt x="22904" y="26223"/>
                  <a:pt x="19636" y="25514"/>
                  <a:pt x="16366" y="25514"/>
                </a:cubicBezTo>
                <a:cubicBezTo>
                  <a:pt x="12868" y="25514"/>
                  <a:pt x="9369" y="26325"/>
                  <a:pt x="6265" y="27944"/>
                </a:cubicBezTo>
                <a:cubicBezTo>
                  <a:pt x="3888" y="29197"/>
                  <a:pt x="1761" y="30882"/>
                  <a:pt x="0" y="32924"/>
                </a:cubicBezTo>
                <a:cubicBezTo>
                  <a:pt x="2193" y="34014"/>
                  <a:pt x="4202" y="35462"/>
                  <a:pt x="5941" y="37190"/>
                </a:cubicBezTo>
                <a:cubicBezTo>
                  <a:pt x="7928" y="39177"/>
                  <a:pt x="9678" y="41618"/>
                  <a:pt x="9883" y="44416"/>
                </a:cubicBezTo>
                <a:cubicBezTo>
                  <a:pt x="9926" y="44956"/>
                  <a:pt x="9904" y="45507"/>
                  <a:pt x="9818" y="46047"/>
                </a:cubicBezTo>
                <a:lnTo>
                  <a:pt x="133629" y="46047"/>
                </a:lnTo>
                <a:cubicBezTo>
                  <a:pt x="133867" y="41456"/>
                  <a:pt x="132614" y="36758"/>
                  <a:pt x="130184" y="32816"/>
                </a:cubicBezTo>
                <a:cubicBezTo>
                  <a:pt x="126792" y="27329"/>
                  <a:pt x="121252" y="23311"/>
                  <a:pt x="115138" y="21226"/>
                </a:cubicBezTo>
                <a:cubicBezTo>
                  <a:pt x="112401" y="20290"/>
                  <a:pt x="109437" y="19786"/>
                  <a:pt x="106502" y="19786"/>
                </a:cubicBezTo>
                <a:cubicBezTo>
                  <a:pt x="100904" y="19786"/>
                  <a:pt x="95411" y="21621"/>
                  <a:pt x="91797" y="25795"/>
                </a:cubicBezTo>
                <a:cubicBezTo>
                  <a:pt x="90069" y="18656"/>
                  <a:pt x="85749" y="12326"/>
                  <a:pt x="80035" y="7725"/>
                </a:cubicBezTo>
                <a:cubicBezTo>
                  <a:pt x="74068" y="2924"/>
                  <a:pt x="66584" y="1"/>
                  <a:pt x="58921" y="1"/>
                </a:cubicBezTo>
                <a:close/>
              </a:path>
            </a:pathLst>
          </a:custGeom>
          <a:solidFill>
            <a:srgbClr val="BFEC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0" name="Google Shape;1790;p54"/>
          <p:cNvSpPr/>
          <p:nvPr/>
        </p:nvSpPr>
        <p:spPr>
          <a:xfrm>
            <a:off x="6319925" y="3174900"/>
            <a:ext cx="1076875" cy="578850"/>
          </a:xfrm>
          <a:custGeom>
            <a:avLst/>
            <a:gdLst/>
            <a:ahLst/>
            <a:cxnLst/>
            <a:rect l="l" t="t" r="r" b="b"/>
            <a:pathLst>
              <a:path w="43075" h="23154" extrusionOk="0">
                <a:moveTo>
                  <a:pt x="14571" y="0"/>
                </a:moveTo>
                <a:cubicBezTo>
                  <a:pt x="9637" y="0"/>
                  <a:pt x="4689" y="2692"/>
                  <a:pt x="2258" y="7010"/>
                </a:cubicBezTo>
                <a:cubicBezTo>
                  <a:pt x="314" y="10466"/>
                  <a:pt x="1" y="14938"/>
                  <a:pt x="1999" y="18351"/>
                </a:cubicBezTo>
                <a:cubicBezTo>
                  <a:pt x="3997" y="21764"/>
                  <a:pt x="10629" y="23114"/>
                  <a:pt x="15597" y="23114"/>
                </a:cubicBezTo>
                <a:lnTo>
                  <a:pt x="15608" y="23114"/>
                </a:lnTo>
                <a:cubicBezTo>
                  <a:pt x="18334" y="23114"/>
                  <a:pt x="20743" y="23154"/>
                  <a:pt x="23074" y="23154"/>
                </a:cubicBezTo>
                <a:cubicBezTo>
                  <a:pt x="27736" y="23154"/>
                  <a:pt x="32083" y="22995"/>
                  <a:pt x="38009" y="22045"/>
                </a:cubicBezTo>
                <a:cubicBezTo>
                  <a:pt x="42351" y="21354"/>
                  <a:pt x="43075" y="17379"/>
                  <a:pt x="43053" y="15251"/>
                </a:cubicBezTo>
                <a:cubicBezTo>
                  <a:pt x="43032" y="13707"/>
                  <a:pt x="42178" y="12281"/>
                  <a:pt x="41077" y="11201"/>
                </a:cubicBezTo>
                <a:cubicBezTo>
                  <a:pt x="39491" y="9651"/>
                  <a:pt x="37296" y="8703"/>
                  <a:pt x="35097" y="8703"/>
                </a:cubicBezTo>
                <a:cubicBezTo>
                  <a:pt x="34630" y="8703"/>
                  <a:pt x="34162" y="8746"/>
                  <a:pt x="33700" y="8835"/>
                </a:cubicBezTo>
                <a:cubicBezTo>
                  <a:pt x="31053" y="9332"/>
                  <a:pt x="28720" y="11428"/>
                  <a:pt x="28159" y="14052"/>
                </a:cubicBezTo>
                <a:cubicBezTo>
                  <a:pt x="28267" y="7950"/>
                  <a:pt x="23838" y="2042"/>
                  <a:pt x="17952" y="443"/>
                </a:cubicBezTo>
                <a:cubicBezTo>
                  <a:pt x="16846" y="143"/>
                  <a:pt x="15709" y="0"/>
                  <a:pt x="14571" y="0"/>
                </a:cubicBezTo>
                <a:close/>
              </a:path>
            </a:pathLst>
          </a:custGeom>
          <a:solidFill>
            <a:srgbClr val="D2EDF0">
              <a:alpha val="7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1" name="Google Shape;1791;p54"/>
          <p:cNvSpPr txBox="1">
            <a:spLocks noGrp="1"/>
          </p:cNvSpPr>
          <p:nvPr>
            <p:ph type="title"/>
          </p:nvPr>
        </p:nvSpPr>
        <p:spPr>
          <a:xfrm>
            <a:off x="4412084" y="1209530"/>
            <a:ext cx="4638320" cy="22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7945" marR="61595">
              <a:spcBef>
                <a:spcPts val="240"/>
              </a:spcBef>
              <a:spcAft>
                <a:spcPts val="240"/>
              </a:spcAft>
            </a:pP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Em- kết tinh của cái đẹp, là ánh sáng của sự sống.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93" name="Google Shape;1793;p54"/>
          <p:cNvSpPr/>
          <p:nvPr/>
        </p:nvSpPr>
        <p:spPr>
          <a:xfrm>
            <a:off x="0" y="3700900"/>
            <a:ext cx="2693129" cy="1442604"/>
          </a:xfrm>
          <a:custGeom>
            <a:avLst/>
            <a:gdLst/>
            <a:ahLst/>
            <a:cxnLst/>
            <a:rect l="l" t="t" r="r" b="b"/>
            <a:pathLst>
              <a:path w="130941" h="70140" extrusionOk="0">
                <a:moveTo>
                  <a:pt x="22164" y="1"/>
                </a:moveTo>
                <a:cubicBezTo>
                  <a:pt x="14703" y="1"/>
                  <a:pt x="7249" y="855"/>
                  <a:pt x="0" y="2601"/>
                </a:cubicBezTo>
                <a:lnTo>
                  <a:pt x="0" y="70139"/>
                </a:lnTo>
                <a:lnTo>
                  <a:pt x="130843" y="70139"/>
                </a:lnTo>
                <a:cubicBezTo>
                  <a:pt x="130919" y="69599"/>
                  <a:pt x="130940" y="69048"/>
                  <a:pt x="130908" y="68497"/>
                </a:cubicBezTo>
                <a:cubicBezTo>
                  <a:pt x="130703" y="65700"/>
                  <a:pt x="128953" y="63259"/>
                  <a:pt x="126966" y="61282"/>
                </a:cubicBezTo>
                <a:cubicBezTo>
                  <a:pt x="125227" y="59543"/>
                  <a:pt x="123218" y="58096"/>
                  <a:pt x="121014" y="57005"/>
                </a:cubicBezTo>
                <a:cubicBezTo>
                  <a:pt x="118307" y="55655"/>
                  <a:pt x="115349" y="54858"/>
                  <a:pt x="112447" y="54858"/>
                </a:cubicBezTo>
                <a:cubicBezTo>
                  <a:pt x="110128" y="54858"/>
                  <a:pt x="107844" y="55367"/>
                  <a:pt x="105752" y="56508"/>
                </a:cubicBezTo>
                <a:cubicBezTo>
                  <a:pt x="103333" y="49272"/>
                  <a:pt x="100881" y="41949"/>
                  <a:pt x="96701" y="35576"/>
                </a:cubicBezTo>
                <a:cubicBezTo>
                  <a:pt x="93623" y="30856"/>
                  <a:pt x="89670" y="26763"/>
                  <a:pt x="85403" y="23080"/>
                </a:cubicBezTo>
                <a:cubicBezTo>
                  <a:pt x="68057" y="8055"/>
                  <a:pt x="45075" y="1"/>
                  <a:pt x="221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94" name="Google Shape;1794;p54"/>
          <p:cNvGrpSpPr/>
          <p:nvPr/>
        </p:nvGrpSpPr>
        <p:grpSpPr>
          <a:xfrm rot="-769028">
            <a:off x="7744810" y="3301316"/>
            <a:ext cx="595768" cy="818996"/>
            <a:chOff x="4253625" y="382725"/>
            <a:chExt cx="2322764" cy="3193080"/>
          </a:xfrm>
        </p:grpSpPr>
        <p:sp>
          <p:nvSpPr>
            <p:cNvPr id="1795" name="Google Shape;1795;p54"/>
            <p:cNvSpPr/>
            <p:nvPr/>
          </p:nvSpPr>
          <p:spPr>
            <a:xfrm>
              <a:off x="4906876" y="2661408"/>
              <a:ext cx="1014730" cy="96558"/>
            </a:xfrm>
            <a:custGeom>
              <a:avLst/>
              <a:gdLst/>
              <a:ahLst/>
              <a:cxnLst/>
              <a:rect l="l" t="t" r="r" b="b"/>
              <a:pathLst>
                <a:path w="13977" h="1330" extrusionOk="0">
                  <a:moveTo>
                    <a:pt x="6988" y="0"/>
                  </a:moveTo>
                  <a:cubicBezTo>
                    <a:pt x="3132" y="0"/>
                    <a:pt x="0" y="292"/>
                    <a:pt x="0" y="659"/>
                  </a:cubicBezTo>
                  <a:cubicBezTo>
                    <a:pt x="0" y="1027"/>
                    <a:pt x="3132" y="1329"/>
                    <a:pt x="6988" y="1329"/>
                  </a:cubicBezTo>
                  <a:cubicBezTo>
                    <a:pt x="10844" y="1329"/>
                    <a:pt x="13977" y="1027"/>
                    <a:pt x="13977" y="659"/>
                  </a:cubicBezTo>
                  <a:cubicBezTo>
                    <a:pt x="13977" y="292"/>
                    <a:pt x="10844" y="0"/>
                    <a:pt x="69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54"/>
            <p:cNvSpPr/>
            <p:nvPr/>
          </p:nvSpPr>
          <p:spPr>
            <a:xfrm>
              <a:off x="4817433" y="1945504"/>
              <a:ext cx="92638" cy="766438"/>
            </a:xfrm>
            <a:custGeom>
              <a:avLst/>
              <a:gdLst/>
              <a:ahLst/>
              <a:cxnLst/>
              <a:rect l="l" t="t" r="r" b="b"/>
              <a:pathLst>
                <a:path w="1276" h="10557" extrusionOk="0">
                  <a:moveTo>
                    <a:pt x="39" y="0"/>
                  </a:moveTo>
                  <a:cubicBezTo>
                    <a:pt x="20" y="0"/>
                    <a:pt x="1" y="11"/>
                    <a:pt x="1" y="33"/>
                  </a:cubicBezTo>
                  <a:cubicBezTo>
                    <a:pt x="87" y="756"/>
                    <a:pt x="163" y="1469"/>
                    <a:pt x="249" y="2182"/>
                  </a:cubicBezTo>
                  <a:cubicBezTo>
                    <a:pt x="336" y="2949"/>
                    <a:pt x="422" y="3716"/>
                    <a:pt x="519" y="4483"/>
                  </a:cubicBezTo>
                  <a:cubicBezTo>
                    <a:pt x="606" y="5228"/>
                    <a:pt x="692" y="5973"/>
                    <a:pt x="779" y="6718"/>
                  </a:cubicBezTo>
                  <a:cubicBezTo>
                    <a:pt x="854" y="7399"/>
                    <a:pt x="930" y="8069"/>
                    <a:pt x="1005" y="8749"/>
                  </a:cubicBezTo>
                  <a:cubicBezTo>
                    <a:pt x="1070" y="9289"/>
                    <a:pt x="1135" y="9829"/>
                    <a:pt x="1189" y="10358"/>
                  </a:cubicBezTo>
                  <a:cubicBezTo>
                    <a:pt x="1189" y="10412"/>
                    <a:pt x="1200" y="10466"/>
                    <a:pt x="1211" y="10520"/>
                  </a:cubicBezTo>
                  <a:cubicBezTo>
                    <a:pt x="1211" y="10546"/>
                    <a:pt x="1225" y="10557"/>
                    <a:pt x="1240" y="10557"/>
                  </a:cubicBezTo>
                  <a:cubicBezTo>
                    <a:pt x="1257" y="10557"/>
                    <a:pt x="1275" y="10543"/>
                    <a:pt x="1275" y="10520"/>
                  </a:cubicBezTo>
                  <a:cubicBezTo>
                    <a:pt x="1221" y="10002"/>
                    <a:pt x="1157" y="9483"/>
                    <a:pt x="1103" y="8976"/>
                  </a:cubicBezTo>
                  <a:cubicBezTo>
                    <a:pt x="1027" y="8306"/>
                    <a:pt x="951" y="7647"/>
                    <a:pt x="876" y="6988"/>
                  </a:cubicBezTo>
                  <a:cubicBezTo>
                    <a:pt x="789" y="6243"/>
                    <a:pt x="703" y="5498"/>
                    <a:pt x="617" y="4763"/>
                  </a:cubicBezTo>
                  <a:cubicBezTo>
                    <a:pt x="530" y="3997"/>
                    <a:pt x="433" y="3230"/>
                    <a:pt x="346" y="2463"/>
                  </a:cubicBezTo>
                  <a:cubicBezTo>
                    <a:pt x="260" y="1739"/>
                    <a:pt x="184" y="1016"/>
                    <a:pt x="98" y="292"/>
                  </a:cubicBezTo>
                  <a:lnTo>
                    <a:pt x="76" y="33"/>
                  </a:lnTo>
                  <a:cubicBezTo>
                    <a:pt x="76" y="11"/>
                    <a:pt x="58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54"/>
            <p:cNvSpPr/>
            <p:nvPr/>
          </p:nvSpPr>
          <p:spPr>
            <a:xfrm>
              <a:off x="5919205" y="1945504"/>
              <a:ext cx="91766" cy="766148"/>
            </a:xfrm>
            <a:custGeom>
              <a:avLst/>
              <a:gdLst/>
              <a:ahLst/>
              <a:cxnLst/>
              <a:rect l="l" t="t" r="r" b="b"/>
              <a:pathLst>
                <a:path w="1264" h="10553" extrusionOk="0">
                  <a:moveTo>
                    <a:pt x="1236" y="0"/>
                  </a:moveTo>
                  <a:cubicBezTo>
                    <a:pt x="1221" y="0"/>
                    <a:pt x="1205" y="11"/>
                    <a:pt x="1199" y="33"/>
                  </a:cubicBezTo>
                  <a:cubicBezTo>
                    <a:pt x="1123" y="756"/>
                    <a:pt x="1037" y="1469"/>
                    <a:pt x="961" y="2182"/>
                  </a:cubicBezTo>
                  <a:cubicBezTo>
                    <a:pt x="864" y="2949"/>
                    <a:pt x="778" y="3716"/>
                    <a:pt x="691" y="4483"/>
                  </a:cubicBezTo>
                  <a:lnTo>
                    <a:pt x="432" y="6718"/>
                  </a:lnTo>
                  <a:cubicBezTo>
                    <a:pt x="346" y="7399"/>
                    <a:pt x="270" y="8069"/>
                    <a:pt x="195" y="8749"/>
                  </a:cubicBezTo>
                  <a:cubicBezTo>
                    <a:pt x="130" y="9289"/>
                    <a:pt x="76" y="9829"/>
                    <a:pt x="22" y="10358"/>
                  </a:cubicBezTo>
                  <a:lnTo>
                    <a:pt x="0" y="10520"/>
                  </a:lnTo>
                  <a:cubicBezTo>
                    <a:pt x="0" y="10542"/>
                    <a:pt x="16" y="10553"/>
                    <a:pt x="33" y="10553"/>
                  </a:cubicBezTo>
                  <a:cubicBezTo>
                    <a:pt x="49" y="10553"/>
                    <a:pt x="65" y="10542"/>
                    <a:pt x="65" y="10520"/>
                  </a:cubicBezTo>
                  <a:cubicBezTo>
                    <a:pt x="119" y="10002"/>
                    <a:pt x="184" y="9483"/>
                    <a:pt x="238" y="8976"/>
                  </a:cubicBezTo>
                  <a:cubicBezTo>
                    <a:pt x="313" y="8306"/>
                    <a:pt x="389" y="7647"/>
                    <a:pt x="465" y="6988"/>
                  </a:cubicBezTo>
                  <a:cubicBezTo>
                    <a:pt x="551" y="6243"/>
                    <a:pt x="637" y="5498"/>
                    <a:pt x="724" y="4763"/>
                  </a:cubicBezTo>
                  <a:cubicBezTo>
                    <a:pt x="810" y="3997"/>
                    <a:pt x="907" y="3230"/>
                    <a:pt x="994" y="2463"/>
                  </a:cubicBezTo>
                  <a:cubicBezTo>
                    <a:pt x="1080" y="1739"/>
                    <a:pt x="1156" y="1016"/>
                    <a:pt x="1242" y="292"/>
                  </a:cubicBezTo>
                  <a:lnTo>
                    <a:pt x="1264" y="33"/>
                  </a:lnTo>
                  <a:cubicBezTo>
                    <a:pt x="1264" y="11"/>
                    <a:pt x="1250" y="0"/>
                    <a:pt x="123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54"/>
            <p:cNvSpPr/>
            <p:nvPr/>
          </p:nvSpPr>
          <p:spPr>
            <a:xfrm>
              <a:off x="5411806" y="1997412"/>
              <a:ext cx="4792" cy="762881"/>
            </a:xfrm>
            <a:custGeom>
              <a:avLst/>
              <a:gdLst/>
              <a:ahLst/>
              <a:cxnLst/>
              <a:rect l="l" t="t" r="r" b="b"/>
              <a:pathLst>
                <a:path w="66" h="10508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10475"/>
                  </a:lnTo>
                  <a:cubicBezTo>
                    <a:pt x="1" y="10497"/>
                    <a:pt x="17" y="10507"/>
                    <a:pt x="33" y="10507"/>
                  </a:cubicBezTo>
                  <a:cubicBezTo>
                    <a:pt x="50" y="10507"/>
                    <a:pt x="66" y="10497"/>
                    <a:pt x="66" y="10475"/>
                  </a:cubicBezTo>
                  <a:lnTo>
                    <a:pt x="66" y="365"/>
                  </a:lnTo>
                  <a:lnTo>
                    <a:pt x="66" y="52"/>
                  </a:ln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54"/>
            <p:cNvSpPr/>
            <p:nvPr/>
          </p:nvSpPr>
          <p:spPr>
            <a:xfrm>
              <a:off x="5921528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54"/>
            <p:cNvSpPr/>
            <p:nvPr/>
          </p:nvSpPr>
          <p:spPr>
            <a:xfrm>
              <a:off x="4906876" y="2709251"/>
              <a:ext cx="1014730" cy="866554"/>
            </a:xfrm>
            <a:custGeom>
              <a:avLst/>
              <a:gdLst/>
              <a:ahLst/>
              <a:cxnLst/>
              <a:rect l="l" t="t" r="r" b="b"/>
              <a:pathLst>
                <a:path w="13977" h="11936" extrusionOk="0">
                  <a:moveTo>
                    <a:pt x="0" y="0"/>
                  </a:moveTo>
                  <a:cubicBezTo>
                    <a:pt x="0" y="5"/>
                    <a:pt x="1" y="10"/>
                    <a:pt x="2" y="15"/>
                  </a:cubicBezTo>
                  <a:lnTo>
                    <a:pt x="2" y="15"/>
                  </a:lnTo>
                  <a:lnTo>
                    <a:pt x="0" y="0"/>
                  </a:lnTo>
                  <a:close/>
                  <a:moveTo>
                    <a:pt x="13977" y="0"/>
                  </a:moveTo>
                  <a:lnTo>
                    <a:pt x="13975" y="15"/>
                  </a:lnTo>
                  <a:lnTo>
                    <a:pt x="13975" y="15"/>
                  </a:lnTo>
                  <a:cubicBezTo>
                    <a:pt x="13976" y="10"/>
                    <a:pt x="13977" y="5"/>
                    <a:pt x="13977" y="0"/>
                  </a:cubicBezTo>
                  <a:close/>
                  <a:moveTo>
                    <a:pt x="2" y="15"/>
                  </a:moveTo>
                  <a:lnTo>
                    <a:pt x="1275" y="11395"/>
                  </a:lnTo>
                  <a:cubicBezTo>
                    <a:pt x="1275" y="11698"/>
                    <a:pt x="3835" y="11935"/>
                    <a:pt x="6988" y="11935"/>
                  </a:cubicBezTo>
                  <a:cubicBezTo>
                    <a:pt x="10142" y="11935"/>
                    <a:pt x="12702" y="11698"/>
                    <a:pt x="12702" y="11395"/>
                  </a:cubicBezTo>
                  <a:lnTo>
                    <a:pt x="13975" y="15"/>
                  </a:lnTo>
                  <a:lnTo>
                    <a:pt x="13975" y="15"/>
                  </a:lnTo>
                  <a:cubicBezTo>
                    <a:pt x="13894" y="375"/>
                    <a:pt x="10794" y="670"/>
                    <a:pt x="6988" y="670"/>
                  </a:cubicBezTo>
                  <a:cubicBezTo>
                    <a:pt x="3183" y="670"/>
                    <a:pt x="83" y="375"/>
                    <a:pt x="2" y="15"/>
                  </a:cubicBez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54"/>
            <p:cNvSpPr/>
            <p:nvPr/>
          </p:nvSpPr>
          <p:spPr>
            <a:xfrm>
              <a:off x="4906876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54"/>
            <p:cNvSpPr/>
            <p:nvPr/>
          </p:nvSpPr>
          <p:spPr>
            <a:xfrm>
              <a:off x="4906876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0" y="0"/>
                  </a:moveTo>
                  <a:cubicBezTo>
                    <a:pt x="0" y="1"/>
                    <a:pt x="562" y="2657"/>
                    <a:pt x="2517" y="2971"/>
                  </a:cubicBezTo>
                  <a:cubicBezTo>
                    <a:pt x="2786" y="3016"/>
                    <a:pt x="3043" y="3037"/>
                    <a:pt x="3286" y="3037"/>
                  </a:cubicBezTo>
                  <a:cubicBezTo>
                    <a:pt x="5886" y="3037"/>
                    <a:pt x="6988" y="670"/>
                    <a:pt x="6988" y="670"/>
                  </a:cubicBezTo>
                  <a:lnTo>
                    <a:pt x="6988" y="670"/>
                  </a:lnTo>
                  <a:cubicBezTo>
                    <a:pt x="5382" y="1651"/>
                    <a:pt x="4116" y="1998"/>
                    <a:pt x="3129" y="1998"/>
                  </a:cubicBezTo>
                  <a:cubicBezTo>
                    <a:pt x="760" y="199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54"/>
            <p:cNvSpPr/>
            <p:nvPr/>
          </p:nvSpPr>
          <p:spPr>
            <a:xfrm>
              <a:off x="5414202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6989" y="0"/>
                  </a:moveTo>
                  <a:lnTo>
                    <a:pt x="6989" y="0"/>
                  </a:lnTo>
                  <a:cubicBezTo>
                    <a:pt x="6988" y="1"/>
                    <a:pt x="6229" y="1998"/>
                    <a:pt x="3860" y="1998"/>
                  </a:cubicBezTo>
                  <a:cubicBezTo>
                    <a:pt x="2873" y="1998"/>
                    <a:pt x="1607" y="1651"/>
                    <a:pt x="0" y="670"/>
                  </a:cubicBezTo>
                  <a:lnTo>
                    <a:pt x="0" y="670"/>
                  </a:lnTo>
                  <a:cubicBezTo>
                    <a:pt x="0" y="670"/>
                    <a:pt x="1102" y="3037"/>
                    <a:pt x="3703" y="3037"/>
                  </a:cubicBezTo>
                  <a:cubicBezTo>
                    <a:pt x="3946" y="3037"/>
                    <a:pt x="4202" y="3016"/>
                    <a:pt x="4472" y="2971"/>
                  </a:cubicBezTo>
                  <a:cubicBezTo>
                    <a:pt x="6427" y="2657"/>
                    <a:pt x="6988" y="1"/>
                    <a:pt x="6989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54"/>
            <p:cNvSpPr/>
            <p:nvPr/>
          </p:nvSpPr>
          <p:spPr>
            <a:xfrm>
              <a:off x="4792532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575" y="0"/>
                  </a:moveTo>
                  <a:cubicBezTo>
                    <a:pt x="1122" y="432"/>
                    <a:pt x="754" y="940"/>
                    <a:pt x="463" y="1502"/>
                  </a:cubicBezTo>
                  <a:cubicBezTo>
                    <a:pt x="0" y="2367"/>
                    <a:pt x="156" y="2824"/>
                    <a:pt x="524" y="2824"/>
                  </a:cubicBezTo>
                  <a:cubicBezTo>
                    <a:pt x="759" y="2824"/>
                    <a:pt x="1079" y="2640"/>
                    <a:pt x="1381" y="2258"/>
                  </a:cubicBezTo>
                  <a:cubicBezTo>
                    <a:pt x="1381" y="2258"/>
                    <a:pt x="1435" y="3101"/>
                    <a:pt x="1926" y="3101"/>
                  </a:cubicBezTo>
                  <a:cubicBezTo>
                    <a:pt x="1971" y="3101"/>
                    <a:pt x="2020" y="3094"/>
                    <a:pt x="2072" y="3079"/>
                  </a:cubicBezTo>
                  <a:cubicBezTo>
                    <a:pt x="3314" y="2722"/>
                    <a:pt x="1575" y="0"/>
                    <a:pt x="1575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54"/>
            <p:cNvSpPr/>
            <p:nvPr/>
          </p:nvSpPr>
          <p:spPr>
            <a:xfrm>
              <a:off x="5324251" y="2757893"/>
              <a:ext cx="210758" cy="204732"/>
            </a:xfrm>
            <a:custGeom>
              <a:avLst/>
              <a:gdLst/>
              <a:ahLst/>
              <a:cxnLst/>
              <a:rect l="l" t="t" r="r" b="b"/>
              <a:pathLst>
                <a:path w="2903" h="2820" extrusionOk="0">
                  <a:moveTo>
                    <a:pt x="1239" y="0"/>
                  </a:moveTo>
                  <a:cubicBezTo>
                    <a:pt x="1239" y="0"/>
                    <a:pt x="84" y="1307"/>
                    <a:pt x="30" y="2225"/>
                  </a:cubicBezTo>
                  <a:cubicBezTo>
                    <a:pt x="1" y="2630"/>
                    <a:pt x="191" y="2813"/>
                    <a:pt x="433" y="2813"/>
                  </a:cubicBezTo>
                  <a:cubicBezTo>
                    <a:pt x="731" y="2813"/>
                    <a:pt x="1108" y="2532"/>
                    <a:pt x="1239" y="2041"/>
                  </a:cubicBezTo>
                  <a:cubicBezTo>
                    <a:pt x="1239" y="2041"/>
                    <a:pt x="1591" y="2819"/>
                    <a:pt x="2135" y="2819"/>
                  </a:cubicBezTo>
                  <a:cubicBezTo>
                    <a:pt x="2139" y="2819"/>
                    <a:pt x="2143" y="2819"/>
                    <a:pt x="2147" y="2819"/>
                  </a:cubicBezTo>
                  <a:cubicBezTo>
                    <a:pt x="2903" y="2808"/>
                    <a:pt x="2741" y="1307"/>
                    <a:pt x="1239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54"/>
            <p:cNvSpPr/>
            <p:nvPr/>
          </p:nvSpPr>
          <p:spPr>
            <a:xfrm>
              <a:off x="5794479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740" y="0"/>
                  </a:moveTo>
                  <a:cubicBezTo>
                    <a:pt x="1740" y="0"/>
                    <a:pt x="1" y="2722"/>
                    <a:pt x="1254" y="3079"/>
                  </a:cubicBezTo>
                  <a:cubicBezTo>
                    <a:pt x="1305" y="3094"/>
                    <a:pt x="1353" y="3101"/>
                    <a:pt x="1397" y="3101"/>
                  </a:cubicBezTo>
                  <a:cubicBezTo>
                    <a:pt x="1880" y="3101"/>
                    <a:pt x="1934" y="2258"/>
                    <a:pt x="1934" y="2258"/>
                  </a:cubicBezTo>
                  <a:cubicBezTo>
                    <a:pt x="2236" y="2640"/>
                    <a:pt x="2556" y="2824"/>
                    <a:pt x="2791" y="2824"/>
                  </a:cubicBezTo>
                  <a:cubicBezTo>
                    <a:pt x="3159" y="2824"/>
                    <a:pt x="3315" y="2367"/>
                    <a:pt x="2852" y="1502"/>
                  </a:cubicBezTo>
                  <a:cubicBezTo>
                    <a:pt x="2571" y="940"/>
                    <a:pt x="2193" y="432"/>
                    <a:pt x="1740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54"/>
            <p:cNvSpPr/>
            <p:nvPr/>
          </p:nvSpPr>
          <p:spPr>
            <a:xfrm>
              <a:off x="5148633" y="2898155"/>
              <a:ext cx="59968" cy="11689"/>
            </a:xfrm>
            <a:custGeom>
              <a:avLst/>
              <a:gdLst/>
              <a:ahLst/>
              <a:cxnLst/>
              <a:rect l="l" t="t" r="r" b="b"/>
              <a:pathLst>
                <a:path w="826" h="161" extrusionOk="0">
                  <a:moveTo>
                    <a:pt x="773" y="0"/>
                  </a:moveTo>
                  <a:cubicBezTo>
                    <a:pt x="770" y="0"/>
                    <a:pt x="767" y="1"/>
                    <a:pt x="764" y="1"/>
                  </a:cubicBezTo>
                  <a:cubicBezTo>
                    <a:pt x="603" y="63"/>
                    <a:pt x="437" y="91"/>
                    <a:pt x="269" y="91"/>
                  </a:cubicBezTo>
                  <a:cubicBezTo>
                    <a:pt x="200" y="91"/>
                    <a:pt x="131" y="86"/>
                    <a:pt x="62" y="77"/>
                  </a:cubicBezTo>
                  <a:cubicBezTo>
                    <a:pt x="58" y="76"/>
                    <a:pt x="55" y="76"/>
                    <a:pt x="52" y="76"/>
                  </a:cubicBezTo>
                  <a:cubicBezTo>
                    <a:pt x="16" y="76"/>
                    <a:pt x="0" y="132"/>
                    <a:pt x="40" y="142"/>
                  </a:cubicBezTo>
                  <a:cubicBezTo>
                    <a:pt x="114" y="155"/>
                    <a:pt x="189" y="161"/>
                    <a:pt x="265" y="161"/>
                  </a:cubicBezTo>
                  <a:cubicBezTo>
                    <a:pt x="441" y="161"/>
                    <a:pt x="619" y="127"/>
                    <a:pt x="785" y="66"/>
                  </a:cubicBezTo>
                  <a:cubicBezTo>
                    <a:pt x="825" y="56"/>
                    <a:pt x="810" y="0"/>
                    <a:pt x="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54"/>
            <p:cNvSpPr/>
            <p:nvPr/>
          </p:nvSpPr>
          <p:spPr>
            <a:xfrm>
              <a:off x="5290783" y="2821345"/>
              <a:ext cx="52345" cy="36518"/>
            </a:xfrm>
            <a:custGeom>
              <a:avLst/>
              <a:gdLst/>
              <a:ahLst/>
              <a:cxnLst/>
              <a:rect l="l" t="t" r="r" b="b"/>
              <a:pathLst>
                <a:path w="721" h="503" extrusionOk="0">
                  <a:moveTo>
                    <a:pt x="678" y="0"/>
                  </a:moveTo>
                  <a:cubicBezTo>
                    <a:pt x="670" y="0"/>
                    <a:pt x="661" y="4"/>
                    <a:pt x="653" y="12"/>
                  </a:cubicBezTo>
                  <a:cubicBezTo>
                    <a:pt x="458" y="174"/>
                    <a:pt x="253" y="325"/>
                    <a:pt x="37" y="444"/>
                  </a:cubicBezTo>
                  <a:cubicBezTo>
                    <a:pt x="1" y="462"/>
                    <a:pt x="25" y="503"/>
                    <a:pt x="53" y="503"/>
                  </a:cubicBezTo>
                  <a:cubicBezTo>
                    <a:pt x="59" y="503"/>
                    <a:pt x="64" y="501"/>
                    <a:pt x="69" y="498"/>
                  </a:cubicBezTo>
                  <a:cubicBezTo>
                    <a:pt x="296" y="379"/>
                    <a:pt x="501" y="228"/>
                    <a:pt x="696" y="55"/>
                  </a:cubicBezTo>
                  <a:cubicBezTo>
                    <a:pt x="720" y="31"/>
                    <a:pt x="702" y="0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54"/>
            <p:cNvSpPr/>
            <p:nvPr/>
          </p:nvSpPr>
          <p:spPr>
            <a:xfrm>
              <a:off x="5507129" y="2820256"/>
              <a:ext cx="176854" cy="58007"/>
            </a:xfrm>
            <a:custGeom>
              <a:avLst/>
              <a:gdLst/>
              <a:ahLst/>
              <a:cxnLst/>
              <a:rect l="l" t="t" r="r" b="b"/>
              <a:pathLst>
                <a:path w="2436" h="799" extrusionOk="0">
                  <a:moveTo>
                    <a:pt x="44" y="0"/>
                  </a:moveTo>
                  <a:cubicBezTo>
                    <a:pt x="19" y="0"/>
                    <a:pt x="0" y="41"/>
                    <a:pt x="27" y="59"/>
                  </a:cubicBezTo>
                  <a:cubicBezTo>
                    <a:pt x="659" y="540"/>
                    <a:pt x="1421" y="798"/>
                    <a:pt x="2209" y="798"/>
                  </a:cubicBezTo>
                  <a:cubicBezTo>
                    <a:pt x="2270" y="798"/>
                    <a:pt x="2331" y="797"/>
                    <a:pt x="2393" y="794"/>
                  </a:cubicBezTo>
                  <a:cubicBezTo>
                    <a:pt x="2436" y="794"/>
                    <a:pt x="2436" y="729"/>
                    <a:pt x="2393" y="729"/>
                  </a:cubicBezTo>
                  <a:cubicBezTo>
                    <a:pt x="2334" y="732"/>
                    <a:pt x="2276" y="733"/>
                    <a:pt x="2217" y="733"/>
                  </a:cubicBezTo>
                  <a:cubicBezTo>
                    <a:pt x="1621" y="733"/>
                    <a:pt x="1046" y="583"/>
                    <a:pt x="524" y="308"/>
                  </a:cubicBezTo>
                  <a:cubicBezTo>
                    <a:pt x="362" y="210"/>
                    <a:pt x="211" y="113"/>
                    <a:pt x="60" y="5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54"/>
            <p:cNvSpPr/>
            <p:nvPr/>
          </p:nvSpPr>
          <p:spPr>
            <a:xfrm>
              <a:off x="5735673" y="2874706"/>
              <a:ext cx="19675" cy="7405"/>
            </a:xfrm>
            <a:custGeom>
              <a:avLst/>
              <a:gdLst/>
              <a:ahLst/>
              <a:cxnLst/>
              <a:rect l="l" t="t" r="r" b="b"/>
              <a:pathLst>
                <a:path w="271" h="102" extrusionOk="0">
                  <a:moveTo>
                    <a:pt x="195" y="0"/>
                  </a:moveTo>
                  <a:lnTo>
                    <a:pt x="174" y="11"/>
                  </a:lnTo>
                  <a:lnTo>
                    <a:pt x="152" y="22"/>
                  </a:lnTo>
                  <a:lnTo>
                    <a:pt x="44" y="22"/>
                  </a:lnTo>
                  <a:cubicBezTo>
                    <a:pt x="38" y="19"/>
                    <a:pt x="33" y="18"/>
                    <a:pt x="29" y="18"/>
                  </a:cubicBezTo>
                  <a:cubicBezTo>
                    <a:pt x="17" y="18"/>
                    <a:pt x="9" y="28"/>
                    <a:pt x="1" y="44"/>
                  </a:cubicBezTo>
                  <a:cubicBezTo>
                    <a:pt x="1" y="65"/>
                    <a:pt x="12" y="76"/>
                    <a:pt x="22" y="87"/>
                  </a:cubicBezTo>
                  <a:lnTo>
                    <a:pt x="22" y="98"/>
                  </a:lnTo>
                  <a:cubicBezTo>
                    <a:pt x="41" y="100"/>
                    <a:pt x="60" y="102"/>
                    <a:pt x="79" y="102"/>
                  </a:cubicBezTo>
                  <a:cubicBezTo>
                    <a:pt x="136" y="102"/>
                    <a:pt x="192" y="89"/>
                    <a:pt x="249" y="65"/>
                  </a:cubicBezTo>
                  <a:cubicBezTo>
                    <a:pt x="260" y="54"/>
                    <a:pt x="271" y="33"/>
                    <a:pt x="260" y="22"/>
                  </a:cubicBezTo>
                  <a:cubicBezTo>
                    <a:pt x="249" y="0"/>
                    <a:pt x="228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54"/>
            <p:cNvSpPr/>
            <p:nvPr/>
          </p:nvSpPr>
          <p:spPr>
            <a:xfrm>
              <a:off x="5786130" y="2838551"/>
              <a:ext cx="54886" cy="39422"/>
            </a:xfrm>
            <a:custGeom>
              <a:avLst/>
              <a:gdLst/>
              <a:ahLst/>
              <a:cxnLst/>
              <a:rect l="l" t="t" r="r" b="b"/>
              <a:pathLst>
                <a:path w="756" h="543" extrusionOk="0">
                  <a:moveTo>
                    <a:pt x="708" y="1"/>
                  </a:moveTo>
                  <a:cubicBezTo>
                    <a:pt x="701" y="1"/>
                    <a:pt x="694" y="4"/>
                    <a:pt x="688" y="12"/>
                  </a:cubicBezTo>
                  <a:cubicBezTo>
                    <a:pt x="515" y="218"/>
                    <a:pt x="289" y="380"/>
                    <a:pt x="40" y="477"/>
                  </a:cubicBezTo>
                  <a:cubicBezTo>
                    <a:pt x="0" y="487"/>
                    <a:pt x="16" y="543"/>
                    <a:pt x="52" y="543"/>
                  </a:cubicBezTo>
                  <a:cubicBezTo>
                    <a:pt x="55" y="543"/>
                    <a:pt x="59" y="542"/>
                    <a:pt x="62" y="542"/>
                  </a:cubicBezTo>
                  <a:cubicBezTo>
                    <a:pt x="321" y="444"/>
                    <a:pt x="559" y="282"/>
                    <a:pt x="731" y="66"/>
                  </a:cubicBezTo>
                  <a:cubicBezTo>
                    <a:pt x="756" y="34"/>
                    <a:pt x="731" y="1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54"/>
            <p:cNvSpPr/>
            <p:nvPr/>
          </p:nvSpPr>
          <p:spPr>
            <a:xfrm>
              <a:off x="5183626" y="3415137"/>
              <a:ext cx="4792" cy="49295"/>
            </a:xfrm>
            <a:custGeom>
              <a:avLst/>
              <a:gdLst/>
              <a:ahLst/>
              <a:cxnLst/>
              <a:rect l="l" t="t" r="r" b="b"/>
              <a:pathLst>
                <a:path w="66" h="679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646"/>
                  </a:lnTo>
                  <a:cubicBezTo>
                    <a:pt x="1" y="668"/>
                    <a:pt x="17" y="679"/>
                    <a:pt x="33" y="679"/>
                  </a:cubicBezTo>
                  <a:cubicBezTo>
                    <a:pt x="50" y="679"/>
                    <a:pt x="66" y="668"/>
                    <a:pt x="66" y="646"/>
                  </a:cubicBez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54"/>
            <p:cNvSpPr/>
            <p:nvPr/>
          </p:nvSpPr>
          <p:spPr>
            <a:xfrm>
              <a:off x="5696034" y="3048654"/>
              <a:ext cx="9148" cy="46900"/>
            </a:xfrm>
            <a:custGeom>
              <a:avLst/>
              <a:gdLst/>
              <a:ahLst/>
              <a:cxnLst/>
              <a:rect l="l" t="t" r="r" b="b"/>
              <a:pathLst>
                <a:path w="126" h="646" extrusionOk="0">
                  <a:moveTo>
                    <a:pt x="43" y="0"/>
                  </a:moveTo>
                  <a:cubicBezTo>
                    <a:pt x="22" y="0"/>
                    <a:pt x="0" y="19"/>
                    <a:pt x="7" y="45"/>
                  </a:cubicBezTo>
                  <a:cubicBezTo>
                    <a:pt x="50" y="229"/>
                    <a:pt x="50" y="413"/>
                    <a:pt x="18" y="607"/>
                  </a:cubicBezTo>
                  <a:cubicBezTo>
                    <a:pt x="11" y="631"/>
                    <a:pt x="29" y="645"/>
                    <a:pt x="48" y="645"/>
                  </a:cubicBezTo>
                  <a:cubicBezTo>
                    <a:pt x="62" y="645"/>
                    <a:pt x="78" y="637"/>
                    <a:pt x="82" y="618"/>
                  </a:cubicBezTo>
                  <a:cubicBezTo>
                    <a:pt x="126" y="423"/>
                    <a:pt x="115" y="218"/>
                    <a:pt x="72" y="24"/>
                  </a:cubicBezTo>
                  <a:cubicBezTo>
                    <a:pt x="67" y="7"/>
                    <a:pt x="55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54"/>
            <p:cNvSpPr/>
            <p:nvPr/>
          </p:nvSpPr>
          <p:spPr>
            <a:xfrm>
              <a:off x="5750556" y="3367584"/>
              <a:ext cx="40438" cy="10600"/>
            </a:xfrm>
            <a:custGeom>
              <a:avLst/>
              <a:gdLst/>
              <a:ahLst/>
              <a:cxnLst/>
              <a:rect l="l" t="t" r="r" b="b"/>
              <a:pathLst>
                <a:path w="557" h="146" extrusionOk="0">
                  <a:moveTo>
                    <a:pt x="515" y="1"/>
                  </a:moveTo>
                  <a:cubicBezTo>
                    <a:pt x="509" y="1"/>
                    <a:pt x="504" y="2"/>
                    <a:pt x="498" y="5"/>
                  </a:cubicBezTo>
                  <a:cubicBezTo>
                    <a:pt x="376" y="43"/>
                    <a:pt x="238" y="72"/>
                    <a:pt x="104" y="72"/>
                  </a:cubicBezTo>
                  <a:cubicBezTo>
                    <a:pt x="84" y="72"/>
                    <a:pt x="64" y="71"/>
                    <a:pt x="44" y="70"/>
                  </a:cubicBezTo>
                  <a:cubicBezTo>
                    <a:pt x="1" y="70"/>
                    <a:pt x="1" y="146"/>
                    <a:pt x="44" y="146"/>
                  </a:cubicBezTo>
                  <a:cubicBezTo>
                    <a:pt x="206" y="146"/>
                    <a:pt x="368" y="113"/>
                    <a:pt x="519" y="70"/>
                  </a:cubicBezTo>
                  <a:cubicBezTo>
                    <a:pt x="557" y="51"/>
                    <a:pt x="546" y="1"/>
                    <a:pt x="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54"/>
            <p:cNvSpPr/>
            <p:nvPr/>
          </p:nvSpPr>
          <p:spPr>
            <a:xfrm>
              <a:off x="5683183" y="3451727"/>
              <a:ext cx="93146" cy="15609"/>
            </a:xfrm>
            <a:custGeom>
              <a:avLst/>
              <a:gdLst/>
              <a:ahLst/>
              <a:cxnLst/>
              <a:rect l="l" t="t" r="r" b="b"/>
              <a:pathLst>
                <a:path w="1283" h="215" extrusionOk="0">
                  <a:moveTo>
                    <a:pt x="1241" y="1"/>
                  </a:moveTo>
                  <a:cubicBezTo>
                    <a:pt x="1238" y="1"/>
                    <a:pt x="1235" y="1"/>
                    <a:pt x="1231" y="2"/>
                  </a:cubicBezTo>
                  <a:cubicBezTo>
                    <a:pt x="967" y="100"/>
                    <a:pt x="693" y="145"/>
                    <a:pt x="415" y="145"/>
                  </a:cubicBezTo>
                  <a:cubicBezTo>
                    <a:pt x="295" y="145"/>
                    <a:pt x="174" y="137"/>
                    <a:pt x="54" y="121"/>
                  </a:cubicBezTo>
                  <a:cubicBezTo>
                    <a:pt x="22" y="121"/>
                    <a:pt x="0" y="185"/>
                    <a:pt x="43" y="185"/>
                  </a:cubicBezTo>
                  <a:cubicBezTo>
                    <a:pt x="165" y="205"/>
                    <a:pt x="289" y="215"/>
                    <a:pt x="413" y="215"/>
                  </a:cubicBezTo>
                  <a:cubicBezTo>
                    <a:pt x="696" y="215"/>
                    <a:pt x="979" y="164"/>
                    <a:pt x="1242" y="67"/>
                  </a:cubicBezTo>
                  <a:cubicBezTo>
                    <a:pt x="1282" y="57"/>
                    <a:pt x="1276" y="1"/>
                    <a:pt x="1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54"/>
            <p:cNvSpPr/>
            <p:nvPr/>
          </p:nvSpPr>
          <p:spPr>
            <a:xfrm>
              <a:off x="5295792" y="3124085"/>
              <a:ext cx="7623" cy="44867"/>
            </a:xfrm>
            <a:custGeom>
              <a:avLst/>
              <a:gdLst/>
              <a:ahLst/>
              <a:cxnLst/>
              <a:rect l="l" t="t" r="r" b="b"/>
              <a:pathLst>
                <a:path w="105" h="618" extrusionOk="0">
                  <a:moveTo>
                    <a:pt x="44" y="0"/>
                  </a:moveTo>
                  <a:cubicBezTo>
                    <a:pt x="27" y="0"/>
                    <a:pt x="11" y="11"/>
                    <a:pt x="11" y="32"/>
                  </a:cubicBezTo>
                  <a:cubicBezTo>
                    <a:pt x="0" y="216"/>
                    <a:pt x="0" y="410"/>
                    <a:pt x="33" y="594"/>
                  </a:cubicBezTo>
                  <a:cubicBezTo>
                    <a:pt x="33" y="611"/>
                    <a:pt x="44" y="618"/>
                    <a:pt x="57" y="618"/>
                  </a:cubicBezTo>
                  <a:cubicBezTo>
                    <a:pt x="78" y="618"/>
                    <a:pt x="104" y="599"/>
                    <a:pt x="98" y="572"/>
                  </a:cubicBezTo>
                  <a:cubicBezTo>
                    <a:pt x="76" y="400"/>
                    <a:pt x="65" y="216"/>
                    <a:pt x="76" y="32"/>
                  </a:cubicBez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54"/>
            <p:cNvSpPr/>
            <p:nvPr/>
          </p:nvSpPr>
          <p:spPr>
            <a:xfrm>
              <a:off x="5071532" y="3283224"/>
              <a:ext cx="40075" cy="4792"/>
            </a:xfrm>
            <a:custGeom>
              <a:avLst/>
              <a:gdLst/>
              <a:ahLst/>
              <a:cxnLst/>
              <a:rect l="l" t="t" r="r" b="b"/>
              <a:pathLst>
                <a:path w="552" h="66" extrusionOk="0">
                  <a:moveTo>
                    <a:pt x="44" y="1"/>
                  </a:moveTo>
                  <a:cubicBezTo>
                    <a:pt x="0" y="1"/>
                    <a:pt x="0" y="65"/>
                    <a:pt x="44" y="65"/>
                  </a:cubicBezTo>
                  <a:lnTo>
                    <a:pt x="508" y="65"/>
                  </a:lnTo>
                  <a:cubicBezTo>
                    <a:pt x="551" y="65"/>
                    <a:pt x="551" y="1"/>
                    <a:pt x="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54"/>
            <p:cNvSpPr/>
            <p:nvPr/>
          </p:nvSpPr>
          <p:spPr>
            <a:xfrm>
              <a:off x="5419647" y="3308271"/>
              <a:ext cx="44576" cy="9728"/>
            </a:xfrm>
            <a:custGeom>
              <a:avLst/>
              <a:gdLst/>
              <a:ahLst/>
              <a:cxnLst/>
              <a:rect l="l" t="t" r="r" b="b"/>
              <a:pathLst>
                <a:path w="614" h="134" extrusionOk="0">
                  <a:moveTo>
                    <a:pt x="561" y="0"/>
                  </a:moveTo>
                  <a:cubicBezTo>
                    <a:pt x="558" y="0"/>
                    <a:pt x="555" y="0"/>
                    <a:pt x="552" y="1"/>
                  </a:cubicBezTo>
                  <a:cubicBezTo>
                    <a:pt x="432" y="41"/>
                    <a:pt x="306" y="64"/>
                    <a:pt x="178" y="64"/>
                  </a:cubicBezTo>
                  <a:cubicBezTo>
                    <a:pt x="133" y="64"/>
                    <a:pt x="89" y="61"/>
                    <a:pt x="44" y="55"/>
                  </a:cubicBezTo>
                  <a:cubicBezTo>
                    <a:pt x="1" y="55"/>
                    <a:pt x="1" y="120"/>
                    <a:pt x="44" y="131"/>
                  </a:cubicBezTo>
                  <a:cubicBezTo>
                    <a:pt x="73" y="133"/>
                    <a:pt x="102" y="134"/>
                    <a:pt x="131" y="134"/>
                  </a:cubicBezTo>
                  <a:cubicBezTo>
                    <a:pt x="278" y="134"/>
                    <a:pt x="429" y="111"/>
                    <a:pt x="573" y="66"/>
                  </a:cubicBezTo>
                  <a:cubicBezTo>
                    <a:pt x="613" y="56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54"/>
            <p:cNvSpPr/>
            <p:nvPr/>
          </p:nvSpPr>
          <p:spPr>
            <a:xfrm>
              <a:off x="5524771" y="3195378"/>
              <a:ext cx="30637" cy="4792"/>
            </a:xfrm>
            <a:custGeom>
              <a:avLst/>
              <a:gdLst/>
              <a:ahLst/>
              <a:cxnLst/>
              <a:rect l="l" t="t" r="r" b="b"/>
              <a:pathLst>
                <a:path w="422" h="66" extrusionOk="0">
                  <a:moveTo>
                    <a:pt x="33" y="1"/>
                  </a:moveTo>
                  <a:cubicBezTo>
                    <a:pt x="0" y="12"/>
                    <a:pt x="0" y="55"/>
                    <a:pt x="33" y="66"/>
                  </a:cubicBezTo>
                  <a:lnTo>
                    <a:pt x="389" y="66"/>
                  </a:lnTo>
                  <a:cubicBezTo>
                    <a:pt x="422" y="55"/>
                    <a:pt x="422" y="12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54"/>
            <p:cNvSpPr/>
            <p:nvPr/>
          </p:nvSpPr>
          <p:spPr>
            <a:xfrm>
              <a:off x="5264429" y="3002481"/>
              <a:ext cx="27515" cy="4792"/>
            </a:xfrm>
            <a:custGeom>
              <a:avLst/>
              <a:gdLst/>
              <a:ahLst/>
              <a:cxnLst/>
              <a:rect l="l" t="t" r="r" b="b"/>
              <a:pathLst>
                <a:path w="379" h="66" extrusionOk="0">
                  <a:moveTo>
                    <a:pt x="44" y="1"/>
                  </a:moveTo>
                  <a:cubicBezTo>
                    <a:pt x="0" y="1"/>
                    <a:pt x="0" y="66"/>
                    <a:pt x="44" y="66"/>
                  </a:cubicBezTo>
                  <a:lnTo>
                    <a:pt x="335" y="66"/>
                  </a:lnTo>
                  <a:cubicBezTo>
                    <a:pt x="378" y="66"/>
                    <a:pt x="37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54"/>
            <p:cNvSpPr/>
            <p:nvPr/>
          </p:nvSpPr>
          <p:spPr>
            <a:xfrm>
              <a:off x="4253625" y="382725"/>
              <a:ext cx="2322764" cy="1616947"/>
            </a:xfrm>
            <a:custGeom>
              <a:avLst/>
              <a:gdLst/>
              <a:ahLst/>
              <a:cxnLst/>
              <a:rect l="l" t="t" r="r" b="b"/>
              <a:pathLst>
                <a:path w="31994" h="22272" extrusionOk="0">
                  <a:moveTo>
                    <a:pt x="7626" y="0"/>
                  </a:moveTo>
                  <a:cubicBezTo>
                    <a:pt x="2323" y="0"/>
                    <a:pt x="1" y="5033"/>
                    <a:pt x="455" y="8878"/>
                  </a:cubicBezTo>
                  <a:cubicBezTo>
                    <a:pt x="1340" y="16299"/>
                    <a:pt x="7238" y="21159"/>
                    <a:pt x="7616" y="21461"/>
                  </a:cubicBezTo>
                  <a:cubicBezTo>
                    <a:pt x="7616" y="21472"/>
                    <a:pt x="7616" y="21472"/>
                    <a:pt x="7616" y="21483"/>
                  </a:cubicBezTo>
                  <a:cubicBezTo>
                    <a:pt x="7616" y="21915"/>
                    <a:pt x="11364" y="22272"/>
                    <a:pt x="15986" y="22272"/>
                  </a:cubicBezTo>
                  <a:cubicBezTo>
                    <a:pt x="20598" y="22272"/>
                    <a:pt x="24357" y="21915"/>
                    <a:pt x="24357" y="21483"/>
                  </a:cubicBezTo>
                  <a:cubicBezTo>
                    <a:pt x="24357" y="21483"/>
                    <a:pt x="30622" y="16536"/>
                    <a:pt x="31529" y="8878"/>
                  </a:cubicBezTo>
                  <a:cubicBezTo>
                    <a:pt x="31993" y="5033"/>
                    <a:pt x="29671" y="0"/>
                    <a:pt x="24368" y="0"/>
                  </a:cubicBezTo>
                  <a:cubicBezTo>
                    <a:pt x="18503" y="0"/>
                    <a:pt x="15889" y="5206"/>
                    <a:pt x="15889" y="5206"/>
                  </a:cubicBezTo>
                  <a:cubicBezTo>
                    <a:pt x="15889" y="5206"/>
                    <a:pt x="13491" y="0"/>
                    <a:pt x="7626" y="0"/>
                  </a:cubicBezTo>
                  <a:close/>
                </a:path>
              </a:pathLst>
            </a:custGeom>
            <a:solidFill>
              <a:srgbClr val="FFB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54"/>
            <p:cNvSpPr/>
            <p:nvPr/>
          </p:nvSpPr>
          <p:spPr>
            <a:xfrm>
              <a:off x="5407886" y="1644361"/>
              <a:ext cx="16553" cy="171844"/>
            </a:xfrm>
            <a:custGeom>
              <a:avLst/>
              <a:gdLst/>
              <a:ahLst/>
              <a:cxnLst/>
              <a:rect l="l" t="t" r="r" b="b"/>
              <a:pathLst>
                <a:path w="228" h="2367" extrusionOk="0">
                  <a:moveTo>
                    <a:pt x="33" y="1"/>
                  </a:moveTo>
                  <a:cubicBezTo>
                    <a:pt x="17" y="1"/>
                    <a:pt x="1" y="11"/>
                    <a:pt x="1" y="33"/>
                  </a:cubicBezTo>
                  <a:cubicBezTo>
                    <a:pt x="33" y="627"/>
                    <a:pt x="77" y="1232"/>
                    <a:pt x="120" y="1826"/>
                  </a:cubicBezTo>
                  <a:cubicBezTo>
                    <a:pt x="131" y="1999"/>
                    <a:pt x="152" y="2161"/>
                    <a:pt x="163" y="2334"/>
                  </a:cubicBezTo>
                  <a:cubicBezTo>
                    <a:pt x="163" y="2355"/>
                    <a:pt x="179" y="2366"/>
                    <a:pt x="195" y="2366"/>
                  </a:cubicBezTo>
                  <a:cubicBezTo>
                    <a:pt x="212" y="2366"/>
                    <a:pt x="228" y="2355"/>
                    <a:pt x="228" y="2334"/>
                  </a:cubicBezTo>
                  <a:cubicBezTo>
                    <a:pt x="185" y="1740"/>
                    <a:pt x="141" y="1135"/>
                    <a:pt x="98" y="541"/>
                  </a:cubicBezTo>
                  <a:cubicBezTo>
                    <a:pt x="87" y="368"/>
                    <a:pt x="77" y="195"/>
                    <a:pt x="66" y="33"/>
                  </a:cubicBezTo>
                  <a:cubicBezTo>
                    <a:pt x="66" y="11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54"/>
            <p:cNvSpPr/>
            <p:nvPr/>
          </p:nvSpPr>
          <p:spPr>
            <a:xfrm>
              <a:off x="5393003" y="1107269"/>
              <a:ext cx="17351" cy="495640"/>
            </a:xfrm>
            <a:custGeom>
              <a:avLst/>
              <a:gdLst/>
              <a:ahLst/>
              <a:cxnLst/>
              <a:rect l="l" t="t" r="r" b="b"/>
              <a:pathLst>
                <a:path w="239" h="6827" extrusionOk="0">
                  <a:moveTo>
                    <a:pt x="44" y="0"/>
                  </a:moveTo>
                  <a:cubicBezTo>
                    <a:pt x="28" y="0"/>
                    <a:pt x="12" y="11"/>
                    <a:pt x="12" y="32"/>
                  </a:cubicBezTo>
                  <a:lnTo>
                    <a:pt x="1" y="32"/>
                  </a:lnTo>
                  <a:cubicBezTo>
                    <a:pt x="1" y="918"/>
                    <a:pt x="12" y="1793"/>
                    <a:pt x="22" y="2679"/>
                  </a:cubicBezTo>
                  <a:cubicBezTo>
                    <a:pt x="33" y="3554"/>
                    <a:pt x="55" y="4428"/>
                    <a:pt x="98" y="5314"/>
                  </a:cubicBezTo>
                  <a:cubicBezTo>
                    <a:pt x="120" y="5811"/>
                    <a:pt x="141" y="6297"/>
                    <a:pt x="174" y="6794"/>
                  </a:cubicBezTo>
                  <a:cubicBezTo>
                    <a:pt x="174" y="6815"/>
                    <a:pt x="190" y="6826"/>
                    <a:pt x="206" y="6826"/>
                  </a:cubicBezTo>
                  <a:cubicBezTo>
                    <a:pt x="222" y="6826"/>
                    <a:pt x="238" y="6815"/>
                    <a:pt x="238" y="6794"/>
                  </a:cubicBezTo>
                  <a:cubicBezTo>
                    <a:pt x="184" y="5919"/>
                    <a:pt x="152" y="5044"/>
                    <a:pt x="130" y="4158"/>
                  </a:cubicBezTo>
                  <a:cubicBezTo>
                    <a:pt x="98" y="3284"/>
                    <a:pt x="76" y="2398"/>
                    <a:pt x="76" y="1523"/>
                  </a:cubicBezTo>
                  <a:lnTo>
                    <a:pt x="76" y="32"/>
                  </a:ln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54"/>
            <p:cNvSpPr/>
            <p:nvPr/>
          </p:nvSpPr>
          <p:spPr>
            <a:xfrm>
              <a:off x="4710785" y="760098"/>
              <a:ext cx="41382" cy="499488"/>
            </a:xfrm>
            <a:custGeom>
              <a:avLst/>
              <a:gdLst/>
              <a:ahLst/>
              <a:cxnLst/>
              <a:rect l="l" t="t" r="r" b="b"/>
              <a:pathLst>
                <a:path w="570" h="6880" extrusionOk="0">
                  <a:moveTo>
                    <a:pt x="528" y="0"/>
                  </a:moveTo>
                  <a:cubicBezTo>
                    <a:pt x="515" y="0"/>
                    <a:pt x="502" y="6"/>
                    <a:pt x="498" y="19"/>
                  </a:cubicBezTo>
                  <a:cubicBezTo>
                    <a:pt x="282" y="894"/>
                    <a:pt x="131" y="1779"/>
                    <a:pt x="66" y="2676"/>
                  </a:cubicBezTo>
                  <a:cubicBezTo>
                    <a:pt x="1" y="3572"/>
                    <a:pt x="1" y="4469"/>
                    <a:pt x="77" y="5365"/>
                  </a:cubicBezTo>
                  <a:cubicBezTo>
                    <a:pt x="120" y="5862"/>
                    <a:pt x="195" y="6359"/>
                    <a:pt x="282" y="6856"/>
                  </a:cubicBezTo>
                  <a:cubicBezTo>
                    <a:pt x="282" y="6872"/>
                    <a:pt x="291" y="6879"/>
                    <a:pt x="303" y="6879"/>
                  </a:cubicBezTo>
                  <a:cubicBezTo>
                    <a:pt x="322" y="6879"/>
                    <a:pt x="347" y="6861"/>
                    <a:pt x="347" y="6834"/>
                  </a:cubicBezTo>
                  <a:cubicBezTo>
                    <a:pt x="185" y="5959"/>
                    <a:pt x="98" y="5063"/>
                    <a:pt x="87" y="4177"/>
                  </a:cubicBezTo>
                  <a:cubicBezTo>
                    <a:pt x="77" y="3281"/>
                    <a:pt x="131" y="2384"/>
                    <a:pt x="271" y="1509"/>
                  </a:cubicBezTo>
                  <a:cubicBezTo>
                    <a:pt x="336" y="1013"/>
                    <a:pt x="444" y="526"/>
                    <a:pt x="563" y="40"/>
                  </a:cubicBezTo>
                  <a:cubicBezTo>
                    <a:pt x="569" y="14"/>
                    <a:pt x="548" y="0"/>
                    <a:pt x="52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54"/>
            <p:cNvSpPr/>
            <p:nvPr/>
          </p:nvSpPr>
          <p:spPr>
            <a:xfrm>
              <a:off x="5746418" y="1704618"/>
              <a:ext cx="155945" cy="192245"/>
            </a:xfrm>
            <a:custGeom>
              <a:avLst/>
              <a:gdLst/>
              <a:ahLst/>
              <a:cxnLst/>
              <a:rect l="l" t="t" r="r" b="b"/>
              <a:pathLst>
                <a:path w="2148" h="2648" extrusionOk="0">
                  <a:moveTo>
                    <a:pt x="2093" y="0"/>
                  </a:moveTo>
                  <a:cubicBezTo>
                    <a:pt x="2083" y="0"/>
                    <a:pt x="2073" y="4"/>
                    <a:pt x="2067" y="13"/>
                  </a:cubicBezTo>
                  <a:lnTo>
                    <a:pt x="2078" y="24"/>
                  </a:lnTo>
                  <a:cubicBezTo>
                    <a:pt x="1613" y="737"/>
                    <a:pt x="1095" y="1428"/>
                    <a:pt x="522" y="2065"/>
                  </a:cubicBezTo>
                  <a:cubicBezTo>
                    <a:pt x="360" y="2238"/>
                    <a:pt x="188" y="2422"/>
                    <a:pt x="26" y="2584"/>
                  </a:cubicBezTo>
                  <a:cubicBezTo>
                    <a:pt x="0" y="2609"/>
                    <a:pt x="21" y="2648"/>
                    <a:pt x="47" y="2648"/>
                  </a:cubicBezTo>
                  <a:cubicBezTo>
                    <a:pt x="54" y="2648"/>
                    <a:pt x="62" y="2645"/>
                    <a:pt x="69" y="2638"/>
                  </a:cubicBezTo>
                  <a:cubicBezTo>
                    <a:pt x="674" y="2022"/>
                    <a:pt x="1224" y="1363"/>
                    <a:pt x="1721" y="661"/>
                  </a:cubicBezTo>
                  <a:cubicBezTo>
                    <a:pt x="1862" y="456"/>
                    <a:pt x="2002" y="262"/>
                    <a:pt x="2132" y="56"/>
                  </a:cubicBezTo>
                  <a:cubicBezTo>
                    <a:pt x="2147" y="25"/>
                    <a:pt x="2118" y="0"/>
                    <a:pt x="20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54"/>
            <p:cNvSpPr/>
            <p:nvPr/>
          </p:nvSpPr>
          <p:spPr>
            <a:xfrm>
              <a:off x="6055910" y="759735"/>
              <a:ext cx="40583" cy="511685"/>
            </a:xfrm>
            <a:custGeom>
              <a:avLst/>
              <a:gdLst/>
              <a:ahLst/>
              <a:cxnLst/>
              <a:rect l="l" t="t" r="r" b="b"/>
              <a:pathLst>
                <a:path w="559" h="7048" extrusionOk="0">
                  <a:moveTo>
                    <a:pt x="39" y="0"/>
                  </a:moveTo>
                  <a:cubicBezTo>
                    <a:pt x="19" y="0"/>
                    <a:pt x="1" y="19"/>
                    <a:pt x="7" y="45"/>
                  </a:cubicBezTo>
                  <a:cubicBezTo>
                    <a:pt x="223" y="931"/>
                    <a:pt x="375" y="1828"/>
                    <a:pt x="439" y="2746"/>
                  </a:cubicBezTo>
                  <a:cubicBezTo>
                    <a:pt x="504" y="3653"/>
                    <a:pt x="493" y="4560"/>
                    <a:pt x="407" y="5468"/>
                  </a:cubicBezTo>
                  <a:cubicBezTo>
                    <a:pt x="364" y="5986"/>
                    <a:pt x="288" y="6494"/>
                    <a:pt x="191" y="7012"/>
                  </a:cubicBezTo>
                  <a:cubicBezTo>
                    <a:pt x="184" y="7031"/>
                    <a:pt x="205" y="7047"/>
                    <a:pt x="225" y="7047"/>
                  </a:cubicBezTo>
                  <a:cubicBezTo>
                    <a:pt x="239" y="7047"/>
                    <a:pt x="251" y="7040"/>
                    <a:pt x="256" y="7023"/>
                  </a:cubicBezTo>
                  <a:cubicBezTo>
                    <a:pt x="429" y="6116"/>
                    <a:pt x="526" y="5208"/>
                    <a:pt x="547" y="4279"/>
                  </a:cubicBezTo>
                  <a:cubicBezTo>
                    <a:pt x="558" y="3372"/>
                    <a:pt x="504" y="2454"/>
                    <a:pt x="375" y="1547"/>
                  </a:cubicBezTo>
                  <a:cubicBezTo>
                    <a:pt x="299" y="1028"/>
                    <a:pt x="191" y="521"/>
                    <a:pt x="72" y="24"/>
                  </a:cubicBezTo>
                  <a:cubicBezTo>
                    <a:pt x="64" y="7"/>
                    <a:pt x="51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7" name="Google Shape;1827;p54"/>
          <p:cNvGrpSpPr/>
          <p:nvPr/>
        </p:nvGrpSpPr>
        <p:grpSpPr>
          <a:xfrm rot="1416381">
            <a:off x="8759250" y="1208718"/>
            <a:ext cx="595699" cy="818901"/>
            <a:chOff x="4253625" y="382725"/>
            <a:chExt cx="2322764" cy="3193080"/>
          </a:xfrm>
        </p:grpSpPr>
        <p:sp>
          <p:nvSpPr>
            <p:cNvPr id="1828" name="Google Shape;1828;p54"/>
            <p:cNvSpPr/>
            <p:nvPr/>
          </p:nvSpPr>
          <p:spPr>
            <a:xfrm>
              <a:off x="4906876" y="2661408"/>
              <a:ext cx="1014730" cy="96558"/>
            </a:xfrm>
            <a:custGeom>
              <a:avLst/>
              <a:gdLst/>
              <a:ahLst/>
              <a:cxnLst/>
              <a:rect l="l" t="t" r="r" b="b"/>
              <a:pathLst>
                <a:path w="13977" h="1330" extrusionOk="0">
                  <a:moveTo>
                    <a:pt x="6988" y="0"/>
                  </a:moveTo>
                  <a:cubicBezTo>
                    <a:pt x="3132" y="0"/>
                    <a:pt x="0" y="292"/>
                    <a:pt x="0" y="659"/>
                  </a:cubicBezTo>
                  <a:cubicBezTo>
                    <a:pt x="0" y="1027"/>
                    <a:pt x="3132" y="1329"/>
                    <a:pt x="6988" y="1329"/>
                  </a:cubicBezTo>
                  <a:cubicBezTo>
                    <a:pt x="10844" y="1329"/>
                    <a:pt x="13977" y="1027"/>
                    <a:pt x="13977" y="659"/>
                  </a:cubicBezTo>
                  <a:cubicBezTo>
                    <a:pt x="13977" y="292"/>
                    <a:pt x="10844" y="0"/>
                    <a:pt x="69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54"/>
            <p:cNvSpPr/>
            <p:nvPr/>
          </p:nvSpPr>
          <p:spPr>
            <a:xfrm>
              <a:off x="4817433" y="1945504"/>
              <a:ext cx="92638" cy="766438"/>
            </a:xfrm>
            <a:custGeom>
              <a:avLst/>
              <a:gdLst/>
              <a:ahLst/>
              <a:cxnLst/>
              <a:rect l="l" t="t" r="r" b="b"/>
              <a:pathLst>
                <a:path w="1276" h="10557" extrusionOk="0">
                  <a:moveTo>
                    <a:pt x="39" y="0"/>
                  </a:moveTo>
                  <a:cubicBezTo>
                    <a:pt x="20" y="0"/>
                    <a:pt x="1" y="11"/>
                    <a:pt x="1" y="33"/>
                  </a:cubicBezTo>
                  <a:cubicBezTo>
                    <a:pt x="87" y="756"/>
                    <a:pt x="163" y="1469"/>
                    <a:pt x="249" y="2182"/>
                  </a:cubicBezTo>
                  <a:cubicBezTo>
                    <a:pt x="336" y="2949"/>
                    <a:pt x="422" y="3716"/>
                    <a:pt x="519" y="4483"/>
                  </a:cubicBezTo>
                  <a:cubicBezTo>
                    <a:pt x="606" y="5228"/>
                    <a:pt x="692" y="5973"/>
                    <a:pt x="779" y="6718"/>
                  </a:cubicBezTo>
                  <a:cubicBezTo>
                    <a:pt x="854" y="7399"/>
                    <a:pt x="930" y="8069"/>
                    <a:pt x="1005" y="8749"/>
                  </a:cubicBezTo>
                  <a:cubicBezTo>
                    <a:pt x="1070" y="9289"/>
                    <a:pt x="1135" y="9829"/>
                    <a:pt x="1189" y="10358"/>
                  </a:cubicBezTo>
                  <a:cubicBezTo>
                    <a:pt x="1189" y="10412"/>
                    <a:pt x="1200" y="10466"/>
                    <a:pt x="1211" y="10520"/>
                  </a:cubicBezTo>
                  <a:cubicBezTo>
                    <a:pt x="1211" y="10546"/>
                    <a:pt x="1225" y="10557"/>
                    <a:pt x="1240" y="10557"/>
                  </a:cubicBezTo>
                  <a:cubicBezTo>
                    <a:pt x="1257" y="10557"/>
                    <a:pt x="1275" y="10543"/>
                    <a:pt x="1275" y="10520"/>
                  </a:cubicBezTo>
                  <a:cubicBezTo>
                    <a:pt x="1221" y="10002"/>
                    <a:pt x="1157" y="9483"/>
                    <a:pt x="1103" y="8976"/>
                  </a:cubicBezTo>
                  <a:cubicBezTo>
                    <a:pt x="1027" y="8306"/>
                    <a:pt x="951" y="7647"/>
                    <a:pt x="876" y="6988"/>
                  </a:cubicBezTo>
                  <a:cubicBezTo>
                    <a:pt x="789" y="6243"/>
                    <a:pt x="703" y="5498"/>
                    <a:pt x="617" y="4763"/>
                  </a:cubicBezTo>
                  <a:cubicBezTo>
                    <a:pt x="530" y="3997"/>
                    <a:pt x="433" y="3230"/>
                    <a:pt x="346" y="2463"/>
                  </a:cubicBezTo>
                  <a:cubicBezTo>
                    <a:pt x="260" y="1739"/>
                    <a:pt x="184" y="1016"/>
                    <a:pt x="98" y="292"/>
                  </a:cubicBezTo>
                  <a:lnTo>
                    <a:pt x="76" y="33"/>
                  </a:lnTo>
                  <a:cubicBezTo>
                    <a:pt x="76" y="11"/>
                    <a:pt x="58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54"/>
            <p:cNvSpPr/>
            <p:nvPr/>
          </p:nvSpPr>
          <p:spPr>
            <a:xfrm>
              <a:off x="5919205" y="1945504"/>
              <a:ext cx="91766" cy="766148"/>
            </a:xfrm>
            <a:custGeom>
              <a:avLst/>
              <a:gdLst/>
              <a:ahLst/>
              <a:cxnLst/>
              <a:rect l="l" t="t" r="r" b="b"/>
              <a:pathLst>
                <a:path w="1264" h="10553" extrusionOk="0">
                  <a:moveTo>
                    <a:pt x="1236" y="0"/>
                  </a:moveTo>
                  <a:cubicBezTo>
                    <a:pt x="1221" y="0"/>
                    <a:pt x="1205" y="11"/>
                    <a:pt x="1199" y="33"/>
                  </a:cubicBezTo>
                  <a:cubicBezTo>
                    <a:pt x="1123" y="756"/>
                    <a:pt x="1037" y="1469"/>
                    <a:pt x="961" y="2182"/>
                  </a:cubicBezTo>
                  <a:cubicBezTo>
                    <a:pt x="864" y="2949"/>
                    <a:pt x="778" y="3716"/>
                    <a:pt x="691" y="4483"/>
                  </a:cubicBezTo>
                  <a:lnTo>
                    <a:pt x="432" y="6718"/>
                  </a:lnTo>
                  <a:cubicBezTo>
                    <a:pt x="346" y="7399"/>
                    <a:pt x="270" y="8069"/>
                    <a:pt x="195" y="8749"/>
                  </a:cubicBezTo>
                  <a:cubicBezTo>
                    <a:pt x="130" y="9289"/>
                    <a:pt x="76" y="9829"/>
                    <a:pt x="22" y="10358"/>
                  </a:cubicBezTo>
                  <a:lnTo>
                    <a:pt x="0" y="10520"/>
                  </a:lnTo>
                  <a:cubicBezTo>
                    <a:pt x="0" y="10542"/>
                    <a:pt x="16" y="10553"/>
                    <a:pt x="33" y="10553"/>
                  </a:cubicBezTo>
                  <a:cubicBezTo>
                    <a:pt x="49" y="10553"/>
                    <a:pt x="65" y="10542"/>
                    <a:pt x="65" y="10520"/>
                  </a:cubicBezTo>
                  <a:cubicBezTo>
                    <a:pt x="119" y="10002"/>
                    <a:pt x="184" y="9483"/>
                    <a:pt x="238" y="8976"/>
                  </a:cubicBezTo>
                  <a:cubicBezTo>
                    <a:pt x="313" y="8306"/>
                    <a:pt x="389" y="7647"/>
                    <a:pt x="465" y="6988"/>
                  </a:cubicBezTo>
                  <a:cubicBezTo>
                    <a:pt x="551" y="6243"/>
                    <a:pt x="637" y="5498"/>
                    <a:pt x="724" y="4763"/>
                  </a:cubicBezTo>
                  <a:cubicBezTo>
                    <a:pt x="810" y="3997"/>
                    <a:pt x="907" y="3230"/>
                    <a:pt x="994" y="2463"/>
                  </a:cubicBezTo>
                  <a:cubicBezTo>
                    <a:pt x="1080" y="1739"/>
                    <a:pt x="1156" y="1016"/>
                    <a:pt x="1242" y="292"/>
                  </a:cubicBezTo>
                  <a:lnTo>
                    <a:pt x="1264" y="33"/>
                  </a:lnTo>
                  <a:cubicBezTo>
                    <a:pt x="1264" y="11"/>
                    <a:pt x="1250" y="0"/>
                    <a:pt x="123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54"/>
            <p:cNvSpPr/>
            <p:nvPr/>
          </p:nvSpPr>
          <p:spPr>
            <a:xfrm>
              <a:off x="5411806" y="1997412"/>
              <a:ext cx="4792" cy="762881"/>
            </a:xfrm>
            <a:custGeom>
              <a:avLst/>
              <a:gdLst/>
              <a:ahLst/>
              <a:cxnLst/>
              <a:rect l="l" t="t" r="r" b="b"/>
              <a:pathLst>
                <a:path w="66" h="10508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10475"/>
                  </a:lnTo>
                  <a:cubicBezTo>
                    <a:pt x="1" y="10497"/>
                    <a:pt x="17" y="10507"/>
                    <a:pt x="33" y="10507"/>
                  </a:cubicBezTo>
                  <a:cubicBezTo>
                    <a:pt x="50" y="10507"/>
                    <a:pt x="66" y="10497"/>
                    <a:pt x="66" y="10475"/>
                  </a:cubicBezTo>
                  <a:lnTo>
                    <a:pt x="66" y="365"/>
                  </a:lnTo>
                  <a:lnTo>
                    <a:pt x="66" y="52"/>
                  </a:ln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54"/>
            <p:cNvSpPr/>
            <p:nvPr/>
          </p:nvSpPr>
          <p:spPr>
            <a:xfrm>
              <a:off x="5921528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54"/>
            <p:cNvSpPr/>
            <p:nvPr/>
          </p:nvSpPr>
          <p:spPr>
            <a:xfrm>
              <a:off x="4906876" y="2709251"/>
              <a:ext cx="1014730" cy="866554"/>
            </a:xfrm>
            <a:custGeom>
              <a:avLst/>
              <a:gdLst/>
              <a:ahLst/>
              <a:cxnLst/>
              <a:rect l="l" t="t" r="r" b="b"/>
              <a:pathLst>
                <a:path w="13977" h="11936" extrusionOk="0">
                  <a:moveTo>
                    <a:pt x="0" y="0"/>
                  </a:moveTo>
                  <a:cubicBezTo>
                    <a:pt x="0" y="5"/>
                    <a:pt x="1" y="10"/>
                    <a:pt x="2" y="15"/>
                  </a:cubicBezTo>
                  <a:lnTo>
                    <a:pt x="2" y="15"/>
                  </a:lnTo>
                  <a:lnTo>
                    <a:pt x="0" y="0"/>
                  </a:lnTo>
                  <a:close/>
                  <a:moveTo>
                    <a:pt x="13977" y="0"/>
                  </a:moveTo>
                  <a:lnTo>
                    <a:pt x="13975" y="15"/>
                  </a:lnTo>
                  <a:lnTo>
                    <a:pt x="13975" y="15"/>
                  </a:lnTo>
                  <a:cubicBezTo>
                    <a:pt x="13976" y="10"/>
                    <a:pt x="13977" y="5"/>
                    <a:pt x="13977" y="0"/>
                  </a:cubicBezTo>
                  <a:close/>
                  <a:moveTo>
                    <a:pt x="2" y="15"/>
                  </a:moveTo>
                  <a:lnTo>
                    <a:pt x="1275" y="11395"/>
                  </a:lnTo>
                  <a:cubicBezTo>
                    <a:pt x="1275" y="11698"/>
                    <a:pt x="3835" y="11935"/>
                    <a:pt x="6988" y="11935"/>
                  </a:cubicBezTo>
                  <a:cubicBezTo>
                    <a:pt x="10142" y="11935"/>
                    <a:pt x="12702" y="11698"/>
                    <a:pt x="12702" y="11395"/>
                  </a:cubicBezTo>
                  <a:lnTo>
                    <a:pt x="13975" y="15"/>
                  </a:lnTo>
                  <a:lnTo>
                    <a:pt x="13975" y="15"/>
                  </a:lnTo>
                  <a:cubicBezTo>
                    <a:pt x="13894" y="375"/>
                    <a:pt x="10794" y="670"/>
                    <a:pt x="6988" y="670"/>
                  </a:cubicBezTo>
                  <a:cubicBezTo>
                    <a:pt x="3183" y="670"/>
                    <a:pt x="83" y="375"/>
                    <a:pt x="2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54"/>
            <p:cNvSpPr/>
            <p:nvPr/>
          </p:nvSpPr>
          <p:spPr>
            <a:xfrm>
              <a:off x="4906876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54"/>
            <p:cNvSpPr/>
            <p:nvPr/>
          </p:nvSpPr>
          <p:spPr>
            <a:xfrm>
              <a:off x="4906876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0" y="0"/>
                  </a:moveTo>
                  <a:cubicBezTo>
                    <a:pt x="0" y="1"/>
                    <a:pt x="562" y="2657"/>
                    <a:pt x="2517" y="2971"/>
                  </a:cubicBezTo>
                  <a:cubicBezTo>
                    <a:pt x="2786" y="3016"/>
                    <a:pt x="3043" y="3037"/>
                    <a:pt x="3286" y="3037"/>
                  </a:cubicBezTo>
                  <a:cubicBezTo>
                    <a:pt x="5886" y="3037"/>
                    <a:pt x="6988" y="670"/>
                    <a:pt x="6988" y="670"/>
                  </a:cubicBezTo>
                  <a:lnTo>
                    <a:pt x="6988" y="670"/>
                  </a:lnTo>
                  <a:cubicBezTo>
                    <a:pt x="5382" y="1651"/>
                    <a:pt x="4116" y="1998"/>
                    <a:pt x="3129" y="1998"/>
                  </a:cubicBezTo>
                  <a:cubicBezTo>
                    <a:pt x="760" y="199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54"/>
            <p:cNvSpPr/>
            <p:nvPr/>
          </p:nvSpPr>
          <p:spPr>
            <a:xfrm>
              <a:off x="5414202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6989" y="0"/>
                  </a:moveTo>
                  <a:lnTo>
                    <a:pt x="6989" y="0"/>
                  </a:lnTo>
                  <a:cubicBezTo>
                    <a:pt x="6988" y="1"/>
                    <a:pt x="6229" y="1998"/>
                    <a:pt x="3860" y="1998"/>
                  </a:cubicBezTo>
                  <a:cubicBezTo>
                    <a:pt x="2873" y="1998"/>
                    <a:pt x="1607" y="1651"/>
                    <a:pt x="0" y="670"/>
                  </a:cubicBezTo>
                  <a:lnTo>
                    <a:pt x="0" y="670"/>
                  </a:lnTo>
                  <a:cubicBezTo>
                    <a:pt x="0" y="670"/>
                    <a:pt x="1102" y="3037"/>
                    <a:pt x="3703" y="3037"/>
                  </a:cubicBezTo>
                  <a:cubicBezTo>
                    <a:pt x="3946" y="3037"/>
                    <a:pt x="4202" y="3016"/>
                    <a:pt x="4472" y="2971"/>
                  </a:cubicBezTo>
                  <a:cubicBezTo>
                    <a:pt x="6427" y="2657"/>
                    <a:pt x="6988" y="1"/>
                    <a:pt x="6989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54"/>
            <p:cNvSpPr/>
            <p:nvPr/>
          </p:nvSpPr>
          <p:spPr>
            <a:xfrm>
              <a:off x="4792532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575" y="0"/>
                  </a:moveTo>
                  <a:cubicBezTo>
                    <a:pt x="1122" y="432"/>
                    <a:pt x="754" y="940"/>
                    <a:pt x="463" y="1502"/>
                  </a:cubicBezTo>
                  <a:cubicBezTo>
                    <a:pt x="0" y="2367"/>
                    <a:pt x="156" y="2824"/>
                    <a:pt x="524" y="2824"/>
                  </a:cubicBezTo>
                  <a:cubicBezTo>
                    <a:pt x="759" y="2824"/>
                    <a:pt x="1079" y="2640"/>
                    <a:pt x="1381" y="2258"/>
                  </a:cubicBezTo>
                  <a:cubicBezTo>
                    <a:pt x="1381" y="2258"/>
                    <a:pt x="1435" y="3101"/>
                    <a:pt x="1926" y="3101"/>
                  </a:cubicBezTo>
                  <a:cubicBezTo>
                    <a:pt x="1971" y="3101"/>
                    <a:pt x="2020" y="3094"/>
                    <a:pt x="2072" y="3079"/>
                  </a:cubicBezTo>
                  <a:cubicBezTo>
                    <a:pt x="3314" y="2722"/>
                    <a:pt x="1575" y="0"/>
                    <a:pt x="1575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54"/>
            <p:cNvSpPr/>
            <p:nvPr/>
          </p:nvSpPr>
          <p:spPr>
            <a:xfrm>
              <a:off x="5324251" y="2757893"/>
              <a:ext cx="210758" cy="204732"/>
            </a:xfrm>
            <a:custGeom>
              <a:avLst/>
              <a:gdLst/>
              <a:ahLst/>
              <a:cxnLst/>
              <a:rect l="l" t="t" r="r" b="b"/>
              <a:pathLst>
                <a:path w="2903" h="2820" extrusionOk="0">
                  <a:moveTo>
                    <a:pt x="1239" y="0"/>
                  </a:moveTo>
                  <a:cubicBezTo>
                    <a:pt x="1239" y="0"/>
                    <a:pt x="84" y="1307"/>
                    <a:pt x="30" y="2225"/>
                  </a:cubicBezTo>
                  <a:cubicBezTo>
                    <a:pt x="1" y="2630"/>
                    <a:pt x="191" y="2813"/>
                    <a:pt x="433" y="2813"/>
                  </a:cubicBezTo>
                  <a:cubicBezTo>
                    <a:pt x="731" y="2813"/>
                    <a:pt x="1108" y="2532"/>
                    <a:pt x="1239" y="2041"/>
                  </a:cubicBezTo>
                  <a:cubicBezTo>
                    <a:pt x="1239" y="2041"/>
                    <a:pt x="1591" y="2819"/>
                    <a:pt x="2135" y="2819"/>
                  </a:cubicBezTo>
                  <a:cubicBezTo>
                    <a:pt x="2139" y="2819"/>
                    <a:pt x="2143" y="2819"/>
                    <a:pt x="2147" y="2819"/>
                  </a:cubicBezTo>
                  <a:cubicBezTo>
                    <a:pt x="2903" y="2808"/>
                    <a:pt x="2741" y="1307"/>
                    <a:pt x="1239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54"/>
            <p:cNvSpPr/>
            <p:nvPr/>
          </p:nvSpPr>
          <p:spPr>
            <a:xfrm>
              <a:off x="5794479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740" y="0"/>
                  </a:moveTo>
                  <a:cubicBezTo>
                    <a:pt x="1740" y="0"/>
                    <a:pt x="1" y="2722"/>
                    <a:pt x="1254" y="3079"/>
                  </a:cubicBezTo>
                  <a:cubicBezTo>
                    <a:pt x="1305" y="3094"/>
                    <a:pt x="1353" y="3101"/>
                    <a:pt x="1397" y="3101"/>
                  </a:cubicBezTo>
                  <a:cubicBezTo>
                    <a:pt x="1880" y="3101"/>
                    <a:pt x="1934" y="2258"/>
                    <a:pt x="1934" y="2258"/>
                  </a:cubicBezTo>
                  <a:cubicBezTo>
                    <a:pt x="2236" y="2640"/>
                    <a:pt x="2556" y="2824"/>
                    <a:pt x="2791" y="2824"/>
                  </a:cubicBezTo>
                  <a:cubicBezTo>
                    <a:pt x="3159" y="2824"/>
                    <a:pt x="3315" y="2367"/>
                    <a:pt x="2852" y="1502"/>
                  </a:cubicBezTo>
                  <a:cubicBezTo>
                    <a:pt x="2571" y="940"/>
                    <a:pt x="2193" y="432"/>
                    <a:pt x="1740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54"/>
            <p:cNvSpPr/>
            <p:nvPr/>
          </p:nvSpPr>
          <p:spPr>
            <a:xfrm>
              <a:off x="5148633" y="2898155"/>
              <a:ext cx="59968" cy="11689"/>
            </a:xfrm>
            <a:custGeom>
              <a:avLst/>
              <a:gdLst/>
              <a:ahLst/>
              <a:cxnLst/>
              <a:rect l="l" t="t" r="r" b="b"/>
              <a:pathLst>
                <a:path w="826" h="161" extrusionOk="0">
                  <a:moveTo>
                    <a:pt x="773" y="0"/>
                  </a:moveTo>
                  <a:cubicBezTo>
                    <a:pt x="770" y="0"/>
                    <a:pt x="767" y="1"/>
                    <a:pt x="764" y="1"/>
                  </a:cubicBezTo>
                  <a:cubicBezTo>
                    <a:pt x="603" y="63"/>
                    <a:pt x="437" y="91"/>
                    <a:pt x="269" y="91"/>
                  </a:cubicBezTo>
                  <a:cubicBezTo>
                    <a:pt x="200" y="91"/>
                    <a:pt x="131" y="86"/>
                    <a:pt x="62" y="77"/>
                  </a:cubicBezTo>
                  <a:cubicBezTo>
                    <a:pt x="58" y="76"/>
                    <a:pt x="55" y="76"/>
                    <a:pt x="52" y="76"/>
                  </a:cubicBezTo>
                  <a:cubicBezTo>
                    <a:pt x="16" y="76"/>
                    <a:pt x="0" y="132"/>
                    <a:pt x="40" y="142"/>
                  </a:cubicBezTo>
                  <a:cubicBezTo>
                    <a:pt x="114" y="155"/>
                    <a:pt x="189" y="161"/>
                    <a:pt x="265" y="161"/>
                  </a:cubicBezTo>
                  <a:cubicBezTo>
                    <a:pt x="441" y="161"/>
                    <a:pt x="619" y="127"/>
                    <a:pt x="785" y="66"/>
                  </a:cubicBezTo>
                  <a:cubicBezTo>
                    <a:pt x="825" y="56"/>
                    <a:pt x="810" y="0"/>
                    <a:pt x="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54"/>
            <p:cNvSpPr/>
            <p:nvPr/>
          </p:nvSpPr>
          <p:spPr>
            <a:xfrm>
              <a:off x="5290783" y="2821345"/>
              <a:ext cx="52345" cy="36518"/>
            </a:xfrm>
            <a:custGeom>
              <a:avLst/>
              <a:gdLst/>
              <a:ahLst/>
              <a:cxnLst/>
              <a:rect l="l" t="t" r="r" b="b"/>
              <a:pathLst>
                <a:path w="721" h="503" extrusionOk="0">
                  <a:moveTo>
                    <a:pt x="678" y="0"/>
                  </a:moveTo>
                  <a:cubicBezTo>
                    <a:pt x="670" y="0"/>
                    <a:pt x="661" y="4"/>
                    <a:pt x="653" y="12"/>
                  </a:cubicBezTo>
                  <a:cubicBezTo>
                    <a:pt x="458" y="174"/>
                    <a:pt x="253" y="325"/>
                    <a:pt x="37" y="444"/>
                  </a:cubicBezTo>
                  <a:cubicBezTo>
                    <a:pt x="1" y="462"/>
                    <a:pt x="25" y="503"/>
                    <a:pt x="53" y="503"/>
                  </a:cubicBezTo>
                  <a:cubicBezTo>
                    <a:pt x="59" y="503"/>
                    <a:pt x="64" y="501"/>
                    <a:pt x="69" y="498"/>
                  </a:cubicBezTo>
                  <a:cubicBezTo>
                    <a:pt x="296" y="379"/>
                    <a:pt x="501" y="228"/>
                    <a:pt x="696" y="55"/>
                  </a:cubicBezTo>
                  <a:cubicBezTo>
                    <a:pt x="720" y="31"/>
                    <a:pt x="702" y="0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54"/>
            <p:cNvSpPr/>
            <p:nvPr/>
          </p:nvSpPr>
          <p:spPr>
            <a:xfrm>
              <a:off x="5507129" y="2820256"/>
              <a:ext cx="176854" cy="58007"/>
            </a:xfrm>
            <a:custGeom>
              <a:avLst/>
              <a:gdLst/>
              <a:ahLst/>
              <a:cxnLst/>
              <a:rect l="l" t="t" r="r" b="b"/>
              <a:pathLst>
                <a:path w="2436" h="799" extrusionOk="0">
                  <a:moveTo>
                    <a:pt x="44" y="0"/>
                  </a:moveTo>
                  <a:cubicBezTo>
                    <a:pt x="19" y="0"/>
                    <a:pt x="0" y="41"/>
                    <a:pt x="27" y="59"/>
                  </a:cubicBezTo>
                  <a:cubicBezTo>
                    <a:pt x="659" y="540"/>
                    <a:pt x="1421" y="798"/>
                    <a:pt x="2209" y="798"/>
                  </a:cubicBezTo>
                  <a:cubicBezTo>
                    <a:pt x="2270" y="798"/>
                    <a:pt x="2331" y="797"/>
                    <a:pt x="2393" y="794"/>
                  </a:cubicBezTo>
                  <a:cubicBezTo>
                    <a:pt x="2436" y="794"/>
                    <a:pt x="2436" y="729"/>
                    <a:pt x="2393" y="729"/>
                  </a:cubicBezTo>
                  <a:cubicBezTo>
                    <a:pt x="2334" y="732"/>
                    <a:pt x="2276" y="733"/>
                    <a:pt x="2217" y="733"/>
                  </a:cubicBezTo>
                  <a:cubicBezTo>
                    <a:pt x="1621" y="733"/>
                    <a:pt x="1046" y="583"/>
                    <a:pt x="524" y="308"/>
                  </a:cubicBezTo>
                  <a:cubicBezTo>
                    <a:pt x="362" y="210"/>
                    <a:pt x="211" y="113"/>
                    <a:pt x="60" y="5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54"/>
            <p:cNvSpPr/>
            <p:nvPr/>
          </p:nvSpPr>
          <p:spPr>
            <a:xfrm>
              <a:off x="5735673" y="2874706"/>
              <a:ext cx="19675" cy="7405"/>
            </a:xfrm>
            <a:custGeom>
              <a:avLst/>
              <a:gdLst/>
              <a:ahLst/>
              <a:cxnLst/>
              <a:rect l="l" t="t" r="r" b="b"/>
              <a:pathLst>
                <a:path w="271" h="102" extrusionOk="0">
                  <a:moveTo>
                    <a:pt x="195" y="0"/>
                  </a:moveTo>
                  <a:lnTo>
                    <a:pt x="174" y="11"/>
                  </a:lnTo>
                  <a:lnTo>
                    <a:pt x="152" y="22"/>
                  </a:lnTo>
                  <a:lnTo>
                    <a:pt x="44" y="22"/>
                  </a:lnTo>
                  <a:cubicBezTo>
                    <a:pt x="38" y="19"/>
                    <a:pt x="33" y="18"/>
                    <a:pt x="29" y="18"/>
                  </a:cubicBezTo>
                  <a:cubicBezTo>
                    <a:pt x="17" y="18"/>
                    <a:pt x="9" y="28"/>
                    <a:pt x="1" y="44"/>
                  </a:cubicBezTo>
                  <a:cubicBezTo>
                    <a:pt x="1" y="65"/>
                    <a:pt x="12" y="76"/>
                    <a:pt x="22" y="87"/>
                  </a:cubicBezTo>
                  <a:lnTo>
                    <a:pt x="22" y="98"/>
                  </a:lnTo>
                  <a:cubicBezTo>
                    <a:pt x="41" y="100"/>
                    <a:pt x="60" y="102"/>
                    <a:pt x="79" y="102"/>
                  </a:cubicBezTo>
                  <a:cubicBezTo>
                    <a:pt x="136" y="102"/>
                    <a:pt x="192" y="89"/>
                    <a:pt x="249" y="65"/>
                  </a:cubicBezTo>
                  <a:cubicBezTo>
                    <a:pt x="260" y="54"/>
                    <a:pt x="271" y="33"/>
                    <a:pt x="260" y="22"/>
                  </a:cubicBezTo>
                  <a:cubicBezTo>
                    <a:pt x="249" y="0"/>
                    <a:pt x="228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54"/>
            <p:cNvSpPr/>
            <p:nvPr/>
          </p:nvSpPr>
          <p:spPr>
            <a:xfrm>
              <a:off x="5786130" y="2838551"/>
              <a:ext cx="54886" cy="39422"/>
            </a:xfrm>
            <a:custGeom>
              <a:avLst/>
              <a:gdLst/>
              <a:ahLst/>
              <a:cxnLst/>
              <a:rect l="l" t="t" r="r" b="b"/>
              <a:pathLst>
                <a:path w="756" h="543" extrusionOk="0">
                  <a:moveTo>
                    <a:pt x="708" y="1"/>
                  </a:moveTo>
                  <a:cubicBezTo>
                    <a:pt x="701" y="1"/>
                    <a:pt x="694" y="4"/>
                    <a:pt x="688" y="12"/>
                  </a:cubicBezTo>
                  <a:cubicBezTo>
                    <a:pt x="515" y="218"/>
                    <a:pt x="289" y="380"/>
                    <a:pt x="40" y="477"/>
                  </a:cubicBezTo>
                  <a:cubicBezTo>
                    <a:pt x="0" y="487"/>
                    <a:pt x="16" y="543"/>
                    <a:pt x="52" y="543"/>
                  </a:cubicBezTo>
                  <a:cubicBezTo>
                    <a:pt x="55" y="543"/>
                    <a:pt x="59" y="542"/>
                    <a:pt x="62" y="542"/>
                  </a:cubicBezTo>
                  <a:cubicBezTo>
                    <a:pt x="321" y="444"/>
                    <a:pt x="559" y="282"/>
                    <a:pt x="731" y="66"/>
                  </a:cubicBezTo>
                  <a:cubicBezTo>
                    <a:pt x="756" y="34"/>
                    <a:pt x="731" y="1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54"/>
            <p:cNvSpPr/>
            <p:nvPr/>
          </p:nvSpPr>
          <p:spPr>
            <a:xfrm>
              <a:off x="5183626" y="3415137"/>
              <a:ext cx="4792" cy="49295"/>
            </a:xfrm>
            <a:custGeom>
              <a:avLst/>
              <a:gdLst/>
              <a:ahLst/>
              <a:cxnLst/>
              <a:rect l="l" t="t" r="r" b="b"/>
              <a:pathLst>
                <a:path w="66" h="679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646"/>
                  </a:lnTo>
                  <a:cubicBezTo>
                    <a:pt x="1" y="668"/>
                    <a:pt x="17" y="679"/>
                    <a:pt x="33" y="679"/>
                  </a:cubicBezTo>
                  <a:cubicBezTo>
                    <a:pt x="50" y="679"/>
                    <a:pt x="66" y="668"/>
                    <a:pt x="66" y="646"/>
                  </a:cubicBez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54"/>
            <p:cNvSpPr/>
            <p:nvPr/>
          </p:nvSpPr>
          <p:spPr>
            <a:xfrm>
              <a:off x="5696034" y="3048654"/>
              <a:ext cx="9148" cy="46900"/>
            </a:xfrm>
            <a:custGeom>
              <a:avLst/>
              <a:gdLst/>
              <a:ahLst/>
              <a:cxnLst/>
              <a:rect l="l" t="t" r="r" b="b"/>
              <a:pathLst>
                <a:path w="126" h="646" extrusionOk="0">
                  <a:moveTo>
                    <a:pt x="43" y="0"/>
                  </a:moveTo>
                  <a:cubicBezTo>
                    <a:pt x="22" y="0"/>
                    <a:pt x="0" y="19"/>
                    <a:pt x="7" y="45"/>
                  </a:cubicBezTo>
                  <a:cubicBezTo>
                    <a:pt x="50" y="229"/>
                    <a:pt x="50" y="413"/>
                    <a:pt x="18" y="607"/>
                  </a:cubicBezTo>
                  <a:cubicBezTo>
                    <a:pt x="11" y="631"/>
                    <a:pt x="29" y="645"/>
                    <a:pt x="48" y="645"/>
                  </a:cubicBezTo>
                  <a:cubicBezTo>
                    <a:pt x="62" y="645"/>
                    <a:pt x="78" y="637"/>
                    <a:pt x="82" y="618"/>
                  </a:cubicBezTo>
                  <a:cubicBezTo>
                    <a:pt x="126" y="423"/>
                    <a:pt x="115" y="218"/>
                    <a:pt x="72" y="24"/>
                  </a:cubicBezTo>
                  <a:cubicBezTo>
                    <a:pt x="67" y="7"/>
                    <a:pt x="55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54"/>
            <p:cNvSpPr/>
            <p:nvPr/>
          </p:nvSpPr>
          <p:spPr>
            <a:xfrm>
              <a:off x="5750556" y="3367584"/>
              <a:ext cx="40438" cy="10600"/>
            </a:xfrm>
            <a:custGeom>
              <a:avLst/>
              <a:gdLst/>
              <a:ahLst/>
              <a:cxnLst/>
              <a:rect l="l" t="t" r="r" b="b"/>
              <a:pathLst>
                <a:path w="557" h="146" extrusionOk="0">
                  <a:moveTo>
                    <a:pt x="515" y="1"/>
                  </a:moveTo>
                  <a:cubicBezTo>
                    <a:pt x="509" y="1"/>
                    <a:pt x="504" y="2"/>
                    <a:pt x="498" y="5"/>
                  </a:cubicBezTo>
                  <a:cubicBezTo>
                    <a:pt x="376" y="43"/>
                    <a:pt x="238" y="72"/>
                    <a:pt x="104" y="72"/>
                  </a:cubicBezTo>
                  <a:cubicBezTo>
                    <a:pt x="84" y="72"/>
                    <a:pt x="64" y="71"/>
                    <a:pt x="44" y="70"/>
                  </a:cubicBezTo>
                  <a:cubicBezTo>
                    <a:pt x="1" y="70"/>
                    <a:pt x="1" y="146"/>
                    <a:pt x="44" y="146"/>
                  </a:cubicBezTo>
                  <a:cubicBezTo>
                    <a:pt x="206" y="146"/>
                    <a:pt x="368" y="113"/>
                    <a:pt x="519" y="70"/>
                  </a:cubicBezTo>
                  <a:cubicBezTo>
                    <a:pt x="557" y="51"/>
                    <a:pt x="546" y="1"/>
                    <a:pt x="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54"/>
            <p:cNvSpPr/>
            <p:nvPr/>
          </p:nvSpPr>
          <p:spPr>
            <a:xfrm>
              <a:off x="5683183" y="3451727"/>
              <a:ext cx="93146" cy="15609"/>
            </a:xfrm>
            <a:custGeom>
              <a:avLst/>
              <a:gdLst/>
              <a:ahLst/>
              <a:cxnLst/>
              <a:rect l="l" t="t" r="r" b="b"/>
              <a:pathLst>
                <a:path w="1283" h="215" extrusionOk="0">
                  <a:moveTo>
                    <a:pt x="1241" y="1"/>
                  </a:moveTo>
                  <a:cubicBezTo>
                    <a:pt x="1238" y="1"/>
                    <a:pt x="1235" y="1"/>
                    <a:pt x="1231" y="2"/>
                  </a:cubicBezTo>
                  <a:cubicBezTo>
                    <a:pt x="967" y="100"/>
                    <a:pt x="693" y="145"/>
                    <a:pt x="415" y="145"/>
                  </a:cubicBezTo>
                  <a:cubicBezTo>
                    <a:pt x="295" y="145"/>
                    <a:pt x="174" y="137"/>
                    <a:pt x="54" y="121"/>
                  </a:cubicBezTo>
                  <a:cubicBezTo>
                    <a:pt x="22" y="121"/>
                    <a:pt x="0" y="185"/>
                    <a:pt x="43" y="185"/>
                  </a:cubicBezTo>
                  <a:cubicBezTo>
                    <a:pt x="165" y="205"/>
                    <a:pt x="289" y="215"/>
                    <a:pt x="413" y="215"/>
                  </a:cubicBezTo>
                  <a:cubicBezTo>
                    <a:pt x="696" y="215"/>
                    <a:pt x="979" y="164"/>
                    <a:pt x="1242" y="67"/>
                  </a:cubicBezTo>
                  <a:cubicBezTo>
                    <a:pt x="1282" y="57"/>
                    <a:pt x="1276" y="1"/>
                    <a:pt x="1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54"/>
            <p:cNvSpPr/>
            <p:nvPr/>
          </p:nvSpPr>
          <p:spPr>
            <a:xfrm>
              <a:off x="5295792" y="3124085"/>
              <a:ext cx="7623" cy="44867"/>
            </a:xfrm>
            <a:custGeom>
              <a:avLst/>
              <a:gdLst/>
              <a:ahLst/>
              <a:cxnLst/>
              <a:rect l="l" t="t" r="r" b="b"/>
              <a:pathLst>
                <a:path w="105" h="618" extrusionOk="0">
                  <a:moveTo>
                    <a:pt x="44" y="0"/>
                  </a:moveTo>
                  <a:cubicBezTo>
                    <a:pt x="27" y="0"/>
                    <a:pt x="11" y="11"/>
                    <a:pt x="11" y="32"/>
                  </a:cubicBezTo>
                  <a:cubicBezTo>
                    <a:pt x="0" y="216"/>
                    <a:pt x="0" y="410"/>
                    <a:pt x="33" y="594"/>
                  </a:cubicBezTo>
                  <a:cubicBezTo>
                    <a:pt x="33" y="611"/>
                    <a:pt x="44" y="618"/>
                    <a:pt x="57" y="618"/>
                  </a:cubicBezTo>
                  <a:cubicBezTo>
                    <a:pt x="78" y="618"/>
                    <a:pt x="104" y="599"/>
                    <a:pt x="98" y="572"/>
                  </a:cubicBezTo>
                  <a:cubicBezTo>
                    <a:pt x="76" y="400"/>
                    <a:pt x="65" y="216"/>
                    <a:pt x="76" y="32"/>
                  </a:cubicBez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54"/>
            <p:cNvSpPr/>
            <p:nvPr/>
          </p:nvSpPr>
          <p:spPr>
            <a:xfrm>
              <a:off x="5071532" y="3283224"/>
              <a:ext cx="40075" cy="4792"/>
            </a:xfrm>
            <a:custGeom>
              <a:avLst/>
              <a:gdLst/>
              <a:ahLst/>
              <a:cxnLst/>
              <a:rect l="l" t="t" r="r" b="b"/>
              <a:pathLst>
                <a:path w="552" h="66" extrusionOk="0">
                  <a:moveTo>
                    <a:pt x="44" y="1"/>
                  </a:moveTo>
                  <a:cubicBezTo>
                    <a:pt x="0" y="1"/>
                    <a:pt x="0" y="65"/>
                    <a:pt x="44" y="65"/>
                  </a:cubicBezTo>
                  <a:lnTo>
                    <a:pt x="508" y="65"/>
                  </a:lnTo>
                  <a:cubicBezTo>
                    <a:pt x="551" y="65"/>
                    <a:pt x="551" y="1"/>
                    <a:pt x="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54"/>
            <p:cNvSpPr/>
            <p:nvPr/>
          </p:nvSpPr>
          <p:spPr>
            <a:xfrm>
              <a:off x="5419647" y="3308271"/>
              <a:ext cx="44576" cy="9728"/>
            </a:xfrm>
            <a:custGeom>
              <a:avLst/>
              <a:gdLst/>
              <a:ahLst/>
              <a:cxnLst/>
              <a:rect l="l" t="t" r="r" b="b"/>
              <a:pathLst>
                <a:path w="614" h="134" extrusionOk="0">
                  <a:moveTo>
                    <a:pt x="561" y="0"/>
                  </a:moveTo>
                  <a:cubicBezTo>
                    <a:pt x="558" y="0"/>
                    <a:pt x="555" y="0"/>
                    <a:pt x="552" y="1"/>
                  </a:cubicBezTo>
                  <a:cubicBezTo>
                    <a:pt x="432" y="41"/>
                    <a:pt x="306" y="64"/>
                    <a:pt x="178" y="64"/>
                  </a:cubicBezTo>
                  <a:cubicBezTo>
                    <a:pt x="133" y="64"/>
                    <a:pt x="89" y="61"/>
                    <a:pt x="44" y="55"/>
                  </a:cubicBezTo>
                  <a:cubicBezTo>
                    <a:pt x="1" y="55"/>
                    <a:pt x="1" y="120"/>
                    <a:pt x="44" y="131"/>
                  </a:cubicBezTo>
                  <a:cubicBezTo>
                    <a:pt x="73" y="133"/>
                    <a:pt x="102" y="134"/>
                    <a:pt x="131" y="134"/>
                  </a:cubicBezTo>
                  <a:cubicBezTo>
                    <a:pt x="278" y="134"/>
                    <a:pt x="429" y="111"/>
                    <a:pt x="573" y="66"/>
                  </a:cubicBezTo>
                  <a:cubicBezTo>
                    <a:pt x="613" y="56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54"/>
            <p:cNvSpPr/>
            <p:nvPr/>
          </p:nvSpPr>
          <p:spPr>
            <a:xfrm>
              <a:off x="5524771" y="3195378"/>
              <a:ext cx="30637" cy="4792"/>
            </a:xfrm>
            <a:custGeom>
              <a:avLst/>
              <a:gdLst/>
              <a:ahLst/>
              <a:cxnLst/>
              <a:rect l="l" t="t" r="r" b="b"/>
              <a:pathLst>
                <a:path w="422" h="66" extrusionOk="0">
                  <a:moveTo>
                    <a:pt x="33" y="1"/>
                  </a:moveTo>
                  <a:cubicBezTo>
                    <a:pt x="0" y="12"/>
                    <a:pt x="0" y="55"/>
                    <a:pt x="33" y="66"/>
                  </a:cubicBezTo>
                  <a:lnTo>
                    <a:pt x="389" y="66"/>
                  </a:lnTo>
                  <a:cubicBezTo>
                    <a:pt x="422" y="55"/>
                    <a:pt x="422" y="12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54"/>
            <p:cNvSpPr/>
            <p:nvPr/>
          </p:nvSpPr>
          <p:spPr>
            <a:xfrm>
              <a:off x="5264429" y="3002481"/>
              <a:ext cx="27515" cy="4792"/>
            </a:xfrm>
            <a:custGeom>
              <a:avLst/>
              <a:gdLst/>
              <a:ahLst/>
              <a:cxnLst/>
              <a:rect l="l" t="t" r="r" b="b"/>
              <a:pathLst>
                <a:path w="379" h="66" extrusionOk="0">
                  <a:moveTo>
                    <a:pt x="44" y="1"/>
                  </a:moveTo>
                  <a:cubicBezTo>
                    <a:pt x="0" y="1"/>
                    <a:pt x="0" y="66"/>
                    <a:pt x="44" y="66"/>
                  </a:cubicBezTo>
                  <a:lnTo>
                    <a:pt x="335" y="66"/>
                  </a:lnTo>
                  <a:cubicBezTo>
                    <a:pt x="378" y="66"/>
                    <a:pt x="37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54"/>
            <p:cNvSpPr/>
            <p:nvPr/>
          </p:nvSpPr>
          <p:spPr>
            <a:xfrm>
              <a:off x="4253625" y="382725"/>
              <a:ext cx="2322764" cy="1616947"/>
            </a:xfrm>
            <a:custGeom>
              <a:avLst/>
              <a:gdLst/>
              <a:ahLst/>
              <a:cxnLst/>
              <a:rect l="l" t="t" r="r" b="b"/>
              <a:pathLst>
                <a:path w="31994" h="22272" extrusionOk="0">
                  <a:moveTo>
                    <a:pt x="7626" y="0"/>
                  </a:moveTo>
                  <a:cubicBezTo>
                    <a:pt x="2323" y="0"/>
                    <a:pt x="1" y="5033"/>
                    <a:pt x="455" y="8878"/>
                  </a:cubicBezTo>
                  <a:cubicBezTo>
                    <a:pt x="1340" y="16299"/>
                    <a:pt x="7238" y="21159"/>
                    <a:pt x="7616" y="21461"/>
                  </a:cubicBezTo>
                  <a:cubicBezTo>
                    <a:pt x="7616" y="21472"/>
                    <a:pt x="7616" y="21472"/>
                    <a:pt x="7616" y="21483"/>
                  </a:cubicBezTo>
                  <a:cubicBezTo>
                    <a:pt x="7616" y="21915"/>
                    <a:pt x="11364" y="22272"/>
                    <a:pt x="15986" y="22272"/>
                  </a:cubicBezTo>
                  <a:cubicBezTo>
                    <a:pt x="20598" y="22272"/>
                    <a:pt x="24357" y="21915"/>
                    <a:pt x="24357" y="21483"/>
                  </a:cubicBezTo>
                  <a:cubicBezTo>
                    <a:pt x="24357" y="21483"/>
                    <a:pt x="30622" y="16536"/>
                    <a:pt x="31529" y="8878"/>
                  </a:cubicBezTo>
                  <a:cubicBezTo>
                    <a:pt x="31993" y="5033"/>
                    <a:pt x="29671" y="0"/>
                    <a:pt x="24368" y="0"/>
                  </a:cubicBezTo>
                  <a:cubicBezTo>
                    <a:pt x="18503" y="0"/>
                    <a:pt x="15889" y="5206"/>
                    <a:pt x="15889" y="5206"/>
                  </a:cubicBezTo>
                  <a:cubicBezTo>
                    <a:pt x="15889" y="5206"/>
                    <a:pt x="13491" y="0"/>
                    <a:pt x="7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54"/>
            <p:cNvSpPr/>
            <p:nvPr/>
          </p:nvSpPr>
          <p:spPr>
            <a:xfrm>
              <a:off x="5407886" y="1644361"/>
              <a:ext cx="16553" cy="171844"/>
            </a:xfrm>
            <a:custGeom>
              <a:avLst/>
              <a:gdLst/>
              <a:ahLst/>
              <a:cxnLst/>
              <a:rect l="l" t="t" r="r" b="b"/>
              <a:pathLst>
                <a:path w="228" h="2367" extrusionOk="0">
                  <a:moveTo>
                    <a:pt x="33" y="1"/>
                  </a:moveTo>
                  <a:cubicBezTo>
                    <a:pt x="17" y="1"/>
                    <a:pt x="1" y="11"/>
                    <a:pt x="1" y="33"/>
                  </a:cubicBezTo>
                  <a:cubicBezTo>
                    <a:pt x="33" y="627"/>
                    <a:pt x="77" y="1232"/>
                    <a:pt x="120" y="1826"/>
                  </a:cubicBezTo>
                  <a:cubicBezTo>
                    <a:pt x="131" y="1999"/>
                    <a:pt x="152" y="2161"/>
                    <a:pt x="163" y="2334"/>
                  </a:cubicBezTo>
                  <a:cubicBezTo>
                    <a:pt x="163" y="2355"/>
                    <a:pt x="179" y="2366"/>
                    <a:pt x="195" y="2366"/>
                  </a:cubicBezTo>
                  <a:cubicBezTo>
                    <a:pt x="212" y="2366"/>
                    <a:pt x="228" y="2355"/>
                    <a:pt x="228" y="2334"/>
                  </a:cubicBezTo>
                  <a:cubicBezTo>
                    <a:pt x="185" y="1740"/>
                    <a:pt x="141" y="1135"/>
                    <a:pt x="98" y="541"/>
                  </a:cubicBezTo>
                  <a:cubicBezTo>
                    <a:pt x="87" y="368"/>
                    <a:pt x="77" y="195"/>
                    <a:pt x="66" y="33"/>
                  </a:cubicBezTo>
                  <a:cubicBezTo>
                    <a:pt x="66" y="11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54"/>
            <p:cNvSpPr/>
            <p:nvPr/>
          </p:nvSpPr>
          <p:spPr>
            <a:xfrm>
              <a:off x="5393003" y="1107269"/>
              <a:ext cx="17351" cy="495640"/>
            </a:xfrm>
            <a:custGeom>
              <a:avLst/>
              <a:gdLst/>
              <a:ahLst/>
              <a:cxnLst/>
              <a:rect l="l" t="t" r="r" b="b"/>
              <a:pathLst>
                <a:path w="239" h="6827" extrusionOk="0">
                  <a:moveTo>
                    <a:pt x="44" y="0"/>
                  </a:moveTo>
                  <a:cubicBezTo>
                    <a:pt x="28" y="0"/>
                    <a:pt x="12" y="11"/>
                    <a:pt x="12" y="32"/>
                  </a:cubicBezTo>
                  <a:lnTo>
                    <a:pt x="1" y="32"/>
                  </a:lnTo>
                  <a:cubicBezTo>
                    <a:pt x="1" y="918"/>
                    <a:pt x="12" y="1793"/>
                    <a:pt x="22" y="2679"/>
                  </a:cubicBezTo>
                  <a:cubicBezTo>
                    <a:pt x="33" y="3554"/>
                    <a:pt x="55" y="4428"/>
                    <a:pt x="98" y="5314"/>
                  </a:cubicBezTo>
                  <a:cubicBezTo>
                    <a:pt x="120" y="5811"/>
                    <a:pt x="141" y="6297"/>
                    <a:pt x="174" y="6794"/>
                  </a:cubicBezTo>
                  <a:cubicBezTo>
                    <a:pt x="174" y="6815"/>
                    <a:pt x="190" y="6826"/>
                    <a:pt x="206" y="6826"/>
                  </a:cubicBezTo>
                  <a:cubicBezTo>
                    <a:pt x="222" y="6826"/>
                    <a:pt x="238" y="6815"/>
                    <a:pt x="238" y="6794"/>
                  </a:cubicBezTo>
                  <a:cubicBezTo>
                    <a:pt x="184" y="5919"/>
                    <a:pt x="152" y="5044"/>
                    <a:pt x="130" y="4158"/>
                  </a:cubicBezTo>
                  <a:cubicBezTo>
                    <a:pt x="98" y="3284"/>
                    <a:pt x="76" y="2398"/>
                    <a:pt x="76" y="1523"/>
                  </a:cubicBezTo>
                  <a:lnTo>
                    <a:pt x="76" y="32"/>
                  </a:ln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54"/>
            <p:cNvSpPr/>
            <p:nvPr/>
          </p:nvSpPr>
          <p:spPr>
            <a:xfrm>
              <a:off x="4710785" y="760098"/>
              <a:ext cx="41382" cy="499488"/>
            </a:xfrm>
            <a:custGeom>
              <a:avLst/>
              <a:gdLst/>
              <a:ahLst/>
              <a:cxnLst/>
              <a:rect l="l" t="t" r="r" b="b"/>
              <a:pathLst>
                <a:path w="570" h="6880" extrusionOk="0">
                  <a:moveTo>
                    <a:pt x="528" y="0"/>
                  </a:moveTo>
                  <a:cubicBezTo>
                    <a:pt x="515" y="0"/>
                    <a:pt x="502" y="6"/>
                    <a:pt x="498" y="19"/>
                  </a:cubicBezTo>
                  <a:cubicBezTo>
                    <a:pt x="282" y="894"/>
                    <a:pt x="131" y="1779"/>
                    <a:pt x="66" y="2676"/>
                  </a:cubicBezTo>
                  <a:cubicBezTo>
                    <a:pt x="1" y="3572"/>
                    <a:pt x="1" y="4469"/>
                    <a:pt x="77" y="5365"/>
                  </a:cubicBezTo>
                  <a:cubicBezTo>
                    <a:pt x="120" y="5862"/>
                    <a:pt x="195" y="6359"/>
                    <a:pt x="282" y="6856"/>
                  </a:cubicBezTo>
                  <a:cubicBezTo>
                    <a:pt x="282" y="6872"/>
                    <a:pt x="291" y="6879"/>
                    <a:pt x="303" y="6879"/>
                  </a:cubicBezTo>
                  <a:cubicBezTo>
                    <a:pt x="322" y="6879"/>
                    <a:pt x="347" y="6861"/>
                    <a:pt x="347" y="6834"/>
                  </a:cubicBezTo>
                  <a:cubicBezTo>
                    <a:pt x="185" y="5959"/>
                    <a:pt x="98" y="5063"/>
                    <a:pt x="87" y="4177"/>
                  </a:cubicBezTo>
                  <a:cubicBezTo>
                    <a:pt x="77" y="3281"/>
                    <a:pt x="131" y="2384"/>
                    <a:pt x="271" y="1509"/>
                  </a:cubicBezTo>
                  <a:cubicBezTo>
                    <a:pt x="336" y="1013"/>
                    <a:pt x="444" y="526"/>
                    <a:pt x="563" y="40"/>
                  </a:cubicBezTo>
                  <a:cubicBezTo>
                    <a:pt x="569" y="14"/>
                    <a:pt x="548" y="0"/>
                    <a:pt x="52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54"/>
            <p:cNvSpPr/>
            <p:nvPr/>
          </p:nvSpPr>
          <p:spPr>
            <a:xfrm>
              <a:off x="5746418" y="1704618"/>
              <a:ext cx="155945" cy="192245"/>
            </a:xfrm>
            <a:custGeom>
              <a:avLst/>
              <a:gdLst/>
              <a:ahLst/>
              <a:cxnLst/>
              <a:rect l="l" t="t" r="r" b="b"/>
              <a:pathLst>
                <a:path w="2148" h="2648" extrusionOk="0">
                  <a:moveTo>
                    <a:pt x="2093" y="0"/>
                  </a:moveTo>
                  <a:cubicBezTo>
                    <a:pt x="2083" y="0"/>
                    <a:pt x="2073" y="4"/>
                    <a:pt x="2067" y="13"/>
                  </a:cubicBezTo>
                  <a:lnTo>
                    <a:pt x="2078" y="24"/>
                  </a:lnTo>
                  <a:cubicBezTo>
                    <a:pt x="1613" y="737"/>
                    <a:pt x="1095" y="1428"/>
                    <a:pt x="522" y="2065"/>
                  </a:cubicBezTo>
                  <a:cubicBezTo>
                    <a:pt x="360" y="2238"/>
                    <a:pt x="188" y="2422"/>
                    <a:pt x="26" y="2584"/>
                  </a:cubicBezTo>
                  <a:cubicBezTo>
                    <a:pt x="0" y="2609"/>
                    <a:pt x="21" y="2648"/>
                    <a:pt x="47" y="2648"/>
                  </a:cubicBezTo>
                  <a:cubicBezTo>
                    <a:pt x="54" y="2648"/>
                    <a:pt x="62" y="2645"/>
                    <a:pt x="69" y="2638"/>
                  </a:cubicBezTo>
                  <a:cubicBezTo>
                    <a:pt x="674" y="2022"/>
                    <a:pt x="1224" y="1363"/>
                    <a:pt x="1721" y="661"/>
                  </a:cubicBezTo>
                  <a:cubicBezTo>
                    <a:pt x="1862" y="456"/>
                    <a:pt x="2002" y="262"/>
                    <a:pt x="2132" y="56"/>
                  </a:cubicBezTo>
                  <a:cubicBezTo>
                    <a:pt x="2147" y="25"/>
                    <a:pt x="2118" y="0"/>
                    <a:pt x="20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54"/>
            <p:cNvSpPr/>
            <p:nvPr/>
          </p:nvSpPr>
          <p:spPr>
            <a:xfrm>
              <a:off x="6055910" y="759735"/>
              <a:ext cx="40583" cy="511685"/>
            </a:xfrm>
            <a:custGeom>
              <a:avLst/>
              <a:gdLst/>
              <a:ahLst/>
              <a:cxnLst/>
              <a:rect l="l" t="t" r="r" b="b"/>
              <a:pathLst>
                <a:path w="559" h="7048" extrusionOk="0">
                  <a:moveTo>
                    <a:pt x="39" y="0"/>
                  </a:moveTo>
                  <a:cubicBezTo>
                    <a:pt x="19" y="0"/>
                    <a:pt x="1" y="19"/>
                    <a:pt x="7" y="45"/>
                  </a:cubicBezTo>
                  <a:cubicBezTo>
                    <a:pt x="223" y="931"/>
                    <a:pt x="375" y="1828"/>
                    <a:pt x="439" y="2746"/>
                  </a:cubicBezTo>
                  <a:cubicBezTo>
                    <a:pt x="504" y="3653"/>
                    <a:pt x="493" y="4560"/>
                    <a:pt x="407" y="5468"/>
                  </a:cubicBezTo>
                  <a:cubicBezTo>
                    <a:pt x="364" y="5986"/>
                    <a:pt x="288" y="6494"/>
                    <a:pt x="191" y="7012"/>
                  </a:cubicBezTo>
                  <a:cubicBezTo>
                    <a:pt x="184" y="7031"/>
                    <a:pt x="205" y="7047"/>
                    <a:pt x="225" y="7047"/>
                  </a:cubicBezTo>
                  <a:cubicBezTo>
                    <a:pt x="239" y="7047"/>
                    <a:pt x="251" y="7040"/>
                    <a:pt x="256" y="7023"/>
                  </a:cubicBezTo>
                  <a:cubicBezTo>
                    <a:pt x="429" y="6116"/>
                    <a:pt x="526" y="5208"/>
                    <a:pt x="547" y="4279"/>
                  </a:cubicBezTo>
                  <a:cubicBezTo>
                    <a:pt x="558" y="3372"/>
                    <a:pt x="504" y="2454"/>
                    <a:pt x="375" y="1547"/>
                  </a:cubicBezTo>
                  <a:cubicBezTo>
                    <a:pt x="299" y="1028"/>
                    <a:pt x="191" y="521"/>
                    <a:pt x="72" y="24"/>
                  </a:cubicBezTo>
                  <a:cubicBezTo>
                    <a:pt x="64" y="7"/>
                    <a:pt x="51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1118;p51">
            <a:extLst>
              <a:ext uri="{FF2B5EF4-FFF2-40B4-BE49-F238E27FC236}">
                <a16:creationId xmlns:a16="http://schemas.microsoft.com/office/drawing/2014/main" id="{4617BFF1-E761-4F44-8541-5F216E0FDD2C}"/>
              </a:ext>
            </a:extLst>
          </p:cNvPr>
          <p:cNvSpPr/>
          <p:nvPr/>
        </p:nvSpPr>
        <p:spPr>
          <a:xfrm>
            <a:off x="2883310" y="2949922"/>
            <a:ext cx="2677010" cy="2254325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1118;p51">
            <a:extLst>
              <a:ext uri="{FF2B5EF4-FFF2-40B4-BE49-F238E27FC236}">
                <a16:creationId xmlns:a16="http://schemas.microsoft.com/office/drawing/2014/main" id="{AE6F89B9-D1E4-4BC3-B48B-48F63E48BB73}"/>
              </a:ext>
            </a:extLst>
          </p:cNvPr>
          <p:cNvSpPr/>
          <p:nvPr/>
        </p:nvSpPr>
        <p:spPr>
          <a:xfrm>
            <a:off x="123209" y="4388214"/>
            <a:ext cx="2677010" cy="746750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1118;p51">
            <a:extLst>
              <a:ext uri="{FF2B5EF4-FFF2-40B4-BE49-F238E27FC236}">
                <a16:creationId xmlns:a16="http://schemas.microsoft.com/office/drawing/2014/main" id="{C083F39C-59D0-4F42-9FC0-BA01BFE542FD}"/>
              </a:ext>
            </a:extLst>
          </p:cNvPr>
          <p:cNvSpPr/>
          <p:nvPr/>
        </p:nvSpPr>
        <p:spPr>
          <a:xfrm>
            <a:off x="-545857" y="3777503"/>
            <a:ext cx="2677010" cy="746750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776;p40">
            <a:extLst>
              <a:ext uri="{FF2B5EF4-FFF2-40B4-BE49-F238E27FC236}">
                <a16:creationId xmlns:a16="http://schemas.microsoft.com/office/drawing/2014/main" id="{B14C97D9-73BB-4081-BD8E-9002897B541B}"/>
              </a:ext>
            </a:extLst>
          </p:cNvPr>
          <p:cNvSpPr txBox="1">
            <a:spLocks/>
          </p:cNvSpPr>
          <p:nvPr/>
        </p:nvSpPr>
        <p:spPr>
          <a:xfrm>
            <a:off x="5372885" y="220632"/>
            <a:ext cx="1937683" cy="8552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b="1" dirty="0">
                <a:solidFill>
                  <a:schemeClr val="tx2"/>
                </a:solidFill>
              </a:rPr>
              <a:t>03</a:t>
            </a:r>
          </a:p>
        </p:txBody>
      </p:sp>
      <p:pic>
        <p:nvPicPr>
          <p:cNvPr id="347" name="Google Shape;918;p46">
            <a:extLst>
              <a:ext uri="{FF2B5EF4-FFF2-40B4-BE49-F238E27FC236}">
                <a16:creationId xmlns:a16="http://schemas.microsoft.com/office/drawing/2014/main" id="{7E3BCBE1-7ED8-4B50-B012-E10CA96CF6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710" y="360630"/>
            <a:ext cx="3542977" cy="43409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21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1" grpId="0"/>
      <p:bldP spid="3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2"/>
          <p:cNvSpPr/>
          <p:nvPr/>
        </p:nvSpPr>
        <p:spPr>
          <a:xfrm>
            <a:off x="4825100" y="-1257873"/>
            <a:ext cx="4883822" cy="2056400"/>
          </a:xfrm>
          <a:custGeom>
            <a:avLst/>
            <a:gdLst/>
            <a:ahLst/>
            <a:cxnLst/>
            <a:rect l="l" t="t" r="r" b="b"/>
            <a:pathLst>
              <a:path w="49840" h="52369" extrusionOk="0">
                <a:moveTo>
                  <a:pt x="59" y="1"/>
                </a:moveTo>
                <a:cubicBezTo>
                  <a:pt x="54" y="1"/>
                  <a:pt x="51" y="2"/>
                  <a:pt x="48" y="5"/>
                </a:cubicBezTo>
                <a:cubicBezTo>
                  <a:pt x="12" y="17"/>
                  <a:pt x="0" y="41"/>
                  <a:pt x="12" y="65"/>
                </a:cubicBezTo>
                <a:cubicBezTo>
                  <a:pt x="1989" y="5006"/>
                  <a:pt x="2322" y="10459"/>
                  <a:pt x="2631" y="15733"/>
                </a:cubicBezTo>
                <a:cubicBezTo>
                  <a:pt x="2727" y="17126"/>
                  <a:pt x="2798" y="18555"/>
                  <a:pt x="2917" y="19948"/>
                </a:cubicBezTo>
                <a:cubicBezTo>
                  <a:pt x="3358" y="25485"/>
                  <a:pt x="4572" y="33414"/>
                  <a:pt x="9894" y="38439"/>
                </a:cubicBezTo>
                <a:cubicBezTo>
                  <a:pt x="15193" y="43415"/>
                  <a:pt x="23086" y="44273"/>
                  <a:pt x="30052" y="45011"/>
                </a:cubicBezTo>
                <a:cubicBezTo>
                  <a:pt x="37076" y="45773"/>
                  <a:pt x="44958" y="47023"/>
                  <a:pt x="49768" y="52345"/>
                </a:cubicBezTo>
                <a:cubicBezTo>
                  <a:pt x="49768" y="52369"/>
                  <a:pt x="49780" y="52369"/>
                  <a:pt x="49792" y="52369"/>
                </a:cubicBezTo>
                <a:cubicBezTo>
                  <a:pt x="49792" y="52369"/>
                  <a:pt x="49807" y="52354"/>
                  <a:pt x="49820" y="52354"/>
                </a:cubicBezTo>
                <a:cubicBezTo>
                  <a:pt x="49823" y="52354"/>
                  <a:pt x="49825" y="52355"/>
                  <a:pt x="49828" y="52357"/>
                </a:cubicBezTo>
                <a:cubicBezTo>
                  <a:pt x="49840" y="52333"/>
                  <a:pt x="49840" y="52309"/>
                  <a:pt x="49828" y="52297"/>
                </a:cubicBezTo>
                <a:cubicBezTo>
                  <a:pt x="45006" y="46940"/>
                  <a:pt x="37100" y="45689"/>
                  <a:pt x="30063" y="44927"/>
                </a:cubicBezTo>
                <a:cubicBezTo>
                  <a:pt x="23110" y="44165"/>
                  <a:pt x="15240" y="43320"/>
                  <a:pt x="9966" y="38367"/>
                </a:cubicBezTo>
                <a:cubicBezTo>
                  <a:pt x="4656" y="33378"/>
                  <a:pt x="3453" y="25461"/>
                  <a:pt x="3001" y="19936"/>
                </a:cubicBezTo>
                <a:cubicBezTo>
                  <a:pt x="2881" y="18555"/>
                  <a:pt x="2810" y="17126"/>
                  <a:pt x="2727" y="15733"/>
                </a:cubicBezTo>
                <a:cubicBezTo>
                  <a:pt x="2405" y="10459"/>
                  <a:pt x="2096" y="4994"/>
                  <a:pt x="107" y="41"/>
                </a:cubicBezTo>
                <a:cubicBezTo>
                  <a:pt x="89" y="14"/>
                  <a:pt x="72" y="1"/>
                  <a:pt x="59" y="1"/>
                </a:cubicBez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AE03DB3-BC15-4A10-9015-F70E17B0A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006" y="617503"/>
            <a:ext cx="6355234" cy="709075"/>
          </a:xfrm>
          <a:prstGeom prst="rect">
            <a:avLst/>
          </a:prstGeom>
          <a:solidFill>
            <a:srgbClr val="8CC5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400;p20">
            <a:extLst>
              <a:ext uri="{FF2B5EF4-FFF2-40B4-BE49-F238E27FC236}">
                <a16:creationId xmlns:a16="http://schemas.microsoft.com/office/drawing/2014/main" id="{ACA912A4-7BA8-43A5-BC08-3D4E9AAAA70F}"/>
              </a:ext>
            </a:extLst>
          </p:cNvPr>
          <p:cNvSpPr/>
          <p:nvPr/>
        </p:nvSpPr>
        <p:spPr>
          <a:xfrm>
            <a:off x="2470946" y="1316313"/>
            <a:ext cx="303181" cy="457200"/>
          </a:xfrm>
          <a:custGeom>
            <a:avLst/>
            <a:gdLst/>
            <a:ahLst/>
            <a:cxnLst/>
            <a:rect l="l" t="t" r="r" b="b"/>
            <a:pathLst>
              <a:path w="5787" h="10412" extrusionOk="0">
                <a:moveTo>
                  <a:pt x="2409" y="1"/>
                </a:moveTo>
                <a:cubicBezTo>
                  <a:pt x="2337" y="1"/>
                  <a:pt x="2258" y="58"/>
                  <a:pt x="2251" y="148"/>
                </a:cubicBezTo>
                <a:cubicBezTo>
                  <a:pt x="2037" y="1899"/>
                  <a:pt x="1787" y="3708"/>
                  <a:pt x="1703" y="5482"/>
                </a:cubicBezTo>
                <a:cubicBezTo>
                  <a:pt x="1275" y="5518"/>
                  <a:pt x="834" y="5554"/>
                  <a:pt x="393" y="5590"/>
                </a:cubicBezTo>
                <a:cubicBezTo>
                  <a:pt x="143" y="5613"/>
                  <a:pt x="1" y="5851"/>
                  <a:pt x="120" y="6078"/>
                </a:cubicBezTo>
                <a:cubicBezTo>
                  <a:pt x="822" y="7483"/>
                  <a:pt x="1584" y="8828"/>
                  <a:pt x="2477" y="10114"/>
                </a:cubicBezTo>
                <a:cubicBezTo>
                  <a:pt x="2513" y="10233"/>
                  <a:pt x="2608" y="10340"/>
                  <a:pt x="2739" y="10388"/>
                </a:cubicBezTo>
                <a:cubicBezTo>
                  <a:pt x="2763" y="10388"/>
                  <a:pt x="2775" y="10400"/>
                  <a:pt x="2799" y="10400"/>
                </a:cubicBezTo>
                <a:lnTo>
                  <a:pt x="2810" y="10400"/>
                </a:lnTo>
                <a:cubicBezTo>
                  <a:pt x="2822" y="10400"/>
                  <a:pt x="2846" y="10412"/>
                  <a:pt x="2858" y="10412"/>
                </a:cubicBezTo>
                <a:lnTo>
                  <a:pt x="2918" y="10412"/>
                </a:lnTo>
                <a:cubicBezTo>
                  <a:pt x="2941" y="10412"/>
                  <a:pt x="2965" y="10400"/>
                  <a:pt x="2977" y="10400"/>
                </a:cubicBezTo>
                <a:cubicBezTo>
                  <a:pt x="3001" y="10400"/>
                  <a:pt x="3025" y="10388"/>
                  <a:pt x="3049" y="10376"/>
                </a:cubicBezTo>
                <a:cubicBezTo>
                  <a:pt x="3168" y="10340"/>
                  <a:pt x="3275" y="10233"/>
                  <a:pt x="3299" y="10114"/>
                </a:cubicBezTo>
                <a:cubicBezTo>
                  <a:pt x="4203" y="8828"/>
                  <a:pt x="4954" y="7483"/>
                  <a:pt x="5668" y="6078"/>
                </a:cubicBezTo>
                <a:cubicBezTo>
                  <a:pt x="5787" y="5851"/>
                  <a:pt x="5644" y="5613"/>
                  <a:pt x="5394" y="5590"/>
                </a:cubicBezTo>
                <a:cubicBezTo>
                  <a:pt x="4954" y="5554"/>
                  <a:pt x="4513" y="5518"/>
                  <a:pt x="4073" y="5482"/>
                </a:cubicBezTo>
                <a:cubicBezTo>
                  <a:pt x="4001" y="3708"/>
                  <a:pt x="3751" y="1899"/>
                  <a:pt x="3537" y="148"/>
                </a:cubicBezTo>
                <a:cubicBezTo>
                  <a:pt x="3523" y="58"/>
                  <a:pt x="3445" y="1"/>
                  <a:pt x="3372" y="1"/>
                </a:cubicBezTo>
                <a:cubicBezTo>
                  <a:pt x="3320" y="1"/>
                  <a:pt x="3271" y="31"/>
                  <a:pt x="3251" y="101"/>
                </a:cubicBezTo>
                <a:cubicBezTo>
                  <a:pt x="2787" y="1922"/>
                  <a:pt x="3346" y="3946"/>
                  <a:pt x="3394" y="5804"/>
                </a:cubicBezTo>
                <a:cubicBezTo>
                  <a:pt x="3406" y="5994"/>
                  <a:pt x="3549" y="6137"/>
                  <a:pt x="3739" y="6149"/>
                </a:cubicBezTo>
                <a:cubicBezTo>
                  <a:pt x="4120" y="6173"/>
                  <a:pt x="4489" y="6197"/>
                  <a:pt x="4870" y="6209"/>
                </a:cubicBezTo>
                <a:cubicBezTo>
                  <a:pt x="4287" y="7304"/>
                  <a:pt x="3608" y="8352"/>
                  <a:pt x="2894" y="9352"/>
                </a:cubicBezTo>
                <a:cubicBezTo>
                  <a:pt x="2168" y="8352"/>
                  <a:pt x="1501" y="7304"/>
                  <a:pt x="917" y="6209"/>
                </a:cubicBezTo>
                <a:cubicBezTo>
                  <a:pt x="1286" y="6197"/>
                  <a:pt x="1667" y="6173"/>
                  <a:pt x="2037" y="6149"/>
                </a:cubicBezTo>
                <a:cubicBezTo>
                  <a:pt x="2227" y="6137"/>
                  <a:pt x="2382" y="6006"/>
                  <a:pt x="2382" y="5804"/>
                </a:cubicBezTo>
                <a:cubicBezTo>
                  <a:pt x="2441" y="3946"/>
                  <a:pt x="3001" y="1934"/>
                  <a:pt x="2525" y="101"/>
                </a:cubicBezTo>
                <a:cubicBezTo>
                  <a:pt x="2510" y="31"/>
                  <a:pt x="2461" y="1"/>
                  <a:pt x="2409" y="1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" name="Google Shape;400;p20">
            <a:extLst>
              <a:ext uri="{FF2B5EF4-FFF2-40B4-BE49-F238E27FC236}">
                <a16:creationId xmlns:a16="http://schemas.microsoft.com/office/drawing/2014/main" id="{9BD21AC8-2132-403C-976B-91E4104E9FED}"/>
              </a:ext>
            </a:extLst>
          </p:cNvPr>
          <p:cNvSpPr/>
          <p:nvPr/>
        </p:nvSpPr>
        <p:spPr>
          <a:xfrm>
            <a:off x="7362912" y="1404070"/>
            <a:ext cx="303181" cy="457200"/>
          </a:xfrm>
          <a:custGeom>
            <a:avLst/>
            <a:gdLst/>
            <a:ahLst/>
            <a:cxnLst/>
            <a:rect l="l" t="t" r="r" b="b"/>
            <a:pathLst>
              <a:path w="5787" h="10412" extrusionOk="0">
                <a:moveTo>
                  <a:pt x="2409" y="1"/>
                </a:moveTo>
                <a:cubicBezTo>
                  <a:pt x="2337" y="1"/>
                  <a:pt x="2258" y="58"/>
                  <a:pt x="2251" y="148"/>
                </a:cubicBezTo>
                <a:cubicBezTo>
                  <a:pt x="2037" y="1899"/>
                  <a:pt x="1787" y="3708"/>
                  <a:pt x="1703" y="5482"/>
                </a:cubicBezTo>
                <a:cubicBezTo>
                  <a:pt x="1275" y="5518"/>
                  <a:pt x="834" y="5554"/>
                  <a:pt x="393" y="5590"/>
                </a:cubicBezTo>
                <a:cubicBezTo>
                  <a:pt x="143" y="5613"/>
                  <a:pt x="1" y="5851"/>
                  <a:pt x="120" y="6078"/>
                </a:cubicBezTo>
                <a:cubicBezTo>
                  <a:pt x="822" y="7483"/>
                  <a:pt x="1584" y="8828"/>
                  <a:pt x="2477" y="10114"/>
                </a:cubicBezTo>
                <a:cubicBezTo>
                  <a:pt x="2513" y="10233"/>
                  <a:pt x="2608" y="10340"/>
                  <a:pt x="2739" y="10388"/>
                </a:cubicBezTo>
                <a:cubicBezTo>
                  <a:pt x="2763" y="10388"/>
                  <a:pt x="2775" y="10400"/>
                  <a:pt x="2799" y="10400"/>
                </a:cubicBezTo>
                <a:lnTo>
                  <a:pt x="2810" y="10400"/>
                </a:lnTo>
                <a:cubicBezTo>
                  <a:pt x="2822" y="10400"/>
                  <a:pt x="2846" y="10412"/>
                  <a:pt x="2858" y="10412"/>
                </a:cubicBezTo>
                <a:lnTo>
                  <a:pt x="2918" y="10412"/>
                </a:lnTo>
                <a:cubicBezTo>
                  <a:pt x="2941" y="10412"/>
                  <a:pt x="2965" y="10400"/>
                  <a:pt x="2977" y="10400"/>
                </a:cubicBezTo>
                <a:cubicBezTo>
                  <a:pt x="3001" y="10400"/>
                  <a:pt x="3025" y="10388"/>
                  <a:pt x="3049" y="10376"/>
                </a:cubicBezTo>
                <a:cubicBezTo>
                  <a:pt x="3168" y="10340"/>
                  <a:pt x="3275" y="10233"/>
                  <a:pt x="3299" y="10114"/>
                </a:cubicBezTo>
                <a:cubicBezTo>
                  <a:pt x="4203" y="8828"/>
                  <a:pt x="4954" y="7483"/>
                  <a:pt x="5668" y="6078"/>
                </a:cubicBezTo>
                <a:cubicBezTo>
                  <a:pt x="5787" y="5851"/>
                  <a:pt x="5644" y="5613"/>
                  <a:pt x="5394" y="5590"/>
                </a:cubicBezTo>
                <a:cubicBezTo>
                  <a:pt x="4954" y="5554"/>
                  <a:pt x="4513" y="5518"/>
                  <a:pt x="4073" y="5482"/>
                </a:cubicBezTo>
                <a:cubicBezTo>
                  <a:pt x="4001" y="3708"/>
                  <a:pt x="3751" y="1899"/>
                  <a:pt x="3537" y="148"/>
                </a:cubicBezTo>
                <a:cubicBezTo>
                  <a:pt x="3523" y="58"/>
                  <a:pt x="3445" y="1"/>
                  <a:pt x="3372" y="1"/>
                </a:cubicBezTo>
                <a:cubicBezTo>
                  <a:pt x="3320" y="1"/>
                  <a:pt x="3271" y="31"/>
                  <a:pt x="3251" y="101"/>
                </a:cubicBezTo>
                <a:cubicBezTo>
                  <a:pt x="2787" y="1922"/>
                  <a:pt x="3346" y="3946"/>
                  <a:pt x="3394" y="5804"/>
                </a:cubicBezTo>
                <a:cubicBezTo>
                  <a:pt x="3406" y="5994"/>
                  <a:pt x="3549" y="6137"/>
                  <a:pt x="3739" y="6149"/>
                </a:cubicBezTo>
                <a:cubicBezTo>
                  <a:pt x="4120" y="6173"/>
                  <a:pt x="4489" y="6197"/>
                  <a:pt x="4870" y="6209"/>
                </a:cubicBezTo>
                <a:cubicBezTo>
                  <a:pt x="4287" y="7304"/>
                  <a:pt x="3608" y="8352"/>
                  <a:pt x="2894" y="9352"/>
                </a:cubicBezTo>
                <a:cubicBezTo>
                  <a:pt x="2168" y="8352"/>
                  <a:pt x="1501" y="7304"/>
                  <a:pt x="917" y="6209"/>
                </a:cubicBezTo>
                <a:cubicBezTo>
                  <a:pt x="1286" y="6197"/>
                  <a:pt x="1667" y="6173"/>
                  <a:pt x="2037" y="6149"/>
                </a:cubicBezTo>
                <a:cubicBezTo>
                  <a:pt x="2227" y="6137"/>
                  <a:pt x="2382" y="6006"/>
                  <a:pt x="2382" y="5804"/>
                </a:cubicBezTo>
                <a:cubicBezTo>
                  <a:pt x="2441" y="3946"/>
                  <a:pt x="3001" y="1934"/>
                  <a:pt x="2525" y="101"/>
                </a:cubicBezTo>
                <a:cubicBezTo>
                  <a:pt x="2510" y="31"/>
                  <a:pt x="2461" y="1"/>
                  <a:pt x="2409" y="1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" name="Google Shape;387;p20">
            <a:extLst>
              <a:ext uri="{FF2B5EF4-FFF2-40B4-BE49-F238E27FC236}">
                <a16:creationId xmlns:a16="http://schemas.microsoft.com/office/drawing/2014/main" id="{8627E1B2-6CF6-4779-9FE3-7B25EC20202C}"/>
              </a:ext>
            </a:extLst>
          </p:cNvPr>
          <p:cNvSpPr/>
          <p:nvPr/>
        </p:nvSpPr>
        <p:spPr>
          <a:xfrm>
            <a:off x="1276972" y="1813413"/>
            <a:ext cx="2838519" cy="2102719"/>
          </a:xfrm>
          <a:custGeom>
            <a:avLst/>
            <a:gdLst/>
            <a:ahLst/>
            <a:cxnLst/>
            <a:rect l="l" t="t" r="r" b="b"/>
            <a:pathLst>
              <a:path w="32552" h="15135" extrusionOk="0">
                <a:moveTo>
                  <a:pt x="15299" y="1"/>
                </a:moveTo>
                <a:cubicBezTo>
                  <a:pt x="10246" y="1"/>
                  <a:pt x="5197" y="234"/>
                  <a:pt x="215" y="815"/>
                </a:cubicBezTo>
                <a:cubicBezTo>
                  <a:pt x="12" y="839"/>
                  <a:pt x="0" y="1149"/>
                  <a:pt x="215" y="1149"/>
                </a:cubicBezTo>
                <a:cubicBezTo>
                  <a:pt x="334" y="1149"/>
                  <a:pt x="441" y="1137"/>
                  <a:pt x="548" y="1137"/>
                </a:cubicBezTo>
                <a:cubicBezTo>
                  <a:pt x="227" y="5280"/>
                  <a:pt x="584" y="9483"/>
                  <a:pt x="929" y="13615"/>
                </a:cubicBezTo>
                <a:cubicBezTo>
                  <a:pt x="953" y="13847"/>
                  <a:pt x="1146" y="13963"/>
                  <a:pt x="1328" y="13963"/>
                </a:cubicBezTo>
                <a:cubicBezTo>
                  <a:pt x="1509" y="13963"/>
                  <a:pt x="1679" y="13847"/>
                  <a:pt x="1655" y="13615"/>
                </a:cubicBezTo>
                <a:cubicBezTo>
                  <a:pt x="1215" y="9459"/>
                  <a:pt x="1191" y="5292"/>
                  <a:pt x="893" y="1125"/>
                </a:cubicBezTo>
                <a:cubicBezTo>
                  <a:pt x="5509" y="1013"/>
                  <a:pt x="10107" y="913"/>
                  <a:pt x="14701" y="913"/>
                </a:cubicBezTo>
                <a:cubicBezTo>
                  <a:pt x="20344" y="913"/>
                  <a:pt x="25983" y="1064"/>
                  <a:pt x="31647" y="1530"/>
                </a:cubicBezTo>
                <a:cubicBezTo>
                  <a:pt x="31683" y="3613"/>
                  <a:pt x="31659" y="5697"/>
                  <a:pt x="31588" y="7781"/>
                </a:cubicBezTo>
                <a:cubicBezTo>
                  <a:pt x="31504" y="9757"/>
                  <a:pt x="31171" y="11805"/>
                  <a:pt x="31183" y="13793"/>
                </a:cubicBezTo>
                <a:cubicBezTo>
                  <a:pt x="31139" y="13771"/>
                  <a:pt x="31091" y="13757"/>
                  <a:pt x="31043" y="13757"/>
                </a:cubicBezTo>
                <a:cubicBezTo>
                  <a:pt x="30986" y="13757"/>
                  <a:pt x="30930" y="13777"/>
                  <a:pt x="30885" y="13829"/>
                </a:cubicBezTo>
                <a:cubicBezTo>
                  <a:pt x="30597" y="14117"/>
                  <a:pt x="30111" y="14206"/>
                  <a:pt x="29576" y="14206"/>
                </a:cubicBezTo>
                <a:cubicBezTo>
                  <a:pt x="28785" y="14206"/>
                  <a:pt x="27886" y="14012"/>
                  <a:pt x="27361" y="13984"/>
                </a:cubicBezTo>
                <a:cubicBezTo>
                  <a:pt x="26135" y="13912"/>
                  <a:pt x="24908" y="13853"/>
                  <a:pt x="23682" y="13793"/>
                </a:cubicBezTo>
                <a:cubicBezTo>
                  <a:pt x="21122" y="13686"/>
                  <a:pt x="18562" y="13615"/>
                  <a:pt x="16002" y="13579"/>
                </a:cubicBezTo>
                <a:cubicBezTo>
                  <a:pt x="14776" y="13561"/>
                  <a:pt x="13550" y="13549"/>
                  <a:pt x="12323" y="13549"/>
                </a:cubicBezTo>
                <a:cubicBezTo>
                  <a:pt x="11097" y="13549"/>
                  <a:pt x="9871" y="13561"/>
                  <a:pt x="8644" y="13591"/>
                </a:cubicBezTo>
                <a:cubicBezTo>
                  <a:pt x="6227" y="13650"/>
                  <a:pt x="3584" y="13472"/>
                  <a:pt x="1239" y="14043"/>
                </a:cubicBezTo>
                <a:cubicBezTo>
                  <a:pt x="1096" y="14079"/>
                  <a:pt x="1072" y="14317"/>
                  <a:pt x="1239" y="14341"/>
                </a:cubicBezTo>
                <a:cubicBezTo>
                  <a:pt x="2193" y="14491"/>
                  <a:pt x="3181" y="14538"/>
                  <a:pt x="4178" y="14538"/>
                </a:cubicBezTo>
                <a:cubicBezTo>
                  <a:pt x="5879" y="14538"/>
                  <a:pt x="7608" y="14400"/>
                  <a:pt x="9251" y="14400"/>
                </a:cubicBezTo>
                <a:cubicBezTo>
                  <a:pt x="11918" y="14400"/>
                  <a:pt x="14574" y="14412"/>
                  <a:pt x="17241" y="14484"/>
                </a:cubicBezTo>
                <a:cubicBezTo>
                  <a:pt x="19896" y="14555"/>
                  <a:pt x="22551" y="14662"/>
                  <a:pt x="25206" y="14817"/>
                </a:cubicBezTo>
                <a:cubicBezTo>
                  <a:pt x="26635" y="14901"/>
                  <a:pt x="28063" y="15031"/>
                  <a:pt x="29504" y="15115"/>
                </a:cubicBezTo>
                <a:cubicBezTo>
                  <a:pt x="29694" y="15124"/>
                  <a:pt x="29877" y="15135"/>
                  <a:pt x="30053" y="15135"/>
                </a:cubicBezTo>
                <a:cubicBezTo>
                  <a:pt x="30539" y="15135"/>
                  <a:pt x="30970" y="15056"/>
                  <a:pt x="31338" y="14662"/>
                </a:cubicBezTo>
                <a:cubicBezTo>
                  <a:pt x="31403" y="14706"/>
                  <a:pt x="31483" y="14730"/>
                  <a:pt x="31561" y="14730"/>
                </a:cubicBezTo>
                <a:cubicBezTo>
                  <a:pt x="31697" y="14730"/>
                  <a:pt x="31828" y="14657"/>
                  <a:pt x="31873" y="14484"/>
                </a:cubicBezTo>
                <a:cubicBezTo>
                  <a:pt x="32397" y="12448"/>
                  <a:pt x="32361" y="10174"/>
                  <a:pt x="32445" y="8078"/>
                </a:cubicBezTo>
                <a:cubicBezTo>
                  <a:pt x="32552" y="5768"/>
                  <a:pt x="32552" y="3447"/>
                  <a:pt x="32492" y="1137"/>
                </a:cubicBezTo>
                <a:cubicBezTo>
                  <a:pt x="32481" y="899"/>
                  <a:pt x="32302" y="732"/>
                  <a:pt x="32064" y="708"/>
                </a:cubicBezTo>
                <a:cubicBezTo>
                  <a:pt x="26526" y="289"/>
                  <a:pt x="20910" y="1"/>
                  <a:pt x="15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" name="Google Shape;387;p20">
            <a:extLst>
              <a:ext uri="{FF2B5EF4-FFF2-40B4-BE49-F238E27FC236}">
                <a16:creationId xmlns:a16="http://schemas.microsoft.com/office/drawing/2014/main" id="{5223F224-924F-49D4-9707-7A1B219FCF65}"/>
              </a:ext>
            </a:extLst>
          </p:cNvPr>
          <p:cNvSpPr/>
          <p:nvPr/>
        </p:nvSpPr>
        <p:spPr>
          <a:xfrm>
            <a:off x="6319578" y="1878724"/>
            <a:ext cx="2572856" cy="2122907"/>
          </a:xfrm>
          <a:custGeom>
            <a:avLst/>
            <a:gdLst/>
            <a:ahLst/>
            <a:cxnLst/>
            <a:rect l="l" t="t" r="r" b="b"/>
            <a:pathLst>
              <a:path w="32552" h="15135" extrusionOk="0">
                <a:moveTo>
                  <a:pt x="15299" y="1"/>
                </a:moveTo>
                <a:cubicBezTo>
                  <a:pt x="10246" y="1"/>
                  <a:pt x="5197" y="234"/>
                  <a:pt x="215" y="815"/>
                </a:cubicBezTo>
                <a:cubicBezTo>
                  <a:pt x="12" y="839"/>
                  <a:pt x="0" y="1149"/>
                  <a:pt x="215" y="1149"/>
                </a:cubicBezTo>
                <a:cubicBezTo>
                  <a:pt x="334" y="1149"/>
                  <a:pt x="441" y="1137"/>
                  <a:pt x="548" y="1137"/>
                </a:cubicBezTo>
                <a:cubicBezTo>
                  <a:pt x="227" y="5280"/>
                  <a:pt x="584" y="9483"/>
                  <a:pt x="929" y="13615"/>
                </a:cubicBezTo>
                <a:cubicBezTo>
                  <a:pt x="953" y="13847"/>
                  <a:pt x="1146" y="13963"/>
                  <a:pt x="1328" y="13963"/>
                </a:cubicBezTo>
                <a:cubicBezTo>
                  <a:pt x="1509" y="13963"/>
                  <a:pt x="1679" y="13847"/>
                  <a:pt x="1655" y="13615"/>
                </a:cubicBezTo>
                <a:cubicBezTo>
                  <a:pt x="1215" y="9459"/>
                  <a:pt x="1191" y="5292"/>
                  <a:pt x="893" y="1125"/>
                </a:cubicBezTo>
                <a:cubicBezTo>
                  <a:pt x="5509" y="1013"/>
                  <a:pt x="10107" y="913"/>
                  <a:pt x="14701" y="913"/>
                </a:cubicBezTo>
                <a:cubicBezTo>
                  <a:pt x="20344" y="913"/>
                  <a:pt x="25983" y="1064"/>
                  <a:pt x="31647" y="1530"/>
                </a:cubicBezTo>
                <a:cubicBezTo>
                  <a:pt x="31683" y="3613"/>
                  <a:pt x="31659" y="5697"/>
                  <a:pt x="31588" y="7781"/>
                </a:cubicBezTo>
                <a:cubicBezTo>
                  <a:pt x="31504" y="9757"/>
                  <a:pt x="31171" y="11805"/>
                  <a:pt x="31183" y="13793"/>
                </a:cubicBezTo>
                <a:cubicBezTo>
                  <a:pt x="31139" y="13771"/>
                  <a:pt x="31091" y="13757"/>
                  <a:pt x="31043" y="13757"/>
                </a:cubicBezTo>
                <a:cubicBezTo>
                  <a:pt x="30986" y="13757"/>
                  <a:pt x="30930" y="13777"/>
                  <a:pt x="30885" y="13829"/>
                </a:cubicBezTo>
                <a:cubicBezTo>
                  <a:pt x="30597" y="14117"/>
                  <a:pt x="30111" y="14206"/>
                  <a:pt x="29576" y="14206"/>
                </a:cubicBezTo>
                <a:cubicBezTo>
                  <a:pt x="28785" y="14206"/>
                  <a:pt x="27886" y="14012"/>
                  <a:pt x="27361" y="13984"/>
                </a:cubicBezTo>
                <a:cubicBezTo>
                  <a:pt x="26135" y="13912"/>
                  <a:pt x="24908" y="13853"/>
                  <a:pt x="23682" y="13793"/>
                </a:cubicBezTo>
                <a:cubicBezTo>
                  <a:pt x="21122" y="13686"/>
                  <a:pt x="18562" y="13615"/>
                  <a:pt x="16002" y="13579"/>
                </a:cubicBezTo>
                <a:cubicBezTo>
                  <a:pt x="14776" y="13561"/>
                  <a:pt x="13550" y="13549"/>
                  <a:pt x="12323" y="13549"/>
                </a:cubicBezTo>
                <a:cubicBezTo>
                  <a:pt x="11097" y="13549"/>
                  <a:pt x="9871" y="13561"/>
                  <a:pt x="8644" y="13591"/>
                </a:cubicBezTo>
                <a:cubicBezTo>
                  <a:pt x="6227" y="13650"/>
                  <a:pt x="3584" y="13472"/>
                  <a:pt x="1239" y="14043"/>
                </a:cubicBezTo>
                <a:cubicBezTo>
                  <a:pt x="1096" y="14079"/>
                  <a:pt x="1072" y="14317"/>
                  <a:pt x="1239" y="14341"/>
                </a:cubicBezTo>
                <a:cubicBezTo>
                  <a:pt x="2193" y="14491"/>
                  <a:pt x="3181" y="14538"/>
                  <a:pt x="4178" y="14538"/>
                </a:cubicBezTo>
                <a:cubicBezTo>
                  <a:pt x="5879" y="14538"/>
                  <a:pt x="7608" y="14400"/>
                  <a:pt x="9251" y="14400"/>
                </a:cubicBezTo>
                <a:cubicBezTo>
                  <a:pt x="11918" y="14400"/>
                  <a:pt x="14574" y="14412"/>
                  <a:pt x="17241" y="14484"/>
                </a:cubicBezTo>
                <a:cubicBezTo>
                  <a:pt x="19896" y="14555"/>
                  <a:pt x="22551" y="14662"/>
                  <a:pt x="25206" y="14817"/>
                </a:cubicBezTo>
                <a:cubicBezTo>
                  <a:pt x="26635" y="14901"/>
                  <a:pt x="28063" y="15031"/>
                  <a:pt x="29504" y="15115"/>
                </a:cubicBezTo>
                <a:cubicBezTo>
                  <a:pt x="29694" y="15124"/>
                  <a:pt x="29877" y="15135"/>
                  <a:pt x="30053" y="15135"/>
                </a:cubicBezTo>
                <a:cubicBezTo>
                  <a:pt x="30539" y="15135"/>
                  <a:pt x="30970" y="15056"/>
                  <a:pt x="31338" y="14662"/>
                </a:cubicBezTo>
                <a:cubicBezTo>
                  <a:pt x="31403" y="14706"/>
                  <a:pt x="31483" y="14730"/>
                  <a:pt x="31561" y="14730"/>
                </a:cubicBezTo>
                <a:cubicBezTo>
                  <a:pt x="31697" y="14730"/>
                  <a:pt x="31828" y="14657"/>
                  <a:pt x="31873" y="14484"/>
                </a:cubicBezTo>
                <a:cubicBezTo>
                  <a:pt x="32397" y="12448"/>
                  <a:pt x="32361" y="10174"/>
                  <a:pt x="32445" y="8078"/>
                </a:cubicBezTo>
                <a:cubicBezTo>
                  <a:pt x="32552" y="5768"/>
                  <a:pt x="32552" y="3447"/>
                  <a:pt x="32492" y="1137"/>
                </a:cubicBezTo>
                <a:cubicBezTo>
                  <a:pt x="32481" y="899"/>
                  <a:pt x="32302" y="732"/>
                  <a:pt x="32064" y="708"/>
                </a:cubicBezTo>
                <a:cubicBezTo>
                  <a:pt x="26526" y="289"/>
                  <a:pt x="20910" y="1"/>
                  <a:pt x="15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" name="Google Shape;17432;p37">
            <a:extLst>
              <a:ext uri="{FF2B5EF4-FFF2-40B4-BE49-F238E27FC236}">
                <a16:creationId xmlns:a16="http://schemas.microsoft.com/office/drawing/2014/main" id="{6215737B-4472-435E-9B28-615D6ABCA8C1}"/>
              </a:ext>
            </a:extLst>
          </p:cNvPr>
          <p:cNvSpPr txBox="1">
            <a:spLocks/>
          </p:cNvSpPr>
          <p:nvPr/>
        </p:nvSpPr>
        <p:spPr>
          <a:xfrm>
            <a:off x="1325611" y="1836426"/>
            <a:ext cx="2465228" cy="208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riracha"/>
              <a:buNone/>
              <a:defRPr sz="2700" b="0" i="0" u="none" strike="noStrike" cap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marL="67945" marR="61595" algn="just">
              <a:spcBef>
                <a:spcPts val="240"/>
              </a:spcBef>
              <a:spcAft>
                <a:spcPts val="240"/>
              </a:spcAft>
            </a:pP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[…]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600" b="1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Google Shape;17432;p37">
            <a:extLst>
              <a:ext uri="{FF2B5EF4-FFF2-40B4-BE49-F238E27FC236}">
                <a16:creationId xmlns:a16="http://schemas.microsoft.com/office/drawing/2014/main" id="{366D71EB-AAE8-44EE-968C-0ED73D67DF57}"/>
              </a:ext>
            </a:extLst>
          </p:cNvPr>
          <p:cNvSpPr txBox="1">
            <a:spLocks/>
          </p:cNvSpPr>
          <p:nvPr/>
        </p:nvSpPr>
        <p:spPr>
          <a:xfrm>
            <a:off x="6319578" y="3128391"/>
            <a:ext cx="2572856" cy="78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riracha"/>
              <a:buNone/>
              <a:defRPr sz="2700" b="0" i="0" u="none" strike="noStrike" cap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marL="67945" marR="61595" algn="just">
              <a:spcBef>
                <a:spcPts val="240"/>
              </a:spcBef>
              <a:spcAft>
                <a:spcPts val="240"/>
              </a:spcAft>
            </a:pP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dung: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b="1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b="1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CEE387-884D-4674-8DD5-4E11564AFD2E}"/>
              </a:ext>
            </a:extLst>
          </p:cNvPr>
          <p:cNvSpPr/>
          <p:nvPr/>
        </p:nvSpPr>
        <p:spPr>
          <a:xfrm>
            <a:off x="1939512" y="719245"/>
            <a:ext cx="6174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eem Kufi"/>
                <a:ea typeface="Times New Roman" panose="02020603050405020304" pitchFamily="18" charset="0"/>
                <a:sym typeface="Arial"/>
              </a:rPr>
              <a:t>KHỔ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eem Kufi"/>
                <a:ea typeface="Times New Roman" panose="02020603050405020304" pitchFamily="18" charset="0"/>
                <a:sym typeface="Arial"/>
              </a:rPr>
              <a:t> THƠ CUỐI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eem Kufi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599" y="1618799"/>
            <a:ext cx="1771857" cy="236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81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54"/>
          <p:cNvGrpSpPr/>
          <p:nvPr/>
        </p:nvGrpSpPr>
        <p:grpSpPr>
          <a:xfrm>
            <a:off x="-301666" y="980645"/>
            <a:ext cx="951834" cy="943752"/>
            <a:chOff x="1167900" y="238125"/>
            <a:chExt cx="5282100" cy="5237250"/>
          </a:xfrm>
        </p:grpSpPr>
        <p:sp>
          <p:nvSpPr>
            <p:cNvPr id="1522" name="Google Shape;1522;p54"/>
            <p:cNvSpPr/>
            <p:nvPr/>
          </p:nvSpPr>
          <p:spPr>
            <a:xfrm>
              <a:off x="1519100" y="1506750"/>
              <a:ext cx="7650" cy="13050"/>
            </a:xfrm>
            <a:custGeom>
              <a:avLst/>
              <a:gdLst/>
              <a:ahLst/>
              <a:cxnLst/>
              <a:rect l="l" t="t" r="r" b="b"/>
              <a:pathLst>
                <a:path w="306" h="522" extrusionOk="0">
                  <a:moveTo>
                    <a:pt x="267" y="0"/>
                  </a:moveTo>
                  <a:cubicBezTo>
                    <a:pt x="208" y="0"/>
                    <a:pt x="152" y="21"/>
                    <a:pt x="108" y="62"/>
                  </a:cubicBezTo>
                  <a:cubicBezTo>
                    <a:pt x="57" y="105"/>
                    <a:pt x="27" y="169"/>
                    <a:pt x="20" y="236"/>
                  </a:cubicBezTo>
                  <a:lnTo>
                    <a:pt x="0" y="521"/>
                  </a:lnTo>
                  <a:cubicBezTo>
                    <a:pt x="101" y="347"/>
                    <a:pt x="201" y="176"/>
                    <a:pt x="305" y="1"/>
                  </a:cubicBezTo>
                  <a:lnTo>
                    <a:pt x="292" y="1"/>
                  </a:lnTo>
                  <a:cubicBezTo>
                    <a:pt x="284" y="1"/>
                    <a:pt x="275" y="0"/>
                    <a:pt x="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54"/>
            <p:cNvSpPr/>
            <p:nvPr/>
          </p:nvSpPr>
          <p:spPr>
            <a:xfrm>
              <a:off x="6137350" y="1669625"/>
              <a:ext cx="75775" cy="57350"/>
            </a:xfrm>
            <a:custGeom>
              <a:avLst/>
              <a:gdLst/>
              <a:ahLst/>
              <a:cxnLst/>
              <a:rect l="l" t="t" r="r" b="b"/>
              <a:pathLst>
                <a:path w="3031" h="2294" extrusionOk="0">
                  <a:moveTo>
                    <a:pt x="2870" y="1"/>
                  </a:moveTo>
                  <a:lnTo>
                    <a:pt x="0" y="2012"/>
                  </a:lnTo>
                  <a:lnTo>
                    <a:pt x="198" y="2294"/>
                  </a:lnTo>
                  <a:lnTo>
                    <a:pt x="3031" y="306"/>
                  </a:lnTo>
                  <a:cubicBezTo>
                    <a:pt x="2977" y="205"/>
                    <a:pt x="2924" y="101"/>
                    <a:pt x="2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54"/>
            <p:cNvSpPr/>
            <p:nvPr/>
          </p:nvSpPr>
          <p:spPr>
            <a:xfrm>
              <a:off x="6121325" y="1658225"/>
              <a:ext cx="97600" cy="83850"/>
            </a:xfrm>
            <a:custGeom>
              <a:avLst/>
              <a:gdLst/>
              <a:ahLst/>
              <a:cxnLst/>
              <a:rect l="l" t="t" r="r" b="b"/>
              <a:pathLst>
                <a:path w="3904" h="3354" extrusionOk="0">
                  <a:moveTo>
                    <a:pt x="3273" y="1"/>
                  </a:moveTo>
                  <a:lnTo>
                    <a:pt x="142" y="2193"/>
                  </a:lnTo>
                  <a:cubicBezTo>
                    <a:pt x="28" y="2270"/>
                    <a:pt x="1" y="2431"/>
                    <a:pt x="78" y="2545"/>
                  </a:cubicBezTo>
                  <a:lnTo>
                    <a:pt x="567" y="3246"/>
                  </a:lnTo>
                  <a:cubicBezTo>
                    <a:pt x="604" y="3300"/>
                    <a:pt x="665" y="3337"/>
                    <a:pt x="732" y="3350"/>
                  </a:cubicBezTo>
                  <a:cubicBezTo>
                    <a:pt x="745" y="3353"/>
                    <a:pt x="762" y="3353"/>
                    <a:pt x="775" y="3353"/>
                  </a:cubicBezTo>
                  <a:cubicBezTo>
                    <a:pt x="829" y="3353"/>
                    <a:pt x="879" y="3337"/>
                    <a:pt x="919" y="3310"/>
                  </a:cubicBezTo>
                  <a:lnTo>
                    <a:pt x="3903" y="1221"/>
                  </a:lnTo>
                  <a:cubicBezTo>
                    <a:pt x="3863" y="1144"/>
                    <a:pt x="3830" y="1067"/>
                    <a:pt x="3789" y="990"/>
                  </a:cubicBezTo>
                  <a:lnTo>
                    <a:pt x="775" y="3099"/>
                  </a:lnTo>
                  <a:lnTo>
                    <a:pt x="286" y="2401"/>
                  </a:lnTo>
                  <a:lnTo>
                    <a:pt x="3394" y="229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4"/>
            <p:cNvSpPr/>
            <p:nvPr/>
          </p:nvSpPr>
          <p:spPr>
            <a:xfrm>
              <a:off x="6128450" y="1663925"/>
              <a:ext cx="87625" cy="71775"/>
            </a:xfrm>
            <a:custGeom>
              <a:avLst/>
              <a:gdLst/>
              <a:ahLst/>
              <a:cxnLst/>
              <a:rect l="l" t="t" r="r" b="b"/>
              <a:pathLst>
                <a:path w="3505" h="2871" extrusionOk="0">
                  <a:moveTo>
                    <a:pt x="3105" y="1"/>
                  </a:moveTo>
                  <a:lnTo>
                    <a:pt x="1" y="2173"/>
                  </a:lnTo>
                  <a:lnTo>
                    <a:pt x="490" y="2871"/>
                  </a:lnTo>
                  <a:lnTo>
                    <a:pt x="3504" y="762"/>
                  </a:lnTo>
                  <a:cubicBezTo>
                    <a:pt x="3464" y="685"/>
                    <a:pt x="3427" y="607"/>
                    <a:pt x="3387" y="534"/>
                  </a:cubicBezTo>
                  <a:lnTo>
                    <a:pt x="554" y="2522"/>
                  </a:lnTo>
                  <a:lnTo>
                    <a:pt x="356" y="2237"/>
                  </a:lnTo>
                  <a:lnTo>
                    <a:pt x="3226" y="225"/>
                  </a:lnTo>
                  <a:cubicBezTo>
                    <a:pt x="3186" y="148"/>
                    <a:pt x="3146" y="74"/>
                    <a:pt x="3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54"/>
            <p:cNvSpPr/>
            <p:nvPr/>
          </p:nvSpPr>
          <p:spPr>
            <a:xfrm>
              <a:off x="6300700" y="1971200"/>
              <a:ext cx="44700" cy="8650"/>
            </a:xfrm>
            <a:custGeom>
              <a:avLst/>
              <a:gdLst/>
              <a:ahLst/>
              <a:cxnLst/>
              <a:rect l="l" t="t" r="r" b="b"/>
              <a:pathLst>
                <a:path w="1788" h="346" extrusionOk="0">
                  <a:moveTo>
                    <a:pt x="1" y="1"/>
                  </a:moveTo>
                  <a:lnTo>
                    <a:pt x="1" y="346"/>
                  </a:lnTo>
                  <a:lnTo>
                    <a:pt x="1788" y="346"/>
                  </a:lnTo>
                  <a:cubicBezTo>
                    <a:pt x="1744" y="229"/>
                    <a:pt x="1700" y="115"/>
                    <a:pt x="1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54"/>
            <p:cNvSpPr/>
            <p:nvPr/>
          </p:nvSpPr>
          <p:spPr>
            <a:xfrm>
              <a:off x="6288050" y="1958475"/>
              <a:ext cx="61800" cy="33950"/>
            </a:xfrm>
            <a:custGeom>
              <a:avLst/>
              <a:gdLst/>
              <a:ahLst/>
              <a:cxnLst/>
              <a:rect l="l" t="t" r="r" b="b"/>
              <a:pathLst>
                <a:path w="2472" h="1358" extrusionOk="0">
                  <a:moveTo>
                    <a:pt x="252" y="0"/>
                  </a:moveTo>
                  <a:cubicBezTo>
                    <a:pt x="114" y="0"/>
                    <a:pt x="0" y="114"/>
                    <a:pt x="0" y="251"/>
                  </a:cubicBezTo>
                  <a:lnTo>
                    <a:pt x="0" y="1106"/>
                  </a:lnTo>
                  <a:cubicBezTo>
                    <a:pt x="0" y="1247"/>
                    <a:pt x="114" y="1358"/>
                    <a:pt x="252" y="1358"/>
                  </a:cubicBezTo>
                  <a:lnTo>
                    <a:pt x="2471" y="1358"/>
                  </a:lnTo>
                  <a:cubicBezTo>
                    <a:pt x="2441" y="1274"/>
                    <a:pt x="2411" y="1190"/>
                    <a:pt x="2381" y="1106"/>
                  </a:cubicBezTo>
                  <a:lnTo>
                    <a:pt x="255" y="1110"/>
                  </a:lnTo>
                  <a:lnTo>
                    <a:pt x="255" y="255"/>
                  </a:lnTo>
                  <a:lnTo>
                    <a:pt x="2069" y="255"/>
                  </a:lnTo>
                  <a:cubicBezTo>
                    <a:pt x="2035" y="171"/>
                    <a:pt x="2002" y="87"/>
                    <a:pt x="19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54"/>
            <p:cNvSpPr/>
            <p:nvPr/>
          </p:nvSpPr>
          <p:spPr>
            <a:xfrm>
              <a:off x="6294425" y="1964825"/>
              <a:ext cx="53250" cy="21400"/>
            </a:xfrm>
            <a:custGeom>
              <a:avLst/>
              <a:gdLst/>
              <a:ahLst/>
              <a:cxnLst/>
              <a:rect l="l" t="t" r="r" b="b"/>
              <a:pathLst>
                <a:path w="2130" h="856" extrusionOk="0">
                  <a:moveTo>
                    <a:pt x="0" y="1"/>
                  </a:moveTo>
                  <a:lnTo>
                    <a:pt x="0" y="856"/>
                  </a:lnTo>
                  <a:lnTo>
                    <a:pt x="2129" y="856"/>
                  </a:lnTo>
                  <a:cubicBezTo>
                    <a:pt x="2096" y="772"/>
                    <a:pt x="2069" y="685"/>
                    <a:pt x="2039" y="601"/>
                  </a:cubicBezTo>
                  <a:lnTo>
                    <a:pt x="252" y="601"/>
                  </a:lnTo>
                  <a:lnTo>
                    <a:pt x="252" y="256"/>
                  </a:lnTo>
                  <a:lnTo>
                    <a:pt x="1908" y="256"/>
                  </a:lnTo>
                  <a:cubicBezTo>
                    <a:pt x="1878" y="172"/>
                    <a:pt x="1844" y="88"/>
                    <a:pt x="1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54"/>
            <p:cNvSpPr/>
            <p:nvPr/>
          </p:nvSpPr>
          <p:spPr>
            <a:xfrm>
              <a:off x="6084375" y="2383575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185" y="1"/>
                  </a:moveTo>
                  <a:lnTo>
                    <a:pt x="0" y="293"/>
                  </a:lnTo>
                  <a:lnTo>
                    <a:pt x="7383" y="4990"/>
                  </a:lnTo>
                  <a:lnTo>
                    <a:pt x="7567" y="4698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54"/>
            <p:cNvSpPr/>
            <p:nvPr/>
          </p:nvSpPr>
          <p:spPr>
            <a:xfrm>
              <a:off x="6068450" y="2368525"/>
              <a:ext cx="221125" cy="154975"/>
            </a:xfrm>
            <a:custGeom>
              <a:avLst/>
              <a:gdLst/>
              <a:ahLst/>
              <a:cxnLst/>
              <a:rect l="l" t="t" r="r" b="b"/>
              <a:pathLst>
                <a:path w="8845" h="6199" extrusionOk="0">
                  <a:moveTo>
                    <a:pt x="745" y="251"/>
                  </a:moveTo>
                  <a:lnTo>
                    <a:pt x="8556" y="5223"/>
                  </a:lnTo>
                  <a:lnTo>
                    <a:pt x="8100" y="5944"/>
                  </a:lnTo>
                  <a:lnTo>
                    <a:pt x="289" y="975"/>
                  </a:lnTo>
                  <a:lnTo>
                    <a:pt x="745" y="251"/>
                  </a:lnTo>
                  <a:close/>
                  <a:moveTo>
                    <a:pt x="744" y="0"/>
                  </a:moveTo>
                  <a:cubicBezTo>
                    <a:pt x="725" y="0"/>
                    <a:pt x="706" y="2"/>
                    <a:pt x="688" y="6"/>
                  </a:cubicBezTo>
                  <a:cubicBezTo>
                    <a:pt x="624" y="23"/>
                    <a:pt x="564" y="60"/>
                    <a:pt x="530" y="117"/>
                  </a:cubicBezTo>
                  <a:lnTo>
                    <a:pt x="74" y="841"/>
                  </a:lnTo>
                  <a:cubicBezTo>
                    <a:pt x="0" y="958"/>
                    <a:pt x="34" y="1116"/>
                    <a:pt x="154" y="1190"/>
                  </a:cubicBezTo>
                  <a:lnTo>
                    <a:pt x="7966" y="6158"/>
                  </a:lnTo>
                  <a:cubicBezTo>
                    <a:pt x="8006" y="6185"/>
                    <a:pt x="8053" y="6199"/>
                    <a:pt x="8100" y="6199"/>
                  </a:cubicBezTo>
                  <a:cubicBezTo>
                    <a:pt x="8120" y="6199"/>
                    <a:pt x="8137" y="6199"/>
                    <a:pt x="8157" y="6195"/>
                  </a:cubicBezTo>
                  <a:cubicBezTo>
                    <a:pt x="8221" y="6178"/>
                    <a:pt x="8278" y="6138"/>
                    <a:pt x="8315" y="6081"/>
                  </a:cubicBezTo>
                  <a:lnTo>
                    <a:pt x="8771" y="5360"/>
                  </a:lnTo>
                  <a:cubicBezTo>
                    <a:pt x="8845" y="5243"/>
                    <a:pt x="8811" y="5085"/>
                    <a:pt x="8690" y="5012"/>
                  </a:cubicBezTo>
                  <a:lnTo>
                    <a:pt x="879" y="40"/>
                  </a:lnTo>
                  <a:cubicBezTo>
                    <a:pt x="838" y="13"/>
                    <a:pt x="791" y="0"/>
                    <a:pt x="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54"/>
            <p:cNvSpPr/>
            <p:nvPr/>
          </p:nvSpPr>
          <p:spPr>
            <a:xfrm>
              <a:off x="6075650" y="2374775"/>
              <a:ext cx="206725" cy="142350"/>
            </a:xfrm>
            <a:custGeom>
              <a:avLst/>
              <a:gdLst/>
              <a:ahLst/>
              <a:cxnLst/>
              <a:rect l="l" t="t" r="r" b="b"/>
              <a:pathLst>
                <a:path w="8269" h="5694" extrusionOk="0">
                  <a:moveTo>
                    <a:pt x="534" y="353"/>
                  </a:moveTo>
                  <a:lnTo>
                    <a:pt x="7916" y="5050"/>
                  </a:lnTo>
                  <a:lnTo>
                    <a:pt x="7732" y="5345"/>
                  </a:lnTo>
                  <a:lnTo>
                    <a:pt x="349" y="645"/>
                  </a:lnTo>
                  <a:lnTo>
                    <a:pt x="534" y="353"/>
                  </a:lnTo>
                  <a:close/>
                  <a:moveTo>
                    <a:pt x="457" y="1"/>
                  </a:moveTo>
                  <a:lnTo>
                    <a:pt x="1" y="725"/>
                  </a:lnTo>
                  <a:lnTo>
                    <a:pt x="7812" y="5694"/>
                  </a:lnTo>
                  <a:lnTo>
                    <a:pt x="8268" y="4973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54"/>
            <p:cNvSpPr/>
            <p:nvPr/>
          </p:nvSpPr>
          <p:spPr>
            <a:xfrm>
              <a:off x="6296850" y="3094350"/>
              <a:ext cx="137050" cy="105800"/>
            </a:xfrm>
            <a:custGeom>
              <a:avLst/>
              <a:gdLst/>
              <a:ahLst/>
              <a:cxnLst/>
              <a:rect l="l" t="t" r="r" b="b"/>
              <a:pathLst>
                <a:path w="5482" h="4232" extrusionOk="0">
                  <a:moveTo>
                    <a:pt x="5277" y="1"/>
                  </a:moveTo>
                  <a:lnTo>
                    <a:pt x="0" y="3957"/>
                  </a:lnTo>
                  <a:lnTo>
                    <a:pt x="208" y="4232"/>
                  </a:lnTo>
                  <a:lnTo>
                    <a:pt x="5482" y="276"/>
                  </a:lnTo>
                  <a:lnTo>
                    <a:pt x="5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54"/>
            <p:cNvSpPr/>
            <p:nvPr/>
          </p:nvSpPr>
          <p:spPr>
            <a:xfrm>
              <a:off x="6280750" y="3079075"/>
              <a:ext cx="169250" cy="136325"/>
            </a:xfrm>
            <a:custGeom>
              <a:avLst/>
              <a:gdLst/>
              <a:ahLst/>
              <a:cxnLst/>
              <a:rect l="l" t="t" r="r" b="b"/>
              <a:pathLst>
                <a:path w="6770" h="5453" extrusionOk="0">
                  <a:moveTo>
                    <a:pt x="5972" y="253"/>
                  </a:moveTo>
                  <a:lnTo>
                    <a:pt x="6481" y="937"/>
                  </a:lnTo>
                  <a:lnTo>
                    <a:pt x="802" y="5198"/>
                  </a:lnTo>
                  <a:lnTo>
                    <a:pt x="289" y="4514"/>
                  </a:lnTo>
                  <a:lnTo>
                    <a:pt x="5972" y="253"/>
                  </a:lnTo>
                  <a:close/>
                  <a:moveTo>
                    <a:pt x="5980" y="0"/>
                  </a:moveTo>
                  <a:cubicBezTo>
                    <a:pt x="5923" y="0"/>
                    <a:pt x="5866" y="17"/>
                    <a:pt x="5818" y="52"/>
                  </a:cubicBezTo>
                  <a:lnTo>
                    <a:pt x="138" y="4313"/>
                  </a:lnTo>
                  <a:cubicBezTo>
                    <a:pt x="24" y="4394"/>
                    <a:pt x="1" y="4554"/>
                    <a:pt x="88" y="4668"/>
                  </a:cubicBezTo>
                  <a:lnTo>
                    <a:pt x="597" y="5349"/>
                  </a:lnTo>
                  <a:cubicBezTo>
                    <a:pt x="638" y="5403"/>
                    <a:pt x="698" y="5440"/>
                    <a:pt x="765" y="5450"/>
                  </a:cubicBezTo>
                  <a:cubicBezTo>
                    <a:pt x="775" y="5450"/>
                    <a:pt x="789" y="5453"/>
                    <a:pt x="802" y="5453"/>
                  </a:cubicBezTo>
                  <a:cubicBezTo>
                    <a:pt x="856" y="5453"/>
                    <a:pt x="909" y="5433"/>
                    <a:pt x="953" y="5403"/>
                  </a:cubicBezTo>
                  <a:lnTo>
                    <a:pt x="6636" y="1141"/>
                  </a:lnTo>
                  <a:cubicBezTo>
                    <a:pt x="6746" y="1058"/>
                    <a:pt x="6770" y="897"/>
                    <a:pt x="6686" y="786"/>
                  </a:cubicBezTo>
                  <a:lnTo>
                    <a:pt x="6176" y="102"/>
                  </a:lnTo>
                  <a:cubicBezTo>
                    <a:pt x="6136" y="48"/>
                    <a:pt x="6076" y="12"/>
                    <a:pt x="6009" y="2"/>
                  </a:cubicBezTo>
                  <a:cubicBezTo>
                    <a:pt x="5999" y="1"/>
                    <a:pt x="5989" y="0"/>
                    <a:pt x="5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54"/>
            <p:cNvSpPr/>
            <p:nvPr/>
          </p:nvSpPr>
          <p:spPr>
            <a:xfrm>
              <a:off x="6287950" y="3085375"/>
              <a:ext cx="154850" cy="123675"/>
            </a:xfrm>
            <a:custGeom>
              <a:avLst/>
              <a:gdLst/>
              <a:ahLst/>
              <a:cxnLst/>
              <a:rect l="l" t="t" r="r" b="b"/>
              <a:pathLst>
                <a:path w="6194" h="4947" extrusionOk="0">
                  <a:moveTo>
                    <a:pt x="5633" y="360"/>
                  </a:moveTo>
                  <a:lnTo>
                    <a:pt x="5838" y="635"/>
                  </a:lnTo>
                  <a:lnTo>
                    <a:pt x="564" y="4591"/>
                  </a:lnTo>
                  <a:lnTo>
                    <a:pt x="356" y="4316"/>
                  </a:lnTo>
                  <a:lnTo>
                    <a:pt x="5633" y="360"/>
                  </a:lnTo>
                  <a:close/>
                  <a:moveTo>
                    <a:pt x="5684" y="1"/>
                  </a:moveTo>
                  <a:lnTo>
                    <a:pt x="1" y="4262"/>
                  </a:lnTo>
                  <a:lnTo>
                    <a:pt x="514" y="4946"/>
                  </a:lnTo>
                  <a:lnTo>
                    <a:pt x="6193" y="685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54"/>
            <p:cNvSpPr/>
            <p:nvPr/>
          </p:nvSpPr>
          <p:spPr>
            <a:xfrm>
              <a:off x="6065750" y="3787025"/>
              <a:ext cx="190975" cy="158425"/>
            </a:xfrm>
            <a:custGeom>
              <a:avLst/>
              <a:gdLst/>
              <a:ahLst/>
              <a:cxnLst/>
              <a:rect l="l" t="t" r="r" b="b"/>
              <a:pathLst>
                <a:path w="7639" h="6337" extrusionOk="0">
                  <a:moveTo>
                    <a:pt x="219" y="0"/>
                  </a:moveTo>
                  <a:lnTo>
                    <a:pt x="1" y="269"/>
                  </a:lnTo>
                  <a:lnTo>
                    <a:pt x="7420" y="6337"/>
                  </a:lnTo>
                  <a:lnTo>
                    <a:pt x="7638" y="6069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54"/>
            <p:cNvSpPr/>
            <p:nvPr/>
          </p:nvSpPr>
          <p:spPr>
            <a:xfrm>
              <a:off x="6049675" y="3771725"/>
              <a:ext cx="223150" cy="189000"/>
            </a:xfrm>
            <a:custGeom>
              <a:avLst/>
              <a:gdLst/>
              <a:ahLst/>
              <a:cxnLst/>
              <a:rect l="l" t="t" r="r" b="b"/>
              <a:pathLst>
                <a:path w="8926" h="7560" extrusionOk="0">
                  <a:moveTo>
                    <a:pt x="825" y="254"/>
                  </a:moveTo>
                  <a:lnTo>
                    <a:pt x="8637" y="6647"/>
                  </a:lnTo>
                  <a:lnTo>
                    <a:pt x="8100" y="7308"/>
                  </a:lnTo>
                  <a:lnTo>
                    <a:pt x="289" y="914"/>
                  </a:lnTo>
                  <a:lnTo>
                    <a:pt x="825" y="254"/>
                  </a:lnTo>
                  <a:close/>
                  <a:moveTo>
                    <a:pt x="827" y="1"/>
                  </a:moveTo>
                  <a:cubicBezTo>
                    <a:pt x="818" y="1"/>
                    <a:pt x="810" y="1"/>
                    <a:pt x="802" y="2"/>
                  </a:cubicBezTo>
                  <a:cubicBezTo>
                    <a:pt x="735" y="9"/>
                    <a:pt x="674" y="42"/>
                    <a:pt x="631" y="93"/>
                  </a:cubicBezTo>
                  <a:lnTo>
                    <a:pt x="91" y="753"/>
                  </a:lnTo>
                  <a:cubicBezTo>
                    <a:pt x="0" y="860"/>
                    <a:pt x="17" y="1021"/>
                    <a:pt x="128" y="1112"/>
                  </a:cubicBezTo>
                  <a:lnTo>
                    <a:pt x="7939" y="7502"/>
                  </a:lnTo>
                  <a:cubicBezTo>
                    <a:pt x="7983" y="7539"/>
                    <a:pt x="8040" y="7559"/>
                    <a:pt x="8100" y="7559"/>
                  </a:cubicBezTo>
                  <a:lnTo>
                    <a:pt x="8124" y="7559"/>
                  </a:lnTo>
                  <a:cubicBezTo>
                    <a:pt x="8191" y="7552"/>
                    <a:pt x="8255" y="7519"/>
                    <a:pt x="8295" y="7469"/>
                  </a:cubicBezTo>
                  <a:lnTo>
                    <a:pt x="8835" y="6808"/>
                  </a:lnTo>
                  <a:cubicBezTo>
                    <a:pt x="8925" y="6701"/>
                    <a:pt x="8908" y="6540"/>
                    <a:pt x="8798" y="6453"/>
                  </a:cubicBezTo>
                  <a:lnTo>
                    <a:pt x="986" y="59"/>
                  </a:lnTo>
                  <a:cubicBezTo>
                    <a:pt x="942" y="21"/>
                    <a:pt x="885" y="1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54"/>
            <p:cNvSpPr/>
            <p:nvPr/>
          </p:nvSpPr>
          <p:spPr>
            <a:xfrm>
              <a:off x="6056875" y="3778050"/>
              <a:ext cx="208725" cy="176375"/>
            </a:xfrm>
            <a:custGeom>
              <a:avLst/>
              <a:gdLst/>
              <a:ahLst/>
              <a:cxnLst/>
              <a:rect l="l" t="t" r="r" b="b"/>
              <a:pathLst>
                <a:path w="8349" h="7055" extrusionOk="0">
                  <a:moveTo>
                    <a:pt x="574" y="359"/>
                  </a:moveTo>
                  <a:lnTo>
                    <a:pt x="7993" y="6428"/>
                  </a:lnTo>
                  <a:lnTo>
                    <a:pt x="7775" y="6696"/>
                  </a:lnTo>
                  <a:lnTo>
                    <a:pt x="356" y="628"/>
                  </a:lnTo>
                  <a:lnTo>
                    <a:pt x="574" y="359"/>
                  </a:lnTo>
                  <a:close/>
                  <a:moveTo>
                    <a:pt x="537" y="1"/>
                  </a:moveTo>
                  <a:lnTo>
                    <a:pt x="1" y="661"/>
                  </a:lnTo>
                  <a:lnTo>
                    <a:pt x="7812" y="7055"/>
                  </a:lnTo>
                  <a:lnTo>
                    <a:pt x="8349" y="6394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54"/>
            <p:cNvSpPr/>
            <p:nvPr/>
          </p:nvSpPr>
          <p:spPr>
            <a:xfrm>
              <a:off x="5551125" y="4603475"/>
              <a:ext cx="155075" cy="123325"/>
            </a:xfrm>
            <a:custGeom>
              <a:avLst/>
              <a:gdLst/>
              <a:ahLst/>
              <a:cxnLst/>
              <a:rect l="l" t="t" r="r" b="b"/>
              <a:pathLst>
                <a:path w="6203" h="4933" extrusionOk="0">
                  <a:moveTo>
                    <a:pt x="5992" y="1"/>
                  </a:moveTo>
                  <a:lnTo>
                    <a:pt x="0" y="4661"/>
                  </a:lnTo>
                  <a:lnTo>
                    <a:pt x="212" y="4933"/>
                  </a:lnTo>
                  <a:lnTo>
                    <a:pt x="6203" y="273"/>
                  </a:lnTo>
                  <a:lnTo>
                    <a:pt x="59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54"/>
            <p:cNvSpPr/>
            <p:nvPr/>
          </p:nvSpPr>
          <p:spPr>
            <a:xfrm>
              <a:off x="5535025" y="4588225"/>
              <a:ext cx="187275" cy="153750"/>
            </a:xfrm>
            <a:custGeom>
              <a:avLst/>
              <a:gdLst/>
              <a:ahLst/>
              <a:cxnLst/>
              <a:rect l="l" t="t" r="r" b="b"/>
              <a:pathLst>
                <a:path w="7491" h="6150" extrusionOk="0">
                  <a:moveTo>
                    <a:pt x="6679" y="256"/>
                  </a:moveTo>
                  <a:lnTo>
                    <a:pt x="7202" y="926"/>
                  </a:lnTo>
                  <a:lnTo>
                    <a:pt x="809" y="5898"/>
                  </a:lnTo>
                  <a:lnTo>
                    <a:pt x="289" y="5228"/>
                  </a:lnTo>
                  <a:lnTo>
                    <a:pt x="6679" y="256"/>
                  </a:lnTo>
                  <a:close/>
                  <a:moveTo>
                    <a:pt x="6681" y="0"/>
                  </a:moveTo>
                  <a:cubicBezTo>
                    <a:pt x="6626" y="0"/>
                    <a:pt x="6572" y="18"/>
                    <a:pt x="6525" y="54"/>
                  </a:cubicBezTo>
                  <a:lnTo>
                    <a:pt x="135" y="5026"/>
                  </a:lnTo>
                  <a:cubicBezTo>
                    <a:pt x="21" y="5110"/>
                    <a:pt x="1" y="5271"/>
                    <a:pt x="88" y="5382"/>
                  </a:cubicBezTo>
                  <a:lnTo>
                    <a:pt x="611" y="6052"/>
                  </a:lnTo>
                  <a:cubicBezTo>
                    <a:pt x="651" y="6106"/>
                    <a:pt x="712" y="6140"/>
                    <a:pt x="779" y="6150"/>
                  </a:cubicBezTo>
                  <a:lnTo>
                    <a:pt x="809" y="6150"/>
                  </a:lnTo>
                  <a:cubicBezTo>
                    <a:pt x="866" y="6150"/>
                    <a:pt x="919" y="6133"/>
                    <a:pt x="966" y="6096"/>
                  </a:cubicBezTo>
                  <a:lnTo>
                    <a:pt x="7360" y="1127"/>
                  </a:lnTo>
                  <a:cubicBezTo>
                    <a:pt x="7471" y="1040"/>
                    <a:pt x="7491" y="879"/>
                    <a:pt x="7403" y="769"/>
                  </a:cubicBezTo>
                  <a:lnTo>
                    <a:pt x="6880" y="98"/>
                  </a:lnTo>
                  <a:cubicBezTo>
                    <a:pt x="6830" y="34"/>
                    <a:pt x="6756" y="0"/>
                    <a:pt x="6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54"/>
            <p:cNvSpPr/>
            <p:nvPr/>
          </p:nvSpPr>
          <p:spPr>
            <a:xfrm>
              <a:off x="5542250" y="4594600"/>
              <a:ext cx="172850" cy="141000"/>
            </a:xfrm>
            <a:custGeom>
              <a:avLst/>
              <a:gdLst/>
              <a:ahLst/>
              <a:cxnLst/>
              <a:rect l="l" t="t" r="r" b="b"/>
              <a:pathLst>
                <a:path w="6914" h="5640" extrusionOk="0">
                  <a:moveTo>
                    <a:pt x="6347" y="356"/>
                  </a:moveTo>
                  <a:lnTo>
                    <a:pt x="6558" y="628"/>
                  </a:lnTo>
                  <a:lnTo>
                    <a:pt x="567" y="5288"/>
                  </a:lnTo>
                  <a:lnTo>
                    <a:pt x="355" y="5016"/>
                  </a:lnTo>
                  <a:lnTo>
                    <a:pt x="6347" y="356"/>
                  </a:lnTo>
                  <a:close/>
                  <a:moveTo>
                    <a:pt x="6390" y="1"/>
                  </a:moveTo>
                  <a:lnTo>
                    <a:pt x="0" y="4969"/>
                  </a:lnTo>
                  <a:lnTo>
                    <a:pt x="520" y="5640"/>
                  </a:lnTo>
                  <a:lnTo>
                    <a:pt x="6913" y="671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54"/>
            <p:cNvSpPr/>
            <p:nvPr/>
          </p:nvSpPr>
          <p:spPr>
            <a:xfrm>
              <a:off x="6087650" y="3462400"/>
              <a:ext cx="200425" cy="8750"/>
            </a:xfrm>
            <a:custGeom>
              <a:avLst/>
              <a:gdLst/>
              <a:ahLst/>
              <a:cxnLst/>
              <a:rect l="l" t="t" r="r" b="b"/>
              <a:pathLst>
                <a:path w="8017" h="350" extrusionOk="0">
                  <a:moveTo>
                    <a:pt x="0" y="0"/>
                  </a:moveTo>
                  <a:lnTo>
                    <a:pt x="0" y="349"/>
                  </a:lnTo>
                  <a:lnTo>
                    <a:pt x="8016" y="349"/>
                  </a:lnTo>
                  <a:lnTo>
                    <a:pt x="80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54"/>
            <p:cNvSpPr/>
            <p:nvPr/>
          </p:nvSpPr>
          <p:spPr>
            <a:xfrm>
              <a:off x="6074975" y="3449750"/>
              <a:ext cx="225750" cy="34050"/>
            </a:xfrm>
            <a:custGeom>
              <a:avLst/>
              <a:gdLst/>
              <a:ahLst/>
              <a:cxnLst/>
              <a:rect l="l" t="t" r="r" b="b"/>
              <a:pathLst>
                <a:path w="9030" h="1362" extrusionOk="0">
                  <a:moveTo>
                    <a:pt x="8778" y="255"/>
                  </a:moveTo>
                  <a:lnTo>
                    <a:pt x="8778" y="1110"/>
                  </a:lnTo>
                  <a:lnTo>
                    <a:pt x="256" y="1110"/>
                  </a:lnTo>
                  <a:lnTo>
                    <a:pt x="256" y="255"/>
                  </a:lnTo>
                  <a:close/>
                  <a:moveTo>
                    <a:pt x="256" y="0"/>
                  </a:moveTo>
                  <a:cubicBezTo>
                    <a:pt x="115" y="0"/>
                    <a:pt x="1" y="114"/>
                    <a:pt x="1" y="255"/>
                  </a:cubicBezTo>
                  <a:lnTo>
                    <a:pt x="1" y="1110"/>
                  </a:lnTo>
                  <a:cubicBezTo>
                    <a:pt x="1" y="1247"/>
                    <a:pt x="115" y="1361"/>
                    <a:pt x="256" y="1361"/>
                  </a:cubicBezTo>
                  <a:lnTo>
                    <a:pt x="8778" y="1361"/>
                  </a:lnTo>
                  <a:cubicBezTo>
                    <a:pt x="8916" y="1361"/>
                    <a:pt x="9030" y="1247"/>
                    <a:pt x="9030" y="1110"/>
                  </a:cubicBezTo>
                  <a:lnTo>
                    <a:pt x="9030" y="255"/>
                  </a:lnTo>
                  <a:cubicBezTo>
                    <a:pt x="9030" y="114"/>
                    <a:pt x="8916" y="0"/>
                    <a:pt x="8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54"/>
            <p:cNvSpPr/>
            <p:nvPr/>
          </p:nvSpPr>
          <p:spPr>
            <a:xfrm>
              <a:off x="6081350" y="3456100"/>
              <a:ext cx="213100" cy="21400"/>
            </a:xfrm>
            <a:custGeom>
              <a:avLst/>
              <a:gdLst/>
              <a:ahLst/>
              <a:cxnLst/>
              <a:rect l="l" t="t" r="r" b="b"/>
              <a:pathLst>
                <a:path w="8524" h="856" extrusionOk="0">
                  <a:moveTo>
                    <a:pt x="8265" y="256"/>
                  </a:moveTo>
                  <a:lnTo>
                    <a:pt x="8265" y="601"/>
                  </a:lnTo>
                  <a:lnTo>
                    <a:pt x="252" y="601"/>
                  </a:lnTo>
                  <a:lnTo>
                    <a:pt x="252" y="256"/>
                  </a:lnTo>
                  <a:close/>
                  <a:moveTo>
                    <a:pt x="1" y="1"/>
                  </a:moveTo>
                  <a:lnTo>
                    <a:pt x="1" y="856"/>
                  </a:lnTo>
                  <a:lnTo>
                    <a:pt x="8523" y="856"/>
                  </a:lnTo>
                  <a:lnTo>
                    <a:pt x="85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54"/>
            <p:cNvSpPr/>
            <p:nvPr/>
          </p:nvSpPr>
          <p:spPr>
            <a:xfrm>
              <a:off x="5183425" y="1316250"/>
              <a:ext cx="134625" cy="194900"/>
            </a:xfrm>
            <a:custGeom>
              <a:avLst/>
              <a:gdLst/>
              <a:ahLst/>
              <a:cxnLst/>
              <a:rect l="l" t="t" r="r" b="b"/>
              <a:pathLst>
                <a:path w="5385" h="7796" extrusionOk="0">
                  <a:moveTo>
                    <a:pt x="289" y="1"/>
                  </a:moveTo>
                  <a:lnTo>
                    <a:pt x="0" y="195"/>
                  </a:lnTo>
                  <a:lnTo>
                    <a:pt x="5096" y="7796"/>
                  </a:lnTo>
                  <a:lnTo>
                    <a:pt x="5385" y="7598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54"/>
            <p:cNvSpPr/>
            <p:nvPr/>
          </p:nvSpPr>
          <p:spPr>
            <a:xfrm>
              <a:off x="5167400" y="1301075"/>
              <a:ext cx="166650" cy="225175"/>
            </a:xfrm>
            <a:custGeom>
              <a:avLst/>
              <a:gdLst/>
              <a:ahLst/>
              <a:cxnLst/>
              <a:rect l="l" t="t" r="r" b="b"/>
              <a:pathLst>
                <a:path w="6666" h="9007" extrusionOk="0">
                  <a:moveTo>
                    <a:pt x="1000" y="252"/>
                  </a:moveTo>
                  <a:lnTo>
                    <a:pt x="6378" y="8275"/>
                  </a:lnTo>
                  <a:lnTo>
                    <a:pt x="5667" y="8751"/>
                  </a:lnTo>
                  <a:lnTo>
                    <a:pt x="289" y="732"/>
                  </a:lnTo>
                  <a:lnTo>
                    <a:pt x="1000" y="252"/>
                  </a:lnTo>
                  <a:close/>
                  <a:moveTo>
                    <a:pt x="1005" y="1"/>
                  </a:moveTo>
                  <a:cubicBezTo>
                    <a:pt x="954" y="1"/>
                    <a:pt x="901" y="15"/>
                    <a:pt x="856" y="44"/>
                  </a:cubicBezTo>
                  <a:lnTo>
                    <a:pt x="148" y="521"/>
                  </a:lnTo>
                  <a:cubicBezTo>
                    <a:pt x="31" y="598"/>
                    <a:pt x="1" y="755"/>
                    <a:pt x="78" y="873"/>
                  </a:cubicBezTo>
                  <a:lnTo>
                    <a:pt x="5456" y="8896"/>
                  </a:lnTo>
                  <a:cubicBezTo>
                    <a:pt x="5496" y="8949"/>
                    <a:pt x="5553" y="8989"/>
                    <a:pt x="5620" y="9003"/>
                  </a:cubicBezTo>
                  <a:cubicBezTo>
                    <a:pt x="5637" y="9006"/>
                    <a:pt x="5650" y="9006"/>
                    <a:pt x="5667" y="9006"/>
                  </a:cubicBezTo>
                  <a:cubicBezTo>
                    <a:pt x="5717" y="9006"/>
                    <a:pt x="5767" y="8993"/>
                    <a:pt x="5811" y="8966"/>
                  </a:cubicBezTo>
                  <a:lnTo>
                    <a:pt x="6518" y="8487"/>
                  </a:lnTo>
                  <a:cubicBezTo>
                    <a:pt x="6636" y="8409"/>
                    <a:pt x="6666" y="8252"/>
                    <a:pt x="6589" y="8134"/>
                  </a:cubicBezTo>
                  <a:lnTo>
                    <a:pt x="1211" y="111"/>
                  </a:lnTo>
                  <a:cubicBezTo>
                    <a:pt x="1171" y="58"/>
                    <a:pt x="1114" y="18"/>
                    <a:pt x="1047" y="4"/>
                  </a:cubicBezTo>
                  <a:cubicBezTo>
                    <a:pt x="1033" y="2"/>
                    <a:pt x="1019" y="1"/>
                    <a:pt x="10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54"/>
            <p:cNvSpPr/>
            <p:nvPr/>
          </p:nvSpPr>
          <p:spPr>
            <a:xfrm>
              <a:off x="5174625" y="1307375"/>
              <a:ext cx="152225" cy="212575"/>
            </a:xfrm>
            <a:custGeom>
              <a:avLst/>
              <a:gdLst/>
              <a:ahLst/>
              <a:cxnLst/>
              <a:rect l="l" t="t" r="r" b="b"/>
              <a:pathLst>
                <a:path w="6089" h="8503" extrusionOk="0">
                  <a:moveTo>
                    <a:pt x="641" y="356"/>
                  </a:moveTo>
                  <a:lnTo>
                    <a:pt x="5737" y="7956"/>
                  </a:lnTo>
                  <a:lnTo>
                    <a:pt x="5448" y="8151"/>
                  </a:lnTo>
                  <a:lnTo>
                    <a:pt x="352" y="550"/>
                  </a:lnTo>
                  <a:lnTo>
                    <a:pt x="641" y="356"/>
                  </a:lnTo>
                  <a:close/>
                  <a:moveTo>
                    <a:pt x="711" y="0"/>
                  </a:moveTo>
                  <a:lnTo>
                    <a:pt x="0" y="480"/>
                  </a:lnTo>
                  <a:lnTo>
                    <a:pt x="5378" y="8503"/>
                  </a:lnTo>
                  <a:lnTo>
                    <a:pt x="6089" y="8023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54"/>
            <p:cNvSpPr/>
            <p:nvPr/>
          </p:nvSpPr>
          <p:spPr>
            <a:xfrm>
              <a:off x="3069975" y="1228425"/>
              <a:ext cx="117775" cy="176025"/>
            </a:xfrm>
            <a:custGeom>
              <a:avLst/>
              <a:gdLst/>
              <a:ahLst/>
              <a:cxnLst/>
              <a:rect l="l" t="t" r="r" b="b"/>
              <a:pathLst>
                <a:path w="4711" h="7041" extrusionOk="0">
                  <a:moveTo>
                    <a:pt x="288" y="0"/>
                  </a:moveTo>
                  <a:lnTo>
                    <a:pt x="0" y="184"/>
                  </a:lnTo>
                  <a:lnTo>
                    <a:pt x="4422" y="7041"/>
                  </a:lnTo>
                  <a:lnTo>
                    <a:pt x="4711" y="6853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54"/>
            <p:cNvSpPr/>
            <p:nvPr/>
          </p:nvSpPr>
          <p:spPr>
            <a:xfrm>
              <a:off x="3054625" y="1213275"/>
              <a:ext cx="148475" cy="206275"/>
            </a:xfrm>
            <a:custGeom>
              <a:avLst/>
              <a:gdLst/>
              <a:ahLst/>
              <a:cxnLst/>
              <a:rect l="l" t="t" r="r" b="b"/>
              <a:pathLst>
                <a:path w="5939" h="8251" extrusionOk="0">
                  <a:moveTo>
                    <a:pt x="976" y="254"/>
                  </a:moveTo>
                  <a:lnTo>
                    <a:pt x="5673" y="7536"/>
                  </a:lnTo>
                  <a:lnTo>
                    <a:pt x="4959" y="7999"/>
                  </a:lnTo>
                  <a:lnTo>
                    <a:pt x="262" y="713"/>
                  </a:lnTo>
                  <a:lnTo>
                    <a:pt x="976" y="254"/>
                  </a:lnTo>
                  <a:close/>
                  <a:moveTo>
                    <a:pt x="975" y="0"/>
                  </a:moveTo>
                  <a:cubicBezTo>
                    <a:pt x="928" y="0"/>
                    <a:pt x="881" y="13"/>
                    <a:pt x="839" y="39"/>
                  </a:cubicBezTo>
                  <a:lnTo>
                    <a:pt x="125" y="502"/>
                  </a:lnTo>
                  <a:cubicBezTo>
                    <a:pt x="68" y="539"/>
                    <a:pt x="27" y="596"/>
                    <a:pt x="14" y="660"/>
                  </a:cubicBezTo>
                  <a:cubicBezTo>
                    <a:pt x="1" y="727"/>
                    <a:pt x="11" y="797"/>
                    <a:pt x="51" y="851"/>
                  </a:cubicBezTo>
                  <a:lnTo>
                    <a:pt x="4748" y="8133"/>
                  </a:lnTo>
                  <a:cubicBezTo>
                    <a:pt x="4795" y="8207"/>
                    <a:pt x="4875" y="8250"/>
                    <a:pt x="4959" y="8250"/>
                  </a:cubicBezTo>
                  <a:cubicBezTo>
                    <a:pt x="5009" y="8250"/>
                    <a:pt x="5056" y="8237"/>
                    <a:pt x="5097" y="8207"/>
                  </a:cubicBezTo>
                  <a:lnTo>
                    <a:pt x="5814" y="7747"/>
                  </a:lnTo>
                  <a:cubicBezTo>
                    <a:pt x="5871" y="7710"/>
                    <a:pt x="5911" y="7653"/>
                    <a:pt x="5925" y="7586"/>
                  </a:cubicBezTo>
                  <a:cubicBezTo>
                    <a:pt x="5938" y="7523"/>
                    <a:pt x="5925" y="7452"/>
                    <a:pt x="5891" y="7395"/>
                  </a:cubicBezTo>
                  <a:lnTo>
                    <a:pt x="1191" y="117"/>
                  </a:lnTo>
                  <a:cubicBezTo>
                    <a:pt x="1141" y="41"/>
                    <a:pt x="1059" y="0"/>
                    <a:pt x="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54"/>
            <p:cNvSpPr/>
            <p:nvPr/>
          </p:nvSpPr>
          <p:spPr>
            <a:xfrm>
              <a:off x="3061175" y="1219625"/>
              <a:ext cx="135375" cy="193550"/>
            </a:xfrm>
            <a:custGeom>
              <a:avLst/>
              <a:gdLst/>
              <a:ahLst/>
              <a:cxnLst/>
              <a:rect l="l" t="t" r="r" b="b"/>
              <a:pathLst>
                <a:path w="5415" h="7742" extrusionOk="0">
                  <a:moveTo>
                    <a:pt x="640" y="352"/>
                  </a:moveTo>
                  <a:lnTo>
                    <a:pt x="5063" y="7205"/>
                  </a:lnTo>
                  <a:lnTo>
                    <a:pt x="4774" y="7393"/>
                  </a:lnTo>
                  <a:lnTo>
                    <a:pt x="352" y="536"/>
                  </a:lnTo>
                  <a:lnTo>
                    <a:pt x="640" y="352"/>
                  </a:lnTo>
                  <a:close/>
                  <a:moveTo>
                    <a:pt x="714" y="0"/>
                  </a:moveTo>
                  <a:lnTo>
                    <a:pt x="0" y="463"/>
                  </a:lnTo>
                  <a:lnTo>
                    <a:pt x="4701" y="7741"/>
                  </a:lnTo>
                  <a:lnTo>
                    <a:pt x="5415" y="728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54"/>
            <p:cNvSpPr/>
            <p:nvPr/>
          </p:nvSpPr>
          <p:spPr>
            <a:xfrm>
              <a:off x="4255650" y="904050"/>
              <a:ext cx="131450" cy="184925"/>
            </a:xfrm>
            <a:custGeom>
              <a:avLst/>
              <a:gdLst/>
              <a:ahLst/>
              <a:cxnLst/>
              <a:rect l="l" t="t" r="r" b="b"/>
              <a:pathLst>
                <a:path w="5258" h="7397" extrusionOk="0">
                  <a:moveTo>
                    <a:pt x="4976" y="0"/>
                  </a:moveTo>
                  <a:lnTo>
                    <a:pt x="0" y="7202"/>
                  </a:lnTo>
                  <a:lnTo>
                    <a:pt x="282" y="7396"/>
                  </a:lnTo>
                  <a:lnTo>
                    <a:pt x="5257" y="19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54"/>
            <p:cNvSpPr/>
            <p:nvPr/>
          </p:nvSpPr>
          <p:spPr>
            <a:xfrm>
              <a:off x="4240400" y="889050"/>
              <a:ext cx="162875" cy="215250"/>
            </a:xfrm>
            <a:custGeom>
              <a:avLst/>
              <a:gdLst/>
              <a:ahLst/>
              <a:cxnLst/>
              <a:rect l="l" t="t" r="r" b="b"/>
              <a:pathLst>
                <a:path w="6515" h="8610" extrusionOk="0">
                  <a:moveTo>
                    <a:pt x="5529" y="255"/>
                  </a:moveTo>
                  <a:lnTo>
                    <a:pt x="6226" y="738"/>
                  </a:lnTo>
                  <a:lnTo>
                    <a:pt x="962" y="8355"/>
                  </a:lnTo>
                  <a:lnTo>
                    <a:pt x="262" y="7872"/>
                  </a:lnTo>
                  <a:lnTo>
                    <a:pt x="5529" y="255"/>
                  </a:lnTo>
                  <a:close/>
                  <a:moveTo>
                    <a:pt x="5530" y="1"/>
                  </a:moveTo>
                  <a:cubicBezTo>
                    <a:pt x="5448" y="1"/>
                    <a:pt x="5368" y="39"/>
                    <a:pt x="5317" y="111"/>
                  </a:cubicBezTo>
                  <a:lnTo>
                    <a:pt x="54" y="7728"/>
                  </a:lnTo>
                  <a:cubicBezTo>
                    <a:pt x="13" y="7782"/>
                    <a:pt x="0" y="7852"/>
                    <a:pt x="13" y="7919"/>
                  </a:cubicBezTo>
                  <a:cubicBezTo>
                    <a:pt x="24" y="7983"/>
                    <a:pt x="64" y="8043"/>
                    <a:pt x="117" y="8080"/>
                  </a:cubicBezTo>
                  <a:lnTo>
                    <a:pt x="818" y="8563"/>
                  </a:lnTo>
                  <a:cubicBezTo>
                    <a:pt x="858" y="8593"/>
                    <a:pt x="909" y="8610"/>
                    <a:pt x="962" y="8610"/>
                  </a:cubicBezTo>
                  <a:cubicBezTo>
                    <a:pt x="1043" y="8610"/>
                    <a:pt x="1123" y="8566"/>
                    <a:pt x="1170" y="8499"/>
                  </a:cubicBezTo>
                  <a:lnTo>
                    <a:pt x="6437" y="882"/>
                  </a:lnTo>
                  <a:cubicBezTo>
                    <a:pt x="6514" y="768"/>
                    <a:pt x="6488" y="607"/>
                    <a:pt x="6370" y="526"/>
                  </a:cubicBezTo>
                  <a:lnTo>
                    <a:pt x="5673" y="44"/>
                  </a:lnTo>
                  <a:cubicBezTo>
                    <a:pt x="5629" y="15"/>
                    <a:pt x="5579" y="1"/>
                    <a:pt x="5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54"/>
            <p:cNvSpPr/>
            <p:nvPr/>
          </p:nvSpPr>
          <p:spPr>
            <a:xfrm>
              <a:off x="4246925" y="895400"/>
              <a:ext cx="149150" cy="202525"/>
            </a:xfrm>
            <a:custGeom>
              <a:avLst/>
              <a:gdLst/>
              <a:ahLst/>
              <a:cxnLst/>
              <a:rect l="l" t="t" r="r" b="b"/>
              <a:pathLst>
                <a:path w="5966" h="8101" extrusionOk="0">
                  <a:moveTo>
                    <a:pt x="5331" y="353"/>
                  </a:moveTo>
                  <a:lnTo>
                    <a:pt x="5613" y="547"/>
                  </a:lnTo>
                  <a:lnTo>
                    <a:pt x="638" y="7749"/>
                  </a:lnTo>
                  <a:lnTo>
                    <a:pt x="356" y="7554"/>
                  </a:lnTo>
                  <a:lnTo>
                    <a:pt x="5331" y="353"/>
                  </a:lnTo>
                  <a:close/>
                  <a:moveTo>
                    <a:pt x="5268" y="1"/>
                  </a:moveTo>
                  <a:lnTo>
                    <a:pt x="1" y="7618"/>
                  </a:lnTo>
                  <a:lnTo>
                    <a:pt x="701" y="8101"/>
                  </a:lnTo>
                  <a:lnTo>
                    <a:pt x="5965" y="484"/>
                  </a:lnTo>
                  <a:lnTo>
                    <a:pt x="52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54"/>
            <p:cNvSpPr/>
            <p:nvPr/>
          </p:nvSpPr>
          <p:spPr>
            <a:xfrm>
              <a:off x="5112425" y="3482100"/>
              <a:ext cx="134625" cy="194900"/>
            </a:xfrm>
            <a:custGeom>
              <a:avLst/>
              <a:gdLst/>
              <a:ahLst/>
              <a:cxnLst/>
              <a:rect l="l" t="t" r="r" b="b"/>
              <a:pathLst>
                <a:path w="5385" h="7796" extrusionOk="0">
                  <a:moveTo>
                    <a:pt x="289" y="0"/>
                  </a:moveTo>
                  <a:lnTo>
                    <a:pt x="0" y="195"/>
                  </a:lnTo>
                  <a:lnTo>
                    <a:pt x="5097" y="7795"/>
                  </a:lnTo>
                  <a:lnTo>
                    <a:pt x="5385" y="7601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54"/>
            <p:cNvSpPr/>
            <p:nvPr/>
          </p:nvSpPr>
          <p:spPr>
            <a:xfrm>
              <a:off x="5096425" y="3466975"/>
              <a:ext cx="166650" cy="225100"/>
            </a:xfrm>
            <a:custGeom>
              <a:avLst/>
              <a:gdLst/>
              <a:ahLst/>
              <a:cxnLst/>
              <a:rect l="l" t="t" r="r" b="b"/>
              <a:pathLst>
                <a:path w="6666" h="9004" extrusionOk="0">
                  <a:moveTo>
                    <a:pt x="999" y="253"/>
                  </a:moveTo>
                  <a:lnTo>
                    <a:pt x="6380" y="8276"/>
                  </a:lnTo>
                  <a:lnTo>
                    <a:pt x="5666" y="8752"/>
                  </a:lnTo>
                  <a:lnTo>
                    <a:pt x="288" y="729"/>
                  </a:lnTo>
                  <a:lnTo>
                    <a:pt x="999" y="253"/>
                  </a:lnTo>
                  <a:close/>
                  <a:moveTo>
                    <a:pt x="997" y="0"/>
                  </a:moveTo>
                  <a:cubicBezTo>
                    <a:pt x="948" y="0"/>
                    <a:pt x="898" y="15"/>
                    <a:pt x="855" y="42"/>
                  </a:cubicBezTo>
                  <a:lnTo>
                    <a:pt x="148" y="518"/>
                  </a:lnTo>
                  <a:cubicBezTo>
                    <a:pt x="30" y="599"/>
                    <a:pt x="0" y="756"/>
                    <a:pt x="77" y="873"/>
                  </a:cubicBezTo>
                  <a:lnTo>
                    <a:pt x="5458" y="8893"/>
                  </a:lnTo>
                  <a:cubicBezTo>
                    <a:pt x="5495" y="8950"/>
                    <a:pt x="5552" y="8987"/>
                    <a:pt x="5619" y="9000"/>
                  </a:cubicBezTo>
                  <a:cubicBezTo>
                    <a:pt x="5636" y="9004"/>
                    <a:pt x="5653" y="9004"/>
                    <a:pt x="5670" y="9004"/>
                  </a:cubicBezTo>
                  <a:cubicBezTo>
                    <a:pt x="5720" y="9004"/>
                    <a:pt x="5767" y="8990"/>
                    <a:pt x="5810" y="8964"/>
                  </a:cubicBezTo>
                  <a:lnTo>
                    <a:pt x="6521" y="8484"/>
                  </a:lnTo>
                  <a:cubicBezTo>
                    <a:pt x="6635" y="8407"/>
                    <a:pt x="6665" y="8249"/>
                    <a:pt x="6588" y="8132"/>
                  </a:cubicBezTo>
                  <a:lnTo>
                    <a:pt x="1210" y="112"/>
                  </a:lnTo>
                  <a:cubicBezTo>
                    <a:pt x="1170" y="55"/>
                    <a:pt x="1113" y="19"/>
                    <a:pt x="1046" y="5"/>
                  </a:cubicBezTo>
                  <a:cubicBezTo>
                    <a:pt x="1030" y="2"/>
                    <a:pt x="1013" y="0"/>
                    <a:pt x="9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54"/>
            <p:cNvSpPr/>
            <p:nvPr/>
          </p:nvSpPr>
          <p:spPr>
            <a:xfrm>
              <a:off x="5103625" y="3473300"/>
              <a:ext cx="152325" cy="212500"/>
            </a:xfrm>
            <a:custGeom>
              <a:avLst/>
              <a:gdLst/>
              <a:ahLst/>
              <a:cxnLst/>
              <a:rect l="l" t="t" r="r" b="b"/>
              <a:pathLst>
                <a:path w="6093" h="8500" extrusionOk="0">
                  <a:moveTo>
                    <a:pt x="641" y="352"/>
                  </a:moveTo>
                  <a:lnTo>
                    <a:pt x="5737" y="7953"/>
                  </a:lnTo>
                  <a:lnTo>
                    <a:pt x="5449" y="8147"/>
                  </a:lnTo>
                  <a:lnTo>
                    <a:pt x="352" y="547"/>
                  </a:lnTo>
                  <a:lnTo>
                    <a:pt x="641" y="352"/>
                  </a:lnTo>
                  <a:close/>
                  <a:moveTo>
                    <a:pt x="711" y="0"/>
                  </a:moveTo>
                  <a:lnTo>
                    <a:pt x="0" y="476"/>
                  </a:lnTo>
                  <a:lnTo>
                    <a:pt x="5378" y="8499"/>
                  </a:lnTo>
                  <a:lnTo>
                    <a:pt x="6092" y="8023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54"/>
            <p:cNvSpPr/>
            <p:nvPr/>
          </p:nvSpPr>
          <p:spPr>
            <a:xfrm>
              <a:off x="4536675" y="1481450"/>
              <a:ext cx="117800" cy="176050"/>
            </a:xfrm>
            <a:custGeom>
              <a:avLst/>
              <a:gdLst/>
              <a:ahLst/>
              <a:cxnLst/>
              <a:rect l="l" t="t" r="r" b="b"/>
              <a:pathLst>
                <a:path w="4712" h="7042" extrusionOk="0">
                  <a:moveTo>
                    <a:pt x="289" y="1"/>
                  </a:moveTo>
                  <a:lnTo>
                    <a:pt x="1" y="185"/>
                  </a:lnTo>
                  <a:lnTo>
                    <a:pt x="4423" y="7042"/>
                  </a:lnTo>
                  <a:lnTo>
                    <a:pt x="4711" y="685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54"/>
            <p:cNvSpPr/>
            <p:nvPr/>
          </p:nvSpPr>
          <p:spPr>
            <a:xfrm>
              <a:off x="4521350" y="1466250"/>
              <a:ext cx="148450" cy="206425"/>
            </a:xfrm>
            <a:custGeom>
              <a:avLst/>
              <a:gdLst/>
              <a:ahLst/>
              <a:cxnLst/>
              <a:rect l="l" t="t" r="r" b="b"/>
              <a:pathLst>
                <a:path w="5938" h="8257" extrusionOk="0">
                  <a:moveTo>
                    <a:pt x="976" y="257"/>
                  </a:moveTo>
                  <a:lnTo>
                    <a:pt x="5673" y="7542"/>
                  </a:lnTo>
                  <a:lnTo>
                    <a:pt x="4959" y="8002"/>
                  </a:lnTo>
                  <a:lnTo>
                    <a:pt x="258" y="719"/>
                  </a:lnTo>
                  <a:lnTo>
                    <a:pt x="976" y="257"/>
                  </a:lnTo>
                  <a:close/>
                  <a:moveTo>
                    <a:pt x="976" y="1"/>
                  </a:moveTo>
                  <a:cubicBezTo>
                    <a:pt x="929" y="1"/>
                    <a:pt x="881" y="14"/>
                    <a:pt x="838" y="42"/>
                  </a:cubicBezTo>
                  <a:lnTo>
                    <a:pt x="124" y="505"/>
                  </a:lnTo>
                  <a:cubicBezTo>
                    <a:pt x="67" y="538"/>
                    <a:pt x="27" y="599"/>
                    <a:pt x="14" y="662"/>
                  </a:cubicBezTo>
                  <a:cubicBezTo>
                    <a:pt x="0" y="730"/>
                    <a:pt x="10" y="797"/>
                    <a:pt x="47" y="854"/>
                  </a:cubicBezTo>
                  <a:lnTo>
                    <a:pt x="4748" y="8139"/>
                  </a:lnTo>
                  <a:cubicBezTo>
                    <a:pt x="4795" y="8213"/>
                    <a:pt x="4875" y="8256"/>
                    <a:pt x="4959" y="8256"/>
                  </a:cubicBezTo>
                  <a:cubicBezTo>
                    <a:pt x="5009" y="8256"/>
                    <a:pt x="5056" y="8240"/>
                    <a:pt x="5096" y="8213"/>
                  </a:cubicBezTo>
                  <a:lnTo>
                    <a:pt x="5814" y="7753"/>
                  </a:lnTo>
                  <a:cubicBezTo>
                    <a:pt x="5871" y="7717"/>
                    <a:pt x="5911" y="7660"/>
                    <a:pt x="5925" y="7593"/>
                  </a:cubicBezTo>
                  <a:cubicBezTo>
                    <a:pt x="5938" y="7525"/>
                    <a:pt x="5925" y="7458"/>
                    <a:pt x="5891" y="7401"/>
                  </a:cubicBezTo>
                  <a:lnTo>
                    <a:pt x="1191" y="119"/>
                  </a:lnTo>
                  <a:cubicBezTo>
                    <a:pt x="1141" y="42"/>
                    <a:pt x="1059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54"/>
            <p:cNvSpPr/>
            <p:nvPr/>
          </p:nvSpPr>
          <p:spPr>
            <a:xfrm>
              <a:off x="4527875" y="1472650"/>
              <a:ext cx="135400" cy="193650"/>
            </a:xfrm>
            <a:custGeom>
              <a:avLst/>
              <a:gdLst/>
              <a:ahLst/>
              <a:cxnLst/>
              <a:rect l="l" t="t" r="r" b="b"/>
              <a:pathLst>
                <a:path w="5416" h="7746" extrusionOk="0">
                  <a:moveTo>
                    <a:pt x="641" y="353"/>
                  </a:moveTo>
                  <a:lnTo>
                    <a:pt x="5067" y="7209"/>
                  </a:lnTo>
                  <a:lnTo>
                    <a:pt x="4778" y="7394"/>
                  </a:lnTo>
                  <a:lnTo>
                    <a:pt x="353" y="537"/>
                  </a:lnTo>
                  <a:lnTo>
                    <a:pt x="641" y="353"/>
                  </a:lnTo>
                  <a:close/>
                  <a:moveTo>
                    <a:pt x="715" y="1"/>
                  </a:moveTo>
                  <a:lnTo>
                    <a:pt x="1" y="463"/>
                  </a:lnTo>
                  <a:lnTo>
                    <a:pt x="4698" y="7746"/>
                  </a:lnTo>
                  <a:lnTo>
                    <a:pt x="5415" y="7286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4"/>
            <p:cNvSpPr/>
            <p:nvPr/>
          </p:nvSpPr>
          <p:spPr>
            <a:xfrm>
              <a:off x="4598950" y="5308050"/>
              <a:ext cx="14775" cy="163475"/>
            </a:xfrm>
            <a:custGeom>
              <a:avLst/>
              <a:gdLst/>
              <a:ahLst/>
              <a:cxnLst/>
              <a:rect l="l" t="t" r="r" b="b"/>
              <a:pathLst>
                <a:path w="591" h="6539" extrusionOk="0">
                  <a:moveTo>
                    <a:pt x="249" y="1"/>
                  </a:moveTo>
                  <a:lnTo>
                    <a:pt x="1" y="6538"/>
                  </a:lnTo>
                  <a:cubicBezTo>
                    <a:pt x="115" y="6505"/>
                    <a:pt x="232" y="6471"/>
                    <a:pt x="346" y="6438"/>
                  </a:cubicBezTo>
                  <a:lnTo>
                    <a:pt x="591" y="11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4"/>
            <p:cNvSpPr/>
            <p:nvPr/>
          </p:nvSpPr>
          <p:spPr>
            <a:xfrm>
              <a:off x="4586125" y="5294975"/>
              <a:ext cx="40675" cy="180400"/>
            </a:xfrm>
            <a:custGeom>
              <a:avLst/>
              <a:gdLst/>
              <a:ahLst/>
              <a:cxnLst/>
              <a:rect l="l" t="t" r="r" b="b"/>
              <a:pathLst>
                <a:path w="1627" h="7216" extrusionOk="0">
                  <a:moveTo>
                    <a:pt x="531" y="1"/>
                  </a:moveTo>
                  <a:cubicBezTo>
                    <a:pt x="464" y="4"/>
                    <a:pt x="397" y="27"/>
                    <a:pt x="346" y="71"/>
                  </a:cubicBezTo>
                  <a:cubicBezTo>
                    <a:pt x="296" y="115"/>
                    <a:pt x="269" y="178"/>
                    <a:pt x="266" y="245"/>
                  </a:cubicBezTo>
                  <a:lnTo>
                    <a:pt x="1" y="7216"/>
                  </a:lnTo>
                  <a:lnTo>
                    <a:pt x="256" y="7139"/>
                  </a:lnTo>
                  <a:lnTo>
                    <a:pt x="521" y="255"/>
                  </a:lnTo>
                  <a:lnTo>
                    <a:pt x="1369" y="289"/>
                  </a:lnTo>
                  <a:lnTo>
                    <a:pt x="1117" y="6884"/>
                  </a:lnTo>
                  <a:cubicBezTo>
                    <a:pt x="1201" y="6857"/>
                    <a:pt x="1288" y="6833"/>
                    <a:pt x="1376" y="6807"/>
                  </a:cubicBezTo>
                  <a:lnTo>
                    <a:pt x="1620" y="299"/>
                  </a:lnTo>
                  <a:cubicBezTo>
                    <a:pt x="1627" y="158"/>
                    <a:pt x="1516" y="41"/>
                    <a:pt x="1379" y="34"/>
                  </a:cubicBezTo>
                  <a:lnTo>
                    <a:pt x="5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4"/>
            <p:cNvSpPr/>
            <p:nvPr/>
          </p:nvSpPr>
          <p:spPr>
            <a:xfrm>
              <a:off x="4592500" y="5301425"/>
              <a:ext cx="27850" cy="172100"/>
            </a:xfrm>
            <a:custGeom>
              <a:avLst/>
              <a:gdLst/>
              <a:ahLst/>
              <a:cxnLst/>
              <a:rect l="l" t="t" r="r" b="b"/>
              <a:pathLst>
                <a:path w="1114" h="6884" extrusionOk="0">
                  <a:moveTo>
                    <a:pt x="266" y="1"/>
                  </a:moveTo>
                  <a:lnTo>
                    <a:pt x="1" y="6884"/>
                  </a:lnTo>
                  <a:cubicBezTo>
                    <a:pt x="85" y="6857"/>
                    <a:pt x="175" y="6834"/>
                    <a:pt x="259" y="6807"/>
                  </a:cubicBezTo>
                  <a:lnTo>
                    <a:pt x="507" y="266"/>
                  </a:lnTo>
                  <a:lnTo>
                    <a:pt x="849" y="279"/>
                  </a:lnTo>
                  <a:lnTo>
                    <a:pt x="604" y="6703"/>
                  </a:lnTo>
                  <a:cubicBezTo>
                    <a:pt x="688" y="6679"/>
                    <a:pt x="775" y="6653"/>
                    <a:pt x="862" y="6629"/>
                  </a:cubicBezTo>
                  <a:lnTo>
                    <a:pt x="1114" y="34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4"/>
            <p:cNvSpPr/>
            <p:nvPr/>
          </p:nvSpPr>
          <p:spPr>
            <a:xfrm>
              <a:off x="4078275" y="5076225"/>
              <a:ext cx="131450" cy="184825"/>
            </a:xfrm>
            <a:custGeom>
              <a:avLst/>
              <a:gdLst/>
              <a:ahLst/>
              <a:cxnLst/>
              <a:rect l="l" t="t" r="r" b="b"/>
              <a:pathLst>
                <a:path w="5258" h="7393" extrusionOk="0">
                  <a:moveTo>
                    <a:pt x="4976" y="0"/>
                  </a:moveTo>
                  <a:lnTo>
                    <a:pt x="1" y="7202"/>
                  </a:lnTo>
                  <a:lnTo>
                    <a:pt x="283" y="7393"/>
                  </a:lnTo>
                  <a:lnTo>
                    <a:pt x="5258" y="19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4"/>
            <p:cNvSpPr/>
            <p:nvPr/>
          </p:nvSpPr>
          <p:spPr>
            <a:xfrm>
              <a:off x="4062875" y="5061075"/>
              <a:ext cx="162200" cy="215150"/>
            </a:xfrm>
            <a:custGeom>
              <a:avLst/>
              <a:gdLst/>
              <a:ahLst/>
              <a:cxnLst/>
              <a:rect l="l" t="t" r="r" b="b"/>
              <a:pathLst>
                <a:path w="6488" h="8606" extrusionOk="0">
                  <a:moveTo>
                    <a:pt x="5529" y="254"/>
                  </a:moveTo>
                  <a:lnTo>
                    <a:pt x="6226" y="737"/>
                  </a:lnTo>
                  <a:lnTo>
                    <a:pt x="962" y="8354"/>
                  </a:lnTo>
                  <a:lnTo>
                    <a:pt x="262" y="7871"/>
                  </a:lnTo>
                  <a:lnTo>
                    <a:pt x="5529" y="254"/>
                  </a:lnTo>
                  <a:close/>
                  <a:moveTo>
                    <a:pt x="5530" y="0"/>
                  </a:moveTo>
                  <a:cubicBezTo>
                    <a:pt x="5448" y="0"/>
                    <a:pt x="5368" y="39"/>
                    <a:pt x="5317" y="110"/>
                  </a:cubicBezTo>
                  <a:lnTo>
                    <a:pt x="54" y="7727"/>
                  </a:lnTo>
                  <a:cubicBezTo>
                    <a:pt x="13" y="7781"/>
                    <a:pt x="0" y="7851"/>
                    <a:pt x="10" y="7915"/>
                  </a:cubicBezTo>
                  <a:cubicBezTo>
                    <a:pt x="24" y="7982"/>
                    <a:pt x="60" y="8042"/>
                    <a:pt x="117" y="8079"/>
                  </a:cubicBezTo>
                  <a:lnTo>
                    <a:pt x="815" y="8562"/>
                  </a:lnTo>
                  <a:cubicBezTo>
                    <a:pt x="860" y="8592"/>
                    <a:pt x="911" y="8606"/>
                    <a:pt x="961" y="8606"/>
                  </a:cubicBezTo>
                  <a:cubicBezTo>
                    <a:pt x="1041" y="8606"/>
                    <a:pt x="1121" y="8569"/>
                    <a:pt x="1170" y="8498"/>
                  </a:cubicBezTo>
                  <a:lnTo>
                    <a:pt x="6434" y="881"/>
                  </a:lnTo>
                  <a:cubicBezTo>
                    <a:pt x="6471" y="824"/>
                    <a:pt x="6488" y="757"/>
                    <a:pt x="6474" y="690"/>
                  </a:cubicBezTo>
                  <a:cubicBezTo>
                    <a:pt x="6464" y="623"/>
                    <a:pt x="6424" y="566"/>
                    <a:pt x="6370" y="526"/>
                  </a:cubicBezTo>
                  <a:lnTo>
                    <a:pt x="5673" y="43"/>
                  </a:lnTo>
                  <a:cubicBezTo>
                    <a:pt x="5629" y="14"/>
                    <a:pt x="5579" y="0"/>
                    <a:pt x="5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4"/>
            <p:cNvSpPr/>
            <p:nvPr/>
          </p:nvSpPr>
          <p:spPr>
            <a:xfrm>
              <a:off x="4069400" y="5067425"/>
              <a:ext cx="149150" cy="202525"/>
            </a:xfrm>
            <a:custGeom>
              <a:avLst/>
              <a:gdLst/>
              <a:ahLst/>
              <a:cxnLst/>
              <a:rect l="l" t="t" r="r" b="b"/>
              <a:pathLst>
                <a:path w="5966" h="8101" extrusionOk="0">
                  <a:moveTo>
                    <a:pt x="5331" y="352"/>
                  </a:moveTo>
                  <a:lnTo>
                    <a:pt x="5613" y="547"/>
                  </a:lnTo>
                  <a:lnTo>
                    <a:pt x="638" y="7745"/>
                  </a:lnTo>
                  <a:lnTo>
                    <a:pt x="356" y="7554"/>
                  </a:lnTo>
                  <a:lnTo>
                    <a:pt x="5331" y="352"/>
                  </a:lnTo>
                  <a:close/>
                  <a:moveTo>
                    <a:pt x="5268" y="0"/>
                  </a:moveTo>
                  <a:lnTo>
                    <a:pt x="1" y="7617"/>
                  </a:lnTo>
                  <a:lnTo>
                    <a:pt x="701" y="8100"/>
                  </a:lnTo>
                  <a:lnTo>
                    <a:pt x="5965" y="483"/>
                  </a:lnTo>
                  <a:lnTo>
                    <a:pt x="52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54"/>
            <p:cNvSpPr/>
            <p:nvPr/>
          </p:nvSpPr>
          <p:spPr>
            <a:xfrm>
              <a:off x="3385700" y="5258175"/>
              <a:ext cx="100950" cy="140350"/>
            </a:xfrm>
            <a:custGeom>
              <a:avLst/>
              <a:gdLst/>
              <a:ahLst/>
              <a:cxnLst/>
              <a:rect l="l" t="t" r="r" b="b"/>
              <a:pathLst>
                <a:path w="4038" h="5614" extrusionOk="0">
                  <a:moveTo>
                    <a:pt x="282" y="1"/>
                  </a:moveTo>
                  <a:lnTo>
                    <a:pt x="1" y="195"/>
                  </a:lnTo>
                  <a:lnTo>
                    <a:pt x="3756" y="5613"/>
                  </a:lnTo>
                  <a:lnTo>
                    <a:pt x="4037" y="5419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54"/>
            <p:cNvSpPr/>
            <p:nvPr/>
          </p:nvSpPr>
          <p:spPr>
            <a:xfrm>
              <a:off x="3369600" y="5243050"/>
              <a:ext cx="133150" cy="170650"/>
            </a:xfrm>
            <a:custGeom>
              <a:avLst/>
              <a:gdLst/>
              <a:ahLst/>
              <a:cxnLst/>
              <a:rect l="l" t="t" r="r" b="b"/>
              <a:pathLst>
                <a:path w="5326" h="6826" extrusionOk="0">
                  <a:moveTo>
                    <a:pt x="990" y="254"/>
                  </a:moveTo>
                  <a:lnTo>
                    <a:pt x="5033" y="6091"/>
                  </a:lnTo>
                  <a:lnTo>
                    <a:pt x="4333" y="6574"/>
                  </a:lnTo>
                  <a:lnTo>
                    <a:pt x="293" y="737"/>
                  </a:lnTo>
                  <a:lnTo>
                    <a:pt x="990" y="254"/>
                  </a:lnTo>
                  <a:close/>
                  <a:moveTo>
                    <a:pt x="991" y="1"/>
                  </a:moveTo>
                  <a:cubicBezTo>
                    <a:pt x="941" y="1"/>
                    <a:pt x="891" y="15"/>
                    <a:pt x="846" y="46"/>
                  </a:cubicBezTo>
                  <a:lnTo>
                    <a:pt x="148" y="529"/>
                  </a:lnTo>
                  <a:cubicBezTo>
                    <a:pt x="31" y="606"/>
                    <a:pt x="1" y="767"/>
                    <a:pt x="85" y="881"/>
                  </a:cubicBezTo>
                  <a:lnTo>
                    <a:pt x="4125" y="6718"/>
                  </a:lnTo>
                  <a:cubicBezTo>
                    <a:pt x="4175" y="6785"/>
                    <a:pt x="4252" y="6825"/>
                    <a:pt x="4336" y="6825"/>
                  </a:cubicBezTo>
                  <a:cubicBezTo>
                    <a:pt x="4386" y="6825"/>
                    <a:pt x="4437" y="6812"/>
                    <a:pt x="4480" y="6781"/>
                  </a:cubicBezTo>
                  <a:lnTo>
                    <a:pt x="5178" y="6299"/>
                  </a:lnTo>
                  <a:cubicBezTo>
                    <a:pt x="5295" y="6218"/>
                    <a:pt x="5325" y="6061"/>
                    <a:pt x="5241" y="5943"/>
                  </a:cubicBezTo>
                  <a:lnTo>
                    <a:pt x="1198" y="110"/>
                  </a:lnTo>
                  <a:cubicBezTo>
                    <a:pt x="1150" y="39"/>
                    <a:pt x="1072" y="1"/>
                    <a:pt x="9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54"/>
            <p:cNvSpPr/>
            <p:nvPr/>
          </p:nvSpPr>
          <p:spPr>
            <a:xfrm>
              <a:off x="3376900" y="5249375"/>
              <a:ext cx="118550" cy="158025"/>
            </a:xfrm>
            <a:custGeom>
              <a:avLst/>
              <a:gdLst/>
              <a:ahLst/>
              <a:cxnLst/>
              <a:rect l="l" t="t" r="r" b="b"/>
              <a:pathLst>
                <a:path w="4742" h="6321" extrusionOk="0">
                  <a:moveTo>
                    <a:pt x="634" y="353"/>
                  </a:moveTo>
                  <a:lnTo>
                    <a:pt x="4386" y="5771"/>
                  </a:lnTo>
                  <a:lnTo>
                    <a:pt x="4108" y="5965"/>
                  </a:lnTo>
                  <a:lnTo>
                    <a:pt x="353" y="547"/>
                  </a:lnTo>
                  <a:lnTo>
                    <a:pt x="634" y="353"/>
                  </a:lnTo>
                  <a:close/>
                  <a:moveTo>
                    <a:pt x="701" y="1"/>
                  </a:moveTo>
                  <a:lnTo>
                    <a:pt x="1" y="484"/>
                  </a:lnTo>
                  <a:lnTo>
                    <a:pt x="4041" y="6321"/>
                  </a:lnTo>
                  <a:lnTo>
                    <a:pt x="4741" y="583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4"/>
            <p:cNvSpPr/>
            <p:nvPr/>
          </p:nvSpPr>
          <p:spPr>
            <a:xfrm>
              <a:off x="4773225" y="2980525"/>
              <a:ext cx="165125" cy="185350"/>
            </a:xfrm>
            <a:custGeom>
              <a:avLst/>
              <a:gdLst/>
              <a:ahLst/>
              <a:cxnLst/>
              <a:rect l="l" t="t" r="r" b="b"/>
              <a:pathLst>
                <a:path w="6605" h="7414" extrusionOk="0">
                  <a:moveTo>
                    <a:pt x="6347" y="1"/>
                  </a:moveTo>
                  <a:lnTo>
                    <a:pt x="0" y="7186"/>
                  </a:lnTo>
                  <a:lnTo>
                    <a:pt x="258" y="7414"/>
                  </a:lnTo>
                  <a:lnTo>
                    <a:pt x="6605" y="22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4"/>
            <p:cNvSpPr/>
            <p:nvPr/>
          </p:nvSpPr>
          <p:spPr>
            <a:xfrm>
              <a:off x="4757200" y="2965175"/>
              <a:ext cx="197175" cy="216050"/>
            </a:xfrm>
            <a:custGeom>
              <a:avLst/>
              <a:gdLst/>
              <a:ahLst/>
              <a:cxnLst/>
              <a:rect l="l" t="t" r="r" b="b"/>
              <a:pathLst>
                <a:path w="7887" h="8642" extrusionOk="0">
                  <a:moveTo>
                    <a:pt x="6968" y="259"/>
                  </a:moveTo>
                  <a:lnTo>
                    <a:pt x="7605" y="823"/>
                  </a:lnTo>
                  <a:lnTo>
                    <a:pt x="923" y="8390"/>
                  </a:lnTo>
                  <a:lnTo>
                    <a:pt x="282" y="7823"/>
                  </a:lnTo>
                  <a:lnTo>
                    <a:pt x="6968" y="259"/>
                  </a:lnTo>
                  <a:close/>
                  <a:moveTo>
                    <a:pt x="6964" y="1"/>
                  </a:moveTo>
                  <a:cubicBezTo>
                    <a:pt x="6959" y="1"/>
                    <a:pt x="6955" y="1"/>
                    <a:pt x="6951" y="1"/>
                  </a:cubicBezTo>
                  <a:cubicBezTo>
                    <a:pt x="6884" y="8"/>
                    <a:pt x="6820" y="38"/>
                    <a:pt x="6777" y="88"/>
                  </a:cubicBezTo>
                  <a:lnTo>
                    <a:pt x="95" y="7652"/>
                  </a:lnTo>
                  <a:cubicBezTo>
                    <a:pt x="1" y="7756"/>
                    <a:pt x="11" y="7917"/>
                    <a:pt x="115" y="8011"/>
                  </a:cubicBezTo>
                  <a:lnTo>
                    <a:pt x="752" y="8577"/>
                  </a:lnTo>
                  <a:cubicBezTo>
                    <a:pt x="799" y="8618"/>
                    <a:pt x="859" y="8641"/>
                    <a:pt x="919" y="8641"/>
                  </a:cubicBezTo>
                  <a:lnTo>
                    <a:pt x="936" y="8641"/>
                  </a:lnTo>
                  <a:cubicBezTo>
                    <a:pt x="1003" y="8634"/>
                    <a:pt x="1067" y="8604"/>
                    <a:pt x="1111" y="8554"/>
                  </a:cubicBezTo>
                  <a:lnTo>
                    <a:pt x="7796" y="990"/>
                  </a:lnTo>
                  <a:cubicBezTo>
                    <a:pt x="7886" y="883"/>
                    <a:pt x="7876" y="725"/>
                    <a:pt x="7772" y="632"/>
                  </a:cubicBezTo>
                  <a:lnTo>
                    <a:pt x="7135" y="65"/>
                  </a:lnTo>
                  <a:cubicBezTo>
                    <a:pt x="7088" y="24"/>
                    <a:pt x="7026" y="1"/>
                    <a:pt x="69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4"/>
            <p:cNvSpPr/>
            <p:nvPr/>
          </p:nvSpPr>
          <p:spPr>
            <a:xfrm>
              <a:off x="4764325" y="2971575"/>
              <a:ext cx="183000" cy="203350"/>
            </a:xfrm>
            <a:custGeom>
              <a:avLst/>
              <a:gdLst/>
              <a:ahLst/>
              <a:cxnLst/>
              <a:rect l="l" t="t" r="r" b="b"/>
              <a:pathLst>
                <a:path w="7320" h="8134" extrusionOk="0">
                  <a:moveTo>
                    <a:pt x="6703" y="362"/>
                  </a:moveTo>
                  <a:lnTo>
                    <a:pt x="6961" y="590"/>
                  </a:lnTo>
                  <a:lnTo>
                    <a:pt x="614" y="7772"/>
                  </a:lnTo>
                  <a:lnTo>
                    <a:pt x="356" y="7544"/>
                  </a:lnTo>
                  <a:lnTo>
                    <a:pt x="6703" y="362"/>
                  </a:lnTo>
                  <a:close/>
                  <a:moveTo>
                    <a:pt x="6679" y="0"/>
                  </a:moveTo>
                  <a:lnTo>
                    <a:pt x="1" y="7564"/>
                  </a:lnTo>
                  <a:lnTo>
                    <a:pt x="638" y="8134"/>
                  </a:lnTo>
                  <a:lnTo>
                    <a:pt x="7320" y="567"/>
                  </a:lnTo>
                  <a:lnTo>
                    <a:pt x="6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4"/>
            <p:cNvSpPr/>
            <p:nvPr/>
          </p:nvSpPr>
          <p:spPr>
            <a:xfrm>
              <a:off x="3115475" y="5038500"/>
              <a:ext cx="16200" cy="200600"/>
            </a:xfrm>
            <a:custGeom>
              <a:avLst/>
              <a:gdLst/>
              <a:ahLst/>
              <a:cxnLst/>
              <a:rect l="l" t="t" r="r" b="b"/>
              <a:pathLst>
                <a:path w="648" h="8024" extrusionOk="0">
                  <a:moveTo>
                    <a:pt x="306" y="0"/>
                  </a:moveTo>
                  <a:lnTo>
                    <a:pt x="1" y="8010"/>
                  </a:lnTo>
                  <a:lnTo>
                    <a:pt x="343" y="8023"/>
                  </a:lnTo>
                  <a:lnTo>
                    <a:pt x="648" y="14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4"/>
            <p:cNvSpPr/>
            <p:nvPr/>
          </p:nvSpPr>
          <p:spPr>
            <a:xfrm>
              <a:off x="3102400" y="5025500"/>
              <a:ext cx="42275" cy="226500"/>
            </a:xfrm>
            <a:custGeom>
              <a:avLst/>
              <a:gdLst/>
              <a:ahLst/>
              <a:cxnLst/>
              <a:rect l="l" t="t" r="r" b="b"/>
              <a:pathLst>
                <a:path w="1691" h="9060" extrusionOk="0">
                  <a:moveTo>
                    <a:pt x="584" y="256"/>
                  </a:moveTo>
                  <a:lnTo>
                    <a:pt x="1432" y="289"/>
                  </a:lnTo>
                  <a:lnTo>
                    <a:pt x="1107" y="8805"/>
                  </a:lnTo>
                  <a:lnTo>
                    <a:pt x="259" y="8771"/>
                  </a:lnTo>
                  <a:lnTo>
                    <a:pt x="584" y="256"/>
                  </a:lnTo>
                  <a:close/>
                  <a:moveTo>
                    <a:pt x="582" y="0"/>
                  </a:moveTo>
                  <a:cubicBezTo>
                    <a:pt x="517" y="0"/>
                    <a:pt x="457" y="27"/>
                    <a:pt x="410" y="71"/>
                  </a:cubicBezTo>
                  <a:cubicBezTo>
                    <a:pt x="359" y="115"/>
                    <a:pt x="333" y="178"/>
                    <a:pt x="329" y="246"/>
                  </a:cubicBezTo>
                  <a:lnTo>
                    <a:pt x="4" y="8761"/>
                  </a:lnTo>
                  <a:cubicBezTo>
                    <a:pt x="1" y="8902"/>
                    <a:pt x="108" y="9020"/>
                    <a:pt x="249" y="9026"/>
                  </a:cubicBezTo>
                  <a:lnTo>
                    <a:pt x="1097" y="9060"/>
                  </a:lnTo>
                  <a:lnTo>
                    <a:pt x="1107" y="9060"/>
                  </a:lnTo>
                  <a:cubicBezTo>
                    <a:pt x="1244" y="9060"/>
                    <a:pt x="1355" y="8952"/>
                    <a:pt x="1362" y="8815"/>
                  </a:cubicBezTo>
                  <a:lnTo>
                    <a:pt x="1687" y="299"/>
                  </a:lnTo>
                  <a:cubicBezTo>
                    <a:pt x="1690" y="158"/>
                    <a:pt x="1583" y="41"/>
                    <a:pt x="1442" y="38"/>
                  </a:cubicBezTo>
                  <a:lnTo>
                    <a:pt x="594" y="1"/>
                  </a:lnTo>
                  <a:cubicBezTo>
                    <a:pt x="590" y="1"/>
                    <a:pt x="586" y="0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4"/>
            <p:cNvSpPr/>
            <p:nvPr/>
          </p:nvSpPr>
          <p:spPr>
            <a:xfrm>
              <a:off x="3108850" y="5031875"/>
              <a:ext cx="29375" cy="213750"/>
            </a:xfrm>
            <a:custGeom>
              <a:avLst/>
              <a:gdLst/>
              <a:ahLst/>
              <a:cxnLst/>
              <a:rect l="l" t="t" r="r" b="b"/>
              <a:pathLst>
                <a:path w="1175" h="8550" extrusionOk="0">
                  <a:moveTo>
                    <a:pt x="571" y="265"/>
                  </a:moveTo>
                  <a:lnTo>
                    <a:pt x="913" y="279"/>
                  </a:lnTo>
                  <a:lnTo>
                    <a:pt x="608" y="8288"/>
                  </a:lnTo>
                  <a:lnTo>
                    <a:pt x="266" y="8275"/>
                  </a:lnTo>
                  <a:lnTo>
                    <a:pt x="571" y="265"/>
                  </a:lnTo>
                  <a:close/>
                  <a:moveTo>
                    <a:pt x="326" y="1"/>
                  </a:moveTo>
                  <a:lnTo>
                    <a:pt x="1" y="8516"/>
                  </a:lnTo>
                  <a:lnTo>
                    <a:pt x="849" y="8550"/>
                  </a:lnTo>
                  <a:lnTo>
                    <a:pt x="1174" y="3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4"/>
            <p:cNvSpPr/>
            <p:nvPr/>
          </p:nvSpPr>
          <p:spPr>
            <a:xfrm>
              <a:off x="1514975" y="1519925"/>
              <a:ext cx="25350" cy="218875"/>
            </a:xfrm>
            <a:custGeom>
              <a:avLst/>
              <a:gdLst/>
              <a:ahLst/>
              <a:cxnLst/>
              <a:rect l="l" t="t" r="r" b="b"/>
              <a:pathLst>
                <a:path w="1014" h="8755" extrusionOk="0">
                  <a:moveTo>
                    <a:pt x="672" y="1"/>
                  </a:moveTo>
                  <a:lnTo>
                    <a:pt x="1" y="8728"/>
                  </a:lnTo>
                  <a:lnTo>
                    <a:pt x="343" y="8755"/>
                  </a:lnTo>
                  <a:lnTo>
                    <a:pt x="1013" y="28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4"/>
            <p:cNvSpPr/>
            <p:nvPr/>
          </p:nvSpPr>
          <p:spPr>
            <a:xfrm>
              <a:off x="1501575" y="1506850"/>
              <a:ext cx="52150" cy="245025"/>
            </a:xfrm>
            <a:custGeom>
              <a:avLst/>
              <a:gdLst/>
              <a:ahLst/>
              <a:cxnLst/>
              <a:rect l="l" t="t" r="r" b="b"/>
              <a:pathLst>
                <a:path w="2086" h="9801" extrusionOk="0">
                  <a:moveTo>
                    <a:pt x="976" y="249"/>
                  </a:moveTo>
                  <a:lnTo>
                    <a:pt x="1824" y="316"/>
                  </a:lnTo>
                  <a:lnTo>
                    <a:pt x="1110" y="9549"/>
                  </a:lnTo>
                  <a:lnTo>
                    <a:pt x="265" y="9482"/>
                  </a:lnTo>
                  <a:lnTo>
                    <a:pt x="976" y="249"/>
                  </a:lnTo>
                  <a:close/>
                  <a:moveTo>
                    <a:pt x="1006" y="1"/>
                  </a:moveTo>
                  <a:cubicBezTo>
                    <a:pt x="902" y="172"/>
                    <a:pt x="802" y="346"/>
                    <a:pt x="701" y="517"/>
                  </a:cubicBezTo>
                  <a:lnTo>
                    <a:pt x="14" y="9462"/>
                  </a:lnTo>
                  <a:cubicBezTo>
                    <a:pt x="1" y="9603"/>
                    <a:pt x="104" y="9724"/>
                    <a:pt x="245" y="9737"/>
                  </a:cubicBezTo>
                  <a:lnTo>
                    <a:pt x="1094" y="9801"/>
                  </a:lnTo>
                  <a:lnTo>
                    <a:pt x="1114" y="9801"/>
                  </a:lnTo>
                  <a:cubicBezTo>
                    <a:pt x="1244" y="9801"/>
                    <a:pt x="1355" y="9697"/>
                    <a:pt x="1365" y="9566"/>
                  </a:cubicBezTo>
                  <a:lnTo>
                    <a:pt x="2076" y="339"/>
                  </a:lnTo>
                  <a:cubicBezTo>
                    <a:pt x="2086" y="199"/>
                    <a:pt x="1982" y="74"/>
                    <a:pt x="1845" y="64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4"/>
            <p:cNvSpPr/>
            <p:nvPr/>
          </p:nvSpPr>
          <p:spPr>
            <a:xfrm>
              <a:off x="1508200" y="1513050"/>
              <a:ext cx="39000" cy="232550"/>
            </a:xfrm>
            <a:custGeom>
              <a:avLst/>
              <a:gdLst/>
              <a:ahLst/>
              <a:cxnLst/>
              <a:rect l="l" t="t" r="r" b="b"/>
              <a:pathLst>
                <a:path w="1560" h="9302" extrusionOk="0">
                  <a:moveTo>
                    <a:pt x="943" y="276"/>
                  </a:moveTo>
                  <a:lnTo>
                    <a:pt x="1284" y="303"/>
                  </a:lnTo>
                  <a:lnTo>
                    <a:pt x="614" y="9030"/>
                  </a:lnTo>
                  <a:lnTo>
                    <a:pt x="272" y="9003"/>
                  </a:lnTo>
                  <a:lnTo>
                    <a:pt x="943" y="276"/>
                  </a:lnTo>
                  <a:close/>
                  <a:moveTo>
                    <a:pt x="711" y="1"/>
                  </a:moveTo>
                  <a:lnTo>
                    <a:pt x="0" y="9234"/>
                  </a:lnTo>
                  <a:lnTo>
                    <a:pt x="849" y="9301"/>
                  </a:lnTo>
                  <a:lnTo>
                    <a:pt x="1559" y="68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4"/>
            <p:cNvSpPr/>
            <p:nvPr/>
          </p:nvSpPr>
          <p:spPr>
            <a:xfrm>
              <a:off x="1765675" y="3382350"/>
              <a:ext cx="109825" cy="257675"/>
            </a:xfrm>
            <a:custGeom>
              <a:avLst/>
              <a:gdLst/>
              <a:ahLst/>
              <a:cxnLst/>
              <a:rect l="l" t="t" r="r" b="b"/>
              <a:pathLst>
                <a:path w="4393" h="10307" extrusionOk="0">
                  <a:moveTo>
                    <a:pt x="323" y="1"/>
                  </a:moveTo>
                  <a:lnTo>
                    <a:pt x="1" y="128"/>
                  </a:lnTo>
                  <a:lnTo>
                    <a:pt x="4074" y="10307"/>
                  </a:lnTo>
                  <a:lnTo>
                    <a:pt x="4393" y="10179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4"/>
            <p:cNvSpPr/>
            <p:nvPr/>
          </p:nvSpPr>
          <p:spPr>
            <a:xfrm>
              <a:off x="1750250" y="3367700"/>
              <a:ext cx="140775" cy="286925"/>
            </a:xfrm>
            <a:custGeom>
              <a:avLst/>
              <a:gdLst/>
              <a:ahLst/>
              <a:cxnLst/>
              <a:rect l="l" t="t" r="r" b="b"/>
              <a:pathLst>
                <a:path w="5631" h="11477" extrusionOk="0">
                  <a:moveTo>
                    <a:pt x="1081" y="255"/>
                  </a:moveTo>
                  <a:lnTo>
                    <a:pt x="5342" y="10906"/>
                  </a:lnTo>
                  <a:lnTo>
                    <a:pt x="4547" y="11221"/>
                  </a:lnTo>
                  <a:lnTo>
                    <a:pt x="289" y="570"/>
                  </a:lnTo>
                  <a:lnTo>
                    <a:pt x="1081" y="255"/>
                  </a:lnTo>
                  <a:close/>
                  <a:moveTo>
                    <a:pt x="1083" y="1"/>
                  </a:moveTo>
                  <a:cubicBezTo>
                    <a:pt x="1051" y="1"/>
                    <a:pt x="1018" y="7"/>
                    <a:pt x="987" y="20"/>
                  </a:cubicBezTo>
                  <a:lnTo>
                    <a:pt x="192" y="335"/>
                  </a:lnTo>
                  <a:cubicBezTo>
                    <a:pt x="65" y="385"/>
                    <a:pt x="1" y="533"/>
                    <a:pt x="51" y="664"/>
                  </a:cubicBezTo>
                  <a:lnTo>
                    <a:pt x="4313" y="11315"/>
                  </a:lnTo>
                  <a:cubicBezTo>
                    <a:pt x="4349" y="11412"/>
                    <a:pt x="4443" y="11476"/>
                    <a:pt x="4547" y="11476"/>
                  </a:cubicBezTo>
                  <a:cubicBezTo>
                    <a:pt x="4581" y="11476"/>
                    <a:pt x="4611" y="11469"/>
                    <a:pt x="4641" y="11459"/>
                  </a:cubicBezTo>
                  <a:lnTo>
                    <a:pt x="5436" y="11141"/>
                  </a:lnTo>
                  <a:cubicBezTo>
                    <a:pt x="5566" y="11087"/>
                    <a:pt x="5630" y="10940"/>
                    <a:pt x="5576" y="10809"/>
                  </a:cubicBezTo>
                  <a:lnTo>
                    <a:pt x="1315" y="161"/>
                  </a:lnTo>
                  <a:cubicBezTo>
                    <a:pt x="1277" y="62"/>
                    <a:pt x="1183" y="1"/>
                    <a:pt x="10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4"/>
            <p:cNvSpPr/>
            <p:nvPr/>
          </p:nvSpPr>
          <p:spPr>
            <a:xfrm>
              <a:off x="1757475" y="3374050"/>
              <a:ext cx="126325" cy="274200"/>
            </a:xfrm>
            <a:custGeom>
              <a:avLst/>
              <a:gdLst/>
              <a:ahLst/>
              <a:cxnLst/>
              <a:rect l="l" t="t" r="r" b="b"/>
              <a:pathLst>
                <a:path w="5053" h="10968" extrusionOk="0">
                  <a:moveTo>
                    <a:pt x="647" y="333"/>
                  </a:moveTo>
                  <a:lnTo>
                    <a:pt x="4721" y="10511"/>
                  </a:lnTo>
                  <a:lnTo>
                    <a:pt x="4399" y="10639"/>
                  </a:lnTo>
                  <a:lnTo>
                    <a:pt x="326" y="460"/>
                  </a:lnTo>
                  <a:lnTo>
                    <a:pt x="647" y="333"/>
                  </a:lnTo>
                  <a:close/>
                  <a:moveTo>
                    <a:pt x="792" y="1"/>
                  </a:moveTo>
                  <a:lnTo>
                    <a:pt x="0" y="316"/>
                  </a:lnTo>
                  <a:lnTo>
                    <a:pt x="4258" y="10967"/>
                  </a:lnTo>
                  <a:lnTo>
                    <a:pt x="5053" y="10652"/>
                  </a:lnTo>
                  <a:lnTo>
                    <a:pt x="7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4"/>
            <p:cNvSpPr/>
            <p:nvPr/>
          </p:nvSpPr>
          <p:spPr>
            <a:xfrm>
              <a:off x="1571725" y="2724125"/>
              <a:ext cx="160625" cy="259950"/>
            </a:xfrm>
            <a:custGeom>
              <a:avLst/>
              <a:gdLst/>
              <a:ahLst/>
              <a:cxnLst/>
              <a:rect l="l" t="t" r="r" b="b"/>
              <a:pathLst>
                <a:path w="6425" h="10398" extrusionOk="0">
                  <a:moveTo>
                    <a:pt x="6129" y="1"/>
                  </a:moveTo>
                  <a:lnTo>
                    <a:pt x="1" y="10220"/>
                  </a:lnTo>
                  <a:lnTo>
                    <a:pt x="296" y="10398"/>
                  </a:lnTo>
                  <a:lnTo>
                    <a:pt x="6424" y="179"/>
                  </a:lnTo>
                  <a:lnTo>
                    <a:pt x="61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4"/>
            <p:cNvSpPr/>
            <p:nvPr/>
          </p:nvSpPr>
          <p:spPr>
            <a:xfrm>
              <a:off x="1555650" y="2709300"/>
              <a:ext cx="191875" cy="289950"/>
            </a:xfrm>
            <a:custGeom>
              <a:avLst/>
              <a:gdLst/>
              <a:ahLst/>
              <a:cxnLst/>
              <a:rect l="l" t="t" r="r" b="b"/>
              <a:pathLst>
                <a:path w="7675" h="11598" extrusionOk="0">
                  <a:moveTo>
                    <a:pt x="6682" y="255"/>
                  </a:moveTo>
                  <a:lnTo>
                    <a:pt x="7413" y="694"/>
                  </a:lnTo>
                  <a:lnTo>
                    <a:pt x="1023" y="11346"/>
                  </a:lnTo>
                  <a:lnTo>
                    <a:pt x="292" y="10907"/>
                  </a:lnTo>
                  <a:lnTo>
                    <a:pt x="6682" y="255"/>
                  </a:lnTo>
                  <a:close/>
                  <a:moveTo>
                    <a:pt x="6681" y="0"/>
                  </a:moveTo>
                  <a:cubicBezTo>
                    <a:pt x="6595" y="0"/>
                    <a:pt x="6510" y="45"/>
                    <a:pt x="6464" y="124"/>
                  </a:cubicBezTo>
                  <a:lnTo>
                    <a:pt x="74" y="10776"/>
                  </a:lnTo>
                  <a:cubicBezTo>
                    <a:pt x="0" y="10897"/>
                    <a:pt x="40" y="11051"/>
                    <a:pt x="161" y="11125"/>
                  </a:cubicBezTo>
                  <a:lnTo>
                    <a:pt x="892" y="11564"/>
                  </a:lnTo>
                  <a:cubicBezTo>
                    <a:pt x="932" y="11587"/>
                    <a:pt x="976" y="11597"/>
                    <a:pt x="1023" y="11597"/>
                  </a:cubicBezTo>
                  <a:cubicBezTo>
                    <a:pt x="1110" y="11597"/>
                    <a:pt x="1194" y="11554"/>
                    <a:pt x="1241" y="11477"/>
                  </a:cubicBezTo>
                  <a:lnTo>
                    <a:pt x="7631" y="825"/>
                  </a:lnTo>
                  <a:cubicBezTo>
                    <a:pt x="7664" y="765"/>
                    <a:pt x="7674" y="698"/>
                    <a:pt x="7661" y="631"/>
                  </a:cubicBezTo>
                  <a:cubicBezTo>
                    <a:pt x="7644" y="567"/>
                    <a:pt x="7604" y="510"/>
                    <a:pt x="7544" y="477"/>
                  </a:cubicBezTo>
                  <a:lnTo>
                    <a:pt x="6813" y="37"/>
                  </a:lnTo>
                  <a:cubicBezTo>
                    <a:pt x="6772" y="12"/>
                    <a:pt x="6726" y="0"/>
                    <a:pt x="6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4"/>
            <p:cNvSpPr/>
            <p:nvPr/>
          </p:nvSpPr>
          <p:spPr>
            <a:xfrm>
              <a:off x="1562925" y="2715675"/>
              <a:ext cx="178050" cy="277275"/>
            </a:xfrm>
            <a:custGeom>
              <a:avLst/>
              <a:gdLst/>
              <a:ahLst/>
              <a:cxnLst/>
              <a:rect l="l" t="t" r="r" b="b"/>
              <a:pathLst>
                <a:path w="7122" h="11091" extrusionOk="0">
                  <a:moveTo>
                    <a:pt x="6478" y="349"/>
                  </a:moveTo>
                  <a:lnTo>
                    <a:pt x="6776" y="527"/>
                  </a:lnTo>
                  <a:lnTo>
                    <a:pt x="644" y="10742"/>
                  </a:lnTo>
                  <a:lnTo>
                    <a:pt x="349" y="10565"/>
                  </a:lnTo>
                  <a:lnTo>
                    <a:pt x="6478" y="349"/>
                  </a:lnTo>
                  <a:close/>
                  <a:moveTo>
                    <a:pt x="6391" y="0"/>
                  </a:moveTo>
                  <a:lnTo>
                    <a:pt x="1" y="10652"/>
                  </a:lnTo>
                  <a:lnTo>
                    <a:pt x="732" y="11091"/>
                  </a:lnTo>
                  <a:lnTo>
                    <a:pt x="7122" y="439"/>
                  </a:lnTo>
                  <a:lnTo>
                    <a:pt x="6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4"/>
            <p:cNvSpPr/>
            <p:nvPr/>
          </p:nvSpPr>
          <p:spPr>
            <a:xfrm>
              <a:off x="3117650" y="592575"/>
              <a:ext cx="157700" cy="173950"/>
            </a:xfrm>
            <a:custGeom>
              <a:avLst/>
              <a:gdLst/>
              <a:ahLst/>
              <a:cxnLst/>
              <a:rect l="l" t="t" r="r" b="b"/>
              <a:pathLst>
                <a:path w="6308" h="6958" extrusionOk="0">
                  <a:moveTo>
                    <a:pt x="6052" y="1"/>
                  </a:moveTo>
                  <a:lnTo>
                    <a:pt x="1" y="6726"/>
                  </a:lnTo>
                  <a:lnTo>
                    <a:pt x="256" y="6957"/>
                  </a:lnTo>
                  <a:lnTo>
                    <a:pt x="6307" y="232"/>
                  </a:lnTo>
                  <a:lnTo>
                    <a:pt x="60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4"/>
            <p:cNvSpPr/>
            <p:nvPr/>
          </p:nvSpPr>
          <p:spPr>
            <a:xfrm>
              <a:off x="3101650" y="577325"/>
              <a:ext cx="189700" cy="204450"/>
            </a:xfrm>
            <a:custGeom>
              <a:avLst/>
              <a:gdLst/>
              <a:ahLst/>
              <a:cxnLst/>
              <a:rect l="l" t="t" r="r" b="b"/>
              <a:pathLst>
                <a:path w="7588" h="8178" extrusionOk="0">
                  <a:moveTo>
                    <a:pt x="6672" y="252"/>
                  </a:moveTo>
                  <a:lnTo>
                    <a:pt x="7306" y="825"/>
                  </a:lnTo>
                  <a:lnTo>
                    <a:pt x="912" y="7926"/>
                  </a:lnTo>
                  <a:lnTo>
                    <a:pt x="282" y="7353"/>
                  </a:lnTo>
                  <a:lnTo>
                    <a:pt x="6672" y="252"/>
                  </a:lnTo>
                  <a:close/>
                  <a:moveTo>
                    <a:pt x="6672" y="0"/>
                  </a:moveTo>
                  <a:cubicBezTo>
                    <a:pt x="6667" y="0"/>
                    <a:pt x="6663" y="0"/>
                    <a:pt x="6659" y="0"/>
                  </a:cubicBezTo>
                  <a:cubicBezTo>
                    <a:pt x="6592" y="4"/>
                    <a:pt x="6528" y="34"/>
                    <a:pt x="6485" y="84"/>
                  </a:cubicBezTo>
                  <a:lnTo>
                    <a:pt x="91" y="7185"/>
                  </a:lnTo>
                  <a:cubicBezTo>
                    <a:pt x="0" y="7289"/>
                    <a:pt x="7" y="7447"/>
                    <a:pt x="111" y="7544"/>
                  </a:cubicBezTo>
                  <a:lnTo>
                    <a:pt x="745" y="8114"/>
                  </a:lnTo>
                  <a:cubicBezTo>
                    <a:pt x="788" y="8154"/>
                    <a:pt x="852" y="8178"/>
                    <a:pt x="912" y="8178"/>
                  </a:cubicBezTo>
                  <a:lnTo>
                    <a:pt x="926" y="8178"/>
                  </a:lnTo>
                  <a:cubicBezTo>
                    <a:pt x="993" y="8174"/>
                    <a:pt x="1057" y="8144"/>
                    <a:pt x="1103" y="8094"/>
                  </a:cubicBezTo>
                  <a:lnTo>
                    <a:pt x="7494" y="993"/>
                  </a:lnTo>
                  <a:cubicBezTo>
                    <a:pt x="7588" y="889"/>
                    <a:pt x="7577" y="731"/>
                    <a:pt x="7474" y="637"/>
                  </a:cubicBezTo>
                  <a:lnTo>
                    <a:pt x="6843" y="64"/>
                  </a:lnTo>
                  <a:cubicBezTo>
                    <a:pt x="6796" y="23"/>
                    <a:pt x="6734" y="0"/>
                    <a:pt x="6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4"/>
            <p:cNvSpPr/>
            <p:nvPr/>
          </p:nvSpPr>
          <p:spPr>
            <a:xfrm>
              <a:off x="3108700" y="583600"/>
              <a:ext cx="175600" cy="191900"/>
            </a:xfrm>
            <a:custGeom>
              <a:avLst/>
              <a:gdLst/>
              <a:ahLst/>
              <a:cxnLst/>
              <a:rect l="l" t="t" r="r" b="b"/>
              <a:pathLst>
                <a:path w="7024" h="7676" extrusionOk="0">
                  <a:moveTo>
                    <a:pt x="6410" y="360"/>
                  </a:moveTo>
                  <a:lnTo>
                    <a:pt x="6665" y="591"/>
                  </a:lnTo>
                  <a:lnTo>
                    <a:pt x="614" y="7316"/>
                  </a:lnTo>
                  <a:lnTo>
                    <a:pt x="359" y="7085"/>
                  </a:lnTo>
                  <a:lnTo>
                    <a:pt x="6410" y="360"/>
                  </a:lnTo>
                  <a:close/>
                  <a:moveTo>
                    <a:pt x="6390" y="1"/>
                  </a:moveTo>
                  <a:lnTo>
                    <a:pt x="0" y="7102"/>
                  </a:lnTo>
                  <a:lnTo>
                    <a:pt x="630" y="7675"/>
                  </a:lnTo>
                  <a:lnTo>
                    <a:pt x="7024" y="574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4"/>
            <p:cNvSpPr/>
            <p:nvPr/>
          </p:nvSpPr>
          <p:spPr>
            <a:xfrm>
              <a:off x="3580250" y="591650"/>
              <a:ext cx="226650" cy="193650"/>
            </a:xfrm>
            <a:custGeom>
              <a:avLst/>
              <a:gdLst/>
              <a:ahLst/>
              <a:cxnLst/>
              <a:rect l="l" t="t" r="r" b="b"/>
              <a:pathLst>
                <a:path w="9066" h="7746" extrusionOk="0">
                  <a:moveTo>
                    <a:pt x="222" y="1"/>
                  </a:moveTo>
                  <a:lnTo>
                    <a:pt x="0" y="259"/>
                  </a:lnTo>
                  <a:lnTo>
                    <a:pt x="8845" y="7745"/>
                  </a:lnTo>
                  <a:lnTo>
                    <a:pt x="9066" y="7481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54"/>
            <p:cNvSpPr/>
            <p:nvPr/>
          </p:nvSpPr>
          <p:spPr>
            <a:xfrm>
              <a:off x="3564825" y="576325"/>
              <a:ext cx="258100" cy="224225"/>
            </a:xfrm>
            <a:custGeom>
              <a:avLst/>
              <a:gdLst/>
              <a:ahLst/>
              <a:cxnLst/>
              <a:rect l="l" t="t" r="r" b="b"/>
              <a:pathLst>
                <a:path w="10324" h="8969" extrusionOk="0">
                  <a:moveTo>
                    <a:pt x="808" y="255"/>
                  </a:moveTo>
                  <a:lnTo>
                    <a:pt x="10042" y="8063"/>
                  </a:lnTo>
                  <a:lnTo>
                    <a:pt x="9492" y="8714"/>
                  </a:lnTo>
                  <a:lnTo>
                    <a:pt x="259" y="902"/>
                  </a:lnTo>
                  <a:lnTo>
                    <a:pt x="808" y="255"/>
                  </a:lnTo>
                  <a:close/>
                  <a:moveTo>
                    <a:pt x="810" y="0"/>
                  </a:moveTo>
                  <a:cubicBezTo>
                    <a:pt x="738" y="0"/>
                    <a:pt x="668" y="31"/>
                    <a:pt x="617" y="91"/>
                  </a:cubicBezTo>
                  <a:lnTo>
                    <a:pt x="64" y="738"/>
                  </a:lnTo>
                  <a:cubicBezTo>
                    <a:pt x="21" y="788"/>
                    <a:pt x="0" y="855"/>
                    <a:pt x="7" y="922"/>
                  </a:cubicBezTo>
                  <a:cubicBezTo>
                    <a:pt x="10" y="989"/>
                    <a:pt x="44" y="1053"/>
                    <a:pt x="94" y="1096"/>
                  </a:cubicBezTo>
                  <a:lnTo>
                    <a:pt x="9328" y="8908"/>
                  </a:lnTo>
                  <a:cubicBezTo>
                    <a:pt x="9371" y="8948"/>
                    <a:pt x="9432" y="8969"/>
                    <a:pt x="9492" y="8969"/>
                  </a:cubicBezTo>
                  <a:lnTo>
                    <a:pt x="9512" y="8969"/>
                  </a:lnTo>
                  <a:cubicBezTo>
                    <a:pt x="9579" y="8962"/>
                    <a:pt x="9639" y="8932"/>
                    <a:pt x="9683" y="8878"/>
                  </a:cubicBezTo>
                  <a:lnTo>
                    <a:pt x="10233" y="8231"/>
                  </a:lnTo>
                  <a:cubicBezTo>
                    <a:pt x="10323" y="8124"/>
                    <a:pt x="10310" y="7963"/>
                    <a:pt x="10203" y="7872"/>
                  </a:cubicBezTo>
                  <a:lnTo>
                    <a:pt x="973" y="60"/>
                  </a:lnTo>
                  <a:cubicBezTo>
                    <a:pt x="925" y="20"/>
                    <a:pt x="867" y="0"/>
                    <a:pt x="8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54"/>
            <p:cNvSpPr/>
            <p:nvPr/>
          </p:nvSpPr>
          <p:spPr>
            <a:xfrm>
              <a:off x="3571275" y="582675"/>
              <a:ext cx="244600" cy="211500"/>
            </a:xfrm>
            <a:custGeom>
              <a:avLst/>
              <a:gdLst/>
              <a:ahLst/>
              <a:cxnLst/>
              <a:rect l="l" t="t" r="r" b="b"/>
              <a:pathLst>
                <a:path w="9784" h="8460" extrusionOk="0">
                  <a:moveTo>
                    <a:pt x="581" y="360"/>
                  </a:moveTo>
                  <a:lnTo>
                    <a:pt x="9425" y="7843"/>
                  </a:lnTo>
                  <a:lnTo>
                    <a:pt x="9204" y="8104"/>
                  </a:lnTo>
                  <a:lnTo>
                    <a:pt x="359" y="618"/>
                  </a:lnTo>
                  <a:lnTo>
                    <a:pt x="581" y="360"/>
                  </a:lnTo>
                  <a:close/>
                  <a:moveTo>
                    <a:pt x="550" y="1"/>
                  </a:moveTo>
                  <a:lnTo>
                    <a:pt x="1" y="648"/>
                  </a:lnTo>
                  <a:lnTo>
                    <a:pt x="9234" y="8460"/>
                  </a:lnTo>
                  <a:lnTo>
                    <a:pt x="9784" y="7809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54"/>
            <p:cNvSpPr/>
            <p:nvPr/>
          </p:nvSpPr>
          <p:spPr>
            <a:xfrm>
              <a:off x="4770775" y="590400"/>
              <a:ext cx="224500" cy="142775"/>
            </a:xfrm>
            <a:custGeom>
              <a:avLst/>
              <a:gdLst/>
              <a:ahLst/>
              <a:cxnLst/>
              <a:rect l="l" t="t" r="r" b="b"/>
              <a:pathLst>
                <a:path w="8980" h="5711" extrusionOk="0">
                  <a:moveTo>
                    <a:pt x="182" y="0"/>
                  </a:moveTo>
                  <a:lnTo>
                    <a:pt x="1" y="295"/>
                  </a:lnTo>
                  <a:lnTo>
                    <a:pt x="8798" y="5710"/>
                  </a:lnTo>
                  <a:lnTo>
                    <a:pt x="8979" y="5415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54"/>
            <p:cNvSpPr/>
            <p:nvPr/>
          </p:nvSpPr>
          <p:spPr>
            <a:xfrm>
              <a:off x="4754850" y="575300"/>
              <a:ext cx="256350" cy="172950"/>
            </a:xfrm>
            <a:custGeom>
              <a:avLst/>
              <a:gdLst/>
              <a:ahLst/>
              <a:cxnLst/>
              <a:rect l="l" t="t" r="r" b="b"/>
              <a:pathLst>
                <a:path w="10254" h="6918" extrusionOk="0">
                  <a:moveTo>
                    <a:pt x="732" y="256"/>
                  </a:moveTo>
                  <a:lnTo>
                    <a:pt x="9965" y="5939"/>
                  </a:lnTo>
                  <a:lnTo>
                    <a:pt x="9523" y="6663"/>
                  </a:lnTo>
                  <a:lnTo>
                    <a:pt x="289" y="983"/>
                  </a:lnTo>
                  <a:lnTo>
                    <a:pt x="732" y="256"/>
                  </a:lnTo>
                  <a:close/>
                  <a:moveTo>
                    <a:pt x="731" y="0"/>
                  </a:moveTo>
                  <a:cubicBezTo>
                    <a:pt x="712" y="0"/>
                    <a:pt x="693" y="3"/>
                    <a:pt x="675" y="8"/>
                  </a:cubicBezTo>
                  <a:cubicBezTo>
                    <a:pt x="608" y="24"/>
                    <a:pt x="551" y="65"/>
                    <a:pt x="517" y="122"/>
                  </a:cubicBezTo>
                  <a:lnTo>
                    <a:pt x="71" y="849"/>
                  </a:lnTo>
                  <a:cubicBezTo>
                    <a:pt x="1" y="970"/>
                    <a:pt x="38" y="1124"/>
                    <a:pt x="155" y="1198"/>
                  </a:cubicBezTo>
                  <a:lnTo>
                    <a:pt x="9388" y="6881"/>
                  </a:lnTo>
                  <a:cubicBezTo>
                    <a:pt x="9429" y="6904"/>
                    <a:pt x="9476" y="6917"/>
                    <a:pt x="9523" y="6917"/>
                  </a:cubicBezTo>
                  <a:cubicBezTo>
                    <a:pt x="9539" y="6917"/>
                    <a:pt x="9559" y="6917"/>
                    <a:pt x="9580" y="6911"/>
                  </a:cubicBezTo>
                  <a:cubicBezTo>
                    <a:pt x="9647" y="6894"/>
                    <a:pt x="9704" y="6854"/>
                    <a:pt x="9737" y="6797"/>
                  </a:cubicBezTo>
                  <a:lnTo>
                    <a:pt x="10183" y="6069"/>
                  </a:lnTo>
                  <a:cubicBezTo>
                    <a:pt x="10253" y="5952"/>
                    <a:pt x="10217" y="5794"/>
                    <a:pt x="10099" y="5721"/>
                  </a:cubicBezTo>
                  <a:lnTo>
                    <a:pt x="866" y="41"/>
                  </a:lnTo>
                  <a:cubicBezTo>
                    <a:pt x="825" y="15"/>
                    <a:pt x="778" y="0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54"/>
            <p:cNvSpPr/>
            <p:nvPr/>
          </p:nvSpPr>
          <p:spPr>
            <a:xfrm>
              <a:off x="4762075" y="581675"/>
              <a:ext cx="241925" cy="160200"/>
            </a:xfrm>
            <a:custGeom>
              <a:avLst/>
              <a:gdLst/>
              <a:ahLst/>
              <a:cxnLst/>
              <a:rect l="l" t="t" r="r" b="b"/>
              <a:pathLst>
                <a:path w="9677" h="6408" extrusionOk="0">
                  <a:moveTo>
                    <a:pt x="530" y="349"/>
                  </a:moveTo>
                  <a:lnTo>
                    <a:pt x="9327" y="5764"/>
                  </a:lnTo>
                  <a:lnTo>
                    <a:pt x="9146" y="6059"/>
                  </a:lnTo>
                  <a:lnTo>
                    <a:pt x="349" y="644"/>
                  </a:lnTo>
                  <a:lnTo>
                    <a:pt x="530" y="349"/>
                  </a:lnTo>
                  <a:close/>
                  <a:moveTo>
                    <a:pt x="443" y="1"/>
                  </a:moveTo>
                  <a:lnTo>
                    <a:pt x="0" y="728"/>
                  </a:lnTo>
                  <a:lnTo>
                    <a:pt x="9234" y="6408"/>
                  </a:lnTo>
                  <a:lnTo>
                    <a:pt x="9676" y="5684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54"/>
            <p:cNvSpPr/>
            <p:nvPr/>
          </p:nvSpPr>
          <p:spPr>
            <a:xfrm>
              <a:off x="4785025" y="1020050"/>
              <a:ext cx="142775" cy="224475"/>
            </a:xfrm>
            <a:custGeom>
              <a:avLst/>
              <a:gdLst/>
              <a:ahLst/>
              <a:cxnLst/>
              <a:rect l="l" t="t" r="r" b="b"/>
              <a:pathLst>
                <a:path w="5711" h="8979" extrusionOk="0">
                  <a:moveTo>
                    <a:pt x="5415" y="0"/>
                  </a:moveTo>
                  <a:lnTo>
                    <a:pt x="1" y="8798"/>
                  </a:lnTo>
                  <a:lnTo>
                    <a:pt x="296" y="8979"/>
                  </a:lnTo>
                  <a:lnTo>
                    <a:pt x="5710" y="178"/>
                  </a:lnTo>
                  <a:lnTo>
                    <a:pt x="54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54"/>
            <p:cNvSpPr/>
            <p:nvPr/>
          </p:nvSpPr>
          <p:spPr>
            <a:xfrm>
              <a:off x="4769700" y="1004925"/>
              <a:ext cx="173350" cy="254625"/>
            </a:xfrm>
            <a:custGeom>
              <a:avLst/>
              <a:gdLst/>
              <a:ahLst/>
              <a:cxnLst/>
              <a:rect l="l" t="t" r="r" b="b"/>
              <a:pathLst>
                <a:path w="6934" h="10185" extrusionOk="0">
                  <a:moveTo>
                    <a:pt x="5945" y="257"/>
                  </a:moveTo>
                  <a:lnTo>
                    <a:pt x="6672" y="699"/>
                  </a:lnTo>
                  <a:lnTo>
                    <a:pt x="989" y="9932"/>
                  </a:lnTo>
                  <a:lnTo>
                    <a:pt x="265" y="9487"/>
                  </a:lnTo>
                  <a:lnTo>
                    <a:pt x="5945" y="257"/>
                  </a:lnTo>
                  <a:close/>
                  <a:moveTo>
                    <a:pt x="5945" y="1"/>
                  </a:moveTo>
                  <a:cubicBezTo>
                    <a:pt x="5859" y="1"/>
                    <a:pt x="5776" y="44"/>
                    <a:pt x="5730" y="122"/>
                  </a:cubicBezTo>
                  <a:lnTo>
                    <a:pt x="47" y="9356"/>
                  </a:lnTo>
                  <a:cubicBezTo>
                    <a:pt x="10" y="9413"/>
                    <a:pt x="0" y="9480"/>
                    <a:pt x="17" y="9547"/>
                  </a:cubicBezTo>
                  <a:cubicBezTo>
                    <a:pt x="34" y="9611"/>
                    <a:pt x="74" y="9668"/>
                    <a:pt x="131" y="9704"/>
                  </a:cubicBezTo>
                  <a:lnTo>
                    <a:pt x="859" y="10147"/>
                  </a:lnTo>
                  <a:cubicBezTo>
                    <a:pt x="901" y="10173"/>
                    <a:pt x="947" y="10185"/>
                    <a:pt x="992" y="10185"/>
                  </a:cubicBezTo>
                  <a:cubicBezTo>
                    <a:pt x="1077" y="10185"/>
                    <a:pt x="1159" y="10142"/>
                    <a:pt x="1207" y="10063"/>
                  </a:cubicBezTo>
                  <a:lnTo>
                    <a:pt x="6887" y="833"/>
                  </a:lnTo>
                  <a:cubicBezTo>
                    <a:pt x="6924" y="776"/>
                    <a:pt x="6934" y="706"/>
                    <a:pt x="6920" y="639"/>
                  </a:cubicBezTo>
                  <a:cubicBezTo>
                    <a:pt x="6904" y="575"/>
                    <a:pt x="6863" y="518"/>
                    <a:pt x="6806" y="485"/>
                  </a:cubicBezTo>
                  <a:lnTo>
                    <a:pt x="6079" y="39"/>
                  </a:lnTo>
                  <a:cubicBezTo>
                    <a:pt x="6037" y="13"/>
                    <a:pt x="5990" y="1"/>
                    <a:pt x="59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54"/>
            <p:cNvSpPr/>
            <p:nvPr/>
          </p:nvSpPr>
          <p:spPr>
            <a:xfrm>
              <a:off x="4776325" y="1011325"/>
              <a:ext cx="160200" cy="241925"/>
            </a:xfrm>
            <a:custGeom>
              <a:avLst/>
              <a:gdLst/>
              <a:ahLst/>
              <a:cxnLst/>
              <a:rect l="l" t="t" r="r" b="b"/>
              <a:pathLst>
                <a:path w="6408" h="9677" extrusionOk="0">
                  <a:moveTo>
                    <a:pt x="5763" y="346"/>
                  </a:moveTo>
                  <a:lnTo>
                    <a:pt x="6058" y="527"/>
                  </a:lnTo>
                  <a:lnTo>
                    <a:pt x="644" y="9328"/>
                  </a:lnTo>
                  <a:lnTo>
                    <a:pt x="349" y="9147"/>
                  </a:lnTo>
                  <a:lnTo>
                    <a:pt x="5763" y="346"/>
                  </a:lnTo>
                  <a:close/>
                  <a:moveTo>
                    <a:pt x="5680" y="1"/>
                  </a:moveTo>
                  <a:lnTo>
                    <a:pt x="0" y="9231"/>
                  </a:lnTo>
                  <a:lnTo>
                    <a:pt x="724" y="9676"/>
                  </a:lnTo>
                  <a:lnTo>
                    <a:pt x="6407" y="443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54"/>
            <p:cNvSpPr/>
            <p:nvPr/>
          </p:nvSpPr>
          <p:spPr>
            <a:xfrm>
              <a:off x="5428500" y="859375"/>
              <a:ext cx="145450" cy="70000"/>
            </a:xfrm>
            <a:custGeom>
              <a:avLst/>
              <a:gdLst/>
              <a:ahLst/>
              <a:cxnLst/>
              <a:rect l="l" t="t" r="r" b="b"/>
              <a:pathLst>
                <a:path w="5818" h="2800" extrusionOk="0">
                  <a:moveTo>
                    <a:pt x="5526" y="0"/>
                  </a:moveTo>
                  <a:lnTo>
                    <a:pt x="0" y="2488"/>
                  </a:lnTo>
                  <a:lnTo>
                    <a:pt x="141" y="2800"/>
                  </a:lnTo>
                  <a:lnTo>
                    <a:pt x="5817" y="248"/>
                  </a:lnTo>
                  <a:cubicBezTo>
                    <a:pt x="5724" y="164"/>
                    <a:pt x="5623" y="84"/>
                    <a:pt x="5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54"/>
            <p:cNvSpPr/>
            <p:nvPr/>
          </p:nvSpPr>
          <p:spPr>
            <a:xfrm>
              <a:off x="5412900" y="850325"/>
              <a:ext cx="171600" cy="93800"/>
            </a:xfrm>
            <a:custGeom>
              <a:avLst/>
              <a:gdLst/>
              <a:ahLst/>
              <a:cxnLst/>
              <a:rect l="l" t="t" r="r" b="b"/>
              <a:pathLst>
                <a:path w="6864" h="3752" extrusionOk="0">
                  <a:moveTo>
                    <a:pt x="5721" y="0"/>
                  </a:moveTo>
                  <a:lnTo>
                    <a:pt x="185" y="2491"/>
                  </a:lnTo>
                  <a:cubicBezTo>
                    <a:pt x="58" y="2548"/>
                    <a:pt x="1" y="2699"/>
                    <a:pt x="58" y="2826"/>
                  </a:cubicBezTo>
                  <a:lnTo>
                    <a:pt x="407" y="3604"/>
                  </a:lnTo>
                  <a:cubicBezTo>
                    <a:pt x="447" y="3695"/>
                    <a:pt x="537" y="3752"/>
                    <a:pt x="638" y="3752"/>
                  </a:cubicBezTo>
                  <a:cubicBezTo>
                    <a:pt x="675" y="3752"/>
                    <a:pt x="708" y="3745"/>
                    <a:pt x="742" y="3732"/>
                  </a:cubicBezTo>
                  <a:lnTo>
                    <a:pt x="6864" y="976"/>
                  </a:lnTo>
                  <a:cubicBezTo>
                    <a:pt x="6797" y="915"/>
                    <a:pt x="6726" y="848"/>
                    <a:pt x="6656" y="791"/>
                  </a:cubicBezTo>
                  <a:lnTo>
                    <a:pt x="638" y="3500"/>
                  </a:lnTo>
                  <a:lnTo>
                    <a:pt x="289" y="2722"/>
                  </a:lnTo>
                  <a:lnTo>
                    <a:pt x="5935" y="181"/>
                  </a:lnTo>
                  <a:cubicBezTo>
                    <a:pt x="5865" y="121"/>
                    <a:pt x="5794" y="60"/>
                    <a:pt x="5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54"/>
            <p:cNvSpPr/>
            <p:nvPr/>
          </p:nvSpPr>
          <p:spPr>
            <a:xfrm>
              <a:off x="5420125" y="854850"/>
              <a:ext cx="159175" cy="83000"/>
            </a:xfrm>
            <a:custGeom>
              <a:avLst/>
              <a:gdLst/>
              <a:ahLst/>
              <a:cxnLst/>
              <a:rect l="l" t="t" r="r" b="b"/>
              <a:pathLst>
                <a:path w="6367" h="3320" extrusionOk="0">
                  <a:moveTo>
                    <a:pt x="5646" y="0"/>
                  </a:moveTo>
                  <a:lnTo>
                    <a:pt x="0" y="2541"/>
                  </a:lnTo>
                  <a:lnTo>
                    <a:pt x="349" y="3319"/>
                  </a:lnTo>
                  <a:lnTo>
                    <a:pt x="6367" y="610"/>
                  </a:lnTo>
                  <a:cubicBezTo>
                    <a:pt x="6297" y="550"/>
                    <a:pt x="6223" y="490"/>
                    <a:pt x="6152" y="429"/>
                  </a:cubicBezTo>
                  <a:lnTo>
                    <a:pt x="476" y="2981"/>
                  </a:lnTo>
                  <a:lnTo>
                    <a:pt x="335" y="2669"/>
                  </a:lnTo>
                  <a:lnTo>
                    <a:pt x="5861" y="185"/>
                  </a:lnTo>
                  <a:cubicBezTo>
                    <a:pt x="5790" y="121"/>
                    <a:pt x="5720" y="60"/>
                    <a:pt x="5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54"/>
            <p:cNvSpPr/>
            <p:nvPr/>
          </p:nvSpPr>
          <p:spPr>
            <a:xfrm>
              <a:off x="5782300" y="1207125"/>
              <a:ext cx="129100" cy="93650"/>
            </a:xfrm>
            <a:custGeom>
              <a:avLst/>
              <a:gdLst/>
              <a:ahLst/>
              <a:cxnLst/>
              <a:rect l="l" t="t" r="r" b="b"/>
              <a:pathLst>
                <a:path w="5164" h="3746" extrusionOk="0">
                  <a:moveTo>
                    <a:pt x="4949" y="0"/>
                  </a:moveTo>
                  <a:lnTo>
                    <a:pt x="0" y="3464"/>
                  </a:lnTo>
                  <a:lnTo>
                    <a:pt x="195" y="3745"/>
                  </a:lnTo>
                  <a:lnTo>
                    <a:pt x="5163" y="269"/>
                  </a:lnTo>
                  <a:cubicBezTo>
                    <a:pt x="5093" y="178"/>
                    <a:pt x="5019" y="88"/>
                    <a:pt x="4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54"/>
            <p:cNvSpPr/>
            <p:nvPr/>
          </p:nvSpPr>
          <p:spPr>
            <a:xfrm>
              <a:off x="5766200" y="1197150"/>
              <a:ext cx="153150" cy="118875"/>
            </a:xfrm>
            <a:custGeom>
              <a:avLst/>
              <a:gdLst/>
              <a:ahLst/>
              <a:cxnLst/>
              <a:rect l="l" t="t" r="r" b="b"/>
              <a:pathLst>
                <a:path w="6126" h="4755" extrusionOk="0">
                  <a:moveTo>
                    <a:pt x="5271" y="1"/>
                  </a:moveTo>
                  <a:lnTo>
                    <a:pt x="145" y="3591"/>
                  </a:lnTo>
                  <a:cubicBezTo>
                    <a:pt x="27" y="3672"/>
                    <a:pt x="0" y="3833"/>
                    <a:pt x="81" y="3947"/>
                  </a:cubicBezTo>
                  <a:lnTo>
                    <a:pt x="570" y="4644"/>
                  </a:lnTo>
                  <a:cubicBezTo>
                    <a:pt x="607" y="4701"/>
                    <a:pt x="668" y="4738"/>
                    <a:pt x="731" y="4748"/>
                  </a:cubicBezTo>
                  <a:cubicBezTo>
                    <a:pt x="748" y="4751"/>
                    <a:pt x="762" y="4755"/>
                    <a:pt x="778" y="4755"/>
                  </a:cubicBezTo>
                  <a:cubicBezTo>
                    <a:pt x="829" y="4751"/>
                    <a:pt x="879" y="4738"/>
                    <a:pt x="922" y="4708"/>
                  </a:cubicBezTo>
                  <a:lnTo>
                    <a:pt x="6126" y="1067"/>
                  </a:lnTo>
                  <a:cubicBezTo>
                    <a:pt x="6072" y="1000"/>
                    <a:pt x="6022" y="933"/>
                    <a:pt x="5968" y="869"/>
                  </a:cubicBezTo>
                  <a:lnTo>
                    <a:pt x="778" y="4500"/>
                  </a:lnTo>
                  <a:lnTo>
                    <a:pt x="292" y="3799"/>
                  </a:lnTo>
                  <a:lnTo>
                    <a:pt x="5432" y="202"/>
                  </a:lnTo>
                  <a:cubicBezTo>
                    <a:pt x="5378" y="135"/>
                    <a:pt x="5328" y="68"/>
                    <a:pt x="5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54"/>
            <p:cNvSpPr/>
            <p:nvPr/>
          </p:nvSpPr>
          <p:spPr>
            <a:xfrm>
              <a:off x="5773500" y="1202175"/>
              <a:ext cx="141925" cy="107400"/>
            </a:xfrm>
            <a:custGeom>
              <a:avLst/>
              <a:gdLst/>
              <a:ahLst/>
              <a:cxnLst/>
              <a:rect l="l" t="t" r="r" b="b"/>
              <a:pathLst>
                <a:path w="5677" h="4296" extrusionOk="0">
                  <a:moveTo>
                    <a:pt x="5140" y="1"/>
                  </a:moveTo>
                  <a:lnTo>
                    <a:pt x="0" y="3598"/>
                  </a:lnTo>
                  <a:lnTo>
                    <a:pt x="486" y="4295"/>
                  </a:lnTo>
                  <a:lnTo>
                    <a:pt x="5676" y="665"/>
                  </a:lnTo>
                  <a:lnTo>
                    <a:pt x="5515" y="467"/>
                  </a:lnTo>
                  <a:lnTo>
                    <a:pt x="547" y="3943"/>
                  </a:lnTo>
                  <a:lnTo>
                    <a:pt x="352" y="3662"/>
                  </a:lnTo>
                  <a:lnTo>
                    <a:pt x="5301" y="198"/>
                  </a:lnTo>
                  <a:cubicBezTo>
                    <a:pt x="5247" y="135"/>
                    <a:pt x="5193" y="68"/>
                    <a:pt x="5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54"/>
            <p:cNvSpPr/>
            <p:nvPr/>
          </p:nvSpPr>
          <p:spPr>
            <a:xfrm>
              <a:off x="2526400" y="614875"/>
              <a:ext cx="8675" cy="200350"/>
            </a:xfrm>
            <a:custGeom>
              <a:avLst/>
              <a:gdLst/>
              <a:ahLst/>
              <a:cxnLst/>
              <a:rect l="l" t="t" r="r" b="b"/>
              <a:pathLst>
                <a:path w="347" h="8014" extrusionOk="0">
                  <a:moveTo>
                    <a:pt x="1" y="0"/>
                  </a:moveTo>
                  <a:lnTo>
                    <a:pt x="1" y="8013"/>
                  </a:lnTo>
                  <a:lnTo>
                    <a:pt x="346" y="801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54"/>
            <p:cNvSpPr/>
            <p:nvPr/>
          </p:nvSpPr>
          <p:spPr>
            <a:xfrm>
              <a:off x="2513750" y="602225"/>
              <a:ext cx="33975" cy="225650"/>
            </a:xfrm>
            <a:custGeom>
              <a:avLst/>
              <a:gdLst/>
              <a:ahLst/>
              <a:cxnLst/>
              <a:rect l="l" t="t" r="r" b="b"/>
              <a:pathLst>
                <a:path w="1359" h="9026" extrusionOk="0">
                  <a:moveTo>
                    <a:pt x="1107" y="252"/>
                  </a:moveTo>
                  <a:lnTo>
                    <a:pt x="1107" y="8774"/>
                  </a:lnTo>
                  <a:lnTo>
                    <a:pt x="252" y="8774"/>
                  </a:lnTo>
                  <a:lnTo>
                    <a:pt x="252" y="252"/>
                  </a:lnTo>
                  <a:close/>
                  <a:moveTo>
                    <a:pt x="252" y="0"/>
                  </a:moveTo>
                  <a:cubicBezTo>
                    <a:pt x="111" y="0"/>
                    <a:pt x="1" y="114"/>
                    <a:pt x="1" y="252"/>
                  </a:cubicBezTo>
                  <a:lnTo>
                    <a:pt x="1" y="8774"/>
                  </a:lnTo>
                  <a:cubicBezTo>
                    <a:pt x="1" y="8912"/>
                    <a:pt x="111" y="9026"/>
                    <a:pt x="252" y="9026"/>
                  </a:cubicBezTo>
                  <a:lnTo>
                    <a:pt x="1107" y="9026"/>
                  </a:lnTo>
                  <a:cubicBezTo>
                    <a:pt x="1244" y="9026"/>
                    <a:pt x="1358" y="8912"/>
                    <a:pt x="1358" y="8774"/>
                  </a:cubicBezTo>
                  <a:lnTo>
                    <a:pt x="1358" y="252"/>
                  </a:lnTo>
                  <a:cubicBezTo>
                    <a:pt x="1358" y="114"/>
                    <a:pt x="1244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54"/>
            <p:cNvSpPr/>
            <p:nvPr/>
          </p:nvSpPr>
          <p:spPr>
            <a:xfrm>
              <a:off x="2520050" y="608500"/>
              <a:ext cx="21400" cy="213100"/>
            </a:xfrm>
            <a:custGeom>
              <a:avLst/>
              <a:gdLst/>
              <a:ahLst/>
              <a:cxnLst/>
              <a:rect l="l" t="t" r="r" b="b"/>
              <a:pathLst>
                <a:path w="856" h="8524" extrusionOk="0">
                  <a:moveTo>
                    <a:pt x="600" y="255"/>
                  </a:moveTo>
                  <a:lnTo>
                    <a:pt x="600" y="8268"/>
                  </a:lnTo>
                  <a:lnTo>
                    <a:pt x="255" y="8268"/>
                  </a:lnTo>
                  <a:lnTo>
                    <a:pt x="255" y="255"/>
                  </a:lnTo>
                  <a:close/>
                  <a:moveTo>
                    <a:pt x="0" y="1"/>
                  </a:moveTo>
                  <a:lnTo>
                    <a:pt x="0" y="8523"/>
                  </a:lnTo>
                  <a:lnTo>
                    <a:pt x="855" y="8523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54"/>
            <p:cNvSpPr/>
            <p:nvPr/>
          </p:nvSpPr>
          <p:spPr>
            <a:xfrm>
              <a:off x="2092500" y="960375"/>
              <a:ext cx="219525" cy="42100"/>
            </a:xfrm>
            <a:custGeom>
              <a:avLst/>
              <a:gdLst/>
              <a:ahLst/>
              <a:cxnLst/>
              <a:rect l="l" t="t" r="r" b="b"/>
              <a:pathLst>
                <a:path w="8781" h="1684" extrusionOk="0">
                  <a:moveTo>
                    <a:pt x="8730" y="0"/>
                  </a:moveTo>
                  <a:lnTo>
                    <a:pt x="0" y="1341"/>
                  </a:lnTo>
                  <a:lnTo>
                    <a:pt x="50" y="1683"/>
                  </a:lnTo>
                  <a:lnTo>
                    <a:pt x="8781" y="342"/>
                  </a:lnTo>
                  <a:lnTo>
                    <a:pt x="8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54"/>
            <p:cNvSpPr/>
            <p:nvPr/>
          </p:nvSpPr>
          <p:spPr>
            <a:xfrm>
              <a:off x="2078500" y="946625"/>
              <a:ext cx="247600" cy="69425"/>
            </a:xfrm>
            <a:custGeom>
              <a:avLst/>
              <a:gdLst/>
              <a:ahLst/>
              <a:cxnLst/>
              <a:rect l="l" t="t" r="r" b="b"/>
              <a:pathLst>
                <a:path w="9904" h="2777" extrusionOk="0">
                  <a:moveTo>
                    <a:pt x="9505" y="258"/>
                  </a:moveTo>
                  <a:lnTo>
                    <a:pt x="9629" y="1100"/>
                  </a:lnTo>
                  <a:lnTo>
                    <a:pt x="399" y="2522"/>
                  </a:lnTo>
                  <a:lnTo>
                    <a:pt x="272" y="1677"/>
                  </a:lnTo>
                  <a:lnTo>
                    <a:pt x="9505" y="258"/>
                  </a:lnTo>
                  <a:close/>
                  <a:moveTo>
                    <a:pt x="9503" y="1"/>
                  </a:moveTo>
                  <a:cubicBezTo>
                    <a:pt x="9490" y="1"/>
                    <a:pt x="9477" y="2"/>
                    <a:pt x="9465" y="4"/>
                  </a:cubicBezTo>
                  <a:lnTo>
                    <a:pt x="235" y="1425"/>
                  </a:lnTo>
                  <a:cubicBezTo>
                    <a:pt x="94" y="1445"/>
                    <a:pt x="0" y="1576"/>
                    <a:pt x="20" y="1714"/>
                  </a:cubicBezTo>
                  <a:lnTo>
                    <a:pt x="148" y="2558"/>
                  </a:lnTo>
                  <a:cubicBezTo>
                    <a:pt x="158" y="2625"/>
                    <a:pt x="195" y="2686"/>
                    <a:pt x="248" y="2726"/>
                  </a:cubicBezTo>
                  <a:cubicBezTo>
                    <a:pt x="292" y="2756"/>
                    <a:pt x="345" y="2773"/>
                    <a:pt x="399" y="2776"/>
                  </a:cubicBezTo>
                  <a:cubicBezTo>
                    <a:pt x="412" y="2773"/>
                    <a:pt x="426" y="2773"/>
                    <a:pt x="439" y="2773"/>
                  </a:cubicBezTo>
                  <a:lnTo>
                    <a:pt x="9673" y="1351"/>
                  </a:lnTo>
                  <a:cubicBezTo>
                    <a:pt x="9810" y="1331"/>
                    <a:pt x="9904" y="1201"/>
                    <a:pt x="9884" y="1063"/>
                  </a:cubicBezTo>
                  <a:lnTo>
                    <a:pt x="9756" y="218"/>
                  </a:lnTo>
                  <a:cubicBezTo>
                    <a:pt x="9746" y="151"/>
                    <a:pt x="9710" y="91"/>
                    <a:pt x="9656" y="51"/>
                  </a:cubicBezTo>
                  <a:cubicBezTo>
                    <a:pt x="9612" y="18"/>
                    <a:pt x="9558" y="1"/>
                    <a:pt x="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54"/>
            <p:cNvSpPr/>
            <p:nvPr/>
          </p:nvSpPr>
          <p:spPr>
            <a:xfrm>
              <a:off x="2085275" y="953075"/>
              <a:ext cx="234050" cy="56600"/>
            </a:xfrm>
            <a:custGeom>
              <a:avLst/>
              <a:gdLst/>
              <a:ahLst/>
              <a:cxnLst/>
              <a:rect l="l" t="t" r="r" b="b"/>
              <a:pathLst>
                <a:path w="9362" h="2264" extrusionOk="0">
                  <a:moveTo>
                    <a:pt x="9019" y="289"/>
                  </a:moveTo>
                  <a:lnTo>
                    <a:pt x="9073" y="631"/>
                  </a:lnTo>
                  <a:lnTo>
                    <a:pt x="346" y="1972"/>
                  </a:lnTo>
                  <a:lnTo>
                    <a:pt x="292" y="1630"/>
                  </a:lnTo>
                  <a:lnTo>
                    <a:pt x="9019" y="289"/>
                  </a:lnTo>
                  <a:close/>
                  <a:moveTo>
                    <a:pt x="9234" y="0"/>
                  </a:moveTo>
                  <a:lnTo>
                    <a:pt x="1" y="1419"/>
                  </a:lnTo>
                  <a:lnTo>
                    <a:pt x="128" y="2264"/>
                  </a:lnTo>
                  <a:lnTo>
                    <a:pt x="9361" y="842"/>
                  </a:lnTo>
                  <a:lnTo>
                    <a:pt x="92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54"/>
            <p:cNvSpPr/>
            <p:nvPr/>
          </p:nvSpPr>
          <p:spPr>
            <a:xfrm>
              <a:off x="2616175" y="1288775"/>
              <a:ext cx="42200" cy="219525"/>
            </a:xfrm>
            <a:custGeom>
              <a:avLst/>
              <a:gdLst/>
              <a:ahLst/>
              <a:cxnLst/>
              <a:rect l="l" t="t" r="r" b="b"/>
              <a:pathLst>
                <a:path w="1688" h="8781" extrusionOk="0">
                  <a:moveTo>
                    <a:pt x="343" y="0"/>
                  </a:moveTo>
                  <a:lnTo>
                    <a:pt x="1" y="54"/>
                  </a:lnTo>
                  <a:lnTo>
                    <a:pt x="1345" y="8781"/>
                  </a:lnTo>
                  <a:lnTo>
                    <a:pt x="1687" y="8730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54"/>
            <p:cNvSpPr/>
            <p:nvPr/>
          </p:nvSpPr>
          <p:spPr>
            <a:xfrm>
              <a:off x="2602175" y="1275175"/>
              <a:ext cx="70275" cy="246700"/>
            </a:xfrm>
            <a:custGeom>
              <a:avLst/>
              <a:gdLst/>
              <a:ahLst/>
              <a:cxnLst/>
              <a:rect l="l" t="t" r="r" b="b"/>
              <a:pathLst>
                <a:path w="2811" h="9868" extrusionOk="0">
                  <a:moveTo>
                    <a:pt x="1114" y="256"/>
                  </a:moveTo>
                  <a:lnTo>
                    <a:pt x="2535" y="9486"/>
                  </a:lnTo>
                  <a:lnTo>
                    <a:pt x="1690" y="9613"/>
                  </a:lnTo>
                  <a:lnTo>
                    <a:pt x="272" y="386"/>
                  </a:lnTo>
                  <a:lnTo>
                    <a:pt x="1114" y="256"/>
                  </a:lnTo>
                  <a:close/>
                  <a:moveTo>
                    <a:pt x="1118" y="1"/>
                  </a:moveTo>
                  <a:cubicBezTo>
                    <a:pt x="1104" y="1"/>
                    <a:pt x="1091" y="2"/>
                    <a:pt x="1077" y="4"/>
                  </a:cubicBezTo>
                  <a:lnTo>
                    <a:pt x="232" y="135"/>
                  </a:lnTo>
                  <a:cubicBezTo>
                    <a:pt x="95" y="155"/>
                    <a:pt x="1" y="286"/>
                    <a:pt x="21" y="423"/>
                  </a:cubicBezTo>
                  <a:lnTo>
                    <a:pt x="1439" y="9653"/>
                  </a:lnTo>
                  <a:cubicBezTo>
                    <a:pt x="1459" y="9777"/>
                    <a:pt x="1566" y="9868"/>
                    <a:pt x="1690" y="9868"/>
                  </a:cubicBezTo>
                  <a:cubicBezTo>
                    <a:pt x="1704" y="9868"/>
                    <a:pt x="1717" y="9868"/>
                    <a:pt x="1731" y="9864"/>
                  </a:cubicBezTo>
                  <a:lnTo>
                    <a:pt x="2572" y="9740"/>
                  </a:lnTo>
                  <a:cubicBezTo>
                    <a:pt x="2713" y="9720"/>
                    <a:pt x="2810" y="9590"/>
                    <a:pt x="2787" y="9449"/>
                  </a:cubicBezTo>
                  <a:lnTo>
                    <a:pt x="1365" y="219"/>
                  </a:lnTo>
                  <a:cubicBezTo>
                    <a:pt x="1347" y="92"/>
                    <a:pt x="1240" y="1"/>
                    <a:pt x="1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54"/>
            <p:cNvSpPr/>
            <p:nvPr/>
          </p:nvSpPr>
          <p:spPr>
            <a:xfrm>
              <a:off x="2608975" y="1281550"/>
              <a:ext cx="56600" cy="234050"/>
            </a:xfrm>
            <a:custGeom>
              <a:avLst/>
              <a:gdLst/>
              <a:ahLst/>
              <a:cxnLst/>
              <a:rect l="l" t="t" r="r" b="b"/>
              <a:pathLst>
                <a:path w="2264" h="9362" extrusionOk="0">
                  <a:moveTo>
                    <a:pt x="627" y="289"/>
                  </a:moveTo>
                  <a:lnTo>
                    <a:pt x="1972" y="9019"/>
                  </a:lnTo>
                  <a:lnTo>
                    <a:pt x="1630" y="9070"/>
                  </a:lnTo>
                  <a:lnTo>
                    <a:pt x="289" y="343"/>
                  </a:lnTo>
                  <a:lnTo>
                    <a:pt x="627" y="289"/>
                  </a:lnTo>
                  <a:close/>
                  <a:moveTo>
                    <a:pt x="842" y="1"/>
                  </a:moveTo>
                  <a:lnTo>
                    <a:pt x="0" y="131"/>
                  </a:lnTo>
                  <a:lnTo>
                    <a:pt x="1418" y="9361"/>
                  </a:lnTo>
                  <a:lnTo>
                    <a:pt x="2263" y="923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54"/>
            <p:cNvSpPr/>
            <p:nvPr/>
          </p:nvSpPr>
          <p:spPr>
            <a:xfrm>
              <a:off x="2695800" y="907475"/>
              <a:ext cx="237975" cy="59025"/>
            </a:xfrm>
            <a:custGeom>
              <a:avLst/>
              <a:gdLst/>
              <a:ahLst/>
              <a:cxnLst/>
              <a:rect l="l" t="t" r="r" b="b"/>
              <a:pathLst>
                <a:path w="9519" h="2361" extrusionOk="0">
                  <a:moveTo>
                    <a:pt x="9445" y="1"/>
                  </a:moveTo>
                  <a:lnTo>
                    <a:pt x="1" y="2026"/>
                  </a:lnTo>
                  <a:lnTo>
                    <a:pt x="71" y="2361"/>
                  </a:lnTo>
                  <a:lnTo>
                    <a:pt x="9519" y="336"/>
                  </a:lnTo>
                  <a:lnTo>
                    <a:pt x="94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4"/>
            <p:cNvSpPr/>
            <p:nvPr/>
          </p:nvSpPr>
          <p:spPr>
            <a:xfrm>
              <a:off x="2681300" y="893575"/>
              <a:ext cx="266900" cy="86850"/>
            </a:xfrm>
            <a:custGeom>
              <a:avLst/>
              <a:gdLst/>
              <a:ahLst/>
              <a:cxnLst/>
              <a:rect l="l" t="t" r="r" b="b"/>
              <a:pathLst>
                <a:path w="10676" h="3474" extrusionOk="0">
                  <a:moveTo>
                    <a:pt x="10223" y="255"/>
                  </a:moveTo>
                  <a:lnTo>
                    <a:pt x="10397" y="1086"/>
                  </a:lnTo>
                  <a:lnTo>
                    <a:pt x="457" y="3215"/>
                  </a:lnTo>
                  <a:lnTo>
                    <a:pt x="279" y="2384"/>
                  </a:lnTo>
                  <a:lnTo>
                    <a:pt x="10223" y="255"/>
                  </a:lnTo>
                  <a:close/>
                  <a:moveTo>
                    <a:pt x="10223" y="1"/>
                  </a:moveTo>
                  <a:cubicBezTo>
                    <a:pt x="10205" y="1"/>
                    <a:pt x="10187" y="3"/>
                    <a:pt x="10169" y="7"/>
                  </a:cubicBezTo>
                  <a:lnTo>
                    <a:pt x="225" y="2139"/>
                  </a:lnTo>
                  <a:cubicBezTo>
                    <a:pt x="88" y="2166"/>
                    <a:pt x="1" y="2303"/>
                    <a:pt x="31" y="2437"/>
                  </a:cubicBezTo>
                  <a:lnTo>
                    <a:pt x="209" y="3272"/>
                  </a:lnTo>
                  <a:cubicBezTo>
                    <a:pt x="222" y="3336"/>
                    <a:pt x="262" y="3393"/>
                    <a:pt x="319" y="3430"/>
                  </a:cubicBezTo>
                  <a:cubicBezTo>
                    <a:pt x="359" y="3457"/>
                    <a:pt x="406" y="3470"/>
                    <a:pt x="457" y="3473"/>
                  </a:cubicBezTo>
                  <a:cubicBezTo>
                    <a:pt x="473" y="3470"/>
                    <a:pt x="494" y="3470"/>
                    <a:pt x="510" y="3467"/>
                  </a:cubicBezTo>
                  <a:lnTo>
                    <a:pt x="10451" y="1334"/>
                  </a:lnTo>
                  <a:cubicBezTo>
                    <a:pt x="10588" y="1308"/>
                    <a:pt x="10676" y="1174"/>
                    <a:pt x="10645" y="1036"/>
                  </a:cubicBezTo>
                  <a:lnTo>
                    <a:pt x="10468" y="205"/>
                  </a:lnTo>
                  <a:cubicBezTo>
                    <a:pt x="10445" y="83"/>
                    <a:pt x="10338" y="1"/>
                    <a:pt x="10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4"/>
            <p:cNvSpPr/>
            <p:nvPr/>
          </p:nvSpPr>
          <p:spPr>
            <a:xfrm>
              <a:off x="2688250" y="899925"/>
              <a:ext cx="253000" cy="74050"/>
            </a:xfrm>
            <a:custGeom>
              <a:avLst/>
              <a:gdLst/>
              <a:ahLst/>
              <a:cxnLst/>
              <a:rect l="l" t="t" r="r" b="b"/>
              <a:pathLst>
                <a:path w="10120" h="2962" extrusionOk="0">
                  <a:moveTo>
                    <a:pt x="9747" y="303"/>
                  </a:moveTo>
                  <a:lnTo>
                    <a:pt x="9821" y="638"/>
                  </a:lnTo>
                  <a:lnTo>
                    <a:pt x="373" y="2663"/>
                  </a:lnTo>
                  <a:lnTo>
                    <a:pt x="303" y="2328"/>
                  </a:lnTo>
                  <a:lnTo>
                    <a:pt x="9747" y="303"/>
                  </a:lnTo>
                  <a:close/>
                  <a:moveTo>
                    <a:pt x="9945" y="1"/>
                  </a:moveTo>
                  <a:lnTo>
                    <a:pt x="1" y="2130"/>
                  </a:lnTo>
                  <a:lnTo>
                    <a:pt x="179" y="2961"/>
                  </a:lnTo>
                  <a:lnTo>
                    <a:pt x="10119" y="832"/>
                  </a:lnTo>
                  <a:lnTo>
                    <a:pt x="99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4"/>
            <p:cNvSpPr/>
            <p:nvPr/>
          </p:nvSpPr>
          <p:spPr>
            <a:xfrm>
              <a:off x="1858725" y="1656225"/>
              <a:ext cx="190125" cy="141500"/>
            </a:xfrm>
            <a:custGeom>
              <a:avLst/>
              <a:gdLst/>
              <a:ahLst/>
              <a:cxnLst/>
              <a:rect l="l" t="t" r="r" b="b"/>
              <a:pathLst>
                <a:path w="7605" h="5660" extrusionOk="0">
                  <a:moveTo>
                    <a:pt x="7400" y="0"/>
                  </a:moveTo>
                  <a:lnTo>
                    <a:pt x="0" y="5385"/>
                  </a:lnTo>
                  <a:lnTo>
                    <a:pt x="202" y="5660"/>
                  </a:lnTo>
                  <a:lnTo>
                    <a:pt x="7604" y="278"/>
                  </a:lnTo>
                  <a:lnTo>
                    <a:pt x="7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4"/>
            <p:cNvSpPr/>
            <p:nvPr/>
          </p:nvSpPr>
          <p:spPr>
            <a:xfrm>
              <a:off x="1842625" y="1641000"/>
              <a:ext cx="222225" cy="171950"/>
            </a:xfrm>
            <a:custGeom>
              <a:avLst/>
              <a:gdLst/>
              <a:ahLst/>
              <a:cxnLst/>
              <a:rect l="l" t="t" r="r" b="b"/>
              <a:pathLst>
                <a:path w="8889" h="6878" extrusionOk="0">
                  <a:moveTo>
                    <a:pt x="8101" y="254"/>
                  </a:moveTo>
                  <a:lnTo>
                    <a:pt x="8600" y="941"/>
                  </a:lnTo>
                  <a:lnTo>
                    <a:pt x="789" y="6624"/>
                  </a:lnTo>
                  <a:lnTo>
                    <a:pt x="289" y="5933"/>
                  </a:lnTo>
                  <a:lnTo>
                    <a:pt x="8101" y="254"/>
                  </a:lnTo>
                  <a:close/>
                  <a:moveTo>
                    <a:pt x="8099" y="0"/>
                  </a:moveTo>
                  <a:cubicBezTo>
                    <a:pt x="8047" y="0"/>
                    <a:pt x="7995" y="16"/>
                    <a:pt x="7950" y="49"/>
                  </a:cubicBezTo>
                  <a:lnTo>
                    <a:pt x="141" y="5732"/>
                  </a:lnTo>
                  <a:cubicBezTo>
                    <a:pt x="27" y="5813"/>
                    <a:pt x="1" y="5970"/>
                    <a:pt x="84" y="6084"/>
                  </a:cubicBezTo>
                  <a:lnTo>
                    <a:pt x="584" y="6771"/>
                  </a:lnTo>
                  <a:cubicBezTo>
                    <a:pt x="633" y="6840"/>
                    <a:pt x="711" y="6877"/>
                    <a:pt x="790" y="6877"/>
                  </a:cubicBezTo>
                  <a:cubicBezTo>
                    <a:pt x="842" y="6877"/>
                    <a:pt x="894" y="6862"/>
                    <a:pt x="939" y="6828"/>
                  </a:cubicBezTo>
                  <a:lnTo>
                    <a:pt x="8751" y="1149"/>
                  </a:lnTo>
                  <a:cubicBezTo>
                    <a:pt x="8865" y="1065"/>
                    <a:pt x="8889" y="908"/>
                    <a:pt x="8805" y="794"/>
                  </a:cubicBezTo>
                  <a:lnTo>
                    <a:pt x="8305" y="106"/>
                  </a:lnTo>
                  <a:cubicBezTo>
                    <a:pt x="8257" y="37"/>
                    <a:pt x="8179" y="0"/>
                    <a:pt x="8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54"/>
            <p:cNvSpPr/>
            <p:nvPr/>
          </p:nvSpPr>
          <p:spPr>
            <a:xfrm>
              <a:off x="1849825" y="1647325"/>
              <a:ext cx="207825" cy="159275"/>
            </a:xfrm>
            <a:custGeom>
              <a:avLst/>
              <a:gdLst/>
              <a:ahLst/>
              <a:cxnLst/>
              <a:rect l="l" t="t" r="r" b="b"/>
              <a:pathLst>
                <a:path w="8313" h="6371" extrusionOk="0">
                  <a:moveTo>
                    <a:pt x="7756" y="360"/>
                  </a:moveTo>
                  <a:lnTo>
                    <a:pt x="7960" y="634"/>
                  </a:lnTo>
                  <a:lnTo>
                    <a:pt x="558" y="6019"/>
                  </a:lnTo>
                  <a:lnTo>
                    <a:pt x="356" y="5741"/>
                  </a:lnTo>
                  <a:lnTo>
                    <a:pt x="7756" y="360"/>
                  </a:lnTo>
                  <a:close/>
                  <a:moveTo>
                    <a:pt x="7813" y="1"/>
                  </a:moveTo>
                  <a:lnTo>
                    <a:pt x="1" y="5684"/>
                  </a:lnTo>
                  <a:lnTo>
                    <a:pt x="501" y="6371"/>
                  </a:lnTo>
                  <a:lnTo>
                    <a:pt x="8312" y="688"/>
                  </a:lnTo>
                  <a:lnTo>
                    <a:pt x="78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54"/>
            <p:cNvSpPr/>
            <p:nvPr/>
          </p:nvSpPr>
          <p:spPr>
            <a:xfrm>
              <a:off x="1741200" y="4538025"/>
              <a:ext cx="12275" cy="69250"/>
            </a:xfrm>
            <a:custGeom>
              <a:avLst/>
              <a:gdLst/>
              <a:ahLst/>
              <a:cxnLst/>
              <a:rect l="l" t="t" r="r" b="b"/>
              <a:pathLst>
                <a:path w="491" h="2770" extrusionOk="0">
                  <a:moveTo>
                    <a:pt x="148" y="0"/>
                  </a:moveTo>
                  <a:lnTo>
                    <a:pt x="1" y="2374"/>
                  </a:lnTo>
                  <a:cubicBezTo>
                    <a:pt x="108" y="2505"/>
                    <a:pt x="212" y="2639"/>
                    <a:pt x="319" y="2770"/>
                  </a:cubicBezTo>
                  <a:lnTo>
                    <a:pt x="490" y="2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54"/>
            <p:cNvSpPr/>
            <p:nvPr/>
          </p:nvSpPr>
          <p:spPr>
            <a:xfrm>
              <a:off x="1729475" y="4524925"/>
              <a:ext cx="37325" cy="96450"/>
            </a:xfrm>
            <a:custGeom>
              <a:avLst/>
              <a:gdLst/>
              <a:ahLst/>
              <a:cxnLst/>
              <a:rect l="l" t="t" r="r" b="b"/>
              <a:pathLst>
                <a:path w="1493" h="3858" extrusionOk="0">
                  <a:moveTo>
                    <a:pt x="374" y="0"/>
                  </a:moveTo>
                  <a:cubicBezTo>
                    <a:pt x="314" y="0"/>
                    <a:pt x="256" y="24"/>
                    <a:pt x="212" y="65"/>
                  </a:cubicBezTo>
                  <a:cubicBezTo>
                    <a:pt x="161" y="109"/>
                    <a:pt x="131" y="172"/>
                    <a:pt x="128" y="240"/>
                  </a:cubicBezTo>
                  <a:lnTo>
                    <a:pt x="1" y="2311"/>
                  </a:lnTo>
                  <a:cubicBezTo>
                    <a:pt x="78" y="2409"/>
                    <a:pt x="158" y="2509"/>
                    <a:pt x="235" y="2607"/>
                  </a:cubicBezTo>
                  <a:lnTo>
                    <a:pt x="383" y="256"/>
                  </a:lnTo>
                  <a:lnTo>
                    <a:pt x="1231" y="310"/>
                  </a:lnTo>
                  <a:lnTo>
                    <a:pt x="1026" y="3579"/>
                  </a:lnTo>
                  <a:cubicBezTo>
                    <a:pt x="1104" y="3673"/>
                    <a:pt x="1184" y="3763"/>
                    <a:pt x="1264" y="3857"/>
                  </a:cubicBezTo>
                  <a:lnTo>
                    <a:pt x="1486" y="327"/>
                  </a:lnTo>
                  <a:cubicBezTo>
                    <a:pt x="1492" y="186"/>
                    <a:pt x="1385" y="65"/>
                    <a:pt x="1244" y="58"/>
                  </a:cubicBezTo>
                  <a:lnTo>
                    <a:pt x="396" y="1"/>
                  </a:lnTo>
                  <a:cubicBezTo>
                    <a:pt x="389" y="1"/>
                    <a:pt x="381" y="0"/>
                    <a:pt x="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54"/>
            <p:cNvSpPr/>
            <p:nvPr/>
          </p:nvSpPr>
          <p:spPr>
            <a:xfrm>
              <a:off x="1735350" y="4531225"/>
              <a:ext cx="24825" cy="83100"/>
            </a:xfrm>
            <a:custGeom>
              <a:avLst/>
              <a:gdLst/>
              <a:ahLst/>
              <a:cxnLst/>
              <a:rect l="l" t="t" r="r" b="b"/>
              <a:pathLst>
                <a:path w="993" h="3324" extrusionOk="0">
                  <a:moveTo>
                    <a:pt x="144" y="1"/>
                  </a:moveTo>
                  <a:lnTo>
                    <a:pt x="0" y="2355"/>
                  </a:lnTo>
                  <a:cubicBezTo>
                    <a:pt x="77" y="2452"/>
                    <a:pt x="154" y="2549"/>
                    <a:pt x="235" y="2646"/>
                  </a:cubicBezTo>
                  <a:lnTo>
                    <a:pt x="382" y="272"/>
                  </a:lnTo>
                  <a:lnTo>
                    <a:pt x="724" y="296"/>
                  </a:lnTo>
                  <a:lnTo>
                    <a:pt x="553" y="3042"/>
                  </a:lnTo>
                  <a:cubicBezTo>
                    <a:pt x="631" y="3136"/>
                    <a:pt x="711" y="3230"/>
                    <a:pt x="791" y="3323"/>
                  </a:cubicBezTo>
                  <a:lnTo>
                    <a:pt x="993" y="58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54"/>
            <p:cNvSpPr/>
            <p:nvPr/>
          </p:nvSpPr>
          <p:spPr>
            <a:xfrm>
              <a:off x="1715150" y="4054475"/>
              <a:ext cx="157675" cy="173875"/>
            </a:xfrm>
            <a:custGeom>
              <a:avLst/>
              <a:gdLst/>
              <a:ahLst/>
              <a:cxnLst/>
              <a:rect l="l" t="t" r="r" b="b"/>
              <a:pathLst>
                <a:path w="6307" h="6955" extrusionOk="0">
                  <a:moveTo>
                    <a:pt x="6052" y="1"/>
                  </a:moveTo>
                  <a:lnTo>
                    <a:pt x="0" y="6723"/>
                  </a:lnTo>
                  <a:lnTo>
                    <a:pt x="255" y="6954"/>
                  </a:lnTo>
                  <a:lnTo>
                    <a:pt x="6307" y="232"/>
                  </a:lnTo>
                  <a:lnTo>
                    <a:pt x="60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54"/>
            <p:cNvSpPr/>
            <p:nvPr/>
          </p:nvSpPr>
          <p:spPr>
            <a:xfrm>
              <a:off x="1699125" y="4039125"/>
              <a:ext cx="189700" cy="204550"/>
            </a:xfrm>
            <a:custGeom>
              <a:avLst/>
              <a:gdLst/>
              <a:ahLst/>
              <a:cxnLst/>
              <a:rect l="l" t="t" r="r" b="b"/>
              <a:pathLst>
                <a:path w="7588" h="8182" extrusionOk="0">
                  <a:moveTo>
                    <a:pt x="6673" y="256"/>
                  </a:moveTo>
                  <a:lnTo>
                    <a:pt x="7306" y="826"/>
                  </a:lnTo>
                  <a:lnTo>
                    <a:pt x="916" y="7927"/>
                  </a:lnTo>
                  <a:lnTo>
                    <a:pt x="286" y="7357"/>
                  </a:lnTo>
                  <a:lnTo>
                    <a:pt x="6673" y="256"/>
                  </a:lnTo>
                  <a:close/>
                  <a:moveTo>
                    <a:pt x="6673" y="1"/>
                  </a:moveTo>
                  <a:cubicBezTo>
                    <a:pt x="6668" y="1"/>
                    <a:pt x="6664" y="1"/>
                    <a:pt x="6659" y="1"/>
                  </a:cubicBezTo>
                  <a:cubicBezTo>
                    <a:pt x="6592" y="5"/>
                    <a:pt x="6529" y="35"/>
                    <a:pt x="6485" y="85"/>
                  </a:cubicBezTo>
                  <a:lnTo>
                    <a:pt x="95" y="7186"/>
                  </a:lnTo>
                  <a:cubicBezTo>
                    <a:pt x="1" y="7290"/>
                    <a:pt x="8" y="7451"/>
                    <a:pt x="111" y="7545"/>
                  </a:cubicBezTo>
                  <a:lnTo>
                    <a:pt x="745" y="8118"/>
                  </a:lnTo>
                  <a:cubicBezTo>
                    <a:pt x="792" y="8158"/>
                    <a:pt x="852" y="8182"/>
                    <a:pt x="916" y="8182"/>
                  </a:cubicBezTo>
                  <a:lnTo>
                    <a:pt x="930" y="8182"/>
                  </a:lnTo>
                  <a:cubicBezTo>
                    <a:pt x="997" y="8178"/>
                    <a:pt x="1057" y="8148"/>
                    <a:pt x="1104" y="8098"/>
                  </a:cubicBezTo>
                  <a:lnTo>
                    <a:pt x="7494" y="997"/>
                  </a:lnTo>
                  <a:cubicBezTo>
                    <a:pt x="7588" y="893"/>
                    <a:pt x="7581" y="732"/>
                    <a:pt x="7477" y="638"/>
                  </a:cubicBezTo>
                  <a:lnTo>
                    <a:pt x="6844" y="65"/>
                  </a:lnTo>
                  <a:cubicBezTo>
                    <a:pt x="6797" y="24"/>
                    <a:pt x="6738" y="1"/>
                    <a:pt x="6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54"/>
            <p:cNvSpPr/>
            <p:nvPr/>
          </p:nvSpPr>
          <p:spPr>
            <a:xfrm>
              <a:off x="1706250" y="4045525"/>
              <a:ext cx="175550" cy="191800"/>
            </a:xfrm>
            <a:custGeom>
              <a:avLst/>
              <a:gdLst/>
              <a:ahLst/>
              <a:cxnLst/>
              <a:rect l="l" t="t" r="r" b="b"/>
              <a:pathLst>
                <a:path w="7022" h="7672" extrusionOk="0">
                  <a:moveTo>
                    <a:pt x="6408" y="359"/>
                  </a:moveTo>
                  <a:lnTo>
                    <a:pt x="6663" y="590"/>
                  </a:lnTo>
                  <a:lnTo>
                    <a:pt x="611" y="7312"/>
                  </a:lnTo>
                  <a:lnTo>
                    <a:pt x="356" y="7084"/>
                  </a:lnTo>
                  <a:lnTo>
                    <a:pt x="6408" y="359"/>
                  </a:lnTo>
                  <a:close/>
                  <a:moveTo>
                    <a:pt x="6388" y="0"/>
                  </a:moveTo>
                  <a:lnTo>
                    <a:pt x="1" y="7101"/>
                  </a:lnTo>
                  <a:lnTo>
                    <a:pt x="631" y="7671"/>
                  </a:lnTo>
                  <a:lnTo>
                    <a:pt x="7021" y="570"/>
                  </a:lnTo>
                  <a:lnTo>
                    <a:pt x="63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54"/>
            <p:cNvSpPr/>
            <p:nvPr/>
          </p:nvSpPr>
          <p:spPr>
            <a:xfrm>
              <a:off x="2530925" y="4694425"/>
              <a:ext cx="177150" cy="243175"/>
            </a:xfrm>
            <a:custGeom>
              <a:avLst/>
              <a:gdLst/>
              <a:ahLst/>
              <a:cxnLst/>
              <a:rect l="l" t="t" r="r" b="b"/>
              <a:pathLst>
                <a:path w="7086" h="9727" extrusionOk="0">
                  <a:moveTo>
                    <a:pt x="279" y="1"/>
                  </a:moveTo>
                  <a:lnTo>
                    <a:pt x="1" y="198"/>
                  </a:lnTo>
                  <a:lnTo>
                    <a:pt x="6807" y="9727"/>
                  </a:lnTo>
                  <a:lnTo>
                    <a:pt x="7085" y="952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54"/>
            <p:cNvSpPr/>
            <p:nvPr/>
          </p:nvSpPr>
          <p:spPr>
            <a:xfrm>
              <a:off x="2515525" y="4679200"/>
              <a:ext cx="207875" cy="273650"/>
            </a:xfrm>
            <a:custGeom>
              <a:avLst/>
              <a:gdLst/>
              <a:ahLst/>
              <a:cxnLst/>
              <a:rect l="l" t="t" r="r" b="b"/>
              <a:pathLst>
                <a:path w="8315" h="10946" extrusionOk="0">
                  <a:moveTo>
                    <a:pt x="956" y="254"/>
                  </a:moveTo>
                  <a:lnTo>
                    <a:pt x="8057" y="10198"/>
                  </a:lnTo>
                  <a:lnTo>
                    <a:pt x="7363" y="10691"/>
                  </a:lnTo>
                  <a:lnTo>
                    <a:pt x="262" y="750"/>
                  </a:lnTo>
                  <a:lnTo>
                    <a:pt x="956" y="254"/>
                  </a:lnTo>
                  <a:close/>
                  <a:moveTo>
                    <a:pt x="956" y="1"/>
                  </a:moveTo>
                  <a:cubicBezTo>
                    <a:pt x="905" y="1"/>
                    <a:pt x="853" y="17"/>
                    <a:pt x="808" y="50"/>
                  </a:cubicBezTo>
                  <a:lnTo>
                    <a:pt x="114" y="543"/>
                  </a:lnTo>
                  <a:cubicBezTo>
                    <a:pt x="60" y="579"/>
                    <a:pt x="24" y="640"/>
                    <a:pt x="13" y="707"/>
                  </a:cubicBezTo>
                  <a:cubicBezTo>
                    <a:pt x="0" y="774"/>
                    <a:pt x="13" y="841"/>
                    <a:pt x="54" y="895"/>
                  </a:cubicBezTo>
                  <a:lnTo>
                    <a:pt x="7155" y="10839"/>
                  </a:lnTo>
                  <a:cubicBezTo>
                    <a:pt x="7202" y="10906"/>
                    <a:pt x="7279" y="10946"/>
                    <a:pt x="7363" y="10946"/>
                  </a:cubicBezTo>
                  <a:cubicBezTo>
                    <a:pt x="7413" y="10946"/>
                    <a:pt x="7466" y="10929"/>
                    <a:pt x="7510" y="10899"/>
                  </a:cubicBezTo>
                  <a:lnTo>
                    <a:pt x="8201" y="10403"/>
                  </a:lnTo>
                  <a:cubicBezTo>
                    <a:pt x="8258" y="10366"/>
                    <a:pt x="8295" y="10306"/>
                    <a:pt x="8305" y="10239"/>
                  </a:cubicBezTo>
                  <a:cubicBezTo>
                    <a:pt x="8315" y="10172"/>
                    <a:pt x="8301" y="10104"/>
                    <a:pt x="8261" y="10051"/>
                  </a:cubicBezTo>
                  <a:lnTo>
                    <a:pt x="1160" y="107"/>
                  </a:lnTo>
                  <a:cubicBezTo>
                    <a:pt x="1111" y="38"/>
                    <a:pt x="1035" y="1"/>
                    <a:pt x="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54"/>
            <p:cNvSpPr/>
            <p:nvPr/>
          </p:nvSpPr>
          <p:spPr>
            <a:xfrm>
              <a:off x="2522050" y="4685550"/>
              <a:ext cx="194900" cy="260950"/>
            </a:xfrm>
            <a:custGeom>
              <a:avLst/>
              <a:gdLst/>
              <a:ahLst/>
              <a:cxnLst/>
              <a:rect l="l" t="t" r="r" b="b"/>
              <a:pathLst>
                <a:path w="7796" h="10438" extrusionOk="0">
                  <a:moveTo>
                    <a:pt x="634" y="356"/>
                  </a:moveTo>
                  <a:lnTo>
                    <a:pt x="7440" y="9884"/>
                  </a:lnTo>
                  <a:lnTo>
                    <a:pt x="7162" y="10082"/>
                  </a:lnTo>
                  <a:lnTo>
                    <a:pt x="356" y="553"/>
                  </a:lnTo>
                  <a:lnTo>
                    <a:pt x="634" y="356"/>
                  </a:lnTo>
                  <a:close/>
                  <a:moveTo>
                    <a:pt x="695" y="0"/>
                  </a:moveTo>
                  <a:lnTo>
                    <a:pt x="1" y="496"/>
                  </a:lnTo>
                  <a:lnTo>
                    <a:pt x="7102" y="10437"/>
                  </a:lnTo>
                  <a:lnTo>
                    <a:pt x="7796" y="9944"/>
                  </a:lnTo>
                  <a:lnTo>
                    <a:pt x="6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54"/>
            <p:cNvSpPr/>
            <p:nvPr/>
          </p:nvSpPr>
          <p:spPr>
            <a:xfrm>
              <a:off x="3137025" y="229515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1"/>
                  </a:moveTo>
                  <a:lnTo>
                    <a:pt x="0" y="4681"/>
                  </a:lnTo>
                  <a:lnTo>
                    <a:pt x="198" y="4963"/>
                  </a:lnTo>
                  <a:lnTo>
                    <a:pt x="6883" y="282"/>
                  </a:lnTo>
                  <a:lnTo>
                    <a:pt x="66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54"/>
            <p:cNvSpPr/>
            <p:nvPr/>
          </p:nvSpPr>
          <p:spPr>
            <a:xfrm>
              <a:off x="3121000" y="2280000"/>
              <a:ext cx="203550" cy="154475"/>
            </a:xfrm>
            <a:custGeom>
              <a:avLst/>
              <a:gdLst/>
              <a:ahLst/>
              <a:cxnLst/>
              <a:rect l="l" t="t" r="r" b="b"/>
              <a:pathLst>
                <a:path w="8142" h="6179" extrusionOk="0">
                  <a:moveTo>
                    <a:pt x="7390" y="255"/>
                  </a:moveTo>
                  <a:lnTo>
                    <a:pt x="7880" y="952"/>
                  </a:lnTo>
                  <a:lnTo>
                    <a:pt x="779" y="5924"/>
                  </a:lnTo>
                  <a:lnTo>
                    <a:pt x="289" y="5223"/>
                  </a:lnTo>
                  <a:lnTo>
                    <a:pt x="7390" y="255"/>
                  </a:lnTo>
                  <a:close/>
                  <a:moveTo>
                    <a:pt x="7391" y="1"/>
                  </a:moveTo>
                  <a:cubicBezTo>
                    <a:pt x="7340" y="1"/>
                    <a:pt x="7288" y="16"/>
                    <a:pt x="7243" y="47"/>
                  </a:cubicBezTo>
                  <a:lnTo>
                    <a:pt x="142" y="5016"/>
                  </a:lnTo>
                  <a:cubicBezTo>
                    <a:pt x="28" y="5096"/>
                    <a:pt x="1" y="5254"/>
                    <a:pt x="78" y="5371"/>
                  </a:cubicBezTo>
                  <a:lnTo>
                    <a:pt x="567" y="6068"/>
                  </a:lnTo>
                  <a:cubicBezTo>
                    <a:pt x="608" y="6125"/>
                    <a:pt x="665" y="6162"/>
                    <a:pt x="732" y="6172"/>
                  </a:cubicBezTo>
                  <a:cubicBezTo>
                    <a:pt x="749" y="6176"/>
                    <a:pt x="762" y="6179"/>
                    <a:pt x="779" y="6179"/>
                  </a:cubicBezTo>
                  <a:cubicBezTo>
                    <a:pt x="829" y="6179"/>
                    <a:pt x="879" y="6162"/>
                    <a:pt x="923" y="6132"/>
                  </a:cubicBezTo>
                  <a:lnTo>
                    <a:pt x="8024" y="1160"/>
                  </a:lnTo>
                  <a:cubicBezTo>
                    <a:pt x="8081" y="1120"/>
                    <a:pt x="8118" y="1063"/>
                    <a:pt x="8128" y="996"/>
                  </a:cubicBezTo>
                  <a:cubicBezTo>
                    <a:pt x="8141" y="929"/>
                    <a:pt x="8124" y="862"/>
                    <a:pt x="8088" y="808"/>
                  </a:cubicBezTo>
                  <a:lnTo>
                    <a:pt x="7598" y="107"/>
                  </a:lnTo>
                  <a:cubicBezTo>
                    <a:pt x="7549" y="38"/>
                    <a:pt x="7471" y="1"/>
                    <a:pt x="7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54"/>
            <p:cNvSpPr/>
            <p:nvPr/>
          </p:nvSpPr>
          <p:spPr>
            <a:xfrm>
              <a:off x="3128225" y="2286350"/>
              <a:ext cx="189775" cy="141775"/>
            </a:xfrm>
            <a:custGeom>
              <a:avLst/>
              <a:gdLst/>
              <a:ahLst/>
              <a:cxnLst/>
              <a:rect l="l" t="t" r="r" b="b"/>
              <a:pathLst>
                <a:path w="7591" h="5671" extrusionOk="0">
                  <a:moveTo>
                    <a:pt x="7041" y="353"/>
                  </a:moveTo>
                  <a:lnTo>
                    <a:pt x="7235" y="634"/>
                  </a:lnTo>
                  <a:lnTo>
                    <a:pt x="550" y="5315"/>
                  </a:lnTo>
                  <a:lnTo>
                    <a:pt x="352" y="5033"/>
                  </a:lnTo>
                  <a:lnTo>
                    <a:pt x="7041" y="353"/>
                  </a:lnTo>
                  <a:close/>
                  <a:moveTo>
                    <a:pt x="7101" y="1"/>
                  </a:moveTo>
                  <a:lnTo>
                    <a:pt x="0" y="4969"/>
                  </a:lnTo>
                  <a:lnTo>
                    <a:pt x="490" y="5670"/>
                  </a:lnTo>
                  <a:lnTo>
                    <a:pt x="7591" y="698"/>
                  </a:lnTo>
                  <a:lnTo>
                    <a:pt x="7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54"/>
            <p:cNvSpPr/>
            <p:nvPr/>
          </p:nvSpPr>
          <p:spPr>
            <a:xfrm>
              <a:off x="5108400" y="2560600"/>
              <a:ext cx="188375" cy="108075"/>
            </a:xfrm>
            <a:custGeom>
              <a:avLst/>
              <a:gdLst/>
              <a:ahLst/>
              <a:cxnLst/>
              <a:rect l="l" t="t" r="r" b="b"/>
              <a:pathLst>
                <a:path w="7535" h="4323" extrusionOk="0">
                  <a:moveTo>
                    <a:pt x="168" y="1"/>
                  </a:moveTo>
                  <a:lnTo>
                    <a:pt x="1" y="306"/>
                  </a:lnTo>
                  <a:lnTo>
                    <a:pt x="7366" y="4322"/>
                  </a:lnTo>
                  <a:lnTo>
                    <a:pt x="7534" y="4017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54"/>
            <p:cNvSpPr/>
            <p:nvPr/>
          </p:nvSpPr>
          <p:spPr>
            <a:xfrm>
              <a:off x="5092550" y="2545650"/>
              <a:ext cx="220050" cy="137950"/>
            </a:xfrm>
            <a:custGeom>
              <a:avLst/>
              <a:gdLst/>
              <a:ahLst/>
              <a:cxnLst/>
              <a:rect l="l" t="t" r="r" b="b"/>
              <a:pathLst>
                <a:path w="8802" h="5518" extrusionOk="0">
                  <a:moveTo>
                    <a:pt x="702" y="253"/>
                  </a:moveTo>
                  <a:lnTo>
                    <a:pt x="8510" y="4515"/>
                  </a:lnTo>
                  <a:lnTo>
                    <a:pt x="8101" y="5262"/>
                  </a:lnTo>
                  <a:lnTo>
                    <a:pt x="289" y="1004"/>
                  </a:lnTo>
                  <a:lnTo>
                    <a:pt x="702" y="253"/>
                  </a:lnTo>
                  <a:close/>
                  <a:moveTo>
                    <a:pt x="699" y="1"/>
                  </a:moveTo>
                  <a:cubicBezTo>
                    <a:pt x="609" y="1"/>
                    <a:pt x="523" y="48"/>
                    <a:pt x="477" y="133"/>
                  </a:cubicBezTo>
                  <a:lnTo>
                    <a:pt x="68" y="880"/>
                  </a:lnTo>
                  <a:cubicBezTo>
                    <a:pt x="1" y="1004"/>
                    <a:pt x="44" y="1159"/>
                    <a:pt x="169" y="1226"/>
                  </a:cubicBezTo>
                  <a:lnTo>
                    <a:pt x="7980" y="5487"/>
                  </a:lnTo>
                  <a:cubicBezTo>
                    <a:pt x="8017" y="5507"/>
                    <a:pt x="8057" y="5517"/>
                    <a:pt x="8101" y="5517"/>
                  </a:cubicBezTo>
                  <a:cubicBezTo>
                    <a:pt x="8195" y="5517"/>
                    <a:pt x="8279" y="5467"/>
                    <a:pt x="8326" y="5386"/>
                  </a:cubicBezTo>
                  <a:lnTo>
                    <a:pt x="8735" y="4635"/>
                  </a:lnTo>
                  <a:cubicBezTo>
                    <a:pt x="8802" y="4515"/>
                    <a:pt x="8758" y="4360"/>
                    <a:pt x="8634" y="4290"/>
                  </a:cubicBezTo>
                  <a:lnTo>
                    <a:pt x="822" y="32"/>
                  </a:lnTo>
                  <a:cubicBezTo>
                    <a:pt x="783" y="11"/>
                    <a:pt x="741" y="1"/>
                    <a:pt x="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54"/>
            <p:cNvSpPr/>
            <p:nvPr/>
          </p:nvSpPr>
          <p:spPr>
            <a:xfrm>
              <a:off x="5099775" y="2551975"/>
              <a:ext cx="205625" cy="125250"/>
            </a:xfrm>
            <a:custGeom>
              <a:avLst/>
              <a:gdLst/>
              <a:ahLst/>
              <a:cxnLst/>
              <a:rect l="l" t="t" r="r" b="b"/>
              <a:pathLst>
                <a:path w="8225" h="5010" extrusionOk="0">
                  <a:moveTo>
                    <a:pt x="513" y="346"/>
                  </a:moveTo>
                  <a:lnTo>
                    <a:pt x="7879" y="4362"/>
                  </a:lnTo>
                  <a:lnTo>
                    <a:pt x="7711" y="4667"/>
                  </a:lnTo>
                  <a:lnTo>
                    <a:pt x="346" y="651"/>
                  </a:lnTo>
                  <a:lnTo>
                    <a:pt x="513" y="346"/>
                  </a:lnTo>
                  <a:close/>
                  <a:moveTo>
                    <a:pt x="413" y="0"/>
                  </a:moveTo>
                  <a:lnTo>
                    <a:pt x="0" y="751"/>
                  </a:lnTo>
                  <a:lnTo>
                    <a:pt x="7812" y="5009"/>
                  </a:lnTo>
                  <a:lnTo>
                    <a:pt x="8224" y="4262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54"/>
            <p:cNvSpPr/>
            <p:nvPr/>
          </p:nvSpPr>
          <p:spPr>
            <a:xfrm>
              <a:off x="2837875" y="3055475"/>
              <a:ext cx="255575" cy="59275"/>
            </a:xfrm>
            <a:custGeom>
              <a:avLst/>
              <a:gdLst/>
              <a:ahLst/>
              <a:cxnLst/>
              <a:rect l="l" t="t" r="r" b="b"/>
              <a:pathLst>
                <a:path w="10223" h="2371" extrusionOk="0">
                  <a:moveTo>
                    <a:pt x="71" y="0"/>
                  </a:moveTo>
                  <a:lnTo>
                    <a:pt x="0" y="339"/>
                  </a:lnTo>
                  <a:lnTo>
                    <a:pt x="10156" y="2370"/>
                  </a:lnTo>
                  <a:lnTo>
                    <a:pt x="10223" y="2032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54"/>
            <p:cNvSpPr/>
            <p:nvPr/>
          </p:nvSpPr>
          <p:spPr>
            <a:xfrm>
              <a:off x="2823550" y="3041725"/>
              <a:ext cx="284325" cy="86850"/>
            </a:xfrm>
            <a:custGeom>
              <a:avLst/>
              <a:gdLst/>
              <a:ahLst/>
              <a:cxnLst/>
              <a:rect l="l" t="t" r="r" b="b"/>
              <a:pathLst>
                <a:path w="11373" h="3474" extrusionOk="0">
                  <a:moveTo>
                    <a:pt x="443" y="252"/>
                  </a:moveTo>
                  <a:lnTo>
                    <a:pt x="11094" y="2381"/>
                  </a:lnTo>
                  <a:lnTo>
                    <a:pt x="10927" y="3219"/>
                  </a:lnTo>
                  <a:lnTo>
                    <a:pt x="275" y="1090"/>
                  </a:lnTo>
                  <a:lnTo>
                    <a:pt x="443" y="252"/>
                  </a:lnTo>
                  <a:close/>
                  <a:moveTo>
                    <a:pt x="449" y="0"/>
                  </a:moveTo>
                  <a:cubicBezTo>
                    <a:pt x="397" y="0"/>
                    <a:pt x="347" y="14"/>
                    <a:pt x="302" y="40"/>
                  </a:cubicBezTo>
                  <a:cubicBezTo>
                    <a:pt x="245" y="77"/>
                    <a:pt x="208" y="138"/>
                    <a:pt x="195" y="201"/>
                  </a:cubicBezTo>
                  <a:lnTo>
                    <a:pt x="27" y="1040"/>
                  </a:lnTo>
                  <a:cubicBezTo>
                    <a:pt x="0" y="1177"/>
                    <a:pt x="87" y="1311"/>
                    <a:pt x="228" y="1338"/>
                  </a:cubicBezTo>
                  <a:lnTo>
                    <a:pt x="10880" y="3467"/>
                  </a:lnTo>
                  <a:cubicBezTo>
                    <a:pt x="10893" y="3470"/>
                    <a:pt x="10910" y="3474"/>
                    <a:pt x="10927" y="3474"/>
                  </a:cubicBezTo>
                  <a:cubicBezTo>
                    <a:pt x="10977" y="3474"/>
                    <a:pt x="11027" y="3457"/>
                    <a:pt x="11067" y="3430"/>
                  </a:cubicBezTo>
                  <a:cubicBezTo>
                    <a:pt x="11124" y="3393"/>
                    <a:pt x="11165" y="3336"/>
                    <a:pt x="11178" y="3269"/>
                  </a:cubicBezTo>
                  <a:lnTo>
                    <a:pt x="11346" y="2431"/>
                  </a:lnTo>
                  <a:cubicBezTo>
                    <a:pt x="11373" y="2293"/>
                    <a:pt x="11282" y="2159"/>
                    <a:pt x="11145" y="2133"/>
                  </a:cubicBezTo>
                  <a:lnTo>
                    <a:pt x="493" y="4"/>
                  </a:lnTo>
                  <a:cubicBezTo>
                    <a:pt x="478" y="1"/>
                    <a:pt x="464" y="0"/>
                    <a:pt x="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54"/>
            <p:cNvSpPr/>
            <p:nvPr/>
          </p:nvSpPr>
          <p:spPr>
            <a:xfrm>
              <a:off x="2830425" y="3048000"/>
              <a:ext cx="270500" cy="74200"/>
            </a:xfrm>
            <a:custGeom>
              <a:avLst/>
              <a:gdLst/>
              <a:ahLst/>
              <a:cxnLst/>
              <a:rect l="l" t="t" r="r" b="b"/>
              <a:pathLst>
                <a:path w="10820" h="2968" extrusionOk="0">
                  <a:moveTo>
                    <a:pt x="369" y="299"/>
                  </a:moveTo>
                  <a:lnTo>
                    <a:pt x="10521" y="2331"/>
                  </a:lnTo>
                  <a:lnTo>
                    <a:pt x="10454" y="2669"/>
                  </a:lnTo>
                  <a:lnTo>
                    <a:pt x="298" y="638"/>
                  </a:lnTo>
                  <a:lnTo>
                    <a:pt x="369" y="299"/>
                  </a:lnTo>
                  <a:close/>
                  <a:moveTo>
                    <a:pt x="168" y="1"/>
                  </a:moveTo>
                  <a:lnTo>
                    <a:pt x="0" y="839"/>
                  </a:lnTo>
                  <a:lnTo>
                    <a:pt x="10652" y="2968"/>
                  </a:lnTo>
                  <a:lnTo>
                    <a:pt x="10819" y="213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54"/>
            <p:cNvSpPr/>
            <p:nvPr/>
          </p:nvSpPr>
          <p:spPr>
            <a:xfrm>
              <a:off x="3296600" y="3786675"/>
              <a:ext cx="137075" cy="105825"/>
            </a:xfrm>
            <a:custGeom>
              <a:avLst/>
              <a:gdLst/>
              <a:ahLst/>
              <a:cxnLst/>
              <a:rect l="l" t="t" r="r" b="b"/>
              <a:pathLst>
                <a:path w="5483" h="4233" extrusionOk="0">
                  <a:moveTo>
                    <a:pt x="5275" y="1"/>
                  </a:moveTo>
                  <a:lnTo>
                    <a:pt x="1" y="3957"/>
                  </a:lnTo>
                  <a:lnTo>
                    <a:pt x="209" y="4232"/>
                  </a:lnTo>
                  <a:lnTo>
                    <a:pt x="5482" y="276"/>
                  </a:lnTo>
                  <a:lnTo>
                    <a:pt x="5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54"/>
            <p:cNvSpPr/>
            <p:nvPr/>
          </p:nvSpPr>
          <p:spPr>
            <a:xfrm>
              <a:off x="3280525" y="3771450"/>
              <a:ext cx="169250" cy="136300"/>
            </a:xfrm>
            <a:custGeom>
              <a:avLst/>
              <a:gdLst/>
              <a:ahLst/>
              <a:cxnLst/>
              <a:rect l="l" t="t" r="r" b="b"/>
              <a:pathLst>
                <a:path w="6770" h="5452" extrusionOk="0">
                  <a:moveTo>
                    <a:pt x="5968" y="255"/>
                  </a:moveTo>
                  <a:lnTo>
                    <a:pt x="6477" y="939"/>
                  </a:lnTo>
                  <a:lnTo>
                    <a:pt x="798" y="5196"/>
                  </a:lnTo>
                  <a:lnTo>
                    <a:pt x="288" y="4516"/>
                  </a:lnTo>
                  <a:lnTo>
                    <a:pt x="5968" y="255"/>
                  </a:lnTo>
                  <a:close/>
                  <a:moveTo>
                    <a:pt x="5967" y="0"/>
                  </a:moveTo>
                  <a:cubicBezTo>
                    <a:pt x="5913" y="0"/>
                    <a:pt x="5860" y="17"/>
                    <a:pt x="5817" y="50"/>
                  </a:cubicBezTo>
                  <a:lnTo>
                    <a:pt x="138" y="4311"/>
                  </a:lnTo>
                  <a:cubicBezTo>
                    <a:pt x="24" y="4395"/>
                    <a:pt x="0" y="4556"/>
                    <a:pt x="84" y="4667"/>
                  </a:cubicBezTo>
                  <a:lnTo>
                    <a:pt x="597" y="5351"/>
                  </a:lnTo>
                  <a:cubicBezTo>
                    <a:pt x="634" y="5404"/>
                    <a:pt x="697" y="5438"/>
                    <a:pt x="764" y="5448"/>
                  </a:cubicBezTo>
                  <a:cubicBezTo>
                    <a:pt x="775" y="5451"/>
                    <a:pt x="788" y="5451"/>
                    <a:pt x="798" y="5451"/>
                  </a:cubicBezTo>
                  <a:cubicBezTo>
                    <a:pt x="855" y="5451"/>
                    <a:pt x="909" y="5434"/>
                    <a:pt x="952" y="5401"/>
                  </a:cubicBezTo>
                  <a:lnTo>
                    <a:pt x="6635" y="1140"/>
                  </a:lnTo>
                  <a:cubicBezTo>
                    <a:pt x="6746" y="1056"/>
                    <a:pt x="6769" y="895"/>
                    <a:pt x="6685" y="784"/>
                  </a:cubicBezTo>
                  <a:lnTo>
                    <a:pt x="6172" y="104"/>
                  </a:lnTo>
                  <a:cubicBezTo>
                    <a:pt x="6132" y="47"/>
                    <a:pt x="6072" y="13"/>
                    <a:pt x="6005" y="3"/>
                  </a:cubicBezTo>
                  <a:cubicBezTo>
                    <a:pt x="5992" y="1"/>
                    <a:pt x="5979" y="0"/>
                    <a:pt x="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54"/>
            <p:cNvSpPr/>
            <p:nvPr/>
          </p:nvSpPr>
          <p:spPr>
            <a:xfrm>
              <a:off x="3287725" y="3777800"/>
              <a:ext cx="154825" cy="123575"/>
            </a:xfrm>
            <a:custGeom>
              <a:avLst/>
              <a:gdLst/>
              <a:ahLst/>
              <a:cxnLst/>
              <a:rect l="l" t="t" r="r" b="b"/>
              <a:pathLst>
                <a:path w="6193" h="4943" extrusionOk="0">
                  <a:moveTo>
                    <a:pt x="5630" y="359"/>
                  </a:moveTo>
                  <a:lnTo>
                    <a:pt x="5837" y="634"/>
                  </a:lnTo>
                  <a:lnTo>
                    <a:pt x="564" y="4587"/>
                  </a:lnTo>
                  <a:lnTo>
                    <a:pt x="356" y="4312"/>
                  </a:lnTo>
                  <a:lnTo>
                    <a:pt x="5630" y="359"/>
                  </a:lnTo>
                  <a:close/>
                  <a:moveTo>
                    <a:pt x="5680" y="1"/>
                  </a:moveTo>
                  <a:lnTo>
                    <a:pt x="0" y="4262"/>
                  </a:lnTo>
                  <a:lnTo>
                    <a:pt x="510" y="4942"/>
                  </a:lnTo>
                  <a:lnTo>
                    <a:pt x="6193" y="685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54"/>
            <p:cNvSpPr/>
            <p:nvPr/>
          </p:nvSpPr>
          <p:spPr>
            <a:xfrm>
              <a:off x="3065525" y="4479350"/>
              <a:ext cx="190875" cy="158450"/>
            </a:xfrm>
            <a:custGeom>
              <a:avLst/>
              <a:gdLst/>
              <a:ahLst/>
              <a:cxnLst/>
              <a:rect l="l" t="t" r="r" b="b"/>
              <a:pathLst>
                <a:path w="7635" h="6338" extrusionOk="0">
                  <a:moveTo>
                    <a:pt x="218" y="1"/>
                  </a:moveTo>
                  <a:lnTo>
                    <a:pt x="0" y="269"/>
                  </a:lnTo>
                  <a:lnTo>
                    <a:pt x="7417" y="6337"/>
                  </a:lnTo>
                  <a:lnTo>
                    <a:pt x="7634" y="607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54"/>
            <p:cNvSpPr/>
            <p:nvPr/>
          </p:nvSpPr>
          <p:spPr>
            <a:xfrm>
              <a:off x="3049425" y="4464100"/>
              <a:ext cx="223075" cy="189025"/>
            </a:xfrm>
            <a:custGeom>
              <a:avLst/>
              <a:gdLst/>
              <a:ahLst/>
              <a:cxnLst/>
              <a:rect l="l" t="t" r="r" b="b"/>
              <a:pathLst>
                <a:path w="8923" h="7561" extrusionOk="0">
                  <a:moveTo>
                    <a:pt x="825" y="255"/>
                  </a:moveTo>
                  <a:lnTo>
                    <a:pt x="8637" y="6645"/>
                  </a:lnTo>
                  <a:lnTo>
                    <a:pt x="8097" y="7306"/>
                  </a:lnTo>
                  <a:lnTo>
                    <a:pt x="286" y="916"/>
                  </a:lnTo>
                  <a:lnTo>
                    <a:pt x="825" y="255"/>
                  </a:lnTo>
                  <a:close/>
                  <a:moveTo>
                    <a:pt x="813" y="0"/>
                  </a:moveTo>
                  <a:cubicBezTo>
                    <a:pt x="808" y="0"/>
                    <a:pt x="803" y="0"/>
                    <a:pt x="799" y="0"/>
                  </a:cubicBezTo>
                  <a:cubicBezTo>
                    <a:pt x="732" y="7"/>
                    <a:pt x="671" y="41"/>
                    <a:pt x="628" y="94"/>
                  </a:cubicBezTo>
                  <a:lnTo>
                    <a:pt x="91" y="755"/>
                  </a:lnTo>
                  <a:cubicBezTo>
                    <a:pt x="1" y="862"/>
                    <a:pt x="17" y="1023"/>
                    <a:pt x="125" y="1110"/>
                  </a:cubicBezTo>
                  <a:lnTo>
                    <a:pt x="7940" y="7500"/>
                  </a:lnTo>
                  <a:cubicBezTo>
                    <a:pt x="7983" y="7541"/>
                    <a:pt x="8040" y="7561"/>
                    <a:pt x="8097" y="7561"/>
                  </a:cubicBezTo>
                  <a:lnTo>
                    <a:pt x="8124" y="7561"/>
                  </a:lnTo>
                  <a:cubicBezTo>
                    <a:pt x="8191" y="7551"/>
                    <a:pt x="8252" y="7521"/>
                    <a:pt x="8295" y="7467"/>
                  </a:cubicBezTo>
                  <a:lnTo>
                    <a:pt x="8832" y="6806"/>
                  </a:lnTo>
                  <a:cubicBezTo>
                    <a:pt x="8922" y="6699"/>
                    <a:pt x="8905" y="6538"/>
                    <a:pt x="8798" y="6451"/>
                  </a:cubicBezTo>
                  <a:lnTo>
                    <a:pt x="986" y="57"/>
                  </a:lnTo>
                  <a:cubicBezTo>
                    <a:pt x="937" y="20"/>
                    <a:pt x="875" y="0"/>
                    <a:pt x="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54"/>
            <p:cNvSpPr/>
            <p:nvPr/>
          </p:nvSpPr>
          <p:spPr>
            <a:xfrm>
              <a:off x="3056550" y="4470475"/>
              <a:ext cx="208825" cy="176275"/>
            </a:xfrm>
            <a:custGeom>
              <a:avLst/>
              <a:gdLst/>
              <a:ahLst/>
              <a:cxnLst/>
              <a:rect l="l" t="t" r="r" b="b"/>
              <a:pathLst>
                <a:path w="8353" h="7051" extrusionOk="0">
                  <a:moveTo>
                    <a:pt x="577" y="356"/>
                  </a:moveTo>
                  <a:lnTo>
                    <a:pt x="7993" y="6427"/>
                  </a:lnTo>
                  <a:lnTo>
                    <a:pt x="7776" y="6692"/>
                  </a:lnTo>
                  <a:lnTo>
                    <a:pt x="359" y="624"/>
                  </a:lnTo>
                  <a:lnTo>
                    <a:pt x="577" y="356"/>
                  </a:lnTo>
                  <a:close/>
                  <a:moveTo>
                    <a:pt x="540" y="0"/>
                  </a:moveTo>
                  <a:lnTo>
                    <a:pt x="1" y="661"/>
                  </a:lnTo>
                  <a:lnTo>
                    <a:pt x="7812" y="7051"/>
                  </a:lnTo>
                  <a:lnTo>
                    <a:pt x="8352" y="639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54"/>
            <p:cNvSpPr/>
            <p:nvPr/>
          </p:nvSpPr>
          <p:spPr>
            <a:xfrm>
              <a:off x="3350500" y="4851250"/>
              <a:ext cx="135800" cy="89300"/>
            </a:xfrm>
            <a:custGeom>
              <a:avLst/>
              <a:gdLst/>
              <a:ahLst/>
              <a:cxnLst/>
              <a:rect l="l" t="t" r="r" b="b"/>
              <a:pathLst>
                <a:path w="5432" h="3572" extrusionOk="0">
                  <a:moveTo>
                    <a:pt x="182" y="1"/>
                  </a:moveTo>
                  <a:lnTo>
                    <a:pt x="1" y="289"/>
                  </a:lnTo>
                  <a:lnTo>
                    <a:pt x="5251" y="3571"/>
                  </a:lnTo>
                  <a:lnTo>
                    <a:pt x="5432" y="328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54"/>
            <p:cNvSpPr/>
            <p:nvPr/>
          </p:nvSpPr>
          <p:spPr>
            <a:xfrm>
              <a:off x="3334575" y="4836125"/>
              <a:ext cx="167750" cy="119500"/>
            </a:xfrm>
            <a:custGeom>
              <a:avLst/>
              <a:gdLst/>
              <a:ahLst/>
              <a:cxnLst/>
              <a:rect l="l" t="t" r="r" b="b"/>
              <a:pathLst>
                <a:path w="6710" h="4780" extrusionOk="0">
                  <a:moveTo>
                    <a:pt x="738" y="253"/>
                  </a:moveTo>
                  <a:lnTo>
                    <a:pt x="6418" y="3804"/>
                  </a:lnTo>
                  <a:lnTo>
                    <a:pt x="5968" y="4528"/>
                  </a:lnTo>
                  <a:lnTo>
                    <a:pt x="286" y="978"/>
                  </a:lnTo>
                  <a:lnTo>
                    <a:pt x="738" y="253"/>
                  </a:lnTo>
                  <a:close/>
                  <a:moveTo>
                    <a:pt x="742" y="1"/>
                  </a:moveTo>
                  <a:cubicBezTo>
                    <a:pt x="722" y="1"/>
                    <a:pt x="701" y="3"/>
                    <a:pt x="681" y="9"/>
                  </a:cubicBezTo>
                  <a:cubicBezTo>
                    <a:pt x="614" y="22"/>
                    <a:pt x="557" y="66"/>
                    <a:pt x="524" y="123"/>
                  </a:cubicBezTo>
                  <a:lnTo>
                    <a:pt x="74" y="844"/>
                  </a:lnTo>
                  <a:cubicBezTo>
                    <a:pt x="1" y="961"/>
                    <a:pt x="34" y="1118"/>
                    <a:pt x="151" y="1192"/>
                  </a:cubicBezTo>
                  <a:lnTo>
                    <a:pt x="5834" y="4743"/>
                  </a:lnTo>
                  <a:cubicBezTo>
                    <a:pt x="5874" y="4766"/>
                    <a:pt x="5921" y="4780"/>
                    <a:pt x="5968" y="4780"/>
                  </a:cubicBezTo>
                  <a:cubicBezTo>
                    <a:pt x="5988" y="4780"/>
                    <a:pt x="6009" y="4780"/>
                    <a:pt x="6025" y="4773"/>
                  </a:cubicBezTo>
                  <a:cubicBezTo>
                    <a:pt x="6092" y="4759"/>
                    <a:pt x="6149" y="4719"/>
                    <a:pt x="6183" y="4662"/>
                  </a:cubicBezTo>
                  <a:lnTo>
                    <a:pt x="6632" y="3941"/>
                  </a:lnTo>
                  <a:cubicBezTo>
                    <a:pt x="6709" y="3821"/>
                    <a:pt x="6672" y="3663"/>
                    <a:pt x="6552" y="3593"/>
                  </a:cubicBezTo>
                  <a:lnTo>
                    <a:pt x="872" y="39"/>
                  </a:lnTo>
                  <a:cubicBezTo>
                    <a:pt x="833" y="14"/>
                    <a:pt x="788" y="1"/>
                    <a:pt x="7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54"/>
            <p:cNvSpPr/>
            <p:nvPr/>
          </p:nvSpPr>
          <p:spPr>
            <a:xfrm>
              <a:off x="3341700" y="4842525"/>
              <a:ext cx="153325" cy="106825"/>
            </a:xfrm>
            <a:custGeom>
              <a:avLst/>
              <a:gdLst/>
              <a:ahLst/>
              <a:cxnLst/>
              <a:rect l="l" t="t" r="r" b="b"/>
              <a:pathLst>
                <a:path w="6133" h="4273" extrusionOk="0">
                  <a:moveTo>
                    <a:pt x="530" y="350"/>
                  </a:moveTo>
                  <a:lnTo>
                    <a:pt x="5784" y="3632"/>
                  </a:lnTo>
                  <a:lnTo>
                    <a:pt x="5603" y="3920"/>
                  </a:lnTo>
                  <a:lnTo>
                    <a:pt x="349" y="638"/>
                  </a:lnTo>
                  <a:lnTo>
                    <a:pt x="530" y="350"/>
                  </a:lnTo>
                  <a:close/>
                  <a:moveTo>
                    <a:pt x="453" y="1"/>
                  </a:moveTo>
                  <a:lnTo>
                    <a:pt x="1" y="722"/>
                  </a:lnTo>
                  <a:lnTo>
                    <a:pt x="5683" y="4272"/>
                  </a:lnTo>
                  <a:lnTo>
                    <a:pt x="6133" y="355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54"/>
            <p:cNvSpPr/>
            <p:nvPr/>
          </p:nvSpPr>
          <p:spPr>
            <a:xfrm>
              <a:off x="3087400" y="4154800"/>
              <a:ext cx="200350" cy="8750"/>
            </a:xfrm>
            <a:custGeom>
              <a:avLst/>
              <a:gdLst/>
              <a:ahLst/>
              <a:cxnLst/>
              <a:rect l="l" t="t" r="r" b="b"/>
              <a:pathLst>
                <a:path w="8014" h="350" extrusionOk="0">
                  <a:moveTo>
                    <a:pt x="0" y="1"/>
                  </a:moveTo>
                  <a:lnTo>
                    <a:pt x="0" y="350"/>
                  </a:lnTo>
                  <a:lnTo>
                    <a:pt x="8013" y="350"/>
                  </a:lnTo>
                  <a:lnTo>
                    <a:pt x="80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54"/>
            <p:cNvSpPr/>
            <p:nvPr/>
          </p:nvSpPr>
          <p:spPr>
            <a:xfrm>
              <a:off x="3074750" y="4142150"/>
              <a:ext cx="225725" cy="34050"/>
            </a:xfrm>
            <a:custGeom>
              <a:avLst/>
              <a:gdLst/>
              <a:ahLst/>
              <a:cxnLst/>
              <a:rect l="l" t="t" r="r" b="b"/>
              <a:pathLst>
                <a:path w="9029" h="1362" extrusionOk="0">
                  <a:moveTo>
                    <a:pt x="8774" y="252"/>
                  </a:moveTo>
                  <a:lnTo>
                    <a:pt x="8774" y="1107"/>
                  </a:lnTo>
                  <a:lnTo>
                    <a:pt x="252" y="1107"/>
                  </a:lnTo>
                  <a:lnTo>
                    <a:pt x="252" y="252"/>
                  </a:lnTo>
                  <a:close/>
                  <a:moveTo>
                    <a:pt x="252" y="1"/>
                  </a:moveTo>
                  <a:cubicBezTo>
                    <a:pt x="111" y="1"/>
                    <a:pt x="0" y="111"/>
                    <a:pt x="0" y="252"/>
                  </a:cubicBezTo>
                  <a:lnTo>
                    <a:pt x="0" y="1107"/>
                  </a:lnTo>
                  <a:cubicBezTo>
                    <a:pt x="0" y="1248"/>
                    <a:pt x="111" y="1362"/>
                    <a:pt x="252" y="1362"/>
                  </a:cubicBezTo>
                  <a:lnTo>
                    <a:pt x="8774" y="1362"/>
                  </a:lnTo>
                  <a:cubicBezTo>
                    <a:pt x="8915" y="1362"/>
                    <a:pt x="9029" y="1248"/>
                    <a:pt x="9029" y="1107"/>
                  </a:cubicBezTo>
                  <a:lnTo>
                    <a:pt x="9029" y="252"/>
                  </a:lnTo>
                  <a:cubicBezTo>
                    <a:pt x="9029" y="111"/>
                    <a:pt x="8915" y="1"/>
                    <a:pt x="8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54"/>
            <p:cNvSpPr/>
            <p:nvPr/>
          </p:nvSpPr>
          <p:spPr>
            <a:xfrm>
              <a:off x="3081025" y="4148450"/>
              <a:ext cx="213100" cy="21400"/>
            </a:xfrm>
            <a:custGeom>
              <a:avLst/>
              <a:gdLst/>
              <a:ahLst/>
              <a:cxnLst/>
              <a:rect l="l" t="t" r="r" b="b"/>
              <a:pathLst>
                <a:path w="8524" h="856" extrusionOk="0">
                  <a:moveTo>
                    <a:pt x="8268" y="255"/>
                  </a:moveTo>
                  <a:lnTo>
                    <a:pt x="8268" y="604"/>
                  </a:lnTo>
                  <a:lnTo>
                    <a:pt x="255" y="604"/>
                  </a:lnTo>
                  <a:lnTo>
                    <a:pt x="252" y="255"/>
                  </a:lnTo>
                  <a:close/>
                  <a:moveTo>
                    <a:pt x="1" y="0"/>
                  </a:moveTo>
                  <a:lnTo>
                    <a:pt x="1" y="855"/>
                  </a:lnTo>
                  <a:lnTo>
                    <a:pt x="8523" y="855"/>
                  </a:lnTo>
                  <a:lnTo>
                    <a:pt x="8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54"/>
            <p:cNvSpPr/>
            <p:nvPr/>
          </p:nvSpPr>
          <p:spPr>
            <a:xfrm>
              <a:off x="3847200" y="162060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0"/>
                  </a:moveTo>
                  <a:lnTo>
                    <a:pt x="1" y="4677"/>
                  </a:lnTo>
                  <a:lnTo>
                    <a:pt x="198" y="4962"/>
                  </a:lnTo>
                  <a:lnTo>
                    <a:pt x="6884" y="282"/>
                  </a:lnTo>
                  <a:lnTo>
                    <a:pt x="66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54"/>
            <p:cNvSpPr/>
            <p:nvPr/>
          </p:nvSpPr>
          <p:spPr>
            <a:xfrm>
              <a:off x="3831100" y="1605350"/>
              <a:ext cx="204225" cy="154500"/>
            </a:xfrm>
            <a:custGeom>
              <a:avLst/>
              <a:gdLst/>
              <a:ahLst/>
              <a:cxnLst/>
              <a:rect l="l" t="t" r="r" b="b"/>
              <a:pathLst>
                <a:path w="8169" h="6180" extrusionOk="0">
                  <a:moveTo>
                    <a:pt x="7390" y="255"/>
                  </a:moveTo>
                  <a:lnTo>
                    <a:pt x="7880" y="952"/>
                  </a:lnTo>
                  <a:lnTo>
                    <a:pt x="779" y="5924"/>
                  </a:lnTo>
                  <a:lnTo>
                    <a:pt x="289" y="5227"/>
                  </a:lnTo>
                  <a:lnTo>
                    <a:pt x="7390" y="255"/>
                  </a:lnTo>
                  <a:close/>
                  <a:moveTo>
                    <a:pt x="7384" y="0"/>
                  </a:moveTo>
                  <a:cubicBezTo>
                    <a:pt x="7335" y="0"/>
                    <a:pt x="7286" y="17"/>
                    <a:pt x="7246" y="47"/>
                  </a:cubicBezTo>
                  <a:lnTo>
                    <a:pt x="145" y="5019"/>
                  </a:lnTo>
                  <a:cubicBezTo>
                    <a:pt x="31" y="5100"/>
                    <a:pt x="1" y="5257"/>
                    <a:pt x="81" y="5371"/>
                  </a:cubicBezTo>
                  <a:lnTo>
                    <a:pt x="571" y="6072"/>
                  </a:lnTo>
                  <a:cubicBezTo>
                    <a:pt x="611" y="6125"/>
                    <a:pt x="668" y="6162"/>
                    <a:pt x="735" y="6176"/>
                  </a:cubicBezTo>
                  <a:cubicBezTo>
                    <a:pt x="749" y="6179"/>
                    <a:pt x="765" y="6179"/>
                    <a:pt x="779" y="6179"/>
                  </a:cubicBezTo>
                  <a:cubicBezTo>
                    <a:pt x="832" y="6179"/>
                    <a:pt x="883" y="6162"/>
                    <a:pt x="926" y="6132"/>
                  </a:cubicBezTo>
                  <a:lnTo>
                    <a:pt x="8027" y="1164"/>
                  </a:lnTo>
                  <a:cubicBezTo>
                    <a:pt x="8141" y="1083"/>
                    <a:pt x="8168" y="922"/>
                    <a:pt x="8088" y="808"/>
                  </a:cubicBezTo>
                  <a:lnTo>
                    <a:pt x="7598" y="111"/>
                  </a:lnTo>
                  <a:cubicBezTo>
                    <a:pt x="7561" y="54"/>
                    <a:pt x="7501" y="17"/>
                    <a:pt x="7437" y="7"/>
                  </a:cubicBezTo>
                  <a:cubicBezTo>
                    <a:pt x="7420" y="2"/>
                    <a:pt x="7402" y="0"/>
                    <a:pt x="7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54"/>
            <p:cNvSpPr/>
            <p:nvPr/>
          </p:nvSpPr>
          <p:spPr>
            <a:xfrm>
              <a:off x="3838325" y="1611700"/>
              <a:ext cx="189775" cy="141775"/>
            </a:xfrm>
            <a:custGeom>
              <a:avLst/>
              <a:gdLst/>
              <a:ahLst/>
              <a:cxnLst/>
              <a:rect l="l" t="t" r="r" b="b"/>
              <a:pathLst>
                <a:path w="7591" h="5671" extrusionOk="0">
                  <a:moveTo>
                    <a:pt x="7041" y="356"/>
                  </a:moveTo>
                  <a:lnTo>
                    <a:pt x="7239" y="638"/>
                  </a:lnTo>
                  <a:lnTo>
                    <a:pt x="553" y="5318"/>
                  </a:lnTo>
                  <a:lnTo>
                    <a:pt x="356" y="5033"/>
                  </a:lnTo>
                  <a:lnTo>
                    <a:pt x="7041" y="356"/>
                  </a:lnTo>
                  <a:close/>
                  <a:moveTo>
                    <a:pt x="7101" y="1"/>
                  </a:moveTo>
                  <a:lnTo>
                    <a:pt x="0" y="4973"/>
                  </a:lnTo>
                  <a:lnTo>
                    <a:pt x="490" y="5670"/>
                  </a:lnTo>
                  <a:lnTo>
                    <a:pt x="7591" y="702"/>
                  </a:lnTo>
                  <a:lnTo>
                    <a:pt x="7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54"/>
            <p:cNvSpPr/>
            <p:nvPr/>
          </p:nvSpPr>
          <p:spPr>
            <a:xfrm>
              <a:off x="4010550" y="1988900"/>
              <a:ext cx="200350" cy="8725"/>
            </a:xfrm>
            <a:custGeom>
              <a:avLst/>
              <a:gdLst/>
              <a:ahLst/>
              <a:cxnLst/>
              <a:rect l="l" t="t" r="r" b="b"/>
              <a:pathLst>
                <a:path w="8014" h="349" extrusionOk="0">
                  <a:moveTo>
                    <a:pt x="1" y="0"/>
                  </a:moveTo>
                  <a:lnTo>
                    <a:pt x="1" y="349"/>
                  </a:lnTo>
                  <a:lnTo>
                    <a:pt x="8014" y="349"/>
                  </a:lnTo>
                  <a:lnTo>
                    <a:pt x="8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54"/>
            <p:cNvSpPr/>
            <p:nvPr/>
          </p:nvSpPr>
          <p:spPr>
            <a:xfrm>
              <a:off x="3997900" y="1976225"/>
              <a:ext cx="225750" cy="34150"/>
            </a:xfrm>
            <a:custGeom>
              <a:avLst/>
              <a:gdLst/>
              <a:ahLst/>
              <a:cxnLst/>
              <a:rect l="l" t="t" r="r" b="b"/>
              <a:pathLst>
                <a:path w="9030" h="1366" extrusionOk="0">
                  <a:moveTo>
                    <a:pt x="8775" y="256"/>
                  </a:moveTo>
                  <a:lnTo>
                    <a:pt x="8775" y="1111"/>
                  </a:lnTo>
                  <a:lnTo>
                    <a:pt x="252" y="1111"/>
                  </a:lnTo>
                  <a:lnTo>
                    <a:pt x="252" y="256"/>
                  </a:lnTo>
                  <a:close/>
                  <a:moveTo>
                    <a:pt x="8775" y="1"/>
                  </a:moveTo>
                  <a:lnTo>
                    <a:pt x="252" y="4"/>
                  </a:lnTo>
                  <a:cubicBezTo>
                    <a:pt x="111" y="4"/>
                    <a:pt x="1" y="115"/>
                    <a:pt x="1" y="256"/>
                  </a:cubicBezTo>
                  <a:lnTo>
                    <a:pt x="1" y="1111"/>
                  </a:lnTo>
                  <a:cubicBezTo>
                    <a:pt x="1" y="1251"/>
                    <a:pt x="111" y="1365"/>
                    <a:pt x="252" y="1365"/>
                  </a:cubicBezTo>
                  <a:lnTo>
                    <a:pt x="8775" y="1365"/>
                  </a:lnTo>
                  <a:cubicBezTo>
                    <a:pt x="8916" y="1365"/>
                    <a:pt x="9030" y="1251"/>
                    <a:pt x="9030" y="1111"/>
                  </a:cubicBezTo>
                  <a:lnTo>
                    <a:pt x="9030" y="256"/>
                  </a:lnTo>
                  <a:cubicBezTo>
                    <a:pt x="9030" y="115"/>
                    <a:pt x="8916" y="1"/>
                    <a:pt x="87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54"/>
            <p:cNvSpPr/>
            <p:nvPr/>
          </p:nvSpPr>
          <p:spPr>
            <a:xfrm>
              <a:off x="4004200" y="1982600"/>
              <a:ext cx="213075" cy="21400"/>
            </a:xfrm>
            <a:custGeom>
              <a:avLst/>
              <a:gdLst/>
              <a:ahLst/>
              <a:cxnLst/>
              <a:rect l="l" t="t" r="r" b="b"/>
              <a:pathLst>
                <a:path w="8523" h="856" extrusionOk="0">
                  <a:moveTo>
                    <a:pt x="8268" y="252"/>
                  </a:moveTo>
                  <a:lnTo>
                    <a:pt x="8268" y="601"/>
                  </a:lnTo>
                  <a:lnTo>
                    <a:pt x="255" y="601"/>
                  </a:lnTo>
                  <a:lnTo>
                    <a:pt x="255" y="252"/>
                  </a:lnTo>
                  <a:close/>
                  <a:moveTo>
                    <a:pt x="0" y="1"/>
                  </a:moveTo>
                  <a:lnTo>
                    <a:pt x="0" y="856"/>
                  </a:lnTo>
                  <a:lnTo>
                    <a:pt x="8523" y="856"/>
                  </a:lnTo>
                  <a:lnTo>
                    <a:pt x="85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54"/>
            <p:cNvSpPr/>
            <p:nvPr/>
          </p:nvSpPr>
          <p:spPr>
            <a:xfrm>
              <a:off x="3794225" y="2401350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185" y="1"/>
                  </a:moveTo>
                  <a:lnTo>
                    <a:pt x="1" y="292"/>
                  </a:lnTo>
                  <a:lnTo>
                    <a:pt x="7383" y="4989"/>
                  </a:lnTo>
                  <a:lnTo>
                    <a:pt x="7568" y="4698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54"/>
            <p:cNvSpPr/>
            <p:nvPr/>
          </p:nvSpPr>
          <p:spPr>
            <a:xfrm>
              <a:off x="3778225" y="2386225"/>
              <a:ext cx="221225" cy="155050"/>
            </a:xfrm>
            <a:custGeom>
              <a:avLst/>
              <a:gdLst/>
              <a:ahLst/>
              <a:cxnLst/>
              <a:rect l="l" t="t" r="r" b="b"/>
              <a:pathLst>
                <a:path w="8849" h="6202" extrusionOk="0">
                  <a:moveTo>
                    <a:pt x="748" y="254"/>
                  </a:moveTo>
                  <a:lnTo>
                    <a:pt x="8556" y="5229"/>
                  </a:lnTo>
                  <a:lnTo>
                    <a:pt x="8104" y="5946"/>
                  </a:lnTo>
                  <a:lnTo>
                    <a:pt x="292" y="974"/>
                  </a:lnTo>
                  <a:lnTo>
                    <a:pt x="748" y="254"/>
                  </a:lnTo>
                  <a:close/>
                  <a:moveTo>
                    <a:pt x="743" y="0"/>
                  </a:moveTo>
                  <a:cubicBezTo>
                    <a:pt x="726" y="0"/>
                    <a:pt x="708" y="2"/>
                    <a:pt x="691" y="6"/>
                  </a:cubicBezTo>
                  <a:cubicBezTo>
                    <a:pt x="624" y="22"/>
                    <a:pt x="567" y="63"/>
                    <a:pt x="533" y="120"/>
                  </a:cubicBezTo>
                  <a:lnTo>
                    <a:pt x="77" y="840"/>
                  </a:lnTo>
                  <a:cubicBezTo>
                    <a:pt x="0" y="958"/>
                    <a:pt x="37" y="1115"/>
                    <a:pt x="155" y="1189"/>
                  </a:cubicBezTo>
                  <a:lnTo>
                    <a:pt x="7966" y="6161"/>
                  </a:lnTo>
                  <a:cubicBezTo>
                    <a:pt x="8007" y="6188"/>
                    <a:pt x="8054" y="6201"/>
                    <a:pt x="8104" y="6201"/>
                  </a:cubicBezTo>
                  <a:cubicBezTo>
                    <a:pt x="8121" y="6201"/>
                    <a:pt x="8141" y="6198"/>
                    <a:pt x="8157" y="6195"/>
                  </a:cubicBezTo>
                  <a:cubicBezTo>
                    <a:pt x="8224" y="6178"/>
                    <a:pt x="8281" y="6141"/>
                    <a:pt x="8318" y="6084"/>
                  </a:cubicBezTo>
                  <a:lnTo>
                    <a:pt x="8774" y="5360"/>
                  </a:lnTo>
                  <a:cubicBezTo>
                    <a:pt x="8848" y="5242"/>
                    <a:pt x="8811" y="5085"/>
                    <a:pt x="8694" y="5011"/>
                  </a:cubicBezTo>
                  <a:lnTo>
                    <a:pt x="882" y="39"/>
                  </a:lnTo>
                  <a:cubicBezTo>
                    <a:pt x="840" y="14"/>
                    <a:pt x="792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54"/>
            <p:cNvSpPr/>
            <p:nvPr/>
          </p:nvSpPr>
          <p:spPr>
            <a:xfrm>
              <a:off x="3785525" y="2392550"/>
              <a:ext cx="206700" cy="142350"/>
            </a:xfrm>
            <a:custGeom>
              <a:avLst/>
              <a:gdLst/>
              <a:ahLst/>
              <a:cxnLst/>
              <a:rect l="l" t="t" r="r" b="b"/>
              <a:pathLst>
                <a:path w="8268" h="5694" extrusionOk="0">
                  <a:moveTo>
                    <a:pt x="533" y="353"/>
                  </a:moveTo>
                  <a:lnTo>
                    <a:pt x="7916" y="5050"/>
                  </a:lnTo>
                  <a:lnTo>
                    <a:pt x="7731" y="5345"/>
                  </a:lnTo>
                  <a:lnTo>
                    <a:pt x="349" y="644"/>
                  </a:lnTo>
                  <a:lnTo>
                    <a:pt x="533" y="353"/>
                  </a:lnTo>
                  <a:close/>
                  <a:moveTo>
                    <a:pt x="456" y="1"/>
                  </a:moveTo>
                  <a:lnTo>
                    <a:pt x="0" y="721"/>
                  </a:lnTo>
                  <a:lnTo>
                    <a:pt x="7812" y="5693"/>
                  </a:lnTo>
                  <a:lnTo>
                    <a:pt x="8268" y="4973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54"/>
            <p:cNvSpPr/>
            <p:nvPr/>
          </p:nvSpPr>
          <p:spPr>
            <a:xfrm>
              <a:off x="3877625" y="3294100"/>
              <a:ext cx="57950" cy="167825"/>
            </a:xfrm>
            <a:custGeom>
              <a:avLst/>
              <a:gdLst/>
              <a:ahLst/>
              <a:cxnLst/>
              <a:rect l="l" t="t" r="r" b="b"/>
              <a:pathLst>
                <a:path w="2318" h="6713" extrusionOk="0">
                  <a:moveTo>
                    <a:pt x="1989" y="0"/>
                  </a:moveTo>
                  <a:lnTo>
                    <a:pt x="1" y="6615"/>
                  </a:lnTo>
                  <a:lnTo>
                    <a:pt x="333" y="6712"/>
                  </a:lnTo>
                  <a:lnTo>
                    <a:pt x="2317" y="101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54"/>
            <p:cNvSpPr/>
            <p:nvPr/>
          </p:nvSpPr>
          <p:spPr>
            <a:xfrm>
              <a:off x="3863200" y="3279825"/>
              <a:ext cx="86775" cy="196350"/>
            </a:xfrm>
            <a:custGeom>
              <a:avLst/>
              <a:gdLst/>
              <a:ahLst/>
              <a:cxnLst/>
              <a:rect l="l" t="t" r="r" b="b"/>
              <a:pathLst>
                <a:path w="3471" h="7854" extrusionOk="0">
                  <a:moveTo>
                    <a:pt x="2391" y="256"/>
                  </a:moveTo>
                  <a:lnTo>
                    <a:pt x="3209" y="501"/>
                  </a:lnTo>
                  <a:lnTo>
                    <a:pt x="1077" y="7602"/>
                  </a:lnTo>
                  <a:lnTo>
                    <a:pt x="262" y="7357"/>
                  </a:lnTo>
                  <a:lnTo>
                    <a:pt x="2391" y="256"/>
                  </a:lnTo>
                  <a:close/>
                  <a:moveTo>
                    <a:pt x="2393" y="1"/>
                  </a:moveTo>
                  <a:cubicBezTo>
                    <a:pt x="2284" y="1"/>
                    <a:pt x="2183" y="72"/>
                    <a:pt x="2150" y="182"/>
                  </a:cubicBezTo>
                  <a:lnTo>
                    <a:pt x="21" y="7283"/>
                  </a:lnTo>
                  <a:cubicBezTo>
                    <a:pt x="1" y="7347"/>
                    <a:pt x="8" y="7417"/>
                    <a:pt x="38" y="7474"/>
                  </a:cubicBezTo>
                  <a:cubicBezTo>
                    <a:pt x="71" y="7535"/>
                    <a:pt x="125" y="7578"/>
                    <a:pt x="189" y="7598"/>
                  </a:cubicBezTo>
                  <a:lnTo>
                    <a:pt x="1007" y="7843"/>
                  </a:lnTo>
                  <a:cubicBezTo>
                    <a:pt x="1030" y="7850"/>
                    <a:pt x="1054" y="7853"/>
                    <a:pt x="1081" y="7853"/>
                  </a:cubicBezTo>
                  <a:cubicBezTo>
                    <a:pt x="1121" y="7853"/>
                    <a:pt x="1161" y="7843"/>
                    <a:pt x="1198" y="7823"/>
                  </a:cubicBezTo>
                  <a:cubicBezTo>
                    <a:pt x="1258" y="7793"/>
                    <a:pt x="1302" y="7739"/>
                    <a:pt x="1322" y="7676"/>
                  </a:cubicBezTo>
                  <a:lnTo>
                    <a:pt x="3451" y="571"/>
                  </a:lnTo>
                  <a:cubicBezTo>
                    <a:pt x="3471" y="507"/>
                    <a:pt x="3464" y="437"/>
                    <a:pt x="3431" y="380"/>
                  </a:cubicBezTo>
                  <a:cubicBezTo>
                    <a:pt x="3401" y="320"/>
                    <a:pt x="3347" y="276"/>
                    <a:pt x="3280" y="256"/>
                  </a:cubicBezTo>
                  <a:lnTo>
                    <a:pt x="2465" y="11"/>
                  </a:lnTo>
                  <a:cubicBezTo>
                    <a:pt x="2441" y="4"/>
                    <a:pt x="2417" y="1"/>
                    <a:pt x="2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54"/>
            <p:cNvSpPr/>
            <p:nvPr/>
          </p:nvSpPr>
          <p:spPr>
            <a:xfrm>
              <a:off x="3869750" y="3286225"/>
              <a:ext cx="73700" cy="183650"/>
            </a:xfrm>
            <a:custGeom>
              <a:avLst/>
              <a:gdLst/>
              <a:ahLst/>
              <a:cxnLst/>
              <a:rect l="l" t="t" r="r" b="b"/>
              <a:pathLst>
                <a:path w="2948" h="7346" extrusionOk="0">
                  <a:moveTo>
                    <a:pt x="2300" y="315"/>
                  </a:moveTo>
                  <a:lnTo>
                    <a:pt x="2629" y="416"/>
                  </a:lnTo>
                  <a:lnTo>
                    <a:pt x="648" y="7031"/>
                  </a:lnTo>
                  <a:lnTo>
                    <a:pt x="316" y="6930"/>
                  </a:lnTo>
                  <a:lnTo>
                    <a:pt x="2300" y="315"/>
                  </a:lnTo>
                  <a:close/>
                  <a:moveTo>
                    <a:pt x="2129" y="0"/>
                  </a:moveTo>
                  <a:lnTo>
                    <a:pt x="0" y="7101"/>
                  </a:lnTo>
                  <a:lnTo>
                    <a:pt x="815" y="7346"/>
                  </a:lnTo>
                  <a:lnTo>
                    <a:pt x="2947" y="245"/>
                  </a:lnTo>
                  <a:lnTo>
                    <a:pt x="21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54"/>
            <p:cNvSpPr/>
            <p:nvPr/>
          </p:nvSpPr>
          <p:spPr>
            <a:xfrm>
              <a:off x="3775625" y="3804800"/>
              <a:ext cx="190950" cy="158425"/>
            </a:xfrm>
            <a:custGeom>
              <a:avLst/>
              <a:gdLst/>
              <a:ahLst/>
              <a:cxnLst/>
              <a:rect l="l" t="t" r="r" b="b"/>
              <a:pathLst>
                <a:path w="7638" h="6337" extrusionOk="0">
                  <a:moveTo>
                    <a:pt x="218" y="0"/>
                  </a:moveTo>
                  <a:lnTo>
                    <a:pt x="0" y="265"/>
                  </a:lnTo>
                  <a:lnTo>
                    <a:pt x="7420" y="6337"/>
                  </a:lnTo>
                  <a:lnTo>
                    <a:pt x="7638" y="606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54"/>
            <p:cNvSpPr/>
            <p:nvPr/>
          </p:nvSpPr>
          <p:spPr>
            <a:xfrm>
              <a:off x="3759625" y="3789475"/>
              <a:ext cx="222975" cy="189000"/>
            </a:xfrm>
            <a:custGeom>
              <a:avLst/>
              <a:gdLst/>
              <a:ahLst/>
              <a:cxnLst/>
              <a:rect l="l" t="t" r="r" b="b"/>
              <a:pathLst>
                <a:path w="8919" h="7560" extrusionOk="0">
                  <a:moveTo>
                    <a:pt x="821" y="254"/>
                  </a:moveTo>
                  <a:lnTo>
                    <a:pt x="8633" y="6645"/>
                  </a:lnTo>
                  <a:lnTo>
                    <a:pt x="8093" y="7308"/>
                  </a:lnTo>
                  <a:lnTo>
                    <a:pt x="282" y="918"/>
                  </a:lnTo>
                  <a:lnTo>
                    <a:pt x="821" y="254"/>
                  </a:lnTo>
                  <a:close/>
                  <a:moveTo>
                    <a:pt x="832" y="0"/>
                  </a:moveTo>
                  <a:cubicBezTo>
                    <a:pt x="821" y="0"/>
                    <a:pt x="809" y="1"/>
                    <a:pt x="798" y="3"/>
                  </a:cubicBezTo>
                  <a:cubicBezTo>
                    <a:pt x="731" y="10"/>
                    <a:pt x="667" y="43"/>
                    <a:pt x="627" y="93"/>
                  </a:cubicBezTo>
                  <a:lnTo>
                    <a:pt x="91" y="754"/>
                  </a:lnTo>
                  <a:cubicBezTo>
                    <a:pt x="0" y="861"/>
                    <a:pt x="17" y="1022"/>
                    <a:pt x="124" y="1113"/>
                  </a:cubicBezTo>
                  <a:lnTo>
                    <a:pt x="7936" y="7503"/>
                  </a:lnTo>
                  <a:cubicBezTo>
                    <a:pt x="7979" y="7540"/>
                    <a:pt x="8036" y="7560"/>
                    <a:pt x="8097" y="7560"/>
                  </a:cubicBezTo>
                  <a:lnTo>
                    <a:pt x="8120" y="7560"/>
                  </a:lnTo>
                  <a:cubicBezTo>
                    <a:pt x="8187" y="7553"/>
                    <a:pt x="8251" y="7520"/>
                    <a:pt x="8295" y="7469"/>
                  </a:cubicBezTo>
                  <a:lnTo>
                    <a:pt x="8831" y="6806"/>
                  </a:lnTo>
                  <a:cubicBezTo>
                    <a:pt x="8918" y="6698"/>
                    <a:pt x="8901" y="6537"/>
                    <a:pt x="8794" y="6450"/>
                  </a:cubicBezTo>
                  <a:lnTo>
                    <a:pt x="982" y="60"/>
                  </a:lnTo>
                  <a:cubicBezTo>
                    <a:pt x="941" y="21"/>
                    <a:pt x="887" y="0"/>
                    <a:pt x="8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54"/>
            <p:cNvSpPr/>
            <p:nvPr/>
          </p:nvSpPr>
          <p:spPr>
            <a:xfrm>
              <a:off x="3766750" y="3795825"/>
              <a:ext cx="208725" cy="176375"/>
            </a:xfrm>
            <a:custGeom>
              <a:avLst/>
              <a:gdLst/>
              <a:ahLst/>
              <a:cxnLst/>
              <a:rect l="l" t="t" r="r" b="b"/>
              <a:pathLst>
                <a:path w="8349" h="7055" extrusionOk="0">
                  <a:moveTo>
                    <a:pt x="573" y="359"/>
                  </a:moveTo>
                  <a:lnTo>
                    <a:pt x="7989" y="6428"/>
                  </a:lnTo>
                  <a:lnTo>
                    <a:pt x="7775" y="6696"/>
                  </a:lnTo>
                  <a:lnTo>
                    <a:pt x="355" y="624"/>
                  </a:lnTo>
                  <a:lnTo>
                    <a:pt x="573" y="359"/>
                  </a:lnTo>
                  <a:close/>
                  <a:moveTo>
                    <a:pt x="536" y="0"/>
                  </a:moveTo>
                  <a:lnTo>
                    <a:pt x="0" y="661"/>
                  </a:lnTo>
                  <a:lnTo>
                    <a:pt x="7808" y="7054"/>
                  </a:lnTo>
                  <a:lnTo>
                    <a:pt x="8348" y="6391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54"/>
            <p:cNvSpPr/>
            <p:nvPr/>
          </p:nvSpPr>
          <p:spPr>
            <a:xfrm>
              <a:off x="3865300" y="4442900"/>
              <a:ext cx="135825" cy="89375"/>
            </a:xfrm>
            <a:custGeom>
              <a:avLst/>
              <a:gdLst/>
              <a:ahLst/>
              <a:cxnLst/>
              <a:rect l="l" t="t" r="r" b="b"/>
              <a:pathLst>
                <a:path w="5433" h="3575" extrusionOk="0">
                  <a:moveTo>
                    <a:pt x="182" y="0"/>
                  </a:moveTo>
                  <a:lnTo>
                    <a:pt x="1" y="292"/>
                  </a:lnTo>
                  <a:lnTo>
                    <a:pt x="5251" y="3574"/>
                  </a:lnTo>
                  <a:lnTo>
                    <a:pt x="5432" y="3282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54"/>
            <p:cNvSpPr/>
            <p:nvPr/>
          </p:nvSpPr>
          <p:spPr>
            <a:xfrm>
              <a:off x="3849375" y="4427800"/>
              <a:ext cx="167750" cy="119550"/>
            </a:xfrm>
            <a:custGeom>
              <a:avLst/>
              <a:gdLst/>
              <a:ahLst/>
              <a:cxnLst/>
              <a:rect l="l" t="t" r="r" b="b"/>
              <a:pathLst>
                <a:path w="6710" h="4782" extrusionOk="0">
                  <a:moveTo>
                    <a:pt x="738" y="256"/>
                  </a:moveTo>
                  <a:lnTo>
                    <a:pt x="6421" y="3806"/>
                  </a:lnTo>
                  <a:lnTo>
                    <a:pt x="5972" y="4527"/>
                  </a:lnTo>
                  <a:lnTo>
                    <a:pt x="289" y="976"/>
                  </a:lnTo>
                  <a:lnTo>
                    <a:pt x="738" y="256"/>
                  </a:lnTo>
                  <a:close/>
                  <a:moveTo>
                    <a:pt x="737" y="0"/>
                  </a:moveTo>
                  <a:cubicBezTo>
                    <a:pt x="718" y="0"/>
                    <a:pt x="700" y="3"/>
                    <a:pt x="681" y="7"/>
                  </a:cubicBezTo>
                  <a:cubicBezTo>
                    <a:pt x="614" y="24"/>
                    <a:pt x="557" y="64"/>
                    <a:pt x="524" y="121"/>
                  </a:cubicBezTo>
                  <a:lnTo>
                    <a:pt x="75" y="846"/>
                  </a:lnTo>
                  <a:cubicBezTo>
                    <a:pt x="1" y="963"/>
                    <a:pt x="34" y="1117"/>
                    <a:pt x="155" y="1194"/>
                  </a:cubicBezTo>
                  <a:lnTo>
                    <a:pt x="5834" y="4741"/>
                  </a:lnTo>
                  <a:cubicBezTo>
                    <a:pt x="5875" y="4768"/>
                    <a:pt x="5922" y="4782"/>
                    <a:pt x="5969" y="4782"/>
                  </a:cubicBezTo>
                  <a:cubicBezTo>
                    <a:pt x="5989" y="4782"/>
                    <a:pt x="6009" y="4778"/>
                    <a:pt x="6026" y="4775"/>
                  </a:cubicBezTo>
                  <a:cubicBezTo>
                    <a:pt x="6093" y="4758"/>
                    <a:pt x="6150" y="4718"/>
                    <a:pt x="6183" y="4664"/>
                  </a:cubicBezTo>
                  <a:lnTo>
                    <a:pt x="6636" y="3943"/>
                  </a:lnTo>
                  <a:cubicBezTo>
                    <a:pt x="6710" y="3823"/>
                    <a:pt x="6673" y="3665"/>
                    <a:pt x="6555" y="3591"/>
                  </a:cubicBezTo>
                  <a:lnTo>
                    <a:pt x="872" y="41"/>
                  </a:lnTo>
                  <a:cubicBezTo>
                    <a:pt x="832" y="15"/>
                    <a:pt x="784" y="0"/>
                    <a:pt x="7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54"/>
            <p:cNvSpPr/>
            <p:nvPr/>
          </p:nvSpPr>
          <p:spPr>
            <a:xfrm>
              <a:off x="3856600" y="4434250"/>
              <a:ext cx="153325" cy="106725"/>
            </a:xfrm>
            <a:custGeom>
              <a:avLst/>
              <a:gdLst/>
              <a:ahLst/>
              <a:cxnLst/>
              <a:rect l="l" t="t" r="r" b="b"/>
              <a:pathLst>
                <a:path w="6133" h="4269" extrusionOk="0">
                  <a:moveTo>
                    <a:pt x="530" y="346"/>
                  </a:moveTo>
                  <a:lnTo>
                    <a:pt x="5780" y="3628"/>
                  </a:lnTo>
                  <a:lnTo>
                    <a:pt x="5599" y="3920"/>
                  </a:lnTo>
                  <a:lnTo>
                    <a:pt x="349" y="638"/>
                  </a:lnTo>
                  <a:lnTo>
                    <a:pt x="530" y="346"/>
                  </a:lnTo>
                  <a:close/>
                  <a:moveTo>
                    <a:pt x="449" y="1"/>
                  </a:moveTo>
                  <a:lnTo>
                    <a:pt x="0" y="718"/>
                  </a:lnTo>
                  <a:lnTo>
                    <a:pt x="5683" y="4269"/>
                  </a:lnTo>
                  <a:lnTo>
                    <a:pt x="6132" y="3548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54"/>
            <p:cNvSpPr/>
            <p:nvPr/>
          </p:nvSpPr>
          <p:spPr>
            <a:xfrm>
              <a:off x="5464375" y="3428200"/>
              <a:ext cx="200350" cy="8650"/>
            </a:xfrm>
            <a:custGeom>
              <a:avLst/>
              <a:gdLst/>
              <a:ahLst/>
              <a:cxnLst/>
              <a:rect l="l" t="t" r="r" b="b"/>
              <a:pathLst>
                <a:path w="8014" h="346" extrusionOk="0">
                  <a:moveTo>
                    <a:pt x="0" y="0"/>
                  </a:moveTo>
                  <a:lnTo>
                    <a:pt x="0" y="346"/>
                  </a:lnTo>
                  <a:lnTo>
                    <a:pt x="8013" y="346"/>
                  </a:lnTo>
                  <a:lnTo>
                    <a:pt x="80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54"/>
            <p:cNvSpPr/>
            <p:nvPr/>
          </p:nvSpPr>
          <p:spPr>
            <a:xfrm>
              <a:off x="5451725" y="3415450"/>
              <a:ext cx="225725" cy="34150"/>
            </a:xfrm>
            <a:custGeom>
              <a:avLst/>
              <a:gdLst/>
              <a:ahLst/>
              <a:cxnLst/>
              <a:rect l="l" t="t" r="r" b="b"/>
              <a:pathLst>
                <a:path w="9029" h="1366" extrusionOk="0">
                  <a:moveTo>
                    <a:pt x="8774" y="256"/>
                  </a:moveTo>
                  <a:lnTo>
                    <a:pt x="8774" y="1111"/>
                  </a:lnTo>
                  <a:lnTo>
                    <a:pt x="255" y="1111"/>
                  </a:lnTo>
                  <a:lnTo>
                    <a:pt x="255" y="256"/>
                  </a:lnTo>
                  <a:close/>
                  <a:moveTo>
                    <a:pt x="255" y="1"/>
                  </a:moveTo>
                  <a:cubicBezTo>
                    <a:pt x="114" y="1"/>
                    <a:pt x="0" y="115"/>
                    <a:pt x="0" y="256"/>
                  </a:cubicBezTo>
                  <a:lnTo>
                    <a:pt x="0" y="1111"/>
                  </a:lnTo>
                  <a:cubicBezTo>
                    <a:pt x="0" y="1251"/>
                    <a:pt x="114" y="1365"/>
                    <a:pt x="255" y="1365"/>
                  </a:cubicBezTo>
                  <a:lnTo>
                    <a:pt x="8778" y="1365"/>
                  </a:lnTo>
                  <a:cubicBezTo>
                    <a:pt x="8915" y="1362"/>
                    <a:pt x="9029" y="1251"/>
                    <a:pt x="9029" y="1111"/>
                  </a:cubicBezTo>
                  <a:lnTo>
                    <a:pt x="9029" y="256"/>
                  </a:lnTo>
                  <a:cubicBezTo>
                    <a:pt x="9029" y="115"/>
                    <a:pt x="8915" y="1"/>
                    <a:pt x="8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54"/>
            <p:cNvSpPr/>
            <p:nvPr/>
          </p:nvSpPr>
          <p:spPr>
            <a:xfrm>
              <a:off x="5458075" y="3421825"/>
              <a:ext cx="213100" cy="21400"/>
            </a:xfrm>
            <a:custGeom>
              <a:avLst/>
              <a:gdLst/>
              <a:ahLst/>
              <a:cxnLst/>
              <a:rect l="l" t="t" r="r" b="b"/>
              <a:pathLst>
                <a:path w="8524" h="856" extrusionOk="0">
                  <a:moveTo>
                    <a:pt x="8265" y="255"/>
                  </a:moveTo>
                  <a:lnTo>
                    <a:pt x="8265" y="601"/>
                  </a:lnTo>
                  <a:lnTo>
                    <a:pt x="252" y="601"/>
                  </a:lnTo>
                  <a:lnTo>
                    <a:pt x="252" y="255"/>
                  </a:lnTo>
                  <a:close/>
                  <a:moveTo>
                    <a:pt x="1" y="1"/>
                  </a:moveTo>
                  <a:lnTo>
                    <a:pt x="1" y="856"/>
                  </a:lnTo>
                  <a:lnTo>
                    <a:pt x="8524" y="856"/>
                  </a:lnTo>
                  <a:lnTo>
                    <a:pt x="85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54"/>
            <p:cNvSpPr/>
            <p:nvPr/>
          </p:nvSpPr>
          <p:spPr>
            <a:xfrm>
              <a:off x="2781975" y="332485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198" y="1"/>
                  </a:moveTo>
                  <a:lnTo>
                    <a:pt x="0" y="282"/>
                  </a:lnTo>
                  <a:lnTo>
                    <a:pt x="6689" y="4963"/>
                  </a:lnTo>
                  <a:lnTo>
                    <a:pt x="6883" y="468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54"/>
            <p:cNvSpPr/>
            <p:nvPr/>
          </p:nvSpPr>
          <p:spPr>
            <a:xfrm>
              <a:off x="2765950" y="3309650"/>
              <a:ext cx="204225" cy="154525"/>
            </a:xfrm>
            <a:custGeom>
              <a:avLst/>
              <a:gdLst/>
              <a:ahLst/>
              <a:cxnLst/>
              <a:rect l="l" t="t" r="r" b="b"/>
              <a:pathLst>
                <a:path w="8169" h="6181" extrusionOk="0">
                  <a:moveTo>
                    <a:pt x="775" y="257"/>
                  </a:moveTo>
                  <a:lnTo>
                    <a:pt x="7880" y="5225"/>
                  </a:lnTo>
                  <a:lnTo>
                    <a:pt x="7390" y="5926"/>
                  </a:lnTo>
                  <a:lnTo>
                    <a:pt x="289" y="954"/>
                  </a:lnTo>
                  <a:lnTo>
                    <a:pt x="775" y="257"/>
                  </a:lnTo>
                  <a:close/>
                  <a:moveTo>
                    <a:pt x="778" y="1"/>
                  </a:moveTo>
                  <a:cubicBezTo>
                    <a:pt x="763" y="1"/>
                    <a:pt x="747" y="2"/>
                    <a:pt x="732" y="5"/>
                  </a:cubicBezTo>
                  <a:cubicBezTo>
                    <a:pt x="665" y="15"/>
                    <a:pt x="608" y="52"/>
                    <a:pt x="567" y="109"/>
                  </a:cubicBezTo>
                  <a:lnTo>
                    <a:pt x="81" y="806"/>
                  </a:lnTo>
                  <a:cubicBezTo>
                    <a:pt x="1" y="924"/>
                    <a:pt x="28" y="1081"/>
                    <a:pt x="142" y="1162"/>
                  </a:cubicBezTo>
                  <a:lnTo>
                    <a:pt x="7246" y="6134"/>
                  </a:lnTo>
                  <a:cubicBezTo>
                    <a:pt x="7286" y="6164"/>
                    <a:pt x="7340" y="6177"/>
                    <a:pt x="7390" y="6181"/>
                  </a:cubicBezTo>
                  <a:cubicBezTo>
                    <a:pt x="7407" y="6181"/>
                    <a:pt x="7420" y="6177"/>
                    <a:pt x="7434" y="6174"/>
                  </a:cubicBezTo>
                  <a:cubicBezTo>
                    <a:pt x="7501" y="6164"/>
                    <a:pt x="7561" y="6127"/>
                    <a:pt x="7598" y="6070"/>
                  </a:cubicBezTo>
                  <a:lnTo>
                    <a:pt x="8088" y="5373"/>
                  </a:lnTo>
                  <a:cubicBezTo>
                    <a:pt x="8168" y="5255"/>
                    <a:pt x="8138" y="5098"/>
                    <a:pt x="8024" y="5017"/>
                  </a:cubicBezTo>
                  <a:lnTo>
                    <a:pt x="923" y="45"/>
                  </a:lnTo>
                  <a:cubicBezTo>
                    <a:pt x="879" y="17"/>
                    <a:pt x="829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54"/>
            <p:cNvSpPr/>
            <p:nvPr/>
          </p:nvSpPr>
          <p:spPr>
            <a:xfrm>
              <a:off x="2773175" y="3316050"/>
              <a:ext cx="189775" cy="141750"/>
            </a:xfrm>
            <a:custGeom>
              <a:avLst/>
              <a:gdLst/>
              <a:ahLst/>
              <a:cxnLst/>
              <a:rect l="l" t="t" r="r" b="b"/>
              <a:pathLst>
                <a:path w="7591" h="5670" extrusionOk="0">
                  <a:moveTo>
                    <a:pt x="550" y="353"/>
                  </a:moveTo>
                  <a:lnTo>
                    <a:pt x="7235" y="5033"/>
                  </a:lnTo>
                  <a:lnTo>
                    <a:pt x="7038" y="5315"/>
                  </a:lnTo>
                  <a:lnTo>
                    <a:pt x="352" y="634"/>
                  </a:lnTo>
                  <a:lnTo>
                    <a:pt x="550" y="353"/>
                  </a:lnTo>
                  <a:close/>
                  <a:moveTo>
                    <a:pt x="490" y="1"/>
                  </a:moveTo>
                  <a:lnTo>
                    <a:pt x="0" y="698"/>
                  </a:lnTo>
                  <a:lnTo>
                    <a:pt x="7101" y="5670"/>
                  </a:lnTo>
                  <a:lnTo>
                    <a:pt x="7591" y="4969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54"/>
            <p:cNvSpPr/>
            <p:nvPr/>
          </p:nvSpPr>
          <p:spPr>
            <a:xfrm>
              <a:off x="3122925" y="1722600"/>
              <a:ext cx="200350" cy="8750"/>
            </a:xfrm>
            <a:custGeom>
              <a:avLst/>
              <a:gdLst/>
              <a:ahLst/>
              <a:cxnLst/>
              <a:rect l="l" t="t" r="r" b="b"/>
              <a:pathLst>
                <a:path w="8014" h="350" extrusionOk="0">
                  <a:moveTo>
                    <a:pt x="1" y="1"/>
                  </a:moveTo>
                  <a:lnTo>
                    <a:pt x="1" y="349"/>
                  </a:lnTo>
                  <a:lnTo>
                    <a:pt x="8014" y="349"/>
                  </a:lnTo>
                  <a:lnTo>
                    <a:pt x="80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54"/>
            <p:cNvSpPr/>
            <p:nvPr/>
          </p:nvSpPr>
          <p:spPr>
            <a:xfrm>
              <a:off x="3110200" y="1709950"/>
              <a:ext cx="225825" cy="34050"/>
            </a:xfrm>
            <a:custGeom>
              <a:avLst/>
              <a:gdLst/>
              <a:ahLst/>
              <a:cxnLst/>
              <a:rect l="l" t="t" r="r" b="b"/>
              <a:pathLst>
                <a:path w="9033" h="1362" extrusionOk="0">
                  <a:moveTo>
                    <a:pt x="8778" y="255"/>
                  </a:moveTo>
                  <a:lnTo>
                    <a:pt x="8778" y="1107"/>
                  </a:lnTo>
                  <a:lnTo>
                    <a:pt x="255" y="1107"/>
                  </a:lnTo>
                  <a:lnTo>
                    <a:pt x="255" y="255"/>
                  </a:lnTo>
                  <a:close/>
                  <a:moveTo>
                    <a:pt x="255" y="0"/>
                  </a:moveTo>
                  <a:cubicBezTo>
                    <a:pt x="114" y="0"/>
                    <a:pt x="0" y="114"/>
                    <a:pt x="0" y="255"/>
                  </a:cubicBezTo>
                  <a:lnTo>
                    <a:pt x="0" y="1110"/>
                  </a:lnTo>
                  <a:cubicBezTo>
                    <a:pt x="0" y="1247"/>
                    <a:pt x="114" y="1361"/>
                    <a:pt x="255" y="1361"/>
                  </a:cubicBezTo>
                  <a:lnTo>
                    <a:pt x="8778" y="1361"/>
                  </a:lnTo>
                  <a:cubicBezTo>
                    <a:pt x="8919" y="1361"/>
                    <a:pt x="9033" y="1247"/>
                    <a:pt x="9033" y="1110"/>
                  </a:cubicBezTo>
                  <a:lnTo>
                    <a:pt x="9033" y="255"/>
                  </a:lnTo>
                  <a:cubicBezTo>
                    <a:pt x="9033" y="114"/>
                    <a:pt x="8919" y="0"/>
                    <a:pt x="8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54"/>
            <p:cNvSpPr/>
            <p:nvPr/>
          </p:nvSpPr>
          <p:spPr>
            <a:xfrm>
              <a:off x="3116575" y="1716325"/>
              <a:ext cx="213075" cy="21300"/>
            </a:xfrm>
            <a:custGeom>
              <a:avLst/>
              <a:gdLst/>
              <a:ahLst/>
              <a:cxnLst/>
              <a:rect l="l" t="t" r="r" b="b"/>
              <a:pathLst>
                <a:path w="8523" h="852" extrusionOk="0">
                  <a:moveTo>
                    <a:pt x="8268" y="252"/>
                  </a:moveTo>
                  <a:lnTo>
                    <a:pt x="8268" y="600"/>
                  </a:lnTo>
                  <a:lnTo>
                    <a:pt x="255" y="600"/>
                  </a:lnTo>
                  <a:lnTo>
                    <a:pt x="255" y="252"/>
                  </a:lnTo>
                  <a:close/>
                  <a:moveTo>
                    <a:pt x="0" y="0"/>
                  </a:moveTo>
                  <a:lnTo>
                    <a:pt x="0" y="852"/>
                  </a:lnTo>
                  <a:lnTo>
                    <a:pt x="8523" y="852"/>
                  </a:lnTo>
                  <a:lnTo>
                    <a:pt x="8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54"/>
            <p:cNvSpPr/>
            <p:nvPr/>
          </p:nvSpPr>
          <p:spPr>
            <a:xfrm>
              <a:off x="2249400" y="2738975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198" y="0"/>
                  </a:moveTo>
                  <a:lnTo>
                    <a:pt x="0" y="285"/>
                  </a:lnTo>
                  <a:lnTo>
                    <a:pt x="6686" y="4962"/>
                  </a:lnTo>
                  <a:lnTo>
                    <a:pt x="6883" y="4681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54"/>
            <p:cNvSpPr/>
            <p:nvPr/>
          </p:nvSpPr>
          <p:spPr>
            <a:xfrm>
              <a:off x="2233300" y="2723800"/>
              <a:ext cx="204300" cy="154500"/>
            </a:xfrm>
            <a:custGeom>
              <a:avLst/>
              <a:gdLst/>
              <a:ahLst/>
              <a:cxnLst/>
              <a:rect l="l" t="t" r="r" b="b"/>
              <a:pathLst>
                <a:path w="8172" h="6180" extrusionOk="0">
                  <a:moveTo>
                    <a:pt x="778" y="255"/>
                  </a:moveTo>
                  <a:lnTo>
                    <a:pt x="7879" y="5227"/>
                  </a:lnTo>
                  <a:lnTo>
                    <a:pt x="7393" y="5925"/>
                  </a:lnTo>
                  <a:lnTo>
                    <a:pt x="292" y="953"/>
                  </a:lnTo>
                  <a:lnTo>
                    <a:pt x="778" y="255"/>
                  </a:lnTo>
                  <a:close/>
                  <a:moveTo>
                    <a:pt x="777" y="1"/>
                  </a:moveTo>
                  <a:cubicBezTo>
                    <a:pt x="763" y="1"/>
                    <a:pt x="749" y="2"/>
                    <a:pt x="735" y="4"/>
                  </a:cubicBezTo>
                  <a:cubicBezTo>
                    <a:pt x="668" y="17"/>
                    <a:pt x="611" y="54"/>
                    <a:pt x="570" y="108"/>
                  </a:cubicBezTo>
                  <a:lnTo>
                    <a:pt x="81" y="808"/>
                  </a:lnTo>
                  <a:cubicBezTo>
                    <a:pt x="1" y="922"/>
                    <a:pt x="27" y="1083"/>
                    <a:pt x="145" y="1160"/>
                  </a:cubicBezTo>
                  <a:lnTo>
                    <a:pt x="7249" y="6133"/>
                  </a:lnTo>
                  <a:cubicBezTo>
                    <a:pt x="7289" y="6163"/>
                    <a:pt x="7340" y="6179"/>
                    <a:pt x="7393" y="6179"/>
                  </a:cubicBezTo>
                  <a:cubicBezTo>
                    <a:pt x="7407" y="6179"/>
                    <a:pt x="7423" y="6176"/>
                    <a:pt x="7437" y="6176"/>
                  </a:cubicBezTo>
                  <a:cubicBezTo>
                    <a:pt x="7504" y="6163"/>
                    <a:pt x="7564" y="6126"/>
                    <a:pt x="7601" y="6072"/>
                  </a:cubicBezTo>
                  <a:lnTo>
                    <a:pt x="8091" y="5371"/>
                  </a:lnTo>
                  <a:cubicBezTo>
                    <a:pt x="8171" y="5257"/>
                    <a:pt x="8141" y="5097"/>
                    <a:pt x="8027" y="5016"/>
                  </a:cubicBezTo>
                  <a:lnTo>
                    <a:pt x="926" y="47"/>
                  </a:lnTo>
                  <a:cubicBezTo>
                    <a:pt x="881" y="16"/>
                    <a:pt x="830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54"/>
            <p:cNvSpPr/>
            <p:nvPr/>
          </p:nvSpPr>
          <p:spPr>
            <a:xfrm>
              <a:off x="2240600" y="2730175"/>
              <a:ext cx="189700" cy="141750"/>
            </a:xfrm>
            <a:custGeom>
              <a:avLst/>
              <a:gdLst/>
              <a:ahLst/>
              <a:cxnLst/>
              <a:rect l="l" t="t" r="r" b="b"/>
              <a:pathLst>
                <a:path w="7588" h="5670" extrusionOk="0">
                  <a:moveTo>
                    <a:pt x="550" y="352"/>
                  </a:moveTo>
                  <a:lnTo>
                    <a:pt x="7235" y="5033"/>
                  </a:lnTo>
                  <a:lnTo>
                    <a:pt x="7038" y="5318"/>
                  </a:lnTo>
                  <a:lnTo>
                    <a:pt x="352" y="637"/>
                  </a:lnTo>
                  <a:lnTo>
                    <a:pt x="550" y="352"/>
                  </a:lnTo>
                  <a:close/>
                  <a:moveTo>
                    <a:pt x="486" y="0"/>
                  </a:moveTo>
                  <a:lnTo>
                    <a:pt x="0" y="698"/>
                  </a:lnTo>
                  <a:lnTo>
                    <a:pt x="7101" y="5670"/>
                  </a:lnTo>
                  <a:lnTo>
                    <a:pt x="7587" y="4972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54"/>
            <p:cNvSpPr/>
            <p:nvPr/>
          </p:nvSpPr>
          <p:spPr>
            <a:xfrm>
              <a:off x="2057700" y="3107425"/>
              <a:ext cx="200425" cy="8675"/>
            </a:xfrm>
            <a:custGeom>
              <a:avLst/>
              <a:gdLst/>
              <a:ahLst/>
              <a:cxnLst/>
              <a:rect l="l" t="t" r="r" b="b"/>
              <a:pathLst>
                <a:path w="8017" h="347" extrusionOk="0">
                  <a:moveTo>
                    <a:pt x="1" y="1"/>
                  </a:moveTo>
                  <a:lnTo>
                    <a:pt x="1" y="346"/>
                  </a:lnTo>
                  <a:lnTo>
                    <a:pt x="8017" y="346"/>
                  </a:lnTo>
                  <a:lnTo>
                    <a:pt x="80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54"/>
            <p:cNvSpPr/>
            <p:nvPr/>
          </p:nvSpPr>
          <p:spPr>
            <a:xfrm>
              <a:off x="2045050" y="3094700"/>
              <a:ext cx="225750" cy="34050"/>
            </a:xfrm>
            <a:custGeom>
              <a:avLst/>
              <a:gdLst/>
              <a:ahLst/>
              <a:cxnLst/>
              <a:rect l="l" t="t" r="r" b="b"/>
              <a:pathLst>
                <a:path w="9030" h="1362" extrusionOk="0">
                  <a:moveTo>
                    <a:pt x="8774" y="255"/>
                  </a:moveTo>
                  <a:lnTo>
                    <a:pt x="8774" y="1110"/>
                  </a:lnTo>
                  <a:lnTo>
                    <a:pt x="255" y="1110"/>
                  </a:lnTo>
                  <a:lnTo>
                    <a:pt x="255" y="255"/>
                  </a:lnTo>
                  <a:close/>
                  <a:moveTo>
                    <a:pt x="255" y="0"/>
                  </a:moveTo>
                  <a:cubicBezTo>
                    <a:pt x="114" y="0"/>
                    <a:pt x="0" y="114"/>
                    <a:pt x="0" y="255"/>
                  </a:cubicBezTo>
                  <a:lnTo>
                    <a:pt x="0" y="1110"/>
                  </a:lnTo>
                  <a:cubicBezTo>
                    <a:pt x="0" y="1247"/>
                    <a:pt x="114" y="1358"/>
                    <a:pt x="255" y="1361"/>
                  </a:cubicBezTo>
                  <a:lnTo>
                    <a:pt x="8774" y="1361"/>
                  </a:lnTo>
                  <a:cubicBezTo>
                    <a:pt x="8915" y="1358"/>
                    <a:pt x="9029" y="1247"/>
                    <a:pt x="9029" y="1110"/>
                  </a:cubicBezTo>
                  <a:lnTo>
                    <a:pt x="9029" y="255"/>
                  </a:lnTo>
                  <a:cubicBezTo>
                    <a:pt x="9029" y="114"/>
                    <a:pt x="8915" y="0"/>
                    <a:pt x="87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54"/>
            <p:cNvSpPr/>
            <p:nvPr/>
          </p:nvSpPr>
          <p:spPr>
            <a:xfrm>
              <a:off x="2051425" y="3101050"/>
              <a:ext cx="213000" cy="21325"/>
            </a:xfrm>
            <a:custGeom>
              <a:avLst/>
              <a:gdLst/>
              <a:ahLst/>
              <a:cxnLst/>
              <a:rect l="l" t="t" r="r" b="b"/>
              <a:pathLst>
                <a:path w="8520" h="853" extrusionOk="0">
                  <a:moveTo>
                    <a:pt x="8265" y="256"/>
                  </a:moveTo>
                  <a:lnTo>
                    <a:pt x="8265" y="601"/>
                  </a:lnTo>
                  <a:lnTo>
                    <a:pt x="252" y="601"/>
                  </a:lnTo>
                  <a:lnTo>
                    <a:pt x="252" y="256"/>
                  </a:lnTo>
                  <a:close/>
                  <a:moveTo>
                    <a:pt x="0" y="1"/>
                  </a:moveTo>
                  <a:lnTo>
                    <a:pt x="0" y="853"/>
                  </a:lnTo>
                  <a:lnTo>
                    <a:pt x="8519" y="853"/>
                  </a:lnTo>
                  <a:lnTo>
                    <a:pt x="85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54"/>
            <p:cNvSpPr/>
            <p:nvPr/>
          </p:nvSpPr>
          <p:spPr>
            <a:xfrm>
              <a:off x="2285275" y="3519800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7383" y="1"/>
                  </a:moveTo>
                  <a:lnTo>
                    <a:pt x="0" y="4698"/>
                  </a:lnTo>
                  <a:lnTo>
                    <a:pt x="181" y="4990"/>
                  </a:lnTo>
                  <a:lnTo>
                    <a:pt x="7567" y="293"/>
                  </a:lnTo>
                  <a:lnTo>
                    <a:pt x="7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54"/>
            <p:cNvSpPr/>
            <p:nvPr/>
          </p:nvSpPr>
          <p:spPr>
            <a:xfrm>
              <a:off x="2269250" y="3504675"/>
              <a:ext cx="221150" cy="155050"/>
            </a:xfrm>
            <a:custGeom>
              <a:avLst/>
              <a:gdLst/>
              <a:ahLst/>
              <a:cxnLst/>
              <a:rect l="l" t="t" r="r" b="b"/>
              <a:pathLst>
                <a:path w="8846" h="6202" extrusionOk="0">
                  <a:moveTo>
                    <a:pt x="8101" y="254"/>
                  </a:moveTo>
                  <a:lnTo>
                    <a:pt x="8557" y="975"/>
                  </a:lnTo>
                  <a:lnTo>
                    <a:pt x="745" y="5947"/>
                  </a:lnTo>
                  <a:lnTo>
                    <a:pt x="289" y="5226"/>
                  </a:lnTo>
                  <a:lnTo>
                    <a:pt x="8101" y="254"/>
                  </a:lnTo>
                  <a:close/>
                  <a:moveTo>
                    <a:pt x="8106" y="1"/>
                  </a:moveTo>
                  <a:cubicBezTo>
                    <a:pt x="8057" y="1"/>
                    <a:pt x="8009" y="15"/>
                    <a:pt x="7967" y="39"/>
                  </a:cubicBezTo>
                  <a:lnTo>
                    <a:pt x="155" y="5011"/>
                  </a:lnTo>
                  <a:cubicBezTo>
                    <a:pt x="34" y="5085"/>
                    <a:pt x="1" y="5243"/>
                    <a:pt x="75" y="5360"/>
                  </a:cubicBezTo>
                  <a:lnTo>
                    <a:pt x="531" y="6081"/>
                  </a:lnTo>
                  <a:cubicBezTo>
                    <a:pt x="567" y="6138"/>
                    <a:pt x="624" y="6178"/>
                    <a:pt x="688" y="6195"/>
                  </a:cubicBezTo>
                  <a:cubicBezTo>
                    <a:pt x="708" y="6198"/>
                    <a:pt x="725" y="6202"/>
                    <a:pt x="745" y="6202"/>
                  </a:cubicBezTo>
                  <a:cubicBezTo>
                    <a:pt x="792" y="6202"/>
                    <a:pt x="839" y="6188"/>
                    <a:pt x="879" y="6161"/>
                  </a:cubicBezTo>
                  <a:lnTo>
                    <a:pt x="8694" y="1189"/>
                  </a:lnTo>
                  <a:cubicBezTo>
                    <a:pt x="8812" y="1116"/>
                    <a:pt x="8845" y="958"/>
                    <a:pt x="8771" y="841"/>
                  </a:cubicBezTo>
                  <a:lnTo>
                    <a:pt x="8316" y="120"/>
                  </a:lnTo>
                  <a:cubicBezTo>
                    <a:pt x="8279" y="63"/>
                    <a:pt x="8222" y="23"/>
                    <a:pt x="8158" y="6"/>
                  </a:cubicBezTo>
                  <a:cubicBezTo>
                    <a:pt x="8141" y="2"/>
                    <a:pt x="8123" y="1"/>
                    <a:pt x="8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54"/>
            <p:cNvSpPr/>
            <p:nvPr/>
          </p:nvSpPr>
          <p:spPr>
            <a:xfrm>
              <a:off x="2276475" y="3511000"/>
              <a:ext cx="206700" cy="142350"/>
            </a:xfrm>
            <a:custGeom>
              <a:avLst/>
              <a:gdLst/>
              <a:ahLst/>
              <a:cxnLst/>
              <a:rect l="l" t="t" r="r" b="b"/>
              <a:pathLst>
                <a:path w="8268" h="5694" extrusionOk="0">
                  <a:moveTo>
                    <a:pt x="7735" y="353"/>
                  </a:moveTo>
                  <a:lnTo>
                    <a:pt x="7916" y="645"/>
                  </a:lnTo>
                  <a:lnTo>
                    <a:pt x="533" y="5342"/>
                  </a:lnTo>
                  <a:lnTo>
                    <a:pt x="349" y="5050"/>
                  </a:lnTo>
                  <a:lnTo>
                    <a:pt x="7735" y="353"/>
                  </a:lnTo>
                  <a:close/>
                  <a:moveTo>
                    <a:pt x="7812" y="1"/>
                  </a:moveTo>
                  <a:lnTo>
                    <a:pt x="0" y="4973"/>
                  </a:lnTo>
                  <a:lnTo>
                    <a:pt x="456" y="5694"/>
                  </a:lnTo>
                  <a:lnTo>
                    <a:pt x="8268" y="722"/>
                  </a:lnTo>
                  <a:lnTo>
                    <a:pt x="78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54"/>
            <p:cNvSpPr/>
            <p:nvPr/>
          </p:nvSpPr>
          <p:spPr>
            <a:xfrm>
              <a:off x="4557550" y="2503600"/>
              <a:ext cx="163400" cy="111175"/>
            </a:xfrm>
            <a:custGeom>
              <a:avLst/>
              <a:gdLst/>
              <a:ahLst/>
              <a:cxnLst/>
              <a:rect l="l" t="t" r="r" b="b"/>
              <a:pathLst>
                <a:path w="6536" h="4447" extrusionOk="0">
                  <a:moveTo>
                    <a:pt x="6344" y="1"/>
                  </a:moveTo>
                  <a:lnTo>
                    <a:pt x="1" y="4158"/>
                  </a:lnTo>
                  <a:lnTo>
                    <a:pt x="188" y="4447"/>
                  </a:lnTo>
                  <a:lnTo>
                    <a:pt x="6535" y="293"/>
                  </a:lnTo>
                  <a:lnTo>
                    <a:pt x="63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54"/>
            <p:cNvSpPr/>
            <p:nvPr/>
          </p:nvSpPr>
          <p:spPr>
            <a:xfrm>
              <a:off x="4541450" y="2488475"/>
              <a:ext cx="195500" cy="141475"/>
            </a:xfrm>
            <a:custGeom>
              <a:avLst/>
              <a:gdLst/>
              <a:ahLst/>
              <a:cxnLst/>
              <a:rect l="l" t="t" r="r" b="b"/>
              <a:pathLst>
                <a:path w="7820" h="5659" extrusionOk="0">
                  <a:moveTo>
                    <a:pt x="7065" y="257"/>
                  </a:moveTo>
                  <a:lnTo>
                    <a:pt x="7531" y="975"/>
                  </a:lnTo>
                  <a:lnTo>
                    <a:pt x="759" y="5404"/>
                  </a:lnTo>
                  <a:lnTo>
                    <a:pt x="293" y="4690"/>
                  </a:lnTo>
                  <a:lnTo>
                    <a:pt x="7065" y="257"/>
                  </a:lnTo>
                  <a:close/>
                  <a:moveTo>
                    <a:pt x="7066" y="1"/>
                  </a:moveTo>
                  <a:cubicBezTo>
                    <a:pt x="7017" y="1"/>
                    <a:pt x="6967" y="15"/>
                    <a:pt x="6924" y="43"/>
                  </a:cubicBezTo>
                  <a:lnTo>
                    <a:pt x="152" y="4475"/>
                  </a:lnTo>
                  <a:cubicBezTo>
                    <a:pt x="34" y="4552"/>
                    <a:pt x="1" y="4710"/>
                    <a:pt x="78" y="4827"/>
                  </a:cubicBezTo>
                  <a:lnTo>
                    <a:pt x="544" y="5544"/>
                  </a:lnTo>
                  <a:cubicBezTo>
                    <a:pt x="581" y="5598"/>
                    <a:pt x="641" y="5638"/>
                    <a:pt x="705" y="5652"/>
                  </a:cubicBezTo>
                  <a:cubicBezTo>
                    <a:pt x="722" y="5655"/>
                    <a:pt x="742" y="5658"/>
                    <a:pt x="759" y="5658"/>
                  </a:cubicBezTo>
                  <a:cubicBezTo>
                    <a:pt x="809" y="5658"/>
                    <a:pt x="856" y="5642"/>
                    <a:pt x="896" y="5615"/>
                  </a:cubicBezTo>
                  <a:lnTo>
                    <a:pt x="7669" y="1183"/>
                  </a:lnTo>
                  <a:cubicBezTo>
                    <a:pt x="7786" y="1105"/>
                    <a:pt x="7819" y="948"/>
                    <a:pt x="7742" y="831"/>
                  </a:cubicBezTo>
                  <a:lnTo>
                    <a:pt x="7276" y="116"/>
                  </a:lnTo>
                  <a:cubicBezTo>
                    <a:pt x="7239" y="59"/>
                    <a:pt x="7182" y="19"/>
                    <a:pt x="7115" y="6"/>
                  </a:cubicBezTo>
                  <a:cubicBezTo>
                    <a:pt x="7099" y="2"/>
                    <a:pt x="7083" y="1"/>
                    <a:pt x="7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54"/>
            <p:cNvSpPr/>
            <p:nvPr/>
          </p:nvSpPr>
          <p:spPr>
            <a:xfrm>
              <a:off x="4548750" y="2494900"/>
              <a:ext cx="181000" cy="128675"/>
            </a:xfrm>
            <a:custGeom>
              <a:avLst/>
              <a:gdLst/>
              <a:ahLst/>
              <a:cxnLst/>
              <a:rect l="l" t="t" r="r" b="b"/>
              <a:pathLst>
                <a:path w="7240" h="5147" extrusionOk="0">
                  <a:moveTo>
                    <a:pt x="6696" y="349"/>
                  </a:moveTo>
                  <a:lnTo>
                    <a:pt x="6887" y="641"/>
                  </a:lnTo>
                  <a:lnTo>
                    <a:pt x="540" y="4795"/>
                  </a:lnTo>
                  <a:lnTo>
                    <a:pt x="353" y="4506"/>
                  </a:lnTo>
                  <a:lnTo>
                    <a:pt x="6696" y="349"/>
                  </a:lnTo>
                  <a:close/>
                  <a:moveTo>
                    <a:pt x="6773" y="0"/>
                  </a:moveTo>
                  <a:lnTo>
                    <a:pt x="1" y="4433"/>
                  </a:lnTo>
                  <a:lnTo>
                    <a:pt x="467" y="5147"/>
                  </a:lnTo>
                  <a:lnTo>
                    <a:pt x="7239" y="714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54"/>
            <p:cNvSpPr/>
            <p:nvPr/>
          </p:nvSpPr>
          <p:spPr>
            <a:xfrm>
              <a:off x="4580950" y="2080425"/>
              <a:ext cx="164375" cy="128425"/>
            </a:xfrm>
            <a:custGeom>
              <a:avLst/>
              <a:gdLst/>
              <a:ahLst/>
              <a:cxnLst/>
              <a:rect l="l" t="t" r="r" b="b"/>
              <a:pathLst>
                <a:path w="6575" h="5137" extrusionOk="0">
                  <a:moveTo>
                    <a:pt x="208" y="0"/>
                  </a:moveTo>
                  <a:lnTo>
                    <a:pt x="0" y="272"/>
                  </a:lnTo>
                  <a:lnTo>
                    <a:pt x="6367" y="5137"/>
                  </a:lnTo>
                  <a:lnTo>
                    <a:pt x="6575" y="4865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54"/>
            <p:cNvSpPr/>
            <p:nvPr/>
          </p:nvSpPr>
          <p:spPr>
            <a:xfrm>
              <a:off x="4564850" y="2065125"/>
              <a:ext cx="196575" cy="158975"/>
            </a:xfrm>
            <a:custGeom>
              <a:avLst/>
              <a:gdLst/>
              <a:ahLst/>
              <a:cxnLst/>
              <a:rect l="l" t="t" r="r" b="b"/>
              <a:pathLst>
                <a:path w="7863" h="6359" extrusionOk="0">
                  <a:moveTo>
                    <a:pt x="805" y="253"/>
                  </a:moveTo>
                  <a:lnTo>
                    <a:pt x="7577" y="5427"/>
                  </a:lnTo>
                  <a:lnTo>
                    <a:pt x="7058" y="6104"/>
                  </a:lnTo>
                  <a:lnTo>
                    <a:pt x="289" y="931"/>
                  </a:lnTo>
                  <a:lnTo>
                    <a:pt x="805" y="253"/>
                  </a:lnTo>
                  <a:close/>
                  <a:moveTo>
                    <a:pt x="800" y="1"/>
                  </a:moveTo>
                  <a:cubicBezTo>
                    <a:pt x="791" y="1"/>
                    <a:pt x="781" y="1"/>
                    <a:pt x="771" y="2"/>
                  </a:cubicBezTo>
                  <a:cubicBezTo>
                    <a:pt x="704" y="12"/>
                    <a:pt x="644" y="49"/>
                    <a:pt x="604" y="99"/>
                  </a:cubicBezTo>
                  <a:lnTo>
                    <a:pt x="88" y="780"/>
                  </a:lnTo>
                  <a:cubicBezTo>
                    <a:pt x="0" y="890"/>
                    <a:pt x="24" y="1048"/>
                    <a:pt x="134" y="1132"/>
                  </a:cubicBezTo>
                  <a:lnTo>
                    <a:pt x="6907" y="6305"/>
                  </a:lnTo>
                  <a:cubicBezTo>
                    <a:pt x="6950" y="6342"/>
                    <a:pt x="7004" y="6359"/>
                    <a:pt x="7061" y="6359"/>
                  </a:cubicBezTo>
                  <a:lnTo>
                    <a:pt x="7095" y="6359"/>
                  </a:lnTo>
                  <a:cubicBezTo>
                    <a:pt x="7162" y="6349"/>
                    <a:pt x="7222" y="6315"/>
                    <a:pt x="7262" y="6261"/>
                  </a:cubicBezTo>
                  <a:lnTo>
                    <a:pt x="7779" y="5584"/>
                  </a:lnTo>
                  <a:cubicBezTo>
                    <a:pt x="7862" y="5470"/>
                    <a:pt x="7842" y="5313"/>
                    <a:pt x="7728" y="5229"/>
                  </a:cubicBezTo>
                  <a:lnTo>
                    <a:pt x="959" y="52"/>
                  </a:lnTo>
                  <a:cubicBezTo>
                    <a:pt x="913" y="18"/>
                    <a:pt x="857" y="1"/>
                    <a:pt x="8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54"/>
            <p:cNvSpPr/>
            <p:nvPr/>
          </p:nvSpPr>
          <p:spPr>
            <a:xfrm>
              <a:off x="4572050" y="2071450"/>
              <a:ext cx="182250" cy="146275"/>
            </a:xfrm>
            <a:custGeom>
              <a:avLst/>
              <a:gdLst/>
              <a:ahLst/>
              <a:cxnLst/>
              <a:rect l="l" t="t" r="r" b="b"/>
              <a:pathLst>
                <a:path w="7290" h="5851" extrusionOk="0">
                  <a:moveTo>
                    <a:pt x="567" y="359"/>
                  </a:moveTo>
                  <a:lnTo>
                    <a:pt x="6931" y="5224"/>
                  </a:lnTo>
                  <a:lnTo>
                    <a:pt x="6723" y="5496"/>
                  </a:lnTo>
                  <a:lnTo>
                    <a:pt x="356" y="631"/>
                  </a:lnTo>
                  <a:lnTo>
                    <a:pt x="567" y="359"/>
                  </a:lnTo>
                  <a:close/>
                  <a:moveTo>
                    <a:pt x="517" y="0"/>
                  </a:moveTo>
                  <a:lnTo>
                    <a:pt x="1" y="678"/>
                  </a:lnTo>
                  <a:lnTo>
                    <a:pt x="6773" y="5851"/>
                  </a:lnTo>
                  <a:lnTo>
                    <a:pt x="7289" y="5174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54"/>
            <p:cNvSpPr/>
            <p:nvPr/>
          </p:nvSpPr>
          <p:spPr>
            <a:xfrm>
              <a:off x="5065575" y="1802900"/>
              <a:ext cx="23400" cy="202100"/>
            </a:xfrm>
            <a:custGeom>
              <a:avLst/>
              <a:gdLst/>
              <a:ahLst/>
              <a:cxnLst/>
              <a:rect l="l" t="t" r="r" b="b"/>
              <a:pathLst>
                <a:path w="936" h="8084" extrusionOk="0">
                  <a:moveTo>
                    <a:pt x="594" y="0"/>
                  </a:moveTo>
                  <a:lnTo>
                    <a:pt x="0" y="8060"/>
                  </a:lnTo>
                  <a:lnTo>
                    <a:pt x="342" y="8084"/>
                  </a:lnTo>
                  <a:lnTo>
                    <a:pt x="936" y="24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54"/>
            <p:cNvSpPr/>
            <p:nvPr/>
          </p:nvSpPr>
          <p:spPr>
            <a:xfrm>
              <a:off x="5052325" y="1789675"/>
              <a:ext cx="49975" cy="228500"/>
            </a:xfrm>
            <a:custGeom>
              <a:avLst/>
              <a:gdLst/>
              <a:ahLst/>
              <a:cxnLst/>
              <a:rect l="l" t="t" r="r" b="b"/>
              <a:pathLst>
                <a:path w="1999" h="9140" extrusionOk="0">
                  <a:moveTo>
                    <a:pt x="889" y="258"/>
                  </a:moveTo>
                  <a:lnTo>
                    <a:pt x="1737" y="318"/>
                  </a:lnTo>
                  <a:lnTo>
                    <a:pt x="1110" y="8884"/>
                  </a:lnTo>
                  <a:lnTo>
                    <a:pt x="262" y="8824"/>
                  </a:lnTo>
                  <a:lnTo>
                    <a:pt x="889" y="258"/>
                  </a:lnTo>
                  <a:close/>
                  <a:moveTo>
                    <a:pt x="871" y="0"/>
                  </a:moveTo>
                  <a:cubicBezTo>
                    <a:pt x="745" y="0"/>
                    <a:pt x="643" y="112"/>
                    <a:pt x="634" y="238"/>
                  </a:cubicBezTo>
                  <a:lnTo>
                    <a:pt x="4" y="8804"/>
                  </a:lnTo>
                  <a:cubicBezTo>
                    <a:pt x="1" y="8871"/>
                    <a:pt x="21" y="8938"/>
                    <a:pt x="68" y="8988"/>
                  </a:cubicBezTo>
                  <a:cubicBezTo>
                    <a:pt x="111" y="9042"/>
                    <a:pt x="175" y="9072"/>
                    <a:pt x="242" y="9079"/>
                  </a:cubicBezTo>
                  <a:lnTo>
                    <a:pt x="1090" y="9139"/>
                  </a:lnTo>
                  <a:lnTo>
                    <a:pt x="1107" y="9139"/>
                  </a:lnTo>
                  <a:cubicBezTo>
                    <a:pt x="1241" y="9136"/>
                    <a:pt x="1352" y="9035"/>
                    <a:pt x="1358" y="8901"/>
                  </a:cubicBezTo>
                  <a:lnTo>
                    <a:pt x="1989" y="335"/>
                  </a:lnTo>
                  <a:cubicBezTo>
                    <a:pt x="1999" y="194"/>
                    <a:pt x="1895" y="73"/>
                    <a:pt x="1754" y="63"/>
                  </a:cubicBezTo>
                  <a:lnTo>
                    <a:pt x="906" y="3"/>
                  </a:lnTo>
                  <a:cubicBezTo>
                    <a:pt x="894" y="1"/>
                    <a:pt x="882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54"/>
            <p:cNvSpPr/>
            <p:nvPr/>
          </p:nvSpPr>
          <p:spPr>
            <a:xfrm>
              <a:off x="5058775" y="1796100"/>
              <a:ext cx="37000" cy="215700"/>
            </a:xfrm>
            <a:custGeom>
              <a:avLst/>
              <a:gdLst/>
              <a:ahLst/>
              <a:cxnLst/>
              <a:rect l="l" t="t" r="r" b="b"/>
              <a:pathLst>
                <a:path w="1480" h="8628" extrusionOk="0">
                  <a:moveTo>
                    <a:pt x="866" y="272"/>
                  </a:moveTo>
                  <a:lnTo>
                    <a:pt x="1208" y="296"/>
                  </a:lnTo>
                  <a:lnTo>
                    <a:pt x="614" y="8356"/>
                  </a:lnTo>
                  <a:lnTo>
                    <a:pt x="272" y="8332"/>
                  </a:lnTo>
                  <a:lnTo>
                    <a:pt x="866" y="272"/>
                  </a:lnTo>
                  <a:close/>
                  <a:moveTo>
                    <a:pt x="631" y="1"/>
                  </a:moveTo>
                  <a:lnTo>
                    <a:pt x="1" y="8567"/>
                  </a:lnTo>
                  <a:lnTo>
                    <a:pt x="849" y="8627"/>
                  </a:lnTo>
                  <a:lnTo>
                    <a:pt x="1479" y="61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54"/>
            <p:cNvSpPr/>
            <p:nvPr/>
          </p:nvSpPr>
          <p:spPr>
            <a:xfrm>
              <a:off x="4424775" y="4923000"/>
              <a:ext cx="204125" cy="17025"/>
            </a:xfrm>
            <a:custGeom>
              <a:avLst/>
              <a:gdLst/>
              <a:ahLst/>
              <a:cxnLst/>
              <a:rect l="l" t="t" r="r" b="b"/>
              <a:pathLst>
                <a:path w="8165" h="681" extrusionOk="0">
                  <a:moveTo>
                    <a:pt x="14" y="0"/>
                  </a:moveTo>
                  <a:lnTo>
                    <a:pt x="1" y="342"/>
                  </a:lnTo>
                  <a:lnTo>
                    <a:pt x="8151" y="681"/>
                  </a:lnTo>
                  <a:lnTo>
                    <a:pt x="8165" y="33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54"/>
            <p:cNvSpPr/>
            <p:nvPr/>
          </p:nvSpPr>
          <p:spPr>
            <a:xfrm>
              <a:off x="4411700" y="4910000"/>
              <a:ext cx="230275" cy="42950"/>
            </a:xfrm>
            <a:custGeom>
              <a:avLst/>
              <a:gdLst/>
              <a:ahLst/>
              <a:cxnLst/>
              <a:rect l="l" t="t" r="r" b="b"/>
              <a:pathLst>
                <a:path w="9211" h="1718" extrusionOk="0">
                  <a:moveTo>
                    <a:pt x="293" y="256"/>
                  </a:moveTo>
                  <a:lnTo>
                    <a:pt x="8953" y="614"/>
                  </a:lnTo>
                  <a:lnTo>
                    <a:pt x="8919" y="1466"/>
                  </a:lnTo>
                  <a:lnTo>
                    <a:pt x="259" y="1104"/>
                  </a:lnTo>
                  <a:lnTo>
                    <a:pt x="293" y="256"/>
                  </a:lnTo>
                  <a:close/>
                  <a:moveTo>
                    <a:pt x="303" y="1"/>
                  </a:moveTo>
                  <a:cubicBezTo>
                    <a:pt x="236" y="4"/>
                    <a:pt x="172" y="28"/>
                    <a:pt x="118" y="68"/>
                  </a:cubicBezTo>
                  <a:cubicBezTo>
                    <a:pt x="71" y="115"/>
                    <a:pt x="41" y="178"/>
                    <a:pt x="38" y="245"/>
                  </a:cubicBezTo>
                  <a:lnTo>
                    <a:pt x="4" y="1094"/>
                  </a:lnTo>
                  <a:cubicBezTo>
                    <a:pt x="1" y="1235"/>
                    <a:pt x="108" y="1352"/>
                    <a:pt x="249" y="1359"/>
                  </a:cubicBezTo>
                  <a:lnTo>
                    <a:pt x="8909" y="1717"/>
                  </a:lnTo>
                  <a:lnTo>
                    <a:pt x="8919" y="1717"/>
                  </a:lnTo>
                  <a:cubicBezTo>
                    <a:pt x="8983" y="1717"/>
                    <a:pt x="9043" y="1694"/>
                    <a:pt x="9090" y="1650"/>
                  </a:cubicBezTo>
                  <a:cubicBezTo>
                    <a:pt x="9140" y="1603"/>
                    <a:pt x="9171" y="1540"/>
                    <a:pt x="9174" y="1473"/>
                  </a:cubicBezTo>
                  <a:lnTo>
                    <a:pt x="9207" y="624"/>
                  </a:lnTo>
                  <a:cubicBezTo>
                    <a:pt x="9211" y="487"/>
                    <a:pt x="9104" y="366"/>
                    <a:pt x="8963" y="363"/>
                  </a:cubicBez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54"/>
            <p:cNvSpPr/>
            <p:nvPr/>
          </p:nvSpPr>
          <p:spPr>
            <a:xfrm>
              <a:off x="4418175" y="4916375"/>
              <a:ext cx="217350" cy="30275"/>
            </a:xfrm>
            <a:custGeom>
              <a:avLst/>
              <a:gdLst/>
              <a:ahLst/>
              <a:cxnLst/>
              <a:rect l="l" t="t" r="r" b="b"/>
              <a:pathLst>
                <a:path w="8694" h="1211" extrusionOk="0">
                  <a:moveTo>
                    <a:pt x="278" y="265"/>
                  </a:moveTo>
                  <a:lnTo>
                    <a:pt x="8429" y="604"/>
                  </a:lnTo>
                  <a:lnTo>
                    <a:pt x="8415" y="946"/>
                  </a:lnTo>
                  <a:lnTo>
                    <a:pt x="265" y="607"/>
                  </a:lnTo>
                  <a:lnTo>
                    <a:pt x="278" y="265"/>
                  </a:lnTo>
                  <a:close/>
                  <a:moveTo>
                    <a:pt x="34" y="1"/>
                  </a:moveTo>
                  <a:lnTo>
                    <a:pt x="0" y="849"/>
                  </a:lnTo>
                  <a:lnTo>
                    <a:pt x="8660" y="1211"/>
                  </a:lnTo>
                  <a:lnTo>
                    <a:pt x="8694" y="35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54"/>
            <p:cNvSpPr/>
            <p:nvPr/>
          </p:nvSpPr>
          <p:spPr>
            <a:xfrm>
              <a:off x="4492175" y="4512550"/>
              <a:ext cx="164400" cy="128500"/>
            </a:xfrm>
            <a:custGeom>
              <a:avLst/>
              <a:gdLst/>
              <a:ahLst/>
              <a:cxnLst/>
              <a:rect l="l" t="t" r="r" b="b"/>
              <a:pathLst>
                <a:path w="6576" h="5140" extrusionOk="0">
                  <a:moveTo>
                    <a:pt x="208" y="0"/>
                  </a:moveTo>
                  <a:lnTo>
                    <a:pt x="1" y="275"/>
                  </a:lnTo>
                  <a:lnTo>
                    <a:pt x="6367" y="5140"/>
                  </a:lnTo>
                  <a:lnTo>
                    <a:pt x="6575" y="4865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54"/>
            <p:cNvSpPr/>
            <p:nvPr/>
          </p:nvSpPr>
          <p:spPr>
            <a:xfrm>
              <a:off x="4476075" y="4497350"/>
              <a:ext cx="196575" cy="158975"/>
            </a:xfrm>
            <a:custGeom>
              <a:avLst/>
              <a:gdLst/>
              <a:ahLst/>
              <a:cxnLst/>
              <a:rect l="l" t="t" r="r" b="b"/>
              <a:pathLst>
                <a:path w="7863" h="6359" extrusionOk="0">
                  <a:moveTo>
                    <a:pt x="805" y="253"/>
                  </a:moveTo>
                  <a:lnTo>
                    <a:pt x="7575" y="5426"/>
                  </a:lnTo>
                  <a:lnTo>
                    <a:pt x="7062" y="6103"/>
                  </a:lnTo>
                  <a:lnTo>
                    <a:pt x="289" y="930"/>
                  </a:lnTo>
                  <a:lnTo>
                    <a:pt x="805" y="253"/>
                  </a:lnTo>
                  <a:close/>
                  <a:moveTo>
                    <a:pt x="801" y="0"/>
                  </a:moveTo>
                  <a:cubicBezTo>
                    <a:pt x="791" y="0"/>
                    <a:pt x="782" y="0"/>
                    <a:pt x="772" y="1"/>
                  </a:cubicBezTo>
                  <a:cubicBezTo>
                    <a:pt x="705" y="11"/>
                    <a:pt x="645" y="45"/>
                    <a:pt x="604" y="99"/>
                  </a:cubicBezTo>
                  <a:lnTo>
                    <a:pt x="88" y="776"/>
                  </a:lnTo>
                  <a:cubicBezTo>
                    <a:pt x="1" y="887"/>
                    <a:pt x="24" y="1047"/>
                    <a:pt x="135" y="1131"/>
                  </a:cubicBezTo>
                  <a:lnTo>
                    <a:pt x="6907" y="6305"/>
                  </a:lnTo>
                  <a:cubicBezTo>
                    <a:pt x="6951" y="6338"/>
                    <a:pt x="7005" y="6358"/>
                    <a:pt x="7062" y="6358"/>
                  </a:cubicBezTo>
                  <a:lnTo>
                    <a:pt x="7095" y="6358"/>
                  </a:lnTo>
                  <a:cubicBezTo>
                    <a:pt x="7162" y="6348"/>
                    <a:pt x="7223" y="6315"/>
                    <a:pt x="7263" y="6258"/>
                  </a:cubicBezTo>
                  <a:lnTo>
                    <a:pt x="7779" y="5580"/>
                  </a:lnTo>
                  <a:cubicBezTo>
                    <a:pt x="7863" y="5470"/>
                    <a:pt x="7843" y="5312"/>
                    <a:pt x="7729" y="5228"/>
                  </a:cubicBezTo>
                  <a:lnTo>
                    <a:pt x="960" y="52"/>
                  </a:lnTo>
                  <a:cubicBezTo>
                    <a:pt x="914" y="17"/>
                    <a:pt x="858" y="0"/>
                    <a:pt x="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54"/>
            <p:cNvSpPr/>
            <p:nvPr/>
          </p:nvSpPr>
          <p:spPr>
            <a:xfrm>
              <a:off x="4483300" y="4503650"/>
              <a:ext cx="182150" cy="146300"/>
            </a:xfrm>
            <a:custGeom>
              <a:avLst/>
              <a:gdLst/>
              <a:ahLst/>
              <a:cxnLst/>
              <a:rect l="l" t="t" r="r" b="b"/>
              <a:pathLst>
                <a:path w="7286" h="5852" extrusionOk="0">
                  <a:moveTo>
                    <a:pt x="563" y="356"/>
                  </a:moveTo>
                  <a:lnTo>
                    <a:pt x="6934" y="5221"/>
                  </a:lnTo>
                  <a:lnTo>
                    <a:pt x="6722" y="5496"/>
                  </a:lnTo>
                  <a:lnTo>
                    <a:pt x="356" y="631"/>
                  </a:lnTo>
                  <a:lnTo>
                    <a:pt x="563" y="356"/>
                  </a:lnTo>
                  <a:close/>
                  <a:moveTo>
                    <a:pt x="516" y="1"/>
                  </a:moveTo>
                  <a:lnTo>
                    <a:pt x="0" y="678"/>
                  </a:lnTo>
                  <a:lnTo>
                    <a:pt x="6773" y="5851"/>
                  </a:lnTo>
                  <a:lnTo>
                    <a:pt x="7286" y="5174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54"/>
            <p:cNvSpPr/>
            <p:nvPr/>
          </p:nvSpPr>
          <p:spPr>
            <a:xfrm>
              <a:off x="4994400" y="4233850"/>
              <a:ext cx="83425" cy="208400"/>
            </a:xfrm>
            <a:custGeom>
              <a:avLst/>
              <a:gdLst/>
              <a:ahLst/>
              <a:cxnLst/>
              <a:rect l="l" t="t" r="r" b="b"/>
              <a:pathLst>
                <a:path w="3337" h="8336" extrusionOk="0">
                  <a:moveTo>
                    <a:pt x="323" y="1"/>
                  </a:moveTo>
                  <a:lnTo>
                    <a:pt x="1" y="121"/>
                  </a:lnTo>
                  <a:lnTo>
                    <a:pt x="3015" y="8335"/>
                  </a:lnTo>
                  <a:lnTo>
                    <a:pt x="3337" y="8215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54"/>
            <p:cNvSpPr/>
            <p:nvPr/>
          </p:nvSpPr>
          <p:spPr>
            <a:xfrm>
              <a:off x="4979150" y="4219050"/>
              <a:ext cx="114100" cy="237275"/>
            </a:xfrm>
            <a:custGeom>
              <a:avLst/>
              <a:gdLst/>
              <a:ahLst/>
              <a:cxnLst/>
              <a:rect l="l" t="t" r="r" b="b"/>
              <a:pathLst>
                <a:path w="4564" h="9491" extrusionOk="0">
                  <a:moveTo>
                    <a:pt x="1090" y="254"/>
                  </a:moveTo>
                  <a:lnTo>
                    <a:pt x="4282" y="8944"/>
                  </a:lnTo>
                  <a:lnTo>
                    <a:pt x="3484" y="9236"/>
                  </a:lnTo>
                  <a:lnTo>
                    <a:pt x="296" y="546"/>
                  </a:lnTo>
                  <a:lnTo>
                    <a:pt x="1090" y="254"/>
                  </a:lnTo>
                  <a:close/>
                  <a:moveTo>
                    <a:pt x="1088" y="0"/>
                  </a:moveTo>
                  <a:cubicBezTo>
                    <a:pt x="1059" y="0"/>
                    <a:pt x="1028" y="5"/>
                    <a:pt x="1000" y="16"/>
                  </a:cubicBezTo>
                  <a:lnTo>
                    <a:pt x="202" y="311"/>
                  </a:lnTo>
                  <a:cubicBezTo>
                    <a:pt x="71" y="358"/>
                    <a:pt x="1" y="502"/>
                    <a:pt x="51" y="636"/>
                  </a:cubicBezTo>
                  <a:lnTo>
                    <a:pt x="3243" y="9326"/>
                  </a:lnTo>
                  <a:cubicBezTo>
                    <a:pt x="3263" y="9390"/>
                    <a:pt x="3313" y="9440"/>
                    <a:pt x="3374" y="9467"/>
                  </a:cubicBezTo>
                  <a:cubicBezTo>
                    <a:pt x="3407" y="9484"/>
                    <a:pt x="3444" y="9491"/>
                    <a:pt x="3481" y="9491"/>
                  </a:cubicBezTo>
                  <a:cubicBezTo>
                    <a:pt x="3511" y="9491"/>
                    <a:pt x="3541" y="9487"/>
                    <a:pt x="3568" y="9477"/>
                  </a:cubicBezTo>
                  <a:lnTo>
                    <a:pt x="4366" y="9182"/>
                  </a:lnTo>
                  <a:cubicBezTo>
                    <a:pt x="4497" y="9135"/>
                    <a:pt x="4564" y="8988"/>
                    <a:pt x="4517" y="8857"/>
                  </a:cubicBezTo>
                  <a:lnTo>
                    <a:pt x="1328" y="167"/>
                  </a:lnTo>
                  <a:cubicBezTo>
                    <a:pt x="1305" y="103"/>
                    <a:pt x="1258" y="53"/>
                    <a:pt x="1194" y="23"/>
                  </a:cubicBezTo>
                  <a:cubicBezTo>
                    <a:pt x="1161" y="8"/>
                    <a:pt x="1125" y="0"/>
                    <a:pt x="10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54"/>
            <p:cNvSpPr/>
            <p:nvPr/>
          </p:nvSpPr>
          <p:spPr>
            <a:xfrm>
              <a:off x="4986450" y="4225300"/>
              <a:ext cx="99775" cy="224650"/>
            </a:xfrm>
            <a:custGeom>
              <a:avLst/>
              <a:gdLst/>
              <a:ahLst/>
              <a:cxnLst/>
              <a:rect l="l" t="t" r="r" b="b"/>
              <a:pathLst>
                <a:path w="3991" h="8986" extrusionOk="0">
                  <a:moveTo>
                    <a:pt x="647" y="329"/>
                  </a:moveTo>
                  <a:lnTo>
                    <a:pt x="3665" y="8543"/>
                  </a:lnTo>
                  <a:lnTo>
                    <a:pt x="3340" y="8661"/>
                  </a:lnTo>
                  <a:lnTo>
                    <a:pt x="326" y="447"/>
                  </a:lnTo>
                  <a:lnTo>
                    <a:pt x="647" y="329"/>
                  </a:lnTo>
                  <a:close/>
                  <a:moveTo>
                    <a:pt x="798" y="1"/>
                  </a:moveTo>
                  <a:lnTo>
                    <a:pt x="0" y="296"/>
                  </a:lnTo>
                  <a:lnTo>
                    <a:pt x="3189" y="8986"/>
                  </a:lnTo>
                  <a:lnTo>
                    <a:pt x="3990" y="8694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54"/>
            <p:cNvSpPr/>
            <p:nvPr/>
          </p:nvSpPr>
          <p:spPr>
            <a:xfrm>
              <a:off x="4450775" y="336040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0"/>
                  </a:moveTo>
                  <a:lnTo>
                    <a:pt x="0" y="4677"/>
                  </a:lnTo>
                  <a:lnTo>
                    <a:pt x="198" y="4962"/>
                  </a:lnTo>
                  <a:lnTo>
                    <a:pt x="6883" y="282"/>
                  </a:lnTo>
                  <a:lnTo>
                    <a:pt x="66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54"/>
            <p:cNvSpPr/>
            <p:nvPr/>
          </p:nvSpPr>
          <p:spPr>
            <a:xfrm>
              <a:off x="4434750" y="3345200"/>
              <a:ext cx="204225" cy="154425"/>
            </a:xfrm>
            <a:custGeom>
              <a:avLst/>
              <a:gdLst/>
              <a:ahLst/>
              <a:cxnLst/>
              <a:rect l="l" t="t" r="r" b="b"/>
              <a:pathLst>
                <a:path w="8169" h="6177" extrusionOk="0">
                  <a:moveTo>
                    <a:pt x="7390" y="253"/>
                  </a:moveTo>
                  <a:lnTo>
                    <a:pt x="7876" y="953"/>
                  </a:lnTo>
                  <a:lnTo>
                    <a:pt x="775" y="5922"/>
                  </a:lnTo>
                  <a:lnTo>
                    <a:pt x="289" y="5225"/>
                  </a:lnTo>
                  <a:lnTo>
                    <a:pt x="7390" y="253"/>
                  </a:lnTo>
                  <a:close/>
                  <a:moveTo>
                    <a:pt x="7388" y="0"/>
                  </a:moveTo>
                  <a:cubicBezTo>
                    <a:pt x="7337" y="0"/>
                    <a:pt x="7287" y="17"/>
                    <a:pt x="7246" y="45"/>
                  </a:cubicBezTo>
                  <a:lnTo>
                    <a:pt x="142" y="5017"/>
                  </a:lnTo>
                  <a:cubicBezTo>
                    <a:pt x="28" y="5097"/>
                    <a:pt x="1" y="5255"/>
                    <a:pt x="81" y="5369"/>
                  </a:cubicBezTo>
                  <a:lnTo>
                    <a:pt x="568" y="6070"/>
                  </a:lnTo>
                  <a:cubicBezTo>
                    <a:pt x="608" y="6123"/>
                    <a:pt x="665" y="6160"/>
                    <a:pt x="732" y="6174"/>
                  </a:cubicBezTo>
                  <a:cubicBezTo>
                    <a:pt x="749" y="6177"/>
                    <a:pt x="762" y="6177"/>
                    <a:pt x="779" y="6177"/>
                  </a:cubicBezTo>
                  <a:cubicBezTo>
                    <a:pt x="829" y="6177"/>
                    <a:pt x="879" y="6160"/>
                    <a:pt x="923" y="6130"/>
                  </a:cubicBezTo>
                  <a:lnTo>
                    <a:pt x="8024" y="1161"/>
                  </a:lnTo>
                  <a:cubicBezTo>
                    <a:pt x="8138" y="1081"/>
                    <a:pt x="8168" y="923"/>
                    <a:pt x="8088" y="806"/>
                  </a:cubicBezTo>
                  <a:lnTo>
                    <a:pt x="7598" y="109"/>
                  </a:lnTo>
                  <a:cubicBezTo>
                    <a:pt x="7558" y="52"/>
                    <a:pt x="7501" y="15"/>
                    <a:pt x="7434" y="5"/>
                  </a:cubicBezTo>
                  <a:cubicBezTo>
                    <a:pt x="7418" y="2"/>
                    <a:pt x="7403" y="0"/>
                    <a:pt x="7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54"/>
            <p:cNvSpPr/>
            <p:nvPr/>
          </p:nvSpPr>
          <p:spPr>
            <a:xfrm>
              <a:off x="4441975" y="3351500"/>
              <a:ext cx="189700" cy="141775"/>
            </a:xfrm>
            <a:custGeom>
              <a:avLst/>
              <a:gdLst/>
              <a:ahLst/>
              <a:cxnLst/>
              <a:rect l="l" t="t" r="r" b="b"/>
              <a:pathLst>
                <a:path w="7588" h="5671" extrusionOk="0">
                  <a:moveTo>
                    <a:pt x="7038" y="356"/>
                  </a:moveTo>
                  <a:lnTo>
                    <a:pt x="7235" y="638"/>
                  </a:lnTo>
                  <a:lnTo>
                    <a:pt x="550" y="5318"/>
                  </a:lnTo>
                  <a:lnTo>
                    <a:pt x="352" y="5033"/>
                  </a:lnTo>
                  <a:lnTo>
                    <a:pt x="7038" y="356"/>
                  </a:lnTo>
                  <a:close/>
                  <a:moveTo>
                    <a:pt x="7101" y="1"/>
                  </a:moveTo>
                  <a:lnTo>
                    <a:pt x="0" y="4973"/>
                  </a:lnTo>
                  <a:lnTo>
                    <a:pt x="486" y="5670"/>
                  </a:lnTo>
                  <a:lnTo>
                    <a:pt x="7587" y="701"/>
                  </a:lnTo>
                  <a:lnTo>
                    <a:pt x="7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54"/>
            <p:cNvSpPr/>
            <p:nvPr/>
          </p:nvSpPr>
          <p:spPr>
            <a:xfrm>
              <a:off x="4381875" y="3819550"/>
              <a:ext cx="221225" cy="75625"/>
            </a:xfrm>
            <a:custGeom>
              <a:avLst/>
              <a:gdLst/>
              <a:ahLst/>
              <a:cxnLst/>
              <a:rect l="l" t="t" r="r" b="b"/>
              <a:pathLst>
                <a:path w="8849" h="3025" extrusionOk="0">
                  <a:moveTo>
                    <a:pt x="101" y="0"/>
                  </a:moveTo>
                  <a:lnTo>
                    <a:pt x="0" y="332"/>
                  </a:lnTo>
                  <a:lnTo>
                    <a:pt x="8744" y="3024"/>
                  </a:lnTo>
                  <a:lnTo>
                    <a:pt x="8848" y="269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54"/>
            <p:cNvSpPr/>
            <p:nvPr/>
          </p:nvSpPr>
          <p:spPr>
            <a:xfrm>
              <a:off x="4366700" y="3805350"/>
              <a:ext cx="251400" cy="104075"/>
            </a:xfrm>
            <a:custGeom>
              <a:avLst/>
              <a:gdLst/>
              <a:ahLst/>
              <a:cxnLst/>
              <a:rect l="l" t="t" r="r" b="b"/>
              <a:pathLst>
                <a:path w="10056" h="4163" extrusionOk="0">
                  <a:moveTo>
                    <a:pt x="540" y="253"/>
                  </a:moveTo>
                  <a:lnTo>
                    <a:pt x="9770" y="3093"/>
                  </a:lnTo>
                  <a:lnTo>
                    <a:pt x="9519" y="3907"/>
                  </a:lnTo>
                  <a:lnTo>
                    <a:pt x="289" y="1068"/>
                  </a:lnTo>
                  <a:lnTo>
                    <a:pt x="540" y="253"/>
                  </a:lnTo>
                  <a:close/>
                  <a:moveTo>
                    <a:pt x="539" y="0"/>
                  </a:moveTo>
                  <a:cubicBezTo>
                    <a:pt x="498" y="0"/>
                    <a:pt x="457" y="10"/>
                    <a:pt x="420" y="28"/>
                  </a:cubicBezTo>
                  <a:cubicBezTo>
                    <a:pt x="359" y="59"/>
                    <a:pt x="316" y="112"/>
                    <a:pt x="296" y="179"/>
                  </a:cubicBezTo>
                  <a:lnTo>
                    <a:pt x="44" y="994"/>
                  </a:lnTo>
                  <a:cubicBezTo>
                    <a:pt x="1" y="1128"/>
                    <a:pt x="78" y="1269"/>
                    <a:pt x="212" y="1313"/>
                  </a:cubicBezTo>
                  <a:lnTo>
                    <a:pt x="9442" y="4152"/>
                  </a:lnTo>
                  <a:cubicBezTo>
                    <a:pt x="9469" y="4159"/>
                    <a:pt x="9495" y="4162"/>
                    <a:pt x="9522" y="4162"/>
                  </a:cubicBezTo>
                  <a:cubicBezTo>
                    <a:pt x="9633" y="4162"/>
                    <a:pt x="9730" y="4089"/>
                    <a:pt x="9764" y="3981"/>
                  </a:cubicBezTo>
                  <a:lnTo>
                    <a:pt x="10015" y="3167"/>
                  </a:lnTo>
                  <a:cubicBezTo>
                    <a:pt x="10055" y="3032"/>
                    <a:pt x="9982" y="2892"/>
                    <a:pt x="9847" y="2851"/>
                  </a:cubicBezTo>
                  <a:lnTo>
                    <a:pt x="614" y="12"/>
                  </a:lnTo>
                  <a:cubicBezTo>
                    <a:pt x="590" y="4"/>
                    <a:pt x="564" y="0"/>
                    <a:pt x="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54"/>
            <p:cNvSpPr/>
            <p:nvPr/>
          </p:nvSpPr>
          <p:spPr>
            <a:xfrm>
              <a:off x="4373900" y="3811675"/>
              <a:ext cx="237075" cy="91375"/>
            </a:xfrm>
            <a:custGeom>
              <a:avLst/>
              <a:gdLst/>
              <a:ahLst/>
              <a:cxnLst/>
              <a:rect l="l" t="t" r="r" b="b"/>
              <a:pathLst>
                <a:path w="9483" h="3655" extrusionOk="0">
                  <a:moveTo>
                    <a:pt x="420" y="315"/>
                  </a:moveTo>
                  <a:lnTo>
                    <a:pt x="9164" y="3007"/>
                  </a:lnTo>
                  <a:lnTo>
                    <a:pt x="9063" y="3339"/>
                  </a:lnTo>
                  <a:lnTo>
                    <a:pt x="319" y="647"/>
                  </a:lnTo>
                  <a:lnTo>
                    <a:pt x="420" y="315"/>
                  </a:lnTo>
                  <a:close/>
                  <a:moveTo>
                    <a:pt x="252" y="0"/>
                  </a:moveTo>
                  <a:lnTo>
                    <a:pt x="1" y="815"/>
                  </a:lnTo>
                  <a:lnTo>
                    <a:pt x="9234" y="3654"/>
                  </a:lnTo>
                  <a:lnTo>
                    <a:pt x="9482" y="284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54"/>
            <p:cNvSpPr/>
            <p:nvPr/>
          </p:nvSpPr>
          <p:spPr>
            <a:xfrm>
              <a:off x="5054675" y="4869025"/>
              <a:ext cx="189200" cy="124825"/>
            </a:xfrm>
            <a:custGeom>
              <a:avLst/>
              <a:gdLst/>
              <a:ahLst/>
              <a:cxnLst/>
              <a:rect l="l" t="t" r="r" b="b"/>
              <a:pathLst>
                <a:path w="7568" h="4993" extrusionOk="0">
                  <a:moveTo>
                    <a:pt x="185" y="0"/>
                  </a:moveTo>
                  <a:lnTo>
                    <a:pt x="0" y="292"/>
                  </a:lnTo>
                  <a:lnTo>
                    <a:pt x="7386" y="4992"/>
                  </a:lnTo>
                  <a:lnTo>
                    <a:pt x="7567" y="4697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54"/>
            <p:cNvSpPr/>
            <p:nvPr/>
          </p:nvSpPr>
          <p:spPr>
            <a:xfrm>
              <a:off x="5038750" y="4853875"/>
              <a:ext cx="221125" cy="155150"/>
            </a:xfrm>
            <a:custGeom>
              <a:avLst/>
              <a:gdLst/>
              <a:ahLst/>
              <a:cxnLst/>
              <a:rect l="l" t="t" r="r" b="b"/>
              <a:pathLst>
                <a:path w="8845" h="6206" extrusionOk="0">
                  <a:moveTo>
                    <a:pt x="745" y="254"/>
                  </a:moveTo>
                  <a:lnTo>
                    <a:pt x="8557" y="5226"/>
                  </a:lnTo>
                  <a:lnTo>
                    <a:pt x="8101" y="5947"/>
                  </a:lnTo>
                  <a:lnTo>
                    <a:pt x="289" y="978"/>
                  </a:lnTo>
                  <a:lnTo>
                    <a:pt x="745" y="254"/>
                  </a:lnTo>
                  <a:close/>
                  <a:moveTo>
                    <a:pt x="744" y="1"/>
                  </a:moveTo>
                  <a:cubicBezTo>
                    <a:pt x="660" y="1"/>
                    <a:pt x="578" y="42"/>
                    <a:pt x="530" y="120"/>
                  </a:cubicBezTo>
                  <a:lnTo>
                    <a:pt x="74" y="841"/>
                  </a:lnTo>
                  <a:cubicBezTo>
                    <a:pt x="0" y="958"/>
                    <a:pt x="34" y="1116"/>
                    <a:pt x="151" y="1193"/>
                  </a:cubicBezTo>
                  <a:lnTo>
                    <a:pt x="7966" y="6162"/>
                  </a:lnTo>
                  <a:cubicBezTo>
                    <a:pt x="8007" y="6189"/>
                    <a:pt x="8054" y="6202"/>
                    <a:pt x="8101" y="6205"/>
                  </a:cubicBezTo>
                  <a:cubicBezTo>
                    <a:pt x="8121" y="6205"/>
                    <a:pt x="8137" y="6202"/>
                    <a:pt x="8158" y="6199"/>
                  </a:cubicBezTo>
                  <a:cubicBezTo>
                    <a:pt x="8221" y="6182"/>
                    <a:pt x="8278" y="6142"/>
                    <a:pt x="8315" y="6085"/>
                  </a:cubicBezTo>
                  <a:lnTo>
                    <a:pt x="8771" y="5364"/>
                  </a:lnTo>
                  <a:cubicBezTo>
                    <a:pt x="8845" y="5246"/>
                    <a:pt x="8811" y="5089"/>
                    <a:pt x="8691" y="5015"/>
                  </a:cubicBezTo>
                  <a:lnTo>
                    <a:pt x="879" y="40"/>
                  </a:lnTo>
                  <a:cubicBezTo>
                    <a:pt x="837" y="13"/>
                    <a:pt x="790" y="1"/>
                    <a:pt x="7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54"/>
            <p:cNvSpPr/>
            <p:nvPr/>
          </p:nvSpPr>
          <p:spPr>
            <a:xfrm>
              <a:off x="5045950" y="4860225"/>
              <a:ext cx="206725" cy="142350"/>
            </a:xfrm>
            <a:custGeom>
              <a:avLst/>
              <a:gdLst/>
              <a:ahLst/>
              <a:cxnLst/>
              <a:rect l="l" t="t" r="r" b="b"/>
              <a:pathLst>
                <a:path w="8269" h="5694" extrusionOk="0">
                  <a:moveTo>
                    <a:pt x="534" y="352"/>
                  </a:moveTo>
                  <a:lnTo>
                    <a:pt x="7916" y="5049"/>
                  </a:lnTo>
                  <a:lnTo>
                    <a:pt x="7735" y="5344"/>
                  </a:lnTo>
                  <a:lnTo>
                    <a:pt x="353" y="647"/>
                  </a:lnTo>
                  <a:lnTo>
                    <a:pt x="534" y="352"/>
                  </a:lnTo>
                  <a:close/>
                  <a:moveTo>
                    <a:pt x="457" y="0"/>
                  </a:moveTo>
                  <a:lnTo>
                    <a:pt x="1" y="724"/>
                  </a:lnTo>
                  <a:lnTo>
                    <a:pt x="7813" y="5693"/>
                  </a:lnTo>
                  <a:lnTo>
                    <a:pt x="8269" y="4972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54"/>
            <p:cNvSpPr/>
            <p:nvPr/>
          </p:nvSpPr>
          <p:spPr>
            <a:xfrm>
              <a:off x="5587325" y="3058225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182" y="1"/>
                  </a:moveTo>
                  <a:lnTo>
                    <a:pt x="1" y="292"/>
                  </a:lnTo>
                  <a:lnTo>
                    <a:pt x="7383" y="4990"/>
                  </a:lnTo>
                  <a:lnTo>
                    <a:pt x="7568" y="4698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54"/>
            <p:cNvSpPr/>
            <p:nvPr/>
          </p:nvSpPr>
          <p:spPr>
            <a:xfrm>
              <a:off x="5571325" y="3043075"/>
              <a:ext cx="221125" cy="154975"/>
            </a:xfrm>
            <a:custGeom>
              <a:avLst/>
              <a:gdLst/>
              <a:ahLst/>
              <a:cxnLst/>
              <a:rect l="l" t="t" r="r" b="b"/>
              <a:pathLst>
                <a:path w="8845" h="6199" extrusionOk="0">
                  <a:moveTo>
                    <a:pt x="745" y="255"/>
                  </a:moveTo>
                  <a:lnTo>
                    <a:pt x="8557" y="5227"/>
                  </a:lnTo>
                  <a:lnTo>
                    <a:pt x="8101" y="5948"/>
                  </a:lnTo>
                  <a:lnTo>
                    <a:pt x="292" y="975"/>
                  </a:lnTo>
                  <a:lnTo>
                    <a:pt x="745" y="255"/>
                  </a:lnTo>
                  <a:close/>
                  <a:moveTo>
                    <a:pt x="745" y="1"/>
                  </a:moveTo>
                  <a:cubicBezTo>
                    <a:pt x="726" y="1"/>
                    <a:pt x="707" y="3"/>
                    <a:pt x="688" y="7"/>
                  </a:cubicBezTo>
                  <a:cubicBezTo>
                    <a:pt x="624" y="23"/>
                    <a:pt x="567" y="64"/>
                    <a:pt x="530" y="121"/>
                  </a:cubicBezTo>
                  <a:lnTo>
                    <a:pt x="74" y="841"/>
                  </a:lnTo>
                  <a:cubicBezTo>
                    <a:pt x="0" y="959"/>
                    <a:pt x="34" y="1116"/>
                    <a:pt x="155" y="1190"/>
                  </a:cubicBezTo>
                  <a:lnTo>
                    <a:pt x="7966" y="6162"/>
                  </a:lnTo>
                  <a:cubicBezTo>
                    <a:pt x="8007" y="6186"/>
                    <a:pt x="8054" y="6199"/>
                    <a:pt x="8101" y="6199"/>
                  </a:cubicBezTo>
                  <a:cubicBezTo>
                    <a:pt x="8121" y="6199"/>
                    <a:pt x="8137" y="6199"/>
                    <a:pt x="8158" y="6196"/>
                  </a:cubicBezTo>
                  <a:cubicBezTo>
                    <a:pt x="8221" y="6179"/>
                    <a:pt x="8278" y="6139"/>
                    <a:pt x="8315" y="6082"/>
                  </a:cubicBezTo>
                  <a:lnTo>
                    <a:pt x="8771" y="5361"/>
                  </a:lnTo>
                  <a:cubicBezTo>
                    <a:pt x="8845" y="5243"/>
                    <a:pt x="8811" y="5086"/>
                    <a:pt x="8694" y="5012"/>
                  </a:cubicBezTo>
                  <a:lnTo>
                    <a:pt x="882" y="40"/>
                  </a:lnTo>
                  <a:cubicBezTo>
                    <a:pt x="841" y="14"/>
                    <a:pt x="793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54"/>
            <p:cNvSpPr/>
            <p:nvPr/>
          </p:nvSpPr>
          <p:spPr>
            <a:xfrm>
              <a:off x="5578625" y="3049425"/>
              <a:ext cx="206625" cy="142350"/>
            </a:xfrm>
            <a:custGeom>
              <a:avLst/>
              <a:gdLst/>
              <a:ahLst/>
              <a:cxnLst/>
              <a:rect l="l" t="t" r="r" b="b"/>
              <a:pathLst>
                <a:path w="8265" h="5694" extrusionOk="0">
                  <a:moveTo>
                    <a:pt x="533" y="353"/>
                  </a:moveTo>
                  <a:lnTo>
                    <a:pt x="7916" y="5050"/>
                  </a:lnTo>
                  <a:lnTo>
                    <a:pt x="7731" y="5345"/>
                  </a:lnTo>
                  <a:lnTo>
                    <a:pt x="349" y="648"/>
                  </a:lnTo>
                  <a:lnTo>
                    <a:pt x="533" y="353"/>
                  </a:lnTo>
                  <a:close/>
                  <a:moveTo>
                    <a:pt x="453" y="1"/>
                  </a:moveTo>
                  <a:lnTo>
                    <a:pt x="0" y="721"/>
                  </a:lnTo>
                  <a:lnTo>
                    <a:pt x="7809" y="5694"/>
                  </a:lnTo>
                  <a:lnTo>
                    <a:pt x="8265" y="49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54"/>
            <p:cNvSpPr/>
            <p:nvPr/>
          </p:nvSpPr>
          <p:spPr>
            <a:xfrm>
              <a:off x="5480225" y="3964200"/>
              <a:ext cx="137050" cy="105825"/>
            </a:xfrm>
            <a:custGeom>
              <a:avLst/>
              <a:gdLst/>
              <a:ahLst/>
              <a:cxnLst/>
              <a:rect l="l" t="t" r="r" b="b"/>
              <a:pathLst>
                <a:path w="5482" h="4233" extrusionOk="0">
                  <a:moveTo>
                    <a:pt x="5277" y="1"/>
                  </a:moveTo>
                  <a:lnTo>
                    <a:pt x="0" y="3957"/>
                  </a:lnTo>
                  <a:lnTo>
                    <a:pt x="208" y="4232"/>
                  </a:lnTo>
                  <a:lnTo>
                    <a:pt x="5482" y="276"/>
                  </a:lnTo>
                  <a:lnTo>
                    <a:pt x="5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54"/>
            <p:cNvSpPr/>
            <p:nvPr/>
          </p:nvSpPr>
          <p:spPr>
            <a:xfrm>
              <a:off x="5464125" y="3948975"/>
              <a:ext cx="169250" cy="136300"/>
            </a:xfrm>
            <a:custGeom>
              <a:avLst/>
              <a:gdLst/>
              <a:ahLst/>
              <a:cxnLst/>
              <a:rect l="l" t="t" r="r" b="b"/>
              <a:pathLst>
                <a:path w="6770" h="5452" extrusionOk="0">
                  <a:moveTo>
                    <a:pt x="5972" y="255"/>
                  </a:moveTo>
                  <a:lnTo>
                    <a:pt x="6481" y="939"/>
                  </a:lnTo>
                  <a:lnTo>
                    <a:pt x="802" y="5200"/>
                  </a:lnTo>
                  <a:lnTo>
                    <a:pt x="289" y="4516"/>
                  </a:lnTo>
                  <a:lnTo>
                    <a:pt x="5972" y="255"/>
                  </a:lnTo>
                  <a:close/>
                  <a:moveTo>
                    <a:pt x="5970" y="0"/>
                  </a:moveTo>
                  <a:cubicBezTo>
                    <a:pt x="5915" y="0"/>
                    <a:pt x="5861" y="17"/>
                    <a:pt x="5817" y="50"/>
                  </a:cubicBezTo>
                  <a:lnTo>
                    <a:pt x="138" y="4311"/>
                  </a:lnTo>
                  <a:cubicBezTo>
                    <a:pt x="24" y="4395"/>
                    <a:pt x="0" y="4556"/>
                    <a:pt x="84" y="4667"/>
                  </a:cubicBezTo>
                  <a:lnTo>
                    <a:pt x="597" y="5351"/>
                  </a:lnTo>
                  <a:cubicBezTo>
                    <a:pt x="637" y="5404"/>
                    <a:pt x="698" y="5438"/>
                    <a:pt x="765" y="5448"/>
                  </a:cubicBezTo>
                  <a:cubicBezTo>
                    <a:pt x="775" y="5451"/>
                    <a:pt x="788" y="5451"/>
                    <a:pt x="798" y="5451"/>
                  </a:cubicBezTo>
                  <a:cubicBezTo>
                    <a:pt x="855" y="5451"/>
                    <a:pt x="909" y="5434"/>
                    <a:pt x="953" y="5401"/>
                  </a:cubicBezTo>
                  <a:lnTo>
                    <a:pt x="6635" y="1140"/>
                  </a:lnTo>
                  <a:cubicBezTo>
                    <a:pt x="6746" y="1056"/>
                    <a:pt x="6769" y="895"/>
                    <a:pt x="6686" y="784"/>
                  </a:cubicBezTo>
                  <a:lnTo>
                    <a:pt x="6176" y="104"/>
                  </a:lnTo>
                  <a:cubicBezTo>
                    <a:pt x="6136" y="47"/>
                    <a:pt x="6072" y="13"/>
                    <a:pt x="6008" y="3"/>
                  </a:cubicBezTo>
                  <a:cubicBezTo>
                    <a:pt x="5996" y="1"/>
                    <a:pt x="5983" y="0"/>
                    <a:pt x="59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54"/>
            <p:cNvSpPr/>
            <p:nvPr/>
          </p:nvSpPr>
          <p:spPr>
            <a:xfrm>
              <a:off x="5471325" y="3955325"/>
              <a:ext cx="154850" cy="123650"/>
            </a:xfrm>
            <a:custGeom>
              <a:avLst/>
              <a:gdLst/>
              <a:ahLst/>
              <a:cxnLst/>
              <a:rect l="l" t="t" r="r" b="b"/>
              <a:pathLst>
                <a:path w="6194" h="4946" extrusionOk="0">
                  <a:moveTo>
                    <a:pt x="5633" y="356"/>
                  </a:moveTo>
                  <a:lnTo>
                    <a:pt x="5838" y="631"/>
                  </a:lnTo>
                  <a:lnTo>
                    <a:pt x="564" y="4587"/>
                  </a:lnTo>
                  <a:lnTo>
                    <a:pt x="356" y="4312"/>
                  </a:lnTo>
                  <a:lnTo>
                    <a:pt x="5633" y="356"/>
                  </a:lnTo>
                  <a:close/>
                  <a:moveTo>
                    <a:pt x="5684" y="1"/>
                  </a:moveTo>
                  <a:lnTo>
                    <a:pt x="1" y="4262"/>
                  </a:lnTo>
                  <a:lnTo>
                    <a:pt x="514" y="4946"/>
                  </a:lnTo>
                  <a:lnTo>
                    <a:pt x="6193" y="685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54"/>
            <p:cNvSpPr/>
            <p:nvPr/>
          </p:nvSpPr>
          <p:spPr>
            <a:xfrm>
              <a:off x="2596225" y="2366475"/>
              <a:ext cx="204125" cy="17050"/>
            </a:xfrm>
            <a:custGeom>
              <a:avLst/>
              <a:gdLst/>
              <a:ahLst/>
              <a:cxnLst/>
              <a:rect l="l" t="t" r="r" b="b"/>
              <a:pathLst>
                <a:path w="8165" h="682" extrusionOk="0">
                  <a:moveTo>
                    <a:pt x="14" y="1"/>
                  </a:moveTo>
                  <a:lnTo>
                    <a:pt x="1" y="343"/>
                  </a:lnTo>
                  <a:lnTo>
                    <a:pt x="8151" y="682"/>
                  </a:lnTo>
                  <a:lnTo>
                    <a:pt x="8164" y="34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54"/>
            <p:cNvSpPr/>
            <p:nvPr/>
          </p:nvSpPr>
          <p:spPr>
            <a:xfrm>
              <a:off x="2583150" y="2353575"/>
              <a:ext cx="230275" cy="42950"/>
            </a:xfrm>
            <a:custGeom>
              <a:avLst/>
              <a:gdLst/>
              <a:ahLst/>
              <a:cxnLst/>
              <a:rect l="l" t="t" r="r" b="b"/>
              <a:pathLst>
                <a:path w="9211" h="1718" extrusionOk="0">
                  <a:moveTo>
                    <a:pt x="289" y="255"/>
                  </a:moveTo>
                  <a:lnTo>
                    <a:pt x="8949" y="614"/>
                  </a:lnTo>
                  <a:lnTo>
                    <a:pt x="8915" y="1462"/>
                  </a:lnTo>
                  <a:lnTo>
                    <a:pt x="255" y="1104"/>
                  </a:lnTo>
                  <a:lnTo>
                    <a:pt x="289" y="255"/>
                  </a:lnTo>
                  <a:close/>
                  <a:moveTo>
                    <a:pt x="302" y="1"/>
                  </a:moveTo>
                  <a:cubicBezTo>
                    <a:pt x="235" y="4"/>
                    <a:pt x="172" y="27"/>
                    <a:pt x="118" y="68"/>
                  </a:cubicBezTo>
                  <a:cubicBezTo>
                    <a:pt x="71" y="115"/>
                    <a:pt x="41" y="178"/>
                    <a:pt x="38" y="245"/>
                  </a:cubicBezTo>
                  <a:lnTo>
                    <a:pt x="4" y="1094"/>
                  </a:lnTo>
                  <a:cubicBezTo>
                    <a:pt x="1" y="1231"/>
                    <a:pt x="108" y="1352"/>
                    <a:pt x="249" y="1358"/>
                  </a:cubicBezTo>
                  <a:lnTo>
                    <a:pt x="8909" y="1717"/>
                  </a:lnTo>
                  <a:lnTo>
                    <a:pt x="8919" y="1717"/>
                  </a:lnTo>
                  <a:cubicBezTo>
                    <a:pt x="8983" y="1717"/>
                    <a:pt x="9043" y="1694"/>
                    <a:pt x="9090" y="1650"/>
                  </a:cubicBezTo>
                  <a:cubicBezTo>
                    <a:pt x="9140" y="1603"/>
                    <a:pt x="9170" y="1540"/>
                    <a:pt x="9174" y="1472"/>
                  </a:cubicBezTo>
                  <a:lnTo>
                    <a:pt x="9207" y="624"/>
                  </a:lnTo>
                  <a:cubicBezTo>
                    <a:pt x="9211" y="483"/>
                    <a:pt x="9103" y="366"/>
                    <a:pt x="8962" y="363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54"/>
            <p:cNvSpPr/>
            <p:nvPr/>
          </p:nvSpPr>
          <p:spPr>
            <a:xfrm>
              <a:off x="2589600" y="2359950"/>
              <a:ext cx="217375" cy="30200"/>
            </a:xfrm>
            <a:custGeom>
              <a:avLst/>
              <a:gdLst/>
              <a:ahLst/>
              <a:cxnLst/>
              <a:rect l="l" t="t" r="r" b="b"/>
              <a:pathLst>
                <a:path w="8695" h="1208" extrusionOk="0">
                  <a:moveTo>
                    <a:pt x="279" y="262"/>
                  </a:moveTo>
                  <a:lnTo>
                    <a:pt x="8429" y="604"/>
                  </a:lnTo>
                  <a:lnTo>
                    <a:pt x="8416" y="943"/>
                  </a:lnTo>
                  <a:lnTo>
                    <a:pt x="266" y="604"/>
                  </a:lnTo>
                  <a:lnTo>
                    <a:pt x="279" y="262"/>
                  </a:lnTo>
                  <a:close/>
                  <a:moveTo>
                    <a:pt x="34" y="0"/>
                  </a:moveTo>
                  <a:lnTo>
                    <a:pt x="1" y="849"/>
                  </a:lnTo>
                  <a:lnTo>
                    <a:pt x="8661" y="1207"/>
                  </a:lnTo>
                  <a:lnTo>
                    <a:pt x="8694" y="359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54"/>
            <p:cNvSpPr/>
            <p:nvPr/>
          </p:nvSpPr>
          <p:spPr>
            <a:xfrm>
              <a:off x="2663625" y="1956125"/>
              <a:ext cx="164375" cy="128500"/>
            </a:xfrm>
            <a:custGeom>
              <a:avLst/>
              <a:gdLst/>
              <a:ahLst/>
              <a:cxnLst/>
              <a:rect l="l" t="t" r="r" b="b"/>
              <a:pathLst>
                <a:path w="6575" h="5140" extrusionOk="0">
                  <a:moveTo>
                    <a:pt x="208" y="0"/>
                  </a:moveTo>
                  <a:lnTo>
                    <a:pt x="0" y="275"/>
                  </a:lnTo>
                  <a:lnTo>
                    <a:pt x="6367" y="5140"/>
                  </a:lnTo>
                  <a:lnTo>
                    <a:pt x="6575" y="4865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54"/>
            <p:cNvSpPr/>
            <p:nvPr/>
          </p:nvSpPr>
          <p:spPr>
            <a:xfrm>
              <a:off x="2647525" y="1940850"/>
              <a:ext cx="196575" cy="158950"/>
            </a:xfrm>
            <a:custGeom>
              <a:avLst/>
              <a:gdLst/>
              <a:ahLst/>
              <a:cxnLst/>
              <a:rect l="l" t="t" r="r" b="b"/>
              <a:pathLst>
                <a:path w="7863" h="6358" extrusionOk="0">
                  <a:moveTo>
                    <a:pt x="805" y="256"/>
                  </a:moveTo>
                  <a:lnTo>
                    <a:pt x="7574" y="5429"/>
                  </a:lnTo>
                  <a:lnTo>
                    <a:pt x="7058" y="6106"/>
                  </a:lnTo>
                  <a:lnTo>
                    <a:pt x="289" y="933"/>
                  </a:lnTo>
                  <a:lnTo>
                    <a:pt x="805" y="256"/>
                  </a:lnTo>
                  <a:close/>
                  <a:moveTo>
                    <a:pt x="801" y="1"/>
                  </a:moveTo>
                  <a:cubicBezTo>
                    <a:pt x="725" y="1"/>
                    <a:pt x="650" y="35"/>
                    <a:pt x="601" y="102"/>
                  </a:cubicBezTo>
                  <a:lnTo>
                    <a:pt x="88" y="779"/>
                  </a:lnTo>
                  <a:cubicBezTo>
                    <a:pt x="1" y="889"/>
                    <a:pt x="21" y="1050"/>
                    <a:pt x="135" y="1134"/>
                  </a:cubicBezTo>
                  <a:lnTo>
                    <a:pt x="6907" y="6307"/>
                  </a:lnTo>
                  <a:cubicBezTo>
                    <a:pt x="6951" y="6341"/>
                    <a:pt x="7004" y="6358"/>
                    <a:pt x="7058" y="6358"/>
                  </a:cubicBezTo>
                  <a:lnTo>
                    <a:pt x="7091" y="6358"/>
                  </a:lnTo>
                  <a:cubicBezTo>
                    <a:pt x="7159" y="6348"/>
                    <a:pt x="7219" y="6311"/>
                    <a:pt x="7259" y="6260"/>
                  </a:cubicBezTo>
                  <a:lnTo>
                    <a:pt x="7779" y="5583"/>
                  </a:lnTo>
                  <a:cubicBezTo>
                    <a:pt x="7863" y="5473"/>
                    <a:pt x="7842" y="5312"/>
                    <a:pt x="7728" y="5228"/>
                  </a:cubicBezTo>
                  <a:lnTo>
                    <a:pt x="959" y="55"/>
                  </a:lnTo>
                  <a:cubicBezTo>
                    <a:pt x="912" y="18"/>
                    <a:pt x="856" y="1"/>
                    <a:pt x="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54"/>
            <p:cNvSpPr/>
            <p:nvPr/>
          </p:nvSpPr>
          <p:spPr>
            <a:xfrm>
              <a:off x="2654725" y="1947225"/>
              <a:ext cx="182175" cy="146300"/>
            </a:xfrm>
            <a:custGeom>
              <a:avLst/>
              <a:gdLst/>
              <a:ahLst/>
              <a:cxnLst/>
              <a:rect l="l" t="t" r="r" b="b"/>
              <a:pathLst>
                <a:path w="7287" h="5852" extrusionOk="0">
                  <a:moveTo>
                    <a:pt x="564" y="356"/>
                  </a:moveTo>
                  <a:lnTo>
                    <a:pt x="6931" y="5221"/>
                  </a:lnTo>
                  <a:lnTo>
                    <a:pt x="6723" y="5496"/>
                  </a:lnTo>
                  <a:lnTo>
                    <a:pt x="353" y="631"/>
                  </a:lnTo>
                  <a:lnTo>
                    <a:pt x="564" y="356"/>
                  </a:lnTo>
                  <a:close/>
                  <a:moveTo>
                    <a:pt x="517" y="1"/>
                  </a:moveTo>
                  <a:lnTo>
                    <a:pt x="1" y="678"/>
                  </a:lnTo>
                  <a:lnTo>
                    <a:pt x="6770" y="5851"/>
                  </a:lnTo>
                  <a:lnTo>
                    <a:pt x="7286" y="517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54"/>
            <p:cNvSpPr/>
            <p:nvPr/>
          </p:nvSpPr>
          <p:spPr>
            <a:xfrm>
              <a:off x="5305375" y="2291900"/>
              <a:ext cx="182500" cy="44525"/>
            </a:xfrm>
            <a:custGeom>
              <a:avLst/>
              <a:gdLst/>
              <a:ahLst/>
              <a:cxnLst/>
              <a:rect l="l" t="t" r="r" b="b"/>
              <a:pathLst>
                <a:path w="7300" h="1781" extrusionOk="0">
                  <a:moveTo>
                    <a:pt x="67" y="0"/>
                  </a:moveTo>
                  <a:lnTo>
                    <a:pt x="0" y="342"/>
                  </a:lnTo>
                  <a:lnTo>
                    <a:pt x="7232" y="1780"/>
                  </a:lnTo>
                  <a:lnTo>
                    <a:pt x="7299" y="144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54"/>
            <p:cNvSpPr/>
            <p:nvPr/>
          </p:nvSpPr>
          <p:spPr>
            <a:xfrm>
              <a:off x="5291125" y="2278300"/>
              <a:ext cx="211325" cy="72125"/>
            </a:xfrm>
            <a:custGeom>
              <a:avLst/>
              <a:gdLst/>
              <a:ahLst/>
              <a:cxnLst/>
              <a:rect l="l" t="t" r="r" b="b"/>
              <a:pathLst>
                <a:path w="8453" h="2885" extrusionOk="0">
                  <a:moveTo>
                    <a:pt x="450" y="252"/>
                  </a:moveTo>
                  <a:lnTo>
                    <a:pt x="8174" y="1791"/>
                  </a:lnTo>
                  <a:lnTo>
                    <a:pt x="8010" y="2629"/>
                  </a:lnTo>
                  <a:lnTo>
                    <a:pt x="282" y="1091"/>
                  </a:lnTo>
                  <a:lnTo>
                    <a:pt x="450" y="252"/>
                  </a:lnTo>
                  <a:close/>
                  <a:moveTo>
                    <a:pt x="453" y="1"/>
                  </a:moveTo>
                  <a:cubicBezTo>
                    <a:pt x="401" y="1"/>
                    <a:pt x="350" y="15"/>
                    <a:pt x="306" y="41"/>
                  </a:cubicBezTo>
                  <a:cubicBezTo>
                    <a:pt x="249" y="78"/>
                    <a:pt x="212" y="135"/>
                    <a:pt x="198" y="202"/>
                  </a:cubicBezTo>
                  <a:lnTo>
                    <a:pt x="31" y="1040"/>
                  </a:lnTo>
                  <a:cubicBezTo>
                    <a:pt x="0" y="1178"/>
                    <a:pt x="91" y="1312"/>
                    <a:pt x="232" y="1339"/>
                  </a:cubicBezTo>
                  <a:lnTo>
                    <a:pt x="7956" y="2878"/>
                  </a:lnTo>
                  <a:cubicBezTo>
                    <a:pt x="7973" y="2881"/>
                    <a:pt x="7990" y="2884"/>
                    <a:pt x="8007" y="2884"/>
                  </a:cubicBezTo>
                  <a:cubicBezTo>
                    <a:pt x="8057" y="2884"/>
                    <a:pt x="8107" y="2871"/>
                    <a:pt x="8147" y="2841"/>
                  </a:cubicBezTo>
                  <a:cubicBezTo>
                    <a:pt x="8204" y="2804"/>
                    <a:pt x="8245" y="2747"/>
                    <a:pt x="8255" y="2680"/>
                  </a:cubicBezTo>
                  <a:lnTo>
                    <a:pt x="8422" y="1842"/>
                  </a:lnTo>
                  <a:cubicBezTo>
                    <a:pt x="8453" y="1704"/>
                    <a:pt x="8362" y="1570"/>
                    <a:pt x="8225" y="1543"/>
                  </a:cubicBezTo>
                  <a:lnTo>
                    <a:pt x="497" y="4"/>
                  </a:lnTo>
                  <a:cubicBezTo>
                    <a:pt x="482" y="2"/>
                    <a:pt x="467" y="1"/>
                    <a:pt x="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54"/>
            <p:cNvSpPr/>
            <p:nvPr/>
          </p:nvSpPr>
          <p:spPr>
            <a:xfrm>
              <a:off x="5298175" y="2284600"/>
              <a:ext cx="197400" cy="59450"/>
            </a:xfrm>
            <a:custGeom>
              <a:avLst/>
              <a:gdLst/>
              <a:ahLst/>
              <a:cxnLst/>
              <a:rect l="l" t="t" r="r" b="b"/>
              <a:pathLst>
                <a:path w="7896" h="2378" extrusionOk="0">
                  <a:moveTo>
                    <a:pt x="365" y="299"/>
                  </a:moveTo>
                  <a:lnTo>
                    <a:pt x="7594" y="1740"/>
                  </a:lnTo>
                  <a:lnTo>
                    <a:pt x="7527" y="2079"/>
                  </a:lnTo>
                  <a:lnTo>
                    <a:pt x="298" y="641"/>
                  </a:lnTo>
                  <a:lnTo>
                    <a:pt x="365" y="299"/>
                  </a:lnTo>
                  <a:close/>
                  <a:moveTo>
                    <a:pt x="168" y="0"/>
                  </a:moveTo>
                  <a:lnTo>
                    <a:pt x="0" y="839"/>
                  </a:lnTo>
                  <a:lnTo>
                    <a:pt x="7728" y="2377"/>
                  </a:lnTo>
                  <a:lnTo>
                    <a:pt x="7896" y="153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54"/>
            <p:cNvSpPr/>
            <p:nvPr/>
          </p:nvSpPr>
          <p:spPr>
            <a:xfrm>
              <a:off x="2261125" y="4235775"/>
              <a:ext cx="42100" cy="219550"/>
            </a:xfrm>
            <a:custGeom>
              <a:avLst/>
              <a:gdLst/>
              <a:ahLst/>
              <a:cxnLst/>
              <a:rect l="l" t="t" r="r" b="b"/>
              <a:pathLst>
                <a:path w="1684" h="8782" extrusionOk="0">
                  <a:moveTo>
                    <a:pt x="343" y="1"/>
                  </a:moveTo>
                  <a:lnTo>
                    <a:pt x="1" y="54"/>
                  </a:lnTo>
                  <a:lnTo>
                    <a:pt x="1345" y="8781"/>
                  </a:lnTo>
                  <a:lnTo>
                    <a:pt x="1684" y="873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54"/>
            <p:cNvSpPr/>
            <p:nvPr/>
          </p:nvSpPr>
          <p:spPr>
            <a:xfrm>
              <a:off x="2247050" y="4222175"/>
              <a:ext cx="70100" cy="246725"/>
            </a:xfrm>
            <a:custGeom>
              <a:avLst/>
              <a:gdLst/>
              <a:ahLst/>
              <a:cxnLst/>
              <a:rect l="l" t="t" r="r" b="b"/>
              <a:pathLst>
                <a:path w="2804" h="9869" extrusionOk="0">
                  <a:moveTo>
                    <a:pt x="1117" y="256"/>
                  </a:moveTo>
                  <a:lnTo>
                    <a:pt x="2538" y="9490"/>
                  </a:lnTo>
                  <a:lnTo>
                    <a:pt x="1693" y="9614"/>
                  </a:lnTo>
                  <a:lnTo>
                    <a:pt x="272" y="384"/>
                  </a:lnTo>
                  <a:lnTo>
                    <a:pt x="1117" y="256"/>
                  </a:lnTo>
                  <a:close/>
                  <a:moveTo>
                    <a:pt x="1129" y="0"/>
                  </a:moveTo>
                  <a:cubicBezTo>
                    <a:pt x="1114" y="0"/>
                    <a:pt x="1099" y="2"/>
                    <a:pt x="1083" y="5"/>
                  </a:cubicBezTo>
                  <a:lnTo>
                    <a:pt x="238" y="132"/>
                  </a:lnTo>
                  <a:cubicBezTo>
                    <a:pt x="98" y="152"/>
                    <a:pt x="0" y="283"/>
                    <a:pt x="24" y="424"/>
                  </a:cubicBezTo>
                  <a:lnTo>
                    <a:pt x="1445" y="9654"/>
                  </a:lnTo>
                  <a:cubicBezTo>
                    <a:pt x="1466" y="9778"/>
                    <a:pt x="1573" y="9869"/>
                    <a:pt x="1697" y="9869"/>
                  </a:cubicBezTo>
                  <a:cubicBezTo>
                    <a:pt x="1710" y="9869"/>
                    <a:pt x="1724" y="9869"/>
                    <a:pt x="1734" y="9865"/>
                  </a:cubicBezTo>
                  <a:lnTo>
                    <a:pt x="2579" y="9741"/>
                  </a:lnTo>
                  <a:cubicBezTo>
                    <a:pt x="2646" y="9731"/>
                    <a:pt x="2706" y="9694"/>
                    <a:pt x="2746" y="9641"/>
                  </a:cubicBezTo>
                  <a:cubicBezTo>
                    <a:pt x="2786" y="9587"/>
                    <a:pt x="2803" y="9516"/>
                    <a:pt x="2793" y="9449"/>
                  </a:cubicBezTo>
                  <a:lnTo>
                    <a:pt x="1372" y="219"/>
                  </a:lnTo>
                  <a:cubicBezTo>
                    <a:pt x="1357" y="91"/>
                    <a:pt x="1249" y="0"/>
                    <a:pt x="1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54"/>
            <p:cNvSpPr/>
            <p:nvPr/>
          </p:nvSpPr>
          <p:spPr>
            <a:xfrm>
              <a:off x="2253925" y="4228575"/>
              <a:ext cx="56600" cy="233950"/>
            </a:xfrm>
            <a:custGeom>
              <a:avLst/>
              <a:gdLst/>
              <a:ahLst/>
              <a:cxnLst/>
              <a:rect l="l" t="t" r="r" b="b"/>
              <a:pathLst>
                <a:path w="2264" h="9358" extrusionOk="0">
                  <a:moveTo>
                    <a:pt x="631" y="289"/>
                  </a:moveTo>
                  <a:lnTo>
                    <a:pt x="1972" y="9019"/>
                  </a:lnTo>
                  <a:lnTo>
                    <a:pt x="1633" y="9069"/>
                  </a:lnTo>
                  <a:lnTo>
                    <a:pt x="289" y="342"/>
                  </a:lnTo>
                  <a:lnTo>
                    <a:pt x="631" y="289"/>
                  </a:lnTo>
                  <a:close/>
                  <a:moveTo>
                    <a:pt x="842" y="0"/>
                  </a:moveTo>
                  <a:lnTo>
                    <a:pt x="0" y="128"/>
                  </a:lnTo>
                  <a:lnTo>
                    <a:pt x="1418" y="9358"/>
                  </a:lnTo>
                  <a:lnTo>
                    <a:pt x="2263" y="9234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54"/>
            <p:cNvSpPr/>
            <p:nvPr/>
          </p:nvSpPr>
          <p:spPr>
            <a:xfrm>
              <a:off x="2411750" y="4032025"/>
              <a:ext cx="237975" cy="59025"/>
            </a:xfrm>
            <a:custGeom>
              <a:avLst/>
              <a:gdLst/>
              <a:ahLst/>
              <a:cxnLst/>
              <a:rect l="l" t="t" r="r" b="b"/>
              <a:pathLst>
                <a:path w="9519" h="2361" extrusionOk="0">
                  <a:moveTo>
                    <a:pt x="9445" y="0"/>
                  </a:moveTo>
                  <a:lnTo>
                    <a:pt x="0" y="2025"/>
                  </a:lnTo>
                  <a:lnTo>
                    <a:pt x="71" y="2361"/>
                  </a:lnTo>
                  <a:lnTo>
                    <a:pt x="9519" y="336"/>
                  </a:lnTo>
                  <a:lnTo>
                    <a:pt x="9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54"/>
            <p:cNvSpPr/>
            <p:nvPr/>
          </p:nvSpPr>
          <p:spPr>
            <a:xfrm>
              <a:off x="2397250" y="4018125"/>
              <a:ext cx="266975" cy="86750"/>
            </a:xfrm>
            <a:custGeom>
              <a:avLst/>
              <a:gdLst/>
              <a:ahLst/>
              <a:cxnLst/>
              <a:rect l="l" t="t" r="r" b="b"/>
              <a:pathLst>
                <a:path w="10679" h="3470" extrusionOk="0">
                  <a:moveTo>
                    <a:pt x="10223" y="255"/>
                  </a:moveTo>
                  <a:lnTo>
                    <a:pt x="10400" y="1086"/>
                  </a:lnTo>
                  <a:lnTo>
                    <a:pt x="456" y="3218"/>
                  </a:lnTo>
                  <a:lnTo>
                    <a:pt x="279" y="2384"/>
                  </a:lnTo>
                  <a:lnTo>
                    <a:pt x="10223" y="255"/>
                  </a:lnTo>
                  <a:close/>
                  <a:moveTo>
                    <a:pt x="10224" y="1"/>
                  </a:moveTo>
                  <a:cubicBezTo>
                    <a:pt x="10205" y="1"/>
                    <a:pt x="10187" y="3"/>
                    <a:pt x="10169" y="6"/>
                  </a:cubicBezTo>
                  <a:lnTo>
                    <a:pt x="225" y="2139"/>
                  </a:lnTo>
                  <a:cubicBezTo>
                    <a:pt x="88" y="2166"/>
                    <a:pt x="0" y="2300"/>
                    <a:pt x="31" y="2437"/>
                  </a:cubicBezTo>
                  <a:lnTo>
                    <a:pt x="208" y="3269"/>
                  </a:lnTo>
                  <a:cubicBezTo>
                    <a:pt x="232" y="3386"/>
                    <a:pt x="336" y="3470"/>
                    <a:pt x="456" y="3470"/>
                  </a:cubicBezTo>
                  <a:cubicBezTo>
                    <a:pt x="476" y="3470"/>
                    <a:pt x="493" y="3470"/>
                    <a:pt x="510" y="3466"/>
                  </a:cubicBezTo>
                  <a:lnTo>
                    <a:pt x="10454" y="1334"/>
                  </a:lnTo>
                  <a:cubicBezTo>
                    <a:pt x="10592" y="1307"/>
                    <a:pt x="10679" y="1170"/>
                    <a:pt x="10649" y="1036"/>
                  </a:cubicBezTo>
                  <a:lnTo>
                    <a:pt x="10471" y="201"/>
                  </a:lnTo>
                  <a:cubicBezTo>
                    <a:pt x="10454" y="134"/>
                    <a:pt x="10417" y="77"/>
                    <a:pt x="10360" y="40"/>
                  </a:cubicBezTo>
                  <a:cubicBezTo>
                    <a:pt x="10319" y="13"/>
                    <a:pt x="10271" y="1"/>
                    <a:pt x="102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54"/>
            <p:cNvSpPr/>
            <p:nvPr/>
          </p:nvSpPr>
          <p:spPr>
            <a:xfrm>
              <a:off x="2404200" y="4024475"/>
              <a:ext cx="253075" cy="74125"/>
            </a:xfrm>
            <a:custGeom>
              <a:avLst/>
              <a:gdLst/>
              <a:ahLst/>
              <a:cxnLst/>
              <a:rect l="l" t="t" r="r" b="b"/>
              <a:pathLst>
                <a:path w="10123" h="2965" extrusionOk="0">
                  <a:moveTo>
                    <a:pt x="9747" y="302"/>
                  </a:moveTo>
                  <a:lnTo>
                    <a:pt x="9821" y="638"/>
                  </a:lnTo>
                  <a:lnTo>
                    <a:pt x="373" y="2663"/>
                  </a:lnTo>
                  <a:lnTo>
                    <a:pt x="302" y="2327"/>
                  </a:lnTo>
                  <a:lnTo>
                    <a:pt x="9747" y="302"/>
                  </a:lnTo>
                  <a:close/>
                  <a:moveTo>
                    <a:pt x="9945" y="1"/>
                  </a:moveTo>
                  <a:lnTo>
                    <a:pt x="1" y="2130"/>
                  </a:lnTo>
                  <a:lnTo>
                    <a:pt x="178" y="2964"/>
                  </a:lnTo>
                  <a:lnTo>
                    <a:pt x="10122" y="832"/>
                  </a:lnTo>
                  <a:lnTo>
                    <a:pt x="99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54"/>
            <p:cNvSpPr/>
            <p:nvPr/>
          </p:nvSpPr>
          <p:spPr>
            <a:xfrm>
              <a:off x="3530375" y="1173600"/>
              <a:ext cx="273175" cy="59375"/>
            </a:xfrm>
            <a:custGeom>
              <a:avLst/>
              <a:gdLst/>
              <a:ahLst/>
              <a:cxnLst/>
              <a:rect l="l" t="t" r="r" b="b"/>
              <a:pathLst>
                <a:path w="10927" h="2375" extrusionOk="0">
                  <a:moveTo>
                    <a:pt x="61" y="0"/>
                  </a:moveTo>
                  <a:lnTo>
                    <a:pt x="0" y="339"/>
                  </a:lnTo>
                  <a:lnTo>
                    <a:pt x="10863" y="2374"/>
                  </a:lnTo>
                  <a:lnTo>
                    <a:pt x="10927" y="203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54"/>
            <p:cNvSpPr/>
            <p:nvPr/>
          </p:nvSpPr>
          <p:spPr>
            <a:xfrm>
              <a:off x="3516125" y="1159825"/>
              <a:ext cx="301675" cy="86875"/>
            </a:xfrm>
            <a:custGeom>
              <a:avLst/>
              <a:gdLst/>
              <a:ahLst/>
              <a:cxnLst/>
              <a:rect l="l" t="t" r="r" b="b"/>
              <a:pathLst>
                <a:path w="12067" h="3475" extrusionOk="0">
                  <a:moveTo>
                    <a:pt x="430" y="253"/>
                  </a:moveTo>
                  <a:lnTo>
                    <a:pt x="11792" y="2385"/>
                  </a:lnTo>
                  <a:lnTo>
                    <a:pt x="11634" y="3224"/>
                  </a:lnTo>
                  <a:lnTo>
                    <a:pt x="275" y="1091"/>
                  </a:lnTo>
                  <a:lnTo>
                    <a:pt x="430" y="253"/>
                  </a:lnTo>
                  <a:close/>
                  <a:moveTo>
                    <a:pt x="430" y="0"/>
                  </a:moveTo>
                  <a:cubicBezTo>
                    <a:pt x="378" y="0"/>
                    <a:pt x="327" y="17"/>
                    <a:pt x="285" y="45"/>
                  </a:cubicBezTo>
                  <a:cubicBezTo>
                    <a:pt x="228" y="82"/>
                    <a:pt x="192" y="142"/>
                    <a:pt x="178" y="209"/>
                  </a:cubicBezTo>
                  <a:lnTo>
                    <a:pt x="24" y="1048"/>
                  </a:lnTo>
                  <a:cubicBezTo>
                    <a:pt x="0" y="1185"/>
                    <a:pt x="91" y="1316"/>
                    <a:pt x="228" y="1343"/>
                  </a:cubicBezTo>
                  <a:lnTo>
                    <a:pt x="11591" y="3472"/>
                  </a:lnTo>
                  <a:cubicBezTo>
                    <a:pt x="11604" y="3475"/>
                    <a:pt x="11621" y="3475"/>
                    <a:pt x="11638" y="3475"/>
                  </a:cubicBezTo>
                  <a:cubicBezTo>
                    <a:pt x="11688" y="3475"/>
                    <a:pt x="11738" y="3462"/>
                    <a:pt x="11778" y="3431"/>
                  </a:cubicBezTo>
                  <a:cubicBezTo>
                    <a:pt x="11835" y="3391"/>
                    <a:pt x="11872" y="3334"/>
                    <a:pt x="11886" y="3267"/>
                  </a:cubicBezTo>
                  <a:lnTo>
                    <a:pt x="12040" y="2429"/>
                  </a:lnTo>
                  <a:cubicBezTo>
                    <a:pt x="12067" y="2291"/>
                    <a:pt x="11973" y="2161"/>
                    <a:pt x="11839" y="2134"/>
                  </a:cubicBezTo>
                  <a:lnTo>
                    <a:pt x="477" y="5"/>
                  </a:lnTo>
                  <a:cubicBezTo>
                    <a:pt x="461" y="2"/>
                    <a:pt x="445" y="0"/>
                    <a:pt x="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54"/>
            <p:cNvSpPr/>
            <p:nvPr/>
          </p:nvSpPr>
          <p:spPr>
            <a:xfrm>
              <a:off x="3522925" y="1166150"/>
              <a:ext cx="288000" cy="74275"/>
            </a:xfrm>
            <a:custGeom>
              <a:avLst/>
              <a:gdLst/>
              <a:ahLst/>
              <a:cxnLst/>
              <a:rect l="l" t="t" r="r" b="b"/>
              <a:pathLst>
                <a:path w="11520" h="2971" extrusionOk="0">
                  <a:moveTo>
                    <a:pt x="359" y="298"/>
                  </a:moveTo>
                  <a:lnTo>
                    <a:pt x="11221" y="2333"/>
                  </a:lnTo>
                  <a:lnTo>
                    <a:pt x="11161" y="2672"/>
                  </a:lnTo>
                  <a:lnTo>
                    <a:pt x="298" y="637"/>
                  </a:lnTo>
                  <a:lnTo>
                    <a:pt x="359" y="298"/>
                  </a:lnTo>
                  <a:close/>
                  <a:moveTo>
                    <a:pt x="158" y="0"/>
                  </a:moveTo>
                  <a:lnTo>
                    <a:pt x="0" y="838"/>
                  </a:lnTo>
                  <a:lnTo>
                    <a:pt x="11362" y="2971"/>
                  </a:lnTo>
                  <a:lnTo>
                    <a:pt x="11520" y="21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54"/>
            <p:cNvSpPr/>
            <p:nvPr/>
          </p:nvSpPr>
          <p:spPr>
            <a:xfrm>
              <a:off x="3572875" y="2657075"/>
              <a:ext cx="42250" cy="237225"/>
            </a:xfrm>
            <a:custGeom>
              <a:avLst/>
              <a:gdLst/>
              <a:ahLst/>
              <a:cxnLst/>
              <a:rect l="l" t="t" r="r" b="b"/>
              <a:pathLst>
                <a:path w="1690" h="9489" extrusionOk="0">
                  <a:moveTo>
                    <a:pt x="339" y="1"/>
                  </a:moveTo>
                  <a:lnTo>
                    <a:pt x="0" y="48"/>
                  </a:lnTo>
                  <a:lnTo>
                    <a:pt x="1348" y="9489"/>
                  </a:lnTo>
                  <a:lnTo>
                    <a:pt x="1690" y="9439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54"/>
            <p:cNvSpPr/>
            <p:nvPr/>
          </p:nvSpPr>
          <p:spPr>
            <a:xfrm>
              <a:off x="3558875" y="2643525"/>
              <a:ext cx="70175" cy="264275"/>
            </a:xfrm>
            <a:custGeom>
              <a:avLst/>
              <a:gdLst/>
              <a:ahLst/>
              <a:cxnLst/>
              <a:rect l="l" t="t" r="r" b="b"/>
              <a:pathLst>
                <a:path w="2807" h="10571" extrusionOk="0">
                  <a:moveTo>
                    <a:pt x="1117" y="254"/>
                  </a:moveTo>
                  <a:lnTo>
                    <a:pt x="2535" y="10195"/>
                  </a:lnTo>
                  <a:lnTo>
                    <a:pt x="1693" y="10319"/>
                  </a:lnTo>
                  <a:lnTo>
                    <a:pt x="272" y="378"/>
                  </a:lnTo>
                  <a:lnTo>
                    <a:pt x="1117" y="254"/>
                  </a:lnTo>
                  <a:close/>
                  <a:moveTo>
                    <a:pt x="1118" y="0"/>
                  </a:moveTo>
                  <a:cubicBezTo>
                    <a:pt x="1105" y="0"/>
                    <a:pt x="1093" y="1"/>
                    <a:pt x="1080" y="3"/>
                  </a:cubicBezTo>
                  <a:lnTo>
                    <a:pt x="235" y="124"/>
                  </a:lnTo>
                  <a:cubicBezTo>
                    <a:pt x="98" y="144"/>
                    <a:pt x="0" y="275"/>
                    <a:pt x="20" y="412"/>
                  </a:cubicBezTo>
                  <a:lnTo>
                    <a:pt x="1442" y="10353"/>
                  </a:lnTo>
                  <a:cubicBezTo>
                    <a:pt x="1452" y="10420"/>
                    <a:pt x="1486" y="10480"/>
                    <a:pt x="1543" y="10520"/>
                  </a:cubicBezTo>
                  <a:cubicBezTo>
                    <a:pt x="1586" y="10554"/>
                    <a:pt x="1636" y="10571"/>
                    <a:pt x="1693" y="10571"/>
                  </a:cubicBezTo>
                  <a:cubicBezTo>
                    <a:pt x="1704" y="10571"/>
                    <a:pt x="1717" y="10571"/>
                    <a:pt x="1730" y="10567"/>
                  </a:cubicBezTo>
                  <a:lnTo>
                    <a:pt x="2572" y="10447"/>
                  </a:lnTo>
                  <a:cubicBezTo>
                    <a:pt x="2713" y="10426"/>
                    <a:pt x="2807" y="10299"/>
                    <a:pt x="2786" y="10158"/>
                  </a:cubicBezTo>
                  <a:lnTo>
                    <a:pt x="1365" y="218"/>
                  </a:lnTo>
                  <a:cubicBezTo>
                    <a:pt x="1358" y="150"/>
                    <a:pt x="1321" y="90"/>
                    <a:pt x="1268" y="50"/>
                  </a:cubicBezTo>
                  <a:cubicBezTo>
                    <a:pt x="1224" y="17"/>
                    <a:pt x="1172" y="0"/>
                    <a:pt x="1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54"/>
            <p:cNvSpPr/>
            <p:nvPr/>
          </p:nvSpPr>
          <p:spPr>
            <a:xfrm>
              <a:off x="3565650" y="2649875"/>
              <a:ext cx="56600" cy="251550"/>
            </a:xfrm>
            <a:custGeom>
              <a:avLst/>
              <a:gdLst/>
              <a:ahLst/>
              <a:cxnLst/>
              <a:rect l="l" t="t" r="r" b="b"/>
              <a:pathLst>
                <a:path w="2264" h="10062" extrusionOk="0">
                  <a:moveTo>
                    <a:pt x="628" y="289"/>
                  </a:moveTo>
                  <a:lnTo>
                    <a:pt x="1979" y="9727"/>
                  </a:lnTo>
                  <a:lnTo>
                    <a:pt x="1637" y="9777"/>
                  </a:lnTo>
                  <a:lnTo>
                    <a:pt x="289" y="339"/>
                  </a:lnTo>
                  <a:lnTo>
                    <a:pt x="628" y="289"/>
                  </a:lnTo>
                  <a:close/>
                  <a:moveTo>
                    <a:pt x="846" y="0"/>
                  </a:moveTo>
                  <a:lnTo>
                    <a:pt x="1" y="121"/>
                  </a:lnTo>
                  <a:lnTo>
                    <a:pt x="1422" y="10062"/>
                  </a:lnTo>
                  <a:lnTo>
                    <a:pt x="2264" y="9941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54"/>
            <p:cNvSpPr/>
            <p:nvPr/>
          </p:nvSpPr>
          <p:spPr>
            <a:xfrm>
              <a:off x="5605775" y="1814725"/>
              <a:ext cx="170000" cy="90800"/>
            </a:xfrm>
            <a:custGeom>
              <a:avLst/>
              <a:gdLst/>
              <a:ahLst/>
              <a:cxnLst/>
              <a:rect l="l" t="t" r="r" b="b"/>
              <a:pathLst>
                <a:path w="6800" h="3632" extrusionOk="0">
                  <a:moveTo>
                    <a:pt x="155" y="0"/>
                  </a:moveTo>
                  <a:lnTo>
                    <a:pt x="0" y="309"/>
                  </a:lnTo>
                  <a:lnTo>
                    <a:pt x="6645" y="3631"/>
                  </a:lnTo>
                  <a:lnTo>
                    <a:pt x="6800" y="3326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54"/>
            <p:cNvSpPr/>
            <p:nvPr/>
          </p:nvSpPr>
          <p:spPr>
            <a:xfrm>
              <a:off x="5590675" y="1799925"/>
              <a:ext cx="200200" cy="120525"/>
            </a:xfrm>
            <a:custGeom>
              <a:avLst/>
              <a:gdLst/>
              <a:ahLst/>
              <a:cxnLst/>
              <a:rect l="l" t="t" r="r" b="b"/>
              <a:pathLst>
                <a:path w="8008" h="4821" extrusionOk="0">
                  <a:moveTo>
                    <a:pt x="645" y="254"/>
                  </a:moveTo>
                  <a:lnTo>
                    <a:pt x="7746" y="3804"/>
                  </a:lnTo>
                  <a:lnTo>
                    <a:pt x="7363" y="4565"/>
                  </a:lnTo>
                  <a:lnTo>
                    <a:pt x="262" y="1015"/>
                  </a:lnTo>
                  <a:lnTo>
                    <a:pt x="645" y="254"/>
                  </a:lnTo>
                  <a:close/>
                  <a:moveTo>
                    <a:pt x="646" y="0"/>
                  </a:moveTo>
                  <a:cubicBezTo>
                    <a:pt x="552" y="0"/>
                    <a:pt x="462" y="51"/>
                    <a:pt x="417" y="140"/>
                  </a:cubicBezTo>
                  <a:lnTo>
                    <a:pt x="34" y="901"/>
                  </a:lnTo>
                  <a:cubicBezTo>
                    <a:pt x="4" y="961"/>
                    <a:pt x="1" y="1028"/>
                    <a:pt x="21" y="1095"/>
                  </a:cubicBezTo>
                  <a:cubicBezTo>
                    <a:pt x="41" y="1159"/>
                    <a:pt x="88" y="1209"/>
                    <a:pt x="148" y="1239"/>
                  </a:cubicBezTo>
                  <a:lnTo>
                    <a:pt x="7249" y="4793"/>
                  </a:lnTo>
                  <a:cubicBezTo>
                    <a:pt x="7286" y="4811"/>
                    <a:pt x="7325" y="4820"/>
                    <a:pt x="7363" y="4820"/>
                  </a:cubicBezTo>
                  <a:cubicBezTo>
                    <a:pt x="7457" y="4820"/>
                    <a:pt x="7546" y="4767"/>
                    <a:pt x="7591" y="4679"/>
                  </a:cubicBezTo>
                  <a:lnTo>
                    <a:pt x="7974" y="3918"/>
                  </a:lnTo>
                  <a:cubicBezTo>
                    <a:pt x="8004" y="3858"/>
                    <a:pt x="8007" y="3787"/>
                    <a:pt x="7987" y="3724"/>
                  </a:cubicBezTo>
                  <a:cubicBezTo>
                    <a:pt x="7967" y="3660"/>
                    <a:pt x="7920" y="3606"/>
                    <a:pt x="7860" y="3576"/>
                  </a:cubicBezTo>
                  <a:lnTo>
                    <a:pt x="759" y="26"/>
                  </a:lnTo>
                  <a:cubicBezTo>
                    <a:pt x="722" y="8"/>
                    <a:pt x="684" y="0"/>
                    <a:pt x="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54"/>
            <p:cNvSpPr/>
            <p:nvPr/>
          </p:nvSpPr>
          <p:spPr>
            <a:xfrm>
              <a:off x="5597225" y="1806250"/>
              <a:ext cx="187100" cy="107825"/>
            </a:xfrm>
            <a:custGeom>
              <a:avLst/>
              <a:gdLst/>
              <a:ahLst/>
              <a:cxnLst/>
              <a:rect l="l" t="t" r="r" b="b"/>
              <a:pathLst>
                <a:path w="7484" h="4313" extrusionOk="0">
                  <a:moveTo>
                    <a:pt x="497" y="339"/>
                  </a:moveTo>
                  <a:lnTo>
                    <a:pt x="7142" y="3665"/>
                  </a:lnTo>
                  <a:lnTo>
                    <a:pt x="6987" y="3970"/>
                  </a:lnTo>
                  <a:lnTo>
                    <a:pt x="342" y="648"/>
                  </a:lnTo>
                  <a:lnTo>
                    <a:pt x="497" y="339"/>
                  </a:lnTo>
                  <a:close/>
                  <a:moveTo>
                    <a:pt x="383" y="1"/>
                  </a:moveTo>
                  <a:lnTo>
                    <a:pt x="0" y="762"/>
                  </a:lnTo>
                  <a:lnTo>
                    <a:pt x="7101" y="4312"/>
                  </a:lnTo>
                  <a:lnTo>
                    <a:pt x="7484" y="3551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54"/>
            <p:cNvSpPr/>
            <p:nvPr/>
          </p:nvSpPr>
          <p:spPr>
            <a:xfrm>
              <a:off x="1911450" y="1230675"/>
              <a:ext cx="226650" cy="193650"/>
            </a:xfrm>
            <a:custGeom>
              <a:avLst/>
              <a:gdLst/>
              <a:ahLst/>
              <a:cxnLst/>
              <a:rect l="l" t="t" r="r" b="b"/>
              <a:pathLst>
                <a:path w="9066" h="7746" extrusionOk="0">
                  <a:moveTo>
                    <a:pt x="221" y="1"/>
                  </a:moveTo>
                  <a:lnTo>
                    <a:pt x="0" y="265"/>
                  </a:lnTo>
                  <a:lnTo>
                    <a:pt x="8845" y="7745"/>
                  </a:lnTo>
                  <a:lnTo>
                    <a:pt x="9066" y="7487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54"/>
            <p:cNvSpPr/>
            <p:nvPr/>
          </p:nvSpPr>
          <p:spPr>
            <a:xfrm>
              <a:off x="1895350" y="1215375"/>
              <a:ext cx="258850" cy="224275"/>
            </a:xfrm>
            <a:custGeom>
              <a:avLst/>
              <a:gdLst/>
              <a:ahLst/>
              <a:cxnLst/>
              <a:rect l="l" t="t" r="r" b="b"/>
              <a:pathLst>
                <a:path w="10354" h="8971" extrusionOk="0">
                  <a:moveTo>
                    <a:pt x="835" y="257"/>
                  </a:moveTo>
                  <a:lnTo>
                    <a:pt x="10069" y="8069"/>
                  </a:lnTo>
                  <a:lnTo>
                    <a:pt x="9519" y="8716"/>
                  </a:lnTo>
                  <a:lnTo>
                    <a:pt x="285" y="904"/>
                  </a:lnTo>
                  <a:lnTo>
                    <a:pt x="835" y="257"/>
                  </a:lnTo>
                  <a:close/>
                  <a:moveTo>
                    <a:pt x="846" y="0"/>
                  </a:moveTo>
                  <a:cubicBezTo>
                    <a:pt x="836" y="0"/>
                    <a:pt x="825" y="1"/>
                    <a:pt x="815" y="2"/>
                  </a:cubicBezTo>
                  <a:cubicBezTo>
                    <a:pt x="748" y="9"/>
                    <a:pt x="684" y="39"/>
                    <a:pt x="641" y="93"/>
                  </a:cubicBezTo>
                  <a:lnTo>
                    <a:pt x="94" y="743"/>
                  </a:lnTo>
                  <a:cubicBezTo>
                    <a:pt x="0" y="847"/>
                    <a:pt x="14" y="1008"/>
                    <a:pt x="121" y="1099"/>
                  </a:cubicBezTo>
                  <a:lnTo>
                    <a:pt x="9354" y="8911"/>
                  </a:lnTo>
                  <a:cubicBezTo>
                    <a:pt x="9402" y="8951"/>
                    <a:pt x="9461" y="8970"/>
                    <a:pt x="9519" y="8970"/>
                  </a:cubicBezTo>
                  <a:cubicBezTo>
                    <a:pt x="9591" y="8970"/>
                    <a:pt x="9663" y="8940"/>
                    <a:pt x="9713" y="8880"/>
                  </a:cubicBezTo>
                  <a:lnTo>
                    <a:pt x="10260" y="8230"/>
                  </a:lnTo>
                  <a:cubicBezTo>
                    <a:pt x="10354" y="8126"/>
                    <a:pt x="10340" y="7965"/>
                    <a:pt x="10233" y="7875"/>
                  </a:cubicBezTo>
                  <a:lnTo>
                    <a:pt x="1000" y="63"/>
                  </a:lnTo>
                  <a:cubicBezTo>
                    <a:pt x="957" y="23"/>
                    <a:pt x="902" y="0"/>
                    <a:pt x="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54"/>
            <p:cNvSpPr/>
            <p:nvPr/>
          </p:nvSpPr>
          <p:spPr>
            <a:xfrm>
              <a:off x="1902475" y="1221800"/>
              <a:ext cx="244600" cy="211500"/>
            </a:xfrm>
            <a:custGeom>
              <a:avLst/>
              <a:gdLst/>
              <a:ahLst/>
              <a:cxnLst/>
              <a:rect l="l" t="t" r="r" b="b"/>
              <a:pathLst>
                <a:path w="9784" h="8460" extrusionOk="0">
                  <a:moveTo>
                    <a:pt x="580" y="356"/>
                  </a:moveTo>
                  <a:lnTo>
                    <a:pt x="9422" y="7842"/>
                  </a:lnTo>
                  <a:lnTo>
                    <a:pt x="9200" y="8100"/>
                  </a:lnTo>
                  <a:lnTo>
                    <a:pt x="359" y="620"/>
                  </a:lnTo>
                  <a:lnTo>
                    <a:pt x="580" y="356"/>
                  </a:lnTo>
                  <a:close/>
                  <a:moveTo>
                    <a:pt x="550" y="0"/>
                  </a:moveTo>
                  <a:lnTo>
                    <a:pt x="0" y="647"/>
                  </a:lnTo>
                  <a:lnTo>
                    <a:pt x="9234" y="8459"/>
                  </a:lnTo>
                  <a:lnTo>
                    <a:pt x="9784" y="7812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54"/>
            <p:cNvSpPr/>
            <p:nvPr/>
          </p:nvSpPr>
          <p:spPr>
            <a:xfrm>
              <a:off x="1361775" y="236615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1"/>
                  </a:moveTo>
                  <a:lnTo>
                    <a:pt x="0" y="4681"/>
                  </a:lnTo>
                  <a:lnTo>
                    <a:pt x="198" y="4963"/>
                  </a:lnTo>
                  <a:lnTo>
                    <a:pt x="6883" y="285"/>
                  </a:lnTo>
                  <a:lnTo>
                    <a:pt x="66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54"/>
            <p:cNvSpPr/>
            <p:nvPr/>
          </p:nvSpPr>
          <p:spPr>
            <a:xfrm>
              <a:off x="1345675" y="2350950"/>
              <a:ext cx="204200" cy="154525"/>
            </a:xfrm>
            <a:custGeom>
              <a:avLst/>
              <a:gdLst/>
              <a:ahLst/>
              <a:cxnLst/>
              <a:rect l="l" t="t" r="r" b="b"/>
              <a:pathLst>
                <a:path w="8168" h="6181" extrusionOk="0">
                  <a:moveTo>
                    <a:pt x="7390" y="256"/>
                  </a:moveTo>
                  <a:lnTo>
                    <a:pt x="7879" y="954"/>
                  </a:lnTo>
                  <a:lnTo>
                    <a:pt x="778" y="5926"/>
                  </a:lnTo>
                  <a:lnTo>
                    <a:pt x="289" y="5229"/>
                  </a:lnTo>
                  <a:lnTo>
                    <a:pt x="7390" y="256"/>
                  </a:lnTo>
                  <a:close/>
                  <a:moveTo>
                    <a:pt x="7391" y="0"/>
                  </a:moveTo>
                  <a:cubicBezTo>
                    <a:pt x="7339" y="0"/>
                    <a:pt x="7287" y="18"/>
                    <a:pt x="7246" y="49"/>
                  </a:cubicBezTo>
                  <a:lnTo>
                    <a:pt x="145" y="5017"/>
                  </a:lnTo>
                  <a:cubicBezTo>
                    <a:pt x="31" y="5098"/>
                    <a:pt x="1" y="5259"/>
                    <a:pt x="81" y="5373"/>
                  </a:cubicBezTo>
                  <a:lnTo>
                    <a:pt x="570" y="6070"/>
                  </a:lnTo>
                  <a:cubicBezTo>
                    <a:pt x="607" y="6127"/>
                    <a:pt x="668" y="6164"/>
                    <a:pt x="735" y="6174"/>
                  </a:cubicBezTo>
                  <a:cubicBezTo>
                    <a:pt x="748" y="6177"/>
                    <a:pt x="762" y="6181"/>
                    <a:pt x="778" y="6181"/>
                  </a:cubicBezTo>
                  <a:cubicBezTo>
                    <a:pt x="829" y="6181"/>
                    <a:pt x="882" y="6164"/>
                    <a:pt x="923" y="6134"/>
                  </a:cubicBezTo>
                  <a:lnTo>
                    <a:pt x="8027" y="1162"/>
                  </a:lnTo>
                  <a:cubicBezTo>
                    <a:pt x="8141" y="1081"/>
                    <a:pt x="8168" y="924"/>
                    <a:pt x="8087" y="810"/>
                  </a:cubicBezTo>
                  <a:lnTo>
                    <a:pt x="7601" y="109"/>
                  </a:lnTo>
                  <a:cubicBezTo>
                    <a:pt x="7561" y="55"/>
                    <a:pt x="7501" y="18"/>
                    <a:pt x="7437" y="5"/>
                  </a:cubicBezTo>
                  <a:cubicBezTo>
                    <a:pt x="7422" y="2"/>
                    <a:pt x="7406" y="0"/>
                    <a:pt x="7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54"/>
            <p:cNvSpPr/>
            <p:nvPr/>
          </p:nvSpPr>
          <p:spPr>
            <a:xfrm>
              <a:off x="1352875" y="2357350"/>
              <a:ext cx="189800" cy="141750"/>
            </a:xfrm>
            <a:custGeom>
              <a:avLst/>
              <a:gdLst/>
              <a:ahLst/>
              <a:cxnLst/>
              <a:rect l="l" t="t" r="r" b="b"/>
              <a:pathLst>
                <a:path w="7592" h="5670" extrusionOk="0">
                  <a:moveTo>
                    <a:pt x="7042" y="353"/>
                  </a:moveTo>
                  <a:lnTo>
                    <a:pt x="7239" y="637"/>
                  </a:lnTo>
                  <a:lnTo>
                    <a:pt x="554" y="5315"/>
                  </a:lnTo>
                  <a:lnTo>
                    <a:pt x="356" y="5033"/>
                  </a:lnTo>
                  <a:lnTo>
                    <a:pt x="7042" y="353"/>
                  </a:lnTo>
                  <a:close/>
                  <a:moveTo>
                    <a:pt x="7102" y="0"/>
                  </a:moveTo>
                  <a:lnTo>
                    <a:pt x="1" y="4973"/>
                  </a:lnTo>
                  <a:lnTo>
                    <a:pt x="490" y="5670"/>
                  </a:lnTo>
                  <a:lnTo>
                    <a:pt x="7591" y="698"/>
                  </a:lnTo>
                  <a:lnTo>
                    <a:pt x="7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4"/>
            <p:cNvSpPr/>
            <p:nvPr/>
          </p:nvSpPr>
          <p:spPr>
            <a:xfrm>
              <a:off x="2178150" y="1975900"/>
              <a:ext cx="137075" cy="105800"/>
            </a:xfrm>
            <a:custGeom>
              <a:avLst/>
              <a:gdLst/>
              <a:ahLst/>
              <a:cxnLst/>
              <a:rect l="l" t="t" r="r" b="b"/>
              <a:pathLst>
                <a:path w="5483" h="4232" extrusionOk="0">
                  <a:moveTo>
                    <a:pt x="5278" y="0"/>
                  </a:moveTo>
                  <a:lnTo>
                    <a:pt x="0" y="3957"/>
                  </a:lnTo>
                  <a:lnTo>
                    <a:pt x="208" y="4231"/>
                  </a:lnTo>
                  <a:lnTo>
                    <a:pt x="5482" y="275"/>
                  </a:lnTo>
                  <a:lnTo>
                    <a:pt x="5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54"/>
            <p:cNvSpPr/>
            <p:nvPr/>
          </p:nvSpPr>
          <p:spPr>
            <a:xfrm>
              <a:off x="2162050" y="1960650"/>
              <a:ext cx="169250" cy="136300"/>
            </a:xfrm>
            <a:custGeom>
              <a:avLst/>
              <a:gdLst/>
              <a:ahLst/>
              <a:cxnLst/>
              <a:rect l="l" t="t" r="r" b="b"/>
              <a:pathLst>
                <a:path w="6770" h="5452" extrusionOk="0">
                  <a:moveTo>
                    <a:pt x="5972" y="255"/>
                  </a:moveTo>
                  <a:lnTo>
                    <a:pt x="6481" y="936"/>
                  </a:lnTo>
                  <a:lnTo>
                    <a:pt x="802" y="5197"/>
                  </a:lnTo>
                  <a:lnTo>
                    <a:pt x="292" y="4516"/>
                  </a:lnTo>
                  <a:lnTo>
                    <a:pt x="5972" y="255"/>
                  </a:lnTo>
                  <a:close/>
                  <a:moveTo>
                    <a:pt x="5969" y="1"/>
                  </a:moveTo>
                  <a:cubicBezTo>
                    <a:pt x="5916" y="1"/>
                    <a:pt x="5861" y="18"/>
                    <a:pt x="5818" y="50"/>
                  </a:cubicBezTo>
                  <a:lnTo>
                    <a:pt x="138" y="4315"/>
                  </a:lnTo>
                  <a:cubicBezTo>
                    <a:pt x="24" y="4399"/>
                    <a:pt x="1" y="4557"/>
                    <a:pt x="88" y="4670"/>
                  </a:cubicBezTo>
                  <a:lnTo>
                    <a:pt x="598" y="5351"/>
                  </a:lnTo>
                  <a:cubicBezTo>
                    <a:pt x="638" y="5405"/>
                    <a:pt x="698" y="5438"/>
                    <a:pt x="765" y="5448"/>
                  </a:cubicBezTo>
                  <a:cubicBezTo>
                    <a:pt x="778" y="5450"/>
                    <a:pt x="791" y="5451"/>
                    <a:pt x="803" y="5451"/>
                  </a:cubicBezTo>
                  <a:cubicBezTo>
                    <a:pt x="857" y="5451"/>
                    <a:pt x="909" y="5434"/>
                    <a:pt x="953" y="5401"/>
                  </a:cubicBezTo>
                  <a:lnTo>
                    <a:pt x="6632" y="1140"/>
                  </a:lnTo>
                  <a:cubicBezTo>
                    <a:pt x="6746" y="1060"/>
                    <a:pt x="6770" y="899"/>
                    <a:pt x="6686" y="785"/>
                  </a:cubicBezTo>
                  <a:lnTo>
                    <a:pt x="6173" y="104"/>
                  </a:lnTo>
                  <a:cubicBezTo>
                    <a:pt x="6136" y="50"/>
                    <a:pt x="6072" y="14"/>
                    <a:pt x="6005" y="4"/>
                  </a:cubicBezTo>
                  <a:cubicBezTo>
                    <a:pt x="5993" y="2"/>
                    <a:pt x="5981" y="1"/>
                    <a:pt x="5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54"/>
            <p:cNvSpPr/>
            <p:nvPr/>
          </p:nvSpPr>
          <p:spPr>
            <a:xfrm>
              <a:off x="2169350" y="1967000"/>
              <a:ext cx="154750" cy="123575"/>
            </a:xfrm>
            <a:custGeom>
              <a:avLst/>
              <a:gdLst/>
              <a:ahLst/>
              <a:cxnLst/>
              <a:rect l="l" t="t" r="r" b="b"/>
              <a:pathLst>
                <a:path w="6190" h="4943" extrusionOk="0">
                  <a:moveTo>
                    <a:pt x="5630" y="356"/>
                  </a:moveTo>
                  <a:lnTo>
                    <a:pt x="5834" y="631"/>
                  </a:lnTo>
                  <a:lnTo>
                    <a:pt x="560" y="4587"/>
                  </a:lnTo>
                  <a:lnTo>
                    <a:pt x="352" y="4313"/>
                  </a:lnTo>
                  <a:lnTo>
                    <a:pt x="5630" y="356"/>
                  </a:lnTo>
                  <a:close/>
                  <a:moveTo>
                    <a:pt x="5680" y="1"/>
                  </a:moveTo>
                  <a:lnTo>
                    <a:pt x="0" y="4262"/>
                  </a:lnTo>
                  <a:lnTo>
                    <a:pt x="510" y="4943"/>
                  </a:lnTo>
                  <a:lnTo>
                    <a:pt x="6189" y="682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54"/>
            <p:cNvSpPr/>
            <p:nvPr/>
          </p:nvSpPr>
          <p:spPr>
            <a:xfrm>
              <a:off x="4131500" y="424950"/>
              <a:ext cx="131450" cy="184825"/>
            </a:xfrm>
            <a:custGeom>
              <a:avLst/>
              <a:gdLst/>
              <a:ahLst/>
              <a:cxnLst/>
              <a:rect l="l" t="t" r="r" b="b"/>
              <a:pathLst>
                <a:path w="5258" h="7393" extrusionOk="0">
                  <a:moveTo>
                    <a:pt x="4976" y="0"/>
                  </a:moveTo>
                  <a:lnTo>
                    <a:pt x="1" y="7198"/>
                  </a:lnTo>
                  <a:lnTo>
                    <a:pt x="283" y="7393"/>
                  </a:lnTo>
                  <a:lnTo>
                    <a:pt x="5258" y="19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54"/>
            <p:cNvSpPr/>
            <p:nvPr/>
          </p:nvSpPr>
          <p:spPr>
            <a:xfrm>
              <a:off x="4115500" y="409775"/>
              <a:ext cx="162875" cy="215175"/>
            </a:xfrm>
            <a:custGeom>
              <a:avLst/>
              <a:gdLst/>
              <a:ahLst/>
              <a:cxnLst/>
              <a:rect l="l" t="t" r="r" b="b"/>
              <a:pathLst>
                <a:path w="6515" h="8607" extrusionOk="0">
                  <a:moveTo>
                    <a:pt x="5553" y="252"/>
                  </a:moveTo>
                  <a:lnTo>
                    <a:pt x="6250" y="735"/>
                  </a:lnTo>
                  <a:lnTo>
                    <a:pt x="986" y="8352"/>
                  </a:lnTo>
                  <a:lnTo>
                    <a:pt x="289" y="7869"/>
                  </a:lnTo>
                  <a:lnTo>
                    <a:pt x="5553" y="252"/>
                  </a:lnTo>
                  <a:close/>
                  <a:moveTo>
                    <a:pt x="5554" y="0"/>
                  </a:moveTo>
                  <a:cubicBezTo>
                    <a:pt x="5473" y="0"/>
                    <a:pt x="5394" y="37"/>
                    <a:pt x="5345" y="108"/>
                  </a:cubicBezTo>
                  <a:lnTo>
                    <a:pt x="78" y="7725"/>
                  </a:lnTo>
                  <a:cubicBezTo>
                    <a:pt x="1" y="7842"/>
                    <a:pt x="27" y="8000"/>
                    <a:pt x="145" y="8080"/>
                  </a:cubicBezTo>
                  <a:lnTo>
                    <a:pt x="842" y="8563"/>
                  </a:lnTo>
                  <a:cubicBezTo>
                    <a:pt x="886" y="8590"/>
                    <a:pt x="936" y="8607"/>
                    <a:pt x="986" y="8607"/>
                  </a:cubicBezTo>
                  <a:cubicBezTo>
                    <a:pt x="1003" y="8607"/>
                    <a:pt x="1016" y="8607"/>
                    <a:pt x="1033" y="8603"/>
                  </a:cubicBezTo>
                  <a:cubicBezTo>
                    <a:pt x="1097" y="8590"/>
                    <a:pt x="1157" y="8553"/>
                    <a:pt x="1194" y="8499"/>
                  </a:cubicBezTo>
                  <a:lnTo>
                    <a:pt x="6461" y="879"/>
                  </a:lnTo>
                  <a:cubicBezTo>
                    <a:pt x="6498" y="825"/>
                    <a:pt x="6515" y="755"/>
                    <a:pt x="6501" y="691"/>
                  </a:cubicBezTo>
                  <a:cubicBezTo>
                    <a:pt x="6491" y="624"/>
                    <a:pt x="6451" y="564"/>
                    <a:pt x="6398" y="527"/>
                  </a:cubicBezTo>
                  <a:lnTo>
                    <a:pt x="5700" y="44"/>
                  </a:lnTo>
                  <a:cubicBezTo>
                    <a:pt x="5655" y="14"/>
                    <a:pt x="5604" y="0"/>
                    <a:pt x="5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54"/>
            <p:cNvSpPr/>
            <p:nvPr/>
          </p:nvSpPr>
          <p:spPr>
            <a:xfrm>
              <a:off x="4122700" y="416050"/>
              <a:ext cx="149050" cy="202525"/>
            </a:xfrm>
            <a:custGeom>
              <a:avLst/>
              <a:gdLst/>
              <a:ahLst/>
              <a:cxnLst/>
              <a:rect l="l" t="t" r="r" b="b"/>
              <a:pathLst>
                <a:path w="5962" h="8101" extrusionOk="0">
                  <a:moveTo>
                    <a:pt x="5328" y="353"/>
                  </a:moveTo>
                  <a:lnTo>
                    <a:pt x="5610" y="547"/>
                  </a:lnTo>
                  <a:lnTo>
                    <a:pt x="635" y="7749"/>
                  </a:lnTo>
                  <a:lnTo>
                    <a:pt x="353" y="7554"/>
                  </a:lnTo>
                  <a:lnTo>
                    <a:pt x="5328" y="353"/>
                  </a:lnTo>
                  <a:close/>
                  <a:moveTo>
                    <a:pt x="5265" y="1"/>
                  </a:moveTo>
                  <a:lnTo>
                    <a:pt x="1" y="7618"/>
                  </a:lnTo>
                  <a:lnTo>
                    <a:pt x="698" y="8101"/>
                  </a:lnTo>
                  <a:lnTo>
                    <a:pt x="5962" y="484"/>
                  </a:lnTo>
                  <a:lnTo>
                    <a:pt x="5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54"/>
            <p:cNvSpPr/>
            <p:nvPr/>
          </p:nvSpPr>
          <p:spPr>
            <a:xfrm>
              <a:off x="5782550" y="2573000"/>
              <a:ext cx="131450" cy="184925"/>
            </a:xfrm>
            <a:custGeom>
              <a:avLst/>
              <a:gdLst/>
              <a:ahLst/>
              <a:cxnLst/>
              <a:rect l="l" t="t" r="r" b="b"/>
              <a:pathLst>
                <a:path w="5258" h="7397" extrusionOk="0">
                  <a:moveTo>
                    <a:pt x="4976" y="1"/>
                  </a:moveTo>
                  <a:lnTo>
                    <a:pt x="0" y="7203"/>
                  </a:lnTo>
                  <a:lnTo>
                    <a:pt x="282" y="7397"/>
                  </a:lnTo>
                  <a:lnTo>
                    <a:pt x="5257" y="195"/>
                  </a:lnTo>
                  <a:lnTo>
                    <a:pt x="49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54"/>
            <p:cNvSpPr/>
            <p:nvPr/>
          </p:nvSpPr>
          <p:spPr>
            <a:xfrm>
              <a:off x="5767125" y="2557925"/>
              <a:ext cx="162300" cy="215150"/>
            </a:xfrm>
            <a:custGeom>
              <a:avLst/>
              <a:gdLst/>
              <a:ahLst/>
              <a:cxnLst/>
              <a:rect l="l" t="t" r="r" b="b"/>
              <a:pathLst>
                <a:path w="6492" h="8606" extrusionOk="0">
                  <a:moveTo>
                    <a:pt x="5529" y="252"/>
                  </a:moveTo>
                  <a:lnTo>
                    <a:pt x="6230" y="735"/>
                  </a:lnTo>
                  <a:lnTo>
                    <a:pt x="963" y="8352"/>
                  </a:lnTo>
                  <a:lnTo>
                    <a:pt x="265" y="7869"/>
                  </a:lnTo>
                  <a:lnTo>
                    <a:pt x="5529" y="252"/>
                  </a:lnTo>
                  <a:close/>
                  <a:moveTo>
                    <a:pt x="5530" y="0"/>
                  </a:moveTo>
                  <a:cubicBezTo>
                    <a:pt x="5450" y="0"/>
                    <a:pt x="5371" y="37"/>
                    <a:pt x="5321" y="108"/>
                  </a:cubicBezTo>
                  <a:lnTo>
                    <a:pt x="54" y="7725"/>
                  </a:lnTo>
                  <a:cubicBezTo>
                    <a:pt x="17" y="7779"/>
                    <a:pt x="0" y="7849"/>
                    <a:pt x="14" y="7913"/>
                  </a:cubicBezTo>
                  <a:cubicBezTo>
                    <a:pt x="24" y="7980"/>
                    <a:pt x="64" y="8040"/>
                    <a:pt x="118" y="8077"/>
                  </a:cubicBezTo>
                  <a:lnTo>
                    <a:pt x="818" y="8560"/>
                  </a:lnTo>
                  <a:cubicBezTo>
                    <a:pt x="863" y="8591"/>
                    <a:pt x="913" y="8605"/>
                    <a:pt x="963" y="8605"/>
                  </a:cubicBezTo>
                  <a:cubicBezTo>
                    <a:pt x="1043" y="8605"/>
                    <a:pt x="1121" y="8567"/>
                    <a:pt x="1170" y="8496"/>
                  </a:cubicBezTo>
                  <a:lnTo>
                    <a:pt x="6438" y="879"/>
                  </a:lnTo>
                  <a:cubicBezTo>
                    <a:pt x="6474" y="825"/>
                    <a:pt x="6491" y="755"/>
                    <a:pt x="6478" y="688"/>
                  </a:cubicBezTo>
                  <a:cubicBezTo>
                    <a:pt x="6464" y="624"/>
                    <a:pt x="6427" y="564"/>
                    <a:pt x="6374" y="527"/>
                  </a:cubicBezTo>
                  <a:lnTo>
                    <a:pt x="5673" y="44"/>
                  </a:lnTo>
                  <a:cubicBezTo>
                    <a:pt x="5629" y="15"/>
                    <a:pt x="5579" y="0"/>
                    <a:pt x="5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54"/>
            <p:cNvSpPr/>
            <p:nvPr/>
          </p:nvSpPr>
          <p:spPr>
            <a:xfrm>
              <a:off x="5773750" y="2564200"/>
              <a:ext cx="149050" cy="202550"/>
            </a:xfrm>
            <a:custGeom>
              <a:avLst/>
              <a:gdLst/>
              <a:ahLst/>
              <a:cxnLst/>
              <a:rect l="l" t="t" r="r" b="b"/>
              <a:pathLst>
                <a:path w="5962" h="8102" extrusionOk="0">
                  <a:moveTo>
                    <a:pt x="5328" y="353"/>
                  </a:moveTo>
                  <a:lnTo>
                    <a:pt x="5609" y="547"/>
                  </a:lnTo>
                  <a:lnTo>
                    <a:pt x="634" y="7749"/>
                  </a:lnTo>
                  <a:lnTo>
                    <a:pt x="352" y="7555"/>
                  </a:lnTo>
                  <a:lnTo>
                    <a:pt x="5328" y="353"/>
                  </a:lnTo>
                  <a:close/>
                  <a:moveTo>
                    <a:pt x="5264" y="1"/>
                  </a:moveTo>
                  <a:lnTo>
                    <a:pt x="0" y="7618"/>
                  </a:lnTo>
                  <a:lnTo>
                    <a:pt x="698" y="8101"/>
                  </a:lnTo>
                  <a:lnTo>
                    <a:pt x="5961" y="484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54"/>
            <p:cNvSpPr/>
            <p:nvPr/>
          </p:nvSpPr>
          <p:spPr>
            <a:xfrm>
              <a:off x="3596175" y="1945125"/>
              <a:ext cx="55600" cy="189125"/>
            </a:xfrm>
            <a:custGeom>
              <a:avLst/>
              <a:gdLst/>
              <a:ahLst/>
              <a:cxnLst/>
              <a:rect l="l" t="t" r="r" b="b"/>
              <a:pathLst>
                <a:path w="2224" h="7565" extrusionOk="0">
                  <a:moveTo>
                    <a:pt x="1891" y="1"/>
                  </a:moveTo>
                  <a:lnTo>
                    <a:pt x="0" y="7481"/>
                  </a:lnTo>
                  <a:lnTo>
                    <a:pt x="336" y="7565"/>
                  </a:lnTo>
                  <a:lnTo>
                    <a:pt x="2223" y="85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54"/>
            <p:cNvSpPr/>
            <p:nvPr/>
          </p:nvSpPr>
          <p:spPr>
            <a:xfrm>
              <a:off x="3581425" y="1931000"/>
              <a:ext cx="85100" cy="217325"/>
            </a:xfrm>
            <a:custGeom>
              <a:avLst/>
              <a:gdLst/>
              <a:ahLst/>
              <a:cxnLst/>
              <a:rect l="l" t="t" r="r" b="b"/>
              <a:pathLst>
                <a:path w="3404" h="8693" extrusionOk="0">
                  <a:moveTo>
                    <a:pt x="2297" y="254"/>
                  </a:moveTo>
                  <a:lnTo>
                    <a:pt x="3125" y="465"/>
                  </a:lnTo>
                  <a:lnTo>
                    <a:pt x="1110" y="8438"/>
                  </a:lnTo>
                  <a:lnTo>
                    <a:pt x="282" y="8227"/>
                  </a:lnTo>
                  <a:lnTo>
                    <a:pt x="2297" y="254"/>
                  </a:lnTo>
                  <a:close/>
                  <a:moveTo>
                    <a:pt x="2295" y="1"/>
                  </a:moveTo>
                  <a:cubicBezTo>
                    <a:pt x="2182" y="1"/>
                    <a:pt x="2080" y="78"/>
                    <a:pt x="2052" y="194"/>
                  </a:cubicBezTo>
                  <a:lnTo>
                    <a:pt x="37" y="8166"/>
                  </a:lnTo>
                  <a:cubicBezTo>
                    <a:pt x="0" y="8301"/>
                    <a:pt x="84" y="8441"/>
                    <a:pt x="221" y="8475"/>
                  </a:cubicBezTo>
                  <a:lnTo>
                    <a:pt x="1046" y="8683"/>
                  </a:lnTo>
                  <a:cubicBezTo>
                    <a:pt x="1066" y="8690"/>
                    <a:pt x="1090" y="8690"/>
                    <a:pt x="1110" y="8693"/>
                  </a:cubicBezTo>
                  <a:cubicBezTo>
                    <a:pt x="1227" y="8693"/>
                    <a:pt x="1328" y="8612"/>
                    <a:pt x="1355" y="8498"/>
                  </a:cubicBezTo>
                  <a:lnTo>
                    <a:pt x="3366" y="529"/>
                  </a:lnTo>
                  <a:cubicBezTo>
                    <a:pt x="3403" y="392"/>
                    <a:pt x="3319" y="254"/>
                    <a:pt x="3185" y="221"/>
                  </a:cubicBezTo>
                  <a:lnTo>
                    <a:pt x="2361" y="9"/>
                  </a:lnTo>
                  <a:cubicBezTo>
                    <a:pt x="2339" y="4"/>
                    <a:pt x="2317" y="1"/>
                    <a:pt x="2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54"/>
            <p:cNvSpPr/>
            <p:nvPr/>
          </p:nvSpPr>
          <p:spPr>
            <a:xfrm>
              <a:off x="3588450" y="1937425"/>
              <a:ext cx="71100" cy="204550"/>
            </a:xfrm>
            <a:custGeom>
              <a:avLst/>
              <a:gdLst/>
              <a:ahLst/>
              <a:cxnLst/>
              <a:rect l="l" t="t" r="r" b="b"/>
              <a:pathLst>
                <a:path w="2844" h="8182" extrusionOk="0">
                  <a:moveTo>
                    <a:pt x="2200" y="309"/>
                  </a:moveTo>
                  <a:lnTo>
                    <a:pt x="2535" y="393"/>
                  </a:lnTo>
                  <a:lnTo>
                    <a:pt x="651" y="7873"/>
                  </a:lnTo>
                  <a:lnTo>
                    <a:pt x="316" y="7789"/>
                  </a:lnTo>
                  <a:lnTo>
                    <a:pt x="2200" y="309"/>
                  </a:lnTo>
                  <a:close/>
                  <a:moveTo>
                    <a:pt x="2016" y="0"/>
                  </a:moveTo>
                  <a:lnTo>
                    <a:pt x="1" y="7970"/>
                  </a:lnTo>
                  <a:lnTo>
                    <a:pt x="829" y="8181"/>
                  </a:lnTo>
                  <a:lnTo>
                    <a:pt x="2844" y="208"/>
                  </a:lnTo>
                  <a:lnTo>
                    <a:pt x="20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54"/>
            <p:cNvSpPr/>
            <p:nvPr/>
          </p:nvSpPr>
          <p:spPr>
            <a:xfrm>
              <a:off x="2637550" y="4253050"/>
              <a:ext cx="55600" cy="189125"/>
            </a:xfrm>
            <a:custGeom>
              <a:avLst/>
              <a:gdLst/>
              <a:ahLst/>
              <a:cxnLst/>
              <a:rect l="l" t="t" r="r" b="b"/>
              <a:pathLst>
                <a:path w="2224" h="7565" extrusionOk="0">
                  <a:moveTo>
                    <a:pt x="1888" y="0"/>
                  </a:moveTo>
                  <a:lnTo>
                    <a:pt x="1" y="7480"/>
                  </a:lnTo>
                  <a:lnTo>
                    <a:pt x="332" y="7564"/>
                  </a:lnTo>
                  <a:lnTo>
                    <a:pt x="2223" y="84"/>
                  </a:lnTo>
                  <a:lnTo>
                    <a:pt x="18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54"/>
            <p:cNvSpPr/>
            <p:nvPr/>
          </p:nvSpPr>
          <p:spPr>
            <a:xfrm>
              <a:off x="2622800" y="4238925"/>
              <a:ext cx="85100" cy="217250"/>
            </a:xfrm>
            <a:custGeom>
              <a:avLst/>
              <a:gdLst/>
              <a:ahLst/>
              <a:cxnLst/>
              <a:rect l="l" t="t" r="r" b="b"/>
              <a:pathLst>
                <a:path w="3404" h="8690" extrusionOk="0">
                  <a:moveTo>
                    <a:pt x="2294" y="257"/>
                  </a:moveTo>
                  <a:lnTo>
                    <a:pt x="3118" y="465"/>
                  </a:lnTo>
                  <a:lnTo>
                    <a:pt x="1107" y="8437"/>
                  </a:lnTo>
                  <a:lnTo>
                    <a:pt x="282" y="8230"/>
                  </a:lnTo>
                  <a:lnTo>
                    <a:pt x="2294" y="257"/>
                  </a:lnTo>
                  <a:close/>
                  <a:moveTo>
                    <a:pt x="2295" y="1"/>
                  </a:moveTo>
                  <a:cubicBezTo>
                    <a:pt x="2250" y="1"/>
                    <a:pt x="2205" y="13"/>
                    <a:pt x="2166" y="36"/>
                  </a:cubicBezTo>
                  <a:cubicBezTo>
                    <a:pt x="2106" y="69"/>
                    <a:pt x="2066" y="126"/>
                    <a:pt x="2049" y="193"/>
                  </a:cubicBezTo>
                  <a:lnTo>
                    <a:pt x="37" y="8163"/>
                  </a:lnTo>
                  <a:cubicBezTo>
                    <a:pt x="0" y="8300"/>
                    <a:pt x="84" y="8441"/>
                    <a:pt x="222" y="8474"/>
                  </a:cubicBezTo>
                  <a:lnTo>
                    <a:pt x="1047" y="8682"/>
                  </a:lnTo>
                  <a:cubicBezTo>
                    <a:pt x="1067" y="8689"/>
                    <a:pt x="1087" y="8689"/>
                    <a:pt x="1110" y="8689"/>
                  </a:cubicBezTo>
                  <a:cubicBezTo>
                    <a:pt x="1113" y="8689"/>
                    <a:pt x="1115" y="8689"/>
                    <a:pt x="1117" y="8689"/>
                  </a:cubicBezTo>
                  <a:cubicBezTo>
                    <a:pt x="1228" y="8689"/>
                    <a:pt x="1329" y="8610"/>
                    <a:pt x="1355" y="8498"/>
                  </a:cubicBezTo>
                  <a:lnTo>
                    <a:pt x="3370" y="525"/>
                  </a:lnTo>
                  <a:cubicBezTo>
                    <a:pt x="3403" y="391"/>
                    <a:pt x="3323" y="254"/>
                    <a:pt x="3186" y="217"/>
                  </a:cubicBezTo>
                  <a:lnTo>
                    <a:pt x="2357" y="9"/>
                  </a:lnTo>
                  <a:cubicBezTo>
                    <a:pt x="2337" y="3"/>
                    <a:pt x="2316" y="1"/>
                    <a:pt x="2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54"/>
            <p:cNvSpPr/>
            <p:nvPr/>
          </p:nvSpPr>
          <p:spPr>
            <a:xfrm>
              <a:off x="2629850" y="4245250"/>
              <a:ext cx="71000" cy="204625"/>
            </a:xfrm>
            <a:custGeom>
              <a:avLst/>
              <a:gdLst/>
              <a:ahLst/>
              <a:cxnLst/>
              <a:rect l="l" t="t" r="r" b="b"/>
              <a:pathLst>
                <a:path w="2840" h="8185" extrusionOk="0">
                  <a:moveTo>
                    <a:pt x="2199" y="309"/>
                  </a:moveTo>
                  <a:lnTo>
                    <a:pt x="2535" y="396"/>
                  </a:lnTo>
                  <a:lnTo>
                    <a:pt x="644" y="7876"/>
                  </a:lnTo>
                  <a:lnTo>
                    <a:pt x="309" y="7792"/>
                  </a:lnTo>
                  <a:lnTo>
                    <a:pt x="2199" y="309"/>
                  </a:lnTo>
                  <a:close/>
                  <a:moveTo>
                    <a:pt x="2012" y="1"/>
                  </a:moveTo>
                  <a:lnTo>
                    <a:pt x="0" y="7973"/>
                  </a:lnTo>
                  <a:lnTo>
                    <a:pt x="825" y="8184"/>
                  </a:lnTo>
                  <a:lnTo>
                    <a:pt x="2840" y="212"/>
                  </a:lnTo>
                  <a:lnTo>
                    <a:pt x="20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54"/>
            <p:cNvSpPr/>
            <p:nvPr/>
          </p:nvSpPr>
          <p:spPr>
            <a:xfrm>
              <a:off x="3314200" y="3307675"/>
              <a:ext cx="137150" cy="105625"/>
            </a:xfrm>
            <a:custGeom>
              <a:avLst/>
              <a:gdLst/>
              <a:ahLst/>
              <a:cxnLst/>
              <a:rect l="l" t="t" r="r" b="b"/>
              <a:pathLst>
                <a:path w="5486" h="4225" extrusionOk="0">
                  <a:moveTo>
                    <a:pt x="5281" y="0"/>
                  </a:moveTo>
                  <a:lnTo>
                    <a:pt x="1" y="3950"/>
                  </a:lnTo>
                  <a:lnTo>
                    <a:pt x="209" y="4225"/>
                  </a:lnTo>
                  <a:lnTo>
                    <a:pt x="5486" y="275"/>
                  </a:lnTo>
                  <a:lnTo>
                    <a:pt x="5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54"/>
            <p:cNvSpPr/>
            <p:nvPr/>
          </p:nvSpPr>
          <p:spPr>
            <a:xfrm>
              <a:off x="3298275" y="3292175"/>
              <a:ext cx="169250" cy="136225"/>
            </a:xfrm>
            <a:custGeom>
              <a:avLst/>
              <a:gdLst/>
              <a:ahLst/>
              <a:cxnLst/>
              <a:rect l="l" t="t" r="r" b="b"/>
              <a:pathLst>
                <a:path w="6770" h="5449" extrusionOk="0">
                  <a:moveTo>
                    <a:pt x="5972" y="255"/>
                  </a:moveTo>
                  <a:lnTo>
                    <a:pt x="6482" y="935"/>
                  </a:lnTo>
                  <a:lnTo>
                    <a:pt x="799" y="5197"/>
                  </a:lnTo>
                  <a:lnTo>
                    <a:pt x="289" y="4513"/>
                  </a:lnTo>
                  <a:lnTo>
                    <a:pt x="5972" y="255"/>
                  </a:lnTo>
                  <a:close/>
                  <a:moveTo>
                    <a:pt x="5967" y="1"/>
                  </a:moveTo>
                  <a:cubicBezTo>
                    <a:pt x="5913" y="1"/>
                    <a:pt x="5861" y="18"/>
                    <a:pt x="5818" y="50"/>
                  </a:cubicBezTo>
                  <a:lnTo>
                    <a:pt x="135" y="4308"/>
                  </a:lnTo>
                  <a:cubicBezTo>
                    <a:pt x="24" y="4392"/>
                    <a:pt x="1" y="4553"/>
                    <a:pt x="85" y="4664"/>
                  </a:cubicBezTo>
                  <a:lnTo>
                    <a:pt x="598" y="5348"/>
                  </a:lnTo>
                  <a:cubicBezTo>
                    <a:pt x="638" y="5401"/>
                    <a:pt x="698" y="5435"/>
                    <a:pt x="765" y="5445"/>
                  </a:cubicBezTo>
                  <a:cubicBezTo>
                    <a:pt x="775" y="5448"/>
                    <a:pt x="789" y="5448"/>
                    <a:pt x="799" y="5448"/>
                  </a:cubicBezTo>
                  <a:cubicBezTo>
                    <a:pt x="856" y="5448"/>
                    <a:pt x="906" y="5431"/>
                    <a:pt x="953" y="5398"/>
                  </a:cubicBezTo>
                  <a:lnTo>
                    <a:pt x="6632" y="1137"/>
                  </a:lnTo>
                  <a:cubicBezTo>
                    <a:pt x="6746" y="1056"/>
                    <a:pt x="6770" y="895"/>
                    <a:pt x="6683" y="785"/>
                  </a:cubicBezTo>
                  <a:lnTo>
                    <a:pt x="6173" y="101"/>
                  </a:lnTo>
                  <a:cubicBezTo>
                    <a:pt x="6133" y="47"/>
                    <a:pt x="6073" y="10"/>
                    <a:pt x="6005" y="3"/>
                  </a:cubicBezTo>
                  <a:cubicBezTo>
                    <a:pt x="5993" y="2"/>
                    <a:pt x="5980" y="1"/>
                    <a:pt x="5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54"/>
            <p:cNvSpPr/>
            <p:nvPr/>
          </p:nvSpPr>
          <p:spPr>
            <a:xfrm>
              <a:off x="3305500" y="3298525"/>
              <a:ext cx="154825" cy="123575"/>
            </a:xfrm>
            <a:custGeom>
              <a:avLst/>
              <a:gdLst/>
              <a:ahLst/>
              <a:cxnLst/>
              <a:rect l="l" t="t" r="r" b="b"/>
              <a:pathLst>
                <a:path w="6193" h="4943" extrusionOk="0">
                  <a:moveTo>
                    <a:pt x="5629" y="356"/>
                  </a:moveTo>
                  <a:lnTo>
                    <a:pt x="5837" y="631"/>
                  </a:lnTo>
                  <a:lnTo>
                    <a:pt x="560" y="4584"/>
                  </a:lnTo>
                  <a:lnTo>
                    <a:pt x="356" y="4309"/>
                  </a:lnTo>
                  <a:lnTo>
                    <a:pt x="5629" y="356"/>
                  </a:lnTo>
                  <a:close/>
                  <a:moveTo>
                    <a:pt x="5683" y="1"/>
                  </a:moveTo>
                  <a:lnTo>
                    <a:pt x="0" y="4259"/>
                  </a:lnTo>
                  <a:lnTo>
                    <a:pt x="510" y="4943"/>
                  </a:lnTo>
                  <a:lnTo>
                    <a:pt x="6193" y="681"/>
                  </a:lnTo>
                  <a:lnTo>
                    <a:pt x="5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54"/>
            <p:cNvSpPr/>
            <p:nvPr/>
          </p:nvSpPr>
          <p:spPr>
            <a:xfrm>
              <a:off x="1299150" y="1971200"/>
              <a:ext cx="89050" cy="8650"/>
            </a:xfrm>
            <a:custGeom>
              <a:avLst/>
              <a:gdLst/>
              <a:ahLst/>
              <a:cxnLst/>
              <a:rect l="l" t="t" r="r" b="b"/>
              <a:pathLst>
                <a:path w="3562" h="346" extrusionOk="0">
                  <a:moveTo>
                    <a:pt x="132" y="1"/>
                  </a:moveTo>
                  <a:cubicBezTo>
                    <a:pt x="88" y="115"/>
                    <a:pt x="44" y="229"/>
                    <a:pt x="1" y="346"/>
                  </a:cubicBezTo>
                  <a:lnTo>
                    <a:pt x="3561" y="346"/>
                  </a:lnTo>
                  <a:lnTo>
                    <a:pt x="3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54"/>
            <p:cNvSpPr/>
            <p:nvPr/>
          </p:nvSpPr>
          <p:spPr>
            <a:xfrm>
              <a:off x="1294725" y="1958550"/>
              <a:ext cx="106125" cy="33975"/>
            </a:xfrm>
            <a:custGeom>
              <a:avLst/>
              <a:gdLst/>
              <a:ahLst/>
              <a:cxnLst/>
              <a:rect l="l" t="t" r="r" b="b"/>
              <a:pathLst>
                <a:path w="4245" h="1359" extrusionOk="0">
                  <a:moveTo>
                    <a:pt x="500" y="0"/>
                  </a:moveTo>
                  <a:cubicBezTo>
                    <a:pt x="469" y="84"/>
                    <a:pt x="436" y="168"/>
                    <a:pt x="402" y="255"/>
                  </a:cubicBezTo>
                  <a:lnTo>
                    <a:pt x="3993" y="255"/>
                  </a:lnTo>
                  <a:lnTo>
                    <a:pt x="3993" y="1107"/>
                  </a:lnTo>
                  <a:lnTo>
                    <a:pt x="87" y="1107"/>
                  </a:lnTo>
                  <a:cubicBezTo>
                    <a:pt x="57" y="1191"/>
                    <a:pt x="30" y="1274"/>
                    <a:pt x="0" y="1358"/>
                  </a:cubicBezTo>
                  <a:lnTo>
                    <a:pt x="3993" y="1358"/>
                  </a:lnTo>
                  <a:cubicBezTo>
                    <a:pt x="4131" y="1358"/>
                    <a:pt x="4245" y="1244"/>
                    <a:pt x="4245" y="1107"/>
                  </a:cubicBezTo>
                  <a:lnTo>
                    <a:pt x="4245" y="252"/>
                  </a:lnTo>
                  <a:cubicBezTo>
                    <a:pt x="4245" y="111"/>
                    <a:pt x="4131" y="0"/>
                    <a:pt x="39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54"/>
            <p:cNvSpPr/>
            <p:nvPr/>
          </p:nvSpPr>
          <p:spPr>
            <a:xfrm>
              <a:off x="1296900" y="1964825"/>
              <a:ext cx="97675" cy="21400"/>
            </a:xfrm>
            <a:custGeom>
              <a:avLst/>
              <a:gdLst/>
              <a:ahLst/>
              <a:cxnLst/>
              <a:rect l="l" t="t" r="r" b="b"/>
              <a:pathLst>
                <a:path w="3907" h="856" extrusionOk="0">
                  <a:moveTo>
                    <a:pt x="315" y="1"/>
                  </a:moveTo>
                  <a:cubicBezTo>
                    <a:pt x="285" y="85"/>
                    <a:pt x="252" y="168"/>
                    <a:pt x="222" y="256"/>
                  </a:cubicBezTo>
                  <a:lnTo>
                    <a:pt x="3651" y="256"/>
                  </a:lnTo>
                  <a:lnTo>
                    <a:pt x="3651" y="601"/>
                  </a:lnTo>
                  <a:lnTo>
                    <a:pt x="91" y="601"/>
                  </a:lnTo>
                  <a:cubicBezTo>
                    <a:pt x="61" y="685"/>
                    <a:pt x="34" y="769"/>
                    <a:pt x="0" y="856"/>
                  </a:cubicBezTo>
                  <a:lnTo>
                    <a:pt x="3906" y="856"/>
                  </a:lnTo>
                  <a:lnTo>
                    <a:pt x="3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54"/>
            <p:cNvSpPr/>
            <p:nvPr/>
          </p:nvSpPr>
          <p:spPr>
            <a:xfrm>
              <a:off x="1184000" y="3094350"/>
              <a:ext cx="137050" cy="105800"/>
            </a:xfrm>
            <a:custGeom>
              <a:avLst/>
              <a:gdLst/>
              <a:ahLst/>
              <a:cxnLst/>
              <a:rect l="l" t="t" r="r" b="b"/>
              <a:pathLst>
                <a:path w="5482" h="4232" extrusionOk="0">
                  <a:moveTo>
                    <a:pt x="5274" y="1"/>
                  </a:moveTo>
                  <a:lnTo>
                    <a:pt x="0" y="3957"/>
                  </a:lnTo>
                  <a:lnTo>
                    <a:pt x="205" y="4232"/>
                  </a:lnTo>
                  <a:lnTo>
                    <a:pt x="5482" y="276"/>
                  </a:lnTo>
                  <a:lnTo>
                    <a:pt x="52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54"/>
            <p:cNvSpPr/>
            <p:nvPr/>
          </p:nvSpPr>
          <p:spPr>
            <a:xfrm>
              <a:off x="1167900" y="3079075"/>
              <a:ext cx="169250" cy="136325"/>
            </a:xfrm>
            <a:custGeom>
              <a:avLst/>
              <a:gdLst/>
              <a:ahLst/>
              <a:cxnLst/>
              <a:rect l="l" t="t" r="r" b="b"/>
              <a:pathLst>
                <a:path w="6770" h="5453" extrusionOk="0">
                  <a:moveTo>
                    <a:pt x="5972" y="253"/>
                  </a:moveTo>
                  <a:lnTo>
                    <a:pt x="6481" y="937"/>
                  </a:lnTo>
                  <a:lnTo>
                    <a:pt x="798" y="5198"/>
                  </a:lnTo>
                  <a:lnTo>
                    <a:pt x="289" y="4514"/>
                  </a:lnTo>
                  <a:lnTo>
                    <a:pt x="5972" y="253"/>
                  </a:lnTo>
                  <a:close/>
                  <a:moveTo>
                    <a:pt x="5976" y="0"/>
                  </a:moveTo>
                  <a:cubicBezTo>
                    <a:pt x="5919" y="0"/>
                    <a:pt x="5863" y="17"/>
                    <a:pt x="5817" y="52"/>
                  </a:cubicBezTo>
                  <a:lnTo>
                    <a:pt x="135" y="4313"/>
                  </a:lnTo>
                  <a:cubicBezTo>
                    <a:pt x="24" y="4397"/>
                    <a:pt x="0" y="4554"/>
                    <a:pt x="84" y="4668"/>
                  </a:cubicBezTo>
                  <a:lnTo>
                    <a:pt x="594" y="5349"/>
                  </a:lnTo>
                  <a:cubicBezTo>
                    <a:pt x="637" y="5403"/>
                    <a:pt x="698" y="5440"/>
                    <a:pt x="762" y="5450"/>
                  </a:cubicBezTo>
                  <a:cubicBezTo>
                    <a:pt x="775" y="5450"/>
                    <a:pt x="788" y="5453"/>
                    <a:pt x="798" y="5453"/>
                  </a:cubicBezTo>
                  <a:cubicBezTo>
                    <a:pt x="855" y="5453"/>
                    <a:pt x="906" y="5433"/>
                    <a:pt x="953" y="5403"/>
                  </a:cubicBezTo>
                  <a:lnTo>
                    <a:pt x="6632" y="1141"/>
                  </a:lnTo>
                  <a:cubicBezTo>
                    <a:pt x="6746" y="1058"/>
                    <a:pt x="6770" y="897"/>
                    <a:pt x="6682" y="786"/>
                  </a:cubicBezTo>
                  <a:lnTo>
                    <a:pt x="6173" y="102"/>
                  </a:lnTo>
                  <a:cubicBezTo>
                    <a:pt x="6133" y="48"/>
                    <a:pt x="6072" y="12"/>
                    <a:pt x="6005" y="2"/>
                  </a:cubicBezTo>
                  <a:cubicBezTo>
                    <a:pt x="5996" y="1"/>
                    <a:pt x="5986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54"/>
            <p:cNvSpPr/>
            <p:nvPr/>
          </p:nvSpPr>
          <p:spPr>
            <a:xfrm>
              <a:off x="1175100" y="3085375"/>
              <a:ext cx="154850" cy="123675"/>
            </a:xfrm>
            <a:custGeom>
              <a:avLst/>
              <a:gdLst/>
              <a:ahLst/>
              <a:cxnLst/>
              <a:rect l="l" t="t" r="r" b="b"/>
              <a:pathLst>
                <a:path w="6194" h="4947" extrusionOk="0">
                  <a:moveTo>
                    <a:pt x="5630" y="360"/>
                  </a:moveTo>
                  <a:lnTo>
                    <a:pt x="5838" y="635"/>
                  </a:lnTo>
                  <a:lnTo>
                    <a:pt x="561" y="4591"/>
                  </a:lnTo>
                  <a:lnTo>
                    <a:pt x="356" y="4316"/>
                  </a:lnTo>
                  <a:lnTo>
                    <a:pt x="5630" y="360"/>
                  </a:lnTo>
                  <a:close/>
                  <a:moveTo>
                    <a:pt x="5680" y="1"/>
                  </a:moveTo>
                  <a:lnTo>
                    <a:pt x="1" y="4262"/>
                  </a:lnTo>
                  <a:lnTo>
                    <a:pt x="510" y="4946"/>
                  </a:lnTo>
                  <a:lnTo>
                    <a:pt x="6193" y="685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54"/>
            <p:cNvSpPr/>
            <p:nvPr/>
          </p:nvSpPr>
          <p:spPr>
            <a:xfrm>
              <a:off x="4597625" y="329975"/>
              <a:ext cx="10925" cy="65575"/>
            </a:xfrm>
            <a:custGeom>
              <a:avLst/>
              <a:gdLst/>
              <a:ahLst/>
              <a:cxnLst/>
              <a:rect l="l" t="t" r="r" b="b"/>
              <a:pathLst>
                <a:path w="437" h="2623" extrusionOk="0">
                  <a:moveTo>
                    <a:pt x="97" y="1"/>
                  </a:moveTo>
                  <a:lnTo>
                    <a:pt x="0" y="2609"/>
                  </a:lnTo>
                  <a:lnTo>
                    <a:pt x="339" y="2622"/>
                  </a:lnTo>
                  <a:lnTo>
                    <a:pt x="436" y="101"/>
                  </a:lnTo>
                  <a:cubicBezTo>
                    <a:pt x="322" y="68"/>
                    <a:pt x="211" y="37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54"/>
            <p:cNvSpPr/>
            <p:nvPr/>
          </p:nvSpPr>
          <p:spPr>
            <a:xfrm>
              <a:off x="4584550" y="326300"/>
              <a:ext cx="36550" cy="82250"/>
            </a:xfrm>
            <a:custGeom>
              <a:avLst/>
              <a:gdLst/>
              <a:ahLst/>
              <a:cxnLst/>
              <a:rect l="l" t="t" r="r" b="b"/>
              <a:pathLst>
                <a:path w="1462" h="3290" extrusionOk="0">
                  <a:moveTo>
                    <a:pt x="118" y="0"/>
                  </a:moveTo>
                  <a:lnTo>
                    <a:pt x="4" y="2991"/>
                  </a:lnTo>
                  <a:cubicBezTo>
                    <a:pt x="0" y="3131"/>
                    <a:pt x="108" y="3249"/>
                    <a:pt x="248" y="3255"/>
                  </a:cubicBezTo>
                  <a:lnTo>
                    <a:pt x="1097" y="3289"/>
                  </a:lnTo>
                  <a:lnTo>
                    <a:pt x="1107" y="3289"/>
                  </a:lnTo>
                  <a:cubicBezTo>
                    <a:pt x="1244" y="3289"/>
                    <a:pt x="1355" y="3182"/>
                    <a:pt x="1361" y="3044"/>
                  </a:cubicBezTo>
                  <a:lnTo>
                    <a:pt x="1462" y="399"/>
                  </a:lnTo>
                  <a:cubicBezTo>
                    <a:pt x="1378" y="372"/>
                    <a:pt x="1294" y="349"/>
                    <a:pt x="1211" y="325"/>
                  </a:cubicBezTo>
                  <a:lnTo>
                    <a:pt x="1107" y="3034"/>
                  </a:lnTo>
                  <a:lnTo>
                    <a:pt x="258" y="3001"/>
                  </a:lnTo>
                  <a:lnTo>
                    <a:pt x="369" y="74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54"/>
            <p:cNvSpPr/>
            <p:nvPr/>
          </p:nvSpPr>
          <p:spPr>
            <a:xfrm>
              <a:off x="4590925" y="328125"/>
              <a:ext cx="23825" cy="74050"/>
            </a:xfrm>
            <a:custGeom>
              <a:avLst/>
              <a:gdLst/>
              <a:ahLst/>
              <a:cxnLst/>
              <a:rect l="l" t="t" r="r" b="b"/>
              <a:pathLst>
                <a:path w="953" h="2962" extrusionOk="0">
                  <a:moveTo>
                    <a:pt x="114" y="1"/>
                  </a:moveTo>
                  <a:lnTo>
                    <a:pt x="0" y="2928"/>
                  </a:lnTo>
                  <a:lnTo>
                    <a:pt x="848" y="2961"/>
                  </a:lnTo>
                  <a:lnTo>
                    <a:pt x="952" y="252"/>
                  </a:lnTo>
                  <a:cubicBezTo>
                    <a:pt x="868" y="225"/>
                    <a:pt x="785" y="202"/>
                    <a:pt x="701" y="175"/>
                  </a:cubicBezTo>
                  <a:lnTo>
                    <a:pt x="607" y="2696"/>
                  </a:lnTo>
                  <a:lnTo>
                    <a:pt x="268" y="2683"/>
                  </a:lnTo>
                  <a:lnTo>
                    <a:pt x="365" y="78"/>
                  </a:lnTo>
                  <a:cubicBezTo>
                    <a:pt x="282" y="51"/>
                    <a:pt x="198" y="28"/>
                    <a:pt x="1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54"/>
            <p:cNvSpPr/>
            <p:nvPr/>
          </p:nvSpPr>
          <p:spPr>
            <a:xfrm>
              <a:off x="3448900" y="240125"/>
              <a:ext cx="37750" cy="45525"/>
            </a:xfrm>
            <a:custGeom>
              <a:avLst/>
              <a:gdLst/>
              <a:ahLst/>
              <a:cxnLst/>
              <a:rect l="l" t="t" r="r" b="b"/>
              <a:pathLst>
                <a:path w="1510" h="1821" extrusionOk="0">
                  <a:moveTo>
                    <a:pt x="383" y="0"/>
                  </a:moveTo>
                  <a:lnTo>
                    <a:pt x="1" y="51"/>
                  </a:lnTo>
                  <a:lnTo>
                    <a:pt x="1228" y="1821"/>
                  </a:lnTo>
                  <a:lnTo>
                    <a:pt x="1509" y="1627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54"/>
            <p:cNvSpPr/>
            <p:nvPr/>
          </p:nvSpPr>
          <p:spPr>
            <a:xfrm>
              <a:off x="3434825" y="238125"/>
              <a:ext cx="67825" cy="62700"/>
            </a:xfrm>
            <a:custGeom>
              <a:avLst/>
              <a:gdLst/>
              <a:ahLst/>
              <a:cxnLst/>
              <a:rect l="l" t="t" r="r" b="b"/>
              <a:pathLst>
                <a:path w="2713" h="2508" extrusionOk="0">
                  <a:moveTo>
                    <a:pt x="1506" y="0"/>
                  </a:moveTo>
                  <a:cubicBezTo>
                    <a:pt x="1412" y="13"/>
                    <a:pt x="1321" y="27"/>
                    <a:pt x="1227" y="40"/>
                  </a:cubicBezTo>
                  <a:lnTo>
                    <a:pt x="2424" y="1770"/>
                  </a:lnTo>
                  <a:lnTo>
                    <a:pt x="1724" y="2253"/>
                  </a:lnTo>
                  <a:lnTo>
                    <a:pt x="282" y="171"/>
                  </a:lnTo>
                  <a:cubicBezTo>
                    <a:pt x="188" y="184"/>
                    <a:pt x="94" y="198"/>
                    <a:pt x="0" y="211"/>
                  </a:cubicBezTo>
                  <a:lnTo>
                    <a:pt x="1516" y="2401"/>
                  </a:lnTo>
                  <a:cubicBezTo>
                    <a:pt x="1563" y="2468"/>
                    <a:pt x="1640" y="2508"/>
                    <a:pt x="1724" y="2508"/>
                  </a:cubicBezTo>
                  <a:cubicBezTo>
                    <a:pt x="1774" y="2508"/>
                    <a:pt x="1824" y="2491"/>
                    <a:pt x="1868" y="2464"/>
                  </a:cubicBezTo>
                  <a:lnTo>
                    <a:pt x="2565" y="1978"/>
                  </a:lnTo>
                  <a:cubicBezTo>
                    <a:pt x="2683" y="1901"/>
                    <a:pt x="2713" y="1740"/>
                    <a:pt x="2632" y="1626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54"/>
            <p:cNvSpPr/>
            <p:nvPr/>
          </p:nvSpPr>
          <p:spPr>
            <a:xfrm>
              <a:off x="3441850" y="239125"/>
              <a:ext cx="53600" cy="55350"/>
            </a:xfrm>
            <a:custGeom>
              <a:avLst/>
              <a:gdLst/>
              <a:ahLst/>
              <a:cxnLst/>
              <a:rect l="l" t="t" r="r" b="b"/>
              <a:pathLst>
                <a:path w="2144" h="2214" extrusionOk="0">
                  <a:moveTo>
                    <a:pt x="946" y="0"/>
                  </a:moveTo>
                  <a:cubicBezTo>
                    <a:pt x="853" y="14"/>
                    <a:pt x="759" y="27"/>
                    <a:pt x="665" y="40"/>
                  </a:cubicBezTo>
                  <a:lnTo>
                    <a:pt x="1791" y="1667"/>
                  </a:lnTo>
                  <a:lnTo>
                    <a:pt x="1510" y="1861"/>
                  </a:lnTo>
                  <a:lnTo>
                    <a:pt x="283" y="91"/>
                  </a:lnTo>
                  <a:lnTo>
                    <a:pt x="1" y="131"/>
                  </a:lnTo>
                  <a:lnTo>
                    <a:pt x="1443" y="2213"/>
                  </a:lnTo>
                  <a:lnTo>
                    <a:pt x="2143" y="173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54"/>
            <p:cNvSpPr/>
            <p:nvPr/>
          </p:nvSpPr>
          <p:spPr>
            <a:xfrm>
              <a:off x="1334275" y="3911900"/>
              <a:ext cx="232450" cy="55025"/>
            </a:xfrm>
            <a:custGeom>
              <a:avLst/>
              <a:gdLst/>
              <a:ahLst/>
              <a:cxnLst/>
              <a:rect l="l" t="t" r="r" b="b"/>
              <a:pathLst>
                <a:path w="9298" h="2201" extrusionOk="0">
                  <a:moveTo>
                    <a:pt x="1" y="1"/>
                  </a:moveTo>
                  <a:lnTo>
                    <a:pt x="1" y="1"/>
                  </a:lnTo>
                  <a:cubicBezTo>
                    <a:pt x="54" y="128"/>
                    <a:pt x="105" y="256"/>
                    <a:pt x="158" y="383"/>
                  </a:cubicBezTo>
                  <a:lnTo>
                    <a:pt x="9231" y="2200"/>
                  </a:lnTo>
                  <a:lnTo>
                    <a:pt x="9298" y="18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54"/>
            <p:cNvSpPr/>
            <p:nvPr/>
          </p:nvSpPr>
          <p:spPr>
            <a:xfrm>
              <a:off x="1328500" y="3897825"/>
              <a:ext cx="252650" cy="82925"/>
            </a:xfrm>
            <a:custGeom>
              <a:avLst/>
              <a:gdLst/>
              <a:ahLst/>
              <a:cxnLst/>
              <a:rect l="l" t="t" r="r" b="b"/>
              <a:pathLst>
                <a:path w="10106" h="3317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95"/>
                    <a:pt x="77" y="188"/>
                    <a:pt x="114" y="282"/>
                  </a:cubicBezTo>
                  <a:lnTo>
                    <a:pt x="9827" y="2223"/>
                  </a:lnTo>
                  <a:lnTo>
                    <a:pt x="9659" y="3062"/>
                  </a:lnTo>
                  <a:lnTo>
                    <a:pt x="503" y="1231"/>
                  </a:lnTo>
                  <a:lnTo>
                    <a:pt x="503" y="1231"/>
                  </a:lnTo>
                  <a:cubicBezTo>
                    <a:pt x="540" y="1325"/>
                    <a:pt x="577" y="1419"/>
                    <a:pt x="617" y="1513"/>
                  </a:cubicBezTo>
                  <a:lnTo>
                    <a:pt x="9609" y="3310"/>
                  </a:lnTo>
                  <a:cubicBezTo>
                    <a:pt x="9626" y="3313"/>
                    <a:pt x="9643" y="3313"/>
                    <a:pt x="9663" y="3316"/>
                  </a:cubicBezTo>
                  <a:cubicBezTo>
                    <a:pt x="9710" y="3316"/>
                    <a:pt x="9760" y="3300"/>
                    <a:pt x="9803" y="3273"/>
                  </a:cubicBezTo>
                  <a:cubicBezTo>
                    <a:pt x="9857" y="3236"/>
                    <a:pt x="9897" y="3179"/>
                    <a:pt x="9911" y="3112"/>
                  </a:cubicBezTo>
                  <a:lnTo>
                    <a:pt x="10078" y="2274"/>
                  </a:lnTo>
                  <a:cubicBezTo>
                    <a:pt x="10105" y="2136"/>
                    <a:pt x="10015" y="2002"/>
                    <a:pt x="9877" y="197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54"/>
            <p:cNvSpPr/>
            <p:nvPr/>
          </p:nvSpPr>
          <p:spPr>
            <a:xfrm>
              <a:off x="1331425" y="3904875"/>
              <a:ext cx="242850" cy="69500"/>
            </a:xfrm>
            <a:custGeom>
              <a:avLst/>
              <a:gdLst/>
              <a:ahLst/>
              <a:cxnLst/>
              <a:rect l="l" t="t" r="r" b="b"/>
              <a:pathLst>
                <a:path w="9714" h="2780" extrusionOk="0">
                  <a:moveTo>
                    <a:pt x="1" y="0"/>
                  </a:moveTo>
                  <a:lnTo>
                    <a:pt x="1" y="0"/>
                  </a:lnTo>
                  <a:cubicBezTo>
                    <a:pt x="41" y="94"/>
                    <a:pt x="78" y="185"/>
                    <a:pt x="118" y="279"/>
                  </a:cubicBezTo>
                  <a:lnTo>
                    <a:pt x="9412" y="2139"/>
                  </a:lnTo>
                  <a:lnTo>
                    <a:pt x="9345" y="2481"/>
                  </a:lnTo>
                  <a:lnTo>
                    <a:pt x="272" y="664"/>
                  </a:lnTo>
                  <a:lnTo>
                    <a:pt x="272" y="664"/>
                  </a:lnTo>
                  <a:cubicBezTo>
                    <a:pt x="309" y="758"/>
                    <a:pt x="346" y="855"/>
                    <a:pt x="386" y="946"/>
                  </a:cubicBezTo>
                  <a:lnTo>
                    <a:pt x="9546" y="2780"/>
                  </a:lnTo>
                  <a:lnTo>
                    <a:pt x="9713" y="19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54"/>
            <p:cNvSpPr/>
            <p:nvPr/>
          </p:nvSpPr>
          <p:spPr>
            <a:xfrm>
              <a:off x="5919500" y="4145500"/>
              <a:ext cx="134725" cy="194825"/>
            </a:xfrm>
            <a:custGeom>
              <a:avLst/>
              <a:gdLst/>
              <a:ahLst/>
              <a:cxnLst/>
              <a:rect l="l" t="t" r="r" b="b"/>
              <a:pathLst>
                <a:path w="5389" h="7793" extrusionOk="0">
                  <a:moveTo>
                    <a:pt x="292" y="1"/>
                  </a:moveTo>
                  <a:lnTo>
                    <a:pt x="1" y="192"/>
                  </a:lnTo>
                  <a:lnTo>
                    <a:pt x="5100" y="7792"/>
                  </a:lnTo>
                  <a:lnTo>
                    <a:pt x="5388" y="7598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54"/>
            <p:cNvSpPr/>
            <p:nvPr/>
          </p:nvSpPr>
          <p:spPr>
            <a:xfrm>
              <a:off x="5903500" y="4130300"/>
              <a:ext cx="166725" cy="225200"/>
            </a:xfrm>
            <a:custGeom>
              <a:avLst/>
              <a:gdLst/>
              <a:ahLst/>
              <a:cxnLst/>
              <a:rect l="l" t="t" r="r" b="b"/>
              <a:pathLst>
                <a:path w="6669" h="9008" extrusionOk="0">
                  <a:moveTo>
                    <a:pt x="1003" y="257"/>
                  </a:moveTo>
                  <a:lnTo>
                    <a:pt x="6384" y="8276"/>
                  </a:lnTo>
                  <a:lnTo>
                    <a:pt x="5670" y="8753"/>
                  </a:lnTo>
                  <a:lnTo>
                    <a:pt x="289" y="733"/>
                  </a:lnTo>
                  <a:lnTo>
                    <a:pt x="1003" y="257"/>
                  </a:lnTo>
                  <a:close/>
                  <a:moveTo>
                    <a:pt x="1003" y="1"/>
                  </a:moveTo>
                  <a:cubicBezTo>
                    <a:pt x="951" y="1"/>
                    <a:pt x="900" y="17"/>
                    <a:pt x="858" y="46"/>
                  </a:cubicBezTo>
                  <a:lnTo>
                    <a:pt x="148" y="522"/>
                  </a:lnTo>
                  <a:cubicBezTo>
                    <a:pt x="30" y="599"/>
                    <a:pt x="0" y="756"/>
                    <a:pt x="77" y="874"/>
                  </a:cubicBezTo>
                  <a:lnTo>
                    <a:pt x="5458" y="8893"/>
                  </a:lnTo>
                  <a:cubicBezTo>
                    <a:pt x="5499" y="8950"/>
                    <a:pt x="5556" y="8987"/>
                    <a:pt x="5623" y="9001"/>
                  </a:cubicBezTo>
                  <a:cubicBezTo>
                    <a:pt x="5639" y="9004"/>
                    <a:pt x="5656" y="9007"/>
                    <a:pt x="5670" y="9007"/>
                  </a:cubicBezTo>
                  <a:cubicBezTo>
                    <a:pt x="5720" y="9007"/>
                    <a:pt x="5770" y="8991"/>
                    <a:pt x="5814" y="8964"/>
                  </a:cubicBezTo>
                  <a:lnTo>
                    <a:pt x="6525" y="8488"/>
                  </a:lnTo>
                  <a:cubicBezTo>
                    <a:pt x="6639" y="8411"/>
                    <a:pt x="6669" y="8253"/>
                    <a:pt x="6592" y="8136"/>
                  </a:cubicBezTo>
                  <a:lnTo>
                    <a:pt x="1210" y="113"/>
                  </a:lnTo>
                  <a:cubicBezTo>
                    <a:pt x="1174" y="56"/>
                    <a:pt x="1113" y="19"/>
                    <a:pt x="1050" y="5"/>
                  </a:cubicBezTo>
                  <a:cubicBezTo>
                    <a:pt x="1034" y="2"/>
                    <a:pt x="1018" y="1"/>
                    <a:pt x="1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54"/>
            <p:cNvSpPr/>
            <p:nvPr/>
          </p:nvSpPr>
          <p:spPr>
            <a:xfrm>
              <a:off x="5910700" y="4136700"/>
              <a:ext cx="152325" cy="212425"/>
            </a:xfrm>
            <a:custGeom>
              <a:avLst/>
              <a:gdLst/>
              <a:ahLst/>
              <a:cxnLst/>
              <a:rect l="l" t="t" r="r" b="b"/>
              <a:pathLst>
                <a:path w="6093" h="8497" extrusionOk="0">
                  <a:moveTo>
                    <a:pt x="644" y="349"/>
                  </a:moveTo>
                  <a:lnTo>
                    <a:pt x="5744" y="7950"/>
                  </a:lnTo>
                  <a:lnTo>
                    <a:pt x="5452" y="8144"/>
                  </a:lnTo>
                  <a:lnTo>
                    <a:pt x="353" y="544"/>
                  </a:lnTo>
                  <a:lnTo>
                    <a:pt x="644" y="349"/>
                  </a:lnTo>
                  <a:close/>
                  <a:moveTo>
                    <a:pt x="715" y="1"/>
                  </a:moveTo>
                  <a:lnTo>
                    <a:pt x="1" y="477"/>
                  </a:lnTo>
                  <a:lnTo>
                    <a:pt x="5382" y="8497"/>
                  </a:lnTo>
                  <a:lnTo>
                    <a:pt x="6092" y="8017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54"/>
            <p:cNvSpPr/>
            <p:nvPr/>
          </p:nvSpPr>
          <p:spPr>
            <a:xfrm>
              <a:off x="2898900" y="2635950"/>
              <a:ext cx="53825" cy="187875"/>
            </a:xfrm>
            <a:custGeom>
              <a:avLst/>
              <a:gdLst/>
              <a:ahLst/>
              <a:cxnLst/>
              <a:rect l="l" t="t" r="r" b="b"/>
              <a:pathLst>
                <a:path w="2153" h="7515" extrusionOk="0">
                  <a:moveTo>
                    <a:pt x="1821" y="1"/>
                  </a:moveTo>
                  <a:lnTo>
                    <a:pt x="0" y="7430"/>
                  </a:lnTo>
                  <a:lnTo>
                    <a:pt x="336" y="7514"/>
                  </a:lnTo>
                  <a:lnTo>
                    <a:pt x="2153" y="85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54"/>
            <p:cNvSpPr/>
            <p:nvPr/>
          </p:nvSpPr>
          <p:spPr>
            <a:xfrm>
              <a:off x="2884225" y="2621925"/>
              <a:ext cx="83175" cy="215900"/>
            </a:xfrm>
            <a:custGeom>
              <a:avLst/>
              <a:gdLst/>
              <a:ahLst/>
              <a:cxnLst/>
              <a:rect l="l" t="t" r="r" b="b"/>
              <a:pathLst>
                <a:path w="3327" h="8636" extrusionOk="0">
                  <a:moveTo>
                    <a:pt x="2220" y="257"/>
                  </a:moveTo>
                  <a:lnTo>
                    <a:pt x="3048" y="461"/>
                  </a:lnTo>
                  <a:lnTo>
                    <a:pt x="1110" y="8380"/>
                  </a:lnTo>
                  <a:lnTo>
                    <a:pt x="282" y="8176"/>
                  </a:lnTo>
                  <a:lnTo>
                    <a:pt x="2220" y="257"/>
                  </a:lnTo>
                  <a:close/>
                  <a:moveTo>
                    <a:pt x="2220" y="1"/>
                  </a:moveTo>
                  <a:cubicBezTo>
                    <a:pt x="2174" y="1"/>
                    <a:pt x="2128" y="13"/>
                    <a:pt x="2089" y="39"/>
                  </a:cubicBezTo>
                  <a:cubicBezTo>
                    <a:pt x="2032" y="72"/>
                    <a:pt x="1992" y="129"/>
                    <a:pt x="1975" y="193"/>
                  </a:cubicBezTo>
                  <a:lnTo>
                    <a:pt x="34" y="8115"/>
                  </a:lnTo>
                  <a:cubicBezTo>
                    <a:pt x="1" y="8250"/>
                    <a:pt x="84" y="8387"/>
                    <a:pt x="222" y="8421"/>
                  </a:cubicBezTo>
                  <a:lnTo>
                    <a:pt x="1047" y="8628"/>
                  </a:lnTo>
                  <a:cubicBezTo>
                    <a:pt x="1067" y="8632"/>
                    <a:pt x="1087" y="8635"/>
                    <a:pt x="1110" y="8635"/>
                  </a:cubicBezTo>
                  <a:cubicBezTo>
                    <a:pt x="1224" y="8635"/>
                    <a:pt x="1328" y="8555"/>
                    <a:pt x="1355" y="8441"/>
                  </a:cubicBezTo>
                  <a:lnTo>
                    <a:pt x="3293" y="522"/>
                  </a:lnTo>
                  <a:cubicBezTo>
                    <a:pt x="3326" y="384"/>
                    <a:pt x="3246" y="247"/>
                    <a:pt x="3108" y="213"/>
                  </a:cubicBezTo>
                  <a:lnTo>
                    <a:pt x="2284" y="9"/>
                  </a:lnTo>
                  <a:cubicBezTo>
                    <a:pt x="2263" y="3"/>
                    <a:pt x="2241" y="1"/>
                    <a:pt x="22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54"/>
            <p:cNvSpPr/>
            <p:nvPr/>
          </p:nvSpPr>
          <p:spPr>
            <a:xfrm>
              <a:off x="2891275" y="2628325"/>
              <a:ext cx="69175" cy="203125"/>
            </a:xfrm>
            <a:custGeom>
              <a:avLst/>
              <a:gdLst/>
              <a:ahLst/>
              <a:cxnLst/>
              <a:rect l="l" t="t" r="r" b="b"/>
              <a:pathLst>
                <a:path w="2767" h="8125" extrusionOk="0">
                  <a:moveTo>
                    <a:pt x="2126" y="306"/>
                  </a:moveTo>
                  <a:lnTo>
                    <a:pt x="2458" y="390"/>
                  </a:lnTo>
                  <a:lnTo>
                    <a:pt x="641" y="7819"/>
                  </a:lnTo>
                  <a:lnTo>
                    <a:pt x="305" y="7735"/>
                  </a:lnTo>
                  <a:lnTo>
                    <a:pt x="2126" y="306"/>
                  </a:lnTo>
                  <a:close/>
                  <a:moveTo>
                    <a:pt x="1938" y="1"/>
                  </a:moveTo>
                  <a:lnTo>
                    <a:pt x="0" y="7920"/>
                  </a:lnTo>
                  <a:lnTo>
                    <a:pt x="828" y="8124"/>
                  </a:lnTo>
                  <a:lnTo>
                    <a:pt x="2766" y="205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54"/>
            <p:cNvSpPr/>
            <p:nvPr/>
          </p:nvSpPr>
          <p:spPr>
            <a:xfrm>
              <a:off x="4237550" y="2899050"/>
              <a:ext cx="137050" cy="105825"/>
            </a:xfrm>
            <a:custGeom>
              <a:avLst/>
              <a:gdLst/>
              <a:ahLst/>
              <a:cxnLst/>
              <a:rect l="l" t="t" r="r" b="b"/>
              <a:pathLst>
                <a:path w="5482" h="4233" extrusionOk="0">
                  <a:moveTo>
                    <a:pt x="5274" y="1"/>
                  </a:moveTo>
                  <a:lnTo>
                    <a:pt x="0" y="3957"/>
                  </a:lnTo>
                  <a:lnTo>
                    <a:pt x="205" y="4232"/>
                  </a:lnTo>
                  <a:lnTo>
                    <a:pt x="5482" y="276"/>
                  </a:lnTo>
                  <a:lnTo>
                    <a:pt x="52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54"/>
            <p:cNvSpPr/>
            <p:nvPr/>
          </p:nvSpPr>
          <p:spPr>
            <a:xfrm>
              <a:off x="4221525" y="2883825"/>
              <a:ext cx="169175" cy="136300"/>
            </a:xfrm>
            <a:custGeom>
              <a:avLst/>
              <a:gdLst/>
              <a:ahLst/>
              <a:cxnLst/>
              <a:rect l="l" t="t" r="r" b="b"/>
              <a:pathLst>
                <a:path w="6767" h="5452" extrusionOk="0">
                  <a:moveTo>
                    <a:pt x="5965" y="255"/>
                  </a:moveTo>
                  <a:lnTo>
                    <a:pt x="6478" y="935"/>
                  </a:lnTo>
                  <a:lnTo>
                    <a:pt x="795" y="5196"/>
                  </a:lnTo>
                  <a:lnTo>
                    <a:pt x="286" y="4516"/>
                  </a:lnTo>
                  <a:lnTo>
                    <a:pt x="5965" y="255"/>
                  </a:lnTo>
                  <a:close/>
                  <a:moveTo>
                    <a:pt x="5967" y="0"/>
                  </a:moveTo>
                  <a:cubicBezTo>
                    <a:pt x="5912" y="0"/>
                    <a:pt x="5858" y="17"/>
                    <a:pt x="5814" y="50"/>
                  </a:cubicBezTo>
                  <a:lnTo>
                    <a:pt x="135" y="4311"/>
                  </a:lnTo>
                  <a:cubicBezTo>
                    <a:pt x="21" y="4395"/>
                    <a:pt x="1" y="4556"/>
                    <a:pt x="85" y="4667"/>
                  </a:cubicBezTo>
                  <a:lnTo>
                    <a:pt x="594" y="5347"/>
                  </a:lnTo>
                  <a:cubicBezTo>
                    <a:pt x="634" y="5401"/>
                    <a:pt x="695" y="5438"/>
                    <a:pt x="762" y="5448"/>
                  </a:cubicBezTo>
                  <a:cubicBezTo>
                    <a:pt x="775" y="5448"/>
                    <a:pt x="785" y="5451"/>
                    <a:pt x="799" y="5451"/>
                  </a:cubicBezTo>
                  <a:cubicBezTo>
                    <a:pt x="852" y="5448"/>
                    <a:pt x="906" y="5431"/>
                    <a:pt x="950" y="5401"/>
                  </a:cubicBezTo>
                  <a:lnTo>
                    <a:pt x="6629" y="1140"/>
                  </a:lnTo>
                  <a:cubicBezTo>
                    <a:pt x="6743" y="1056"/>
                    <a:pt x="6766" y="895"/>
                    <a:pt x="6679" y="784"/>
                  </a:cubicBezTo>
                  <a:lnTo>
                    <a:pt x="6173" y="104"/>
                  </a:lnTo>
                  <a:cubicBezTo>
                    <a:pt x="6133" y="47"/>
                    <a:pt x="6069" y="13"/>
                    <a:pt x="6005" y="3"/>
                  </a:cubicBezTo>
                  <a:cubicBezTo>
                    <a:pt x="5993" y="1"/>
                    <a:pt x="5980" y="0"/>
                    <a:pt x="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54"/>
            <p:cNvSpPr/>
            <p:nvPr/>
          </p:nvSpPr>
          <p:spPr>
            <a:xfrm>
              <a:off x="4228650" y="2890175"/>
              <a:ext cx="154850" cy="123575"/>
            </a:xfrm>
            <a:custGeom>
              <a:avLst/>
              <a:gdLst/>
              <a:ahLst/>
              <a:cxnLst/>
              <a:rect l="l" t="t" r="r" b="b"/>
              <a:pathLst>
                <a:path w="6194" h="4943" extrusionOk="0">
                  <a:moveTo>
                    <a:pt x="5630" y="356"/>
                  </a:moveTo>
                  <a:lnTo>
                    <a:pt x="5838" y="631"/>
                  </a:lnTo>
                  <a:lnTo>
                    <a:pt x="561" y="4587"/>
                  </a:lnTo>
                  <a:lnTo>
                    <a:pt x="356" y="4312"/>
                  </a:lnTo>
                  <a:lnTo>
                    <a:pt x="5630" y="356"/>
                  </a:lnTo>
                  <a:close/>
                  <a:moveTo>
                    <a:pt x="5680" y="1"/>
                  </a:moveTo>
                  <a:lnTo>
                    <a:pt x="1" y="4262"/>
                  </a:lnTo>
                  <a:lnTo>
                    <a:pt x="510" y="4942"/>
                  </a:lnTo>
                  <a:lnTo>
                    <a:pt x="6193" y="681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7" name="Google Shape;1787;p54"/>
          <p:cNvSpPr/>
          <p:nvPr/>
        </p:nvSpPr>
        <p:spPr>
          <a:xfrm>
            <a:off x="6476873" y="323495"/>
            <a:ext cx="234277" cy="264911"/>
          </a:xfrm>
          <a:custGeom>
            <a:avLst/>
            <a:gdLst/>
            <a:ahLst/>
            <a:cxnLst/>
            <a:rect l="l" t="t" r="r" b="b"/>
            <a:pathLst>
              <a:path w="11487" h="12989" extrusionOk="0">
                <a:moveTo>
                  <a:pt x="10942" y="492"/>
                </a:moveTo>
                <a:cubicBezTo>
                  <a:pt x="10950" y="492"/>
                  <a:pt x="10960" y="497"/>
                  <a:pt x="10970" y="502"/>
                </a:cubicBezTo>
                <a:cubicBezTo>
                  <a:pt x="10985" y="509"/>
                  <a:pt x="10998" y="529"/>
                  <a:pt x="10995" y="547"/>
                </a:cubicBezTo>
                <a:lnTo>
                  <a:pt x="10995" y="12444"/>
                </a:lnTo>
                <a:cubicBezTo>
                  <a:pt x="10995" y="12475"/>
                  <a:pt x="10968" y="12499"/>
                  <a:pt x="10940" y="12499"/>
                </a:cubicBezTo>
                <a:cubicBezTo>
                  <a:pt x="10931" y="12499"/>
                  <a:pt x="10922" y="12497"/>
                  <a:pt x="10914" y="12492"/>
                </a:cubicBezTo>
                <a:lnTo>
                  <a:pt x="614" y="6543"/>
                </a:lnTo>
                <a:cubicBezTo>
                  <a:pt x="576" y="6521"/>
                  <a:pt x="576" y="6470"/>
                  <a:pt x="614" y="6448"/>
                </a:cubicBezTo>
                <a:lnTo>
                  <a:pt x="10914" y="499"/>
                </a:lnTo>
                <a:cubicBezTo>
                  <a:pt x="10922" y="497"/>
                  <a:pt x="10932" y="492"/>
                  <a:pt x="10942" y="492"/>
                </a:cubicBezTo>
                <a:close/>
                <a:moveTo>
                  <a:pt x="10940" y="1"/>
                </a:moveTo>
                <a:cubicBezTo>
                  <a:pt x="10848" y="1"/>
                  <a:pt x="10755" y="24"/>
                  <a:pt x="10667" y="75"/>
                </a:cubicBezTo>
                <a:lnTo>
                  <a:pt x="366" y="6021"/>
                </a:lnTo>
                <a:cubicBezTo>
                  <a:pt x="1" y="6231"/>
                  <a:pt x="1" y="6758"/>
                  <a:pt x="366" y="6967"/>
                </a:cubicBezTo>
                <a:lnTo>
                  <a:pt x="10667" y="12916"/>
                </a:lnTo>
                <a:cubicBezTo>
                  <a:pt x="10750" y="12964"/>
                  <a:pt x="10846" y="12989"/>
                  <a:pt x="10942" y="12989"/>
                </a:cubicBezTo>
                <a:cubicBezTo>
                  <a:pt x="11035" y="12989"/>
                  <a:pt x="11131" y="12964"/>
                  <a:pt x="11212" y="12916"/>
                </a:cubicBezTo>
                <a:cubicBezTo>
                  <a:pt x="11383" y="12820"/>
                  <a:pt x="11487" y="12638"/>
                  <a:pt x="11487" y="12444"/>
                </a:cubicBezTo>
                <a:lnTo>
                  <a:pt x="11487" y="547"/>
                </a:lnTo>
                <a:cubicBezTo>
                  <a:pt x="11487" y="230"/>
                  <a:pt x="11225" y="1"/>
                  <a:pt x="109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8" name="Google Shape;1788;p54"/>
          <p:cNvSpPr/>
          <p:nvPr/>
        </p:nvSpPr>
        <p:spPr>
          <a:xfrm>
            <a:off x="0" y="947900"/>
            <a:ext cx="6185713" cy="3963273"/>
          </a:xfrm>
          <a:custGeom>
            <a:avLst/>
            <a:gdLst/>
            <a:ahLst/>
            <a:cxnLst/>
            <a:rect l="l" t="t" r="r" b="b"/>
            <a:pathLst>
              <a:path w="225859" h="144711" extrusionOk="0">
                <a:moveTo>
                  <a:pt x="18114" y="1"/>
                </a:moveTo>
                <a:cubicBezTo>
                  <a:pt x="11836" y="1"/>
                  <a:pt x="5549" y="1575"/>
                  <a:pt x="0" y="4514"/>
                </a:cubicBezTo>
                <a:lnTo>
                  <a:pt x="0" y="130097"/>
                </a:lnTo>
                <a:cubicBezTo>
                  <a:pt x="3532" y="133316"/>
                  <a:pt x="7777" y="135843"/>
                  <a:pt x="12140" y="137820"/>
                </a:cubicBezTo>
                <a:cubicBezTo>
                  <a:pt x="20327" y="141524"/>
                  <a:pt x="29044" y="143587"/>
                  <a:pt x="37965" y="144711"/>
                </a:cubicBezTo>
                <a:lnTo>
                  <a:pt x="102577" y="144711"/>
                </a:lnTo>
                <a:cubicBezTo>
                  <a:pt x="106346" y="144527"/>
                  <a:pt x="110127" y="144332"/>
                  <a:pt x="113896" y="144138"/>
                </a:cubicBezTo>
                <a:cubicBezTo>
                  <a:pt x="148373" y="142388"/>
                  <a:pt x="183649" y="140455"/>
                  <a:pt x="215479" y="127083"/>
                </a:cubicBezTo>
                <a:cubicBezTo>
                  <a:pt x="217866" y="126079"/>
                  <a:pt x="220285" y="124977"/>
                  <a:pt x="222078" y="123119"/>
                </a:cubicBezTo>
                <a:cubicBezTo>
                  <a:pt x="225049" y="120074"/>
                  <a:pt x="225859" y="115375"/>
                  <a:pt x="224984" y="111206"/>
                </a:cubicBezTo>
                <a:cubicBezTo>
                  <a:pt x="224109" y="107048"/>
                  <a:pt x="221776" y="103332"/>
                  <a:pt x="219141" y="99984"/>
                </a:cubicBezTo>
                <a:cubicBezTo>
                  <a:pt x="215231" y="95005"/>
                  <a:pt x="210435" y="90533"/>
                  <a:pt x="204624" y="88006"/>
                </a:cubicBezTo>
                <a:cubicBezTo>
                  <a:pt x="201574" y="86673"/>
                  <a:pt x="198213" y="85924"/>
                  <a:pt x="194889" y="85924"/>
                </a:cubicBezTo>
                <a:cubicBezTo>
                  <a:pt x="191881" y="85924"/>
                  <a:pt x="188902" y="86537"/>
                  <a:pt x="186208" y="87887"/>
                </a:cubicBezTo>
                <a:cubicBezTo>
                  <a:pt x="185485" y="79538"/>
                  <a:pt x="181758" y="71113"/>
                  <a:pt x="174824" y="66393"/>
                </a:cubicBezTo>
                <a:cubicBezTo>
                  <a:pt x="171558" y="64170"/>
                  <a:pt x="167544" y="62994"/>
                  <a:pt x="163595" y="62994"/>
                </a:cubicBezTo>
                <a:cubicBezTo>
                  <a:pt x="159160" y="62994"/>
                  <a:pt x="154808" y="64476"/>
                  <a:pt x="151689" y="67624"/>
                </a:cubicBezTo>
                <a:cubicBezTo>
                  <a:pt x="152531" y="57579"/>
                  <a:pt x="145413" y="47740"/>
                  <a:pt x="135919" y="44370"/>
                </a:cubicBezTo>
                <a:cubicBezTo>
                  <a:pt x="133146" y="43386"/>
                  <a:pt x="130235" y="42922"/>
                  <a:pt x="127313" y="42922"/>
                </a:cubicBezTo>
                <a:cubicBezTo>
                  <a:pt x="120232" y="42922"/>
                  <a:pt x="113085" y="45645"/>
                  <a:pt x="107664" y="50278"/>
                </a:cubicBezTo>
                <a:cubicBezTo>
                  <a:pt x="105903" y="37933"/>
                  <a:pt x="98807" y="26030"/>
                  <a:pt x="87758" y="20241"/>
                </a:cubicBezTo>
                <a:cubicBezTo>
                  <a:pt x="83390" y="17956"/>
                  <a:pt x="78418" y="16801"/>
                  <a:pt x="73474" y="16801"/>
                </a:cubicBezTo>
                <a:cubicBezTo>
                  <a:pt x="65912" y="16801"/>
                  <a:pt x="58415" y="19504"/>
                  <a:pt x="53249" y="25004"/>
                </a:cubicBezTo>
                <a:cubicBezTo>
                  <a:pt x="49047" y="13144"/>
                  <a:pt x="38516" y="3748"/>
                  <a:pt x="26268" y="918"/>
                </a:cubicBezTo>
                <a:cubicBezTo>
                  <a:pt x="23593" y="301"/>
                  <a:pt x="20854" y="1"/>
                  <a:pt x="18114" y="1"/>
                </a:cubicBezTo>
                <a:close/>
              </a:path>
            </a:pathLst>
          </a:custGeom>
          <a:solidFill>
            <a:srgbClr val="D2EDF0">
              <a:alpha val="7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9" name="Google Shape;1789;p54"/>
          <p:cNvSpPr/>
          <p:nvPr/>
        </p:nvSpPr>
        <p:spPr>
          <a:xfrm>
            <a:off x="453675" y="3313097"/>
            <a:ext cx="5517663" cy="1898057"/>
          </a:xfrm>
          <a:custGeom>
            <a:avLst/>
            <a:gdLst/>
            <a:ahLst/>
            <a:cxnLst/>
            <a:rect l="l" t="t" r="r" b="b"/>
            <a:pathLst>
              <a:path w="133867" h="46047" extrusionOk="0">
                <a:moveTo>
                  <a:pt x="58921" y="1"/>
                </a:moveTo>
                <a:cubicBezTo>
                  <a:pt x="58636" y="1"/>
                  <a:pt x="58351" y="5"/>
                  <a:pt x="58066" y="13"/>
                </a:cubicBezTo>
                <a:cubicBezTo>
                  <a:pt x="42772" y="445"/>
                  <a:pt x="28601" y="12596"/>
                  <a:pt x="25847" y="27642"/>
                </a:cubicBezTo>
                <a:cubicBezTo>
                  <a:pt x="22904" y="26223"/>
                  <a:pt x="19636" y="25514"/>
                  <a:pt x="16366" y="25514"/>
                </a:cubicBezTo>
                <a:cubicBezTo>
                  <a:pt x="12868" y="25514"/>
                  <a:pt x="9369" y="26325"/>
                  <a:pt x="6265" y="27944"/>
                </a:cubicBezTo>
                <a:cubicBezTo>
                  <a:pt x="3888" y="29197"/>
                  <a:pt x="1761" y="30882"/>
                  <a:pt x="0" y="32924"/>
                </a:cubicBezTo>
                <a:cubicBezTo>
                  <a:pt x="2193" y="34014"/>
                  <a:pt x="4202" y="35462"/>
                  <a:pt x="5941" y="37190"/>
                </a:cubicBezTo>
                <a:cubicBezTo>
                  <a:pt x="7928" y="39177"/>
                  <a:pt x="9678" y="41618"/>
                  <a:pt x="9883" y="44416"/>
                </a:cubicBezTo>
                <a:cubicBezTo>
                  <a:pt x="9926" y="44956"/>
                  <a:pt x="9904" y="45507"/>
                  <a:pt x="9818" y="46047"/>
                </a:cubicBezTo>
                <a:lnTo>
                  <a:pt x="133629" y="46047"/>
                </a:lnTo>
                <a:cubicBezTo>
                  <a:pt x="133867" y="41456"/>
                  <a:pt x="132614" y="36758"/>
                  <a:pt x="130184" y="32816"/>
                </a:cubicBezTo>
                <a:cubicBezTo>
                  <a:pt x="126792" y="27329"/>
                  <a:pt x="121252" y="23311"/>
                  <a:pt x="115138" y="21226"/>
                </a:cubicBezTo>
                <a:cubicBezTo>
                  <a:pt x="112401" y="20290"/>
                  <a:pt x="109437" y="19786"/>
                  <a:pt x="106502" y="19786"/>
                </a:cubicBezTo>
                <a:cubicBezTo>
                  <a:pt x="100904" y="19786"/>
                  <a:pt x="95411" y="21621"/>
                  <a:pt x="91797" y="25795"/>
                </a:cubicBezTo>
                <a:cubicBezTo>
                  <a:pt x="90069" y="18656"/>
                  <a:pt x="85749" y="12326"/>
                  <a:pt x="80035" y="7725"/>
                </a:cubicBezTo>
                <a:cubicBezTo>
                  <a:pt x="74068" y="2924"/>
                  <a:pt x="66584" y="1"/>
                  <a:pt x="58921" y="1"/>
                </a:cubicBezTo>
                <a:close/>
              </a:path>
            </a:pathLst>
          </a:custGeom>
          <a:solidFill>
            <a:srgbClr val="BFEC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0" name="Google Shape;1790;p54"/>
          <p:cNvSpPr/>
          <p:nvPr/>
        </p:nvSpPr>
        <p:spPr>
          <a:xfrm>
            <a:off x="6319925" y="3174900"/>
            <a:ext cx="1076875" cy="578850"/>
          </a:xfrm>
          <a:custGeom>
            <a:avLst/>
            <a:gdLst/>
            <a:ahLst/>
            <a:cxnLst/>
            <a:rect l="l" t="t" r="r" b="b"/>
            <a:pathLst>
              <a:path w="43075" h="23154" extrusionOk="0">
                <a:moveTo>
                  <a:pt x="14571" y="0"/>
                </a:moveTo>
                <a:cubicBezTo>
                  <a:pt x="9637" y="0"/>
                  <a:pt x="4689" y="2692"/>
                  <a:pt x="2258" y="7010"/>
                </a:cubicBezTo>
                <a:cubicBezTo>
                  <a:pt x="314" y="10466"/>
                  <a:pt x="1" y="14938"/>
                  <a:pt x="1999" y="18351"/>
                </a:cubicBezTo>
                <a:cubicBezTo>
                  <a:pt x="3997" y="21764"/>
                  <a:pt x="10629" y="23114"/>
                  <a:pt x="15597" y="23114"/>
                </a:cubicBezTo>
                <a:lnTo>
                  <a:pt x="15608" y="23114"/>
                </a:lnTo>
                <a:cubicBezTo>
                  <a:pt x="18334" y="23114"/>
                  <a:pt x="20743" y="23154"/>
                  <a:pt x="23074" y="23154"/>
                </a:cubicBezTo>
                <a:cubicBezTo>
                  <a:pt x="27736" y="23154"/>
                  <a:pt x="32083" y="22995"/>
                  <a:pt x="38009" y="22045"/>
                </a:cubicBezTo>
                <a:cubicBezTo>
                  <a:pt x="42351" y="21354"/>
                  <a:pt x="43075" y="17379"/>
                  <a:pt x="43053" y="15251"/>
                </a:cubicBezTo>
                <a:cubicBezTo>
                  <a:pt x="43032" y="13707"/>
                  <a:pt x="42178" y="12281"/>
                  <a:pt x="41077" y="11201"/>
                </a:cubicBezTo>
                <a:cubicBezTo>
                  <a:pt x="39491" y="9651"/>
                  <a:pt x="37296" y="8703"/>
                  <a:pt x="35097" y="8703"/>
                </a:cubicBezTo>
                <a:cubicBezTo>
                  <a:pt x="34630" y="8703"/>
                  <a:pt x="34162" y="8746"/>
                  <a:pt x="33700" y="8835"/>
                </a:cubicBezTo>
                <a:cubicBezTo>
                  <a:pt x="31053" y="9332"/>
                  <a:pt x="28720" y="11428"/>
                  <a:pt x="28159" y="14052"/>
                </a:cubicBezTo>
                <a:cubicBezTo>
                  <a:pt x="28267" y="7950"/>
                  <a:pt x="23838" y="2042"/>
                  <a:pt x="17952" y="443"/>
                </a:cubicBezTo>
                <a:cubicBezTo>
                  <a:pt x="16846" y="143"/>
                  <a:pt x="15709" y="0"/>
                  <a:pt x="14571" y="0"/>
                </a:cubicBezTo>
                <a:close/>
              </a:path>
            </a:pathLst>
          </a:custGeom>
          <a:solidFill>
            <a:srgbClr val="D2EDF0">
              <a:alpha val="7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1" name="Google Shape;1791;p54"/>
          <p:cNvSpPr txBox="1">
            <a:spLocks noGrp="1"/>
          </p:cNvSpPr>
          <p:nvPr>
            <p:ph type="title"/>
          </p:nvPr>
        </p:nvSpPr>
        <p:spPr>
          <a:xfrm>
            <a:off x="4651828" y="1109495"/>
            <a:ext cx="4143600" cy="14085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5400" b="1" dirty="0" err="1"/>
              <a:t>Tổng</a:t>
            </a:r>
            <a:r>
              <a:rPr lang="en-US" sz="5400" b="1" dirty="0"/>
              <a:t> </a:t>
            </a:r>
            <a:r>
              <a:rPr lang="en-US" sz="5400" b="1" dirty="0" err="1"/>
              <a:t>kết</a:t>
            </a:r>
            <a:endParaRPr lang="vi-VN" sz="5400" b="1" dirty="0"/>
          </a:p>
        </p:txBody>
      </p:sp>
      <p:pic>
        <p:nvPicPr>
          <p:cNvPr id="1792" name="Google Shape;179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7421">
            <a:off x="320400" y="-791939"/>
            <a:ext cx="4133044" cy="5451055"/>
          </a:xfrm>
          <a:prstGeom prst="rect">
            <a:avLst/>
          </a:prstGeom>
          <a:noFill/>
          <a:ln>
            <a:noFill/>
          </a:ln>
        </p:spPr>
      </p:pic>
      <p:sp>
        <p:nvSpPr>
          <p:cNvPr id="1793" name="Google Shape;1793;p54"/>
          <p:cNvSpPr/>
          <p:nvPr/>
        </p:nvSpPr>
        <p:spPr>
          <a:xfrm>
            <a:off x="0" y="3700900"/>
            <a:ext cx="2693129" cy="1442604"/>
          </a:xfrm>
          <a:custGeom>
            <a:avLst/>
            <a:gdLst/>
            <a:ahLst/>
            <a:cxnLst/>
            <a:rect l="l" t="t" r="r" b="b"/>
            <a:pathLst>
              <a:path w="130941" h="70140" extrusionOk="0">
                <a:moveTo>
                  <a:pt x="22164" y="1"/>
                </a:moveTo>
                <a:cubicBezTo>
                  <a:pt x="14703" y="1"/>
                  <a:pt x="7249" y="855"/>
                  <a:pt x="0" y="2601"/>
                </a:cubicBezTo>
                <a:lnTo>
                  <a:pt x="0" y="70139"/>
                </a:lnTo>
                <a:lnTo>
                  <a:pt x="130843" y="70139"/>
                </a:lnTo>
                <a:cubicBezTo>
                  <a:pt x="130919" y="69599"/>
                  <a:pt x="130940" y="69048"/>
                  <a:pt x="130908" y="68497"/>
                </a:cubicBezTo>
                <a:cubicBezTo>
                  <a:pt x="130703" y="65700"/>
                  <a:pt x="128953" y="63259"/>
                  <a:pt x="126966" y="61282"/>
                </a:cubicBezTo>
                <a:cubicBezTo>
                  <a:pt x="125227" y="59543"/>
                  <a:pt x="123218" y="58096"/>
                  <a:pt x="121014" y="57005"/>
                </a:cubicBezTo>
                <a:cubicBezTo>
                  <a:pt x="118307" y="55655"/>
                  <a:pt x="115349" y="54858"/>
                  <a:pt x="112447" y="54858"/>
                </a:cubicBezTo>
                <a:cubicBezTo>
                  <a:pt x="110128" y="54858"/>
                  <a:pt x="107844" y="55367"/>
                  <a:pt x="105752" y="56508"/>
                </a:cubicBezTo>
                <a:cubicBezTo>
                  <a:pt x="103333" y="49272"/>
                  <a:pt x="100881" y="41949"/>
                  <a:pt x="96701" y="35576"/>
                </a:cubicBezTo>
                <a:cubicBezTo>
                  <a:pt x="93623" y="30856"/>
                  <a:pt x="89670" y="26763"/>
                  <a:pt x="85403" y="23080"/>
                </a:cubicBezTo>
                <a:cubicBezTo>
                  <a:pt x="68057" y="8055"/>
                  <a:pt x="45075" y="1"/>
                  <a:pt x="221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94" name="Google Shape;1794;p54"/>
          <p:cNvGrpSpPr/>
          <p:nvPr/>
        </p:nvGrpSpPr>
        <p:grpSpPr>
          <a:xfrm rot="-769028">
            <a:off x="7744810" y="3301316"/>
            <a:ext cx="595768" cy="818996"/>
            <a:chOff x="4253625" y="382725"/>
            <a:chExt cx="2322764" cy="3193080"/>
          </a:xfrm>
        </p:grpSpPr>
        <p:sp>
          <p:nvSpPr>
            <p:cNvPr id="1795" name="Google Shape;1795;p54"/>
            <p:cNvSpPr/>
            <p:nvPr/>
          </p:nvSpPr>
          <p:spPr>
            <a:xfrm>
              <a:off x="4906876" y="2661408"/>
              <a:ext cx="1014730" cy="96558"/>
            </a:xfrm>
            <a:custGeom>
              <a:avLst/>
              <a:gdLst/>
              <a:ahLst/>
              <a:cxnLst/>
              <a:rect l="l" t="t" r="r" b="b"/>
              <a:pathLst>
                <a:path w="13977" h="1330" extrusionOk="0">
                  <a:moveTo>
                    <a:pt x="6988" y="0"/>
                  </a:moveTo>
                  <a:cubicBezTo>
                    <a:pt x="3132" y="0"/>
                    <a:pt x="0" y="292"/>
                    <a:pt x="0" y="659"/>
                  </a:cubicBezTo>
                  <a:cubicBezTo>
                    <a:pt x="0" y="1027"/>
                    <a:pt x="3132" y="1329"/>
                    <a:pt x="6988" y="1329"/>
                  </a:cubicBezTo>
                  <a:cubicBezTo>
                    <a:pt x="10844" y="1329"/>
                    <a:pt x="13977" y="1027"/>
                    <a:pt x="13977" y="659"/>
                  </a:cubicBezTo>
                  <a:cubicBezTo>
                    <a:pt x="13977" y="292"/>
                    <a:pt x="10844" y="0"/>
                    <a:pt x="69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54"/>
            <p:cNvSpPr/>
            <p:nvPr/>
          </p:nvSpPr>
          <p:spPr>
            <a:xfrm>
              <a:off x="4817433" y="1945504"/>
              <a:ext cx="92638" cy="766438"/>
            </a:xfrm>
            <a:custGeom>
              <a:avLst/>
              <a:gdLst/>
              <a:ahLst/>
              <a:cxnLst/>
              <a:rect l="l" t="t" r="r" b="b"/>
              <a:pathLst>
                <a:path w="1276" h="10557" extrusionOk="0">
                  <a:moveTo>
                    <a:pt x="39" y="0"/>
                  </a:moveTo>
                  <a:cubicBezTo>
                    <a:pt x="20" y="0"/>
                    <a:pt x="1" y="11"/>
                    <a:pt x="1" y="33"/>
                  </a:cubicBezTo>
                  <a:cubicBezTo>
                    <a:pt x="87" y="756"/>
                    <a:pt x="163" y="1469"/>
                    <a:pt x="249" y="2182"/>
                  </a:cubicBezTo>
                  <a:cubicBezTo>
                    <a:pt x="336" y="2949"/>
                    <a:pt x="422" y="3716"/>
                    <a:pt x="519" y="4483"/>
                  </a:cubicBezTo>
                  <a:cubicBezTo>
                    <a:pt x="606" y="5228"/>
                    <a:pt x="692" y="5973"/>
                    <a:pt x="779" y="6718"/>
                  </a:cubicBezTo>
                  <a:cubicBezTo>
                    <a:pt x="854" y="7399"/>
                    <a:pt x="930" y="8069"/>
                    <a:pt x="1005" y="8749"/>
                  </a:cubicBezTo>
                  <a:cubicBezTo>
                    <a:pt x="1070" y="9289"/>
                    <a:pt x="1135" y="9829"/>
                    <a:pt x="1189" y="10358"/>
                  </a:cubicBezTo>
                  <a:cubicBezTo>
                    <a:pt x="1189" y="10412"/>
                    <a:pt x="1200" y="10466"/>
                    <a:pt x="1211" y="10520"/>
                  </a:cubicBezTo>
                  <a:cubicBezTo>
                    <a:pt x="1211" y="10546"/>
                    <a:pt x="1225" y="10557"/>
                    <a:pt x="1240" y="10557"/>
                  </a:cubicBezTo>
                  <a:cubicBezTo>
                    <a:pt x="1257" y="10557"/>
                    <a:pt x="1275" y="10543"/>
                    <a:pt x="1275" y="10520"/>
                  </a:cubicBezTo>
                  <a:cubicBezTo>
                    <a:pt x="1221" y="10002"/>
                    <a:pt x="1157" y="9483"/>
                    <a:pt x="1103" y="8976"/>
                  </a:cubicBezTo>
                  <a:cubicBezTo>
                    <a:pt x="1027" y="8306"/>
                    <a:pt x="951" y="7647"/>
                    <a:pt x="876" y="6988"/>
                  </a:cubicBezTo>
                  <a:cubicBezTo>
                    <a:pt x="789" y="6243"/>
                    <a:pt x="703" y="5498"/>
                    <a:pt x="617" y="4763"/>
                  </a:cubicBezTo>
                  <a:cubicBezTo>
                    <a:pt x="530" y="3997"/>
                    <a:pt x="433" y="3230"/>
                    <a:pt x="346" y="2463"/>
                  </a:cubicBezTo>
                  <a:cubicBezTo>
                    <a:pt x="260" y="1739"/>
                    <a:pt x="184" y="1016"/>
                    <a:pt x="98" y="292"/>
                  </a:cubicBezTo>
                  <a:lnTo>
                    <a:pt x="76" y="33"/>
                  </a:lnTo>
                  <a:cubicBezTo>
                    <a:pt x="76" y="11"/>
                    <a:pt x="58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54"/>
            <p:cNvSpPr/>
            <p:nvPr/>
          </p:nvSpPr>
          <p:spPr>
            <a:xfrm>
              <a:off x="5919205" y="1945504"/>
              <a:ext cx="91766" cy="766148"/>
            </a:xfrm>
            <a:custGeom>
              <a:avLst/>
              <a:gdLst/>
              <a:ahLst/>
              <a:cxnLst/>
              <a:rect l="l" t="t" r="r" b="b"/>
              <a:pathLst>
                <a:path w="1264" h="10553" extrusionOk="0">
                  <a:moveTo>
                    <a:pt x="1236" y="0"/>
                  </a:moveTo>
                  <a:cubicBezTo>
                    <a:pt x="1221" y="0"/>
                    <a:pt x="1205" y="11"/>
                    <a:pt x="1199" y="33"/>
                  </a:cubicBezTo>
                  <a:cubicBezTo>
                    <a:pt x="1123" y="756"/>
                    <a:pt x="1037" y="1469"/>
                    <a:pt x="961" y="2182"/>
                  </a:cubicBezTo>
                  <a:cubicBezTo>
                    <a:pt x="864" y="2949"/>
                    <a:pt x="778" y="3716"/>
                    <a:pt x="691" y="4483"/>
                  </a:cubicBezTo>
                  <a:lnTo>
                    <a:pt x="432" y="6718"/>
                  </a:lnTo>
                  <a:cubicBezTo>
                    <a:pt x="346" y="7399"/>
                    <a:pt x="270" y="8069"/>
                    <a:pt x="195" y="8749"/>
                  </a:cubicBezTo>
                  <a:cubicBezTo>
                    <a:pt x="130" y="9289"/>
                    <a:pt x="76" y="9829"/>
                    <a:pt x="22" y="10358"/>
                  </a:cubicBezTo>
                  <a:lnTo>
                    <a:pt x="0" y="10520"/>
                  </a:lnTo>
                  <a:cubicBezTo>
                    <a:pt x="0" y="10542"/>
                    <a:pt x="16" y="10553"/>
                    <a:pt x="33" y="10553"/>
                  </a:cubicBezTo>
                  <a:cubicBezTo>
                    <a:pt x="49" y="10553"/>
                    <a:pt x="65" y="10542"/>
                    <a:pt x="65" y="10520"/>
                  </a:cubicBezTo>
                  <a:cubicBezTo>
                    <a:pt x="119" y="10002"/>
                    <a:pt x="184" y="9483"/>
                    <a:pt x="238" y="8976"/>
                  </a:cubicBezTo>
                  <a:cubicBezTo>
                    <a:pt x="313" y="8306"/>
                    <a:pt x="389" y="7647"/>
                    <a:pt x="465" y="6988"/>
                  </a:cubicBezTo>
                  <a:cubicBezTo>
                    <a:pt x="551" y="6243"/>
                    <a:pt x="637" y="5498"/>
                    <a:pt x="724" y="4763"/>
                  </a:cubicBezTo>
                  <a:cubicBezTo>
                    <a:pt x="810" y="3997"/>
                    <a:pt x="907" y="3230"/>
                    <a:pt x="994" y="2463"/>
                  </a:cubicBezTo>
                  <a:cubicBezTo>
                    <a:pt x="1080" y="1739"/>
                    <a:pt x="1156" y="1016"/>
                    <a:pt x="1242" y="292"/>
                  </a:cubicBezTo>
                  <a:lnTo>
                    <a:pt x="1264" y="33"/>
                  </a:lnTo>
                  <a:cubicBezTo>
                    <a:pt x="1264" y="11"/>
                    <a:pt x="1250" y="0"/>
                    <a:pt x="123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54"/>
            <p:cNvSpPr/>
            <p:nvPr/>
          </p:nvSpPr>
          <p:spPr>
            <a:xfrm>
              <a:off x="5411806" y="1997412"/>
              <a:ext cx="4792" cy="762881"/>
            </a:xfrm>
            <a:custGeom>
              <a:avLst/>
              <a:gdLst/>
              <a:ahLst/>
              <a:cxnLst/>
              <a:rect l="l" t="t" r="r" b="b"/>
              <a:pathLst>
                <a:path w="66" h="10508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10475"/>
                  </a:lnTo>
                  <a:cubicBezTo>
                    <a:pt x="1" y="10497"/>
                    <a:pt x="17" y="10507"/>
                    <a:pt x="33" y="10507"/>
                  </a:cubicBezTo>
                  <a:cubicBezTo>
                    <a:pt x="50" y="10507"/>
                    <a:pt x="66" y="10497"/>
                    <a:pt x="66" y="10475"/>
                  </a:cubicBezTo>
                  <a:lnTo>
                    <a:pt x="66" y="365"/>
                  </a:lnTo>
                  <a:lnTo>
                    <a:pt x="66" y="52"/>
                  </a:ln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54"/>
            <p:cNvSpPr/>
            <p:nvPr/>
          </p:nvSpPr>
          <p:spPr>
            <a:xfrm>
              <a:off x="5921528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54"/>
            <p:cNvSpPr/>
            <p:nvPr/>
          </p:nvSpPr>
          <p:spPr>
            <a:xfrm>
              <a:off x="4906876" y="2709251"/>
              <a:ext cx="1014730" cy="866554"/>
            </a:xfrm>
            <a:custGeom>
              <a:avLst/>
              <a:gdLst/>
              <a:ahLst/>
              <a:cxnLst/>
              <a:rect l="l" t="t" r="r" b="b"/>
              <a:pathLst>
                <a:path w="13977" h="11936" extrusionOk="0">
                  <a:moveTo>
                    <a:pt x="0" y="0"/>
                  </a:moveTo>
                  <a:cubicBezTo>
                    <a:pt x="0" y="5"/>
                    <a:pt x="1" y="10"/>
                    <a:pt x="2" y="15"/>
                  </a:cubicBezTo>
                  <a:lnTo>
                    <a:pt x="2" y="15"/>
                  </a:lnTo>
                  <a:lnTo>
                    <a:pt x="0" y="0"/>
                  </a:lnTo>
                  <a:close/>
                  <a:moveTo>
                    <a:pt x="13977" y="0"/>
                  </a:moveTo>
                  <a:lnTo>
                    <a:pt x="13975" y="15"/>
                  </a:lnTo>
                  <a:lnTo>
                    <a:pt x="13975" y="15"/>
                  </a:lnTo>
                  <a:cubicBezTo>
                    <a:pt x="13976" y="10"/>
                    <a:pt x="13977" y="5"/>
                    <a:pt x="13977" y="0"/>
                  </a:cubicBezTo>
                  <a:close/>
                  <a:moveTo>
                    <a:pt x="2" y="15"/>
                  </a:moveTo>
                  <a:lnTo>
                    <a:pt x="1275" y="11395"/>
                  </a:lnTo>
                  <a:cubicBezTo>
                    <a:pt x="1275" y="11698"/>
                    <a:pt x="3835" y="11935"/>
                    <a:pt x="6988" y="11935"/>
                  </a:cubicBezTo>
                  <a:cubicBezTo>
                    <a:pt x="10142" y="11935"/>
                    <a:pt x="12702" y="11698"/>
                    <a:pt x="12702" y="11395"/>
                  </a:cubicBezTo>
                  <a:lnTo>
                    <a:pt x="13975" y="15"/>
                  </a:lnTo>
                  <a:lnTo>
                    <a:pt x="13975" y="15"/>
                  </a:lnTo>
                  <a:cubicBezTo>
                    <a:pt x="13894" y="375"/>
                    <a:pt x="10794" y="670"/>
                    <a:pt x="6988" y="670"/>
                  </a:cubicBezTo>
                  <a:cubicBezTo>
                    <a:pt x="3183" y="670"/>
                    <a:pt x="83" y="375"/>
                    <a:pt x="2" y="15"/>
                  </a:cubicBez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54"/>
            <p:cNvSpPr/>
            <p:nvPr/>
          </p:nvSpPr>
          <p:spPr>
            <a:xfrm>
              <a:off x="4906876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54"/>
            <p:cNvSpPr/>
            <p:nvPr/>
          </p:nvSpPr>
          <p:spPr>
            <a:xfrm>
              <a:off x="4906876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0" y="0"/>
                  </a:moveTo>
                  <a:cubicBezTo>
                    <a:pt x="0" y="1"/>
                    <a:pt x="562" y="2657"/>
                    <a:pt x="2517" y="2971"/>
                  </a:cubicBezTo>
                  <a:cubicBezTo>
                    <a:pt x="2786" y="3016"/>
                    <a:pt x="3043" y="3037"/>
                    <a:pt x="3286" y="3037"/>
                  </a:cubicBezTo>
                  <a:cubicBezTo>
                    <a:pt x="5886" y="3037"/>
                    <a:pt x="6988" y="670"/>
                    <a:pt x="6988" y="670"/>
                  </a:cubicBezTo>
                  <a:lnTo>
                    <a:pt x="6988" y="670"/>
                  </a:lnTo>
                  <a:cubicBezTo>
                    <a:pt x="5382" y="1651"/>
                    <a:pt x="4116" y="1998"/>
                    <a:pt x="3129" y="1998"/>
                  </a:cubicBezTo>
                  <a:cubicBezTo>
                    <a:pt x="760" y="199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54"/>
            <p:cNvSpPr/>
            <p:nvPr/>
          </p:nvSpPr>
          <p:spPr>
            <a:xfrm>
              <a:off x="5414202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6989" y="0"/>
                  </a:moveTo>
                  <a:lnTo>
                    <a:pt x="6989" y="0"/>
                  </a:lnTo>
                  <a:cubicBezTo>
                    <a:pt x="6988" y="1"/>
                    <a:pt x="6229" y="1998"/>
                    <a:pt x="3860" y="1998"/>
                  </a:cubicBezTo>
                  <a:cubicBezTo>
                    <a:pt x="2873" y="1998"/>
                    <a:pt x="1607" y="1651"/>
                    <a:pt x="0" y="670"/>
                  </a:cubicBezTo>
                  <a:lnTo>
                    <a:pt x="0" y="670"/>
                  </a:lnTo>
                  <a:cubicBezTo>
                    <a:pt x="0" y="670"/>
                    <a:pt x="1102" y="3037"/>
                    <a:pt x="3703" y="3037"/>
                  </a:cubicBezTo>
                  <a:cubicBezTo>
                    <a:pt x="3946" y="3037"/>
                    <a:pt x="4202" y="3016"/>
                    <a:pt x="4472" y="2971"/>
                  </a:cubicBezTo>
                  <a:cubicBezTo>
                    <a:pt x="6427" y="2657"/>
                    <a:pt x="6988" y="1"/>
                    <a:pt x="6989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54"/>
            <p:cNvSpPr/>
            <p:nvPr/>
          </p:nvSpPr>
          <p:spPr>
            <a:xfrm>
              <a:off x="4792532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575" y="0"/>
                  </a:moveTo>
                  <a:cubicBezTo>
                    <a:pt x="1122" y="432"/>
                    <a:pt x="754" y="940"/>
                    <a:pt x="463" y="1502"/>
                  </a:cubicBezTo>
                  <a:cubicBezTo>
                    <a:pt x="0" y="2367"/>
                    <a:pt x="156" y="2824"/>
                    <a:pt x="524" y="2824"/>
                  </a:cubicBezTo>
                  <a:cubicBezTo>
                    <a:pt x="759" y="2824"/>
                    <a:pt x="1079" y="2640"/>
                    <a:pt x="1381" y="2258"/>
                  </a:cubicBezTo>
                  <a:cubicBezTo>
                    <a:pt x="1381" y="2258"/>
                    <a:pt x="1435" y="3101"/>
                    <a:pt x="1926" y="3101"/>
                  </a:cubicBezTo>
                  <a:cubicBezTo>
                    <a:pt x="1971" y="3101"/>
                    <a:pt x="2020" y="3094"/>
                    <a:pt x="2072" y="3079"/>
                  </a:cubicBezTo>
                  <a:cubicBezTo>
                    <a:pt x="3314" y="2722"/>
                    <a:pt x="1575" y="0"/>
                    <a:pt x="1575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54"/>
            <p:cNvSpPr/>
            <p:nvPr/>
          </p:nvSpPr>
          <p:spPr>
            <a:xfrm>
              <a:off x="5324251" y="2757893"/>
              <a:ext cx="210758" cy="204732"/>
            </a:xfrm>
            <a:custGeom>
              <a:avLst/>
              <a:gdLst/>
              <a:ahLst/>
              <a:cxnLst/>
              <a:rect l="l" t="t" r="r" b="b"/>
              <a:pathLst>
                <a:path w="2903" h="2820" extrusionOk="0">
                  <a:moveTo>
                    <a:pt x="1239" y="0"/>
                  </a:moveTo>
                  <a:cubicBezTo>
                    <a:pt x="1239" y="0"/>
                    <a:pt x="84" y="1307"/>
                    <a:pt x="30" y="2225"/>
                  </a:cubicBezTo>
                  <a:cubicBezTo>
                    <a:pt x="1" y="2630"/>
                    <a:pt x="191" y="2813"/>
                    <a:pt x="433" y="2813"/>
                  </a:cubicBezTo>
                  <a:cubicBezTo>
                    <a:pt x="731" y="2813"/>
                    <a:pt x="1108" y="2532"/>
                    <a:pt x="1239" y="2041"/>
                  </a:cubicBezTo>
                  <a:cubicBezTo>
                    <a:pt x="1239" y="2041"/>
                    <a:pt x="1591" y="2819"/>
                    <a:pt x="2135" y="2819"/>
                  </a:cubicBezTo>
                  <a:cubicBezTo>
                    <a:pt x="2139" y="2819"/>
                    <a:pt x="2143" y="2819"/>
                    <a:pt x="2147" y="2819"/>
                  </a:cubicBezTo>
                  <a:cubicBezTo>
                    <a:pt x="2903" y="2808"/>
                    <a:pt x="2741" y="1307"/>
                    <a:pt x="1239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54"/>
            <p:cNvSpPr/>
            <p:nvPr/>
          </p:nvSpPr>
          <p:spPr>
            <a:xfrm>
              <a:off x="5794479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740" y="0"/>
                  </a:moveTo>
                  <a:cubicBezTo>
                    <a:pt x="1740" y="0"/>
                    <a:pt x="1" y="2722"/>
                    <a:pt x="1254" y="3079"/>
                  </a:cubicBezTo>
                  <a:cubicBezTo>
                    <a:pt x="1305" y="3094"/>
                    <a:pt x="1353" y="3101"/>
                    <a:pt x="1397" y="3101"/>
                  </a:cubicBezTo>
                  <a:cubicBezTo>
                    <a:pt x="1880" y="3101"/>
                    <a:pt x="1934" y="2258"/>
                    <a:pt x="1934" y="2258"/>
                  </a:cubicBezTo>
                  <a:cubicBezTo>
                    <a:pt x="2236" y="2640"/>
                    <a:pt x="2556" y="2824"/>
                    <a:pt x="2791" y="2824"/>
                  </a:cubicBezTo>
                  <a:cubicBezTo>
                    <a:pt x="3159" y="2824"/>
                    <a:pt x="3315" y="2367"/>
                    <a:pt x="2852" y="1502"/>
                  </a:cubicBezTo>
                  <a:cubicBezTo>
                    <a:pt x="2571" y="940"/>
                    <a:pt x="2193" y="432"/>
                    <a:pt x="1740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54"/>
            <p:cNvSpPr/>
            <p:nvPr/>
          </p:nvSpPr>
          <p:spPr>
            <a:xfrm>
              <a:off x="5148633" y="2898155"/>
              <a:ext cx="59968" cy="11689"/>
            </a:xfrm>
            <a:custGeom>
              <a:avLst/>
              <a:gdLst/>
              <a:ahLst/>
              <a:cxnLst/>
              <a:rect l="l" t="t" r="r" b="b"/>
              <a:pathLst>
                <a:path w="826" h="161" extrusionOk="0">
                  <a:moveTo>
                    <a:pt x="773" y="0"/>
                  </a:moveTo>
                  <a:cubicBezTo>
                    <a:pt x="770" y="0"/>
                    <a:pt x="767" y="1"/>
                    <a:pt x="764" y="1"/>
                  </a:cubicBezTo>
                  <a:cubicBezTo>
                    <a:pt x="603" y="63"/>
                    <a:pt x="437" y="91"/>
                    <a:pt x="269" y="91"/>
                  </a:cubicBezTo>
                  <a:cubicBezTo>
                    <a:pt x="200" y="91"/>
                    <a:pt x="131" y="86"/>
                    <a:pt x="62" y="77"/>
                  </a:cubicBezTo>
                  <a:cubicBezTo>
                    <a:pt x="58" y="76"/>
                    <a:pt x="55" y="76"/>
                    <a:pt x="52" y="76"/>
                  </a:cubicBezTo>
                  <a:cubicBezTo>
                    <a:pt x="16" y="76"/>
                    <a:pt x="0" y="132"/>
                    <a:pt x="40" y="142"/>
                  </a:cubicBezTo>
                  <a:cubicBezTo>
                    <a:pt x="114" y="155"/>
                    <a:pt x="189" y="161"/>
                    <a:pt x="265" y="161"/>
                  </a:cubicBezTo>
                  <a:cubicBezTo>
                    <a:pt x="441" y="161"/>
                    <a:pt x="619" y="127"/>
                    <a:pt x="785" y="66"/>
                  </a:cubicBezTo>
                  <a:cubicBezTo>
                    <a:pt x="825" y="56"/>
                    <a:pt x="810" y="0"/>
                    <a:pt x="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54"/>
            <p:cNvSpPr/>
            <p:nvPr/>
          </p:nvSpPr>
          <p:spPr>
            <a:xfrm>
              <a:off x="5290783" y="2821345"/>
              <a:ext cx="52345" cy="36518"/>
            </a:xfrm>
            <a:custGeom>
              <a:avLst/>
              <a:gdLst/>
              <a:ahLst/>
              <a:cxnLst/>
              <a:rect l="l" t="t" r="r" b="b"/>
              <a:pathLst>
                <a:path w="721" h="503" extrusionOk="0">
                  <a:moveTo>
                    <a:pt x="678" y="0"/>
                  </a:moveTo>
                  <a:cubicBezTo>
                    <a:pt x="670" y="0"/>
                    <a:pt x="661" y="4"/>
                    <a:pt x="653" y="12"/>
                  </a:cubicBezTo>
                  <a:cubicBezTo>
                    <a:pt x="458" y="174"/>
                    <a:pt x="253" y="325"/>
                    <a:pt x="37" y="444"/>
                  </a:cubicBezTo>
                  <a:cubicBezTo>
                    <a:pt x="1" y="462"/>
                    <a:pt x="25" y="503"/>
                    <a:pt x="53" y="503"/>
                  </a:cubicBezTo>
                  <a:cubicBezTo>
                    <a:pt x="59" y="503"/>
                    <a:pt x="64" y="501"/>
                    <a:pt x="69" y="498"/>
                  </a:cubicBezTo>
                  <a:cubicBezTo>
                    <a:pt x="296" y="379"/>
                    <a:pt x="501" y="228"/>
                    <a:pt x="696" y="55"/>
                  </a:cubicBezTo>
                  <a:cubicBezTo>
                    <a:pt x="720" y="31"/>
                    <a:pt x="702" y="0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54"/>
            <p:cNvSpPr/>
            <p:nvPr/>
          </p:nvSpPr>
          <p:spPr>
            <a:xfrm>
              <a:off x="5507129" y="2820256"/>
              <a:ext cx="176854" cy="58007"/>
            </a:xfrm>
            <a:custGeom>
              <a:avLst/>
              <a:gdLst/>
              <a:ahLst/>
              <a:cxnLst/>
              <a:rect l="l" t="t" r="r" b="b"/>
              <a:pathLst>
                <a:path w="2436" h="799" extrusionOk="0">
                  <a:moveTo>
                    <a:pt x="44" y="0"/>
                  </a:moveTo>
                  <a:cubicBezTo>
                    <a:pt x="19" y="0"/>
                    <a:pt x="0" y="41"/>
                    <a:pt x="27" y="59"/>
                  </a:cubicBezTo>
                  <a:cubicBezTo>
                    <a:pt x="659" y="540"/>
                    <a:pt x="1421" y="798"/>
                    <a:pt x="2209" y="798"/>
                  </a:cubicBezTo>
                  <a:cubicBezTo>
                    <a:pt x="2270" y="798"/>
                    <a:pt x="2331" y="797"/>
                    <a:pt x="2393" y="794"/>
                  </a:cubicBezTo>
                  <a:cubicBezTo>
                    <a:pt x="2436" y="794"/>
                    <a:pt x="2436" y="729"/>
                    <a:pt x="2393" y="729"/>
                  </a:cubicBezTo>
                  <a:cubicBezTo>
                    <a:pt x="2334" y="732"/>
                    <a:pt x="2276" y="733"/>
                    <a:pt x="2217" y="733"/>
                  </a:cubicBezTo>
                  <a:cubicBezTo>
                    <a:pt x="1621" y="733"/>
                    <a:pt x="1046" y="583"/>
                    <a:pt x="524" y="308"/>
                  </a:cubicBezTo>
                  <a:cubicBezTo>
                    <a:pt x="362" y="210"/>
                    <a:pt x="211" y="113"/>
                    <a:pt x="60" y="5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54"/>
            <p:cNvSpPr/>
            <p:nvPr/>
          </p:nvSpPr>
          <p:spPr>
            <a:xfrm>
              <a:off x="5735673" y="2874706"/>
              <a:ext cx="19675" cy="7405"/>
            </a:xfrm>
            <a:custGeom>
              <a:avLst/>
              <a:gdLst/>
              <a:ahLst/>
              <a:cxnLst/>
              <a:rect l="l" t="t" r="r" b="b"/>
              <a:pathLst>
                <a:path w="271" h="102" extrusionOk="0">
                  <a:moveTo>
                    <a:pt x="195" y="0"/>
                  </a:moveTo>
                  <a:lnTo>
                    <a:pt x="174" y="11"/>
                  </a:lnTo>
                  <a:lnTo>
                    <a:pt x="152" y="22"/>
                  </a:lnTo>
                  <a:lnTo>
                    <a:pt x="44" y="22"/>
                  </a:lnTo>
                  <a:cubicBezTo>
                    <a:pt x="38" y="19"/>
                    <a:pt x="33" y="18"/>
                    <a:pt x="29" y="18"/>
                  </a:cubicBezTo>
                  <a:cubicBezTo>
                    <a:pt x="17" y="18"/>
                    <a:pt x="9" y="28"/>
                    <a:pt x="1" y="44"/>
                  </a:cubicBezTo>
                  <a:cubicBezTo>
                    <a:pt x="1" y="65"/>
                    <a:pt x="12" y="76"/>
                    <a:pt x="22" y="87"/>
                  </a:cubicBezTo>
                  <a:lnTo>
                    <a:pt x="22" y="98"/>
                  </a:lnTo>
                  <a:cubicBezTo>
                    <a:pt x="41" y="100"/>
                    <a:pt x="60" y="102"/>
                    <a:pt x="79" y="102"/>
                  </a:cubicBezTo>
                  <a:cubicBezTo>
                    <a:pt x="136" y="102"/>
                    <a:pt x="192" y="89"/>
                    <a:pt x="249" y="65"/>
                  </a:cubicBezTo>
                  <a:cubicBezTo>
                    <a:pt x="260" y="54"/>
                    <a:pt x="271" y="33"/>
                    <a:pt x="260" y="22"/>
                  </a:cubicBezTo>
                  <a:cubicBezTo>
                    <a:pt x="249" y="0"/>
                    <a:pt x="228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54"/>
            <p:cNvSpPr/>
            <p:nvPr/>
          </p:nvSpPr>
          <p:spPr>
            <a:xfrm>
              <a:off x="5786130" y="2838551"/>
              <a:ext cx="54886" cy="39422"/>
            </a:xfrm>
            <a:custGeom>
              <a:avLst/>
              <a:gdLst/>
              <a:ahLst/>
              <a:cxnLst/>
              <a:rect l="l" t="t" r="r" b="b"/>
              <a:pathLst>
                <a:path w="756" h="543" extrusionOk="0">
                  <a:moveTo>
                    <a:pt x="708" y="1"/>
                  </a:moveTo>
                  <a:cubicBezTo>
                    <a:pt x="701" y="1"/>
                    <a:pt x="694" y="4"/>
                    <a:pt x="688" y="12"/>
                  </a:cubicBezTo>
                  <a:cubicBezTo>
                    <a:pt x="515" y="218"/>
                    <a:pt x="289" y="380"/>
                    <a:pt x="40" y="477"/>
                  </a:cubicBezTo>
                  <a:cubicBezTo>
                    <a:pt x="0" y="487"/>
                    <a:pt x="16" y="543"/>
                    <a:pt x="52" y="543"/>
                  </a:cubicBezTo>
                  <a:cubicBezTo>
                    <a:pt x="55" y="543"/>
                    <a:pt x="59" y="542"/>
                    <a:pt x="62" y="542"/>
                  </a:cubicBezTo>
                  <a:cubicBezTo>
                    <a:pt x="321" y="444"/>
                    <a:pt x="559" y="282"/>
                    <a:pt x="731" y="66"/>
                  </a:cubicBezTo>
                  <a:cubicBezTo>
                    <a:pt x="756" y="34"/>
                    <a:pt x="731" y="1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54"/>
            <p:cNvSpPr/>
            <p:nvPr/>
          </p:nvSpPr>
          <p:spPr>
            <a:xfrm>
              <a:off x="5183626" y="3415137"/>
              <a:ext cx="4792" cy="49295"/>
            </a:xfrm>
            <a:custGeom>
              <a:avLst/>
              <a:gdLst/>
              <a:ahLst/>
              <a:cxnLst/>
              <a:rect l="l" t="t" r="r" b="b"/>
              <a:pathLst>
                <a:path w="66" h="679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646"/>
                  </a:lnTo>
                  <a:cubicBezTo>
                    <a:pt x="1" y="668"/>
                    <a:pt x="17" y="679"/>
                    <a:pt x="33" y="679"/>
                  </a:cubicBezTo>
                  <a:cubicBezTo>
                    <a:pt x="50" y="679"/>
                    <a:pt x="66" y="668"/>
                    <a:pt x="66" y="646"/>
                  </a:cubicBez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54"/>
            <p:cNvSpPr/>
            <p:nvPr/>
          </p:nvSpPr>
          <p:spPr>
            <a:xfrm>
              <a:off x="5696034" y="3048654"/>
              <a:ext cx="9148" cy="46900"/>
            </a:xfrm>
            <a:custGeom>
              <a:avLst/>
              <a:gdLst/>
              <a:ahLst/>
              <a:cxnLst/>
              <a:rect l="l" t="t" r="r" b="b"/>
              <a:pathLst>
                <a:path w="126" h="646" extrusionOk="0">
                  <a:moveTo>
                    <a:pt x="43" y="0"/>
                  </a:moveTo>
                  <a:cubicBezTo>
                    <a:pt x="22" y="0"/>
                    <a:pt x="0" y="19"/>
                    <a:pt x="7" y="45"/>
                  </a:cubicBezTo>
                  <a:cubicBezTo>
                    <a:pt x="50" y="229"/>
                    <a:pt x="50" y="413"/>
                    <a:pt x="18" y="607"/>
                  </a:cubicBezTo>
                  <a:cubicBezTo>
                    <a:pt x="11" y="631"/>
                    <a:pt x="29" y="645"/>
                    <a:pt x="48" y="645"/>
                  </a:cubicBezTo>
                  <a:cubicBezTo>
                    <a:pt x="62" y="645"/>
                    <a:pt x="78" y="637"/>
                    <a:pt x="82" y="618"/>
                  </a:cubicBezTo>
                  <a:cubicBezTo>
                    <a:pt x="126" y="423"/>
                    <a:pt x="115" y="218"/>
                    <a:pt x="72" y="24"/>
                  </a:cubicBezTo>
                  <a:cubicBezTo>
                    <a:pt x="67" y="7"/>
                    <a:pt x="55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54"/>
            <p:cNvSpPr/>
            <p:nvPr/>
          </p:nvSpPr>
          <p:spPr>
            <a:xfrm>
              <a:off x="5750556" y="3367584"/>
              <a:ext cx="40438" cy="10600"/>
            </a:xfrm>
            <a:custGeom>
              <a:avLst/>
              <a:gdLst/>
              <a:ahLst/>
              <a:cxnLst/>
              <a:rect l="l" t="t" r="r" b="b"/>
              <a:pathLst>
                <a:path w="557" h="146" extrusionOk="0">
                  <a:moveTo>
                    <a:pt x="515" y="1"/>
                  </a:moveTo>
                  <a:cubicBezTo>
                    <a:pt x="509" y="1"/>
                    <a:pt x="504" y="2"/>
                    <a:pt x="498" y="5"/>
                  </a:cubicBezTo>
                  <a:cubicBezTo>
                    <a:pt x="376" y="43"/>
                    <a:pt x="238" y="72"/>
                    <a:pt x="104" y="72"/>
                  </a:cubicBezTo>
                  <a:cubicBezTo>
                    <a:pt x="84" y="72"/>
                    <a:pt x="64" y="71"/>
                    <a:pt x="44" y="70"/>
                  </a:cubicBezTo>
                  <a:cubicBezTo>
                    <a:pt x="1" y="70"/>
                    <a:pt x="1" y="146"/>
                    <a:pt x="44" y="146"/>
                  </a:cubicBezTo>
                  <a:cubicBezTo>
                    <a:pt x="206" y="146"/>
                    <a:pt x="368" y="113"/>
                    <a:pt x="519" y="70"/>
                  </a:cubicBezTo>
                  <a:cubicBezTo>
                    <a:pt x="557" y="51"/>
                    <a:pt x="546" y="1"/>
                    <a:pt x="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54"/>
            <p:cNvSpPr/>
            <p:nvPr/>
          </p:nvSpPr>
          <p:spPr>
            <a:xfrm>
              <a:off x="5683183" y="3451727"/>
              <a:ext cx="93146" cy="15609"/>
            </a:xfrm>
            <a:custGeom>
              <a:avLst/>
              <a:gdLst/>
              <a:ahLst/>
              <a:cxnLst/>
              <a:rect l="l" t="t" r="r" b="b"/>
              <a:pathLst>
                <a:path w="1283" h="215" extrusionOk="0">
                  <a:moveTo>
                    <a:pt x="1241" y="1"/>
                  </a:moveTo>
                  <a:cubicBezTo>
                    <a:pt x="1238" y="1"/>
                    <a:pt x="1235" y="1"/>
                    <a:pt x="1231" y="2"/>
                  </a:cubicBezTo>
                  <a:cubicBezTo>
                    <a:pt x="967" y="100"/>
                    <a:pt x="693" y="145"/>
                    <a:pt x="415" y="145"/>
                  </a:cubicBezTo>
                  <a:cubicBezTo>
                    <a:pt x="295" y="145"/>
                    <a:pt x="174" y="137"/>
                    <a:pt x="54" y="121"/>
                  </a:cubicBezTo>
                  <a:cubicBezTo>
                    <a:pt x="22" y="121"/>
                    <a:pt x="0" y="185"/>
                    <a:pt x="43" y="185"/>
                  </a:cubicBezTo>
                  <a:cubicBezTo>
                    <a:pt x="165" y="205"/>
                    <a:pt x="289" y="215"/>
                    <a:pt x="413" y="215"/>
                  </a:cubicBezTo>
                  <a:cubicBezTo>
                    <a:pt x="696" y="215"/>
                    <a:pt x="979" y="164"/>
                    <a:pt x="1242" y="67"/>
                  </a:cubicBezTo>
                  <a:cubicBezTo>
                    <a:pt x="1282" y="57"/>
                    <a:pt x="1276" y="1"/>
                    <a:pt x="1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54"/>
            <p:cNvSpPr/>
            <p:nvPr/>
          </p:nvSpPr>
          <p:spPr>
            <a:xfrm>
              <a:off x="5295792" y="3124085"/>
              <a:ext cx="7623" cy="44867"/>
            </a:xfrm>
            <a:custGeom>
              <a:avLst/>
              <a:gdLst/>
              <a:ahLst/>
              <a:cxnLst/>
              <a:rect l="l" t="t" r="r" b="b"/>
              <a:pathLst>
                <a:path w="105" h="618" extrusionOk="0">
                  <a:moveTo>
                    <a:pt x="44" y="0"/>
                  </a:moveTo>
                  <a:cubicBezTo>
                    <a:pt x="27" y="0"/>
                    <a:pt x="11" y="11"/>
                    <a:pt x="11" y="32"/>
                  </a:cubicBezTo>
                  <a:cubicBezTo>
                    <a:pt x="0" y="216"/>
                    <a:pt x="0" y="410"/>
                    <a:pt x="33" y="594"/>
                  </a:cubicBezTo>
                  <a:cubicBezTo>
                    <a:pt x="33" y="611"/>
                    <a:pt x="44" y="618"/>
                    <a:pt x="57" y="618"/>
                  </a:cubicBezTo>
                  <a:cubicBezTo>
                    <a:pt x="78" y="618"/>
                    <a:pt x="104" y="599"/>
                    <a:pt x="98" y="572"/>
                  </a:cubicBezTo>
                  <a:cubicBezTo>
                    <a:pt x="76" y="400"/>
                    <a:pt x="65" y="216"/>
                    <a:pt x="76" y="32"/>
                  </a:cubicBez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54"/>
            <p:cNvSpPr/>
            <p:nvPr/>
          </p:nvSpPr>
          <p:spPr>
            <a:xfrm>
              <a:off x="5071532" y="3283224"/>
              <a:ext cx="40075" cy="4792"/>
            </a:xfrm>
            <a:custGeom>
              <a:avLst/>
              <a:gdLst/>
              <a:ahLst/>
              <a:cxnLst/>
              <a:rect l="l" t="t" r="r" b="b"/>
              <a:pathLst>
                <a:path w="552" h="66" extrusionOk="0">
                  <a:moveTo>
                    <a:pt x="44" y="1"/>
                  </a:moveTo>
                  <a:cubicBezTo>
                    <a:pt x="0" y="1"/>
                    <a:pt x="0" y="65"/>
                    <a:pt x="44" y="65"/>
                  </a:cubicBezTo>
                  <a:lnTo>
                    <a:pt x="508" y="65"/>
                  </a:lnTo>
                  <a:cubicBezTo>
                    <a:pt x="551" y="65"/>
                    <a:pt x="551" y="1"/>
                    <a:pt x="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54"/>
            <p:cNvSpPr/>
            <p:nvPr/>
          </p:nvSpPr>
          <p:spPr>
            <a:xfrm>
              <a:off x="5419647" y="3308271"/>
              <a:ext cx="44576" cy="9728"/>
            </a:xfrm>
            <a:custGeom>
              <a:avLst/>
              <a:gdLst/>
              <a:ahLst/>
              <a:cxnLst/>
              <a:rect l="l" t="t" r="r" b="b"/>
              <a:pathLst>
                <a:path w="614" h="134" extrusionOk="0">
                  <a:moveTo>
                    <a:pt x="561" y="0"/>
                  </a:moveTo>
                  <a:cubicBezTo>
                    <a:pt x="558" y="0"/>
                    <a:pt x="555" y="0"/>
                    <a:pt x="552" y="1"/>
                  </a:cubicBezTo>
                  <a:cubicBezTo>
                    <a:pt x="432" y="41"/>
                    <a:pt x="306" y="64"/>
                    <a:pt x="178" y="64"/>
                  </a:cubicBezTo>
                  <a:cubicBezTo>
                    <a:pt x="133" y="64"/>
                    <a:pt x="89" y="61"/>
                    <a:pt x="44" y="55"/>
                  </a:cubicBezTo>
                  <a:cubicBezTo>
                    <a:pt x="1" y="55"/>
                    <a:pt x="1" y="120"/>
                    <a:pt x="44" y="131"/>
                  </a:cubicBezTo>
                  <a:cubicBezTo>
                    <a:pt x="73" y="133"/>
                    <a:pt x="102" y="134"/>
                    <a:pt x="131" y="134"/>
                  </a:cubicBezTo>
                  <a:cubicBezTo>
                    <a:pt x="278" y="134"/>
                    <a:pt x="429" y="111"/>
                    <a:pt x="573" y="66"/>
                  </a:cubicBezTo>
                  <a:cubicBezTo>
                    <a:pt x="613" y="56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54"/>
            <p:cNvSpPr/>
            <p:nvPr/>
          </p:nvSpPr>
          <p:spPr>
            <a:xfrm>
              <a:off x="5524771" y="3195378"/>
              <a:ext cx="30637" cy="4792"/>
            </a:xfrm>
            <a:custGeom>
              <a:avLst/>
              <a:gdLst/>
              <a:ahLst/>
              <a:cxnLst/>
              <a:rect l="l" t="t" r="r" b="b"/>
              <a:pathLst>
                <a:path w="422" h="66" extrusionOk="0">
                  <a:moveTo>
                    <a:pt x="33" y="1"/>
                  </a:moveTo>
                  <a:cubicBezTo>
                    <a:pt x="0" y="12"/>
                    <a:pt x="0" y="55"/>
                    <a:pt x="33" y="66"/>
                  </a:cubicBezTo>
                  <a:lnTo>
                    <a:pt x="389" y="66"/>
                  </a:lnTo>
                  <a:cubicBezTo>
                    <a:pt x="422" y="55"/>
                    <a:pt x="422" y="12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54"/>
            <p:cNvSpPr/>
            <p:nvPr/>
          </p:nvSpPr>
          <p:spPr>
            <a:xfrm>
              <a:off x="5264429" y="3002481"/>
              <a:ext cx="27515" cy="4792"/>
            </a:xfrm>
            <a:custGeom>
              <a:avLst/>
              <a:gdLst/>
              <a:ahLst/>
              <a:cxnLst/>
              <a:rect l="l" t="t" r="r" b="b"/>
              <a:pathLst>
                <a:path w="379" h="66" extrusionOk="0">
                  <a:moveTo>
                    <a:pt x="44" y="1"/>
                  </a:moveTo>
                  <a:cubicBezTo>
                    <a:pt x="0" y="1"/>
                    <a:pt x="0" y="66"/>
                    <a:pt x="44" y="66"/>
                  </a:cubicBezTo>
                  <a:lnTo>
                    <a:pt x="335" y="66"/>
                  </a:lnTo>
                  <a:cubicBezTo>
                    <a:pt x="378" y="66"/>
                    <a:pt x="37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54"/>
            <p:cNvSpPr/>
            <p:nvPr/>
          </p:nvSpPr>
          <p:spPr>
            <a:xfrm>
              <a:off x="4253625" y="382725"/>
              <a:ext cx="2322764" cy="1616947"/>
            </a:xfrm>
            <a:custGeom>
              <a:avLst/>
              <a:gdLst/>
              <a:ahLst/>
              <a:cxnLst/>
              <a:rect l="l" t="t" r="r" b="b"/>
              <a:pathLst>
                <a:path w="31994" h="22272" extrusionOk="0">
                  <a:moveTo>
                    <a:pt x="7626" y="0"/>
                  </a:moveTo>
                  <a:cubicBezTo>
                    <a:pt x="2323" y="0"/>
                    <a:pt x="1" y="5033"/>
                    <a:pt x="455" y="8878"/>
                  </a:cubicBezTo>
                  <a:cubicBezTo>
                    <a:pt x="1340" y="16299"/>
                    <a:pt x="7238" y="21159"/>
                    <a:pt x="7616" y="21461"/>
                  </a:cubicBezTo>
                  <a:cubicBezTo>
                    <a:pt x="7616" y="21472"/>
                    <a:pt x="7616" y="21472"/>
                    <a:pt x="7616" y="21483"/>
                  </a:cubicBezTo>
                  <a:cubicBezTo>
                    <a:pt x="7616" y="21915"/>
                    <a:pt x="11364" y="22272"/>
                    <a:pt x="15986" y="22272"/>
                  </a:cubicBezTo>
                  <a:cubicBezTo>
                    <a:pt x="20598" y="22272"/>
                    <a:pt x="24357" y="21915"/>
                    <a:pt x="24357" y="21483"/>
                  </a:cubicBezTo>
                  <a:cubicBezTo>
                    <a:pt x="24357" y="21483"/>
                    <a:pt x="30622" y="16536"/>
                    <a:pt x="31529" y="8878"/>
                  </a:cubicBezTo>
                  <a:cubicBezTo>
                    <a:pt x="31993" y="5033"/>
                    <a:pt x="29671" y="0"/>
                    <a:pt x="24368" y="0"/>
                  </a:cubicBezTo>
                  <a:cubicBezTo>
                    <a:pt x="18503" y="0"/>
                    <a:pt x="15889" y="5206"/>
                    <a:pt x="15889" y="5206"/>
                  </a:cubicBezTo>
                  <a:cubicBezTo>
                    <a:pt x="15889" y="5206"/>
                    <a:pt x="13491" y="0"/>
                    <a:pt x="7626" y="0"/>
                  </a:cubicBezTo>
                  <a:close/>
                </a:path>
              </a:pathLst>
            </a:custGeom>
            <a:solidFill>
              <a:srgbClr val="FFB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54"/>
            <p:cNvSpPr/>
            <p:nvPr/>
          </p:nvSpPr>
          <p:spPr>
            <a:xfrm>
              <a:off x="5407886" y="1644361"/>
              <a:ext cx="16553" cy="171844"/>
            </a:xfrm>
            <a:custGeom>
              <a:avLst/>
              <a:gdLst/>
              <a:ahLst/>
              <a:cxnLst/>
              <a:rect l="l" t="t" r="r" b="b"/>
              <a:pathLst>
                <a:path w="228" h="2367" extrusionOk="0">
                  <a:moveTo>
                    <a:pt x="33" y="1"/>
                  </a:moveTo>
                  <a:cubicBezTo>
                    <a:pt x="17" y="1"/>
                    <a:pt x="1" y="11"/>
                    <a:pt x="1" y="33"/>
                  </a:cubicBezTo>
                  <a:cubicBezTo>
                    <a:pt x="33" y="627"/>
                    <a:pt x="77" y="1232"/>
                    <a:pt x="120" y="1826"/>
                  </a:cubicBezTo>
                  <a:cubicBezTo>
                    <a:pt x="131" y="1999"/>
                    <a:pt x="152" y="2161"/>
                    <a:pt x="163" y="2334"/>
                  </a:cubicBezTo>
                  <a:cubicBezTo>
                    <a:pt x="163" y="2355"/>
                    <a:pt x="179" y="2366"/>
                    <a:pt x="195" y="2366"/>
                  </a:cubicBezTo>
                  <a:cubicBezTo>
                    <a:pt x="212" y="2366"/>
                    <a:pt x="228" y="2355"/>
                    <a:pt x="228" y="2334"/>
                  </a:cubicBezTo>
                  <a:cubicBezTo>
                    <a:pt x="185" y="1740"/>
                    <a:pt x="141" y="1135"/>
                    <a:pt x="98" y="541"/>
                  </a:cubicBezTo>
                  <a:cubicBezTo>
                    <a:pt x="87" y="368"/>
                    <a:pt x="77" y="195"/>
                    <a:pt x="66" y="33"/>
                  </a:cubicBezTo>
                  <a:cubicBezTo>
                    <a:pt x="66" y="11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54"/>
            <p:cNvSpPr/>
            <p:nvPr/>
          </p:nvSpPr>
          <p:spPr>
            <a:xfrm>
              <a:off x="5393003" y="1107269"/>
              <a:ext cx="17351" cy="495640"/>
            </a:xfrm>
            <a:custGeom>
              <a:avLst/>
              <a:gdLst/>
              <a:ahLst/>
              <a:cxnLst/>
              <a:rect l="l" t="t" r="r" b="b"/>
              <a:pathLst>
                <a:path w="239" h="6827" extrusionOk="0">
                  <a:moveTo>
                    <a:pt x="44" y="0"/>
                  </a:moveTo>
                  <a:cubicBezTo>
                    <a:pt x="28" y="0"/>
                    <a:pt x="12" y="11"/>
                    <a:pt x="12" y="32"/>
                  </a:cubicBezTo>
                  <a:lnTo>
                    <a:pt x="1" y="32"/>
                  </a:lnTo>
                  <a:cubicBezTo>
                    <a:pt x="1" y="918"/>
                    <a:pt x="12" y="1793"/>
                    <a:pt x="22" y="2679"/>
                  </a:cubicBezTo>
                  <a:cubicBezTo>
                    <a:pt x="33" y="3554"/>
                    <a:pt x="55" y="4428"/>
                    <a:pt x="98" y="5314"/>
                  </a:cubicBezTo>
                  <a:cubicBezTo>
                    <a:pt x="120" y="5811"/>
                    <a:pt x="141" y="6297"/>
                    <a:pt x="174" y="6794"/>
                  </a:cubicBezTo>
                  <a:cubicBezTo>
                    <a:pt x="174" y="6815"/>
                    <a:pt x="190" y="6826"/>
                    <a:pt x="206" y="6826"/>
                  </a:cubicBezTo>
                  <a:cubicBezTo>
                    <a:pt x="222" y="6826"/>
                    <a:pt x="238" y="6815"/>
                    <a:pt x="238" y="6794"/>
                  </a:cubicBezTo>
                  <a:cubicBezTo>
                    <a:pt x="184" y="5919"/>
                    <a:pt x="152" y="5044"/>
                    <a:pt x="130" y="4158"/>
                  </a:cubicBezTo>
                  <a:cubicBezTo>
                    <a:pt x="98" y="3284"/>
                    <a:pt x="76" y="2398"/>
                    <a:pt x="76" y="1523"/>
                  </a:cubicBezTo>
                  <a:lnTo>
                    <a:pt x="76" y="32"/>
                  </a:ln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54"/>
            <p:cNvSpPr/>
            <p:nvPr/>
          </p:nvSpPr>
          <p:spPr>
            <a:xfrm>
              <a:off x="4710785" y="760098"/>
              <a:ext cx="41382" cy="499488"/>
            </a:xfrm>
            <a:custGeom>
              <a:avLst/>
              <a:gdLst/>
              <a:ahLst/>
              <a:cxnLst/>
              <a:rect l="l" t="t" r="r" b="b"/>
              <a:pathLst>
                <a:path w="570" h="6880" extrusionOk="0">
                  <a:moveTo>
                    <a:pt x="528" y="0"/>
                  </a:moveTo>
                  <a:cubicBezTo>
                    <a:pt x="515" y="0"/>
                    <a:pt x="502" y="6"/>
                    <a:pt x="498" y="19"/>
                  </a:cubicBezTo>
                  <a:cubicBezTo>
                    <a:pt x="282" y="894"/>
                    <a:pt x="131" y="1779"/>
                    <a:pt x="66" y="2676"/>
                  </a:cubicBezTo>
                  <a:cubicBezTo>
                    <a:pt x="1" y="3572"/>
                    <a:pt x="1" y="4469"/>
                    <a:pt x="77" y="5365"/>
                  </a:cubicBezTo>
                  <a:cubicBezTo>
                    <a:pt x="120" y="5862"/>
                    <a:pt x="195" y="6359"/>
                    <a:pt x="282" y="6856"/>
                  </a:cubicBezTo>
                  <a:cubicBezTo>
                    <a:pt x="282" y="6872"/>
                    <a:pt x="291" y="6879"/>
                    <a:pt x="303" y="6879"/>
                  </a:cubicBezTo>
                  <a:cubicBezTo>
                    <a:pt x="322" y="6879"/>
                    <a:pt x="347" y="6861"/>
                    <a:pt x="347" y="6834"/>
                  </a:cubicBezTo>
                  <a:cubicBezTo>
                    <a:pt x="185" y="5959"/>
                    <a:pt x="98" y="5063"/>
                    <a:pt x="87" y="4177"/>
                  </a:cubicBezTo>
                  <a:cubicBezTo>
                    <a:pt x="77" y="3281"/>
                    <a:pt x="131" y="2384"/>
                    <a:pt x="271" y="1509"/>
                  </a:cubicBezTo>
                  <a:cubicBezTo>
                    <a:pt x="336" y="1013"/>
                    <a:pt x="444" y="526"/>
                    <a:pt x="563" y="40"/>
                  </a:cubicBezTo>
                  <a:cubicBezTo>
                    <a:pt x="569" y="14"/>
                    <a:pt x="548" y="0"/>
                    <a:pt x="52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54"/>
            <p:cNvSpPr/>
            <p:nvPr/>
          </p:nvSpPr>
          <p:spPr>
            <a:xfrm>
              <a:off x="5746418" y="1704618"/>
              <a:ext cx="155945" cy="192245"/>
            </a:xfrm>
            <a:custGeom>
              <a:avLst/>
              <a:gdLst/>
              <a:ahLst/>
              <a:cxnLst/>
              <a:rect l="l" t="t" r="r" b="b"/>
              <a:pathLst>
                <a:path w="2148" h="2648" extrusionOk="0">
                  <a:moveTo>
                    <a:pt x="2093" y="0"/>
                  </a:moveTo>
                  <a:cubicBezTo>
                    <a:pt x="2083" y="0"/>
                    <a:pt x="2073" y="4"/>
                    <a:pt x="2067" y="13"/>
                  </a:cubicBezTo>
                  <a:lnTo>
                    <a:pt x="2078" y="24"/>
                  </a:lnTo>
                  <a:cubicBezTo>
                    <a:pt x="1613" y="737"/>
                    <a:pt x="1095" y="1428"/>
                    <a:pt x="522" y="2065"/>
                  </a:cubicBezTo>
                  <a:cubicBezTo>
                    <a:pt x="360" y="2238"/>
                    <a:pt x="188" y="2422"/>
                    <a:pt x="26" y="2584"/>
                  </a:cubicBezTo>
                  <a:cubicBezTo>
                    <a:pt x="0" y="2609"/>
                    <a:pt x="21" y="2648"/>
                    <a:pt x="47" y="2648"/>
                  </a:cubicBezTo>
                  <a:cubicBezTo>
                    <a:pt x="54" y="2648"/>
                    <a:pt x="62" y="2645"/>
                    <a:pt x="69" y="2638"/>
                  </a:cubicBezTo>
                  <a:cubicBezTo>
                    <a:pt x="674" y="2022"/>
                    <a:pt x="1224" y="1363"/>
                    <a:pt x="1721" y="661"/>
                  </a:cubicBezTo>
                  <a:cubicBezTo>
                    <a:pt x="1862" y="456"/>
                    <a:pt x="2002" y="262"/>
                    <a:pt x="2132" y="56"/>
                  </a:cubicBezTo>
                  <a:cubicBezTo>
                    <a:pt x="2147" y="25"/>
                    <a:pt x="2118" y="0"/>
                    <a:pt x="20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54"/>
            <p:cNvSpPr/>
            <p:nvPr/>
          </p:nvSpPr>
          <p:spPr>
            <a:xfrm>
              <a:off x="6055910" y="759735"/>
              <a:ext cx="40583" cy="511685"/>
            </a:xfrm>
            <a:custGeom>
              <a:avLst/>
              <a:gdLst/>
              <a:ahLst/>
              <a:cxnLst/>
              <a:rect l="l" t="t" r="r" b="b"/>
              <a:pathLst>
                <a:path w="559" h="7048" extrusionOk="0">
                  <a:moveTo>
                    <a:pt x="39" y="0"/>
                  </a:moveTo>
                  <a:cubicBezTo>
                    <a:pt x="19" y="0"/>
                    <a:pt x="1" y="19"/>
                    <a:pt x="7" y="45"/>
                  </a:cubicBezTo>
                  <a:cubicBezTo>
                    <a:pt x="223" y="931"/>
                    <a:pt x="375" y="1828"/>
                    <a:pt x="439" y="2746"/>
                  </a:cubicBezTo>
                  <a:cubicBezTo>
                    <a:pt x="504" y="3653"/>
                    <a:pt x="493" y="4560"/>
                    <a:pt x="407" y="5468"/>
                  </a:cubicBezTo>
                  <a:cubicBezTo>
                    <a:pt x="364" y="5986"/>
                    <a:pt x="288" y="6494"/>
                    <a:pt x="191" y="7012"/>
                  </a:cubicBezTo>
                  <a:cubicBezTo>
                    <a:pt x="184" y="7031"/>
                    <a:pt x="205" y="7047"/>
                    <a:pt x="225" y="7047"/>
                  </a:cubicBezTo>
                  <a:cubicBezTo>
                    <a:pt x="239" y="7047"/>
                    <a:pt x="251" y="7040"/>
                    <a:pt x="256" y="7023"/>
                  </a:cubicBezTo>
                  <a:cubicBezTo>
                    <a:pt x="429" y="6116"/>
                    <a:pt x="526" y="5208"/>
                    <a:pt x="547" y="4279"/>
                  </a:cubicBezTo>
                  <a:cubicBezTo>
                    <a:pt x="558" y="3372"/>
                    <a:pt x="504" y="2454"/>
                    <a:pt x="375" y="1547"/>
                  </a:cubicBezTo>
                  <a:cubicBezTo>
                    <a:pt x="299" y="1028"/>
                    <a:pt x="191" y="521"/>
                    <a:pt x="72" y="24"/>
                  </a:cubicBezTo>
                  <a:cubicBezTo>
                    <a:pt x="64" y="7"/>
                    <a:pt x="51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7" name="Google Shape;1827;p54"/>
          <p:cNvGrpSpPr/>
          <p:nvPr/>
        </p:nvGrpSpPr>
        <p:grpSpPr>
          <a:xfrm rot="1416381">
            <a:off x="8759250" y="1208718"/>
            <a:ext cx="595699" cy="818901"/>
            <a:chOff x="4253625" y="382725"/>
            <a:chExt cx="2322764" cy="3193080"/>
          </a:xfrm>
        </p:grpSpPr>
        <p:sp>
          <p:nvSpPr>
            <p:cNvPr id="1828" name="Google Shape;1828;p54"/>
            <p:cNvSpPr/>
            <p:nvPr/>
          </p:nvSpPr>
          <p:spPr>
            <a:xfrm>
              <a:off x="4906876" y="2661408"/>
              <a:ext cx="1014730" cy="96558"/>
            </a:xfrm>
            <a:custGeom>
              <a:avLst/>
              <a:gdLst/>
              <a:ahLst/>
              <a:cxnLst/>
              <a:rect l="l" t="t" r="r" b="b"/>
              <a:pathLst>
                <a:path w="13977" h="1330" extrusionOk="0">
                  <a:moveTo>
                    <a:pt x="6988" y="0"/>
                  </a:moveTo>
                  <a:cubicBezTo>
                    <a:pt x="3132" y="0"/>
                    <a:pt x="0" y="292"/>
                    <a:pt x="0" y="659"/>
                  </a:cubicBezTo>
                  <a:cubicBezTo>
                    <a:pt x="0" y="1027"/>
                    <a:pt x="3132" y="1329"/>
                    <a:pt x="6988" y="1329"/>
                  </a:cubicBezTo>
                  <a:cubicBezTo>
                    <a:pt x="10844" y="1329"/>
                    <a:pt x="13977" y="1027"/>
                    <a:pt x="13977" y="659"/>
                  </a:cubicBezTo>
                  <a:cubicBezTo>
                    <a:pt x="13977" y="292"/>
                    <a:pt x="10844" y="0"/>
                    <a:pt x="69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54"/>
            <p:cNvSpPr/>
            <p:nvPr/>
          </p:nvSpPr>
          <p:spPr>
            <a:xfrm>
              <a:off x="4817433" y="1945504"/>
              <a:ext cx="92638" cy="766438"/>
            </a:xfrm>
            <a:custGeom>
              <a:avLst/>
              <a:gdLst/>
              <a:ahLst/>
              <a:cxnLst/>
              <a:rect l="l" t="t" r="r" b="b"/>
              <a:pathLst>
                <a:path w="1276" h="10557" extrusionOk="0">
                  <a:moveTo>
                    <a:pt x="39" y="0"/>
                  </a:moveTo>
                  <a:cubicBezTo>
                    <a:pt x="20" y="0"/>
                    <a:pt x="1" y="11"/>
                    <a:pt x="1" y="33"/>
                  </a:cubicBezTo>
                  <a:cubicBezTo>
                    <a:pt x="87" y="756"/>
                    <a:pt x="163" y="1469"/>
                    <a:pt x="249" y="2182"/>
                  </a:cubicBezTo>
                  <a:cubicBezTo>
                    <a:pt x="336" y="2949"/>
                    <a:pt x="422" y="3716"/>
                    <a:pt x="519" y="4483"/>
                  </a:cubicBezTo>
                  <a:cubicBezTo>
                    <a:pt x="606" y="5228"/>
                    <a:pt x="692" y="5973"/>
                    <a:pt x="779" y="6718"/>
                  </a:cubicBezTo>
                  <a:cubicBezTo>
                    <a:pt x="854" y="7399"/>
                    <a:pt x="930" y="8069"/>
                    <a:pt x="1005" y="8749"/>
                  </a:cubicBezTo>
                  <a:cubicBezTo>
                    <a:pt x="1070" y="9289"/>
                    <a:pt x="1135" y="9829"/>
                    <a:pt x="1189" y="10358"/>
                  </a:cubicBezTo>
                  <a:cubicBezTo>
                    <a:pt x="1189" y="10412"/>
                    <a:pt x="1200" y="10466"/>
                    <a:pt x="1211" y="10520"/>
                  </a:cubicBezTo>
                  <a:cubicBezTo>
                    <a:pt x="1211" y="10546"/>
                    <a:pt x="1225" y="10557"/>
                    <a:pt x="1240" y="10557"/>
                  </a:cubicBezTo>
                  <a:cubicBezTo>
                    <a:pt x="1257" y="10557"/>
                    <a:pt x="1275" y="10543"/>
                    <a:pt x="1275" y="10520"/>
                  </a:cubicBezTo>
                  <a:cubicBezTo>
                    <a:pt x="1221" y="10002"/>
                    <a:pt x="1157" y="9483"/>
                    <a:pt x="1103" y="8976"/>
                  </a:cubicBezTo>
                  <a:cubicBezTo>
                    <a:pt x="1027" y="8306"/>
                    <a:pt x="951" y="7647"/>
                    <a:pt x="876" y="6988"/>
                  </a:cubicBezTo>
                  <a:cubicBezTo>
                    <a:pt x="789" y="6243"/>
                    <a:pt x="703" y="5498"/>
                    <a:pt x="617" y="4763"/>
                  </a:cubicBezTo>
                  <a:cubicBezTo>
                    <a:pt x="530" y="3997"/>
                    <a:pt x="433" y="3230"/>
                    <a:pt x="346" y="2463"/>
                  </a:cubicBezTo>
                  <a:cubicBezTo>
                    <a:pt x="260" y="1739"/>
                    <a:pt x="184" y="1016"/>
                    <a:pt x="98" y="292"/>
                  </a:cubicBezTo>
                  <a:lnTo>
                    <a:pt x="76" y="33"/>
                  </a:lnTo>
                  <a:cubicBezTo>
                    <a:pt x="76" y="11"/>
                    <a:pt x="58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54"/>
            <p:cNvSpPr/>
            <p:nvPr/>
          </p:nvSpPr>
          <p:spPr>
            <a:xfrm>
              <a:off x="5919205" y="1945504"/>
              <a:ext cx="91766" cy="766148"/>
            </a:xfrm>
            <a:custGeom>
              <a:avLst/>
              <a:gdLst/>
              <a:ahLst/>
              <a:cxnLst/>
              <a:rect l="l" t="t" r="r" b="b"/>
              <a:pathLst>
                <a:path w="1264" h="10553" extrusionOk="0">
                  <a:moveTo>
                    <a:pt x="1236" y="0"/>
                  </a:moveTo>
                  <a:cubicBezTo>
                    <a:pt x="1221" y="0"/>
                    <a:pt x="1205" y="11"/>
                    <a:pt x="1199" y="33"/>
                  </a:cubicBezTo>
                  <a:cubicBezTo>
                    <a:pt x="1123" y="756"/>
                    <a:pt x="1037" y="1469"/>
                    <a:pt x="961" y="2182"/>
                  </a:cubicBezTo>
                  <a:cubicBezTo>
                    <a:pt x="864" y="2949"/>
                    <a:pt x="778" y="3716"/>
                    <a:pt x="691" y="4483"/>
                  </a:cubicBezTo>
                  <a:lnTo>
                    <a:pt x="432" y="6718"/>
                  </a:lnTo>
                  <a:cubicBezTo>
                    <a:pt x="346" y="7399"/>
                    <a:pt x="270" y="8069"/>
                    <a:pt x="195" y="8749"/>
                  </a:cubicBezTo>
                  <a:cubicBezTo>
                    <a:pt x="130" y="9289"/>
                    <a:pt x="76" y="9829"/>
                    <a:pt x="22" y="10358"/>
                  </a:cubicBezTo>
                  <a:lnTo>
                    <a:pt x="0" y="10520"/>
                  </a:lnTo>
                  <a:cubicBezTo>
                    <a:pt x="0" y="10542"/>
                    <a:pt x="16" y="10553"/>
                    <a:pt x="33" y="10553"/>
                  </a:cubicBezTo>
                  <a:cubicBezTo>
                    <a:pt x="49" y="10553"/>
                    <a:pt x="65" y="10542"/>
                    <a:pt x="65" y="10520"/>
                  </a:cubicBezTo>
                  <a:cubicBezTo>
                    <a:pt x="119" y="10002"/>
                    <a:pt x="184" y="9483"/>
                    <a:pt x="238" y="8976"/>
                  </a:cubicBezTo>
                  <a:cubicBezTo>
                    <a:pt x="313" y="8306"/>
                    <a:pt x="389" y="7647"/>
                    <a:pt x="465" y="6988"/>
                  </a:cubicBezTo>
                  <a:cubicBezTo>
                    <a:pt x="551" y="6243"/>
                    <a:pt x="637" y="5498"/>
                    <a:pt x="724" y="4763"/>
                  </a:cubicBezTo>
                  <a:cubicBezTo>
                    <a:pt x="810" y="3997"/>
                    <a:pt x="907" y="3230"/>
                    <a:pt x="994" y="2463"/>
                  </a:cubicBezTo>
                  <a:cubicBezTo>
                    <a:pt x="1080" y="1739"/>
                    <a:pt x="1156" y="1016"/>
                    <a:pt x="1242" y="292"/>
                  </a:cubicBezTo>
                  <a:lnTo>
                    <a:pt x="1264" y="33"/>
                  </a:lnTo>
                  <a:cubicBezTo>
                    <a:pt x="1264" y="11"/>
                    <a:pt x="1250" y="0"/>
                    <a:pt x="123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54"/>
            <p:cNvSpPr/>
            <p:nvPr/>
          </p:nvSpPr>
          <p:spPr>
            <a:xfrm>
              <a:off x="5411806" y="1997412"/>
              <a:ext cx="4792" cy="762881"/>
            </a:xfrm>
            <a:custGeom>
              <a:avLst/>
              <a:gdLst/>
              <a:ahLst/>
              <a:cxnLst/>
              <a:rect l="l" t="t" r="r" b="b"/>
              <a:pathLst>
                <a:path w="66" h="10508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10475"/>
                  </a:lnTo>
                  <a:cubicBezTo>
                    <a:pt x="1" y="10497"/>
                    <a:pt x="17" y="10507"/>
                    <a:pt x="33" y="10507"/>
                  </a:cubicBezTo>
                  <a:cubicBezTo>
                    <a:pt x="50" y="10507"/>
                    <a:pt x="66" y="10497"/>
                    <a:pt x="66" y="10475"/>
                  </a:cubicBezTo>
                  <a:lnTo>
                    <a:pt x="66" y="365"/>
                  </a:lnTo>
                  <a:lnTo>
                    <a:pt x="66" y="52"/>
                  </a:ln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54"/>
            <p:cNvSpPr/>
            <p:nvPr/>
          </p:nvSpPr>
          <p:spPr>
            <a:xfrm>
              <a:off x="5921528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54"/>
            <p:cNvSpPr/>
            <p:nvPr/>
          </p:nvSpPr>
          <p:spPr>
            <a:xfrm>
              <a:off x="4906876" y="2709251"/>
              <a:ext cx="1014730" cy="866554"/>
            </a:xfrm>
            <a:custGeom>
              <a:avLst/>
              <a:gdLst/>
              <a:ahLst/>
              <a:cxnLst/>
              <a:rect l="l" t="t" r="r" b="b"/>
              <a:pathLst>
                <a:path w="13977" h="11936" extrusionOk="0">
                  <a:moveTo>
                    <a:pt x="0" y="0"/>
                  </a:moveTo>
                  <a:cubicBezTo>
                    <a:pt x="0" y="5"/>
                    <a:pt x="1" y="10"/>
                    <a:pt x="2" y="15"/>
                  </a:cubicBezTo>
                  <a:lnTo>
                    <a:pt x="2" y="15"/>
                  </a:lnTo>
                  <a:lnTo>
                    <a:pt x="0" y="0"/>
                  </a:lnTo>
                  <a:close/>
                  <a:moveTo>
                    <a:pt x="13977" y="0"/>
                  </a:moveTo>
                  <a:lnTo>
                    <a:pt x="13975" y="15"/>
                  </a:lnTo>
                  <a:lnTo>
                    <a:pt x="13975" y="15"/>
                  </a:lnTo>
                  <a:cubicBezTo>
                    <a:pt x="13976" y="10"/>
                    <a:pt x="13977" y="5"/>
                    <a:pt x="13977" y="0"/>
                  </a:cubicBezTo>
                  <a:close/>
                  <a:moveTo>
                    <a:pt x="2" y="15"/>
                  </a:moveTo>
                  <a:lnTo>
                    <a:pt x="1275" y="11395"/>
                  </a:lnTo>
                  <a:cubicBezTo>
                    <a:pt x="1275" y="11698"/>
                    <a:pt x="3835" y="11935"/>
                    <a:pt x="6988" y="11935"/>
                  </a:cubicBezTo>
                  <a:cubicBezTo>
                    <a:pt x="10142" y="11935"/>
                    <a:pt x="12702" y="11698"/>
                    <a:pt x="12702" y="11395"/>
                  </a:cubicBezTo>
                  <a:lnTo>
                    <a:pt x="13975" y="15"/>
                  </a:lnTo>
                  <a:lnTo>
                    <a:pt x="13975" y="15"/>
                  </a:lnTo>
                  <a:cubicBezTo>
                    <a:pt x="13894" y="375"/>
                    <a:pt x="10794" y="670"/>
                    <a:pt x="6988" y="670"/>
                  </a:cubicBezTo>
                  <a:cubicBezTo>
                    <a:pt x="3183" y="670"/>
                    <a:pt x="83" y="375"/>
                    <a:pt x="2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54"/>
            <p:cNvSpPr/>
            <p:nvPr/>
          </p:nvSpPr>
          <p:spPr>
            <a:xfrm>
              <a:off x="4906876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54"/>
            <p:cNvSpPr/>
            <p:nvPr/>
          </p:nvSpPr>
          <p:spPr>
            <a:xfrm>
              <a:off x="4906876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0" y="0"/>
                  </a:moveTo>
                  <a:cubicBezTo>
                    <a:pt x="0" y="1"/>
                    <a:pt x="562" y="2657"/>
                    <a:pt x="2517" y="2971"/>
                  </a:cubicBezTo>
                  <a:cubicBezTo>
                    <a:pt x="2786" y="3016"/>
                    <a:pt x="3043" y="3037"/>
                    <a:pt x="3286" y="3037"/>
                  </a:cubicBezTo>
                  <a:cubicBezTo>
                    <a:pt x="5886" y="3037"/>
                    <a:pt x="6988" y="670"/>
                    <a:pt x="6988" y="670"/>
                  </a:cubicBezTo>
                  <a:lnTo>
                    <a:pt x="6988" y="670"/>
                  </a:lnTo>
                  <a:cubicBezTo>
                    <a:pt x="5382" y="1651"/>
                    <a:pt x="4116" y="1998"/>
                    <a:pt x="3129" y="1998"/>
                  </a:cubicBezTo>
                  <a:cubicBezTo>
                    <a:pt x="760" y="199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54"/>
            <p:cNvSpPr/>
            <p:nvPr/>
          </p:nvSpPr>
          <p:spPr>
            <a:xfrm>
              <a:off x="5414202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6989" y="0"/>
                  </a:moveTo>
                  <a:lnTo>
                    <a:pt x="6989" y="0"/>
                  </a:lnTo>
                  <a:cubicBezTo>
                    <a:pt x="6988" y="1"/>
                    <a:pt x="6229" y="1998"/>
                    <a:pt x="3860" y="1998"/>
                  </a:cubicBezTo>
                  <a:cubicBezTo>
                    <a:pt x="2873" y="1998"/>
                    <a:pt x="1607" y="1651"/>
                    <a:pt x="0" y="670"/>
                  </a:cubicBezTo>
                  <a:lnTo>
                    <a:pt x="0" y="670"/>
                  </a:lnTo>
                  <a:cubicBezTo>
                    <a:pt x="0" y="670"/>
                    <a:pt x="1102" y="3037"/>
                    <a:pt x="3703" y="3037"/>
                  </a:cubicBezTo>
                  <a:cubicBezTo>
                    <a:pt x="3946" y="3037"/>
                    <a:pt x="4202" y="3016"/>
                    <a:pt x="4472" y="2971"/>
                  </a:cubicBezTo>
                  <a:cubicBezTo>
                    <a:pt x="6427" y="2657"/>
                    <a:pt x="6988" y="1"/>
                    <a:pt x="6989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54"/>
            <p:cNvSpPr/>
            <p:nvPr/>
          </p:nvSpPr>
          <p:spPr>
            <a:xfrm>
              <a:off x="4792532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575" y="0"/>
                  </a:moveTo>
                  <a:cubicBezTo>
                    <a:pt x="1122" y="432"/>
                    <a:pt x="754" y="940"/>
                    <a:pt x="463" y="1502"/>
                  </a:cubicBezTo>
                  <a:cubicBezTo>
                    <a:pt x="0" y="2367"/>
                    <a:pt x="156" y="2824"/>
                    <a:pt x="524" y="2824"/>
                  </a:cubicBezTo>
                  <a:cubicBezTo>
                    <a:pt x="759" y="2824"/>
                    <a:pt x="1079" y="2640"/>
                    <a:pt x="1381" y="2258"/>
                  </a:cubicBezTo>
                  <a:cubicBezTo>
                    <a:pt x="1381" y="2258"/>
                    <a:pt x="1435" y="3101"/>
                    <a:pt x="1926" y="3101"/>
                  </a:cubicBezTo>
                  <a:cubicBezTo>
                    <a:pt x="1971" y="3101"/>
                    <a:pt x="2020" y="3094"/>
                    <a:pt x="2072" y="3079"/>
                  </a:cubicBezTo>
                  <a:cubicBezTo>
                    <a:pt x="3314" y="2722"/>
                    <a:pt x="1575" y="0"/>
                    <a:pt x="1575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54"/>
            <p:cNvSpPr/>
            <p:nvPr/>
          </p:nvSpPr>
          <p:spPr>
            <a:xfrm>
              <a:off x="5324251" y="2757893"/>
              <a:ext cx="210758" cy="204732"/>
            </a:xfrm>
            <a:custGeom>
              <a:avLst/>
              <a:gdLst/>
              <a:ahLst/>
              <a:cxnLst/>
              <a:rect l="l" t="t" r="r" b="b"/>
              <a:pathLst>
                <a:path w="2903" h="2820" extrusionOk="0">
                  <a:moveTo>
                    <a:pt x="1239" y="0"/>
                  </a:moveTo>
                  <a:cubicBezTo>
                    <a:pt x="1239" y="0"/>
                    <a:pt x="84" y="1307"/>
                    <a:pt x="30" y="2225"/>
                  </a:cubicBezTo>
                  <a:cubicBezTo>
                    <a:pt x="1" y="2630"/>
                    <a:pt x="191" y="2813"/>
                    <a:pt x="433" y="2813"/>
                  </a:cubicBezTo>
                  <a:cubicBezTo>
                    <a:pt x="731" y="2813"/>
                    <a:pt x="1108" y="2532"/>
                    <a:pt x="1239" y="2041"/>
                  </a:cubicBezTo>
                  <a:cubicBezTo>
                    <a:pt x="1239" y="2041"/>
                    <a:pt x="1591" y="2819"/>
                    <a:pt x="2135" y="2819"/>
                  </a:cubicBezTo>
                  <a:cubicBezTo>
                    <a:pt x="2139" y="2819"/>
                    <a:pt x="2143" y="2819"/>
                    <a:pt x="2147" y="2819"/>
                  </a:cubicBezTo>
                  <a:cubicBezTo>
                    <a:pt x="2903" y="2808"/>
                    <a:pt x="2741" y="1307"/>
                    <a:pt x="1239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54"/>
            <p:cNvSpPr/>
            <p:nvPr/>
          </p:nvSpPr>
          <p:spPr>
            <a:xfrm>
              <a:off x="5794479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740" y="0"/>
                  </a:moveTo>
                  <a:cubicBezTo>
                    <a:pt x="1740" y="0"/>
                    <a:pt x="1" y="2722"/>
                    <a:pt x="1254" y="3079"/>
                  </a:cubicBezTo>
                  <a:cubicBezTo>
                    <a:pt x="1305" y="3094"/>
                    <a:pt x="1353" y="3101"/>
                    <a:pt x="1397" y="3101"/>
                  </a:cubicBezTo>
                  <a:cubicBezTo>
                    <a:pt x="1880" y="3101"/>
                    <a:pt x="1934" y="2258"/>
                    <a:pt x="1934" y="2258"/>
                  </a:cubicBezTo>
                  <a:cubicBezTo>
                    <a:pt x="2236" y="2640"/>
                    <a:pt x="2556" y="2824"/>
                    <a:pt x="2791" y="2824"/>
                  </a:cubicBezTo>
                  <a:cubicBezTo>
                    <a:pt x="3159" y="2824"/>
                    <a:pt x="3315" y="2367"/>
                    <a:pt x="2852" y="1502"/>
                  </a:cubicBezTo>
                  <a:cubicBezTo>
                    <a:pt x="2571" y="940"/>
                    <a:pt x="2193" y="432"/>
                    <a:pt x="1740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54"/>
            <p:cNvSpPr/>
            <p:nvPr/>
          </p:nvSpPr>
          <p:spPr>
            <a:xfrm>
              <a:off x="5148633" y="2898155"/>
              <a:ext cx="59968" cy="11689"/>
            </a:xfrm>
            <a:custGeom>
              <a:avLst/>
              <a:gdLst/>
              <a:ahLst/>
              <a:cxnLst/>
              <a:rect l="l" t="t" r="r" b="b"/>
              <a:pathLst>
                <a:path w="826" h="161" extrusionOk="0">
                  <a:moveTo>
                    <a:pt x="773" y="0"/>
                  </a:moveTo>
                  <a:cubicBezTo>
                    <a:pt x="770" y="0"/>
                    <a:pt x="767" y="1"/>
                    <a:pt x="764" y="1"/>
                  </a:cubicBezTo>
                  <a:cubicBezTo>
                    <a:pt x="603" y="63"/>
                    <a:pt x="437" y="91"/>
                    <a:pt x="269" y="91"/>
                  </a:cubicBezTo>
                  <a:cubicBezTo>
                    <a:pt x="200" y="91"/>
                    <a:pt x="131" y="86"/>
                    <a:pt x="62" y="77"/>
                  </a:cubicBezTo>
                  <a:cubicBezTo>
                    <a:pt x="58" y="76"/>
                    <a:pt x="55" y="76"/>
                    <a:pt x="52" y="76"/>
                  </a:cubicBezTo>
                  <a:cubicBezTo>
                    <a:pt x="16" y="76"/>
                    <a:pt x="0" y="132"/>
                    <a:pt x="40" y="142"/>
                  </a:cubicBezTo>
                  <a:cubicBezTo>
                    <a:pt x="114" y="155"/>
                    <a:pt x="189" y="161"/>
                    <a:pt x="265" y="161"/>
                  </a:cubicBezTo>
                  <a:cubicBezTo>
                    <a:pt x="441" y="161"/>
                    <a:pt x="619" y="127"/>
                    <a:pt x="785" y="66"/>
                  </a:cubicBezTo>
                  <a:cubicBezTo>
                    <a:pt x="825" y="56"/>
                    <a:pt x="810" y="0"/>
                    <a:pt x="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54"/>
            <p:cNvSpPr/>
            <p:nvPr/>
          </p:nvSpPr>
          <p:spPr>
            <a:xfrm>
              <a:off x="5290783" y="2821345"/>
              <a:ext cx="52345" cy="36518"/>
            </a:xfrm>
            <a:custGeom>
              <a:avLst/>
              <a:gdLst/>
              <a:ahLst/>
              <a:cxnLst/>
              <a:rect l="l" t="t" r="r" b="b"/>
              <a:pathLst>
                <a:path w="721" h="503" extrusionOk="0">
                  <a:moveTo>
                    <a:pt x="678" y="0"/>
                  </a:moveTo>
                  <a:cubicBezTo>
                    <a:pt x="670" y="0"/>
                    <a:pt x="661" y="4"/>
                    <a:pt x="653" y="12"/>
                  </a:cubicBezTo>
                  <a:cubicBezTo>
                    <a:pt x="458" y="174"/>
                    <a:pt x="253" y="325"/>
                    <a:pt x="37" y="444"/>
                  </a:cubicBezTo>
                  <a:cubicBezTo>
                    <a:pt x="1" y="462"/>
                    <a:pt x="25" y="503"/>
                    <a:pt x="53" y="503"/>
                  </a:cubicBezTo>
                  <a:cubicBezTo>
                    <a:pt x="59" y="503"/>
                    <a:pt x="64" y="501"/>
                    <a:pt x="69" y="498"/>
                  </a:cubicBezTo>
                  <a:cubicBezTo>
                    <a:pt x="296" y="379"/>
                    <a:pt x="501" y="228"/>
                    <a:pt x="696" y="55"/>
                  </a:cubicBezTo>
                  <a:cubicBezTo>
                    <a:pt x="720" y="31"/>
                    <a:pt x="702" y="0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54"/>
            <p:cNvSpPr/>
            <p:nvPr/>
          </p:nvSpPr>
          <p:spPr>
            <a:xfrm>
              <a:off x="5507129" y="2820256"/>
              <a:ext cx="176854" cy="58007"/>
            </a:xfrm>
            <a:custGeom>
              <a:avLst/>
              <a:gdLst/>
              <a:ahLst/>
              <a:cxnLst/>
              <a:rect l="l" t="t" r="r" b="b"/>
              <a:pathLst>
                <a:path w="2436" h="799" extrusionOk="0">
                  <a:moveTo>
                    <a:pt x="44" y="0"/>
                  </a:moveTo>
                  <a:cubicBezTo>
                    <a:pt x="19" y="0"/>
                    <a:pt x="0" y="41"/>
                    <a:pt x="27" y="59"/>
                  </a:cubicBezTo>
                  <a:cubicBezTo>
                    <a:pt x="659" y="540"/>
                    <a:pt x="1421" y="798"/>
                    <a:pt x="2209" y="798"/>
                  </a:cubicBezTo>
                  <a:cubicBezTo>
                    <a:pt x="2270" y="798"/>
                    <a:pt x="2331" y="797"/>
                    <a:pt x="2393" y="794"/>
                  </a:cubicBezTo>
                  <a:cubicBezTo>
                    <a:pt x="2436" y="794"/>
                    <a:pt x="2436" y="729"/>
                    <a:pt x="2393" y="729"/>
                  </a:cubicBezTo>
                  <a:cubicBezTo>
                    <a:pt x="2334" y="732"/>
                    <a:pt x="2276" y="733"/>
                    <a:pt x="2217" y="733"/>
                  </a:cubicBezTo>
                  <a:cubicBezTo>
                    <a:pt x="1621" y="733"/>
                    <a:pt x="1046" y="583"/>
                    <a:pt x="524" y="308"/>
                  </a:cubicBezTo>
                  <a:cubicBezTo>
                    <a:pt x="362" y="210"/>
                    <a:pt x="211" y="113"/>
                    <a:pt x="60" y="5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54"/>
            <p:cNvSpPr/>
            <p:nvPr/>
          </p:nvSpPr>
          <p:spPr>
            <a:xfrm>
              <a:off x="5735673" y="2874706"/>
              <a:ext cx="19675" cy="7405"/>
            </a:xfrm>
            <a:custGeom>
              <a:avLst/>
              <a:gdLst/>
              <a:ahLst/>
              <a:cxnLst/>
              <a:rect l="l" t="t" r="r" b="b"/>
              <a:pathLst>
                <a:path w="271" h="102" extrusionOk="0">
                  <a:moveTo>
                    <a:pt x="195" y="0"/>
                  </a:moveTo>
                  <a:lnTo>
                    <a:pt x="174" y="11"/>
                  </a:lnTo>
                  <a:lnTo>
                    <a:pt x="152" y="22"/>
                  </a:lnTo>
                  <a:lnTo>
                    <a:pt x="44" y="22"/>
                  </a:lnTo>
                  <a:cubicBezTo>
                    <a:pt x="38" y="19"/>
                    <a:pt x="33" y="18"/>
                    <a:pt x="29" y="18"/>
                  </a:cubicBezTo>
                  <a:cubicBezTo>
                    <a:pt x="17" y="18"/>
                    <a:pt x="9" y="28"/>
                    <a:pt x="1" y="44"/>
                  </a:cubicBezTo>
                  <a:cubicBezTo>
                    <a:pt x="1" y="65"/>
                    <a:pt x="12" y="76"/>
                    <a:pt x="22" y="87"/>
                  </a:cubicBezTo>
                  <a:lnTo>
                    <a:pt x="22" y="98"/>
                  </a:lnTo>
                  <a:cubicBezTo>
                    <a:pt x="41" y="100"/>
                    <a:pt x="60" y="102"/>
                    <a:pt x="79" y="102"/>
                  </a:cubicBezTo>
                  <a:cubicBezTo>
                    <a:pt x="136" y="102"/>
                    <a:pt x="192" y="89"/>
                    <a:pt x="249" y="65"/>
                  </a:cubicBezTo>
                  <a:cubicBezTo>
                    <a:pt x="260" y="54"/>
                    <a:pt x="271" y="33"/>
                    <a:pt x="260" y="22"/>
                  </a:cubicBezTo>
                  <a:cubicBezTo>
                    <a:pt x="249" y="0"/>
                    <a:pt x="228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54"/>
            <p:cNvSpPr/>
            <p:nvPr/>
          </p:nvSpPr>
          <p:spPr>
            <a:xfrm>
              <a:off x="5786130" y="2838551"/>
              <a:ext cx="54886" cy="39422"/>
            </a:xfrm>
            <a:custGeom>
              <a:avLst/>
              <a:gdLst/>
              <a:ahLst/>
              <a:cxnLst/>
              <a:rect l="l" t="t" r="r" b="b"/>
              <a:pathLst>
                <a:path w="756" h="543" extrusionOk="0">
                  <a:moveTo>
                    <a:pt x="708" y="1"/>
                  </a:moveTo>
                  <a:cubicBezTo>
                    <a:pt x="701" y="1"/>
                    <a:pt x="694" y="4"/>
                    <a:pt x="688" y="12"/>
                  </a:cubicBezTo>
                  <a:cubicBezTo>
                    <a:pt x="515" y="218"/>
                    <a:pt x="289" y="380"/>
                    <a:pt x="40" y="477"/>
                  </a:cubicBezTo>
                  <a:cubicBezTo>
                    <a:pt x="0" y="487"/>
                    <a:pt x="16" y="543"/>
                    <a:pt x="52" y="543"/>
                  </a:cubicBezTo>
                  <a:cubicBezTo>
                    <a:pt x="55" y="543"/>
                    <a:pt x="59" y="542"/>
                    <a:pt x="62" y="542"/>
                  </a:cubicBezTo>
                  <a:cubicBezTo>
                    <a:pt x="321" y="444"/>
                    <a:pt x="559" y="282"/>
                    <a:pt x="731" y="66"/>
                  </a:cubicBezTo>
                  <a:cubicBezTo>
                    <a:pt x="756" y="34"/>
                    <a:pt x="731" y="1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54"/>
            <p:cNvSpPr/>
            <p:nvPr/>
          </p:nvSpPr>
          <p:spPr>
            <a:xfrm>
              <a:off x="5183626" y="3415137"/>
              <a:ext cx="4792" cy="49295"/>
            </a:xfrm>
            <a:custGeom>
              <a:avLst/>
              <a:gdLst/>
              <a:ahLst/>
              <a:cxnLst/>
              <a:rect l="l" t="t" r="r" b="b"/>
              <a:pathLst>
                <a:path w="66" h="679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646"/>
                  </a:lnTo>
                  <a:cubicBezTo>
                    <a:pt x="1" y="668"/>
                    <a:pt x="17" y="679"/>
                    <a:pt x="33" y="679"/>
                  </a:cubicBezTo>
                  <a:cubicBezTo>
                    <a:pt x="50" y="679"/>
                    <a:pt x="66" y="668"/>
                    <a:pt x="66" y="646"/>
                  </a:cubicBez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54"/>
            <p:cNvSpPr/>
            <p:nvPr/>
          </p:nvSpPr>
          <p:spPr>
            <a:xfrm>
              <a:off x="5696034" y="3048654"/>
              <a:ext cx="9148" cy="46900"/>
            </a:xfrm>
            <a:custGeom>
              <a:avLst/>
              <a:gdLst/>
              <a:ahLst/>
              <a:cxnLst/>
              <a:rect l="l" t="t" r="r" b="b"/>
              <a:pathLst>
                <a:path w="126" h="646" extrusionOk="0">
                  <a:moveTo>
                    <a:pt x="43" y="0"/>
                  </a:moveTo>
                  <a:cubicBezTo>
                    <a:pt x="22" y="0"/>
                    <a:pt x="0" y="19"/>
                    <a:pt x="7" y="45"/>
                  </a:cubicBezTo>
                  <a:cubicBezTo>
                    <a:pt x="50" y="229"/>
                    <a:pt x="50" y="413"/>
                    <a:pt x="18" y="607"/>
                  </a:cubicBezTo>
                  <a:cubicBezTo>
                    <a:pt x="11" y="631"/>
                    <a:pt x="29" y="645"/>
                    <a:pt x="48" y="645"/>
                  </a:cubicBezTo>
                  <a:cubicBezTo>
                    <a:pt x="62" y="645"/>
                    <a:pt x="78" y="637"/>
                    <a:pt x="82" y="618"/>
                  </a:cubicBezTo>
                  <a:cubicBezTo>
                    <a:pt x="126" y="423"/>
                    <a:pt x="115" y="218"/>
                    <a:pt x="72" y="24"/>
                  </a:cubicBezTo>
                  <a:cubicBezTo>
                    <a:pt x="67" y="7"/>
                    <a:pt x="55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54"/>
            <p:cNvSpPr/>
            <p:nvPr/>
          </p:nvSpPr>
          <p:spPr>
            <a:xfrm>
              <a:off x="5750556" y="3367584"/>
              <a:ext cx="40438" cy="10600"/>
            </a:xfrm>
            <a:custGeom>
              <a:avLst/>
              <a:gdLst/>
              <a:ahLst/>
              <a:cxnLst/>
              <a:rect l="l" t="t" r="r" b="b"/>
              <a:pathLst>
                <a:path w="557" h="146" extrusionOk="0">
                  <a:moveTo>
                    <a:pt x="515" y="1"/>
                  </a:moveTo>
                  <a:cubicBezTo>
                    <a:pt x="509" y="1"/>
                    <a:pt x="504" y="2"/>
                    <a:pt x="498" y="5"/>
                  </a:cubicBezTo>
                  <a:cubicBezTo>
                    <a:pt x="376" y="43"/>
                    <a:pt x="238" y="72"/>
                    <a:pt x="104" y="72"/>
                  </a:cubicBezTo>
                  <a:cubicBezTo>
                    <a:pt x="84" y="72"/>
                    <a:pt x="64" y="71"/>
                    <a:pt x="44" y="70"/>
                  </a:cubicBezTo>
                  <a:cubicBezTo>
                    <a:pt x="1" y="70"/>
                    <a:pt x="1" y="146"/>
                    <a:pt x="44" y="146"/>
                  </a:cubicBezTo>
                  <a:cubicBezTo>
                    <a:pt x="206" y="146"/>
                    <a:pt x="368" y="113"/>
                    <a:pt x="519" y="70"/>
                  </a:cubicBezTo>
                  <a:cubicBezTo>
                    <a:pt x="557" y="51"/>
                    <a:pt x="546" y="1"/>
                    <a:pt x="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54"/>
            <p:cNvSpPr/>
            <p:nvPr/>
          </p:nvSpPr>
          <p:spPr>
            <a:xfrm>
              <a:off x="5683183" y="3451727"/>
              <a:ext cx="93146" cy="15609"/>
            </a:xfrm>
            <a:custGeom>
              <a:avLst/>
              <a:gdLst/>
              <a:ahLst/>
              <a:cxnLst/>
              <a:rect l="l" t="t" r="r" b="b"/>
              <a:pathLst>
                <a:path w="1283" h="215" extrusionOk="0">
                  <a:moveTo>
                    <a:pt x="1241" y="1"/>
                  </a:moveTo>
                  <a:cubicBezTo>
                    <a:pt x="1238" y="1"/>
                    <a:pt x="1235" y="1"/>
                    <a:pt x="1231" y="2"/>
                  </a:cubicBezTo>
                  <a:cubicBezTo>
                    <a:pt x="967" y="100"/>
                    <a:pt x="693" y="145"/>
                    <a:pt x="415" y="145"/>
                  </a:cubicBezTo>
                  <a:cubicBezTo>
                    <a:pt x="295" y="145"/>
                    <a:pt x="174" y="137"/>
                    <a:pt x="54" y="121"/>
                  </a:cubicBezTo>
                  <a:cubicBezTo>
                    <a:pt x="22" y="121"/>
                    <a:pt x="0" y="185"/>
                    <a:pt x="43" y="185"/>
                  </a:cubicBezTo>
                  <a:cubicBezTo>
                    <a:pt x="165" y="205"/>
                    <a:pt x="289" y="215"/>
                    <a:pt x="413" y="215"/>
                  </a:cubicBezTo>
                  <a:cubicBezTo>
                    <a:pt x="696" y="215"/>
                    <a:pt x="979" y="164"/>
                    <a:pt x="1242" y="67"/>
                  </a:cubicBezTo>
                  <a:cubicBezTo>
                    <a:pt x="1282" y="57"/>
                    <a:pt x="1276" y="1"/>
                    <a:pt x="1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54"/>
            <p:cNvSpPr/>
            <p:nvPr/>
          </p:nvSpPr>
          <p:spPr>
            <a:xfrm>
              <a:off x="5295792" y="3124085"/>
              <a:ext cx="7623" cy="44867"/>
            </a:xfrm>
            <a:custGeom>
              <a:avLst/>
              <a:gdLst/>
              <a:ahLst/>
              <a:cxnLst/>
              <a:rect l="l" t="t" r="r" b="b"/>
              <a:pathLst>
                <a:path w="105" h="618" extrusionOk="0">
                  <a:moveTo>
                    <a:pt x="44" y="0"/>
                  </a:moveTo>
                  <a:cubicBezTo>
                    <a:pt x="27" y="0"/>
                    <a:pt x="11" y="11"/>
                    <a:pt x="11" y="32"/>
                  </a:cubicBezTo>
                  <a:cubicBezTo>
                    <a:pt x="0" y="216"/>
                    <a:pt x="0" y="410"/>
                    <a:pt x="33" y="594"/>
                  </a:cubicBezTo>
                  <a:cubicBezTo>
                    <a:pt x="33" y="611"/>
                    <a:pt x="44" y="618"/>
                    <a:pt x="57" y="618"/>
                  </a:cubicBezTo>
                  <a:cubicBezTo>
                    <a:pt x="78" y="618"/>
                    <a:pt x="104" y="599"/>
                    <a:pt x="98" y="572"/>
                  </a:cubicBezTo>
                  <a:cubicBezTo>
                    <a:pt x="76" y="400"/>
                    <a:pt x="65" y="216"/>
                    <a:pt x="76" y="32"/>
                  </a:cubicBez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54"/>
            <p:cNvSpPr/>
            <p:nvPr/>
          </p:nvSpPr>
          <p:spPr>
            <a:xfrm>
              <a:off x="5071532" y="3283224"/>
              <a:ext cx="40075" cy="4792"/>
            </a:xfrm>
            <a:custGeom>
              <a:avLst/>
              <a:gdLst/>
              <a:ahLst/>
              <a:cxnLst/>
              <a:rect l="l" t="t" r="r" b="b"/>
              <a:pathLst>
                <a:path w="552" h="66" extrusionOk="0">
                  <a:moveTo>
                    <a:pt x="44" y="1"/>
                  </a:moveTo>
                  <a:cubicBezTo>
                    <a:pt x="0" y="1"/>
                    <a:pt x="0" y="65"/>
                    <a:pt x="44" y="65"/>
                  </a:cubicBezTo>
                  <a:lnTo>
                    <a:pt x="508" y="65"/>
                  </a:lnTo>
                  <a:cubicBezTo>
                    <a:pt x="551" y="65"/>
                    <a:pt x="551" y="1"/>
                    <a:pt x="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54"/>
            <p:cNvSpPr/>
            <p:nvPr/>
          </p:nvSpPr>
          <p:spPr>
            <a:xfrm>
              <a:off x="5419647" y="3308271"/>
              <a:ext cx="44576" cy="9728"/>
            </a:xfrm>
            <a:custGeom>
              <a:avLst/>
              <a:gdLst/>
              <a:ahLst/>
              <a:cxnLst/>
              <a:rect l="l" t="t" r="r" b="b"/>
              <a:pathLst>
                <a:path w="614" h="134" extrusionOk="0">
                  <a:moveTo>
                    <a:pt x="561" y="0"/>
                  </a:moveTo>
                  <a:cubicBezTo>
                    <a:pt x="558" y="0"/>
                    <a:pt x="555" y="0"/>
                    <a:pt x="552" y="1"/>
                  </a:cubicBezTo>
                  <a:cubicBezTo>
                    <a:pt x="432" y="41"/>
                    <a:pt x="306" y="64"/>
                    <a:pt x="178" y="64"/>
                  </a:cubicBezTo>
                  <a:cubicBezTo>
                    <a:pt x="133" y="64"/>
                    <a:pt x="89" y="61"/>
                    <a:pt x="44" y="55"/>
                  </a:cubicBezTo>
                  <a:cubicBezTo>
                    <a:pt x="1" y="55"/>
                    <a:pt x="1" y="120"/>
                    <a:pt x="44" y="131"/>
                  </a:cubicBezTo>
                  <a:cubicBezTo>
                    <a:pt x="73" y="133"/>
                    <a:pt x="102" y="134"/>
                    <a:pt x="131" y="134"/>
                  </a:cubicBezTo>
                  <a:cubicBezTo>
                    <a:pt x="278" y="134"/>
                    <a:pt x="429" y="111"/>
                    <a:pt x="573" y="66"/>
                  </a:cubicBezTo>
                  <a:cubicBezTo>
                    <a:pt x="613" y="56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54"/>
            <p:cNvSpPr/>
            <p:nvPr/>
          </p:nvSpPr>
          <p:spPr>
            <a:xfrm>
              <a:off x="5524771" y="3195378"/>
              <a:ext cx="30637" cy="4792"/>
            </a:xfrm>
            <a:custGeom>
              <a:avLst/>
              <a:gdLst/>
              <a:ahLst/>
              <a:cxnLst/>
              <a:rect l="l" t="t" r="r" b="b"/>
              <a:pathLst>
                <a:path w="422" h="66" extrusionOk="0">
                  <a:moveTo>
                    <a:pt x="33" y="1"/>
                  </a:moveTo>
                  <a:cubicBezTo>
                    <a:pt x="0" y="12"/>
                    <a:pt x="0" y="55"/>
                    <a:pt x="33" y="66"/>
                  </a:cubicBezTo>
                  <a:lnTo>
                    <a:pt x="389" y="66"/>
                  </a:lnTo>
                  <a:cubicBezTo>
                    <a:pt x="422" y="55"/>
                    <a:pt x="422" y="12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54"/>
            <p:cNvSpPr/>
            <p:nvPr/>
          </p:nvSpPr>
          <p:spPr>
            <a:xfrm>
              <a:off x="5264429" y="3002481"/>
              <a:ext cx="27515" cy="4792"/>
            </a:xfrm>
            <a:custGeom>
              <a:avLst/>
              <a:gdLst/>
              <a:ahLst/>
              <a:cxnLst/>
              <a:rect l="l" t="t" r="r" b="b"/>
              <a:pathLst>
                <a:path w="379" h="66" extrusionOk="0">
                  <a:moveTo>
                    <a:pt x="44" y="1"/>
                  </a:moveTo>
                  <a:cubicBezTo>
                    <a:pt x="0" y="1"/>
                    <a:pt x="0" y="66"/>
                    <a:pt x="44" y="66"/>
                  </a:cubicBezTo>
                  <a:lnTo>
                    <a:pt x="335" y="66"/>
                  </a:lnTo>
                  <a:cubicBezTo>
                    <a:pt x="378" y="66"/>
                    <a:pt x="37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54"/>
            <p:cNvSpPr/>
            <p:nvPr/>
          </p:nvSpPr>
          <p:spPr>
            <a:xfrm>
              <a:off x="4253625" y="382725"/>
              <a:ext cx="2322764" cy="1616947"/>
            </a:xfrm>
            <a:custGeom>
              <a:avLst/>
              <a:gdLst/>
              <a:ahLst/>
              <a:cxnLst/>
              <a:rect l="l" t="t" r="r" b="b"/>
              <a:pathLst>
                <a:path w="31994" h="22272" extrusionOk="0">
                  <a:moveTo>
                    <a:pt x="7626" y="0"/>
                  </a:moveTo>
                  <a:cubicBezTo>
                    <a:pt x="2323" y="0"/>
                    <a:pt x="1" y="5033"/>
                    <a:pt x="455" y="8878"/>
                  </a:cubicBezTo>
                  <a:cubicBezTo>
                    <a:pt x="1340" y="16299"/>
                    <a:pt x="7238" y="21159"/>
                    <a:pt x="7616" y="21461"/>
                  </a:cubicBezTo>
                  <a:cubicBezTo>
                    <a:pt x="7616" y="21472"/>
                    <a:pt x="7616" y="21472"/>
                    <a:pt x="7616" y="21483"/>
                  </a:cubicBezTo>
                  <a:cubicBezTo>
                    <a:pt x="7616" y="21915"/>
                    <a:pt x="11364" y="22272"/>
                    <a:pt x="15986" y="22272"/>
                  </a:cubicBezTo>
                  <a:cubicBezTo>
                    <a:pt x="20598" y="22272"/>
                    <a:pt x="24357" y="21915"/>
                    <a:pt x="24357" y="21483"/>
                  </a:cubicBezTo>
                  <a:cubicBezTo>
                    <a:pt x="24357" y="21483"/>
                    <a:pt x="30622" y="16536"/>
                    <a:pt x="31529" y="8878"/>
                  </a:cubicBezTo>
                  <a:cubicBezTo>
                    <a:pt x="31993" y="5033"/>
                    <a:pt x="29671" y="0"/>
                    <a:pt x="24368" y="0"/>
                  </a:cubicBezTo>
                  <a:cubicBezTo>
                    <a:pt x="18503" y="0"/>
                    <a:pt x="15889" y="5206"/>
                    <a:pt x="15889" y="5206"/>
                  </a:cubicBezTo>
                  <a:cubicBezTo>
                    <a:pt x="15889" y="5206"/>
                    <a:pt x="13491" y="0"/>
                    <a:pt x="7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54"/>
            <p:cNvSpPr/>
            <p:nvPr/>
          </p:nvSpPr>
          <p:spPr>
            <a:xfrm>
              <a:off x="5407886" y="1644361"/>
              <a:ext cx="16553" cy="171844"/>
            </a:xfrm>
            <a:custGeom>
              <a:avLst/>
              <a:gdLst/>
              <a:ahLst/>
              <a:cxnLst/>
              <a:rect l="l" t="t" r="r" b="b"/>
              <a:pathLst>
                <a:path w="228" h="2367" extrusionOk="0">
                  <a:moveTo>
                    <a:pt x="33" y="1"/>
                  </a:moveTo>
                  <a:cubicBezTo>
                    <a:pt x="17" y="1"/>
                    <a:pt x="1" y="11"/>
                    <a:pt x="1" y="33"/>
                  </a:cubicBezTo>
                  <a:cubicBezTo>
                    <a:pt x="33" y="627"/>
                    <a:pt x="77" y="1232"/>
                    <a:pt x="120" y="1826"/>
                  </a:cubicBezTo>
                  <a:cubicBezTo>
                    <a:pt x="131" y="1999"/>
                    <a:pt x="152" y="2161"/>
                    <a:pt x="163" y="2334"/>
                  </a:cubicBezTo>
                  <a:cubicBezTo>
                    <a:pt x="163" y="2355"/>
                    <a:pt x="179" y="2366"/>
                    <a:pt x="195" y="2366"/>
                  </a:cubicBezTo>
                  <a:cubicBezTo>
                    <a:pt x="212" y="2366"/>
                    <a:pt x="228" y="2355"/>
                    <a:pt x="228" y="2334"/>
                  </a:cubicBezTo>
                  <a:cubicBezTo>
                    <a:pt x="185" y="1740"/>
                    <a:pt x="141" y="1135"/>
                    <a:pt x="98" y="541"/>
                  </a:cubicBezTo>
                  <a:cubicBezTo>
                    <a:pt x="87" y="368"/>
                    <a:pt x="77" y="195"/>
                    <a:pt x="66" y="33"/>
                  </a:cubicBezTo>
                  <a:cubicBezTo>
                    <a:pt x="66" y="11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54"/>
            <p:cNvSpPr/>
            <p:nvPr/>
          </p:nvSpPr>
          <p:spPr>
            <a:xfrm>
              <a:off x="5393003" y="1107269"/>
              <a:ext cx="17351" cy="495640"/>
            </a:xfrm>
            <a:custGeom>
              <a:avLst/>
              <a:gdLst/>
              <a:ahLst/>
              <a:cxnLst/>
              <a:rect l="l" t="t" r="r" b="b"/>
              <a:pathLst>
                <a:path w="239" h="6827" extrusionOk="0">
                  <a:moveTo>
                    <a:pt x="44" y="0"/>
                  </a:moveTo>
                  <a:cubicBezTo>
                    <a:pt x="28" y="0"/>
                    <a:pt x="12" y="11"/>
                    <a:pt x="12" y="32"/>
                  </a:cubicBezTo>
                  <a:lnTo>
                    <a:pt x="1" y="32"/>
                  </a:lnTo>
                  <a:cubicBezTo>
                    <a:pt x="1" y="918"/>
                    <a:pt x="12" y="1793"/>
                    <a:pt x="22" y="2679"/>
                  </a:cubicBezTo>
                  <a:cubicBezTo>
                    <a:pt x="33" y="3554"/>
                    <a:pt x="55" y="4428"/>
                    <a:pt x="98" y="5314"/>
                  </a:cubicBezTo>
                  <a:cubicBezTo>
                    <a:pt x="120" y="5811"/>
                    <a:pt x="141" y="6297"/>
                    <a:pt x="174" y="6794"/>
                  </a:cubicBezTo>
                  <a:cubicBezTo>
                    <a:pt x="174" y="6815"/>
                    <a:pt x="190" y="6826"/>
                    <a:pt x="206" y="6826"/>
                  </a:cubicBezTo>
                  <a:cubicBezTo>
                    <a:pt x="222" y="6826"/>
                    <a:pt x="238" y="6815"/>
                    <a:pt x="238" y="6794"/>
                  </a:cubicBezTo>
                  <a:cubicBezTo>
                    <a:pt x="184" y="5919"/>
                    <a:pt x="152" y="5044"/>
                    <a:pt x="130" y="4158"/>
                  </a:cubicBezTo>
                  <a:cubicBezTo>
                    <a:pt x="98" y="3284"/>
                    <a:pt x="76" y="2398"/>
                    <a:pt x="76" y="1523"/>
                  </a:cubicBezTo>
                  <a:lnTo>
                    <a:pt x="76" y="32"/>
                  </a:ln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54"/>
            <p:cNvSpPr/>
            <p:nvPr/>
          </p:nvSpPr>
          <p:spPr>
            <a:xfrm>
              <a:off x="4710785" y="760098"/>
              <a:ext cx="41382" cy="499488"/>
            </a:xfrm>
            <a:custGeom>
              <a:avLst/>
              <a:gdLst/>
              <a:ahLst/>
              <a:cxnLst/>
              <a:rect l="l" t="t" r="r" b="b"/>
              <a:pathLst>
                <a:path w="570" h="6880" extrusionOk="0">
                  <a:moveTo>
                    <a:pt x="528" y="0"/>
                  </a:moveTo>
                  <a:cubicBezTo>
                    <a:pt x="515" y="0"/>
                    <a:pt x="502" y="6"/>
                    <a:pt x="498" y="19"/>
                  </a:cubicBezTo>
                  <a:cubicBezTo>
                    <a:pt x="282" y="894"/>
                    <a:pt x="131" y="1779"/>
                    <a:pt x="66" y="2676"/>
                  </a:cubicBezTo>
                  <a:cubicBezTo>
                    <a:pt x="1" y="3572"/>
                    <a:pt x="1" y="4469"/>
                    <a:pt x="77" y="5365"/>
                  </a:cubicBezTo>
                  <a:cubicBezTo>
                    <a:pt x="120" y="5862"/>
                    <a:pt x="195" y="6359"/>
                    <a:pt x="282" y="6856"/>
                  </a:cubicBezTo>
                  <a:cubicBezTo>
                    <a:pt x="282" y="6872"/>
                    <a:pt x="291" y="6879"/>
                    <a:pt x="303" y="6879"/>
                  </a:cubicBezTo>
                  <a:cubicBezTo>
                    <a:pt x="322" y="6879"/>
                    <a:pt x="347" y="6861"/>
                    <a:pt x="347" y="6834"/>
                  </a:cubicBezTo>
                  <a:cubicBezTo>
                    <a:pt x="185" y="5959"/>
                    <a:pt x="98" y="5063"/>
                    <a:pt x="87" y="4177"/>
                  </a:cubicBezTo>
                  <a:cubicBezTo>
                    <a:pt x="77" y="3281"/>
                    <a:pt x="131" y="2384"/>
                    <a:pt x="271" y="1509"/>
                  </a:cubicBezTo>
                  <a:cubicBezTo>
                    <a:pt x="336" y="1013"/>
                    <a:pt x="444" y="526"/>
                    <a:pt x="563" y="40"/>
                  </a:cubicBezTo>
                  <a:cubicBezTo>
                    <a:pt x="569" y="14"/>
                    <a:pt x="548" y="0"/>
                    <a:pt x="52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54"/>
            <p:cNvSpPr/>
            <p:nvPr/>
          </p:nvSpPr>
          <p:spPr>
            <a:xfrm>
              <a:off x="5746418" y="1704618"/>
              <a:ext cx="155945" cy="192245"/>
            </a:xfrm>
            <a:custGeom>
              <a:avLst/>
              <a:gdLst/>
              <a:ahLst/>
              <a:cxnLst/>
              <a:rect l="l" t="t" r="r" b="b"/>
              <a:pathLst>
                <a:path w="2148" h="2648" extrusionOk="0">
                  <a:moveTo>
                    <a:pt x="2093" y="0"/>
                  </a:moveTo>
                  <a:cubicBezTo>
                    <a:pt x="2083" y="0"/>
                    <a:pt x="2073" y="4"/>
                    <a:pt x="2067" y="13"/>
                  </a:cubicBezTo>
                  <a:lnTo>
                    <a:pt x="2078" y="24"/>
                  </a:lnTo>
                  <a:cubicBezTo>
                    <a:pt x="1613" y="737"/>
                    <a:pt x="1095" y="1428"/>
                    <a:pt x="522" y="2065"/>
                  </a:cubicBezTo>
                  <a:cubicBezTo>
                    <a:pt x="360" y="2238"/>
                    <a:pt x="188" y="2422"/>
                    <a:pt x="26" y="2584"/>
                  </a:cubicBezTo>
                  <a:cubicBezTo>
                    <a:pt x="0" y="2609"/>
                    <a:pt x="21" y="2648"/>
                    <a:pt x="47" y="2648"/>
                  </a:cubicBezTo>
                  <a:cubicBezTo>
                    <a:pt x="54" y="2648"/>
                    <a:pt x="62" y="2645"/>
                    <a:pt x="69" y="2638"/>
                  </a:cubicBezTo>
                  <a:cubicBezTo>
                    <a:pt x="674" y="2022"/>
                    <a:pt x="1224" y="1363"/>
                    <a:pt x="1721" y="661"/>
                  </a:cubicBezTo>
                  <a:cubicBezTo>
                    <a:pt x="1862" y="456"/>
                    <a:pt x="2002" y="262"/>
                    <a:pt x="2132" y="56"/>
                  </a:cubicBezTo>
                  <a:cubicBezTo>
                    <a:pt x="2147" y="25"/>
                    <a:pt x="2118" y="0"/>
                    <a:pt x="20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54"/>
            <p:cNvSpPr/>
            <p:nvPr/>
          </p:nvSpPr>
          <p:spPr>
            <a:xfrm>
              <a:off x="6055910" y="759735"/>
              <a:ext cx="40583" cy="511685"/>
            </a:xfrm>
            <a:custGeom>
              <a:avLst/>
              <a:gdLst/>
              <a:ahLst/>
              <a:cxnLst/>
              <a:rect l="l" t="t" r="r" b="b"/>
              <a:pathLst>
                <a:path w="559" h="7048" extrusionOk="0">
                  <a:moveTo>
                    <a:pt x="39" y="0"/>
                  </a:moveTo>
                  <a:cubicBezTo>
                    <a:pt x="19" y="0"/>
                    <a:pt x="1" y="19"/>
                    <a:pt x="7" y="45"/>
                  </a:cubicBezTo>
                  <a:cubicBezTo>
                    <a:pt x="223" y="931"/>
                    <a:pt x="375" y="1828"/>
                    <a:pt x="439" y="2746"/>
                  </a:cubicBezTo>
                  <a:cubicBezTo>
                    <a:pt x="504" y="3653"/>
                    <a:pt x="493" y="4560"/>
                    <a:pt x="407" y="5468"/>
                  </a:cubicBezTo>
                  <a:cubicBezTo>
                    <a:pt x="364" y="5986"/>
                    <a:pt x="288" y="6494"/>
                    <a:pt x="191" y="7012"/>
                  </a:cubicBezTo>
                  <a:cubicBezTo>
                    <a:pt x="184" y="7031"/>
                    <a:pt x="205" y="7047"/>
                    <a:pt x="225" y="7047"/>
                  </a:cubicBezTo>
                  <a:cubicBezTo>
                    <a:pt x="239" y="7047"/>
                    <a:pt x="251" y="7040"/>
                    <a:pt x="256" y="7023"/>
                  </a:cubicBezTo>
                  <a:cubicBezTo>
                    <a:pt x="429" y="6116"/>
                    <a:pt x="526" y="5208"/>
                    <a:pt x="547" y="4279"/>
                  </a:cubicBezTo>
                  <a:cubicBezTo>
                    <a:pt x="558" y="3372"/>
                    <a:pt x="504" y="2454"/>
                    <a:pt x="375" y="1547"/>
                  </a:cubicBezTo>
                  <a:cubicBezTo>
                    <a:pt x="299" y="1028"/>
                    <a:pt x="191" y="521"/>
                    <a:pt x="72" y="24"/>
                  </a:cubicBezTo>
                  <a:cubicBezTo>
                    <a:pt x="64" y="7"/>
                    <a:pt x="51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1118;p51">
            <a:extLst>
              <a:ext uri="{FF2B5EF4-FFF2-40B4-BE49-F238E27FC236}">
                <a16:creationId xmlns:a16="http://schemas.microsoft.com/office/drawing/2014/main" id="{4617BFF1-E761-4F44-8541-5F216E0FDD2C}"/>
              </a:ext>
            </a:extLst>
          </p:cNvPr>
          <p:cNvSpPr/>
          <p:nvPr/>
        </p:nvSpPr>
        <p:spPr>
          <a:xfrm>
            <a:off x="2883310" y="2949922"/>
            <a:ext cx="2677010" cy="2254325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1118;p51">
            <a:extLst>
              <a:ext uri="{FF2B5EF4-FFF2-40B4-BE49-F238E27FC236}">
                <a16:creationId xmlns:a16="http://schemas.microsoft.com/office/drawing/2014/main" id="{AE6F89B9-D1E4-4BC3-B48B-48F63E48BB73}"/>
              </a:ext>
            </a:extLst>
          </p:cNvPr>
          <p:cNvSpPr/>
          <p:nvPr/>
        </p:nvSpPr>
        <p:spPr>
          <a:xfrm>
            <a:off x="123209" y="4388214"/>
            <a:ext cx="2677010" cy="746750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1118;p51">
            <a:extLst>
              <a:ext uri="{FF2B5EF4-FFF2-40B4-BE49-F238E27FC236}">
                <a16:creationId xmlns:a16="http://schemas.microsoft.com/office/drawing/2014/main" id="{C083F39C-59D0-4F42-9FC0-BA01BFE542FD}"/>
              </a:ext>
            </a:extLst>
          </p:cNvPr>
          <p:cNvSpPr/>
          <p:nvPr/>
        </p:nvSpPr>
        <p:spPr>
          <a:xfrm>
            <a:off x="-545857" y="3777503"/>
            <a:ext cx="2677010" cy="746750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92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64"/>
          <p:cNvSpPr/>
          <p:nvPr/>
        </p:nvSpPr>
        <p:spPr>
          <a:xfrm>
            <a:off x="4774500" y="1644756"/>
            <a:ext cx="3693600" cy="235247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7" name="Google Shape;2287;p64"/>
          <p:cNvSpPr txBox="1">
            <a:spLocks noGrp="1"/>
          </p:cNvSpPr>
          <p:nvPr>
            <p:ph type="subTitle" idx="1"/>
          </p:nvPr>
        </p:nvSpPr>
        <p:spPr>
          <a:xfrm>
            <a:off x="4673250" y="2175533"/>
            <a:ext cx="3896100" cy="14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7945"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000" dirty="0"/>
              <a:t>     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89" name="Google Shape;2289;p64"/>
          <p:cNvSpPr txBox="1">
            <a:spLocks noGrp="1"/>
          </p:cNvSpPr>
          <p:nvPr>
            <p:ph type="title"/>
          </p:nvPr>
        </p:nvSpPr>
        <p:spPr>
          <a:xfrm>
            <a:off x="3625702" y="320105"/>
            <a:ext cx="5229398" cy="9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Google Shape;2313;p65">
            <a:extLst>
              <a:ext uri="{FF2B5EF4-FFF2-40B4-BE49-F238E27FC236}">
                <a16:creationId xmlns:a16="http://schemas.microsoft.com/office/drawing/2014/main" id="{8E1A1B7F-AF1A-4636-A4FA-DF047D05A1A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77" y="705394"/>
            <a:ext cx="2952206" cy="403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6" grpId="0" animBg="1"/>
      <p:bldP spid="228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p39"/>
          <p:cNvGrpSpPr/>
          <p:nvPr/>
        </p:nvGrpSpPr>
        <p:grpSpPr>
          <a:xfrm>
            <a:off x="-12180" y="3702662"/>
            <a:ext cx="6502829" cy="1454577"/>
            <a:chOff x="-12180" y="3702662"/>
            <a:chExt cx="6502829" cy="1454577"/>
          </a:xfrm>
        </p:grpSpPr>
        <p:sp>
          <p:nvSpPr>
            <p:cNvPr id="491" name="Google Shape;491;p39"/>
            <p:cNvSpPr/>
            <p:nvPr/>
          </p:nvSpPr>
          <p:spPr>
            <a:xfrm flipH="1">
              <a:off x="4" y="3702662"/>
              <a:ext cx="6315758" cy="1444671"/>
            </a:xfrm>
            <a:custGeom>
              <a:avLst/>
              <a:gdLst/>
              <a:ahLst/>
              <a:cxnLst/>
              <a:rect l="l" t="t" r="r" b="b"/>
              <a:pathLst>
                <a:path w="212813" h="48679" extrusionOk="0">
                  <a:moveTo>
                    <a:pt x="197387" y="0"/>
                  </a:moveTo>
                  <a:cubicBezTo>
                    <a:pt x="196803" y="0"/>
                    <a:pt x="196218" y="31"/>
                    <a:pt x="195634" y="94"/>
                  </a:cubicBezTo>
                  <a:cubicBezTo>
                    <a:pt x="188977" y="808"/>
                    <a:pt x="182849" y="6049"/>
                    <a:pt x="181803" y="12667"/>
                  </a:cubicBezTo>
                  <a:cubicBezTo>
                    <a:pt x="180963" y="11748"/>
                    <a:pt x="179785" y="11338"/>
                    <a:pt x="178574" y="11338"/>
                  </a:cubicBezTo>
                  <a:cubicBezTo>
                    <a:pt x="176201" y="11338"/>
                    <a:pt x="173706" y="12917"/>
                    <a:pt x="173399" y="15340"/>
                  </a:cubicBezTo>
                  <a:cubicBezTo>
                    <a:pt x="172328" y="14509"/>
                    <a:pt x="171016" y="14130"/>
                    <a:pt x="169684" y="14130"/>
                  </a:cubicBezTo>
                  <a:cubicBezTo>
                    <a:pt x="166755" y="14130"/>
                    <a:pt x="163728" y="15963"/>
                    <a:pt x="162950" y="18847"/>
                  </a:cubicBezTo>
                  <a:cubicBezTo>
                    <a:pt x="162566" y="13759"/>
                    <a:pt x="159026" y="9047"/>
                    <a:pt x="154248" y="7274"/>
                  </a:cubicBezTo>
                  <a:cubicBezTo>
                    <a:pt x="152798" y="6733"/>
                    <a:pt x="151256" y="6473"/>
                    <a:pt x="149712" y="6473"/>
                  </a:cubicBezTo>
                  <a:cubicBezTo>
                    <a:pt x="146170" y="6473"/>
                    <a:pt x="142612" y="7844"/>
                    <a:pt x="140100" y="10351"/>
                  </a:cubicBezTo>
                  <a:cubicBezTo>
                    <a:pt x="138436" y="4031"/>
                    <a:pt x="131781" y="20"/>
                    <a:pt x="125223" y="20"/>
                  </a:cubicBezTo>
                  <a:cubicBezTo>
                    <a:pt x="124007" y="20"/>
                    <a:pt x="122794" y="158"/>
                    <a:pt x="121617" y="444"/>
                  </a:cubicBezTo>
                  <a:cubicBezTo>
                    <a:pt x="114093" y="2277"/>
                    <a:pt x="108422" y="8974"/>
                    <a:pt x="106152" y="16373"/>
                  </a:cubicBezTo>
                  <a:cubicBezTo>
                    <a:pt x="105593" y="15844"/>
                    <a:pt x="104856" y="15606"/>
                    <a:pt x="104103" y="15606"/>
                  </a:cubicBezTo>
                  <a:cubicBezTo>
                    <a:pt x="102566" y="15606"/>
                    <a:pt x="100962" y="16600"/>
                    <a:pt x="100673" y="18146"/>
                  </a:cubicBezTo>
                  <a:cubicBezTo>
                    <a:pt x="99323" y="15942"/>
                    <a:pt x="96732" y="14780"/>
                    <a:pt x="94164" y="14780"/>
                  </a:cubicBezTo>
                  <a:cubicBezTo>
                    <a:pt x="92136" y="14780"/>
                    <a:pt x="90123" y="15505"/>
                    <a:pt x="88748" y="17014"/>
                  </a:cubicBezTo>
                  <a:cubicBezTo>
                    <a:pt x="88398" y="13315"/>
                    <a:pt x="84599" y="10792"/>
                    <a:pt x="80996" y="10792"/>
                  </a:cubicBezTo>
                  <a:cubicBezTo>
                    <a:pt x="79352" y="10792"/>
                    <a:pt x="77749" y="11317"/>
                    <a:pt x="76532" y="12495"/>
                  </a:cubicBezTo>
                  <a:cubicBezTo>
                    <a:pt x="73564" y="6533"/>
                    <a:pt x="67027" y="2556"/>
                    <a:pt x="60384" y="2556"/>
                  </a:cubicBezTo>
                  <a:cubicBezTo>
                    <a:pt x="60007" y="2556"/>
                    <a:pt x="59631" y="2569"/>
                    <a:pt x="59254" y="2595"/>
                  </a:cubicBezTo>
                  <a:cubicBezTo>
                    <a:pt x="52239" y="3078"/>
                    <a:pt x="45741" y="8094"/>
                    <a:pt x="43498" y="14764"/>
                  </a:cubicBezTo>
                  <a:cubicBezTo>
                    <a:pt x="41935" y="13143"/>
                    <a:pt x="39699" y="12350"/>
                    <a:pt x="37456" y="12350"/>
                  </a:cubicBezTo>
                  <a:cubicBezTo>
                    <a:pt x="34866" y="12350"/>
                    <a:pt x="32265" y="13408"/>
                    <a:pt x="30680" y="15473"/>
                  </a:cubicBezTo>
                  <a:cubicBezTo>
                    <a:pt x="27957" y="11067"/>
                    <a:pt x="22838" y="8265"/>
                    <a:pt x="17672" y="8265"/>
                  </a:cubicBezTo>
                  <a:cubicBezTo>
                    <a:pt x="17376" y="8265"/>
                    <a:pt x="17079" y="8274"/>
                    <a:pt x="16783" y="8293"/>
                  </a:cubicBezTo>
                  <a:cubicBezTo>
                    <a:pt x="11323" y="8643"/>
                    <a:pt x="6175" y="12184"/>
                    <a:pt x="3899" y="17167"/>
                  </a:cubicBezTo>
                  <a:cubicBezTo>
                    <a:pt x="2860" y="16148"/>
                    <a:pt x="1457" y="15671"/>
                    <a:pt x="1" y="15651"/>
                  </a:cubicBezTo>
                  <a:lnTo>
                    <a:pt x="1" y="48110"/>
                  </a:lnTo>
                  <a:cubicBezTo>
                    <a:pt x="44265" y="48130"/>
                    <a:pt x="182677" y="48672"/>
                    <a:pt x="212813" y="48679"/>
                  </a:cubicBezTo>
                  <a:lnTo>
                    <a:pt x="212813" y="7949"/>
                  </a:lnTo>
                  <a:cubicBezTo>
                    <a:pt x="209173" y="3181"/>
                    <a:pt x="203342" y="0"/>
                    <a:pt x="197387" y="0"/>
                  </a:cubicBezTo>
                  <a:close/>
                </a:path>
              </a:pathLst>
            </a:custGeom>
            <a:solidFill>
              <a:srgbClr val="8FD5DB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92" name="Google Shape;492;p39"/>
            <p:cNvGrpSpPr/>
            <p:nvPr/>
          </p:nvGrpSpPr>
          <p:grpSpPr>
            <a:xfrm>
              <a:off x="-12180" y="4425251"/>
              <a:ext cx="6502829" cy="731987"/>
              <a:chOff x="2034925" y="2266375"/>
              <a:chExt cx="5324950" cy="599400"/>
            </a:xfrm>
          </p:grpSpPr>
          <p:sp>
            <p:nvSpPr>
              <p:cNvPr id="493" name="Google Shape;493;p39"/>
              <p:cNvSpPr/>
              <p:nvPr/>
            </p:nvSpPr>
            <p:spPr>
              <a:xfrm>
                <a:off x="2034925" y="2508750"/>
                <a:ext cx="532495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212998" h="4918" extrusionOk="0">
                    <a:moveTo>
                      <a:pt x="1" y="0"/>
                    </a:moveTo>
                    <a:lnTo>
                      <a:pt x="1" y="4917"/>
                    </a:lnTo>
                    <a:lnTo>
                      <a:pt x="212998" y="4917"/>
                    </a:lnTo>
                    <a:lnTo>
                      <a:pt x="2129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39"/>
              <p:cNvSpPr/>
              <p:nvPr/>
            </p:nvSpPr>
            <p:spPr>
              <a:xfrm>
                <a:off x="33993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15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39"/>
              <p:cNvSpPr/>
              <p:nvPr/>
            </p:nvSpPr>
            <p:spPr>
              <a:xfrm>
                <a:off x="344545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9" y="881"/>
                      <a:pt x="1139" y="570"/>
                    </a:cubicBezTo>
                    <a:cubicBezTo>
                      <a:pt x="1139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39"/>
              <p:cNvSpPr/>
              <p:nvPr/>
            </p:nvSpPr>
            <p:spPr>
              <a:xfrm>
                <a:off x="3803775" y="2266375"/>
                <a:ext cx="12047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18" y="23976"/>
                    </a:lnTo>
                    <a:lnTo>
                      <a:pt x="4818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39"/>
              <p:cNvSpPr/>
              <p:nvPr/>
            </p:nvSpPr>
            <p:spPr>
              <a:xfrm>
                <a:off x="384977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39"/>
              <p:cNvSpPr/>
              <p:nvPr/>
            </p:nvSpPr>
            <p:spPr>
              <a:xfrm>
                <a:off x="42081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9"/>
              <p:cNvSpPr/>
              <p:nvPr/>
            </p:nvSpPr>
            <p:spPr>
              <a:xfrm>
                <a:off x="42541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9"/>
              <p:cNvSpPr/>
              <p:nvPr/>
            </p:nvSpPr>
            <p:spPr>
              <a:xfrm>
                <a:off x="4612275" y="2266375"/>
                <a:ext cx="12080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23976" extrusionOk="0">
                    <a:moveTo>
                      <a:pt x="2416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31" y="23976"/>
                    </a:lnTo>
                    <a:lnTo>
                      <a:pt x="4831" y="4964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9"/>
              <p:cNvSpPr/>
              <p:nvPr/>
            </p:nvSpPr>
            <p:spPr>
              <a:xfrm>
                <a:off x="4658425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39"/>
              <p:cNvSpPr/>
              <p:nvPr/>
            </p:nvSpPr>
            <p:spPr>
              <a:xfrm>
                <a:off x="2186475" y="2266375"/>
                <a:ext cx="12045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18" y="23976"/>
                    </a:lnTo>
                    <a:lnTo>
                      <a:pt x="4818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39"/>
              <p:cNvSpPr/>
              <p:nvPr/>
            </p:nvSpPr>
            <p:spPr>
              <a:xfrm>
                <a:off x="2232450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9"/>
              <p:cNvSpPr/>
              <p:nvPr/>
            </p:nvSpPr>
            <p:spPr>
              <a:xfrm>
                <a:off x="25908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39"/>
              <p:cNvSpPr/>
              <p:nvPr/>
            </p:nvSpPr>
            <p:spPr>
              <a:xfrm>
                <a:off x="26368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39"/>
              <p:cNvSpPr/>
              <p:nvPr/>
            </p:nvSpPr>
            <p:spPr>
              <a:xfrm>
                <a:off x="29951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9"/>
              <p:cNvSpPr/>
              <p:nvPr/>
            </p:nvSpPr>
            <p:spPr>
              <a:xfrm>
                <a:off x="304112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9"/>
              <p:cNvSpPr/>
              <p:nvPr/>
            </p:nvSpPr>
            <p:spPr>
              <a:xfrm>
                <a:off x="501677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9"/>
              <p:cNvSpPr/>
              <p:nvPr/>
            </p:nvSpPr>
            <p:spPr>
              <a:xfrm>
                <a:off x="5062750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9"/>
              <p:cNvSpPr/>
              <p:nvPr/>
            </p:nvSpPr>
            <p:spPr>
              <a:xfrm>
                <a:off x="54211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9"/>
              <p:cNvSpPr/>
              <p:nvPr/>
            </p:nvSpPr>
            <p:spPr>
              <a:xfrm>
                <a:off x="54671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9"/>
              <p:cNvSpPr/>
              <p:nvPr/>
            </p:nvSpPr>
            <p:spPr>
              <a:xfrm>
                <a:off x="58254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9"/>
              <p:cNvSpPr/>
              <p:nvPr/>
            </p:nvSpPr>
            <p:spPr>
              <a:xfrm>
                <a:off x="587142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7" y="1132"/>
                      <a:pt x="1138" y="881"/>
                      <a:pt x="1138" y="570"/>
                    </a:cubicBezTo>
                    <a:cubicBezTo>
                      <a:pt x="1138" y="252"/>
                      <a:pt x="887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9"/>
              <p:cNvSpPr/>
              <p:nvPr/>
            </p:nvSpPr>
            <p:spPr>
              <a:xfrm>
                <a:off x="622975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9"/>
              <p:cNvSpPr/>
              <p:nvPr/>
            </p:nvSpPr>
            <p:spPr>
              <a:xfrm>
                <a:off x="627575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0" y="252"/>
                      <a:pt x="0" y="570"/>
                    </a:cubicBezTo>
                    <a:cubicBezTo>
                      <a:pt x="0" y="881"/>
                      <a:pt x="259" y="1132"/>
                      <a:pt x="570" y="1132"/>
                    </a:cubicBezTo>
                    <a:cubicBezTo>
                      <a:pt x="887" y="1132"/>
                      <a:pt x="1139" y="881"/>
                      <a:pt x="1139" y="570"/>
                    </a:cubicBezTo>
                    <a:cubicBezTo>
                      <a:pt x="1139" y="252"/>
                      <a:pt x="887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9"/>
              <p:cNvSpPr/>
              <p:nvPr/>
            </p:nvSpPr>
            <p:spPr>
              <a:xfrm>
                <a:off x="6634075" y="2266375"/>
                <a:ext cx="12065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9"/>
              <p:cNvSpPr/>
              <p:nvPr/>
            </p:nvSpPr>
            <p:spPr>
              <a:xfrm>
                <a:off x="6680250" y="2550100"/>
                <a:ext cx="283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3" extrusionOk="0">
                    <a:moveTo>
                      <a:pt x="563" y="1"/>
                    </a:moveTo>
                    <a:cubicBezTo>
                      <a:pt x="252" y="1"/>
                      <a:pt x="0" y="252"/>
                      <a:pt x="0" y="570"/>
                    </a:cubicBezTo>
                    <a:cubicBezTo>
                      <a:pt x="0" y="881"/>
                      <a:pt x="252" y="1132"/>
                      <a:pt x="563" y="1132"/>
                    </a:cubicBezTo>
                    <a:cubicBezTo>
                      <a:pt x="880" y="1132"/>
                      <a:pt x="1132" y="881"/>
                      <a:pt x="1132" y="570"/>
                    </a:cubicBezTo>
                    <a:cubicBezTo>
                      <a:pt x="1132" y="252"/>
                      <a:pt x="880" y="1"/>
                      <a:pt x="563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9"/>
              <p:cNvSpPr/>
              <p:nvPr/>
            </p:nvSpPr>
            <p:spPr>
              <a:xfrm>
                <a:off x="70384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39"/>
              <p:cNvSpPr/>
              <p:nvPr/>
            </p:nvSpPr>
            <p:spPr>
              <a:xfrm>
                <a:off x="7084575" y="2550100"/>
                <a:ext cx="283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3" extrusionOk="0">
                    <a:moveTo>
                      <a:pt x="563" y="1"/>
                    </a:moveTo>
                    <a:cubicBezTo>
                      <a:pt x="252" y="1"/>
                      <a:pt x="0" y="252"/>
                      <a:pt x="0" y="570"/>
                    </a:cubicBezTo>
                    <a:cubicBezTo>
                      <a:pt x="0" y="881"/>
                      <a:pt x="252" y="1132"/>
                      <a:pt x="563" y="1132"/>
                    </a:cubicBezTo>
                    <a:cubicBezTo>
                      <a:pt x="881" y="1132"/>
                      <a:pt x="1132" y="881"/>
                      <a:pt x="1132" y="570"/>
                    </a:cubicBezTo>
                    <a:cubicBezTo>
                      <a:pt x="1132" y="252"/>
                      <a:pt x="881" y="1"/>
                      <a:pt x="563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20" name="Google Shape;520;p39"/>
          <p:cNvGrpSpPr/>
          <p:nvPr/>
        </p:nvGrpSpPr>
        <p:grpSpPr>
          <a:xfrm>
            <a:off x="3343004" y="3702662"/>
            <a:ext cx="7417220" cy="1454577"/>
            <a:chOff x="3343004" y="3702662"/>
            <a:chExt cx="7417220" cy="1454577"/>
          </a:xfrm>
        </p:grpSpPr>
        <p:grpSp>
          <p:nvGrpSpPr>
            <p:cNvPr id="521" name="Google Shape;521;p39"/>
            <p:cNvGrpSpPr/>
            <p:nvPr/>
          </p:nvGrpSpPr>
          <p:grpSpPr>
            <a:xfrm>
              <a:off x="3343004" y="3702662"/>
              <a:ext cx="6315758" cy="1444671"/>
              <a:chOff x="2037400" y="1663025"/>
              <a:chExt cx="5320325" cy="1216975"/>
            </a:xfrm>
          </p:grpSpPr>
          <p:sp>
            <p:nvSpPr>
              <p:cNvPr id="522" name="Google Shape;522;p39"/>
              <p:cNvSpPr/>
              <p:nvPr/>
            </p:nvSpPr>
            <p:spPr>
              <a:xfrm>
                <a:off x="2037400" y="1663025"/>
                <a:ext cx="5320325" cy="1216975"/>
              </a:xfrm>
              <a:custGeom>
                <a:avLst/>
                <a:gdLst/>
                <a:ahLst/>
                <a:cxnLst/>
                <a:rect l="l" t="t" r="r" b="b"/>
                <a:pathLst>
                  <a:path w="212813" h="48679" extrusionOk="0">
                    <a:moveTo>
                      <a:pt x="197387" y="0"/>
                    </a:moveTo>
                    <a:cubicBezTo>
                      <a:pt x="196803" y="0"/>
                      <a:pt x="196218" y="31"/>
                      <a:pt x="195634" y="94"/>
                    </a:cubicBezTo>
                    <a:cubicBezTo>
                      <a:pt x="188977" y="808"/>
                      <a:pt x="182849" y="6049"/>
                      <a:pt x="181803" y="12667"/>
                    </a:cubicBezTo>
                    <a:cubicBezTo>
                      <a:pt x="180963" y="11748"/>
                      <a:pt x="179785" y="11338"/>
                      <a:pt x="178574" y="11338"/>
                    </a:cubicBezTo>
                    <a:cubicBezTo>
                      <a:pt x="176201" y="11338"/>
                      <a:pt x="173706" y="12917"/>
                      <a:pt x="173399" y="15340"/>
                    </a:cubicBezTo>
                    <a:cubicBezTo>
                      <a:pt x="172328" y="14509"/>
                      <a:pt x="171016" y="14130"/>
                      <a:pt x="169684" y="14130"/>
                    </a:cubicBezTo>
                    <a:cubicBezTo>
                      <a:pt x="166755" y="14130"/>
                      <a:pt x="163728" y="15963"/>
                      <a:pt x="162950" y="18847"/>
                    </a:cubicBezTo>
                    <a:cubicBezTo>
                      <a:pt x="162566" y="13759"/>
                      <a:pt x="159026" y="9047"/>
                      <a:pt x="154248" y="7274"/>
                    </a:cubicBezTo>
                    <a:cubicBezTo>
                      <a:pt x="152798" y="6733"/>
                      <a:pt x="151256" y="6473"/>
                      <a:pt x="149712" y="6473"/>
                    </a:cubicBezTo>
                    <a:cubicBezTo>
                      <a:pt x="146170" y="6473"/>
                      <a:pt x="142612" y="7844"/>
                      <a:pt x="140100" y="10351"/>
                    </a:cubicBezTo>
                    <a:cubicBezTo>
                      <a:pt x="138436" y="4031"/>
                      <a:pt x="131781" y="20"/>
                      <a:pt x="125223" y="20"/>
                    </a:cubicBezTo>
                    <a:cubicBezTo>
                      <a:pt x="124007" y="20"/>
                      <a:pt x="122794" y="158"/>
                      <a:pt x="121617" y="444"/>
                    </a:cubicBezTo>
                    <a:cubicBezTo>
                      <a:pt x="114093" y="2277"/>
                      <a:pt x="108422" y="8974"/>
                      <a:pt x="106152" y="16373"/>
                    </a:cubicBezTo>
                    <a:cubicBezTo>
                      <a:pt x="105593" y="15844"/>
                      <a:pt x="104856" y="15606"/>
                      <a:pt x="104103" y="15606"/>
                    </a:cubicBezTo>
                    <a:cubicBezTo>
                      <a:pt x="102566" y="15606"/>
                      <a:pt x="100962" y="16600"/>
                      <a:pt x="100673" y="18146"/>
                    </a:cubicBezTo>
                    <a:cubicBezTo>
                      <a:pt x="99323" y="15942"/>
                      <a:pt x="96732" y="14780"/>
                      <a:pt x="94164" y="14780"/>
                    </a:cubicBezTo>
                    <a:cubicBezTo>
                      <a:pt x="92136" y="14780"/>
                      <a:pt x="90123" y="15505"/>
                      <a:pt x="88748" y="17014"/>
                    </a:cubicBezTo>
                    <a:cubicBezTo>
                      <a:pt x="88398" y="13315"/>
                      <a:pt x="84599" y="10792"/>
                      <a:pt x="80996" y="10792"/>
                    </a:cubicBezTo>
                    <a:cubicBezTo>
                      <a:pt x="79352" y="10792"/>
                      <a:pt x="77749" y="11317"/>
                      <a:pt x="76532" y="12495"/>
                    </a:cubicBezTo>
                    <a:cubicBezTo>
                      <a:pt x="73564" y="6533"/>
                      <a:pt x="67027" y="2556"/>
                      <a:pt x="60384" y="2556"/>
                    </a:cubicBezTo>
                    <a:cubicBezTo>
                      <a:pt x="60007" y="2556"/>
                      <a:pt x="59631" y="2569"/>
                      <a:pt x="59254" y="2595"/>
                    </a:cubicBezTo>
                    <a:cubicBezTo>
                      <a:pt x="52239" y="3078"/>
                      <a:pt x="45741" y="8094"/>
                      <a:pt x="43498" y="14764"/>
                    </a:cubicBezTo>
                    <a:cubicBezTo>
                      <a:pt x="41935" y="13143"/>
                      <a:pt x="39699" y="12350"/>
                      <a:pt x="37456" y="12350"/>
                    </a:cubicBezTo>
                    <a:cubicBezTo>
                      <a:pt x="34866" y="12350"/>
                      <a:pt x="32265" y="13408"/>
                      <a:pt x="30680" y="15473"/>
                    </a:cubicBezTo>
                    <a:cubicBezTo>
                      <a:pt x="27957" y="11067"/>
                      <a:pt x="22838" y="8265"/>
                      <a:pt x="17672" y="8265"/>
                    </a:cubicBezTo>
                    <a:cubicBezTo>
                      <a:pt x="17376" y="8265"/>
                      <a:pt x="17079" y="8274"/>
                      <a:pt x="16783" y="8293"/>
                    </a:cubicBezTo>
                    <a:cubicBezTo>
                      <a:pt x="11323" y="8643"/>
                      <a:pt x="6175" y="12184"/>
                      <a:pt x="3899" y="17167"/>
                    </a:cubicBezTo>
                    <a:cubicBezTo>
                      <a:pt x="2860" y="16148"/>
                      <a:pt x="1457" y="15671"/>
                      <a:pt x="1" y="15651"/>
                    </a:cubicBezTo>
                    <a:lnTo>
                      <a:pt x="1" y="48110"/>
                    </a:lnTo>
                    <a:cubicBezTo>
                      <a:pt x="44265" y="48130"/>
                      <a:pt x="182677" y="48672"/>
                      <a:pt x="212813" y="48679"/>
                    </a:cubicBezTo>
                    <a:lnTo>
                      <a:pt x="212813" y="7949"/>
                    </a:lnTo>
                    <a:cubicBezTo>
                      <a:pt x="209173" y="3181"/>
                      <a:pt x="203342" y="0"/>
                      <a:pt x="197387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9"/>
              <p:cNvSpPr/>
              <p:nvPr/>
            </p:nvSpPr>
            <p:spPr>
              <a:xfrm>
                <a:off x="5123150" y="1808775"/>
                <a:ext cx="56775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71" extrusionOk="0">
                    <a:moveTo>
                      <a:pt x="1132" y="1"/>
                    </a:moveTo>
                    <a:cubicBezTo>
                      <a:pt x="510" y="1"/>
                      <a:pt x="0" y="510"/>
                      <a:pt x="0" y="1139"/>
                    </a:cubicBezTo>
                    <a:cubicBezTo>
                      <a:pt x="0" y="1761"/>
                      <a:pt x="510" y="2271"/>
                      <a:pt x="1132" y="2271"/>
                    </a:cubicBezTo>
                    <a:cubicBezTo>
                      <a:pt x="1761" y="2271"/>
                      <a:pt x="2270" y="1761"/>
                      <a:pt x="2270" y="1139"/>
                    </a:cubicBezTo>
                    <a:cubicBezTo>
                      <a:pt x="2270" y="510"/>
                      <a:pt x="1761" y="1"/>
                      <a:pt x="1132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9"/>
              <p:cNvSpPr/>
              <p:nvPr/>
            </p:nvSpPr>
            <p:spPr>
              <a:xfrm>
                <a:off x="5953150" y="2149250"/>
                <a:ext cx="56775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71" extrusionOk="0">
                    <a:moveTo>
                      <a:pt x="1132" y="1"/>
                    </a:moveTo>
                    <a:cubicBezTo>
                      <a:pt x="503" y="1"/>
                      <a:pt x="0" y="510"/>
                      <a:pt x="0" y="1139"/>
                    </a:cubicBezTo>
                    <a:cubicBezTo>
                      <a:pt x="0" y="1768"/>
                      <a:pt x="503" y="2270"/>
                      <a:pt x="1132" y="2270"/>
                    </a:cubicBezTo>
                    <a:cubicBezTo>
                      <a:pt x="1761" y="2270"/>
                      <a:pt x="2270" y="1768"/>
                      <a:pt x="2270" y="1139"/>
                    </a:cubicBezTo>
                    <a:cubicBezTo>
                      <a:pt x="2270" y="510"/>
                      <a:pt x="1761" y="1"/>
                      <a:pt x="1132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9"/>
              <p:cNvSpPr/>
              <p:nvPr/>
            </p:nvSpPr>
            <p:spPr>
              <a:xfrm>
                <a:off x="4915700" y="2003825"/>
                <a:ext cx="92325" cy="923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694" extrusionOk="0">
                    <a:moveTo>
                      <a:pt x="1846" y="1"/>
                    </a:moveTo>
                    <a:cubicBezTo>
                      <a:pt x="827" y="1"/>
                      <a:pt x="0" y="828"/>
                      <a:pt x="0" y="1847"/>
                    </a:cubicBezTo>
                    <a:cubicBezTo>
                      <a:pt x="0" y="2866"/>
                      <a:pt x="827" y="3693"/>
                      <a:pt x="1846" y="3693"/>
                    </a:cubicBezTo>
                    <a:cubicBezTo>
                      <a:pt x="2865" y="3693"/>
                      <a:pt x="3693" y="2866"/>
                      <a:pt x="3693" y="1847"/>
                    </a:cubicBezTo>
                    <a:cubicBezTo>
                      <a:pt x="3693" y="828"/>
                      <a:pt x="2865" y="1"/>
                      <a:pt x="1846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9"/>
              <p:cNvSpPr/>
              <p:nvPr/>
            </p:nvSpPr>
            <p:spPr>
              <a:xfrm>
                <a:off x="5766875" y="1971900"/>
                <a:ext cx="355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424" extrusionOk="0">
                    <a:moveTo>
                      <a:pt x="715" y="1"/>
                    </a:moveTo>
                    <a:cubicBezTo>
                      <a:pt x="324" y="1"/>
                      <a:pt x="0" y="318"/>
                      <a:pt x="0" y="715"/>
                    </a:cubicBezTo>
                    <a:cubicBezTo>
                      <a:pt x="0" y="1106"/>
                      <a:pt x="324" y="1423"/>
                      <a:pt x="715" y="1423"/>
                    </a:cubicBezTo>
                    <a:cubicBezTo>
                      <a:pt x="1105" y="1423"/>
                      <a:pt x="1423" y="1106"/>
                      <a:pt x="1423" y="715"/>
                    </a:cubicBezTo>
                    <a:cubicBezTo>
                      <a:pt x="1423" y="318"/>
                      <a:pt x="1105" y="1"/>
                      <a:pt x="715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9"/>
              <p:cNvSpPr/>
              <p:nvPr/>
            </p:nvSpPr>
            <p:spPr>
              <a:xfrm>
                <a:off x="5396125" y="1979025"/>
                <a:ext cx="213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854" extrusionOk="0">
                    <a:moveTo>
                      <a:pt x="430" y="0"/>
                    </a:moveTo>
                    <a:cubicBezTo>
                      <a:pt x="192" y="0"/>
                      <a:pt x="0" y="192"/>
                      <a:pt x="0" y="430"/>
                    </a:cubicBezTo>
                    <a:cubicBezTo>
                      <a:pt x="0" y="662"/>
                      <a:pt x="192" y="854"/>
                      <a:pt x="430" y="854"/>
                    </a:cubicBezTo>
                    <a:cubicBezTo>
                      <a:pt x="662" y="854"/>
                      <a:pt x="854" y="662"/>
                      <a:pt x="854" y="430"/>
                    </a:cubicBezTo>
                    <a:cubicBezTo>
                      <a:pt x="854" y="192"/>
                      <a:pt x="662" y="0"/>
                      <a:pt x="430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39"/>
              <p:cNvSpPr/>
              <p:nvPr/>
            </p:nvSpPr>
            <p:spPr>
              <a:xfrm>
                <a:off x="6229750" y="2103275"/>
                <a:ext cx="21200" cy="2120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848" extrusionOk="0">
                    <a:moveTo>
                      <a:pt x="424" y="0"/>
                    </a:moveTo>
                    <a:cubicBezTo>
                      <a:pt x="193" y="0"/>
                      <a:pt x="1" y="185"/>
                      <a:pt x="1" y="424"/>
                    </a:cubicBezTo>
                    <a:cubicBezTo>
                      <a:pt x="1" y="662"/>
                      <a:pt x="193" y="847"/>
                      <a:pt x="424" y="847"/>
                    </a:cubicBezTo>
                    <a:cubicBezTo>
                      <a:pt x="663" y="847"/>
                      <a:pt x="848" y="662"/>
                      <a:pt x="848" y="424"/>
                    </a:cubicBezTo>
                    <a:cubicBezTo>
                      <a:pt x="848" y="185"/>
                      <a:pt x="663" y="0"/>
                      <a:pt x="424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9"/>
              <p:cNvSpPr/>
              <p:nvPr/>
            </p:nvSpPr>
            <p:spPr>
              <a:xfrm>
                <a:off x="6768750" y="1833600"/>
                <a:ext cx="21375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5" extrusionOk="0">
                    <a:moveTo>
                      <a:pt x="431" y="1"/>
                    </a:moveTo>
                    <a:cubicBezTo>
                      <a:pt x="192" y="1"/>
                      <a:pt x="1" y="192"/>
                      <a:pt x="1" y="431"/>
                    </a:cubicBezTo>
                    <a:cubicBezTo>
                      <a:pt x="1" y="662"/>
                      <a:pt x="192" y="854"/>
                      <a:pt x="431" y="854"/>
                    </a:cubicBezTo>
                    <a:cubicBezTo>
                      <a:pt x="662" y="854"/>
                      <a:pt x="854" y="662"/>
                      <a:pt x="854" y="431"/>
                    </a:cubicBezTo>
                    <a:cubicBezTo>
                      <a:pt x="854" y="192"/>
                      <a:pt x="662" y="1"/>
                      <a:pt x="431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9"/>
              <p:cNvSpPr/>
              <p:nvPr/>
            </p:nvSpPr>
            <p:spPr>
              <a:xfrm>
                <a:off x="6972900" y="1773375"/>
                <a:ext cx="4965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987" extrusionOk="0">
                    <a:moveTo>
                      <a:pt x="993" y="1"/>
                    </a:moveTo>
                    <a:cubicBezTo>
                      <a:pt x="444" y="1"/>
                      <a:pt x="1" y="444"/>
                      <a:pt x="1" y="993"/>
                    </a:cubicBezTo>
                    <a:cubicBezTo>
                      <a:pt x="1" y="1543"/>
                      <a:pt x="444" y="1986"/>
                      <a:pt x="993" y="1986"/>
                    </a:cubicBezTo>
                    <a:cubicBezTo>
                      <a:pt x="1542" y="1986"/>
                      <a:pt x="1986" y="1543"/>
                      <a:pt x="1986" y="993"/>
                    </a:cubicBezTo>
                    <a:cubicBezTo>
                      <a:pt x="1986" y="444"/>
                      <a:pt x="1542" y="1"/>
                      <a:pt x="993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9"/>
              <p:cNvSpPr/>
              <p:nvPr/>
            </p:nvSpPr>
            <p:spPr>
              <a:xfrm>
                <a:off x="7143125" y="1872650"/>
                <a:ext cx="8522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409" extrusionOk="0">
                    <a:moveTo>
                      <a:pt x="1702" y="0"/>
                    </a:moveTo>
                    <a:cubicBezTo>
                      <a:pt x="762" y="0"/>
                      <a:pt x="1" y="761"/>
                      <a:pt x="1" y="1701"/>
                    </a:cubicBezTo>
                    <a:cubicBezTo>
                      <a:pt x="1" y="2641"/>
                      <a:pt x="762" y="3408"/>
                      <a:pt x="1702" y="3408"/>
                    </a:cubicBezTo>
                    <a:cubicBezTo>
                      <a:pt x="2641" y="3408"/>
                      <a:pt x="3409" y="2641"/>
                      <a:pt x="3409" y="1701"/>
                    </a:cubicBezTo>
                    <a:cubicBezTo>
                      <a:pt x="3409" y="761"/>
                      <a:pt x="2641" y="0"/>
                      <a:pt x="1702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9"/>
              <p:cNvSpPr/>
              <p:nvPr/>
            </p:nvSpPr>
            <p:spPr>
              <a:xfrm>
                <a:off x="4326900" y="2149250"/>
                <a:ext cx="4965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986" extrusionOk="0">
                    <a:moveTo>
                      <a:pt x="993" y="1"/>
                    </a:moveTo>
                    <a:cubicBezTo>
                      <a:pt x="444" y="1"/>
                      <a:pt x="0" y="444"/>
                      <a:pt x="0" y="993"/>
                    </a:cubicBezTo>
                    <a:cubicBezTo>
                      <a:pt x="0" y="1543"/>
                      <a:pt x="444" y="1986"/>
                      <a:pt x="993" y="1986"/>
                    </a:cubicBezTo>
                    <a:cubicBezTo>
                      <a:pt x="1542" y="1986"/>
                      <a:pt x="1986" y="1543"/>
                      <a:pt x="1986" y="993"/>
                    </a:cubicBezTo>
                    <a:cubicBezTo>
                      <a:pt x="1986" y="444"/>
                      <a:pt x="1542" y="1"/>
                      <a:pt x="993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9"/>
              <p:cNvSpPr/>
              <p:nvPr/>
            </p:nvSpPr>
            <p:spPr>
              <a:xfrm>
                <a:off x="5190475" y="2181175"/>
                <a:ext cx="4965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993" extrusionOk="0">
                    <a:moveTo>
                      <a:pt x="993" y="1"/>
                    </a:moveTo>
                    <a:cubicBezTo>
                      <a:pt x="444" y="1"/>
                      <a:pt x="1" y="444"/>
                      <a:pt x="1" y="993"/>
                    </a:cubicBezTo>
                    <a:cubicBezTo>
                      <a:pt x="1" y="1543"/>
                      <a:pt x="444" y="1993"/>
                      <a:pt x="993" y="1993"/>
                    </a:cubicBezTo>
                    <a:cubicBezTo>
                      <a:pt x="1543" y="1993"/>
                      <a:pt x="1986" y="1543"/>
                      <a:pt x="1986" y="993"/>
                    </a:cubicBezTo>
                    <a:cubicBezTo>
                      <a:pt x="1986" y="444"/>
                      <a:pt x="1543" y="1"/>
                      <a:pt x="993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9"/>
              <p:cNvSpPr/>
              <p:nvPr/>
            </p:nvSpPr>
            <p:spPr>
              <a:xfrm>
                <a:off x="4092800" y="2021525"/>
                <a:ext cx="28475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40" extrusionOk="0">
                    <a:moveTo>
                      <a:pt x="570" y="1"/>
                    </a:moveTo>
                    <a:cubicBezTo>
                      <a:pt x="259" y="1"/>
                      <a:pt x="1" y="259"/>
                      <a:pt x="1" y="570"/>
                    </a:cubicBezTo>
                    <a:cubicBezTo>
                      <a:pt x="1" y="888"/>
                      <a:pt x="259" y="1139"/>
                      <a:pt x="570" y="1139"/>
                    </a:cubicBezTo>
                    <a:cubicBezTo>
                      <a:pt x="881" y="1139"/>
                      <a:pt x="1139" y="888"/>
                      <a:pt x="1139" y="570"/>
                    </a:cubicBezTo>
                    <a:cubicBezTo>
                      <a:pt x="1139" y="259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9"/>
              <p:cNvSpPr/>
              <p:nvPr/>
            </p:nvSpPr>
            <p:spPr>
              <a:xfrm>
                <a:off x="3697250" y="1986125"/>
                <a:ext cx="994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972" extrusionOk="0">
                    <a:moveTo>
                      <a:pt x="1985" y="1"/>
                    </a:moveTo>
                    <a:cubicBezTo>
                      <a:pt x="894" y="1"/>
                      <a:pt x="0" y="888"/>
                      <a:pt x="0" y="1986"/>
                    </a:cubicBezTo>
                    <a:cubicBezTo>
                      <a:pt x="0" y="3085"/>
                      <a:pt x="894" y="3971"/>
                      <a:pt x="1985" y="3971"/>
                    </a:cubicBezTo>
                    <a:cubicBezTo>
                      <a:pt x="3084" y="3971"/>
                      <a:pt x="3977" y="3085"/>
                      <a:pt x="3977" y="1986"/>
                    </a:cubicBezTo>
                    <a:cubicBezTo>
                      <a:pt x="3977" y="888"/>
                      <a:pt x="3084" y="1"/>
                      <a:pt x="1985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9"/>
              <p:cNvSpPr/>
              <p:nvPr/>
            </p:nvSpPr>
            <p:spPr>
              <a:xfrm>
                <a:off x="3470250" y="1883225"/>
                <a:ext cx="78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3125" extrusionOk="0">
                    <a:moveTo>
                      <a:pt x="1563" y="1"/>
                    </a:moveTo>
                    <a:cubicBezTo>
                      <a:pt x="702" y="1"/>
                      <a:pt x="1" y="702"/>
                      <a:pt x="1" y="1563"/>
                    </a:cubicBezTo>
                    <a:cubicBezTo>
                      <a:pt x="1" y="2429"/>
                      <a:pt x="702" y="3124"/>
                      <a:pt x="1563" y="3124"/>
                    </a:cubicBezTo>
                    <a:cubicBezTo>
                      <a:pt x="2423" y="3124"/>
                      <a:pt x="3124" y="2429"/>
                      <a:pt x="3124" y="1563"/>
                    </a:cubicBezTo>
                    <a:cubicBezTo>
                      <a:pt x="3124" y="702"/>
                      <a:pt x="2423" y="1"/>
                      <a:pt x="1563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9"/>
              <p:cNvSpPr/>
              <p:nvPr/>
            </p:nvSpPr>
            <p:spPr>
              <a:xfrm>
                <a:off x="2340650" y="2064225"/>
                <a:ext cx="3560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17" extrusionOk="0">
                    <a:moveTo>
                      <a:pt x="715" y="0"/>
                    </a:moveTo>
                    <a:cubicBezTo>
                      <a:pt x="318" y="0"/>
                      <a:pt x="1" y="318"/>
                      <a:pt x="1" y="708"/>
                    </a:cubicBezTo>
                    <a:cubicBezTo>
                      <a:pt x="1" y="1099"/>
                      <a:pt x="318" y="1416"/>
                      <a:pt x="715" y="1416"/>
                    </a:cubicBezTo>
                    <a:cubicBezTo>
                      <a:pt x="1106" y="1416"/>
                      <a:pt x="1423" y="1099"/>
                      <a:pt x="1423" y="708"/>
                    </a:cubicBezTo>
                    <a:cubicBezTo>
                      <a:pt x="1423" y="318"/>
                      <a:pt x="1106" y="0"/>
                      <a:pt x="715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39"/>
              <p:cNvSpPr/>
              <p:nvPr/>
            </p:nvSpPr>
            <p:spPr>
              <a:xfrm>
                <a:off x="7035000" y="2179850"/>
                <a:ext cx="830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4893" extrusionOk="0">
                    <a:moveTo>
                      <a:pt x="26" y="0"/>
                    </a:moveTo>
                    <a:cubicBezTo>
                      <a:pt x="4" y="0"/>
                      <a:pt x="0" y="34"/>
                      <a:pt x="25" y="41"/>
                    </a:cubicBezTo>
                    <a:cubicBezTo>
                      <a:pt x="435" y="113"/>
                      <a:pt x="825" y="259"/>
                      <a:pt x="1189" y="471"/>
                    </a:cubicBezTo>
                    <a:cubicBezTo>
                      <a:pt x="1547" y="682"/>
                      <a:pt x="1871" y="947"/>
                      <a:pt x="2149" y="1258"/>
                    </a:cubicBezTo>
                    <a:cubicBezTo>
                      <a:pt x="2427" y="1563"/>
                      <a:pt x="2658" y="1913"/>
                      <a:pt x="2844" y="2291"/>
                    </a:cubicBezTo>
                    <a:cubicBezTo>
                      <a:pt x="3029" y="2668"/>
                      <a:pt x="3148" y="3065"/>
                      <a:pt x="3214" y="3482"/>
                    </a:cubicBezTo>
                    <a:cubicBezTo>
                      <a:pt x="3274" y="3892"/>
                      <a:pt x="3267" y="4309"/>
                      <a:pt x="3188" y="4719"/>
                    </a:cubicBezTo>
                    <a:cubicBezTo>
                      <a:pt x="3181" y="4765"/>
                      <a:pt x="3168" y="4818"/>
                      <a:pt x="3155" y="4865"/>
                    </a:cubicBezTo>
                    <a:cubicBezTo>
                      <a:pt x="3151" y="4881"/>
                      <a:pt x="3164" y="4892"/>
                      <a:pt x="3177" y="4892"/>
                    </a:cubicBezTo>
                    <a:cubicBezTo>
                      <a:pt x="3184" y="4892"/>
                      <a:pt x="3192" y="4888"/>
                      <a:pt x="3194" y="4878"/>
                    </a:cubicBezTo>
                    <a:cubicBezTo>
                      <a:pt x="3294" y="4468"/>
                      <a:pt x="3320" y="4044"/>
                      <a:pt x="3274" y="3627"/>
                    </a:cubicBezTo>
                    <a:cubicBezTo>
                      <a:pt x="3227" y="3204"/>
                      <a:pt x="3115" y="2800"/>
                      <a:pt x="2943" y="2416"/>
                    </a:cubicBezTo>
                    <a:cubicBezTo>
                      <a:pt x="2777" y="2026"/>
                      <a:pt x="2552" y="1668"/>
                      <a:pt x="2281" y="1344"/>
                    </a:cubicBezTo>
                    <a:cubicBezTo>
                      <a:pt x="2010" y="1027"/>
                      <a:pt x="1692" y="749"/>
                      <a:pt x="1335" y="517"/>
                    </a:cubicBezTo>
                    <a:cubicBezTo>
                      <a:pt x="984" y="292"/>
                      <a:pt x="594" y="127"/>
                      <a:pt x="183" y="34"/>
                    </a:cubicBezTo>
                    <a:cubicBezTo>
                      <a:pt x="130" y="21"/>
                      <a:pt x="84" y="8"/>
                      <a:pt x="31" y="1"/>
                    </a:cubicBezTo>
                    <a:cubicBezTo>
                      <a:pt x="29" y="0"/>
                      <a:pt x="27" y="0"/>
                      <a:pt x="26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9" name="Google Shape;539;p39"/>
            <p:cNvGrpSpPr/>
            <p:nvPr/>
          </p:nvGrpSpPr>
          <p:grpSpPr>
            <a:xfrm>
              <a:off x="4257395" y="4425251"/>
              <a:ext cx="6502829" cy="731987"/>
              <a:chOff x="2034925" y="2266375"/>
              <a:chExt cx="5324950" cy="599400"/>
            </a:xfrm>
          </p:grpSpPr>
          <p:sp>
            <p:nvSpPr>
              <p:cNvPr id="540" name="Google Shape;540;p39"/>
              <p:cNvSpPr/>
              <p:nvPr/>
            </p:nvSpPr>
            <p:spPr>
              <a:xfrm>
                <a:off x="2034925" y="2508750"/>
                <a:ext cx="532495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212998" h="4918" extrusionOk="0">
                    <a:moveTo>
                      <a:pt x="1" y="0"/>
                    </a:moveTo>
                    <a:lnTo>
                      <a:pt x="1" y="4917"/>
                    </a:lnTo>
                    <a:lnTo>
                      <a:pt x="212998" y="4917"/>
                    </a:lnTo>
                    <a:lnTo>
                      <a:pt x="2129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39"/>
              <p:cNvSpPr/>
              <p:nvPr/>
            </p:nvSpPr>
            <p:spPr>
              <a:xfrm>
                <a:off x="33993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15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39"/>
              <p:cNvSpPr/>
              <p:nvPr/>
            </p:nvSpPr>
            <p:spPr>
              <a:xfrm>
                <a:off x="344545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9" y="881"/>
                      <a:pt x="1139" y="570"/>
                    </a:cubicBezTo>
                    <a:cubicBezTo>
                      <a:pt x="1139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39"/>
              <p:cNvSpPr/>
              <p:nvPr/>
            </p:nvSpPr>
            <p:spPr>
              <a:xfrm>
                <a:off x="3803775" y="2266375"/>
                <a:ext cx="12047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18" y="23976"/>
                    </a:lnTo>
                    <a:lnTo>
                      <a:pt x="4818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9"/>
              <p:cNvSpPr/>
              <p:nvPr/>
            </p:nvSpPr>
            <p:spPr>
              <a:xfrm>
                <a:off x="384977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9"/>
              <p:cNvSpPr/>
              <p:nvPr/>
            </p:nvSpPr>
            <p:spPr>
              <a:xfrm>
                <a:off x="42081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9"/>
              <p:cNvSpPr/>
              <p:nvPr/>
            </p:nvSpPr>
            <p:spPr>
              <a:xfrm>
                <a:off x="42541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9"/>
              <p:cNvSpPr/>
              <p:nvPr/>
            </p:nvSpPr>
            <p:spPr>
              <a:xfrm>
                <a:off x="4612275" y="2266375"/>
                <a:ext cx="12080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23976" extrusionOk="0">
                    <a:moveTo>
                      <a:pt x="2416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31" y="23976"/>
                    </a:lnTo>
                    <a:lnTo>
                      <a:pt x="4831" y="4964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9"/>
              <p:cNvSpPr/>
              <p:nvPr/>
            </p:nvSpPr>
            <p:spPr>
              <a:xfrm>
                <a:off x="4658425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9"/>
              <p:cNvSpPr/>
              <p:nvPr/>
            </p:nvSpPr>
            <p:spPr>
              <a:xfrm>
                <a:off x="2186475" y="2266375"/>
                <a:ext cx="12045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18" y="23976"/>
                    </a:lnTo>
                    <a:lnTo>
                      <a:pt x="4818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9"/>
              <p:cNvSpPr/>
              <p:nvPr/>
            </p:nvSpPr>
            <p:spPr>
              <a:xfrm>
                <a:off x="2232450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39"/>
              <p:cNvSpPr/>
              <p:nvPr/>
            </p:nvSpPr>
            <p:spPr>
              <a:xfrm>
                <a:off x="25908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39"/>
              <p:cNvSpPr/>
              <p:nvPr/>
            </p:nvSpPr>
            <p:spPr>
              <a:xfrm>
                <a:off x="26368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39"/>
              <p:cNvSpPr/>
              <p:nvPr/>
            </p:nvSpPr>
            <p:spPr>
              <a:xfrm>
                <a:off x="29951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39"/>
              <p:cNvSpPr/>
              <p:nvPr/>
            </p:nvSpPr>
            <p:spPr>
              <a:xfrm>
                <a:off x="304112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39"/>
              <p:cNvSpPr/>
              <p:nvPr/>
            </p:nvSpPr>
            <p:spPr>
              <a:xfrm>
                <a:off x="501677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39"/>
              <p:cNvSpPr/>
              <p:nvPr/>
            </p:nvSpPr>
            <p:spPr>
              <a:xfrm>
                <a:off x="5062750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39"/>
              <p:cNvSpPr/>
              <p:nvPr/>
            </p:nvSpPr>
            <p:spPr>
              <a:xfrm>
                <a:off x="54211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39"/>
              <p:cNvSpPr/>
              <p:nvPr/>
            </p:nvSpPr>
            <p:spPr>
              <a:xfrm>
                <a:off x="54671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39"/>
              <p:cNvSpPr/>
              <p:nvPr/>
            </p:nvSpPr>
            <p:spPr>
              <a:xfrm>
                <a:off x="58254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9"/>
              <p:cNvSpPr/>
              <p:nvPr/>
            </p:nvSpPr>
            <p:spPr>
              <a:xfrm>
                <a:off x="587142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7" y="1132"/>
                      <a:pt x="1138" y="881"/>
                      <a:pt x="1138" y="570"/>
                    </a:cubicBezTo>
                    <a:cubicBezTo>
                      <a:pt x="1138" y="252"/>
                      <a:pt x="887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9"/>
              <p:cNvSpPr/>
              <p:nvPr/>
            </p:nvSpPr>
            <p:spPr>
              <a:xfrm>
                <a:off x="622975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9"/>
              <p:cNvSpPr/>
              <p:nvPr/>
            </p:nvSpPr>
            <p:spPr>
              <a:xfrm>
                <a:off x="627575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0" y="252"/>
                      <a:pt x="0" y="570"/>
                    </a:cubicBezTo>
                    <a:cubicBezTo>
                      <a:pt x="0" y="881"/>
                      <a:pt x="259" y="1132"/>
                      <a:pt x="570" y="1132"/>
                    </a:cubicBezTo>
                    <a:cubicBezTo>
                      <a:pt x="887" y="1132"/>
                      <a:pt x="1139" y="881"/>
                      <a:pt x="1139" y="570"/>
                    </a:cubicBezTo>
                    <a:cubicBezTo>
                      <a:pt x="1139" y="252"/>
                      <a:pt x="887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9"/>
              <p:cNvSpPr/>
              <p:nvPr/>
            </p:nvSpPr>
            <p:spPr>
              <a:xfrm>
                <a:off x="6634075" y="2266375"/>
                <a:ext cx="12065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9"/>
              <p:cNvSpPr/>
              <p:nvPr/>
            </p:nvSpPr>
            <p:spPr>
              <a:xfrm>
                <a:off x="6680250" y="2550100"/>
                <a:ext cx="283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3" extrusionOk="0">
                    <a:moveTo>
                      <a:pt x="563" y="1"/>
                    </a:moveTo>
                    <a:cubicBezTo>
                      <a:pt x="252" y="1"/>
                      <a:pt x="0" y="252"/>
                      <a:pt x="0" y="570"/>
                    </a:cubicBezTo>
                    <a:cubicBezTo>
                      <a:pt x="0" y="881"/>
                      <a:pt x="252" y="1132"/>
                      <a:pt x="563" y="1132"/>
                    </a:cubicBezTo>
                    <a:cubicBezTo>
                      <a:pt x="880" y="1132"/>
                      <a:pt x="1132" y="881"/>
                      <a:pt x="1132" y="570"/>
                    </a:cubicBezTo>
                    <a:cubicBezTo>
                      <a:pt x="1132" y="252"/>
                      <a:pt x="880" y="1"/>
                      <a:pt x="563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9"/>
              <p:cNvSpPr/>
              <p:nvPr/>
            </p:nvSpPr>
            <p:spPr>
              <a:xfrm>
                <a:off x="70384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9"/>
              <p:cNvSpPr/>
              <p:nvPr/>
            </p:nvSpPr>
            <p:spPr>
              <a:xfrm>
                <a:off x="7084575" y="2550100"/>
                <a:ext cx="283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3" extrusionOk="0">
                    <a:moveTo>
                      <a:pt x="563" y="1"/>
                    </a:moveTo>
                    <a:cubicBezTo>
                      <a:pt x="252" y="1"/>
                      <a:pt x="0" y="252"/>
                      <a:pt x="0" y="570"/>
                    </a:cubicBezTo>
                    <a:cubicBezTo>
                      <a:pt x="0" y="881"/>
                      <a:pt x="252" y="1132"/>
                      <a:pt x="563" y="1132"/>
                    </a:cubicBezTo>
                    <a:cubicBezTo>
                      <a:pt x="881" y="1132"/>
                      <a:pt x="1132" y="881"/>
                      <a:pt x="1132" y="570"/>
                    </a:cubicBezTo>
                    <a:cubicBezTo>
                      <a:pt x="1132" y="252"/>
                      <a:pt x="881" y="1"/>
                      <a:pt x="563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7" name="Google Shape;567;p39"/>
          <p:cNvSpPr txBox="1">
            <a:spLocks noGrp="1"/>
          </p:cNvSpPr>
          <p:nvPr>
            <p:ph type="title" idx="4"/>
          </p:nvPr>
        </p:nvSpPr>
        <p:spPr>
          <a:xfrm>
            <a:off x="867510" y="213467"/>
            <a:ext cx="7562700" cy="9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/>
              <a:t>Nghệ</a:t>
            </a:r>
            <a:r>
              <a:rPr lang="en-US" sz="3600" b="1" dirty="0"/>
              <a:t> </a:t>
            </a:r>
            <a:r>
              <a:rPr lang="en-US" sz="3600" b="1" dirty="0" err="1"/>
              <a:t>thuật</a:t>
            </a:r>
            <a:endParaRPr sz="3600" b="1" dirty="0"/>
          </a:p>
        </p:txBody>
      </p:sp>
      <p:sp>
        <p:nvSpPr>
          <p:cNvPr id="568" name="Google Shape;568;p39"/>
          <p:cNvSpPr txBox="1">
            <a:spLocks noGrp="1"/>
          </p:cNvSpPr>
          <p:nvPr>
            <p:ph type="ctrTitle" idx="2"/>
          </p:nvPr>
        </p:nvSpPr>
        <p:spPr>
          <a:xfrm flipH="1">
            <a:off x="513754" y="2245869"/>
            <a:ext cx="3167615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67945"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súc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70" name="Google Shape;570;p39"/>
          <p:cNvSpPr txBox="1">
            <a:spLocks noGrp="1"/>
          </p:cNvSpPr>
          <p:nvPr>
            <p:ph type="ctrTitle"/>
          </p:nvPr>
        </p:nvSpPr>
        <p:spPr>
          <a:xfrm flipH="1">
            <a:off x="6621825" y="1902975"/>
            <a:ext cx="2609581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571" name="Google Shape;571;p39"/>
          <p:cNvGrpSpPr/>
          <p:nvPr/>
        </p:nvGrpSpPr>
        <p:grpSpPr>
          <a:xfrm>
            <a:off x="3763391" y="1438322"/>
            <a:ext cx="1520443" cy="3165187"/>
            <a:chOff x="3710925" y="1404875"/>
            <a:chExt cx="1730923" cy="3603355"/>
          </a:xfrm>
        </p:grpSpPr>
        <p:sp>
          <p:nvSpPr>
            <p:cNvPr id="572" name="Google Shape;572;p39"/>
            <p:cNvSpPr/>
            <p:nvPr/>
          </p:nvSpPr>
          <p:spPr>
            <a:xfrm>
              <a:off x="4592812" y="2726781"/>
              <a:ext cx="428218" cy="1991353"/>
            </a:xfrm>
            <a:custGeom>
              <a:avLst/>
              <a:gdLst/>
              <a:ahLst/>
              <a:cxnLst/>
              <a:rect l="l" t="t" r="r" b="b"/>
              <a:pathLst>
                <a:path w="10424" h="48475" extrusionOk="0">
                  <a:moveTo>
                    <a:pt x="7858" y="0"/>
                  </a:moveTo>
                  <a:cubicBezTo>
                    <a:pt x="7845" y="0"/>
                    <a:pt x="7832" y="12"/>
                    <a:pt x="7836" y="28"/>
                  </a:cubicBezTo>
                  <a:lnTo>
                    <a:pt x="7843" y="28"/>
                  </a:lnTo>
                  <a:cubicBezTo>
                    <a:pt x="8829" y="3217"/>
                    <a:pt x="10066" y="6420"/>
                    <a:pt x="10311" y="9782"/>
                  </a:cubicBezTo>
                  <a:cubicBezTo>
                    <a:pt x="10423" y="11278"/>
                    <a:pt x="10311" y="12833"/>
                    <a:pt x="9457" y="14116"/>
                  </a:cubicBezTo>
                  <a:cubicBezTo>
                    <a:pt x="8663" y="15314"/>
                    <a:pt x="7472" y="16161"/>
                    <a:pt x="6526" y="17220"/>
                  </a:cubicBezTo>
                  <a:cubicBezTo>
                    <a:pt x="6069" y="17703"/>
                    <a:pt x="5705" y="18252"/>
                    <a:pt x="5440" y="18855"/>
                  </a:cubicBezTo>
                  <a:cubicBezTo>
                    <a:pt x="5143" y="19549"/>
                    <a:pt x="5043" y="20317"/>
                    <a:pt x="4990" y="21065"/>
                  </a:cubicBezTo>
                  <a:cubicBezTo>
                    <a:pt x="4871" y="22693"/>
                    <a:pt x="5123" y="24321"/>
                    <a:pt x="5401" y="25929"/>
                  </a:cubicBezTo>
                  <a:cubicBezTo>
                    <a:pt x="5692" y="27603"/>
                    <a:pt x="6010" y="29290"/>
                    <a:pt x="5996" y="30998"/>
                  </a:cubicBezTo>
                  <a:cubicBezTo>
                    <a:pt x="5996" y="32870"/>
                    <a:pt x="5513" y="34717"/>
                    <a:pt x="4587" y="36351"/>
                  </a:cubicBezTo>
                  <a:cubicBezTo>
                    <a:pt x="4084" y="37231"/>
                    <a:pt x="3475" y="38045"/>
                    <a:pt x="2965" y="38925"/>
                  </a:cubicBezTo>
                  <a:cubicBezTo>
                    <a:pt x="2476" y="39772"/>
                    <a:pt x="2039" y="40646"/>
                    <a:pt x="1655" y="41546"/>
                  </a:cubicBezTo>
                  <a:cubicBezTo>
                    <a:pt x="888" y="43293"/>
                    <a:pt x="378" y="45139"/>
                    <a:pt x="120" y="47032"/>
                  </a:cubicBezTo>
                  <a:cubicBezTo>
                    <a:pt x="60" y="47502"/>
                    <a:pt x="21" y="47978"/>
                    <a:pt x="1" y="48454"/>
                  </a:cubicBezTo>
                  <a:cubicBezTo>
                    <a:pt x="1" y="48468"/>
                    <a:pt x="11" y="48474"/>
                    <a:pt x="21" y="48474"/>
                  </a:cubicBezTo>
                  <a:cubicBezTo>
                    <a:pt x="31" y="48474"/>
                    <a:pt x="41" y="48468"/>
                    <a:pt x="41" y="48454"/>
                  </a:cubicBezTo>
                  <a:cubicBezTo>
                    <a:pt x="226" y="44477"/>
                    <a:pt x="1781" y="40652"/>
                    <a:pt x="3985" y="37377"/>
                  </a:cubicBezTo>
                  <a:cubicBezTo>
                    <a:pt x="5050" y="35795"/>
                    <a:pt x="5778" y="34081"/>
                    <a:pt x="5976" y="32175"/>
                  </a:cubicBezTo>
                  <a:cubicBezTo>
                    <a:pt x="6148" y="30508"/>
                    <a:pt x="5937" y="28840"/>
                    <a:pt x="5659" y="27193"/>
                  </a:cubicBezTo>
                  <a:cubicBezTo>
                    <a:pt x="5381" y="25538"/>
                    <a:pt x="5043" y="23884"/>
                    <a:pt x="4997" y="22196"/>
                  </a:cubicBezTo>
                  <a:cubicBezTo>
                    <a:pt x="4971" y="21336"/>
                    <a:pt x="5050" y="20476"/>
                    <a:pt x="5229" y="19635"/>
                  </a:cubicBezTo>
                  <a:cubicBezTo>
                    <a:pt x="5394" y="18927"/>
                    <a:pt x="5718" y="18266"/>
                    <a:pt x="6168" y="17696"/>
                  </a:cubicBezTo>
                  <a:cubicBezTo>
                    <a:pt x="7029" y="16585"/>
                    <a:pt x="8200" y="15758"/>
                    <a:pt x="9093" y="14666"/>
                  </a:cubicBezTo>
                  <a:cubicBezTo>
                    <a:pt x="9530" y="14150"/>
                    <a:pt x="9861" y="13561"/>
                    <a:pt x="10079" y="12925"/>
                  </a:cubicBezTo>
                  <a:cubicBezTo>
                    <a:pt x="10304" y="12244"/>
                    <a:pt x="10377" y="11516"/>
                    <a:pt x="10384" y="10801"/>
                  </a:cubicBezTo>
                  <a:cubicBezTo>
                    <a:pt x="10404" y="9153"/>
                    <a:pt x="10073" y="7512"/>
                    <a:pt x="9669" y="5924"/>
                  </a:cubicBezTo>
                  <a:cubicBezTo>
                    <a:pt x="9252" y="4270"/>
                    <a:pt x="8723" y="2655"/>
                    <a:pt x="8200" y="1034"/>
                  </a:cubicBezTo>
                  <a:cubicBezTo>
                    <a:pt x="8087" y="696"/>
                    <a:pt x="7982" y="359"/>
                    <a:pt x="7876" y="15"/>
                  </a:cubicBezTo>
                  <a:cubicBezTo>
                    <a:pt x="7873" y="5"/>
                    <a:pt x="7866" y="0"/>
                    <a:pt x="785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4155381" y="2901540"/>
              <a:ext cx="371692" cy="1779873"/>
            </a:xfrm>
            <a:custGeom>
              <a:avLst/>
              <a:gdLst/>
              <a:ahLst/>
              <a:cxnLst/>
              <a:rect l="l" t="t" r="r" b="b"/>
              <a:pathLst>
                <a:path w="9048" h="43327" extrusionOk="0">
                  <a:moveTo>
                    <a:pt x="31" y="1"/>
                  </a:moveTo>
                  <a:cubicBezTo>
                    <a:pt x="16" y="1"/>
                    <a:pt x="0" y="15"/>
                    <a:pt x="15" y="29"/>
                  </a:cubicBezTo>
                  <a:lnTo>
                    <a:pt x="15" y="36"/>
                  </a:lnTo>
                  <a:cubicBezTo>
                    <a:pt x="1140" y="1769"/>
                    <a:pt x="2059" y="3675"/>
                    <a:pt x="2615" y="5674"/>
                  </a:cubicBezTo>
                  <a:cubicBezTo>
                    <a:pt x="2893" y="6660"/>
                    <a:pt x="3059" y="7679"/>
                    <a:pt x="3105" y="8698"/>
                  </a:cubicBezTo>
                  <a:cubicBezTo>
                    <a:pt x="3118" y="9419"/>
                    <a:pt x="3072" y="10140"/>
                    <a:pt x="2959" y="10848"/>
                  </a:cubicBezTo>
                  <a:cubicBezTo>
                    <a:pt x="2476" y="14323"/>
                    <a:pt x="1656" y="17803"/>
                    <a:pt x="2086" y="21330"/>
                  </a:cubicBezTo>
                  <a:cubicBezTo>
                    <a:pt x="2212" y="22363"/>
                    <a:pt x="2450" y="23349"/>
                    <a:pt x="2913" y="24282"/>
                  </a:cubicBezTo>
                  <a:cubicBezTo>
                    <a:pt x="3277" y="24997"/>
                    <a:pt x="3707" y="25672"/>
                    <a:pt x="4137" y="26353"/>
                  </a:cubicBezTo>
                  <a:cubicBezTo>
                    <a:pt x="5295" y="28180"/>
                    <a:pt x="6387" y="30032"/>
                    <a:pt x="7175" y="32057"/>
                  </a:cubicBezTo>
                  <a:cubicBezTo>
                    <a:pt x="8366" y="35154"/>
                    <a:pt x="8875" y="38463"/>
                    <a:pt x="8968" y="41765"/>
                  </a:cubicBezTo>
                  <a:cubicBezTo>
                    <a:pt x="8981" y="42281"/>
                    <a:pt x="8988" y="42791"/>
                    <a:pt x="8981" y="43307"/>
                  </a:cubicBezTo>
                  <a:cubicBezTo>
                    <a:pt x="8981" y="43320"/>
                    <a:pt x="8991" y="43327"/>
                    <a:pt x="9001" y="43327"/>
                  </a:cubicBezTo>
                  <a:cubicBezTo>
                    <a:pt x="9011" y="43327"/>
                    <a:pt x="9021" y="43320"/>
                    <a:pt x="9021" y="43307"/>
                  </a:cubicBezTo>
                  <a:cubicBezTo>
                    <a:pt x="9047" y="39840"/>
                    <a:pt x="8677" y="36346"/>
                    <a:pt x="7572" y="33050"/>
                  </a:cubicBezTo>
                  <a:cubicBezTo>
                    <a:pt x="6844" y="30879"/>
                    <a:pt x="5785" y="28874"/>
                    <a:pt x="4567" y="26949"/>
                  </a:cubicBezTo>
                  <a:cubicBezTo>
                    <a:pt x="3681" y="25539"/>
                    <a:pt x="2701" y="24169"/>
                    <a:pt x="2331" y="22522"/>
                  </a:cubicBezTo>
                  <a:cubicBezTo>
                    <a:pt x="1920" y="20669"/>
                    <a:pt x="1960" y="18736"/>
                    <a:pt x="2132" y="16857"/>
                  </a:cubicBezTo>
                  <a:cubicBezTo>
                    <a:pt x="2298" y="15097"/>
                    <a:pt x="2615" y="13356"/>
                    <a:pt x="2887" y="11609"/>
                  </a:cubicBezTo>
                  <a:cubicBezTo>
                    <a:pt x="2986" y="10968"/>
                    <a:pt x="3085" y="10326"/>
                    <a:pt x="3131" y="9677"/>
                  </a:cubicBezTo>
                  <a:cubicBezTo>
                    <a:pt x="3184" y="8784"/>
                    <a:pt x="3125" y="7884"/>
                    <a:pt x="2959" y="6997"/>
                  </a:cubicBezTo>
                  <a:cubicBezTo>
                    <a:pt x="2602" y="4985"/>
                    <a:pt x="1808" y="3053"/>
                    <a:pt x="815" y="1273"/>
                  </a:cubicBezTo>
                  <a:cubicBezTo>
                    <a:pt x="570" y="843"/>
                    <a:pt x="319" y="426"/>
                    <a:pt x="48" y="9"/>
                  </a:cubicBezTo>
                  <a:cubicBezTo>
                    <a:pt x="44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4462626" y="2286105"/>
              <a:ext cx="162595" cy="2722125"/>
            </a:xfrm>
            <a:custGeom>
              <a:avLst/>
              <a:gdLst/>
              <a:ahLst/>
              <a:cxnLst/>
              <a:rect l="l" t="t" r="r" b="b"/>
              <a:pathLst>
                <a:path w="3958" h="66264" extrusionOk="0">
                  <a:moveTo>
                    <a:pt x="2080" y="0"/>
                  </a:moveTo>
                  <a:cubicBezTo>
                    <a:pt x="2068" y="0"/>
                    <a:pt x="2054" y="12"/>
                    <a:pt x="2058" y="28"/>
                  </a:cubicBezTo>
                  <a:cubicBezTo>
                    <a:pt x="2885" y="4581"/>
                    <a:pt x="3712" y="9160"/>
                    <a:pt x="3792" y="13799"/>
                  </a:cubicBezTo>
                  <a:cubicBezTo>
                    <a:pt x="3832" y="15996"/>
                    <a:pt x="3746" y="18206"/>
                    <a:pt x="3183" y="20337"/>
                  </a:cubicBezTo>
                  <a:cubicBezTo>
                    <a:pt x="2654" y="22349"/>
                    <a:pt x="1860" y="24281"/>
                    <a:pt x="1271" y="26279"/>
                  </a:cubicBezTo>
                  <a:cubicBezTo>
                    <a:pt x="702" y="28192"/>
                    <a:pt x="470" y="30190"/>
                    <a:pt x="602" y="32182"/>
                  </a:cubicBezTo>
                  <a:cubicBezTo>
                    <a:pt x="735" y="34240"/>
                    <a:pt x="1171" y="36265"/>
                    <a:pt x="1668" y="38264"/>
                  </a:cubicBezTo>
                  <a:cubicBezTo>
                    <a:pt x="2177" y="40322"/>
                    <a:pt x="2753" y="42360"/>
                    <a:pt x="3163" y="44444"/>
                  </a:cubicBezTo>
                  <a:cubicBezTo>
                    <a:pt x="3593" y="46622"/>
                    <a:pt x="3765" y="48838"/>
                    <a:pt x="3825" y="51062"/>
                  </a:cubicBezTo>
                  <a:cubicBezTo>
                    <a:pt x="3957" y="55615"/>
                    <a:pt x="3560" y="60167"/>
                    <a:pt x="2640" y="64628"/>
                  </a:cubicBezTo>
                  <a:cubicBezTo>
                    <a:pt x="2528" y="65164"/>
                    <a:pt x="2409" y="65700"/>
                    <a:pt x="2283" y="66236"/>
                  </a:cubicBezTo>
                  <a:cubicBezTo>
                    <a:pt x="2279" y="66252"/>
                    <a:pt x="2293" y="66263"/>
                    <a:pt x="2305" y="66263"/>
                  </a:cubicBezTo>
                  <a:cubicBezTo>
                    <a:pt x="2313" y="66263"/>
                    <a:pt x="2320" y="66259"/>
                    <a:pt x="2323" y="66249"/>
                  </a:cubicBezTo>
                  <a:cubicBezTo>
                    <a:pt x="3355" y="61875"/>
                    <a:pt x="3878" y="57395"/>
                    <a:pt x="3891" y="52901"/>
                  </a:cubicBezTo>
                  <a:cubicBezTo>
                    <a:pt x="3898" y="50711"/>
                    <a:pt x="3818" y="48494"/>
                    <a:pt x="3521" y="46317"/>
                  </a:cubicBezTo>
                  <a:cubicBezTo>
                    <a:pt x="3229" y="44200"/>
                    <a:pt x="2693" y="42122"/>
                    <a:pt x="2164" y="40057"/>
                  </a:cubicBezTo>
                  <a:cubicBezTo>
                    <a:pt x="1105" y="35961"/>
                    <a:pt x="0" y="31673"/>
                    <a:pt x="1006" y="27451"/>
                  </a:cubicBezTo>
                  <a:cubicBezTo>
                    <a:pt x="1489" y="25432"/>
                    <a:pt x="2276" y="23493"/>
                    <a:pt x="2892" y="21515"/>
                  </a:cubicBezTo>
                  <a:cubicBezTo>
                    <a:pt x="3196" y="20555"/>
                    <a:pt x="3435" y="19576"/>
                    <a:pt x="3600" y="18583"/>
                  </a:cubicBezTo>
                  <a:cubicBezTo>
                    <a:pt x="3765" y="17518"/>
                    <a:pt x="3805" y="16433"/>
                    <a:pt x="3825" y="15354"/>
                  </a:cubicBezTo>
                  <a:cubicBezTo>
                    <a:pt x="3924" y="10775"/>
                    <a:pt x="3210" y="6235"/>
                    <a:pt x="2409" y="1742"/>
                  </a:cubicBezTo>
                  <a:cubicBezTo>
                    <a:pt x="2303" y="1166"/>
                    <a:pt x="2197" y="590"/>
                    <a:pt x="2098" y="15"/>
                  </a:cubicBezTo>
                  <a:cubicBezTo>
                    <a:pt x="2095" y="5"/>
                    <a:pt x="2088" y="0"/>
                    <a:pt x="20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3710925" y="2487895"/>
              <a:ext cx="844399" cy="710889"/>
            </a:xfrm>
            <a:custGeom>
              <a:avLst/>
              <a:gdLst/>
              <a:ahLst/>
              <a:cxnLst/>
              <a:rect l="l" t="t" r="r" b="b"/>
              <a:pathLst>
                <a:path w="20555" h="17305" extrusionOk="0">
                  <a:moveTo>
                    <a:pt x="16183" y="1"/>
                  </a:moveTo>
                  <a:cubicBezTo>
                    <a:pt x="12724" y="1"/>
                    <a:pt x="11350" y="5876"/>
                    <a:pt x="11350" y="5876"/>
                  </a:cubicBezTo>
                  <a:cubicBezTo>
                    <a:pt x="11350" y="5876"/>
                    <a:pt x="8826" y="2983"/>
                    <a:pt x="6033" y="2983"/>
                  </a:cubicBezTo>
                  <a:cubicBezTo>
                    <a:pt x="5121" y="2983"/>
                    <a:pt x="4180" y="3292"/>
                    <a:pt x="3290" y="4109"/>
                  </a:cubicBezTo>
                  <a:cubicBezTo>
                    <a:pt x="1" y="7127"/>
                    <a:pt x="2403" y="13526"/>
                    <a:pt x="13646" y="17304"/>
                  </a:cubicBezTo>
                  <a:cubicBezTo>
                    <a:pt x="13646" y="17304"/>
                    <a:pt x="17325" y="14168"/>
                    <a:pt x="18940" y="9264"/>
                  </a:cubicBezTo>
                  <a:cubicBezTo>
                    <a:pt x="20555" y="4354"/>
                    <a:pt x="19727" y="198"/>
                    <a:pt x="16366" y="6"/>
                  </a:cubicBezTo>
                  <a:cubicBezTo>
                    <a:pt x="16304" y="3"/>
                    <a:pt x="16243" y="1"/>
                    <a:pt x="16183" y="1"/>
                  </a:cubicBez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3887656" y="1404875"/>
              <a:ext cx="1243451" cy="992493"/>
            </a:xfrm>
            <a:custGeom>
              <a:avLst/>
              <a:gdLst/>
              <a:ahLst/>
              <a:cxnLst/>
              <a:rect l="l" t="t" r="r" b="b"/>
              <a:pathLst>
                <a:path w="30269" h="24160" extrusionOk="0">
                  <a:moveTo>
                    <a:pt x="24400" y="0"/>
                  </a:moveTo>
                  <a:cubicBezTo>
                    <a:pt x="19875" y="0"/>
                    <a:pt x="16636" y="7119"/>
                    <a:pt x="16636" y="7119"/>
                  </a:cubicBezTo>
                  <a:cubicBezTo>
                    <a:pt x="16636" y="7119"/>
                    <a:pt x="13317" y="1333"/>
                    <a:pt x="8726" y="1333"/>
                  </a:cubicBezTo>
                  <a:cubicBezTo>
                    <a:pt x="7730" y="1333"/>
                    <a:pt x="6674" y="1605"/>
                    <a:pt x="5579" y="2268"/>
                  </a:cubicBezTo>
                  <a:cubicBezTo>
                    <a:pt x="0" y="5650"/>
                    <a:pt x="4573" y="18283"/>
                    <a:pt x="16630" y="24159"/>
                  </a:cubicBezTo>
                  <a:cubicBezTo>
                    <a:pt x="16630" y="24159"/>
                    <a:pt x="22811" y="20725"/>
                    <a:pt x="26536" y="14147"/>
                  </a:cubicBezTo>
                  <a:cubicBezTo>
                    <a:pt x="30268" y="7576"/>
                    <a:pt x="30268" y="1388"/>
                    <a:pt x="25511" y="144"/>
                  </a:cubicBezTo>
                  <a:cubicBezTo>
                    <a:pt x="25133" y="46"/>
                    <a:pt x="24762" y="0"/>
                    <a:pt x="24400" y="0"/>
                  </a:cubicBezTo>
                  <a:close/>
                </a:path>
              </a:pathLst>
            </a:custGeom>
            <a:solidFill>
              <a:srgbClr val="F9A7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4403059" y="2040194"/>
              <a:ext cx="1038790" cy="822298"/>
            </a:xfrm>
            <a:custGeom>
              <a:avLst/>
              <a:gdLst/>
              <a:ahLst/>
              <a:cxnLst/>
              <a:rect l="l" t="t" r="r" b="b"/>
              <a:pathLst>
                <a:path w="25287" h="20017" extrusionOk="0">
                  <a:moveTo>
                    <a:pt x="20351" y="0"/>
                  </a:moveTo>
                  <a:cubicBezTo>
                    <a:pt x="16620" y="0"/>
                    <a:pt x="13838" y="5822"/>
                    <a:pt x="13838" y="5822"/>
                  </a:cubicBezTo>
                  <a:cubicBezTo>
                    <a:pt x="13838" y="5822"/>
                    <a:pt x="11119" y="879"/>
                    <a:pt x="7253" y="879"/>
                  </a:cubicBezTo>
                  <a:cubicBezTo>
                    <a:pt x="6447" y="879"/>
                    <a:pt x="5591" y="1094"/>
                    <a:pt x="4699" y="1613"/>
                  </a:cubicBezTo>
                  <a:cubicBezTo>
                    <a:pt x="1" y="4346"/>
                    <a:pt x="1185" y="12592"/>
                    <a:pt x="13587" y="20017"/>
                  </a:cubicBezTo>
                  <a:cubicBezTo>
                    <a:pt x="13587" y="20017"/>
                    <a:pt x="18781" y="17244"/>
                    <a:pt x="21991" y="11831"/>
                  </a:cubicBezTo>
                  <a:cubicBezTo>
                    <a:pt x="25194" y="6411"/>
                    <a:pt x="25286" y="1249"/>
                    <a:pt x="21336" y="138"/>
                  </a:cubicBezTo>
                  <a:cubicBezTo>
                    <a:pt x="21001" y="44"/>
                    <a:pt x="20672" y="0"/>
                    <a:pt x="20351" y="0"/>
                  </a:cubicBezTo>
                  <a:close/>
                </a:path>
              </a:pathLst>
            </a:custGeom>
            <a:solidFill>
              <a:srgbClr val="F2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4922323" y="2823856"/>
              <a:ext cx="117201" cy="110012"/>
            </a:xfrm>
            <a:custGeom>
              <a:avLst/>
              <a:gdLst/>
              <a:ahLst/>
              <a:cxnLst/>
              <a:rect l="l" t="t" r="r" b="b"/>
              <a:pathLst>
                <a:path w="2853" h="2678" extrusionOk="0">
                  <a:moveTo>
                    <a:pt x="774" y="1"/>
                  </a:moveTo>
                  <a:cubicBezTo>
                    <a:pt x="890" y="28"/>
                    <a:pt x="1008" y="56"/>
                    <a:pt x="1124" y="87"/>
                  </a:cubicBezTo>
                  <a:lnTo>
                    <a:pt x="1124" y="87"/>
                  </a:lnTo>
                  <a:cubicBezTo>
                    <a:pt x="1131" y="83"/>
                    <a:pt x="1138" y="78"/>
                    <a:pt x="1145" y="74"/>
                  </a:cubicBezTo>
                  <a:lnTo>
                    <a:pt x="774" y="1"/>
                  </a:lnTo>
                  <a:close/>
                  <a:moveTo>
                    <a:pt x="1124" y="87"/>
                  </a:moveTo>
                  <a:lnTo>
                    <a:pt x="1124" y="87"/>
                  </a:lnTo>
                  <a:cubicBezTo>
                    <a:pt x="435" y="546"/>
                    <a:pt x="13" y="1313"/>
                    <a:pt x="0" y="2138"/>
                  </a:cubicBezTo>
                  <a:cubicBezTo>
                    <a:pt x="24" y="2141"/>
                    <a:pt x="48" y="2143"/>
                    <a:pt x="71" y="2143"/>
                  </a:cubicBezTo>
                  <a:cubicBezTo>
                    <a:pt x="367" y="2143"/>
                    <a:pt x="625" y="1916"/>
                    <a:pt x="662" y="1615"/>
                  </a:cubicBezTo>
                  <a:cubicBezTo>
                    <a:pt x="867" y="1781"/>
                    <a:pt x="913" y="2072"/>
                    <a:pt x="1033" y="2310"/>
                  </a:cubicBezTo>
                  <a:cubicBezTo>
                    <a:pt x="1121" y="2498"/>
                    <a:pt x="1316" y="2677"/>
                    <a:pt x="1505" y="2677"/>
                  </a:cubicBezTo>
                  <a:cubicBezTo>
                    <a:pt x="1556" y="2677"/>
                    <a:pt x="1607" y="2664"/>
                    <a:pt x="1655" y="2635"/>
                  </a:cubicBezTo>
                  <a:cubicBezTo>
                    <a:pt x="2012" y="2429"/>
                    <a:pt x="1648" y="1834"/>
                    <a:pt x="1847" y="1477"/>
                  </a:cubicBezTo>
                  <a:lnTo>
                    <a:pt x="1847" y="1477"/>
                  </a:lnTo>
                  <a:cubicBezTo>
                    <a:pt x="2032" y="1728"/>
                    <a:pt x="2290" y="1907"/>
                    <a:pt x="2581" y="2006"/>
                  </a:cubicBezTo>
                  <a:cubicBezTo>
                    <a:pt x="2852" y="1556"/>
                    <a:pt x="2627" y="941"/>
                    <a:pt x="2224" y="596"/>
                  </a:cubicBezTo>
                  <a:cubicBezTo>
                    <a:pt x="1912" y="336"/>
                    <a:pt x="1521" y="193"/>
                    <a:pt x="1124" y="87"/>
                  </a:cubicBezTo>
                  <a:close/>
                </a:path>
              </a:pathLst>
            </a:custGeom>
            <a:solidFill>
              <a:srgbClr val="D94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4249005" y="3181343"/>
              <a:ext cx="72671" cy="69097"/>
            </a:xfrm>
            <a:custGeom>
              <a:avLst/>
              <a:gdLst/>
              <a:ahLst/>
              <a:cxnLst/>
              <a:rect l="l" t="t" r="r" b="b"/>
              <a:pathLst>
                <a:path w="1769" h="1682" extrusionOk="0">
                  <a:moveTo>
                    <a:pt x="416" y="1"/>
                  </a:moveTo>
                  <a:lnTo>
                    <a:pt x="334" y="9"/>
                  </a:lnTo>
                  <a:lnTo>
                    <a:pt x="334" y="9"/>
                  </a:lnTo>
                  <a:cubicBezTo>
                    <a:pt x="358" y="10"/>
                    <a:pt x="382" y="12"/>
                    <a:pt x="405" y="15"/>
                  </a:cubicBezTo>
                  <a:lnTo>
                    <a:pt x="405" y="15"/>
                  </a:lnTo>
                  <a:cubicBezTo>
                    <a:pt x="409" y="10"/>
                    <a:pt x="412" y="6"/>
                    <a:pt x="416" y="1"/>
                  </a:cubicBezTo>
                  <a:close/>
                  <a:moveTo>
                    <a:pt x="270" y="7"/>
                  </a:moveTo>
                  <a:cubicBezTo>
                    <a:pt x="182" y="7"/>
                    <a:pt x="93" y="18"/>
                    <a:pt x="5" y="40"/>
                  </a:cubicBezTo>
                  <a:lnTo>
                    <a:pt x="334" y="9"/>
                  </a:lnTo>
                  <a:lnTo>
                    <a:pt x="334" y="9"/>
                  </a:lnTo>
                  <a:cubicBezTo>
                    <a:pt x="313" y="7"/>
                    <a:pt x="291" y="7"/>
                    <a:pt x="270" y="7"/>
                  </a:cubicBezTo>
                  <a:close/>
                  <a:moveTo>
                    <a:pt x="405" y="15"/>
                  </a:moveTo>
                  <a:lnTo>
                    <a:pt x="405" y="15"/>
                  </a:lnTo>
                  <a:cubicBezTo>
                    <a:pt x="64" y="503"/>
                    <a:pt x="1" y="1131"/>
                    <a:pt x="230" y="1682"/>
                  </a:cubicBezTo>
                  <a:cubicBezTo>
                    <a:pt x="469" y="1523"/>
                    <a:pt x="660" y="1291"/>
                    <a:pt x="766" y="1020"/>
                  </a:cubicBezTo>
                  <a:cubicBezTo>
                    <a:pt x="919" y="1338"/>
                    <a:pt x="1216" y="1569"/>
                    <a:pt x="1567" y="1629"/>
                  </a:cubicBezTo>
                  <a:cubicBezTo>
                    <a:pt x="1769" y="895"/>
                    <a:pt x="1131" y="105"/>
                    <a:pt x="405" y="15"/>
                  </a:cubicBez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5265761" y="2078440"/>
              <a:ext cx="82571" cy="237525"/>
            </a:xfrm>
            <a:custGeom>
              <a:avLst/>
              <a:gdLst/>
              <a:ahLst/>
              <a:cxnLst/>
              <a:rect l="l" t="t" r="r" b="b"/>
              <a:pathLst>
                <a:path w="2010" h="5782" extrusionOk="0">
                  <a:moveTo>
                    <a:pt x="32" y="0"/>
                  </a:moveTo>
                  <a:cubicBezTo>
                    <a:pt x="10" y="0"/>
                    <a:pt x="0" y="34"/>
                    <a:pt x="25" y="40"/>
                  </a:cubicBezTo>
                  <a:lnTo>
                    <a:pt x="18" y="40"/>
                  </a:lnTo>
                  <a:cubicBezTo>
                    <a:pt x="369" y="166"/>
                    <a:pt x="680" y="365"/>
                    <a:pt x="938" y="629"/>
                  </a:cubicBezTo>
                  <a:cubicBezTo>
                    <a:pt x="1196" y="894"/>
                    <a:pt x="1408" y="1199"/>
                    <a:pt x="1566" y="1536"/>
                  </a:cubicBezTo>
                  <a:cubicBezTo>
                    <a:pt x="1732" y="1880"/>
                    <a:pt x="1844" y="2251"/>
                    <a:pt x="1897" y="2635"/>
                  </a:cubicBezTo>
                  <a:cubicBezTo>
                    <a:pt x="1964" y="3118"/>
                    <a:pt x="1970" y="3614"/>
                    <a:pt x="1924" y="4104"/>
                  </a:cubicBezTo>
                  <a:cubicBezTo>
                    <a:pt x="1878" y="4600"/>
                    <a:pt x="1791" y="5090"/>
                    <a:pt x="1699" y="5579"/>
                  </a:cubicBezTo>
                  <a:lnTo>
                    <a:pt x="1666" y="5758"/>
                  </a:lnTo>
                  <a:cubicBezTo>
                    <a:pt x="1666" y="5773"/>
                    <a:pt x="1678" y="5781"/>
                    <a:pt x="1689" y="5781"/>
                  </a:cubicBezTo>
                  <a:cubicBezTo>
                    <a:pt x="1698" y="5781"/>
                    <a:pt x="1705" y="5776"/>
                    <a:pt x="1705" y="5765"/>
                  </a:cubicBezTo>
                  <a:cubicBezTo>
                    <a:pt x="1798" y="5268"/>
                    <a:pt x="1891" y="4785"/>
                    <a:pt x="1944" y="4282"/>
                  </a:cubicBezTo>
                  <a:cubicBezTo>
                    <a:pt x="2003" y="3793"/>
                    <a:pt x="2010" y="3290"/>
                    <a:pt x="1964" y="2793"/>
                  </a:cubicBezTo>
                  <a:cubicBezTo>
                    <a:pt x="1917" y="2396"/>
                    <a:pt x="1818" y="2006"/>
                    <a:pt x="1659" y="1635"/>
                  </a:cubicBezTo>
                  <a:cubicBezTo>
                    <a:pt x="1514" y="1291"/>
                    <a:pt x="1308" y="967"/>
                    <a:pt x="1057" y="689"/>
                  </a:cubicBezTo>
                  <a:cubicBezTo>
                    <a:pt x="805" y="411"/>
                    <a:pt x="501" y="199"/>
                    <a:pt x="164" y="54"/>
                  </a:cubicBezTo>
                  <a:cubicBezTo>
                    <a:pt x="124" y="34"/>
                    <a:pt x="84" y="14"/>
                    <a:pt x="38" y="1"/>
                  </a:cubicBezTo>
                  <a:cubicBezTo>
                    <a:pt x="36" y="0"/>
                    <a:pt x="34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5303843" y="2368637"/>
              <a:ext cx="20992" cy="48639"/>
            </a:xfrm>
            <a:custGeom>
              <a:avLst/>
              <a:gdLst/>
              <a:ahLst/>
              <a:cxnLst/>
              <a:rect l="l" t="t" r="r" b="b"/>
              <a:pathLst>
                <a:path w="511" h="1184" extrusionOk="0">
                  <a:moveTo>
                    <a:pt x="489" y="1"/>
                  </a:moveTo>
                  <a:cubicBezTo>
                    <a:pt x="480" y="1"/>
                    <a:pt x="470" y="6"/>
                    <a:pt x="467" y="17"/>
                  </a:cubicBezTo>
                  <a:cubicBezTo>
                    <a:pt x="315" y="395"/>
                    <a:pt x="156" y="778"/>
                    <a:pt x="4" y="1156"/>
                  </a:cubicBezTo>
                  <a:cubicBezTo>
                    <a:pt x="0" y="1172"/>
                    <a:pt x="14" y="1183"/>
                    <a:pt x="26" y="1183"/>
                  </a:cubicBezTo>
                  <a:cubicBezTo>
                    <a:pt x="34" y="1183"/>
                    <a:pt x="41" y="1179"/>
                    <a:pt x="44" y="1169"/>
                  </a:cubicBezTo>
                  <a:cubicBezTo>
                    <a:pt x="196" y="785"/>
                    <a:pt x="355" y="408"/>
                    <a:pt x="507" y="24"/>
                  </a:cubicBezTo>
                  <a:cubicBezTo>
                    <a:pt x="511" y="9"/>
                    <a:pt x="500" y="1"/>
                    <a:pt x="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4986820" y="2769629"/>
              <a:ext cx="72383" cy="44777"/>
            </a:xfrm>
            <a:custGeom>
              <a:avLst/>
              <a:gdLst/>
              <a:ahLst/>
              <a:cxnLst/>
              <a:rect l="l" t="t" r="r" b="b"/>
              <a:pathLst>
                <a:path w="1762" h="1090" extrusionOk="0">
                  <a:moveTo>
                    <a:pt x="1731" y="0"/>
                  </a:moveTo>
                  <a:cubicBezTo>
                    <a:pt x="1727" y="0"/>
                    <a:pt x="1723" y="1"/>
                    <a:pt x="1719" y="4"/>
                  </a:cubicBezTo>
                  <a:cubicBezTo>
                    <a:pt x="1335" y="355"/>
                    <a:pt x="899" y="646"/>
                    <a:pt x="429" y="871"/>
                  </a:cubicBezTo>
                  <a:cubicBezTo>
                    <a:pt x="296" y="937"/>
                    <a:pt x="164" y="997"/>
                    <a:pt x="25" y="1050"/>
                  </a:cubicBezTo>
                  <a:cubicBezTo>
                    <a:pt x="1" y="1056"/>
                    <a:pt x="10" y="1090"/>
                    <a:pt x="32" y="1090"/>
                  </a:cubicBezTo>
                  <a:cubicBezTo>
                    <a:pt x="34" y="1090"/>
                    <a:pt x="36" y="1090"/>
                    <a:pt x="38" y="1089"/>
                  </a:cubicBezTo>
                  <a:cubicBezTo>
                    <a:pt x="528" y="897"/>
                    <a:pt x="985" y="639"/>
                    <a:pt x="1408" y="322"/>
                  </a:cubicBezTo>
                  <a:cubicBezTo>
                    <a:pt x="1521" y="229"/>
                    <a:pt x="1633" y="136"/>
                    <a:pt x="1746" y="37"/>
                  </a:cubicBezTo>
                  <a:cubicBezTo>
                    <a:pt x="1762" y="21"/>
                    <a:pt x="1747" y="0"/>
                    <a:pt x="17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4803927" y="2135666"/>
              <a:ext cx="107671" cy="114983"/>
            </a:xfrm>
            <a:custGeom>
              <a:avLst/>
              <a:gdLst/>
              <a:ahLst/>
              <a:cxnLst/>
              <a:rect l="l" t="t" r="r" b="b"/>
              <a:pathLst>
                <a:path w="2621" h="2799" extrusionOk="0">
                  <a:moveTo>
                    <a:pt x="32" y="0"/>
                  </a:moveTo>
                  <a:cubicBezTo>
                    <a:pt x="15" y="0"/>
                    <a:pt x="1" y="21"/>
                    <a:pt x="17" y="37"/>
                  </a:cubicBezTo>
                  <a:cubicBezTo>
                    <a:pt x="778" y="653"/>
                    <a:pt x="1466" y="1354"/>
                    <a:pt x="2075" y="2122"/>
                  </a:cubicBezTo>
                  <a:cubicBezTo>
                    <a:pt x="2247" y="2340"/>
                    <a:pt x="2412" y="2558"/>
                    <a:pt x="2571" y="2790"/>
                  </a:cubicBezTo>
                  <a:cubicBezTo>
                    <a:pt x="2575" y="2796"/>
                    <a:pt x="2581" y="2798"/>
                    <a:pt x="2588" y="2798"/>
                  </a:cubicBezTo>
                  <a:cubicBezTo>
                    <a:pt x="2603" y="2798"/>
                    <a:pt x="2620" y="2784"/>
                    <a:pt x="2611" y="2770"/>
                  </a:cubicBezTo>
                  <a:cubicBezTo>
                    <a:pt x="2326" y="2366"/>
                    <a:pt x="2022" y="1976"/>
                    <a:pt x="1698" y="1605"/>
                  </a:cubicBezTo>
                  <a:cubicBezTo>
                    <a:pt x="1373" y="1235"/>
                    <a:pt x="1036" y="884"/>
                    <a:pt x="672" y="553"/>
                  </a:cubicBezTo>
                  <a:cubicBezTo>
                    <a:pt x="467" y="361"/>
                    <a:pt x="262" y="183"/>
                    <a:pt x="43" y="4"/>
                  </a:cubicBezTo>
                  <a:cubicBezTo>
                    <a:pt x="40" y="2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9"/>
            <p:cNvSpPr/>
            <p:nvPr/>
          </p:nvSpPr>
          <p:spPr>
            <a:xfrm>
              <a:off x="4718972" y="2100213"/>
              <a:ext cx="51802" cy="23785"/>
            </a:xfrm>
            <a:custGeom>
              <a:avLst/>
              <a:gdLst/>
              <a:ahLst/>
              <a:cxnLst/>
              <a:rect l="l" t="t" r="r" b="b"/>
              <a:pathLst>
                <a:path w="1261" h="579" extrusionOk="0">
                  <a:moveTo>
                    <a:pt x="40" y="0"/>
                  </a:moveTo>
                  <a:cubicBezTo>
                    <a:pt x="14" y="0"/>
                    <a:pt x="0" y="40"/>
                    <a:pt x="27" y="46"/>
                  </a:cubicBezTo>
                  <a:cubicBezTo>
                    <a:pt x="358" y="126"/>
                    <a:pt x="675" y="252"/>
                    <a:pt x="973" y="424"/>
                  </a:cubicBezTo>
                  <a:cubicBezTo>
                    <a:pt x="1053" y="470"/>
                    <a:pt x="1139" y="516"/>
                    <a:pt x="1218" y="576"/>
                  </a:cubicBezTo>
                  <a:cubicBezTo>
                    <a:pt x="1222" y="578"/>
                    <a:pt x="1226" y="579"/>
                    <a:pt x="1230" y="579"/>
                  </a:cubicBezTo>
                  <a:cubicBezTo>
                    <a:pt x="1250" y="579"/>
                    <a:pt x="1260" y="553"/>
                    <a:pt x="1238" y="536"/>
                  </a:cubicBezTo>
                  <a:lnTo>
                    <a:pt x="1238" y="536"/>
                  </a:lnTo>
                  <a:lnTo>
                    <a:pt x="1238" y="543"/>
                  </a:lnTo>
                  <a:cubicBezTo>
                    <a:pt x="953" y="344"/>
                    <a:pt x="649" y="192"/>
                    <a:pt x="325" y="86"/>
                  </a:cubicBezTo>
                  <a:cubicBezTo>
                    <a:pt x="232" y="53"/>
                    <a:pt x="133" y="27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9"/>
            <p:cNvSpPr/>
            <p:nvPr/>
          </p:nvSpPr>
          <p:spPr>
            <a:xfrm>
              <a:off x="4909875" y="1449612"/>
              <a:ext cx="136427" cy="201128"/>
            </a:xfrm>
            <a:custGeom>
              <a:avLst/>
              <a:gdLst/>
              <a:ahLst/>
              <a:cxnLst/>
              <a:rect l="l" t="t" r="r" b="b"/>
              <a:pathLst>
                <a:path w="3321" h="4896" extrusionOk="0">
                  <a:moveTo>
                    <a:pt x="33" y="1"/>
                  </a:moveTo>
                  <a:cubicBezTo>
                    <a:pt x="10" y="1"/>
                    <a:pt x="1" y="35"/>
                    <a:pt x="25" y="41"/>
                  </a:cubicBezTo>
                  <a:cubicBezTo>
                    <a:pt x="436" y="114"/>
                    <a:pt x="826" y="266"/>
                    <a:pt x="1190" y="478"/>
                  </a:cubicBezTo>
                  <a:cubicBezTo>
                    <a:pt x="1547" y="690"/>
                    <a:pt x="1872" y="954"/>
                    <a:pt x="2150" y="1259"/>
                  </a:cubicBezTo>
                  <a:cubicBezTo>
                    <a:pt x="2427" y="1570"/>
                    <a:pt x="2666" y="1921"/>
                    <a:pt x="2844" y="2298"/>
                  </a:cubicBezTo>
                  <a:cubicBezTo>
                    <a:pt x="3030" y="2668"/>
                    <a:pt x="3155" y="3072"/>
                    <a:pt x="3215" y="3482"/>
                  </a:cubicBezTo>
                  <a:cubicBezTo>
                    <a:pt x="3281" y="3893"/>
                    <a:pt x="3268" y="4316"/>
                    <a:pt x="3188" y="4720"/>
                  </a:cubicBezTo>
                  <a:cubicBezTo>
                    <a:pt x="3182" y="4773"/>
                    <a:pt x="3169" y="4819"/>
                    <a:pt x="3155" y="4872"/>
                  </a:cubicBezTo>
                  <a:cubicBezTo>
                    <a:pt x="3155" y="4887"/>
                    <a:pt x="3166" y="4895"/>
                    <a:pt x="3176" y="4895"/>
                  </a:cubicBezTo>
                  <a:cubicBezTo>
                    <a:pt x="3184" y="4895"/>
                    <a:pt x="3192" y="4890"/>
                    <a:pt x="3195" y="4879"/>
                  </a:cubicBezTo>
                  <a:cubicBezTo>
                    <a:pt x="3294" y="4475"/>
                    <a:pt x="3321" y="4051"/>
                    <a:pt x="3275" y="3628"/>
                  </a:cubicBezTo>
                  <a:cubicBezTo>
                    <a:pt x="3228" y="3211"/>
                    <a:pt x="3116" y="2801"/>
                    <a:pt x="2944" y="2417"/>
                  </a:cubicBezTo>
                  <a:cubicBezTo>
                    <a:pt x="2778" y="2033"/>
                    <a:pt x="2553" y="1676"/>
                    <a:pt x="2282" y="1352"/>
                  </a:cubicBezTo>
                  <a:cubicBezTo>
                    <a:pt x="2011" y="1027"/>
                    <a:pt x="1693" y="749"/>
                    <a:pt x="1342" y="518"/>
                  </a:cubicBezTo>
                  <a:cubicBezTo>
                    <a:pt x="985" y="293"/>
                    <a:pt x="594" y="127"/>
                    <a:pt x="184" y="35"/>
                  </a:cubicBezTo>
                  <a:cubicBezTo>
                    <a:pt x="138" y="21"/>
                    <a:pt x="85" y="15"/>
                    <a:pt x="39" y="2"/>
                  </a:cubicBezTo>
                  <a:cubicBezTo>
                    <a:pt x="37" y="1"/>
                    <a:pt x="35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5022314" y="1713312"/>
              <a:ext cx="15200" cy="44202"/>
            </a:xfrm>
            <a:custGeom>
              <a:avLst/>
              <a:gdLst/>
              <a:ahLst/>
              <a:cxnLst/>
              <a:rect l="l" t="t" r="r" b="b"/>
              <a:pathLst>
                <a:path w="370" h="1076" extrusionOk="0">
                  <a:moveTo>
                    <a:pt x="343" y="0"/>
                  </a:moveTo>
                  <a:cubicBezTo>
                    <a:pt x="336" y="0"/>
                    <a:pt x="328" y="5"/>
                    <a:pt x="326" y="15"/>
                  </a:cubicBezTo>
                  <a:cubicBezTo>
                    <a:pt x="213" y="359"/>
                    <a:pt x="107" y="703"/>
                    <a:pt x="8" y="1054"/>
                  </a:cubicBezTo>
                  <a:cubicBezTo>
                    <a:pt x="0" y="1066"/>
                    <a:pt x="11" y="1075"/>
                    <a:pt x="24" y="1075"/>
                  </a:cubicBezTo>
                  <a:cubicBezTo>
                    <a:pt x="33" y="1075"/>
                    <a:pt x="43" y="1071"/>
                    <a:pt x="48" y="1060"/>
                  </a:cubicBezTo>
                  <a:cubicBezTo>
                    <a:pt x="154" y="716"/>
                    <a:pt x="260" y="372"/>
                    <a:pt x="365" y="28"/>
                  </a:cubicBezTo>
                  <a:cubicBezTo>
                    <a:pt x="370" y="12"/>
                    <a:pt x="356" y="0"/>
                    <a:pt x="3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9"/>
            <p:cNvSpPr/>
            <p:nvPr/>
          </p:nvSpPr>
          <p:spPr>
            <a:xfrm>
              <a:off x="4324594" y="1530378"/>
              <a:ext cx="116421" cy="85200"/>
            </a:xfrm>
            <a:custGeom>
              <a:avLst/>
              <a:gdLst/>
              <a:ahLst/>
              <a:cxnLst/>
              <a:rect l="l" t="t" r="r" b="b"/>
              <a:pathLst>
                <a:path w="2834" h="2074" extrusionOk="0">
                  <a:moveTo>
                    <a:pt x="26" y="0"/>
                  </a:moveTo>
                  <a:cubicBezTo>
                    <a:pt x="4" y="0"/>
                    <a:pt x="0" y="35"/>
                    <a:pt x="25" y="41"/>
                  </a:cubicBezTo>
                  <a:lnTo>
                    <a:pt x="18" y="41"/>
                  </a:lnTo>
                  <a:cubicBezTo>
                    <a:pt x="462" y="160"/>
                    <a:pt x="885" y="338"/>
                    <a:pt x="1276" y="583"/>
                  </a:cubicBezTo>
                  <a:cubicBezTo>
                    <a:pt x="1666" y="822"/>
                    <a:pt x="2017" y="1113"/>
                    <a:pt x="2321" y="1450"/>
                  </a:cubicBezTo>
                  <a:cubicBezTo>
                    <a:pt x="2493" y="1642"/>
                    <a:pt x="2652" y="1847"/>
                    <a:pt x="2791" y="2066"/>
                  </a:cubicBezTo>
                  <a:cubicBezTo>
                    <a:pt x="2795" y="2071"/>
                    <a:pt x="2800" y="2074"/>
                    <a:pt x="2805" y="2074"/>
                  </a:cubicBezTo>
                  <a:cubicBezTo>
                    <a:pt x="2819" y="2074"/>
                    <a:pt x="2834" y="2058"/>
                    <a:pt x="2824" y="2039"/>
                  </a:cubicBezTo>
                  <a:cubicBezTo>
                    <a:pt x="2573" y="1655"/>
                    <a:pt x="2268" y="1305"/>
                    <a:pt x="1917" y="1000"/>
                  </a:cubicBezTo>
                  <a:cubicBezTo>
                    <a:pt x="1573" y="702"/>
                    <a:pt x="1183" y="451"/>
                    <a:pt x="759" y="259"/>
                  </a:cubicBezTo>
                  <a:cubicBezTo>
                    <a:pt x="528" y="153"/>
                    <a:pt x="283" y="67"/>
                    <a:pt x="31" y="1"/>
                  </a:cubicBezTo>
                  <a:cubicBezTo>
                    <a:pt x="29" y="0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4464146" y="1643679"/>
              <a:ext cx="17377" cy="29290"/>
            </a:xfrm>
            <a:custGeom>
              <a:avLst/>
              <a:gdLst/>
              <a:ahLst/>
              <a:cxnLst/>
              <a:rect l="l" t="t" r="r" b="b"/>
              <a:pathLst>
                <a:path w="423" h="713" extrusionOk="0">
                  <a:moveTo>
                    <a:pt x="27" y="1"/>
                  </a:moveTo>
                  <a:cubicBezTo>
                    <a:pt x="14" y="1"/>
                    <a:pt x="0" y="15"/>
                    <a:pt x="9" y="29"/>
                  </a:cubicBezTo>
                  <a:lnTo>
                    <a:pt x="380" y="704"/>
                  </a:lnTo>
                  <a:cubicBezTo>
                    <a:pt x="384" y="710"/>
                    <a:pt x="389" y="712"/>
                    <a:pt x="395" y="712"/>
                  </a:cubicBezTo>
                  <a:cubicBezTo>
                    <a:pt x="409" y="712"/>
                    <a:pt x="422" y="698"/>
                    <a:pt x="413" y="684"/>
                  </a:cubicBezTo>
                  <a:lnTo>
                    <a:pt x="42" y="9"/>
                  </a:lnTo>
                  <a:cubicBezTo>
                    <a:pt x="39" y="3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9"/>
            <p:cNvSpPr/>
            <p:nvPr/>
          </p:nvSpPr>
          <p:spPr>
            <a:xfrm>
              <a:off x="4204842" y="2051532"/>
              <a:ext cx="185353" cy="171180"/>
            </a:xfrm>
            <a:custGeom>
              <a:avLst/>
              <a:gdLst/>
              <a:ahLst/>
              <a:cxnLst/>
              <a:rect l="l" t="t" r="r" b="b"/>
              <a:pathLst>
                <a:path w="4512" h="4167" extrusionOk="0">
                  <a:moveTo>
                    <a:pt x="26" y="0"/>
                  </a:moveTo>
                  <a:cubicBezTo>
                    <a:pt x="11" y="0"/>
                    <a:pt x="0" y="19"/>
                    <a:pt x="15" y="34"/>
                  </a:cubicBezTo>
                  <a:cubicBezTo>
                    <a:pt x="266" y="345"/>
                    <a:pt x="524" y="643"/>
                    <a:pt x="789" y="940"/>
                  </a:cubicBezTo>
                  <a:cubicBezTo>
                    <a:pt x="1060" y="1231"/>
                    <a:pt x="1332" y="1516"/>
                    <a:pt x="1616" y="1801"/>
                  </a:cubicBezTo>
                  <a:cubicBezTo>
                    <a:pt x="1901" y="2072"/>
                    <a:pt x="2192" y="2343"/>
                    <a:pt x="2483" y="2608"/>
                  </a:cubicBezTo>
                  <a:cubicBezTo>
                    <a:pt x="2781" y="2873"/>
                    <a:pt x="3085" y="3124"/>
                    <a:pt x="3403" y="3369"/>
                  </a:cubicBezTo>
                  <a:cubicBezTo>
                    <a:pt x="3714" y="3614"/>
                    <a:pt x="4032" y="3852"/>
                    <a:pt x="4356" y="4077"/>
                  </a:cubicBezTo>
                  <a:cubicBezTo>
                    <a:pt x="4396" y="4103"/>
                    <a:pt x="4435" y="4137"/>
                    <a:pt x="4475" y="4163"/>
                  </a:cubicBezTo>
                  <a:cubicBezTo>
                    <a:pt x="4478" y="4165"/>
                    <a:pt x="4481" y="4166"/>
                    <a:pt x="4484" y="4166"/>
                  </a:cubicBezTo>
                  <a:cubicBezTo>
                    <a:pt x="4500" y="4166"/>
                    <a:pt x="4512" y="4140"/>
                    <a:pt x="4495" y="4123"/>
                  </a:cubicBezTo>
                  <a:cubicBezTo>
                    <a:pt x="4171" y="3898"/>
                    <a:pt x="3846" y="3667"/>
                    <a:pt x="3535" y="3422"/>
                  </a:cubicBezTo>
                  <a:cubicBezTo>
                    <a:pt x="3218" y="3177"/>
                    <a:pt x="2913" y="2926"/>
                    <a:pt x="2616" y="2667"/>
                  </a:cubicBezTo>
                  <a:cubicBezTo>
                    <a:pt x="2318" y="2409"/>
                    <a:pt x="2027" y="2138"/>
                    <a:pt x="1742" y="1867"/>
                  </a:cubicBezTo>
                  <a:cubicBezTo>
                    <a:pt x="1458" y="1589"/>
                    <a:pt x="1180" y="1304"/>
                    <a:pt x="915" y="1013"/>
                  </a:cubicBezTo>
                  <a:cubicBezTo>
                    <a:pt x="644" y="722"/>
                    <a:pt x="385" y="424"/>
                    <a:pt x="134" y="120"/>
                  </a:cubicBezTo>
                  <a:lnTo>
                    <a:pt x="41" y="7"/>
                  </a:lnTo>
                  <a:cubicBezTo>
                    <a:pt x="36" y="2"/>
                    <a:pt x="31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9"/>
            <p:cNvSpPr/>
            <p:nvPr/>
          </p:nvSpPr>
          <p:spPr>
            <a:xfrm>
              <a:off x="4141454" y="1953061"/>
              <a:ext cx="37506" cy="50734"/>
            </a:xfrm>
            <a:custGeom>
              <a:avLst/>
              <a:gdLst/>
              <a:ahLst/>
              <a:cxnLst/>
              <a:rect l="l" t="t" r="r" b="b"/>
              <a:pathLst>
                <a:path w="913" h="1235" extrusionOk="0">
                  <a:moveTo>
                    <a:pt x="27" y="1"/>
                  </a:moveTo>
                  <a:cubicBezTo>
                    <a:pt x="14" y="1"/>
                    <a:pt x="0" y="15"/>
                    <a:pt x="9" y="29"/>
                  </a:cubicBezTo>
                  <a:lnTo>
                    <a:pt x="678" y="962"/>
                  </a:lnTo>
                  <a:lnTo>
                    <a:pt x="870" y="1226"/>
                  </a:lnTo>
                  <a:cubicBezTo>
                    <a:pt x="874" y="1232"/>
                    <a:pt x="879" y="1235"/>
                    <a:pt x="885" y="1235"/>
                  </a:cubicBezTo>
                  <a:cubicBezTo>
                    <a:pt x="898" y="1235"/>
                    <a:pt x="912" y="1221"/>
                    <a:pt x="903" y="1206"/>
                  </a:cubicBezTo>
                  <a:lnTo>
                    <a:pt x="903" y="1206"/>
                  </a:lnTo>
                  <a:lnTo>
                    <a:pt x="903" y="1213"/>
                  </a:lnTo>
                  <a:lnTo>
                    <a:pt x="234" y="273"/>
                  </a:lnTo>
                  <a:lnTo>
                    <a:pt x="43" y="9"/>
                  </a:lnTo>
                  <a:cubicBezTo>
                    <a:pt x="39" y="3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4390159" y="2526059"/>
              <a:ext cx="92882" cy="188639"/>
            </a:xfrm>
            <a:custGeom>
              <a:avLst/>
              <a:gdLst/>
              <a:ahLst/>
              <a:cxnLst/>
              <a:rect l="l" t="t" r="r" b="b"/>
              <a:pathLst>
                <a:path w="2261" h="4592" extrusionOk="0">
                  <a:moveTo>
                    <a:pt x="27" y="1"/>
                  </a:moveTo>
                  <a:cubicBezTo>
                    <a:pt x="12" y="1"/>
                    <a:pt x="0" y="26"/>
                    <a:pt x="17" y="37"/>
                  </a:cubicBezTo>
                  <a:lnTo>
                    <a:pt x="24" y="37"/>
                  </a:lnTo>
                  <a:cubicBezTo>
                    <a:pt x="335" y="196"/>
                    <a:pt x="619" y="401"/>
                    <a:pt x="877" y="639"/>
                  </a:cubicBezTo>
                  <a:cubicBezTo>
                    <a:pt x="1129" y="877"/>
                    <a:pt x="1347" y="1142"/>
                    <a:pt x="1539" y="1440"/>
                  </a:cubicBezTo>
                  <a:cubicBezTo>
                    <a:pt x="1724" y="1731"/>
                    <a:pt x="1877" y="2049"/>
                    <a:pt x="1989" y="2379"/>
                  </a:cubicBezTo>
                  <a:cubicBezTo>
                    <a:pt x="2095" y="2710"/>
                    <a:pt x="2168" y="3054"/>
                    <a:pt x="2194" y="3405"/>
                  </a:cubicBezTo>
                  <a:cubicBezTo>
                    <a:pt x="2221" y="3749"/>
                    <a:pt x="2201" y="4100"/>
                    <a:pt x="2135" y="4437"/>
                  </a:cubicBezTo>
                  <a:cubicBezTo>
                    <a:pt x="2121" y="4484"/>
                    <a:pt x="2115" y="4523"/>
                    <a:pt x="2102" y="4570"/>
                  </a:cubicBezTo>
                  <a:cubicBezTo>
                    <a:pt x="2098" y="4582"/>
                    <a:pt x="2110" y="4591"/>
                    <a:pt x="2123" y="4591"/>
                  </a:cubicBezTo>
                  <a:cubicBezTo>
                    <a:pt x="2131" y="4591"/>
                    <a:pt x="2139" y="4587"/>
                    <a:pt x="2141" y="4576"/>
                  </a:cubicBezTo>
                  <a:cubicBezTo>
                    <a:pt x="2227" y="4232"/>
                    <a:pt x="2260" y="3882"/>
                    <a:pt x="2241" y="3531"/>
                  </a:cubicBezTo>
                  <a:cubicBezTo>
                    <a:pt x="2227" y="3180"/>
                    <a:pt x="2168" y="2829"/>
                    <a:pt x="2062" y="2492"/>
                  </a:cubicBezTo>
                  <a:cubicBezTo>
                    <a:pt x="1963" y="2154"/>
                    <a:pt x="1817" y="1830"/>
                    <a:pt x="1638" y="1532"/>
                  </a:cubicBezTo>
                  <a:cubicBezTo>
                    <a:pt x="1460" y="1228"/>
                    <a:pt x="1241" y="943"/>
                    <a:pt x="990" y="699"/>
                  </a:cubicBezTo>
                  <a:cubicBezTo>
                    <a:pt x="745" y="447"/>
                    <a:pt x="460" y="235"/>
                    <a:pt x="156" y="63"/>
                  </a:cubicBezTo>
                  <a:cubicBezTo>
                    <a:pt x="116" y="43"/>
                    <a:pt x="77" y="24"/>
                    <a:pt x="37" y="4"/>
                  </a:cubicBezTo>
                  <a:cubicBezTo>
                    <a:pt x="34" y="2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4474252" y="2777763"/>
              <a:ext cx="9202" cy="22799"/>
            </a:xfrm>
            <a:custGeom>
              <a:avLst/>
              <a:gdLst/>
              <a:ahLst/>
              <a:cxnLst/>
              <a:rect l="l" t="t" r="r" b="b"/>
              <a:pathLst>
                <a:path w="224" h="555" extrusionOk="0">
                  <a:moveTo>
                    <a:pt x="201" y="1"/>
                  </a:moveTo>
                  <a:cubicBezTo>
                    <a:pt x="192" y="1"/>
                    <a:pt x="183" y="6"/>
                    <a:pt x="180" y="18"/>
                  </a:cubicBezTo>
                  <a:cubicBezTo>
                    <a:pt x="121" y="190"/>
                    <a:pt x="61" y="355"/>
                    <a:pt x="8" y="527"/>
                  </a:cubicBezTo>
                  <a:cubicBezTo>
                    <a:pt x="0" y="544"/>
                    <a:pt x="12" y="555"/>
                    <a:pt x="26" y="555"/>
                  </a:cubicBezTo>
                  <a:cubicBezTo>
                    <a:pt x="34" y="555"/>
                    <a:pt x="43" y="551"/>
                    <a:pt x="48" y="540"/>
                  </a:cubicBezTo>
                  <a:cubicBezTo>
                    <a:pt x="101" y="368"/>
                    <a:pt x="160" y="196"/>
                    <a:pt x="220" y="24"/>
                  </a:cubicBezTo>
                  <a:cubicBezTo>
                    <a:pt x="224" y="9"/>
                    <a:pt x="213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4149054" y="3100372"/>
              <a:ext cx="72301" cy="37383"/>
            </a:xfrm>
            <a:custGeom>
              <a:avLst/>
              <a:gdLst/>
              <a:ahLst/>
              <a:cxnLst/>
              <a:rect l="l" t="t" r="r" b="b"/>
              <a:pathLst>
                <a:path w="1760" h="910" extrusionOk="0">
                  <a:moveTo>
                    <a:pt x="25" y="1"/>
                  </a:moveTo>
                  <a:cubicBezTo>
                    <a:pt x="10" y="1"/>
                    <a:pt x="0" y="29"/>
                    <a:pt x="16" y="39"/>
                  </a:cubicBezTo>
                  <a:cubicBezTo>
                    <a:pt x="413" y="344"/>
                    <a:pt x="857" y="589"/>
                    <a:pt x="1327" y="774"/>
                  </a:cubicBezTo>
                  <a:cubicBezTo>
                    <a:pt x="1459" y="820"/>
                    <a:pt x="1591" y="867"/>
                    <a:pt x="1724" y="906"/>
                  </a:cubicBezTo>
                  <a:cubicBezTo>
                    <a:pt x="1727" y="908"/>
                    <a:pt x="1731" y="909"/>
                    <a:pt x="1734" y="909"/>
                  </a:cubicBezTo>
                  <a:cubicBezTo>
                    <a:pt x="1753" y="909"/>
                    <a:pt x="1760" y="878"/>
                    <a:pt x="1737" y="867"/>
                  </a:cubicBezTo>
                  <a:cubicBezTo>
                    <a:pt x="1260" y="728"/>
                    <a:pt x="804" y="516"/>
                    <a:pt x="387" y="251"/>
                  </a:cubicBezTo>
                  <a:cubicBezTo>
                    <a:pt x="268" y="172"/>
                    <a:pt x="149" y="92"/>
                    <a:pt x="36" y="6"/>
                  </a:cubicBezTo>
                  <a:cubicBezTo>
                    <a:pt x="32" y="3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95" name="Google Shape;595;p39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>
            <a:off x="2089767" y="2266135"/>
            <a:ext cx="4839113" cy="2870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308;p37">
            <a:extLst>
              <a:ext uri="{FF2B5EF4-FFF2-40B4-BE49-F238E27FC236}">
                <a16:creationId xmlns:a16="http://schemas.microsoft.com/office/drawing/2014/main" id="{300636C3-9A8C-46B0-9198-6F521BD1C7EA}"/>
              </a:ext>
            </a:extLst>
          </p:cNvPr>
          <p:cNvGrpSpPr/>
          <p:nvPr/>
        </p:nvGrpSpPr>
        <p:grpSpPr>
          <a:xfrm>
            <a:off x="1159535" y="433742"/>
            <a:ext cx="856750" cy="716925"/>
            <a:chOff x="238125" y="2449625"/>
            <a:chExt cx="856750" cy="716925"/>
          </a:xfrm>
        </p:grpSpPr>
        <p:sp>
          <p:nvSpPr>
            <p:cNvPr id="113" name="Google Shape;309;p37">
              <a:extLst>
                <a:ext uri="{FF2B5EF4-FFF2-40B4-BE49-F238E27FC236}">
                  <a16:creationId xmlns:a16="http://schemas.microsoft.com/office/drawing/2014/main" id="{4D62A9E2-8705-4A5E-ABB9-196F5823370B}"/>
                </a:ext>
              </a:extLst>
            </p:cNvPr>
            <p:cNvSpPr/>
            <p:nvPr/>
          </p:nvSpPr>
          <p:spPr>
            <a:xfrm>
              <a:off x="239050" y="2449625"/>
              <a:ext cx="855825" cy="716925"/>
            </a:xfrm>
            <a:custGeom>
              <a:avLst/>
              <a:gdLst/>
              <a:ahLst/>
              <a:cxnLst/>
              <a:rect l="l" t="t" r="r" b="b"/>
              <a:pathLst>
                <a:path w="34233" h="28677" extrusionOk="0">
                  <a:moveTo>
                    <a:pt x="28879" y="0"/>
                  </a:moveTo>
                  <a:cubicBezTo>
                    <a:pt x="28879" y="13"/>
                    <a:pt x="10557" y="7387"/>
                    <a:pt x="1" y="11996"/>
                  </a:cubicBezTo>
                  <a:cubicBezTo>
                    <a:pt x="1" y="11996"/>
                    <a:pt x="5872" y="22918"/>
                    <a:pt x="9155" y="28676"/>
                  </a:cubicBezTo>
                  <a:cubicBezTo>
                    <a:pt x="9155" y="28676"/>
                    <a:pt x="26215" y="22035"/>
                    <a:pt x="34233" y="18272"/>
                  </a:cubicBezTo>
                  <a:cubicBezTo>
                    <a:pt x="34233" y="18272"/>
                    <a:pt x="31253" y="6806"/>
                    <a:pt x="28879" y="0"/>
                  </a:cubicBezTo>
                  <a:close/>
                </a:path>
              </a:pathLst>
            </a:custGeom>
            <a:solidFill>
              <a:srgbClr val="D4EF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10;p37">
              <a:extLst>
                <a:ext uri="{FF2B5EF4-FFF2-40B4-BE49-F238E27FC236}">
                  <a16:creationId xmlns:a16="http://schemas.microsoft.com/office/drawing/2014/main" id="{930657E4-0B38-4617-8E69-3707B936D8E8}"/>
                </a:ext>
              </a:extLst>
            </p:cNvPr>
            <p:cNvSpPr/>
            <p:nvPr/>
          </p:nvSpPr>
          <p:spPr>
            <a:xfrm>
              <a:off x="734750" y="2454650"/>
              <a:ext cx="224650" cy="331950"/>
            </a:xfrm>
            <a:custGeom>
              <a:avLst/>
              <a:gdLst/>
              <a:ahLst/>
              <a:cxnLst/>
              <a:rect l="l" t="t" r="r" b="b"/>
              <a:pathLst>
                <a:path w="8986" h="13278" extrusionOk="0">
                  <a:moveTo>
                    <a:pt x="8901" y="1"/>
                  </a:moveTo>
                  <a:cubicBezTo>
                    <a:pt x="8883" y="1"/>
                    <a:pt x="8864" y="8"/>
                    <a:pt x="8849" y="27"/>
                  </a:cubicBezTo>
                  <a:cubicBezTo>
                    <a:pt x="7687" y="1744"/>
                    <a:pt x="6538" y="3474"/>
                    <a:pt x="5376" y="5191"/>
                  </a:cubicBezTo>
                  <a:lnTo>
                    <a:pt x="1929" y="10330"/>
                  </a:lnTo>
                  <a:lnTo>
                    <a:pt x="957" y="11782"/>
                  </a:lnTo>
                  <a:cubicBezTo>
                    <a:pt x="629" y="12262"/>
                    <a:pt x="300" y="12755"/>
                    <a:pt x="10" y="13247"/>
                  </a:cubicBezTo>
                  <a:cubicBezTo>
                    <a:pt x="1" y="13266"/>
                    <a:pt x="19" y="13277"/>
                    <a:pt x="34" y="13277"/>
                  </a:cubicBezTo>
                  <a:cubicBezTo>
                    <a:pt x="39" y="13277"/>
                    <a:pt x="44" y="13276"/>
                    <a:pt x="48" y="13272"/>
                  </a:cubicBezTo>
                  <a:lnTo>
                    <a:pt x="35" y="13272"/>
                  </a:lnTo>
                  <a:cubicBezTo>
                    <a:pt x="667" y="12439"/>
                    <a:pt x="1222" y="11568"/>
                    <a:pt x="1803" y="10709"/>
                  </a:cubicBezTo>
                  <a:lnTo>
                    <a:pt x="3546" y="8121"/>
                  </a:lnTo>
                  <a:lnTo>
                    <a:pt x="6993" y="2994"/>
                  </a:lnTo>
                  <a:cubicBezTo>
                    <a:pt x="7649" y="2022"/>
                    <a:pt x="8306" y="1062"/>
                    <a:pt x="8950" y="90"/>
                  </a:cubicBezTo>
                  <a:cubicBezTo>
                    <a:pt x="8986" y="45"/>
                    <a:pt x="8946" y="1"/>
                    <a:pt x="8901" y="1"/>
                  </a:cubicBezTo>
                  <a:close/>
                </a:path>
              </a:pathLst>
            </a:custGeom>
            <a:solidFill>
              <a:srgbClr val="8FD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11;p37">
              <a:extLst>
                <a:ext uri="{FF2B5EF4-FFF2-40B4-BE49-F238E27FC236}">
                  <a16:creationId xmlns:a16="http://schemas.microsoft.com/office/drawing/2014/main" id="{61418034-0C4A-4C75-B0F1-10D403EAA80C}"/>
                </a:ext>
              </a:extLst>
            </p:cNvPr>
            <p:cNvSpPr/>
            <p:nvPr/>
          </p:nvSpPr>
          <p:spPr>
            <a:xfrm>
              <a:off x="718675" y="2792400"/>
              <a:ext cx="369725" cy="109675"/>
            </a:xfrm>
            <a:custGeom>
              <a:avLst/>
              <a:gdLst/>
              <a:ahLst/>
              <a:cxnLst/>
              <a:rect l="l" t="t" r="r" b="b"/>
              <a:pathLst>
                <a:path w="14789" h="4387" extrusionOk="0">
                  <a:moveTo>
                    <a:pt x="61" y="1"/>
                  </a:moveTo>
                  <a:cubicBezTo>
                    <a:pt x="18" y="1"/>
                    <a:pt x="0" y="66"/>
                    <a:pt x="47" y="78"/>
                  </a:cubicBezTo>
                  <a:lnTo>
                    <a:pt x="59" y="78"/>
                  </a:lnTo>
                  <a:cubicBezTo>
                    <a:pt x="514" y="268"/>
                    <a:pt x="994" y="406"/>
                    <a:pt x="1474" y="571"/>
                  </a:cubicBezTo>
                  <a:cubicBezTo>
                    <a:pt x="1941" y="722"/>
                    <a:pt x="2421" y="874"/>
                    <a:pt x="2888" y="1025"/>
                  </a:cubicBezTo>
                  <a:cubicBezTo>
                    <a:pt x="3835" y="1316"/>
                    <a:pt x="4782" y="1606"/>
                    <a:pt x="5729" y="1896"/>
                  </a:cubicBezTo>
                  <a:cubicBezTo>
                    <a:pt x="7623" y="2465"/>
                    <a:pt x="9517" y="3008"/>
                    <a:pt x="11436" y="3525"/>
                  </a:cubicBezTo>
                  <a:cubicBezTo>
                    <a:pt x="12510" y="3816"/>
                    <a:pt x="13583" y="4106"/>
                    <a:pt x="14656" y="4384"/>
                  </a:cubicBezTo>
                  <a:cubicBezTo>
                    <a:pt x="14664" y="4386"/>
                    <a:pt x="14671" y="4387"/>
                    <a:pt x="14678" y="4387"/>
                  </a:cubicBezTo>
                  <a:cubicBezTo>
                    <a:pt x="14762" y="4387"/>
                    <a:pt x="14789" y="4256"/>
                    <a:pt x="14707" y="4232"/>
                  </a:cubicBezTo>
                  <a:cubicBezTo>
                    <a:pt x="12788" y="3740"/>
                    <a:pt x="10868" y="3222"/>
                    <a:pt x="8962" y="2679"/>
                  </a:cubicBezTo>
                  <a:cubicBezTo>
                    <a:pt x="7055" y="2136"/>
                    <a:pt x="5148" y="1568"/>
                    <a:pt x="3267" y="987"/>
                  </a:cubicBezTo>
                  <a:lnTo>
                    <a:pt x="1688" y="495"/>
                  </a:lnTo>
                  <a:cubicBezTo>
                    <a:pt x="1145" y="318"/>
                    <a:pt x="615" y="141"/>
                    <a:pt x="72" y="2"/>
                  </a:cubicBezTo>
                  <a:cubicBezTo>
                    <a:pt x="68" y="1"/>
                    <a:pt x="65" y="1"/>
                    <a:pt x="61" y="1"/>
                  </a:cubicBezTo>
                  <a:close/>
                </a:path>
              </a:pathLst>
            </a:custGeom>
            <a:solidFill>
              <a:srgbClr val="8FD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12;p37">
              <a:extLst>
                <a:ext uri="{FF2B5EF4-FFF2-40B4-BE49-F238E27FC236}">
                  <a16:creationId xmlns:a16="http://schemas.microsoft.com/office/drawing/2014/main" id="{E90AD01E-6F4C-4193-95C9-630CE31B3016}"/>
                </a:ext>
              </a:extLst>
            </p:cNvPr>
            <p:cNvSpPr/>
            <p:nvPr/>
          </p:nvSpPr>
          <p:spPr>
            <a:xfrm>
              <a:off x="472450" y="2801400"/>
              <a:ext cx="191975" cy="356150"/>
            </a:xfrm>
            <a:custGeom>
              <a:avLst/>
              <a:gdLst/>
              <a:ahLst/>
              <a:cxnLst/>
              <a:rect l="l" t="t" r="r" b="b"/>
              <a:pathLst>
                <a:path w="7679" h="14246" extrusionOk="0">
                  <a:moveTo>
                    <a:pt x="7606" y="1"/>
                  </a:moveTo>
                  <a:cubicBezTo>
                    <a:pt x="7591" y="1"/>
                    <a:pt x="7574" y="7"/>
                    <a:pt x="7560" y="21"/>
                  </a:cubicBezTo>
                  <a:cubicBezTo>
                    <a:pt x="6537" y="1839"/>
                    <a:pt x="5552" y="3683"/>
                    <a:pt x="4555" y="5514"/>
                  </a:cubicBezTo>
                  <a:cubicBezTo>
                    <a:pt x="3570" y="7357"/>
                    <a:pt x="2585" y="9201"/>
                    <a:pt x="1625" y="11045"/>
                  </a:cubicBezTo>
                  <a:cubicBezTo>
                    <a:pt x="1070" y="12080"/>
                    <a:pt x="527" y="13128"/>
                    <a:pt x="9" y="14201"/>
                  </a:cubicBezTo>
                  <a:cubicBezTo>
                    <a:pt x="1" y="14226"/>
                    <a:pt x="19" y="14245"/>
                    <a:pt x="40" y="14245"/>
                  </a:cubicBezTo>
                  <a:cubicBezTo>
                    <a:pt x="51" y="14245"/>
                    <a:pt x="63" y="14240"/>
                    <a:pt x="72" y="14227"/>
                  </a:cubicBezTo>
                  <a:lnTo>
                    <a:pt x="72" y="14239"/>
                  </a:lnTo>
                  <a:cubicBezTo>
                    <a:pt x="1070" y="12396"/>
                    <a:pt x="2004" y="10539"/>
                    <a:pt x="2989" y="8696"/>
                  </a:cubicBezTo>
                  <a:cubicBezTo>
                    <a:pt x="3974" y="6852"/>
                    <a:pt x="4959" y="5009"/>
                    <a:pt x="5956" y="3178"/>
                  </a:cubicBezTo>
                  <a:cubicBezTo>
                    <a:pt x="6524" y="2142"/>
                    <a:pt x="7093" y="1120"/>
                    <a:pt x="7661" y="84"/>
                  </a:cubicBezTo>
                  <a:cubicBezTo>
                    <a:pt x="7679" y="39"/>
                    <a:pt x="7645" y="1"/>
                    <a:pt x="7606" y="1"/>
                  </a:cubicBezTo>
                  <a:close/>
                </a:path>
              </a:pathLst>
            </a:custGeom>
            <a:solidFill>
              <a:srgbClr val="8FD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13;p37">
              <a:extLst>
                <a:ext uri="{FF2B5EF4-FFF2-40B4-BE49-F238E27FC236}">
                  <a16:creationId xmlns:a16="http://schemas.microsoft.com/office/drawing/2014/main" id="{ADDD9BB3-BDBA-471A-BA1D-9D016194AABC}"/>
                </a:ext>
              </a:extLst>
            </p:cNvPr>
            <p:cNvSpPr/>
            <p:nvPr/>
          </p:nvSpPr>
          <p:spPr>
            <a:xfrm>
              <a:off x="238125" y="2750775"/>
              <a:ext cx="451750" cy="73275"/>
            </a:xfrm>
            <a:custGeom>
              <a:avLst/>
              <a:gdLst/>
              <a:ahLst/>
              <a:cxnLst/>
              <a:rect l="l" t="t" r="r" b="b"/>
              <a:pathLst>
                <a:path w="18070" h="2931" extrusionOk="0">
                  <a:moveTo>
                    <a:pt x="25" y="1"/>
                  </a:moveTo>
                  <a:cubicBezTo>
                    <a:pt x="0" y="1"/>
                    <a:pt x="0" y="38"/>
                    <a:pt x="25" y="51"/>
                  </a:cubicBezTo>
                  <a:lnTo>
                    <a:pt x="13" y="51"/>
                  </a:lnTo>
                  <a:cubicBezTo>
                    <a:pt x="606" y="190"/>
                    <a:pt x="1200" y="291"/>
                    <a:pt x="1793" y="392"/>
                  </a:cubicBezTo>
                  <a:cubicBezTo>
                    <a:pt x="2374" y="493"/>
                    <a:pt x="2942" y="594"/>
                    <a:pt x="3523" y="695"/>
                  </a:cubicBezTo>
                  <a:cubicBezTo>
                    <a:pt x="4697" y="897"/>
                    <a:pt x="5872" y="1099"/>
                    <a:pt x="7046" y="1289"/>
                  </a:cubicBezTo>
                  <a:cubicBezTo>
                    <a:pt x="9382" y="1680"/>
                    <a:pt x="11718" y="2046"/>
                    <a:pt x="14054" y="2387"/>
                  </a:cubicBezTo>
                  <a:lnTo>
                    <a:pt x="16036" y="2677"/>
                  </a:lnTo>
                  <a:lnTo>
                    <a:pt x="17009" y="2816"/>
                  </a:lnTo>
                  <a:cubicBezTo>
                    <a:pt x="17337" y="2880"/>
                    <a:pt x="17665" y="2917"/>
                    <a:pt x="18006" y="2930"/>
                  </a:cubicBezTo>
                  <a:cubicBezTo>
                    <a:pt x="18057" y="2917"/>
                    <a:pt x="18069" y="2854"/>
                    <a:pt x="18006" y="2829"/>
                  </a:cubicBezTo>
                  <a:cubicBezTo>
                    <a:pt x="17716" y="2766"/>
                    <a:pt x="17425" y="2715"/>
                    <a:pt x="17122" y="2677"/>
                  </a:cubicBezTo>
                  <a:lnTo>
                    <a:pt x="16226" y="2551"/>
                  </a:lnTo>
                  <a:lnTo>
                    <a:pt x="14483" y="2299"/>
                  </a:lnTo>
                  <a:cubicBezTo>
                    <a:pt x="13309" y="2122"/>
                    <a:pt x="12135" y="1958"/>
                    <a:pt x="10948" y="1768"/>
                  </a:cubicBezTo>
                  <a:cubicBezTo>
                    <a:pt x="8612" y="1415"/>
                    <a:pt x="6276" y="1036"/>
                    <a:pt x="3952" y="645"/>
                  </a:cubicBezTo>
                  <a:lnTo>
                    <a:pt x="1970" y="316"/>
                  </a:lnTo>
                  <a:cubicBezTo>
                    <a:pt x="1326" y="215"/>
                    <a:pt x="682" y="89"/>
                    <a:pt x="25" y="1"/>
                  </a:cubicBezTo>
                  <a:close/>
                </a:path>
              </a:pathLst>
            </a:custGeom>
            <a:solidFill>
              <a:srgbClr val="8FD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14;p37">
              <a:extLst>
                <a:ext uri="{FF2B5EF4-FFF2-40B4-BE49-F238E27FC236}">
                  <a16:creationId xmlns:a16="http://schemas.microsoft.com/office/drawing/2014/main" id="{E8ACF546-B8E7-4FD6-A404-2A8F81A66CA0}"/>
                </a:ext>
              </a:extLst>
            </p:cNvPr>
            <p:cNvSpPr/>
            <p:nvPr/>
          </p:nvSpPr>
          <p:spPr>
            <a:xfrm>
              <a:off x="622925" y="2747600"/>
              <a:ext cx="119975" cy="108625"/>
            </a:xfrm>
            <a:custGeom>
              <a:avLst/>
              <a:gdLst/>
              <a:ahLst/>
              <a:cxnLst/>
              <a:rect l="l" t="t" r="r" b="b"/>
              <a:pathLst>
                <a:path w="4799" h="4345" extrusionOk="0">
                  <a:moveTo>
                    <a:pt x="3790" y="1"/>
                  </a:moveTo>
                  <a:cubicBezTo>
                    <a:pt x="3489" y="1"/>
                    <a:pt x="3172" y="184"/>
                    <a:pt x="2993" y="443"/>
                  </a:cubicBezTo>
                  <a:cubicBezTo>
                    <a:pt x="2762" y="796"/>
                    <a:pt x="2718" y="1243"/>
                    <a:pt x="2681" y="1660"/>
                  </a:cubicBezTo>
                  <a:lnTo>
                    <a:pt x="2681" y="1660"/>
                  </a:lnTo>
                  <a:cubicBezTo>
                    <a:pt x="2109" y="1285"/>
                    <a:pt x="1452" y="1060"/>
                    <a:pt x="771" y="999"/>
                  </a:cubicBezTo>
                  <a:cubicBezTo>
                    <a:pt x="727" y="991"/>
                    <a:pt x="683" y="987"/>
                    <a:pt x="639" y="987"/>
                  </a:cubicBezTo>
                  <a:cubicBezTo>
                    <a:pt x="545" y="987"/>
                    <a:pt x="453" y="1006"/>
                    <a:pt x="367" y="1049"/>
                  </a:cubicBezTo>
                  <a:cubicBezTo>
                    <a:pt x="0" y="1264"/>
                    <a:pt x="215" y="1820"/>
                    <a:pt x="505" y="2135"/>
                  </a:cubicBezTo>
                  <a:cubicBezTo>
                    <a:pt x="1402" y="3145"/>
                    <a:pt x="2526" y="3903"/>
                    <a:pt x="3801" y="4345"/>
                  </a:cubicBezTo>
                  <a:cubicBezTo>
                    <a:pt x="4521" y="3335"/>
                    <a:pt x="4799" y="2072"/>
                    <a:pt x="4546" y="847"/>
                  </a:cubicBezTo>
                  <a:cubicBezTo>
                    <a:pt x="4483" y="570"/>
                    <a:pt x="4382" y="266"/>
                    <a:pt x="4142" y="102"/>
                  </a:cubicBezTo>
                  <a:cubicBezTo>
                    <a:pt x="4035" y="32"/>
                    <a:pt x="3914" y="1"/>
                    <a:pt x="3790" y="1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315;p37">
            <a:extLst>
              <a:ext uri="{FF2B5EF4-FFF2-40B4-BE49-F238E27FC236}">
                <a16:creationId xmlns:a16="http://schemas.microsoft.com/office/drawing/2014/main" id="{A0C41C53-DCA9-49EA-B035-D3695AAE81B2}"/>
              </a:ext>
            </a:extLst>
          </p:cNvPr>
          <p:cNvGrpSpPr/>
          <p:nvPr/>
        </p:nvGrpSpPr>
        <p:grpSpPr>
          <a:xfrm>
            <a:off x="7144959" y="558439"/>
            <a:ext cx="722850" cy="879525"/>
            <a:chOff x="2053650" y="2192025"/>
            <a:chExt cx="722850" cy="879525"/>
          </a:xfrm>
        </p:grpSpPr>
        <p:sp>
          <p:nvSpPr>
            <p:cNvPr id="120" name="Google Shape;316;p37">
              <a:extLst>
                <a:ext uri="{FF2B5EF4-FFF2-40B4-BE49-F238E27FC236}">
                  <a16:creationId xmlns:a16="http://schemas.microsoft.com/office/drawing/2014/main" id="{FC5525DC-78CD-4679-81B1-5C3F94B8C573}"/>
                </a:ext>
              </a:extLst>
            </p:cNvPr>
            <p:cNvSpPr/>
            <p:nvPr/>
          </p:nvSpPr>
          <p:spPr>
            <a:xfrm>
              <a:off x="2444375" y="2694150"/>
              <a:ext cx="332125" cy="150925"/>
            </a:xfrm>
            <a:custGeom>
              <a:avLst/>
              <a:gdLst/>
              <a:ahLst/>
              <a:cxnLst/>
              <a:rect l="l" t="t" r="r" b="b"/>
              <a:pathLst>
                <a:path w="13285" h="6037" extrusionOk="0">
                  <a:moveTo>
                    <a:pt x="6180" y="1"/>
                  </a:moveTo>
                  <a:cubicBezTo>
                    <a:pt x="4397" y="1"/>
                    <a:pt x="2598" y="521"/>
                    <a:pt x="1023" y="1596"/>
                  </a:cubicBezTo>
                  <a:lnTo>
                    <a:pt x="0" y="2935"/>
                  </a:lnTo>
                  <a:cubicBezTo>
                    <a:pt x="379" y="4210"/>
                    <a:pt x="1478" y="5182"/>
                    <a:pt x="2728" y="5637"/>
                  </a:cubicBezTo>
                  <a:cubicBezTo>
                    <a:pt x="3510" y="5926"/>
                    <a:pt x="4330" y="6036"/>
                    <a:pt x="5153" y="6036"/>
                  </a:cubicBezTo>
                  <a:cubicBezTo>
                    <a:pt x="5660" y="6036"/>
                    <a:pt x="6167" y="5995"/>
                    <a:pt x="6667" y="5927"/>
                  </a:cubicBezTo>
                  <a:cubicBezTo>
                    <a:pt x="9041" y="5612"/>
                    <a:pt x="11314" y="4753"/>
                    <a:pt x="13284" y="3402"/>
                  </a:cubicBezTo>
                  <a:cubicBezTo>
                    <a:pt x="11495" y="1174"/>
                    <a:pt x="8856" y="1"/>
                    <a:pt x="6180" y="1"/>
                  </a:cubicBezTo>
                  <a:close/>
                </a:path>
              </a:pathLst>
            </a:custGeom>
            <a:solidFill>
              <a:srgbClr val="8FD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17;p37">
              <a:extLst>
                <a:ext uri="{FF2B5EF4-FFF2-40B4-BE49-F238E27FC236}">
                  <a16:creationId xmlns:a16="http://schemas.microsoft.com/office/drawing/2014/main" id="{EB85033F-4DFA-429E-B110-A16C3D84DB27}"/>
                </a:ext>
              </a:extLst>
            </p:cNvPr>
            <p:cNvSpPr/>
            <p:nvPr/>
          </p:nvSpPr>
          <p:spPr>
            <a:xfrm>
              <a:off x="2446025" y="2749625"/>
              <a:ext cx="240500" cy="19850"/>
            </a:xfrm>
            <a:custGeom>
              <a:avLst/>
              <a:gdLst/>
              <a:ahLst/>
              <a:cxnLst/>
              <a:rect l="l" t="t" r="r" b="b"/>
              <a:pathLst>
                <a:path w="9620" h="794" extrusionOk="0">
                  <a:moveTo>
                    <a:pt x="6403" y="0"/>
                  </a:moveTo>
                  <a:cubicBezTo>
                    <a:pt x="6212" y="0"/>
                    <a:pt x="6022" y="3"/>
                    <a:pt x="5831" y="9"/>
                  </a:cubicBezTo>
                  <a:cubicBezTo>
                    <a:pt x="4581" y="21"/>
                    <a:pt x="3331" y="122"/>
                    <a:pt x="2106" y="324"/>
                  </a:cubicBezTo>
                  <a:cubicBezTo>
                    <a:pt x="1399" y="413"/>
                    <a:pt x="705" y="564"/>
                    <a:pt x="23" y="741"/>
                  </a:cubicBezTo>
                  <a:cubicBezTo>
                    <a:pt x="0" y="752"/>
                    <a:pt x="8" y="794"/>
                    <a:pt x="28" y="794"/>
                  </a:cubicBezTo>
                  <a:cubicBezTo>
                    <a:pt x="30" y="794"/>
                    <a:pt x="33" y="793"/>
                    <a:pt x="35" y="792"/>
                  </a:cubicBezTo>
                  <a:cubicBezTo>
                    <a:pt x="1286" y="577"/>
                    <a:pt x="2523" y="350"/>
                    <a:pt x="3773" y="236"/>
                  </a:cubicBezTo>
                  <a:cubicBezTo>
                    <a:pt x="4598" y="169"/>
                    <a:pt x="5423" y="135"/>
                    <a:pt x="6252" y="135"/>
                  </a:cubicBezTo>
                  <a:cubicBezTo>
                    <a:pt x="6666" y="135"/>
                    <a:pt x="7081" y="143"/>
                    <a:pt x="7498" y="160"/>
                  </a:cubicBezTo>
                  <a:cubicBezTo>
                    <a:pt x="8192" y="198"/>
                    <a:pt x="8874" y="261"/>
                    <a:pt x="9569" y="324"/>
                  </a:cubicBezTo>
                  <a:cubicBezTo>
                    <a:pt x="9607" y="324"/>
                    <a:pt x="9619" y="249"/>
                    <a:pt x="9581" y="249"/>
                  </a:cubicBezTo>
                  <a:cubicBezTo>
                    <a:pt x="8533" y="88"/>
                    <a:pt x="7465" y="0"/>
                    <a:pt x="6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18;p37">
              <a:extLst>
                <a:ext uri="{FF2B5EF4-FFF2-40B4-BE49-F238E27FC236}">
                  <a16:creationId xmlns:a16="http://schemas.microsoft.com/office/drawing/2014/main" id="{C5828DAD-FA2F-4DF7-AA21-621A7C3355F2}"/>
                </a:ext>
              </a:extLst>
            </p:cNvPr>
            <p:cNvSpPr/>
            <p:nvPr/>
          </p:nvSpPr>
          <p:spPr>
            <a:xfrm>
              <a:off x="2589050" y="2710375"/>
              <a:ext cx="92725" cy="39850"/>
            </a:xfrm>
            <a:custGeom>
              <a:avLst/>
              <a:gdLst/>
              <a:ahLst/>
              <a:cxnLst/>
              <a:rect l="l" t="t" r="r" b="b"/>
              <a:pathLst>
                <a:path w="3709" h="1594" extrusionOk="0">
                  <a:moveTo>
                    <a:pt x="3696" y="0"/>
                  </a:moveTo>
                  <a:cubicBezTo>
                    <a:pt x="3697" y="1"/>
                    <a:pt x="3698" y="2"/>
                    <a:pt x="3699" y="3"/>
                  </a:cubicBezTo>
                  <a:lnTo>
                    <a:pt x="3699" y="3"/>
                  </a:lnTo>
                  <a:cubicBezTo>
                    <a:pt x="3702" y="2"/>
                    <a:pt x="3706" y="1"/>
                    <a:pt x="3709" y="0"/>
                  </a:cubicBezTo>
                  <a:close/>
                  <a:moveTo>
                    <a:pt x="3699" y="3"/>
                  </a:moveTo>
                  <a:cubicBezTo>
                    <a:pt x="3549" y="40"/>
                    <a:pt x="3377" y="77"/>
                    <a:pt x="3216" y="114"/>
                  </a:cubicBezTo>
                  <a:cubicBezTo>
                    <a:pt x="3065" y="164"/>
                    <a:pt x="2901" y="215"/>
                    <a:pt x="2737" y="278"/>
                  </a:cubicBezTo>
                  <a:cubicBezTo>
                    <a:pt x="2421" y="379"/>
                    <a:pt x="2105" y="505"/>
                    <a:pt x="1790" y="632"/>
                  </a:cubicBezTo>
                  <a:cubicBezTo>
                    <a:pt x="1171" y="884"/>
                    <a:pt x="577" y="1187"/>
                    <a:pt x="22" y="1541"/>
                  </a:cubicBezTo>
                  <a:cubicBezTo>
                    <a:pt x="0" y="1563"/>
                    <a:pt x="6" y="1594"/>
                    <a:pt x="25" y="1594"/>
                  </a:cubicBezTo>
                  <a:cubicBezTo>
                    <a:pt x="28" y="1594"/>
                    <a:pt x="31" y="1593"/>
                    <a:pt x="34" y="1591"/>
                  </a:cubicBezTo>
                  <a:cubicBezTo>
                    <a:pt x="641" y="1288"/>
                    <a:pt x="1209" y="973"/>
                    <a:pt x="1828" y="707"/>
                  </a:cubicBezTo>
                  <a:cubicBezTo>
                    <a:pt x="2131" y="581"/>
                    <a:pt x="2446" y="468"/>
                    <a:pt x="2749" y="354"/>
                  </a:cubicBezTo>
                  <a:cubicBezTo>
                    <a:pt x="2913" y="291"/>
                    <a:pt x="3065" y="240"/>
                    <a:pt x="3229" y="177"/>
                  </a:cubicBezTo>
                  <a:cubicBezTo>
                    <a:pt x="3381" y="127"/>
                    <a:pt x="3545" y="63"/>
                    <a:pt x="3696" y="26"/>
                  </a:cubicBezTo>
                  <a:cubicBezTo>
                    <a:pt x="3708" y="26"/>
                    <a:pt x="3709" y="15"/>
                    <a:pt x="3699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19;p37">
              <a:extLst>
                <a:ext uri="{FF2B5EF4-FFF2-40B4-BE49-F238E27FC236}">
                  <a16:creationId xmlns:a16="http://schemas.microsoft.com/office/drawing/2014/main" id="{98D7E72F-5877-4E3B-BB24-AD39A4557ECC}"/>
                </a:ext>
              </a:extLst>
            </p:cNvPr>
            <p:cNvSpPr/>
            <p:nvPr/>
          </p:nvSpPr>
          <p:spPr>
            <a:xfrm>
              <a:off x="2525100" y="2753925"/>
              <a:ext cx="136175" cy="77075"/>
            </a:xfrm>
            <a:custGeom>
              <a:avLst/>
              <a:gdLst/>
              <a:ahLst/>
              <a:cxnLst/>
              <a:rect l="l" t="t" r="r" b="b"/>
              <a:pathLst>
                <a:path w="5447" h="3083" extrusionOk="0">
                  <a:moveTo>
                    <a:pt x="5434" y="3069"/>
                  </a:moveTo>
                  <a:lnTo>
                    <a:pt x="5434" y="3082"/>
                  </a:lnTo>
                  <a:cubicBezTo>
                    <a:pt x="5446" y="3082"/>
                    <a:pt x="5446" y="3069"/>
                    <a:pt x="5434" y="3069"/>
                  </a:cubicBezTo>
                  <a:close/>
                  <a:moveTo>
                    <a:pt x="50" y="0"/>
                  </a:moveTo>
                  <a:cubicBezTo>
                    <a:pt x="22" y="0"/>
                    <a:pt x="1" y="36"/>
                    <a:pt x="29" y="64"/>
                  </a:cubicBezTo>
                  <a:cubicBezTo>
                    <a:pt x="610" y="632"/>
                    <a:pt x="1254" y="1163"/>
                    <a:pt x="1923" y="1630"/>
                  </a:cubicBezTo>
                  <a:cubicBezTo>
                    <a:pt x="2252" y="1857"/>
                    <a:pt x="2592" y="2059"/>
                    <a:pt x="2946" y="2236"/>
                  </a:cubicBezTo>
                  <a:cubicBezTo>
                    <a:pt x="3350" y="2438"/>
                    <a:pt x="3754" y="2640"/>
                    <a:pt x="4171" y="2817"/>
                  </a:cubicBezTo>
                  <a:cubicBezTo>
                    <a:pt x="4552" y="2984"/>
                    <a:pt x="4956" y="3083"/>
                    <a:pt x="5361" y="3083"/>
                  </a:cubicBezTo>
                  <a:cubicBezTo>
                    <a:pt x="5385" y="3083"/>
                    <a:pt x="5409" y="3083"/>
                    <a:pt x="5434" y="3082"/>
                  </a:cubicBezTo>
                  <a:cubicBezTo>
                    <a:pt x="5029" y="3044"/>
                    <a:pt x="4638" y="2943"/>
                    <a:pt x="4285" y="2766"/>
                  </a:cubicBezTo>
                  <a:cubicBezTo>
                    <a:pt x="3880" y="2589"/>
                    <a:pt x="3502" y="2387"/>
                    <a:pt x="3098" y="2198"/>
                  </a:cubicBezTo>
                  <a:cubicBezTo>
                    <a:pt x="2378" y="1832"/>
                    <a:pt x="1709" y="1390"/>
                    <a:pt x="1102" y="859"/>
                  </a:cubicBezTo>
                  <a:cubicBezTo>
                    <a:pt x="762" y="582"/>
                    <a:pt x="433" y="279"/>
                    <a:pt x="80" y="13"/>
                  </a:cubicBezTo>
                  <a:cubicBezTo>
                    <a:pt x="70" y="4"/>
                    <a:pt x="60" y="0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20;p37">
              <a:extLst>
                <a:ext uri="{FF2B5EF4-FFF2-40B4-BE49-F238E27FC236}">
                  <a16:creationId xmlns:a16="http://schemas.microsoft.com/office/drawing/2014/main" id="{06300EBD-3DFC-455A-974B-769043FD12B7}"/>
                </a:ext>
              </a:extLst>
            </p:cNvPr>
            <p:cNvSpPr/>
            <p:nvPr/>
          </p:nvSpPr>
          <p:spPr>
            <a:xfrm>
              <a:off x="2510450" y="2752225"/>
              <a:ext cx="113800" cy="85425"/>
            </a:xfrm>
            <a:custGeom>
              <a:avLst/>
              <a:gdLst/>
              <a:ahLst/>
              <a:cxnLst/>
              <a:rect l="l" t="t" r="r" b="b"/>
              <a:pathLst>
                <a:path w="4552" h="3417" extrusionOk="0">
                  <a:moveTo>
                    <a:pt x="16" y="0"/>
                  </a:moveTo>
                  <a:cubicBezTo>
                    <a:pt x="9" y="0"/>
                    <a:pt x="1" y="6"/>
                    <a:pt x="9" y="6"/>
                  </a:cubicBezTo>
                  <a:cubicBezTo>
                    <a:pt x="375" y="675"/>
                    <a:pt x="842" y="1268"/>
                    <a:pt x="1411" y="1773"/>
                  </a:cubicBezTo>
                  <a:cubicBezTo>
                    <a:pt x="1966" y="2291"/>
                    <a:pt x="2610" y="2708"/>
                    <a:pt x="3305" y="3011"/>
                  </a:cubicBezTo>
                  <a:cubicBezTo>
                    <a:pt x="3684" y="3175"/>
                    <a:pt x="4088" y="3314"/>
                    <a:pt x="4504" y="3415"/>
                  </a:cubicBezTo>
                  <a:cubicBezTo>
                    <a:pt x="4508" y="3416"/>
                    <a:pt x="4511" y="3417"/>
                    <a:pt x="4514" y="3417"/>
                  </a:cubicBezTo>
                  <a:cubicBezTo>
                    <a:pt x="4544" y="3417"/>
                    <a:pt x="4551" y="3364"/>
                    <a:pt x="4517" y="3364"/>
                  </a:cubicBezTo>
                  <a:cubicBezTo>
                    <a:pt x="3052" y="2998"/>
                    <a:pt x="1739" y="2190"/>
                    <a:pt x="767" y="1054"/>
                  </a:cubicBezTo>
                  <a:cubicBezTo>
                    <a:pt x="489" y="725"/>
                    <a:pt x="236" y="372"/>
                    <a:pt x="22" y="6"/>
                  </a:cubicBezTo>
                  <a:cubicBezTo>
                    <a:pt x="22" y="1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21;p37">
              <a:extLst>
                <a:ext uri="{FF2B5EF4-FFF2-40B4-BE49-F238E27FC236}">
                  <a16:creationId xmlns:a16="http://schemas.microsoft.com/office/drawing/2014/main" id="{DC5DB16C-4DD4-4927-BEA0-9FC4B55D1949}"/>
                </a:ext>
              </a:extLst>
            </p:cNvPr>
            <p:cNvSpPr/>
            <p:nvPr/>
          </p:nvSpPr>
          <p:spPr>
            <a:xfrm>
              <a:off x="2663450" y="2784875"/>
              <a:ext cx="35700" cy="9175"/>
            </a:xfrm>
            <a:custGeom>
              <a:avLst/>
              <a:gdLst/>
              <a:ahLst/>
              <a:cxnLst/>
              <a:rect l="l" t="t" r="r" b="b"/>
              <a:pathLst>
                <a:path w="1428" h="367" extrusionOk="0">
                  <a:moveTo>
                    <a:pt x="13" y="0"/>
                  </a:moveTo>
                  <a:cubicBezTo>
                    <a:pt x="2" y="0"/>
                    <a:pt x="1" y="28"/>
                    <a:pt x="9" y="28"/>
                  </a:cubicBezTo>
                  <a:cubicBezTo>
                    <a:pt x="10" y="28"/>
                    <a:pt x="11" y="27"/>
                    <a:pt x="13" y="26"/>
                  </a:cubicBezTo>
                  <a:cubicBezTo>
                    <a:pt x="480" y="139"/>
                    <a:pt x="948" y="278"/>
                    <a:pt x="1415" y="366"/>
                  </a:cubicBezTo>
                  <a:cubicBezTo>
                    <a:pt x="1427" y="366"/>
                    <a:pt x="1427" y="329"/>
                    <a:pt x="1415" y="329"/>
                  </a:cubicBezTo>
                  <a:cubicBezTo>
                    <a:pt x="960" y="190"/>
                    <a:pt x="480" y="10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22;p37">
              <a:extLst>
                <a:ext uri="{FF2B5EF4-FFF2-40B4-BE49-F238E27FC236}">
                  <a16:creationId xmlns:a16="http://schemas.microsoft.com/office/drawing/2014/main" id="{3B2239F7-5842-48CD-BB7A-D86083690FCD}"/>
                </a:ext>
              </a:extLst>
            </p:cNvPr>
            <p:cNvSpPr/>
            <p:nvPr/>
          </p:nvSpPr>
          <p:spPr>
            <a:xfrm>
              <a:off x="2523700" y="2714475"/>
              <a:ext cx="22350" cy="23325"/>
            </a:xfrm>
            <a:custGeom>
              <a:avLst/>
              <a:gdLst/>
              <a:ahLst/>
              <a:cxnLst/>
              <a:rect l="l" t="t" r="r" b="b"/>
              <a:pathLst>
                <a:path w="894" h="933" extrusionOk="0">
                  <a:moveTo>
                    <a:pt x="893" y="0"/>
                  </a:moveTo>
                  <a:cubicBezTo>
                    <a:pt x="818" y="76"/>
                    <a:pt x="742" y="152"/>
                    <a:pt x="666" y="215"/>
                  </a:cubicBezTo>
                  <a:cubicBezTo>
                    <a:pt x="578" y="291"/>
                    <a:pt x="502" y="367"/>
                    <a:pt x="439" y="442"/>
                  </a:cubicBezTo>
                  <a:cubicBezTo>
                    <a:pt x="287" y="581"/>
                    <a:pt x="136" y="733"/>
                    <a:pt x="9" y="897"/>
                  </a:cubicBezTo>
                  <a:cubicBezTo>
                    <a:pt x="0" y="915"/>
                    <a:pt x="17" y="933"/>
                    <a:pt x="32" y="933"/>
                  </a:cubicBezTo>
                  <a:cubicBezTo>
                    <a:pt x="38" y="933"/>
                    <a:pt x="44" y="930"/>
                    <a:pt x="47" y="922"/>
                  </a:cubicBezTo>
                  <a:cubicBezTo>
                    <a:pt x="211" y="783"/>
                    <a:pt x="350" y="644"/>
                    <a:pt x="489" y="480"/>
                  </a:cubicBezTo>
                  <a:cubicBezTo>
                    <a:pt x="552" y="405"/>
                    <a:pt x="628" y="341"/>
                    <a:pt x="679" y="266"/>
                  </a:cubicBezTo>
                  <a:cubicBezTo>
                    <a:pt x="742" y="190"/>
                    <a:pt x="830" y="89"/>
                    <a:pt x="893" y="13"/>
                  </a:cubicBez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23;p37">
              <a:extLst>
                <a:ext uri="{FF2B5EF4-FFF2-40B4-BE49-F238E27FC236}">
                  <a16:creationId xmlns:a16="http://schemas.microsoft.com/office/drawing/2014/main" id="{03ADB1CC-07CE-47F9-ABFE-690386E19155}"/>
                </a:ext>
              </a:extLst>
            </p:cNvPr>
            <p:cNvSpPr/>
            <p:nvPr/>
          </p:nvSpPr>
          <p:spPr>
            <a:xfrm>
              <a:off x="2535925" y="2420275"/>
              <a:ext cx="93150" cy="119100"/>
            </a:xfrm>
            <a:custGeom>
              <a:avLst/>
              <a:gdLst/>
              <a:ahLst/>
              <a:cxnLst/>
              <a:rect l="l" t="t" r="r" b="b"/>
              <a:pathLst>
                <a:path w="3726" h="4764" extrusionOk="0">
                  <a:moveTo>
                    <a:pt x="3334" y="0"/>
                  </a:moveTo>
                  <a:lnTo>
                    <a:pt x="0" y="707"/>
                  </a:lnTo>
                  <a:lnTo>
                    <a:pt x="164" y="3296"/>
                  </a:lnTo>
                  <a:cubicBezTo>
                    <a:pt x="202" y="3776"/>
                    <a:pt x="265" y="4331"/>
                    <a:pt x="657" y="4609"/>
                  </a:cubicBezTo>
                  <a:cubicBezTo>
                    <a:pt x="810" y="4717"/>
                    <a:pt x="980" y="4763"/>
                    <a:pt x="1156" y="4763"/>
                  </a:cubicBezTo>
                  <a:cubicBezTo>
                    <a:pt x="1618" y="4763"/>
                    <a:pt x="2117" y="4441"/>
                    <a:pt x="2437" y="4066"/>
                  </a:cubicBezTo>
                  <a:cubicBezTo>
                    <a:pt x="3384" y="2942"/>
                    <a:pt x="3725" y="1414"/>
                    <a:pt x="3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24;p37">
              <a:extLst>
                <a:ext uri="{FF2B5EF4-FFF2-40B4-BE49-F238E27FC236}">
                  <a16:creationId xmlns:a16="http://schemas.microsoft.com/office/drawing/2014/main" id="{0166E470-AE11-448B-AEA0-9A172225C28E}"/>
                </a:ext>
              </a:extLst>
            </p:cNvPr>
            <p:cNvSpPr/>
            <p:nvPr/>
          </p:nvSpPr>
          <p:spPr>
            <a:xfrm>
              <a:off x="2459850" y="2427200"/>
              <a:ext cx="241825" cy="95050"/>
            </a:xfrm>
            <a:custGeom>
              <a:avLst/>
              <a:gdLst/>
              <a:ahLst/>
              <a:cxnLst/>
              <a:rect l="l" t="t" r="r" b="b"/>
              <a:pathLst>
                <a:path w="9673" h="3802" extrusionOk="0">
                  <a:moveTo>
                    <a:pt x="3220" y="1"/>
                  </a:moveTo>
                  <a:cubicBezTo>
                    <a:pt x="2033" y="127"/>
                    <a:pt x="909" y="607"/>
                    <a:pt x="0" y="1352"/>
                  </a:cubicBezTo>
                  <a:cubicBezTo>
                    <a:pt x="348" y="1469"/>
                    <a:pt x="709" y="1527"/>
                    <a:pt x="1068" y="1527"/>
                  </a:cubicBezTo>
                  <a:cubicBezTo>
                    <a:pt x="1790" y="1527"/>
                    <a:pt x="2508" y="1294"/>
                    <a:pt x="3106" y="847"/>
                  </a:cubicBezTo>
                  <a:lnTo>
                    <a:pt x="3106" y="847"/>
                  </a:lnTo>
                  <a:lnTo>
                    <a:pt x="1844" y="2678"/>
                  </a:lnTo>
                  <a:cubicBezTo>
                    <a:pt x="2841" y="2362"/>
                    <a:pt x="3763" y="1819"/>
                    <a:pt x="4533" y="1099"/>
                  </a:cubicBezTo>
                  <a:cubicBezTo>
                    <a:pt x="4849" y="2135"/>
                    <a:pt x="5430" y="3057"/>
                    <a:pt x="6213" y="3802"/>
                  </a:cubicBezTo>
                  <a:cubicBezTo>
                    <a:pt x="6579" y="3221"/>
                    <a:pt x="6617" y="2501"/>
                    <a:pt x="6301" y="1908"/>
                  </a:cubicBezTo>
                  <a:lnTo>
                    <a:pt x="6301" y="1908"/>
                  </a:lnTo>
                  <a:cubicBezTo>
                    <a:pt x="6756" y="2375"/>
                    <a:pt x="7248" y="2855"/>
                    <a:pt x="7854" y="3094"/>
                  </a:cubicBezTo>
                  <a:cubicBezTo>
                    <a:pt x="8071" y="3180"/>
                    <a:pt x="8311" y="3226"/>
                    <a:pt x="8550" y="3226"/>
                  </a:cubicBezTo>
                  <a:cubicBezTo>
                    <a:pt x="8980" y="3226"/>
                    <a:pt x="9405" y="3078"/>
                    <a:pt x="9672" y="2754"/>
                  </a:cubicBezTo>
                  <a:cubicBezTo>
                    <a:pt x="8031" y="1503"/>
                    <a:pt x="6200" y="380"/>
                    <a:pt x="4142" y="228"/>
                  </a:cubicBezTo>
                  <a:lnTo>
                    <a:pt x="3220" y="1"/>
                  </a:lnTo>
                  <a:close/>
                </a:path>
              </a:pathLst>
            </a:custGeom>
            <a:solidFill>
              <a:srgbClr val="8FD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25;p37">
              <a:extLst>
                <a:ext uri="{FF2B5EF4-FFF2-40B4-BE49-F238E27FC236}">
                  <a16:creationId xmlns:a16="http://schemas.microsoft.com/office/drawing/2014/main" id="{7624AF1D-3EF9-4292-A107-AD9DBFB66C4F}"/>
                </a:ext>
              </a:extLst>
            </p:cNvPr>
            <p:cNvSpPr/>
            <p:nvPr/>
          </p:nvSpPr>
          <p:spPr>
            <a:xfrm>
              <a:off x="2549800" y="2192025"/>
              <a:ext cx="79275" cy="107150"/>
            </a:xfrm>
            <a:custGeom>
              <a:avLst/>
              <a:gdLst/>
              <a:ahLst/>
              <a:cxnLst/>
              <a:rect l="l" t="t" r="r" b="b"/>
              <a:pathLst>
                <a:path w="3171" h="4286" extrusionOk="0">
                  <a:moveTo>
                    <a:pt x="1049" y="1"/>
                  </a:moveTo>
                  <a:cubicBezTo>
                    <a:pt x="367" y="758"/>
                    <a:pt x="1" y="1756"/>
                    <a:pt x="26" y="2766"/>
                  </a:cubicBezTo>
                  <a:lnTo>
                    <a:pt x="51" y="3852"/>
                  </a:lnTo>
                  <a:cubicBezTo>
                    <a:pt x="320" y="4152"/>
                    <a:pt x="700" y="4286"/>
                    <a:pt x="1093" y="4286"/>
                  </a:cubicBezTo>
                  <a:cubicBezTo>
                    <a:pt x="1677" y="4286"/>
                    <a:pt x="2290" y="3989"/>
                    <a:pt x="2615" y="3498"/>
                  </a:cubicBezTo>
                  <a:cubicBezTo>
                    <a:pt x="3170" y="2665"/>
                    <a:pt x="3044" y="1529"/>
                    <a:pt x="2577" y="657"/>
                  </a:cubicBezTo>
                  <a:cubicBezTo>
                    <a:pt x="2514" y="518"/>
                    <a:pt x="2425" y="405"/>
                    <a:pt x="2299" y="329"/>
                  </a:cubicBezTo>
                  <a:cubicBezTo>
                    <a:pt x="2236" y="297"/>
                    <a:pt x="2169" y="282"/>
                    <a:pt x="2103" y="282"/>
                  </a:cubicBezTo>
                  <a:cubicBezTo>
                    <a:pt x="1932" y="282"/>
                    <a:pt x="1769" y="383"/>
                    <a:pt x="1705" y="556"/>
                  </a:cubicBezTo>
                  <a:lnTo>
                    <a:pt x="1049" y="1"/>
                  </a:ln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26;p37">
              <a:extLst>
                <a:ext uri="{FF2B5EF4-FFF2-40B4-BE49-F238E27FC236}">
                  <a16:creationId xmlns:a16="http://schemas.microsoft.com/office/drawing/2014/main" id="{E6CB989E-AE84-416C-854A-03DCA37952F9}"/>
                </a:ext>
              </a:extLst>
            </p:cNvPr>
            <p:cNvSpPr/>
            <p:nvPr/>
          </p:nvSpPr>
          <p:spPr>
            <a:xfrm>
              <a:off x="2586425" y="2221150"/>
              <a:ext cx="125350" cy="114375"/>
            </a:xfrm>
            <a:custGeom>
              <a:avLst/>
              <a:gdLst/>
              <a:ahLst/>
              <a:cxnLst/>
              <a:rect l="l" t="t" r="r" b="b"/>
              <a:pathLst>
                <a:path w="5014" h="4575" extrusionOk="0">
                  <a:moveTo>
                    <a:pt x="3867" y="1"/>
                  </a:moveTo>
                  <a:cubicBezTo>
                    <a:pt x="3638" y="1"/>
                    <a:pt x="3400" y="76"/>
                    <a:pt x="3208" y="199"/>
                  </a:cubicBezTo>
                  <a:cubicBezTo>
                    <a:pt x="2842" y="427"/>
                    <a:pt x="2602" y="793"/>
                    <a:pt x="2374" y="1146"/>
                  </a:cubicBezTo>
                  <a:lnTo>
                    <a:pt x="1" y="3419"/>
                  </a:lnTo>
                  <a:cubicBezTo>
                    <a:pt x="670" y="3874"/>
                    <a:pt x="1377" y="4329"/>
                    <a:pt x="2172" y="4505"/>
                  </a:cubicBezTo>
                  <a:cubicBezTo>
                    <a:pt x="2372" y="4550"/>
                    <a:pt x="2582" y="4574"/>
                    <a:pt x="2793" y="4574"/>
                  </a:cubicBezTo>
                  <a:cubicBezTo>
                    <a:pt x="3405" y="4574"/>
                    <a:pt x="4022" y="4372"/>
                    <a:pt x="4407" y="3912"/>
                  </a:cubicBezTo>
                  <a:cubicBezTo>
                    <a:pt x="5014" y="3205"/>
                    <a:pt x="4938" y="2169"/>
                    <a:pt x="4824" y="1248"/>
                  </a:cubicBezTo>
                  <a:cubicBezTo>
                    <a:pt x="4774" y="856"/>
                    <a:pt x="4723" y="439"/>
                    <a:pt x="4395" y="174"/>
                  </a:cubicBezTo>
                  <a:cubicBezTo>
                    <a:pt x="4245" y="53"/>
                    <a:pt x="4059" y="1"/>
                    <a:pt x="3867" y="1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27;p37">
              <a:extLst>
                <a:ext uri="{FF2B5EF4-FFF2-40B4-BE49-F238E27FC236}">
                  <a16:creationId xmlns:a16="http://schemas.microsoft.com/office/drawing/2014/main" id="{0DA49321-D4E7-459F-B6DC-1C5990C38594}"/>
                </a:ext>
              </a:extLst>
            </p:cNvPr>
            <p:cNvSpPr/>
            <p:nvPr/>
          </p:nvSpPr>
          <p:spPr>
            <a:xfrm>
              <a:off x="2562125" y="2217875"/>
              <a:ext cx="134825" cy="131775"/>
            </a:xfrm>
            <a:custGeom>
              <a:avLst/>
              <a:gdLst/>
              <a:ahLst/>
              <a:cxnLst/>
              <a:rect l="l" t="t" r="r" b="b"/>
              <a:pathLst>
                <a:path w="5393" h="5271" extrusionOk="0">
                  <a:moveTo>
                    <a:pt x="3639" y="0"/>
                  </a:moveTo>
                  <a:cubicBezTo>
                    <a:pt x="3414" y="0"/>
                    <a:pt x="3168" y="127"/>
                    <a:pt x="2968" y="255"/>
                  </a:cubicBezTo>
                  <a:cubicBezTo>
                    <a:pt x="2564" y="520"/>
                    <a:pt x="2147" y="785"/>
                    <a:pt x="1743" y="1063"/>
                  </a:cubicBezTo>
                  <a:cubicBezTo>
                    <a:pt x="1276" y="1379"/>
                    <a:pt x="796" y="1719"/>
                    <a:pt x="556" y="2212"/>
                  </a:cubicBezTo>
                  <a:cubicBezTo>
                    <a:pt x="0" y="3298"/>
                    <a:pt x="808" y="4699"/>
                    <a:pt x="1945" y="5103"/>
                  </a:cubicBezTo>
                  <a:cubicBezTo>
                    <a:pt x="2270" y="5219"/>
                    <a:pt x="2607" y="5270"/>
                    <a:pt x="2946" y="5270"/>
                  </a:cubicBezTo>
                  <a:cubicBezTo>
                    <a:pt x="3720" y="5270"/>
                    <a:pt x="4508" y="5003"/>
                    <a:pt x="5195" y="4614"/>
                  </a:cubicBezTo>
                  <a:lnTo>
                    <a:pt x="5195" y="4614"/>
                  </a:lnTo>
                  <a:cubicBezTo>
                    <a:pt x="5206" y="4659"/>
                    <a:pt x="5217" y="4705"/>
                    <a:pt x="5228" y="4750"/>
                  </a:cubicBezTo>
                  <a:lnTo>
                    <a:pt x="5392" y="4497"/>
                  </a:lnTo>
                  <a:lnTo>
                    <a:pt x="5392" y="4497"/>
                  </a:lnTo>
                  <a:cubicBezTo>
                    <a:pt x="5327" y="4537"/>
                    <a:pt x="5262" y="4576"/>
                    <a:pt x="5195" y="4614"/>
                  </a:cubicBezTo>
                  <a:lnTo>
                    <a:pt x="5195" y="4614"/>
                  </a:lnTo>
                  <a:cubicBezTo>
                    <a:pt x="4877" y="3307"/>
                    <a:pt x="4548" y="1990"/>
                    <a:pt x="4230" y="684"/>
                  </a:cubicBezTo>
                  <a:cubicBezTo>
                    <a:pt x="4167" y="444"/>
                    <a:pt x="4091" y="192"/>
                    <a:pt x="3889" y="65"/>
                  </a:cubicBezTo>
                  <a:cubicBezTo>
                    <a:pt x="3812" y="19"/>
                    <a:pt x="3727" y="0"/>
                    <a:pt x="3639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28;p37">
              <a:extLst>
                <a:ext uri="{FF2B5EF4-FFF2-40B4-BE49-F238E27FC236}">
                  <a16:creationId xmlns:a16="http://schemas.microsoft.com/office/drawing/2014/main" id="{47468B59-CD87-4288-AD67-92042546C077}"/>
                </a:ext>
              </a:extLst>
            </p:cNvPr>
            <p:cNvSpPr/>
            <p:nvPr/>
          </p:nvSpPr>
          <p:spPr>
            <a:xfrm>
              <a:off x="2583275" y="2233375"/>
              <a:ext cx="179325" cy="226425"/>
            </a:xfrm>
            <a:custGeom>
              <a:avLst/>
              <a:gdLst/>
              <a:ahLst/>
              <a:cxnLst/>
              <a:rect l="l" t="t" r="r" b="b"/>
              <a:pathLst>
                <a:path w="7173" h="9057" extrusionOk="0">
                  <a:moveTo>
                    <a:pt x="6175" y="1"/>
                  </a:moveTo>
                  <a:lnTo>
                    <a:pt x="6175" y="1"/>
                  </a:lnTo>
                  <a:cubicBezTo>
                    <a:pt x="5316" y="721"/>
                    <a:pt x="4584" y="1554"/>
                    <a:pt x="3978" y="2488"/>
                  </a:cubicBezTo>
                  <a:lnTo>
                    <a:pt x="3422" y="2034"/>
                  </a:lnTo>
                  <a:lnTo>
                    <a:pt x="2111" y="3664"/>
                  </a:lnTo>
                  <a:lnTo>
                    <a:pt x="2111" y="3664"/>
                  </a:lnTo>
                  <a:cubicBezTo>
                    <a:pt x="1400" y="4308"/>
                    <a:pt x="732" y="5007"/>
                    <a:pt x="404" y="5898"/>
                  </a:cubicBezTo>
                  <a:cubicBezTo>
                    <a:pt x="0" y="6996"/>
                    <a:pt x="329" y="8448"/>
                    <a:pt x="1415" y="8903"/>
                  </a:cubicBezTo>
                  <a:cubicBezTo>
                    <a:pt x="1671" y="9013"/>
                    <a:pt x="1940" y="9056"/>
                    <a:pt x="2215" y="9056"/>
                  </a:cubicBezTo>
                  <a:cubicBezTo>
                    <a:pt x="2697" y="9056"/>
                    <a:pt x="3195" y="8922"/>
                    <a:pt x="3662" y="8777"/>
                  </a:cubicBezTo>
                  <a:cubicBezTo>
                    <a:pt x="4483" y="8524"/>
                    <a:pt x="5304" y="8259"/>
                    <a:pt x="5986" y="7741"/>
                  </a:cubicBezTo>
                  <a:cubicBezTo>
                    <a:pt x="6655" y="7224"/>
                    <a:pt x="7172" y="6403"/>
                    <a:pt x="7097" y="5557"/>
                  </a:cubicBezTo>
                  <a:cubicBezTo>
                    <a:pt x="7021" y="4471"/>
                    <a:pt x="6087" y="3688"/>
                    <a:pt x="5241" y="3019"/>
                  </a:cubicBezTo>
                  <a:cubicBezTo>
                    <a:pt x="5885" y="2147"/>
                    <a:pt x="6213" y="1087"/>
                    <a:pt x="6175" y="1"/>
                  </a:cubicBezTo>
                  <a:close/>
                </a:path>
              </a:pathLst>
            </a:custGeom>
            <a:solidFill>
              <a:srgbClr val="F2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29;p37">
              <a:extLst>
                <a:ext uri="{FF2B5EF4-FFF2-40B4-BE49-F238E27FC236}">
                  <a16:creationId xmlns:a16="http://schemas.microsoft.com/office/drawing/2014/main" id="{F80FB107-52B3-4C24-91E4-F692ADB1943B}"/>
                </a:ext>
              </a:extLst>
            </p:cNvPr>
            <p:cNvSpPr/>
            <p:nvPr/>
          </p:nvSpPr>
          <p:spPr>
            <a:xfrm>
              <a:off x="2053650" y="2508950"/>
              <a:ext cx="516275" cy="562600"/>
            </a:xfrm>
            <a:custGeom>
              <a:avLst/>
              <a:gdLst/>
              <a:ahLst/>
              <a:cxnLst/>
              <a:rect l="l" t="t" r="r" b="b"/>
              <a:pathLst>
                <a:path w="20651" h="22504" extrusionOk="0">
                  <a:moveTo>
                    <a:pt x="20620" y="0"/>
                  </a:moveTo>
                  <a:cubicBezTo>
                    <a:pt x="20612" y="0"/>
                    <a:pt x="20604" y="4"/>
                    <a:pt x="20604" y="14"/>
                  </a:cubicBezTo>
                  <a:cubicBezTo>
                    <a:pt x="20289" y="986"/>
                    <a:pt x="19973" y="1958"/>
                    <a:pt x="19594" y="2905"/>
                  </a:cubicBezTo>
                  <a:cubicBezTo>
                    <a:pt x="19215" y="3865"/>
                    <a:pt x="18799" y="4800"/>
                    <a:pt x="18344" y="5721"/>
                  </a:cubicBezTo>
                  <a:cubicBezTo>
                    <a:pt x="16501" y="9396"/>
                    <a:pt x="14013" y="12704"/>
                    <a:pt x="11021" y="15507"/>
                  </a:cubicBezTo>
                  <a:cubicBezTo>
                    <a:pt x="9518" y="16909"/>
                    <a:pt x="7902" y="18172"/>
                    <a:pt x="6172" y="19283"/>
                  </a:cubicBezTo>
                  <a:cubicBezTo>
                    <a:pt x="4454" y="20381"/>
                    <a:pt x="2649" y="21328"/>
                    <a:pt x="755" y="22086"/>
                  </a:cubicBezTo>
                  <a:cubicBezTo>
                    <a:pt x="527" y="22187"/>
                    <a:pt x="288" y="22275"/>
                    <a:pt x="60" y="22389"/>
                  </a:cubicBezTo>
                  <a:cubicBezTo>
                    <a:pt x="1" y="22413"/>
                    <a:pt x="42" y="22504"/>
                    <a:pt x="100" y="22504"/>
                  </a:cubicBezTo>
                  <a:cubicBezTo>
                    <a:pt x="103" y="22504"/>
                    <a:pt x="107" y="22503"/>
                    <a:pt x="111" y="22503"/>
                  </a:cubicBezTo>
                  <a:cubicBezTo>
                    <a:pt x="603" y="22338"/>
                    <a:pt x="1083" y="22149"/>
                    <a:pt x="1563" y="21934"/>
                  </a:cubicBezTo>
                  <a:cubicBezTo>
                    <a:pt x="2030" y="21732"/>
                    <a:pt x="2485" y="21518"/>
                    <a:pt x="2952" y="21290"/>
                  </a:cubicBezTo>
                  <a:cubicBezTo>
                    <a:pt x="3874" y="20836"/>
                    <a:pt x="4783" y="20331"/>
                    <a:pt x="5667" y="19800"/>
                  </a:cubicBezTo>
                  <a:cubicBezTo>
                    <a:pt x="7409" y="18715"/>
                    <a:pt x="9063" y="17490"/>
                    <a:pt x="10591" y="16113"/>
                  </a:cubicBezTo>
                  <a:cubicBezTo>
                    <a:pt x="12119" y="14750"/>
                    <a:pt x="13533" y="13234"/>
                    <a:pt x="14796" y="11618"/>
                  </a:cubicBezTo>
                  <a:cubicBezTo>
                    <a:pt x="16059" y="10002"/>
                    <a:pt x="17183" y="8272"/>
                    <a:pt x="18142" y="6454"/>
                  </a:cubicBezTo>
                  <a:cubicBezTo>
                    <a:pt x="19102" y="4648"/>
                    <a:pt x="19872" y="2741"/>
                    <a:pt x="20453" y="772"/>
                  </a:cubicBezTo>
                  <a:cubicBezTo>
                    <a:pt x="20516" y="519"/>
                    <a:pt x="20579" y="279"/>
                    <a:pt x="20642" y="27"/>
                  </a:cubicBezTo>
                  <a:cubicBezTo>
                    <a:pt x="20650" y="11"/>
                    <a:pt x="20634" y="0"/>
                    <a:pt x="206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30;p37">
              <a:extLst>
                <a:ext uri="{FF2B5EF4-FFF2-40B4-BE49-F238E27FC236}">
                  <a16:creationId xmlns:a16="http://schemas.microsoft.com/office/drawing/2014/main" id="{ECC9A2E1-2B38-4A4B-97F1-F6376F1FA332}"/>
                </a:ext>
              </a:extLst>
            </p:cNvPr>
            <p:cNvSpPr/>
            <p:nvPr/>
          </p:nvSpPr>
          <p:spPr>
            <a:xfrm>
              <a:off x="2467100" y="2200100"/>
              <a:ext cx="208375" cy="257350"/>
            </a:xfrm>
            <a:custGeom>
              <a:avLst/>
              <a:gdLst/>
              <a:ahLst/>
              <a:cxnLst/>
              <a:rect l="l" t="t" r="r" b="b"/>
              <a:pathLst>
                <a:path w="8335" h="10294" extrusionOk="0">
                  <a:moveTo>
                    <a:pt x="2236" y="1"/>
                  </a:moveTo>
                  <a:cubicBezTo>
                    <a:pt x="2197" y="1"/>
                    <a:pt x="2159" y="6"/>
                    <a:pt x="2122" y="19"/>
                  </a:cubicBezTo>
                  <a:cubicBezTo>
                    <a:pt x="1958" y="107"/>
                    <a:pt x="1844" y="259"/>
                    <a:pt x="1806" y="435"/>
                  </a:cubicBezTo>
                  <a:cubicBezTo>
                    <a:pt x="1427" y="1559"/>
                    <a:pt x="2059" y="2797"/>
                    <a:pt x="2210" y="3592"/>
                  </a:cubicBezTo>
                  <a:lnTo>
                    <a:pt x="2185" y="3617"/>
                  </a:lnTo>
                  <a:cubicBezTo>
                    <a:pt x="1326" y="4299"/>
                    <a:pt x="657" y="5183"/>
                    <a:pt x="240" y="6181"/>
                  </a:cubicBezTo>
                  <a:cubicBezTo>
                    <a:pt x="102" y="6509"/>
                    <a:pt x="1" y="6863"/>
                    <a:pt x="102" y="7203"/>
                  </a:cubicBezTo>
                  <a:cubicBezTo>
                    <a:pt x="215" y="7557"/>
                    <a:pt x="518" y="7797"/>
                    <a:pt x="809" y="7999"/>
                  </a:cubicBezTo>
                  <a:cubicBezTo>
                    <a:pt x="2135" y="8921"/>
                    <a:pt x="3612" y="9628"/>
                    <a:pt x="5178" y="10082"/>
                  </a:cubicBezTo>
                  <a:cubicBezTo>
                    <a:pt x="5589" y="10202"/>
                    <a:pt x="6044" y="10294"/>
                    <a:pt x="6479" y="10294"/>
                  </a:cubicBezTo>
                  <a:cubicBezTo>
                    <a:pt x="7005" y="10294"/>
                    <a:pt x="7502" y="10160"/>
                    <a:pt x="7855" y="9779"/>
                  </a:cubicBezTo>
                  <a:cubicBezTo>
                    <a:pt x="8170" y="9401"/>
                    <a:pt x="8334" y="8908"/>
                    <a:pt x="8309" y="8416"/>
                  </a:cubicBezTo>
                  <a:cubicBezTo>
                    <a:pt x="8297" y="7128"/>
                    <a:pt x="7564" y="5953"/>
                    <a:pt x="6415" y="5385"/>
                  </a:cubicBezTo>
                  <a:cubicBezTo>
                    <a:pt x="5885" y="5145"/>
                    <a:pt x="5266" y="5006"/>
                    <a:pt x="4938" y="4527"/>
                  </a:cubicBezTo>
                  <a:cubicBezTo>
                    <a:pt x="4685" y="4186"/>
                    <a:pt x="4660" y="3731"/>
                    <a:pt x="4584" y="3302"/>
                  </a:cubicBezTo>
                  <a:cubicBezTo>
                    <a:pt x="4370" y="2052"/>
                    <a:pt x="3688" y="940"/>
                    <a:pt x="2665" y="183"/>
                  </a:cubicBezTo>
                  <a:cubicBezTo>
                    <a:pt x="2543" y="92"/>
                    <a:pt x="2389" y="1"/>
                    <a:pt x="2236" y="1"/>
                  </a:cubicBezTo>
                  <a:close/>
                </a:path>
              </a:pathLst>
            </a:custGeom>
            <a:solidFill>
              <a:srgbClr val="F2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31;p37">
              <a:extLst>
                <a:ext uri="{FF2B5EF4-FFF2-40B4-BE49-F238E27FC236}">
                  <a16:creationId xmlns:a16="http://schemas.microsoft.com/office/drawing/2014/main" id="{1156B085-6290-4C19-9BF2-5C0B43B0D8F5}"/>
                </a:ext>
              </a:extLst>
            </p:cNvPr>
            <p:cNvSpPr/>
            <p:nvPr/>
          </p:nvSpPr>
          <p:spPr>
            <a:xfrm>
              <a:off x="2558125" y="2230275"/>
              <a:ext cx="120500" cy="233250"/>
            </a:xfrm>
            <a:custGeom>
              <a:avLst/>
              <a:gdLst/>
              <a:ahLst/>
              <a:cxnLst/>
              <a:rect l="l" t="t" r="r" b="b"/>
              <a:pathLst>
                <a:path w="4820" h="9330" extrusionOk="0">
                  <a:moveTo>
                    <a:pt x="20" y="0"/>
                  </a:moveTo>
                  <a:cubicBezTo>
                    <a:pt x="9" y="0"/>
                    <a:pt x="0" y="15"/>
                    <a:pt x="9" y="24"/>
                  </a:cubicBezTo>
                  <a:cubicBezTo>
                    <a:pt x="438" y="744"/>
                    <a:pt x="766" y="1526"/>
                    <a:pt x="981" y="2335"/>
                  </a:cubicBezTo>
                  <a:cubicBezTo>
                    <a:pt x="1032" y="2524"/>
                    <a:pt x="1082" y="2726"/>
                    <a:pt x="1107" y="2928"/>
                  </a:cubicBezTo>
                  <a:cubicBezTo>
                    <a:pt x="1120" y="3105"/>
                    <a:pt x="1170" y="3269"/>
                    <a:pt x="1234" y="3433"/>
                  </a:cubicBezTo>
                  <a:cubicBezTo>
                    <a:pt x="1322" y="3585"/>
                    <a:pt x="1461" y="3698"/>
                    <a:pt x="1625" y="3749"/>
                  </a:cubicBezTo>
                  <a:cubicBezTo>
                    <a:pt x="1814" y="3837"/>
                    <a:pt x="1991" y="3926"/>
                    <a:pt x="2181" y="4027"/>
                  </a:cubicBezTo>
                  <a:cubicBezTo>
                    <a:pt x="2559" y="4229"/>
                    <a:pt x="2926" y="4443"/>
                    <a:pt x="3267" y="4696"/>
                  </a:cubicBezTo>
                  <a:cubicBezTo>
                    <a:pt x="3620" y="4923"/>
                    <a:pt x="3923" y="5201"/>
                    <a:pt x="4188" y="5529"/>
                  </a:cubicBezTo>
                  <a:cubicBezTo>
                    <a:pt x="4656" y="6161"/>
                    <a:pt x="4794" y="6981"/>
                    <a:pt x="4542" y="7739"/>
                  </a:cubicBezTo>
                  <a:cubicBezTo>
                    <a:pt x="4264" y="8497"/>
                    <a:pt x="3633" y="9077"/>
                    <a:pt x="2837" y="9279"/>
                  </a:cubicBezTo>
                  <a:cubicBezTo>
                    <a:pt x="2812" y="9292"/>
                    <a:pt x="2825" y="9330"/>
                    <a:pt x="2850" y="9330"/>
                  </a:cubicBezTo>
                  <a:cubicBezTo>
                    <a:pt x="3532" y="9178"/>
                    <a:pt x="4113" y="8737"/>
                    <a:pt x="4441" y="8118"/>
                  </a:cubicBezTo>
                  <a:cubicBezTo>
                    <a:pt x="4794" y="7449"/>
                    <a:pt x="4820" y="6653"/>
                    <a:pt x="4517" y="5971"/>
                  </a:cubicBezTo>
                  <a:cubicBezTo>
                    <a:pt x="4176" y="5226"/>
                    <a:pt x="3469" y="4746"/>
                    <a:pt x="2812" y="4330"/>
                  </a:cubicBezTo>
                  <a:cubicBezTo>
                    <a:pt x="2433" y="4090"/>
                    <a:pt x="2029" y="3875"/>
                    <a:pt x="1625" y="3698"/>
                  </a:cubicBezTo>
                  <a:cubicBezTo>
                    <a:pt x="1537" y="3660"/>
                    <a:pt x="1448" y="3597"/>
                    <a:pt x="1372" y="3534"/>
                  </a:cubicBezTo>
                  <a:cubicBezTo>
                    <a:pt x="1297" y="3458"/>
                    <a:pt x="1246" y="3357"/>
                    <a:pt x="1221" y="3244"/>
                  </a:cubicBezTo>
                  <a:cubicBezTo>
                    <a:pt x="1170" y="3042"/>
                    <a:pt x="1145" y="2840"/>
                    <a:pt x="1107" y="2638"/>
                  </a:cubicBezTo>
                  <a:cubicBezTo>
                    <a:pt x="931" y="1703"/>
                    <a:pt x="564" y="807"/>
                    <a:pt x="34" y="11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32;p37">
              <a:extLst>
                <a:ext uri="{FF2B5EF4-FFF2-40B4-BE49-F238E27FC236}">
                  <a16:creationId xmlns:a16="http://schemas.microsoft.com/office/drawing/2014/main" id="{769F7486-8600-46EC-B8F4-B45E9640CFDA}"/>
                </a:ext>
              </a:extLst>
            </p:cNvPr>
            <p:cNvSpPr/>
            <p:nvPr/>
          </p:nvSpPr>
          <p:spPr>
            <a:xfrm>
              <a:off x="2624175" y="2262925"/>
              <a:ext cx="85700" cy="75050"/>
            </a:xfrm>
            <a:custGeom>
              <a:avLst/>
              <a:gdLst/>
              <a:ahLst/>
              <a:cxnLst/>
              <a:rect l="l" t="t" r="r" b="b"/>
              <a:pathLst>
                <a:path w="3428" h="3002" extrusionOk="0">
                  <a:moveTo>
                    <a:pt x="3413" y="1"/>
                  </a:moveTo>
                  <a:cubicBezTo>
                    <a:pt x="3410" y="1"/>
                    <a:pt x="3406" y="2"/>
                    <a:pt x="3403" y="6"/>
                  </a:cubicBezTo>
                  <a:cubicBezTo>
                    <a:pt x="3264" y="145"/>
                    <a:pt x="3125" y="296"/>
                    <a:pt x="3011" y="448"/>
                  </a:cubicBezTo>
                  <a:lnTo>
                    <a:pt x="2632" y="915"/>
                  </a:lnTo>
                  <a:cubicBezTo>
                    <a:pt x="2506" y="1066"/>
                    <a:pt x="2380" y="1218"/>
                    <a:pt x="2266" y="1370"/>
                  </a:cubicBezTo>
                  <a:cubicBezTo>
                    <a:pt x="2244" y="1392"/>
                    <a:pt x="2231" y="1405"/>
                    <a:pt x="2216" y="1405"/>
                  </a:cubicBezTo>
                  <a:cubicBezTo>
                    <a:pt x="2205" y="1405"/>
                    <a:pt x="2194" y="1398"/>
                    <a:pt x="2178" y="1382"/>
                  </a:cubicBezTo>
                  <a:cubicBezTo>
                    <a:pt x="2152" y="1357"/>
                    <a:pt x="2140" y="1332"/>
                    <a:pt x="2127" y="1306"/>
                  </a:cubicBezTo>
                  <a:cubicBezTo>
                    <a:pt x="2089" y="1256"/>
                    <a:pt x="2064" y="1193"/>
                    <a:pt x="2051" y="1142"/>
                  </a:cubicBezTo>
                  <a:cubicBezTo>
                    <a:pt x="2014" y="1029"/>
                    <a:pt x="1925" y="953"/>
                    <a:pt x="1811" y="915"/>
                  </a:cubicBezTo>
                  <a:cubicBezTo>
                    <a:pt x="1785" y="910"/>
                    <a:pt x="1759" y="907"/>
                    <a:pt x="1733" y="907"/>
                  </a:cubicBezTo>
                  <a:cubicBezTo>
                    <a:pt x="1634" y="907"/>
                    <a:pt x="1538" y="943"/>
                    <a:pt x="1458" y="1003"/>
                  </a:cubicBezTo>
                  <a:cubicBezTo>
                    <a:pt x="1332" y="1117"/>
                    <a:pt x="1231" y="1243"/>
                    <a:pt x="1142" y="1382"/>
                  </a:cubicBezTo>
                  <a:lnTo>
                    <a:pt x="801" y="1849"/>
                  </a:lnTo>
                  <a:cubicBezTo>
                    <a:pt x="536" y="2216"/>
                    <a:pt x="271" y="2594"/>
                    <a:pt x="18" y="2961"/>
                  </a:cubicBezTo>
                  <a:cubicBezTo>
                    <a:pt x="1" y="2978"/>
                    <a:pt x="20" y="3002"/>
                    <a:pt x="42" y="3002"/>
                  </a:cubicBezTo>
                  <a:cubicBezTo>
                    <a:pt x="51" y="3002"/>
                    <a:pt x="61" y="2997"/>
                    <a:pt x="69" y="2986"/>
                  </a:cubicBezTo>
                  <a:cubicBezTo>
                    <a:pt x="448" y="2468"/>
                    <a:pt x="827" y="1938"/>
                    <a:pt x="1205" y="1395"/>
                  </a:cubicBezTo>
                  <a:cubicBezTo>
                    <a:pt x="1281" y="1256"/>
                    <a:pt x="1395" y="1142"/>
                    <a:pt x="1508" y="1041"/>
                  </a:cubicBezTo>
                  <a:cubicBezTo>
                    <a:pt x="1566" y="995"/>
                    <a:pt x="1634" y="973"/>
                    <a:pt x="1702" y="973"/>
                  </a:cubicBezTo>
                  <a:cubicBezTo>
                    <a:pt x="1783" y="973"/>
                    <a:pt x="1863" y="1005"/>
                    <a:pt x="1925" y="1066"/>
                  </a:cubicBezTo>
                  <a:cubicBezTo>
                    <a:pt x="2026" y="1205"/>
                    <a:pt x="2039" y="1433"/>
                    <a:pt x="2228" y="1483"/>
                  </a:cubicBezTo>
                  <a:lnTo>
                    <a:pt x="2266" y="1483"/>
                  </a:lnTo>
                  <a:cubicBezTo>
                    <a:pt x="2455" y="1231"/>
                    <a:pt x="2658" y="991"/>
                    <a:pt x="2860" y="751"/>
                  </a:cubicBezTo>
                  <a:cubicBezTo>
                    <a:pt x="3062" y="511"/>
                    <a:pt x="3251" y="271"/>
                    <a:pt x="3428" y="18"/>
                  </a:cubicBezTo>
                  <a:cubicBezTo>
                    <a:pt x="3428" y="10"/>
                    <a:pt x="3421" y="1"/>
                    <a:pt x="34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33;p37">
              <a:extLst>
                <a:ext uri="{FF2B5EF4-FFF2-40B4-BE49-F238E27FC236}">
                  <a16:creationId xmlns:a16="http://schemas.microsoft.com/office/drawing/2014/main" id="{10778827-D078-4024-A976-A4B31CFA7F16}"/>
                </a:ext>
              </a:extLst>
            </p:cNvPr>
            <p:cNvSpPr/>
            <p:nvPr/>
          </p:nvSpPr>
          <p:spPr>
            <a:xfrm>
              <a:off x="2577025" y="2229900"/>
              <a:ext cx="50775" cy="44000"/>
            </a:xfrm>
            <a:custGeom>
              <a:avLst/>
              <a:gdLst/>
              <a:ahLst/>
              <a:cxnLst/>
              <a:rect l="l" t="t" r="r" b="b"/>
              <a:pathLst>
                <a:path w="2031" h="1760" extrusionOk="0">
                  <a:moveTo>
                    <a:pt x="2005" y="1"/>
                  </a:moveTo>
                  <a:cubicBezTo>
                    <a:pt x="1803" y="89"/>
                    <a:pt x="1614" y="216"/>
                    <a:pt x="1450" y="355"/>
                  </a:cubicBezTo>
                  <a:cubicBezTo>
                    <a:pt x="1273" y="481"/>
                    <a:pt x="1109" y="620"/>
                    <a:pt x="945" y="771"/>
                  </a:cubicBezTo>
                  <a:cubicBezTo>
                    <a:pt x="781" y="910"/>
                    <a:pt x="616" y="1062"/>
                    <a:pt x="452" y="1226"/>
                  </a:cubicBezTo>
                  <a:cubicBezTo>
                    <a:pt x="301" y="1377"/>
                    <a:pt x="149" y="1554"/>
                    <a:pt x="10" y="1731"/>
                  </a:cubicBezTo>
                  <a:cubicBezTo>
                    <a:pt x="0" y="1741"/>
                    <a:pt x="15" y="1760"/>
                    <a:pt x="27" y="1760"/>
                  </a:cubicBezTo>
                  <a:cubicBezTo>
                    <a:pt x="30" y="1760"/>
                    <a:pt x="33" y="1759"/>
                    <a:pt x="36" y="1756"/>
                  </a:cubicBezTo>
                  <a:lnTo>
                    <a:pt x="48" y="1756"/>
                  </a:lnTo>
                  <a:cubicBezTo>
                    <a:pt x="200" y="1592"/>
                    <a:pt x="339" y="1440"/>
                    <a:pt x="490" y="1276"/>
                  </a:cubicBezTo>
                  <a:cubicBezTo>
                    <a:pt x="642" y="1125"/>
                    <a:pt x="806" y="961"/>
                    <a:pt x="970" y="822"/>
                  </a:cubicBezTo>
                  <a:cubicBezTo>
                    <a:pt x="1147" y="683"/>
                    <a:pt x="1324" y="544"/>
                    <a:pt x="1500" y="405"/>
                  </a:cubicBezTo>
                  <a:cubicBezTo>
                    <a:pt x="1677" y="291"/>
                    <a:pt x="1854" y="165"/>
                    <a:pt x="2018" y="39"/>
                  </a:cubicBezTo>
                  <a:cubicBezTo>
                    <a:pt x="2031" y="26"/>
                    <a:pt x="2018" y="1"/>
                    <a:pt x="2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34;p37">
              <a:extLst>
                <a:ext uri="{FF2B5EF4-FFF2-40B4-BE49-F238E27FC236}">
                  <a16:creationId xmlns:a16="http://schemas.microsoft.com/office/drawing/2014/main" id="{AE114931-5F81-4B73-B343-EF9589962400}"/>
                </a:ext>
              </a:extLst>
            </p:cNvPr>
            <p:cNvSpPr/>
            <p:nvPr/>
          </p:nvSpPr>
          <p:spPr>
            <a:xfrm>
              <a:off x="2663775" y="2228525"/>
              <a:ext cx="17700" cy="69825"/>
            </a:xfrm>
            <a:custGeom>
              <a:avLst/>
              <a:gdLst/>
              <a:ahLst/>
              <a:cxnLst/>
              <a:rect l="l" t="t" r="r" b="b"/>
              <a:pathLst>
                <a:path w="708" h="2793" extrusionOk="0">
                  <a:moveTo>
                    <a:pt x="20" y="0"/>
                  </a:moveTo>
                  <a:cubicBezTo>
                    <a:pt x="13" y="0"/>
                    <a:pt x="0" y="9"/>
                    <a:pt x="0" y="18"/>
                  </a:cubicBezTo>
                  <a:lnTo>
                    <a:pt x="13" y="18"/>
                  </a:lnTo>
                  <a:cubicBezTo>
                    <a:pt x="126" y="473"/>
                    <a:pt x="278" y="927"/>
                    <a:pt x="392" y="1382"/>
                  </a:cubicBezTo>
                  <a:cubicBezTo>
                    <a:pt x="455" y="1609"/>
                    <a:pt x="505" y="1836"/>
                    <a:pt x="543" y="2064"/>
                  </a:cubicBezTo>
                  <a:cubicBezTo>
                    <a:pt x="594" y="2291"/>
                    <a:pt x="606" y="2556"/>
                    <a:pt x="669" y="2783"/>
                  </a:cubicBezTo>
                  <a:cubicBezTo>
                    <a:pt x="676" y="2790"/>
                    <a:pt x="682" y="2793"/>
                    <a:pt x="688" y="2793"/>
                  </a:cubicBezTo>
                  <a:cubicBezTo>
                    <a:pt x="695" y="2793"/>
                    <a:pt x="701" y="2790"/>
                    <a:pt x="707" y="2783"/>
                  </a:cubicBezTo>
                  <a:cubicBezTo>
                    <a:pt x="695" y="2556"/>
                    <a:pt x="657" y="2316"/>
                    <a:pt x="606" y="2089"/>
                  </a:cubicBezTo>
                  <a:cubicBezTo>
                    <a:pt x="556" y="1849"/>
                    <a:pt x="505" y="1622"/>
                    <a:pt x="442" y="1382"/>
                  </a:cubicBezTo>
                  <a:cubicBezTo>
                    <a:pt x="341" y="902"/>
                    <a:pt x="202" y="447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35;p37">
              <a:extLst>
                <a:ext uri="{FF2B5EF4-FFF2-40B4-BE49-F238E27FC236}">
                  <a16:creationId xmlns:a16="http://schemas.microsoft.com/office/drawing/2014/main" id="{77B1B550-53A6-4544-9BB0-B1B77A2C9BB8}"/>
                </a:ext>
              </a:extLst>
            </p:cNvPr>
            <p:cNvSpPr/>
            <p:nvPr/>
          </p:nvSpPr>
          <p:spPr>
            <a:xfrm>
              <a:off x="2538450" y="2346575"/>
              <a:ext cx="41375" cy="101500"/>
            </a:xfrm>
            <a:custGeom>
              <a:avLst/>
              <a:gdLst/>
              <a:ahLst/>
              <a:cxnLst/>
              <a:rect l="l" t="t" r="r" b="b"/>
              <a:pathLst>
                <a:path w="1655" h="4060" extrusionOk="0">
                  <a:moveTo>
                    <a:pt x="399" y="1"/>
                  </a:moveTo>
                  <a:cubicBezTo>
                    <a:pt x="395" y="1"/>
                    <a:pt x="392" y="2"/>
                    <a:pt x="392" y="6"/>
                  </a:cubicBezTo>
                  <a:cubicBezTo>
                    <a:pt x="114" y="612"/>
                    <a:pt x="0" y="1281"/>
                    <a:pt x="89" y="1938"/>
                  </a:cubicBezTo>
                  <a:cubicBezTo>
                    <a:pt x="164" y="2544"/>
                    <a:pt x="392" y="3188"/>
                    <a:pt x="808" y="3643"/>
                  </a:cubicBezTo>
                  <a:cubicBezTo>
                    <a:pt x="1023" y="3882"/>
                    <a:pt x="1313" y="4021"/>
                    <a:pt x="1629" y="4059"/>
                  </a:cubicBezTo>
                  <a:cubicBezTo>
                    <a:pt x="1642" y="4059"/>
                    <a:pt x="1654" y="4021"/>
                    <a:pt x="1629" y="4021"/>
                  </a:cubicBezTo>
                  <a:cubicBezTo>
                    <a:pt x="1061" y="3933"/>
                    <a:pt x="682" y="3415"/>
                    <a:pt x="455" y="2923"/>
                  </a:cubicBezTo>
                  <a:cubicBezTo>
                    <a:pt x="190" y="2342"/>
                    <a:pt x="89" y="1698"/>
                    <a:pt x="164" y="1067"/>
                  </a:cubicBezTo>
                  <a:cubicBezTo>
                    <a:pt x="202" y="700"/>
                    <a:pt x="291" y="360"/>
                    <a:pt x="417" y="19"/>
                  </a:cubicBezTo>
                  <a:cubicBezTo>
                    <a:pt x="426" y="10"/>
                    <a:pt x="410" y="1"/>
                    <a:pt x="3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36;p37">
              <a:extLst>
                <a:ext uri="{FF2B5EF4-FFF2-40B4-BE49-F238E27FC236}">
                  <a16:creationId xmlns:a16="http://schemas.microsoft.com/office/drawing/2014/main" id="{E6A25F60-C4B5-4F7B-A5D8-D5C88CAE17D6}"/>
                </a:ext>
              </a:extLst>
            </p:cNvPr>
            <p:cNvSpPr/>
            <p:nvPr/>
          </p:nvSpPr>
          <p:spPr>
            <a:xfrm>
              <a:off x="2588325" y="2417575"/>
              <a:ext cx="6975" cy="26750"/>
            </a:xfrm>
            <a:custGeom>
              <a:avLst/>
              <a:gdLst/>
              <a:ahLst/>
              <a:cxnLst/>
              <a:rect l="l" t="t" r="r" b="b"/>
              <a:pathLst>
                <a:path w="279" h="1070" extrusionOk="0">
                  <a:moveTo>
                    <a:pt x="19" y="1"/>
                  </a:moveTo>
                  <a:cubicBezTo>
                    <a:pt x="10" y="1"/>
                    <a:pt x="0" y="7"/>
                    <a:pt x="0" y="20"/>
                  </a:cubicBezTo>
                  <a:lnTo>
                    <a:pt x="13" y="32"/>
                  </a:lnTo>
                  <a:cubicBezTo>
                    <a:pt x="26" y="386"/>
                    <a:pt x="114" y="727"/>
                    <a:pt x="253" y="1055"/>
                  </a:cubicBezTo>
                  <a:cubicBezTo>
                    <a:pt x="253" y="1066"/>
                    <a:pt x="257" y="1070"/>
                    <a:pt x="263" y="1070"/>
                  </a:cubicBezTo>
                  <a:cubicBezTo>
                    <a:pt x="270" y="1070"/>
                    <a:pt x="278" y="1062"/>
                    <a:pt x="278" y="1055"/>
                  </a:cubicBezTo>
                  <a:cubicBezTo>
                    <a:pt x="228" y="891"/>
                    <a:pt x="164" y="714"/>
                    <a:pt x="114" y="550"/>
                  </a:cubicBezTo>
                  <a:cubicBezTo>
                    <a:pt x="76" y="373"/>
                    <a:pt x="51" y="209"/>
                    <a:pt x="38" y="20"/>
                  </a:cubicBezTo>
                  <a:cubicBezTo>
                    <a:pt x="38" y="7"/>
                    <a:pt x="29" y="1"/>
                    <a:pt x="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37;p37">
              <a:extLst>
                <a:ext uri="{FF2B5EF4-FFF2-40B4-BE49-F238E27FC236}">
                  <a16:creationId xmlns:a16="http://schemas.microsoft.com/office/drawing/2014/main" id="{CF433455-1B03-4703-85F7-13E13C0FA4B3}"/>
                </a:ext>
              </a:extLst>
            </p:cNvPr>
            <p:cNvSpPr/>
            <p:nvPr/>
          </p:nvSpPr>
          <p:spPr>
            <a:xfrm>
              <a:off x="2704500" y="2343925"/>
              <a:ext cx="18000" cy="81550"/>
            </a:xfrm>
            <a:custGeom>
              <a:avLst/>
              <a:gdLst/>
              <a:ahLst/>
              <a:cxnLst/>
              <a:rect l="l" t="t" r="r" b="b"/>
              <a:pathLst>
                <a:path w="720" h="3262" extrusionOk="0">
                  <a:moveTo>
                    <a:pt x="237" y="1"/>
                  </a:moveTo>
                  <a:cubicBezTo>
                    <a:pt x="222" y="1"/>
                    <a:pt x="206" y="18"/>
                    <a:pt x="215" y="36"/>
                  </a:cubicBezTo>
                  <a:cubicBezTo>
                    <a:pt x="644" y="1084"/>
                    <a:pt x="568" y="2259"/>
                    <a:pt x="0" y="3243"/>
                  </a:cubicBezTo>
                  <a:cubicBezTo>
                    <a:pt x="0" y="3252"/>
                    <a:pt x="13" y="3261"/>
                    <a:pt x="25" y="3261"/>
                  </a:cubicBezTo>
                  <a:cubicBezTo>
                    <a:pt x="29" y="3261"/>
                    <a:pt x="34" y="3260"/>
                    <a:pt x="38" y="3256"/>
                  </a:cubicBezTo>
                  <a:cubicBezTo>
                    <a:pt x="644" y="2284"/>
                    <a:pt x="720" y="1072"/>
                    <a:pt x="253" y="11"/>
                  </a:cubicBezTo>
                  <a:cubicBezTo>
                    <a:pt x="249" y="4"/>
                    <a:pt x="243" y="1"/>
                    <a:pt x="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38;p37">
              <a:extLst>
                <a:ext uri="{FF2B5EF4-FFF2-40B4-BE49-F238E27FC236}">
                  <a16:creationId xmlns:a16="http://schemas.microsoft.com/office/drawing/2014/main" id="{F2B7CD1E-B880-4D27-8012-FC6CD077320A}"/>
                </a:ext>
              </a:extLst>
            </p:cNvPr>
            <p:cNvSpPr/>
            <p:nvPr/>
          </p:nvSpPr>
          <p:spPr>
            <a:xfrm>
              <a:off x="2733525" y="2367500"/>
              <a:ext cx="5725" cy="18500"/>
            </a:xfrm>
            <a:custGeom>
              <a:avLst/>
              <a:gdLst/>
              <a:ahLst/>
              <a:cxnLst/>
              <a:rect l="l" t="t" r="r" b="b"/>
              <a:pathLst>
                <a:path w="229" h="740" extrusionOk="0">
                  <a:moveTo>
                    <a:pt x="108" y="0"/>
                  </a:moveTo>
                  <a:cubicBezTo>
                    <a:pt x="100" y="0"/>
                    <a:pt x="95" y="8"/>
                    <a:pt x="102" y="15"/>
                  </a:cubicBezTo>
                  <a:cubicBezTo>
                    <a:pt x="190" y="255"/>
                    <a:pt x="152" y="520"/>
                    <a:pt x="1" y="722"/>
                  </a:cubicBezTo>
                  <a:cubicBezTo>
                    <a:pt x="1" y="731"/>
                    <a:pt x="7" y="740"/>
                    <a:pt x="11" y="740"/>
                  </a:cubicBezTo>
                  <a:cubicBezTo>
                    <a:pt x="12" y="740"/>
                    <a:pt x="13" y="738"/>
                    <a:pt x="13" y="735"/>
                  </a:cubicBezTo>
                  <a:cubicBezTo>
                    <a:pt x="190" y="533"/>
                    <a:pt x="228" y="255"/>
                    <a:pt x="127" y="15"/>
                  </a:cubicBezTo>
                  <a:cubicBezTo>
                    <a:pt x="122" y="4"/>
                    <a:pt x="114" y="0"/>
                    <a:pt x="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39;p37">
              <a:extLst>
                <a:ext uri="{FF2B5EF4-FFF2-40B4-BE49-F238E27FC236}">
                  <a16:creationId xmlns:a16="http://schemas.microsoft.com/office/drawing/2014/main" id="{46067004-F0E7-4DF7-A4A1-92946A9C3CAD}"/>
                </a:ext>
              </a:extLst>
            </p:cNvPr>
            <p:cNvSpPr/>
            <p:nvPr/>
          </p:nvSpPr>
          <p:spPr>
            <a:xfrm>
              <a:off x="2624000" y="2271750"/>
              <a:ext cx="11075" cy="71575"/>
            </a:xfrm>
            <a:custGeom>
              <a:avLst/>
              <a:gdLst/>
              <a:ahLst/>
              <a:cxnLst/>
              <a:rect l="l" t="t" r="r" b="b"/>
              <a:pathLst>
                <a:path w="443" h="2863" extrusionOk="0">
                  <a:moveTo>
                    <a:pt x="428" y="0"/>
                  </a:moveTo>
                  <a:cubicBezTo>
                    <a:pt x="420" y="0"/>
                    <a:pt x="411" y="6"/>
                    <a:pt x="404" y="19"/>
                  </a:cubicBezTo>
                  <a:lnTo>
                    <a:pt x="404" y="6"/>
                  </a:lnTo>
                  <a:cubicBezTo>
                    <a:pt x="215" y="461"/>
                    <a:pt x="101" y="928"/>
                    <a:pt x="63" y="1408"/>
                  </a:cubicBezTo>
                  <a:cubicBezTo>
                    <a:pt x="0" y="1900"/>
                    <a:pt x="51" y="2380"/>
                    <a:pt x="190" y="2847"/>
                  </a:cubicBezTo>
                  <a:cubicBezTo>
                    <a:pt x="190" y="2858"/>
                    <a:pt x="196" y="2862"/>
                    <a:pt x="203" y="2862"/>
                  </a:cubicBezTo>
                  <a:cubicBezTo>
                    <a:pt x="213" y="2862"/>
                    <a:pt x="222" y="2855"/>
                    <a:pt x="215" y="2847"/>
                  </a:cubicBezTo>
                  <a:cubicBezTo>
                    <a:pt x="190" y="2595"/>
                    <a:pt x="139" y="2368"/>
                    <a:pt x="126" y="2115"/>
                  </a:cubicBezTo>
                  <a:cubicBezTo>
                    <a:pt x="101" y="1875"/>
                    <a:pt x="101" y="1648"/>
                    <a:pt x="126" y="1408"/>
                  </a:cubicBezTo>
                  <a:cubicBezTo>
                    <a:pt x="152" y="928"/>
                    <a:pt x="265" y="461"/>
                    <a:pt x="442" y="19"/>
                  </a:cubicBezTo>
                  <a:cubicBezTo>
                    <a:pt x="442" y="6"/>
                    <a:pt x="436" y="0"/>
                    <a:pt x="4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40;p37">
              <a:extLst>
                <a:ext uri="{FF2B5EF4-FFF2-40B4-BE49-F238E27FC236}">
                  <a16:creationId xmlns:a16="http://schemas.microsoft.com/office/drawing/2014/main" id="{44DDFFCB-5948-48A0-8C50-4964064A0046}"/>
                </a:ext>
              </a:extLst>
            </p:cNvPr>
            <p:cNvSpPr/>
            <p:nvPr/>
          </p:nvSpPr>
          <p:spPr>
            <a:xfrm>
              <a:off x="2605375" y="2278200"/>
              <a:ext cx="3800" cy="31625"/>
            </a:xfrm>
            <a:custGeom>
              <a:avLst/>
              <a:gdLst/>
              <a:ahLst/>
              <a:cxnLst/>
              <a:rect l="l" t="t" r="r" b="b"/>
              <a:pathLst>
                <a:path w="152" h="1265" extrusionOk="0">
                  <a:moveTo>
                    <a:pt x="139" y="1"/>
                  </a:moveTo>
                  <a:cubicBezTo>
                    <a:pt x="139" y="2"/>
                    <a:pt x="138" y="3"/>
                    <a:pt x="138" y="5"/>
                  </a:cubicBezTo>
                  <a:lnTo>
                    <a:pt x="138" y="5"/>
                  </a:lnTo>
                  <a:cubicBezTo>
                    <a:pt x="136" y="5"/>
                    <a:pt x="135" y="7"/>
                    <a:pt x="136" y="9"/>
                  </a:cubicBezTo>
                  <a:lnTo>
                    <a:pt x="136" y="9"/>
                  </a:lnTo>
                  <a:cubicBezTo>
                    <a:pt x="62" y="209"/>
                    <a:pt x="25" y="408"/>
                    <a:pt x="13" y="620"/>
                  </a:cubicBezTo>
                  <a:cubicBezTo>
                    <a:pt x="0" y="834"/>
                    <a:pt x="25" y="1049"/>
                    <a:pt x="76" y="1251"/>
                  </a:cubicBezTo>
                  <a:cubicBezTo>
                    <a:pt x="81" y="1261"/>
                    <a:pt x="89" y="1265"/>
                    <a:pt x="98" y="1265"/>
                  </a:cubicBezTo>
                  <a:cubicBezTo>
                    <a:pt x="112" y="1265"/>
                    <a:pt x="126" y="1254"/>
                    <a:pt x="126" y="1238"/>
                  </a:cubicBezTo>
                  <a:cubicBezTo>
                    <a:pt x="89" y="1036"/>
                    <a:pt x="63" y="834"/>
                    <a:pt x="63" y="620"/>
                  </a:cubicBezTo>
                  <a:cubicBezTo>
                    <a:pt x="76" y="418"/>
                    <a:pt x="101" y="216"/>
                    <a:pt x="152" y="14"/>
                  </a:cubicBezTo>
                  <a:cubicBezTo>
                    <a:pt x="152" y="7"/>
                    <a:pt x="145" y="4"/>
                    <a:pt x="141" y="4"/>
                  </a:cubicBezTo>
                  <a:cubicBezTo>
                    <a:pt x="140" y="4"/>
                    <a:pt x="140" y="4"/>
                    <a:pt x="139" y="4"/>
                  </a:cubicBezTo>
                  <a:lnTo>
                    <a:pt x="139" y="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1;p37">
              <a:extLst>
                <a:ext uri="{FF2B5EF4-FFF2-40B4-BE49-F238E27FC236}">
                  <a16:creationId xmlns:a16="http://schemas.microsoft.com/office/drawing/2014/main" id="{A3FC4A20-8110-433F-8480-65048D1E793E}"/>
                </a:ext>
              </a:extLst>
            </p:cNvPr>
            <p:cNvSpPr/>
            <p:nvPr/>
          </p:nvSpPr>
          <p:spPr>
            <a:xfrm>
              <a:off x="2656500" y="2248375"/>
              <a:ext cx="3200" cy="29375"/>
            </a:xfrm>
            <a:custGeom>
              <a:avLst/>
              <a:gdLst/>
              <a:ahLst/>
              <a:cxnLst/>
              <a:rect l="l" t="t" r="r" b="b"/>
              <a:pathLst>
                <a:path w="128" h="1175" extrusionOk="0">
                  <a:moveTo>
                    <a:pt x="77" y="1"/>
                  </a:moveTo>
                  <a:cubicBezTo>
                    <a:pt x="64" y="1"/>
                    <a:pt x="51" y="7"/>
                    <a:pt x="51" y="20"/>
                  </a:cubicBezTo>
                  <a:lnTo>
                    <a:pt x="51" y="32"/>
                  </a:lnTo>
                  <a:cubicBezTo>
                    <a:pt x="77" y="209"/>
                    <a:pt x="77" y="411"/>
                    <a:pt x="64" y="600"/>
                  </a:cubicBezTo>
                  <a:cubicBezTo>
                    <a:pt x="51" y="790"/>
                    <a:pt x="26" y="979"/>
                    <a:pt x="1" y="1156"/>
                  </a:cubicBezTo>
                  <a:cubicBezTo>
                    <a:pt x="1" y="1169"/>
                    <a:pt x="7" y="1175"/>
                    <a:pt x="13" y="1175"/>
                  </a:cubicBezTo>
                  <a:cubicBezTo>
                    <a:pt x="20" y="1175"/>
                    <a:pt x="26" y="1169"/>
                    <a:pt x="26" y="1156"/>
                  </a:cubicBezTo>
                  <a:cubicBezTo>
                    <a:pt x="89" y="979"/>
                    <a:pt x="114" y="790"/>
                    <a:pt x="114" y="600"/>
                  </a:cubicBezTo>
                  <a:cubicBezTo>
                    <a:pt x="127" y="411"/>
                    <a:pt x="114" y="209"/>
                    <a:pt x="102" y="20"/>
                  </a:cubicBezTo>
                  <a:cubicBezTo>
                    <a:pt x="102" y="7"/>
                    <a:pt x="89" y="1"/>
                    <a:pt x="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42;p37">
              <a:extLst>
                <a:ext uri="{FF2B5EF4-FFF2-40B4-BE49-F238E27FC236}">
                  <a16:creationId xmlns:a16="http://schemas.microsoft.com/office/drawing/2014/main" id="{26D3F9DE-B87B-4705-8A1D-F01A7C6C4F3C}"/>
                </a:ext>
              </a:extLst>
            </p:cNvPr>
            <p:cNvSpPr/>
            <p:nvPr/>
          </p:nvSpPr>
          <p:spPr>
            <a:xfrm>
              <a:off x="2507825" y="2231975"/>
              <a:ext cx="62775" cy="103175"/>
            </a:xfrm>
            <a:custGeom>
              <a:avLst/>
              <a:gdLst/>
              <a:ahLst/>
              <a:cxnLst/>
              <a:rect l="l" t="t" r="r" b="b"/>
              <a:pathLst>
                <a:path w="2511" h="4127" extrusionOk="0">
                  <a:moveTo>
                    <a:pt x="32" y="0"/>
                  </a:moveTo>
                  <a:cubicBezTo>
                    <a:pt x="23" y="0"/>
                    <a:pt x="13" y="6"/>
                    <a:pt x="13" y="19"/>
                  </a:cubicBezTo>
                  <a:lnTo>
                    <a:pt x="0" y="19"/>
                  </a:lnTo>
                  <a:cubicBezTo>
                    <a:pt x="101" y="1320"/>
                    <a:pt x="670" y="2557"/>
                    <a:pt x="1617" y="3466"/>
                  </a:cubicBezTo>
                  <a:cubicBezTo>
                    <a:pt x="1869" y="3731"/>
                    <a:pt x="2160" y="3946"/>
                    <a:pt x="2475" y="4123"/>
                  </a:cubicBezTo>
                  <a:cubicBezTo>
                    <a:pt x="2480" y="4125"/>
                    <a:pt x="2484" y="4126"/>
                    <a:pt x="2488" y="4126"/>
                  </a:cubicBezTo>
                  <a:cubicBezTo>
                    <a:pt x="2504" y="4126"/>
                    <a:pt x="2511" y="4106"/>
                    <a:pt x="2501" y="4085"/>
                  </a:cubicBezTo>
                  <a:cubicBezTo>
                    <a:pt x="2235" y="3896"/>
                    <a:pt x="1983" y="3706"/>
                    <a:pt x="1743" y="3491"/>
                  </a:cubicBezTo>
                  <a:cubicBezTo>
                    <a:pt x="1516" y="3264"/>
                    <a:pt x="1301" y="3024"/>
                    <a:pt x="1112" y="2759"/>
                  </a:cubicBezTo>
                  <a:cubicBezTo>
                    <a:pt x="733" y="2254"/>
                    <a:pt x="442" y="1686"/>
                    <a:pt x="266" y="1080"/>
                  </a:cubicBezTo>
                  <a:cubicBezTo>
                    <a:pt x="152" y="739"/>
                    <a:pt x="89" y="373"/>
                    <a:pt x="51" y="19"/>
                  </a:cubicBezTo>
                  <a:cubicBezTo>
                    <a:pt x="51" y="6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43;p37">
              <a:extLst>
                <a:ext uri="{FF2B5EF4-FFF2-40B4-BE49-F238E27FC236}">
                  <a16:creationId xmlns:a16="http://schemas.microsoft.com/office/drawing/2014/main" id="{5D61DFF5-E9DB-48BA-BF2B-8811674C5285}"/>
                </a:ext>
              </a:extLst>
            </p:cNvPr>
            <p:cNvSpPr/>
            <p:nvPr/>
          </p:nvSpPr>
          <p:spPr>
            <a:xfrm>
              <a:off x="2691325" y="2275025"/>
              <a:ext cx="40975" cy="50950"/>
            </a:xfrm>
            <a:custGeom>
              <a:avLst/>
              <a:gdLst/>
              <a:ahLst/>
              <a:cxnLst/>
              <a:rect l="l" t="t" r="r" b="b"/>
              <a:pathLst>
                <a:path w="1639" h="2038" extrusionOk="0">
                  <a:moveTo>
                    <a:pt x="1610" y="1"/>
                  </a:moveTo>
                  <a:cubicBezTo>
                    <a:pt x="1601" y="1"/>
                    <a:pt x="1593" y="5"/>
                    <a:pt x="1588" y="14"/>
                  </a:cubicBezTo>
                  <a:lnTo>
                    <a:pt x="1600" y="14"/>
                  </a:lnTo>
                  <a:cubicBezTo>
                    <a:pt x="1360" y="860"/>
                    <a:pt x="792" y="1580"/>
                    <a:pt x="22" y="1997"/>
                  </a:cubicBezTo>
                  <a:cubicBezTo>
                    <a:pt x="0" y="2008"/>
                    <a:pt x="16" y="2037"/>
                    <a:pt x="37" y="2037"/>
                  </a:cubicBezTo>
                  <a:cubicBezTo>
                    <a:pt x="40" y="2037"/>
                    <a:pt x="44" y="2036"/>
                    <a:pt x="47" y="2035"/>
                  </a:cubicBezTo>
                  <a:cubicBezTo>
                    <a:pt x="855" y="1643"/>
                    <a:pt x="1449" y="911"/>
                    <a:pt x="1638" y="27"/>
                  </a:cubicBezTo>
                  <a:cubicBezTo>
                    <a:pt x="1638" y="11"/>
                    <a:pt x="1624" y="1"/>
                    <a:pt x="16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44;p37">
              <a:extLst>
                <a:ext uri="{FF2B5EF4-FFF2-40B4-BE49-F238E27FC236}">
                  <a16:creationId xmlns:a16="http://schemas.microsoft.com/office/drawing/2014/main" id="{3F96D065-1C94-4E71-AAD8-611921EE55D8}"/>
                </a:ext>
              </a:extLst>
            </p:cNvPr>
            <p:cNvSpPr/>
            <p:nvPr/>
          </p:nvSpPr>
          <p:spPr>
            <a:xfrm>
              <a:off x="2501825" y="2323575"/>
              <a:ext cx="18850" cy="33650"/>
            </a:xfrm>
            <a:custGeom>
              <a:avLst/>
              <a:gdLst/>
              <a:ahLst/>
              <a:cxnLst/>
              <a:rect l="l" t="t" r="r" b="b"/>
              <a:pathLst>
                <a:path w="754" h="1346" extrusionOk="0">
                  <a:moveTo>
                    <a:pt x="710" y="1"/>
                  </a:moveTo>
                  <a:cubicBezTo>
                    <a:pt x="705" y="1"/>
                    <a:pt x="700" y="2"/>
                    <a:pt x="695" y="4"/>
                  </a:cubicBezTo>
                  <a:lnTo>
                    <a:pt x="695" y="17"/>
                  </a:lnTo>
                  <a:cubicBezTo>
                    <a:pt x="493" y="168"/>
                    <a:pt x="329" y="370"/>
                    <a:pt x="203" y="585"/>
                  </a:cubicBezTo>
                  <a:cubicBezTo>
                    <a:pt x="76" y="812"/>
                    <a:pt x="1" y="1065"/>
                    <a:pt x="1" y="1317"/>
                  </a:cubicBezTo>
                  <a:cubicBezTo>
                    <a:pt x="1" y="1336"/>
                    <a:pt x="16" y="1346"/>
                    <a:pt x="32" y="1346"/>
                  </a:cubicBezTo>
                  <a:cubicBezTo>
                    <a:pt x="48" y="1346"/>
                    <a:pt x="64" y="1336"/>
                    <a:pt x="64" y="1317"/>
                  </a:cubicBezTo>
                  <a:cubicBezTo>
                    <a:pt x="102" y="1078"/>
                    <a:pt x="177" y="838"/>
                    <a:pt x="278" y="610"/>
                  </a:cubicBezTo>
                  <a:cubicBezTo>
                    <a:pt x="392" y="396"/>
                    <a:pt x="543" y="194"/>
                    <a:pt x="733" y="42"/>
                  </a:cubicBezTo>
                  <a:cubicBezTo>
                    <a:pt x="754" y="21"/>
                    <a:pt x="732" y="1"/>
                    <a:pt x="7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45;p37">
              <a:extLst>
                <a:ext uri="{FF2B5EF4-FFF2-40B4-BE49-F238E27FC236}">
                  <a16:creationId xmlns:a16="http://schemas.microsoft.com/office/drawing/2014/main" id="{93BB3189-ECF4-4818-8E45-45E4D9E5B809}"/>
                </a:ext>
              </a:extLst>
            </p:cNvPr>
            <p:cNvSpPr/>
            <p:nvPr/>
          </p:nvSpPr>
          <p:spPr>
            <a:xfrm>
              <a:off x="2611450" y="2357375"/>
              <a:ext cx="18400" cy="24875"/>
            </a:xfrm>
            <a:custGeom>
              <a:avLst/>
              <a:gdLst/>
              <a:ahLst/>
              <a:cxnLst/>
              <a:rect l="l" t="t" r="r" b="b"/>
              <a:pathLst>
                <a:path w="736" h="995" extrusionOk="0">
                  <a:moveTo>
                    <a:pt x="37" y="1"/>
                  </a:moveTo>
                  <a:cubicBezTo>
                    <a:pt x="16" y="1"/>
                    <a:pt x="1" y="30"/>
                    <a:pt x="22" y="41"/>
                  </a:cubicBezTo>
                  <a:lnTo>
                    <a:pt x="22" y="29"/>
                  </a:lnTo>
                  <a:cubicBezTo>
                    <a:pt x="187" y="142"/>
                    <a:pt x="325" y="294"/>
                    <a:pt x="439" y="458"/>
                  </a:cubicBezTo>
                  <a:cubicBezTo>
                    <a:pt x="490" y="534"/>
                    <a:pt x="540" y="609"/>
                    <a:pt x="578" y="698"/>
                  </a:cubicBezTo>
                  <a:cubicBezTo>
                    <a:pt x="628" y="786"/>
                    <a:pt x="654" y="887"/>
                    <a:pt x="692" y="976"/>
                  </a:cubicBezTo>
                  <a:cubicBezTo>
                    <a:pt x="692" y="988"/>
                    <a:pt x="704" y="995"/>
                    <a:pt x="715" y="995"/>
                  </a:cubicBezTo>
                  <a:cubicBezTo>
                    <a:pt x="726" y="995"/>
                    <a:pt x="736" y="988"/>
                    <a:pt x="729" y="976"/>
                  </a:cubicBezTo>
                  <a:cubicBezTo>
                    <a:pt x="717" y="887"/>
                    <a:pt x="692" y="786"/>
                    <a:pt x="641" y="698"/>
                  </a:cubicBezTo>
                  <a:cubicBezTo>
                    <a:pt x="603" y="597"/>
                    <a:pt x="553" y="508"/>
                    <a:pt x="490" y="420"/>
                  </a:cubicBezTo>
                  <a:cubicBezTo>
                    <a:pt x="363" y="256"/>
                    <a:pt x="224" y="117"/>
                    <a:pt x="48" y="3"/>
                  </a:cubicBezTo>
                  <a:cubicBezTo>
                    <a:pt x="44" y="2"/>
                    <a:pt x="41" y="1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46;p37">
              <a:extLst>
                <a:ext uri="{FF2B5EF4-FFF2-40B4-BE49-F238E27FC236}">
                  <a16:creationId xmlns:a16="http://schemas.microsoft.com/office/drawing/2014/main" id="{3C410C75-6011-4EBA-A51A-8B9D0B657DA4}"/>
                </a:ext>
              </a:extLst>
            </p:cNvPr>
            <p:cNvSpPr/>
            <p:nvPr/>
          </p:nvSpPr>
          <p:spPr>
            <a:xfrm>
              <a:off x="2575700" y="2224400"/>
              <a:ext cx="6975" cy="50600"/>
            </a:xfrm>
            <a:custGeom>
              <a:avLst/>
              <a:gdLst/>
              <a:ahLst/>
              <a:cxnLst/>
              <a:rect l="l" t="t" r="r" b="b"/>
              <a:pathLst>
                <a:path w="279" h="2024" extrusionOk="0">
                  <a:moveTo>
                    <a:pt x="259" y="0"/>
                  </a:moveTo>
                  <a:cubicBezTo>
                    <a:pt x="250" y="0"/>
                    <a:pt x="240" y="6"/>
                    <a:pt x="240" y="19"/>
                  </a:cubicBezTo>
                  <a:cubicBezTo>
                    <a:pt x="190" y="347"/>
                    <a:pt x="139" y="676"/>
                    <a:pt x="101" y="1016"/>
                  </a:cubicBezTo>
                  <a:cubicBezTo>
                    <a:pt x="63" y="1345"/>
                    <a:pt x="13" y="1673"/>
                    <a:pt x="0" y="2014"/>
                  </a:cubicBezTo>
                  <a:cubicBezTo>
                    <a:pt x="0" y="2020"/>
                    <a:pt x="10" y="2023"/>
                    <a:pt x="19" y="2023"/>
                  </a:cubicBezTo>
                  <a:cubicBezTo>
                    <a:pt x="29" y="2023"/>
                    <a:pt x="38" y="2020"/>
                    <a:pt x="38" y="2014"/>
                  </a:cubicBezTo>
                  <a:cubicBezTo>
                    <a:pt x="101" y="1698"/>
                    <a:pt x="127" y="1357"/>
                    <a:pt x="164" y="1029"/>
                  </a:cubicBezTo>
                  <a:cubicBezTo>
                    <a:pt x="202" y="701"/>
                    <a:pt x="240" y="360"/>
                    <a:pt x="278" y="19"/>
                  </a:cubicBezTo>
                  <a:cubicBezTo>
                    <a:pt x="278" y="6"/>
                    <a:pt x="269" y="0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47;p37">
              <a:extLst>
                <a:ext uri="{FF2B5EF4-FFF2-40B4-BE49-F238E27FC236}">
                  <a16:creationId xmlns:a16="http://schemas.microsoft.com/office/drawing/2014/main" id="{CD3E166D-C671-47A9-8E25-3A73D3730E5B}"/>
                </a:ext>
              </a:extLst>
            </p:cNvPr>
            <p:cNvSpPr/>
            <p:nvPr/>
          </p:nvSpPr>
          <p:spPr>
            <a:xfrm>
              <a:off x="2592800" y="2220375"/>
              <a:ext cx="7550" cy="20375"/>
            </a:xfrm>
            <a:custGeom>
              <a:avLst/>
              <a:gdLst/>
              <a:ahLst/>
              <a:cxnLst/>
              <a:rect l="l" t="t" r="r" b="b"/>
              <a:pathLst>
                <a:path w="302" h="815" extrusionOk="0">
                  <a:moveTo>
                    <a:pt x="276" y="0"/>
                  </a:moveTo>
                  <a:cubicBezTo>
                    <a:pt x="263" y="0"/>
                    <a:pt x="251" y="9"/>
                    <a:pt x="251" y="28"/>
                  </a:cubicBezTo>
                  <a:cubicBezTo>
                    <a:pt x="251" y="155"/>
                    <a:pt x="238" y="294"/>
                    <a:pt x="188" y="420"/>
                  </a:cubicBezTo>
                  <a:cubicBezTo>
                    <a:pt x="162" y="483"/>
                    <a:pt x="137" y="546"/>
                    <a:pt x="112" y="609"/>
                  </a:cubicBezTo>
                  <a:cubicBezTo>
                    <a:pt x="99" y="635"/>
                    <a:pt x="87" y="660"/>
                    <a:pt x="61" y="698"/>
                  </a:cubicBezTo>
                  <a:cubicBezTo>
                    <a:pt x="49" y="723"/>
                    <a:pt x="36" y="748"/>
                    <a:pt x="11" y="786"/>
                  </a:cubicBezTo>
                  <a:cubicBezTo>
                    <a:pt x="1" y="796"/>
                    <a:pt x="23" y="815"/>
                    <a:pt x="39" y="815"/>
                  </a:cubicBezTo>
                  <a:cubicBezTo>
                    <a:pt x="43" y="815"/>
                    <a:pt x="46" y="814"/>
                    <a:pt x="49" y="811"/>
                  </a:cubicBezTo>
                  <a:cubicBezTo>
                    <a:pt x="99" y="761"/>
                    <a:pt x="137" y="698"/>
                    <a:pt x="175" y="635"/>
                  </a:cubicBezTo>
                  <a:cubicBezTo>
                    <a:pt x="200" y="571"/>
                    <a:pt x="225" y="508"/>
                    <a:pt x="251" y="445"/>
                  </a:cubicBezTo>
                  <a:cubicBezTo>
                    <a:pt x="289" y="306"/>
                    <a:pt x="301" y="167"/>
                    <a:pt x="301" y="28"/>
                  </a:cubicBezTo>
                  <a:cubicBezTo>
                    <a:pt x="301" y="9"/>
                    <a:pt x="289" y="0"/>
                    <a:pt x="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48;p37">
              <a:extLst>
                <a:ext uri="{FF2B5EF4-FFF2-40B4-BE49-F238E27FC236}">
                  <a16:creationId xmlns:a16="http://schemas.microsoft.com/office/drawing/2014/main" id="{36A1396F-977B-4F5A-9A63-6B177E9D3D17}"/>
                </a:ext>
              </a:extLst>
            </p:cNvPr>
            <p:cNvSpPr/>
            <p:nvPr/>
          </p:nvSpPr>
          <p:spPr>
            <a:xfrm>
              <a:off x="2675125" y="2252800"/>
              <a:ext cx="5075" cy="12550"/>
            </a:xfrm>
            <a:custGeom>
              <a:avLst/>
              <a:gdLst/>
              <a:ahLst/>
              <a:cxnLst/>
              <a:rect l="l" t="t" r="r" b="b"/>
              <a:pathLst>
                <a:path w="203" h="502" extrusionOk="0">
                  <a:moveTo>
                    <a:pt x="195" y="0"/>
                  </a:moveTo>
                  <a:cubicBezTo>
                    <a:pt x="190" y="0"/>
                    <a:pt x="184" y="7"/>
                    <a:pt x="178" y="19"/>
                  </a:cubicBezTo>
                  <a:cubicBezTo>
                    <a:pt x="114" y="171"/>
                    <a:pt x="64" y="335"/>
                    <a:pt x="1" y="487"/>
                  </a:cubicBezTo>
                  <a:cubicBezTo>
                    <a:pt x="1" y="494"/>
                    <a:pt x="9" y="501"/>
                    <a:pt x="16" y="501"/>
                  </a:cubicBezTo>
                  <a:cubicBezTo>
                    <a:pt x="22" y="501"/>
                    <a:pt x="26" y="497"/>
                    <a:pt x="26" y="487"/>
                  </a:cubicBezTo>
                  <a:cubicBezTo>
                    <a:pt x="89" y="335"/>
                    <a:pt x="152" y="171"/>
                    <a:pt x="203" y="19"/>
                  </a:cubicBezTo>
                  <a:cubicBezTo>
                    <a:pt x="203" y="7"/>
                    <a:pt x="200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49;p37">
              <a:extLst>
                <a:ext uri="{FF2B5EF4-FFF2-40B4-BE49-F238E27FC236}">
                  <a16:creationId xmlns:a16="http://schemas.microsoft.com/office/drawing/2014/main" id="{EF919898-BF0B-4166-8767-882E4BE9E270}"/>
                </a:ext>
              </a:extLst>
            </p:cNvPr>
            <p:cNvSpPr/>
            <p:nvPr/>
          </p:nvSpPr>
          <p:spPr>
            <a:xfrm>
              <a:off x="2690925" y="2240625"/>
              <a:ext cx="2225" cy="19900"/>
            </a:xfrm>
            <a:custGeom>
              <a:avLst/>
              <a:gdLst/>
              <a:ahLst/>
              <a:cxnLst/>
              <a:rect l="l" t="t" r="r" b="b"/>
              <a:pathLst>
                <a:path w="89" h="796" extrusionOk="0">
                  <a:moveTo>
                    <a:pt x="17" y="0"/>
                  </a:moveTo>
                  <a:cubicBezTo>
                    <a:pt x="10" y="0"/>
                    <a:pt x="0" y="11"/>
                    <a:pt x="0" y="27"/>
                  </a:cubicBezTo>
                  <a:cubicBezTo>
                    <a:pt x="38" y="279"/>
                    <a:pt x="38" y="532"/>
                    <a:pt x="13" y="772"/>
                  </a:cubicBezTo>
                  <a:cubicBezTo>
                    <a:pt x="13" y="785"/>
                    <a:pt x="24" y="795"/>
                    <a:pt x="34" y="795"/>
                  </a:cubicBezTo>
                  <a:cubicBezTo>
                    <a:pt x="43" y="795"/>
                    <a:pt x="51" y="789"/>
                    <a:pt x="51" y="772"/>
                  </a:cubicBezTo>
                  <a:cubicBezTo>
                    <a:pt x="89" y="519"/>
                    <a:pt x="76" y="266"/>
                    <a:pt x="25" y="14"/>
                  </a:cubicBezTo>
                  <a:cubicBezTo>
                    <a:pt x="25" y="4"/>
                    <a:pt x="22" y="0"/>
                    <a:pt x="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8704" y="3553970"/>
            <a:ext cx="2195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6.8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NVTT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5425" y="3965315"/>
            <a:ext cx="2105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" grpId="0"/>
      <p:bldP spid="568" grpId="0"/>
      <p:bldP spid="570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2" name="Google Shape;5982;p57"/>
          <p:cNvSpPr txBox="1">
            <a:spLocks noGrp="1"/>
          </p:cNvSpPr>
          <p:nvPr>
            <p:ph type="title"/>
          </p:nvPr>
        </p:nvSpPr>
        <p:spPr>
          <a:xfrm>
            <a:off x="-95693" y="2041727"/>
            <a:ext cx="5106507" cy="13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err="1">
                <a:solidFill>
                  <a:srgbClr val="FFC000"/>
                </a:solidFill>
              </a:rPr>
              <a:t>Luyện</a:t>
            </a:r>
            <a:r>
              <a:rPr lang="en-US" sz="6600" dirty="0">
                <a:solidFill>
                  <a:srgbClr val="FFC000"/>
                </a:solidFill>
              </a:rPr>
              <a:t> </a:t>
            </a:r>
            <a:r>
              <a:rPr lang="en-US" sz="6600" dirty="0" err="1">
                <a:solidFill>
                  <a:srgbClr val="FFC000"/>
                </a:solidFill>
              </a:rPr>
              <a:t>tập</a:t>
            </a:r>
            <a:endParaRPr sz="6600" dirty="0">
              <a:solidFill>
                <a:srgbClr val="FFC000"/>
              </a:solidFill>
            </a:endParaRPr>
          </a:p>
        </p:txBody>
      </p:sp>
      <p:pic>
        <p:nvPicPr>
          <p:cNvPr id="5" name="Google Shape;600;p40">
            <a:extLst>
              <a:ext uri="{FF2B5EF4-FFF2-40B4-BE49-F238E27FC236}">
                <a16:creationId xmlns:a16="http://schemas.microsoft.com/office/drawing/2014/main" id="{D5CC0E7A-2DE4-44D6-BD44-8F570D2C20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3708" y="622077"/>
            <a:ext cx="2882725" cy="4521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6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429020" y="2930109"/>
            <a:ext cx="735953" cy="286025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668" y="2494099"/>
            <a:ext cx="605564" cy="23535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133633" y="2513640"/>
            <a:ext cx="682178" cy="265126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6842269" y="2688021"/>
            <a:ext cx="633926" cy="2463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358933" y="1525278"/>
            <a:ext cx="44577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TÌM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7366" y="2508236"/>
            <a:ext cx="1471581" cy="14264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AEFFDF-FA5D-49E5-94E8-1A555B06B25D}"/>
              </a:ext>
            </a:extLst>
          </p:cNvPr>
          <p:cNvSpPr txBox="1"/>
          <p:nvPr/>
        </p:nvSpPr>
        <p:spPr>
          <a:xfrm>
            <a:off x="4358932" y="930397"/>
            <a:ext cx="3504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TRÒ CH</a:t>
            </a:r>
            <a:r>
              <a:rPr kumimoji="0" lang="vi-VN" sz="2100" b="1" i="0" u="none" strike="noStrike" kern="1200" cap="none" spc="0" normalizeH="0" baseline="0" noProof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Ơ</a:t>
            </a:r>
            <a:r>
              <a:rPr kumimoji="0" lang="en-US" sz="2100" b="1" i="0" u="none" strike="noStrike" kern="1200" cap="none" spc="0" normalizeH="0" baseline="0" noProof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I POWERPOINT</a:t>
            </a: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04099" y="4622276"/>
            <a:ext cx="365522" cy="3655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093" y="2613796"/>
            <a:ext cx="720881" cy="14264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9117" y="1261709"/>
            <a:ext cx="1467740" cy="146774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2277369" y="1832380"/>
            <a:ext cx="402411" cy="3264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09" y="1503202"/>
            <a:ext cx="2286000" cy="2286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07360" y="2571750"/>
            <a:ext cx="876538" cy="876538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19" y="342900"/>
            <a:ext cx="234440" cy="1901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0350" y="958783"/>
            <a:ext cx="451409" cy="334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4579118" y="10450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2277369" y="1832380"/>
            <a:ext cx="402411" cy="326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359728" y="467971"/>
            <a:ext cx="445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1600" b="1" dirty="0">
                <a:solidFill>
                  <a:schemeClr val="bg1"/>
                </a:solidFill>
              </a:rPr>
              <a:t>Tập thơ nào dưới đây không phải của </a:t>
            </a:r>
            <a:r>
              <a:rPr lang="en-US" sz="1600" b="1" u="sng" dirty="0" smtClean="0">
                <a:solidFill>
                  <a:schemeClr val="bg1"/>
                </a:solidFill>
                <a:hlinkClick r:id="rId12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Chế Lan </a:t>
            </a:r>
            <a:r>
              <a:rPr lang="en-US" sz="1600" b="1" u="sng" dirty="0" err="1" smtClean="0">
                <a:solidFill>
                  <a:schemeClr val="bg1"/>
                </a:solidFill>
                <a:hlinkClick r:id="rId12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Viên</a:t>
            </a:r>
            <a:r>
              <a:rPr lang="vi-VN" sz="1600" b="1" u="sng" dirty="0" smtClean="0">
                <a:solidFill>
                  <a:schemeClr val="bg1"/>
                </a:solidFill>
                <a:hlinkClick r:id="rId12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?</a:t>
            </a:r>
            <a:r>
              <a:rPr lang="vi-VN" sz="1600" b="1" dirty="0">
                <a:solidFill>
                  <a:schemeClr val="bg1"/>
                </a:solidFill>
              </a:rPr>
              <a:t/>
            </a:r>
            <a:br>
              <a:rPr lang="vi-VN" sz="1600" b="1" dirty="0">
                <a:solidFill>
                  <a:schemeClr val="bg1"/>
                </a:solidFill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lang="en-US" sz="1600" dirty="0" err="1" smtClean="0"/>
              <a:t>Ánh</a:t>
            </a:r>
            <a:r>
              <a:rPr lang="en-US" sz="1600" dirty="0" smtClean="0"/>
              <a:t> </a:t>
            </a:r>
            <a:r>
              <a:rPr lang="en-US" sz="1600" dirty="0" err="1" smtClean="0"/>
              <a:t>sáng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phù</a:t>
            </a:r>
            <a:r>
              <a:rPr lang="en-US" sz="1600" dirty="0" smtClean="0"/>
              <a:t> </a:t>
            </a:r>
            <a:r>
              <a:rPr lang="en-US" sz="1600" dirty="0" err="1" smtClean="0"/>
              <a:t>sa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dọc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chiến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hào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ngày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thường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chim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báo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bão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Những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thơ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đánh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giặc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5747435" y="232357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5757854" y="2937702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650673" y="2312353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650673" y="2895781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7367" y="2104481"/>
            <a:ext cx="1476893" cy="1830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7366" y="2508236"/>
            <a:ext cx="1471581" cy="1426424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5506" y="4426808"/>
            <a:ext cx="1047079" cy="406943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47124" y="4426808"/>
            <a:ext cx="1047079" cy="406943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8741" y="4426808"/>
            <a:ext cx="1047079" cy="406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203" y="3866343"/>
            <a:ext cx="685859" cy="68585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84224" y="3322506"/>
            <a:ext cx="365522" cy="365522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6" y="-2406024"/>
            <a:ext cx="3703409" cy="20784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34" y="1770492"/>
            <a:ext cx="1769796" cy="1637722"/>
          </a:xfrm>
          <a:prstGeom prst="rect">
            <a:avLst/>
          </a:prstGeom>
        </p:spPr>
      </p:pic>
      <p:pic>
        <p:nvPicPr>
          <p:cNvPr id="8" name="Picture 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D256619-9050-494C-92FF-07090FE922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69" y="1960542"/>
            <a:ext cx="1189193" cy="11891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254626" y="2283853"/>
            <a:ext cx="402371" cy="3749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54626" y="2888734"/>
            <a:ext cx="402371" cy="3749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31886" y="2283853"/>
            <a:ext cx="402371" cy="3749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31886" y="2888734"/>
            <a:ext cx="402371" cy="3749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48709" y="2214494"/>
            <a:ext cx="681287" cy="681287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0359" y="4426808"/>
            <a:ext cx="1047079" cy="406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66" y="3220804"/>
            <a:ext cx="177713" cy="3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2277369" y="1832380"/>
            <a:ext cx="402411" cy="326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295324" y="386919"/>
            <a:ext cx="47311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</a:rPr>
              <a:t>Bài </a:t>
            </a:r>
            <a:r>
              <a:rPr lang="en-US" sz="1600" b="1" dirty="0" err="1" smtClean="0">
                <a:solidFill>
                  <a:schemeClr val="bg1"/>
                </a:solidFill>
              </a:rPr>
              <a:t>thơ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i="1" dirty="0" smtClean="0">
                <a:solidFill>
                  <a:schemeClr val="bg1"/>
                </a:solidFill>
              </a:rPr>
              <a:t>Tình ca ban </a:t>
            </a:r>
            <a:r>
              <a:rPr lang="en-US" sz="1600" b="1" i="1" dirty="0" err="1" smtClean="0">
                <a:solidFill>
                  <a:schemeClr val="bg1"/>
                </a:solidFill>
              </a:rPr>
              <a:t>mai</a:t>
            </a:r>
            <a:r>
              <a:rPr lang="en-US" sz="1600" b="1" i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in </a:t>
            </a:r>
            <a:r>
              <a:rPr lang="en-US" sz="1600" b="1" dirty="0" err="1" smtClean="0">
                <a:solidFill>
                  <a:schemeClr val="bg1"/>
                </a:solidFill>
              </a:rPr>
              <a:t>trong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tập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nào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của</a:t>
            </a:r>
            <a:r>
              <a:rPr lang="en-US" sz="1600" b="1" dirty="0" smtClean="0">
                <a:solidFill>
                  <a:schemeClr val="bg1"/>
                </a:solidFill>
              </a:rPr>
              <a:t> Chế Lan </a:t>
            </a:r>
            <a:r>
              <a:rPr lang="en-US" sz="1600" b="1" dirty="0" err="1" smtClean="0">
                <a:solidFill>
                  <a:schemeClr val="bg1"/>
                </a:solidFill>
              </a:rPr>
              <a:t>Viên</a:t>
            </a:r>
            <a:r>
              <a:rPr lang="en-US" sz="1600" b="1" dirty="0" smtClean="0">
                <a:solidFill>
                  <a:schemeClr val="bg1"/>
                </a:solidFill>
              </a:rPr>
              <a:t>?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r>
              <a:rPr lang="en-US" dirty="0" smtClean="0"/>
              <a:t>.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/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đá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lang="en-US" noProof="0" dirty="0" err="1" smtClean="0"/>
              <a:t>Ánh</a:t>
            </a:r>
            <a:r>
              <a:rPr lang="en-US" noProof="0" dirty="0" smtClean="0"/>
              <a:t> </a:t>
            </a:r>
            <a:r>
              <a:rPr lang="en-US" noProof="0" dirty="0" err="1" smtClean="0"/>
              <a:t>sáng</a:t>
            </a:r>
            <a:r>
              <a:rPr lang="en-US" noProof="0" dirty="0" smtClean="0"/>
              <a:t> </a:t>
            </a:r>
            <a:r>
              <a:rPr lang="en-US" noProof="0" dirty="0" err="1" smtClean="0"/>
              <a:t>và</a:t>
            </a:r>
            <a:r>
              <a:rPr lang="en-US" noProof="0" dirty="0" smtClean="0"/>
              <a:t> </a:t>
            </a:r>
            <a:r>
              <a:rPr lang="en-US" noProof="0" dirty="0" err="1" smtClean="0"/>
              <a:t>phù</a:t>
            </a:r>
            <a:r>
              <a:rPr lang="en-US" noProof="0" dirty="0" smtClean="0"/>
              <a:t> </a:t>
            </a:r>
            <a:r>
              <a:rPr lang="en-US" noProof="0" dirty="0" err="1" smtClean="0"/>
              <a:t>sa</a:t>
            </a:r>
            <a:r>
              <a:rPr lang="en-US" dirty="0" smtClean="0"/>
              <a:t>.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   </a:t>
            </a:r>
          </a:p>
          <a:p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, </a:t>
            </a:r>
            <a:r>
              <a:rPr lang="en-US" dirty="0" err="1" smtClean="0"/>
              <a:t>chim</a:t>
            </a:r>
            <a:r>
              <a:rPr lang="en-US" dirty="0" smtClean="0"/>
              <a:t> </a:t>
            </a:r>
            <a:r>
              <a:rPr lang="en-US" dirty="0" err="1" smtClean="0"/>
              <a:t>báo</a:t>
            </a:r>
            <a:r>
              <a:rPr lang="en-US" dirty="0" smtClean="0"/>
              <a:t> </a:t>
            </a:r>
            <a:r>
              <a:rPr lang="en-US" dirty="0" err="1" smtClean="0"/>
              <a:t>bão</a:t>
            </a:r>
            <a:r>
              <a:rPr lang="en-US" dirty="0" smtClean="0"/>
              <a:t>.</a:t>
            </a:r>
            <a:endParaRPr lang="en-US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5704162" y="233282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5734025" y="2888734"/>
            <a:ext cx="29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650673" y="23123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648557" y="2937702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7367" y="2104481"/>
            <a:ext cx="1476893" cy="1830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7366" y="2508236"/>
            <a:ext cx="1471581" cy="1426424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84224" y="3322506"/>
            <a:ext cx="365522" cy="365522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6" y="-2406024"/>
            <a:ext cx="3703409" cy="20784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34" y="1770492"/>
            <a:ext cx="1769796" cy="1637722"/>
          </a:xfrm>
          <a:prstGeom prst="rect">
            <a:avLst/>
          </a:prstGeom>
        </p:spPr>
      </p:pic>
      <p:pic>
        <p:nvPicPr>
          <p:cNvPr id="8" name="Picture 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D256619-9050-494C-92FF-07090FE922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69" y="1960542"/>
            <a:ext cx="1189193" cy="11891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4626" y="2283853"/>
            <a:ext cx="402371" cy="3749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54626" y="2888734"/>
            <a:ext cx="402371" cy="3749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31886" y="2283853"/>
            <a:ext cx="402371" cy="3749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31886" y="2888734"/>
            <a:ext cx="402371" cy="3749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31564" y="2837429"/>
            <a:ext cx="681287" cy="681287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4" y="4426808"/>
            <a:ext cx="1042507" cy="406943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75506" y="4426808"/>
            <a:ext cx="1047079" cy="406943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47124" y="4426808"/>
            <a:ext cx="1047079" cy="406943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27" y="4426808"/>
            <a:ext cx="1042507" cy="406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29192" y="3900361"/>
            <a:ext cx="685859" cy="6858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66" y="3220804"/>
            <a:ext cx="177713" cy="3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2277369" y="1832380"/>
            <a:ext cx="402411" cy="326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359728" y="475250"/>
            <a:ext cx="4457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  <a:r>
              <a:rPr lang="vi-VN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hế </a:t>
            </a:r>
            <a:r>
              <a:rPr lang="vi-VN" sz="1600" dirty="0">
                <a:solidFill>
                  <a:schemeClr val="bg1"/>
                </a:solidFill>
                <a:latin typeface="Arial" panose="020B0604020202020204" pitchFamily="34" charset="0"/>
              </a:rPr>
              <a:t>Lan Viên xây dựng tứ thơ tình gắn với thời </a:t>
            </a:r>
            <a:r>
              <a:rPr lang="vi-VN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gian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nào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trong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ngày</a:t>
            </a:r>
            <a:r>
              <a:rPr lang="vi-VN" sz="1600" b="1" dirty="0" smtClean="0">
                <a:solidFill>
                  <a:schemeClr val="bg1"/>
                </a:solidFill>
              </a:rPr>
              <a:t>?</a:t>
            </a:r>
            <a:endParaRPr lang="en-US" sz="1600" b="1" dirty="0">
              <a:solidFill>
                <a:schemeClr val="bg1"/>
              </a:solidFill>
            </a:endParaRPr>
          </a:p>
          <a:p>
            <a:pPr lvl="0"/>
            <a:endParaRPr lang="en-US" sz="1600" b="1" dirty="0">
              <a:solidFill>
                <a:schemeClr val="bg1"/>
              </a:solidFill>
            </a:endParaRPr>
          </a:p>
          <a:p>
            <a:pPr lvl="0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lang="en-US" sz="1600" noProof="0" dirty="0"/>
              <a:t>B</a:t>
            </a:r>
            <a:r>
              <a:rPr lang="en-US" sz="1600" dirty="0" err="1" smtClean="0"/>
              <a:t>uổi</a:t>
            </a:r>
            <a:r>
              <a:rPr lang="en-US" sz="1600" dirty="0" smtClean="0"/>
              <a:t> s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áng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lúc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ban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</a:t>
            </a:r>
            <a:endParaRPr lang="en-US" sz="1600" dirty="0"/>
          </a:p>
          <a:p>
            <a:pPr lvl="0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Buổi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trưa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/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lang="en-US" sz="1600" dirty="0" err="1"/>
              <a:t>B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uổi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chiều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buổi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đêm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5704162" y="233282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5731671" y="2904861"/>
            <a:ext cx="29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650673" y="2312353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648557" y="293770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7367" y="2104481"/>
            <a:ext cx="1476893" cy="1830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7366" y="2508236"/>
            <a:ext cx="1471581" cy="1426424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5506" y="4426808"/>
            <a:ext cx="1047079" cy="406943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5" y="4426808"/>
            <a:ext cx="1042507" cy="406943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8741" y="4426808"/>
            <a:ext cx="1047079" cy="406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34260" y="3921714"/>
            <a:ext cx="685859" cy="68585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84224" y="3322506"/>
            <a:ext cx="365522" cy="365522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6" y="-2406024"/>
            <a:ext cx="3703409" cy="20784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34" y="1770492"/>
            <a:ext cx="1769796" cy="1637722"/>
          </a:xfrm>
          <a:prstGeom prst="rect">
            <a:avLst/>
          </a:prstGeom>
        </p:spPr>
      </p:pic>
      <p:pic>
        <p:nvPicPr>
          <p:cNvPr id="8" name="Picture 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D256619-9050-494C-92FF-07090FE9226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69" y="1960542"/>
            <a:ext cx="1189193" cy="11891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54626" y="2283853"/>
            <a:ext cx="402371" cy="3749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254626" y="2888734"/>
            <a:ext cx="402371" cy="3749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31886" y="2283853"/>
            <a:ext cx="402371" cy="3749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31886" y="2888734"/>
            <a:ext cx="402371" cy="3749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11178" y="2214494"/>
            <a:ext cx="681287" cy="681287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10" y="4426807"/>
            <a:ext cx="1042507" cy="406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66" y="3220804"/>
            <a:ext cx="177713" cy="3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41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WtwG3NXheQ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67485" y="217283"/>
            <a:ext cx="6391747" cy="32773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7442" y="3821489"/>
            <a:ext cx="5682558" cy="4178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67945" marR="58420" indent="46990" algn="ctr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i="1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i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i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i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i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i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000" i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i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8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2277369" y="1832380"/>
            <a:ext cx="402411" cy="326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413069" y="654328"/>
            <a:ext cx="46879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</a:rPr>
              <a:t>Yếu </a:t>
            </a:r>
            <a:r>
              <a:rPr lang="en-US" sz="1600" b="1" dirty="0" err="1">
                <a:solidFill>
                  <a:schemeClr val="bg1"/>
                </a:solidFill>
              </a:rPr>
              <a:t>tố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nào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dưới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đây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làm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nên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nét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độc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đáo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cho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bài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thơ</a:t>
            </a:r>
            <a:r>
              <a:rPr lang="en-US" sz="1600" b="1" dirty="0">
                <a:solidFill>
                  <a:schemeClr val="bg1"/>
                </a:solidFill>
              </a:rPr>
              <a:t>?</a:t>
            </a:r>
          </a:p>
          <a:p>
            <a:pPr lvl="0"/>
            <a:r>
              <a:rPr lang="en-US" sz="1600" b="1" dirty="0"/>
              <a:t>a</a:t>
            </a:r>
            <a:r>
              <a:rPr lang="en-US" sz="1600" dirty="0"/>
              <a:t>. </a:t>
            </a:r>
            <a:r>
              <a:rPr lang="en-US" sz="1600" dirty="0" err="1" smtClean="0"/>
              <a:t>Sử</a:t>
            </a:r>
            <a:r>
              <a:rPr lang="en-US" sz="1600" dirty="0" smtClean="0"/>
              <a:t> </a:t>
            </a:r>
            <a:r>
              <a:rPr lang="en-US" sz="1600" dirty="0" err="1" smtClean="0"/>
              <a:t>dụng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yếu</a:t>
            </a:r>
            <a:r>
              <a:rPr lang="en-US" sz="1600" dirty="0" smtClean="0"/>
              <a:t> </a:t>
            </a:r>
            <a:r>
              <a:rPr lang="en-US" sz="1600" dirty="0" err="1" smtClean="0"/>
              <a:t>tố</a:t>
            </a:r>
            <a:r>
              <a:rPr lang="en-US" sz="1600" dirty="0" smtClean="0"/>
              <a:t> </a:t>
            </a:r>
            <a:r>
              <a:rPr lang="en-US" sz="1600" dirty="0" err="1" smtClean="0"/>
              <a:t>tượng</a:t>
            </a:r>
            <a:r>
              <a:rPr lang="en-US" sz="1600" dirty="0" smtClean="0"/>
              <a:t> </a:t>
            </a:r>
            <a:r>
              <a:rPr lang="en-US" sz="1600" dirty="0" err="1" smtClean="0"/>
              <a:t>trưng</a:t>
            </a:r>
            <a:endParaRPr lang="en-US" sz="1600" dirty="0"/>
          </a:p>
          <a:p>
            <a:pPr lvl="0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lang="en-US" sz="1600" dirty="0" err="1" smtClean="0"/>
              <a:t>Cấu</a:t>
            </a:r>
            <a:r>
              <a:rPr lang="en-US" sz="1600" dirty="0" smtClean="0"/>
              <a:t> </a:t>
            </a:r>
            <a:r>
              <a:rPr lang="en-US" sz="1600" dirty="0" err="1" smtClean="0"/>
              <a:t>trúc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dòng</a:t>
            </a:r>
            <a:r>
              <a:rPr lang="en-US" sz="1600" dirty="0" smtClean="0"/>
              <a:t> </a:t>
            </a:r>
            <a:r>
              <a:rPr lang="en-US" sz="1600" dirty="0" err="1" smtClean="0"/>
              <a:t>thơ</a:t>
            </a:r>
            <a:endParaRPr lang="en-US" sz="1600" dirty="0"/>
          </a:p>
          <a:p>
            <a:pPr lvl="0"/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lang="en-US" sz="1600" dirty="0" err="1" smtClean="0"/>
              <a:t>Nhịp</a:t>
            </a:r>
            <a:r>
              <a:rPr lang="en-US" sz="1600" dirty="0" smtClean="0"/>
              <a:t> 6/ 8,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thủ</a:t>
            </a:r>
            <a:r>
              <a:rPr lang="en-US" sz="1600" dirty="0" smtClean="0"/>
              <a:t> </a:t>
            </a:r>
            <a:r>
              <a:rPr lang="en-US" sz="1600" dirty="0" err="1" smtClean="0"/>
              <a:t>pháp</a:t>
            </a:r>
            <a:r>
              <a:rPr lang="en-US" sz="1600" dirty="0" smtClean="0"/>
              <a:t> </a:t>
            </a:r>
            <a:r>
              <a:rPr lang="en-US" sz="1600" dirty="0" err="1" smtClean="0"/>
              <a:t>nghệ</a:t>
            </a:r>
            <a:r>
              <a:rPr lang="en-US" sz="1600" dirty="0" smtClean="0"/>
              <a:t> </a:t>
            </a:r>
            <a:r>
              <a:rPr lang="en-US" sz="1600" dirty="0" err="1" smtClean="0"/>
              <a:t>thuật</a:t>
            </a:r>
            <a:r>
              <a:rPr lang="en-US" sz="1600" dirty="0" smtClean="0"/>
              <a:t>…</a:t>
            </a:r>
          </a:p>
          <a:p>
            <a:pPr lvl="0"/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Cả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, B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5704162" y="2332820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5704162" y="2937702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650673" y="2312353"/>
            <a:ext cx="29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648557" y="2937702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7367" y="2104481"/>
            <a:ext cx="1476893" cy="1830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7366" y="2508236"/>
            <a:ext cx="1471581" cy="1426424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09" y="4426807"/>
            <a:ext cx="1042507" cy="406943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5" y="4426808"/>
            <a:ext cx="1042507" cy="406943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8741" y="4426808"/>
            <a:ext cx="1047079" cy="406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27210" y="3934660"/>
            <a:ext cx="685859" cy="68585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84224" y="3322506"/>
            <a:ext cx="365522" cy="365522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6" y="-2406024"/>
            <a:ext cx="3703409" cy="20784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34" y="1770492"/>
            <a:ext cx="1769796" cy="1637722"/>
          </a:xfrm>
          <a:prstGeom prst="rect">
            <a:avLst/>
          </a:prstGeom>
        </p:spPr>
      </p:pic>
      <p:pic>
        <p:nvPicPr>
          <p:cNvPr id="8" name="Picture 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D256619-9050-494C-92FF-07090FE9226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69" y="1960542"/>
            <a:ext cx="1189193" cy="11891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54626" y="2283853"/>
            <a:ext cx="402371" cy="3749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254626" y="2888734"/>
            <a:ext cx="402371" cy="3749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31886" y="2283853"/>
            <a:ext cx="402371" cy="3749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31886" y="2888734"/>
            <a:ext cx="402371" cy="3749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25174" y="2823319"/>
            <a:ext cx="681287" cy="681287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77" y="4426807"/>
            <a:ext cx="1037935" cy="406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66" y="3220804"/>
            <a:ext cx="177713" cy="3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6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2" name="Google Shape;5982;p57"/>
          <p:cNvSpPr txBox="1">
            <a:spLocks noGrp="1"/>
          </p:cNvSpPr>
          <p:nvPr>
            <p:ph type="title"/>
          </p:nvPr>
        </p:nvSpPr>
        <p:spPr>
          <a:xfrm>
            <a:off x="448392" y="2080916"/>
            <a:ext cx="4079864" cy="13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err="1">
                <a:solidFill>
                  <a:srgbClr val="FFC000"/>
                </a:solidFill>
              </a:rPr>
              <a:t>Vận</a:t>
            </a:r>
            <a:r>
              <a:rPr lang="en-US" sz="6600" dirty="0">
                <a:solidFill>
                  <a:srgbClr val="FFC000"/>
                </a:solidFill>
              </a:rPr>
              <a:t> </a:t>
            </a:r>
            <a:r>
              <a:rPr lang="en-US" sz="6600" dirty="0" err="1">
                <a:solidFill>
                  <a:srgbClr val="FFC000"/>
                </a:solidFill>
              </a:rPr>
              <a:t>dụng</a:t>
            </a:r>
            <a:endParaRPr sz="6600" dirty="0">
              <a:solidFill>
                <a:srgbClr val="FFC000"/>
              </a:solidFill>
            </a:endParaRPr>
          </a:p>
        </p:txBody>
      </p:sp>
      <p:pic>
        <p:nvPicPr>
          <p:cNvPr id="4" name="Google Shape;636;p42">
            <a:extLst>
              <a:ext uri="{FF2B5EF4-FFF2-40B4-BE49-F238E27FC236}">
                <a16:creationId xmlns:a16="http://schemas.microsoft.com/office/drawing/2014/main" id="{7CA14C72-BF86-44CB-8224-F0F8E60421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9591" y="925033"/>
            <a:ext cx="3615069" cy="4145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4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7" name="Google Shape;6087;p62"/>
          <p:cNvSpPr/>
          <p:nvPr/>
        </p:nvSpPr>
        <p:spPr>
          <a:xfrm>
            <a:off x="520905" y="645360"/>
            <a:ext cx="3915134" cy="4237670"/>
          </a:xfrm>
          <a:custGeom>
            <a:avLst/>
            <a:gdLst/>
            <a:ahLst/>
            <a:cxnLst/>
            <a:rect l="l" t="t" r="r" b="b"/>
            <a:pathLst>
              <a:path w="194807" h="165918" extrusionOk="0">
                <a:moveTo>
                  <a:pt x="94283" y="0"/>
                </a:moveTo>
                <a:cubicBezTo>
                  <a:pt x="85144" y="0"/>
                  <a:pt x="76013" y="839"/>
                  <a:pt x="67048" y="2568"/>
                </a:cubicBezTo>
                <a:cubicBezTo>
                  <a:pt x="54406" y="4970"/>
                  <a:pt x="33224" y="13309"/>
                  <a:pt x="40696" y="30088"/>
                </a:cubicBezTo>
                <a:cubicBezTo>
                  <a:pt x="46600" y="43331"/>
                  <a:pt x="39795" y="40262"/>
                  <a:pt x="21682" y="54839"/>
                </a:cubicBezTo>
                <a:cubicBezTo>
                  <a:pt x="3536" y="69449"/>
                  <a:pt x="0" y="94200"/>
                  <a:pt x="7072" y="113681"/>
                </a:cubicBezTo>
                <a:cubicBezTo>
                  <a:pt x="14177" y="133128"/>
                  <a:pt x="35859" y="159647"/>
                  <a:pt x="83160" y="164551"/>
                </a:cubicBezTo>
                <a:cubicBezTo>
                  <a:pt x="90853" y="165342"/>
                  <a:pt x="99584" y="165918"/>
                  <a:pt x="108693" y="165918"/>
                </a:cubicBezTo>
                <a:cubicBezTo>
                  <a:pt x="137976" y="165918"/>
                  <a:pt x="171162" y="159970"/>
                  <a:pt x="186300" y="136130"/>
                </a:cubicBezTo>
                <a:cubicBezTo>
                  <a:pt x="194473" y="123254"/>
                  <a:pt x="194473" y="106476"/>
                  <a:pt x="190270" y="92232"/>
                </a:cubicBezTo>
                <a:cubicBezTo>
                  <a:pt x="188135" y="84994"/>
                  <a:pt x="185499" y="79857"/>
                  <a:pt x="188668" y="72385"/>
                </a:cubicBezTo>
                <a:cubicBezTo>
                  <a:pt x="191270" y="66147"/>
                  <a:pt x="194806" y="61010"/>
                  <a:pt x="194706" y="54038"/>
                </a:cubicBezTo>
                <a:cubicBezTo>
                  <a:pt x="194606" y="47033"/>
                  <a:pt x="191637" y="40062"/>
                  <a:pt x="187367" y="34624"/>
                </a:cubicBezTo>
                <a:cubicBezTo>
                  <a:pt x="178594" y="23383"/>
                  <a:pt x="164851" y="15911"/>
                  <a:pt x="151742" y="10941"/>
                </a:cubicBezTo>
                <a:cubicBezTo>
                  <a:pt x="147005" y="9139"/>
                  <a:pt x="142269" y="7605"/>
                  <a:pt x="137665" y="6271"/>
                </a:cubicBezTo>
                <a:cubicBezTo>
                  <a:pt x="123629" y="2161"/>
                  <a:pt x="108947" y="0"/>
                  <a:pt x="942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7" name="Google Shape;6097;p62"/>
          <p:cNvSpPr/>
          <p:nvPr/>
        </p:nvSpPr>
        <p:spPr>
          <a:xfrm>
            <a:off x="4325609" y="2489884"/>
            <a:ext cx="20138" cy="47611"/>
          </a:xfrm>
          <a:custGeom>
            <a:avLst/>
            <a:gdLst/>
            <a:ahLst/>
            <a:cxnLst/>
            <a:rect l="l" t="t" r="r" b="b"/>
            <a:pathLst>
              <a:path w="1002" h="2369" extrusionOk="0">
                <a:moveTo>
                  <a:pt x="468" y="0"/>
                </a:moveTo>
                <a:cubicBezTo>
                  <a:pt x="401" y="200"/>
                  <a:pt x="334" y="400"/>
                  <a:pt x="268" y="600"/>
                </a:cubicBezTo>
                <a:lnTo>
                  <a:pt x="201" y="901"/>
                </a:lnTo>
                <a:lnTo>
                  <a:pt x="134" y="1201"/>
                </a:lnTo>
                <a:cubicBezTo>
                  <a:pt x="101" y="1301"/>
                  <a:pt x="67" y="1401"/>
                  <a:pt x="34" y="1501"/>
                </a:cubicBezTo>
                <a:cubicBezTo>
                  <a:pt x="1" y="1601"/>
                  <a:pt x="1" y="1701"/>
                  <a:pt x="34" y="1801"/>
                </a:cubicBezTo>
                <a:cubicBezTo>
                  <a:pt x="67" y="1901"/>
                  <a:pt x="101" y="1968"/>
                  <a:pt x="168" y="2068"/>
                </a:cubicBezTo>
                <a:cubicBezTo>
                  <a:pt x="234" y="2202"/>
                  <a:pt x="334" y="2302"/>
                  <a:pt x="468" y="2368"/>
                </a:cubicBezTo>
                <a:lnTo>
                  <a:pt x="534" y="2368"/>
                </a:lnTo>
                <a:cubicBezTo>
                  <a:pt x="635" y="2302"/>
                  <a:pt x="735" y="2202"/>
                  <a:pt x="835" y="2068"/>
                </a:cubicBezTo>
                <a:cubicBezTo>
                  <a:pt x="901" y="1968"/>
                  <a:pt x="935" y="1868"/>
                  <a:pt x="968" y="1768"/>
                </a:cubicBezTo>
                <a:cubicBezTo>
                  <a:pt x="1001" y="1668"/>
                  <a:pt x="1001" y="1568"/>
                  <a:pt x="968" y="1468"/>
                </a:cubicBezTo>
                <a:cubicBezTo>
                  <a:pt x="935" y="1368"/>
                  <a:pt x="901" y="1301"/>
                  <a:pt x="868" y="1201"/>
                </a:cubicBezTo>
                <a:lnTo>
                  <a:pt x="801" y="901"/>
                </a:lnTo>
                <a:lnTo>
                  <a:pt x="735" y="600"/>
                </a:lnTo>
                <a:cubicBezTo>
                  <a:pt x="668" y="400"/>
                  <a:pt x="635" y="200"/>
                  <a:pt x="534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8" name="Google Shape;6098;p62"/>
          <p:cNvSpPr/>
          <p:nvPr/>
        </p:nvSpPr>
        <p:spPr>
          <a:xfrm>
            <a:off x="4325609" y="2489884"/>
            <a:ext cx="20138" cy="47611"/>
          </a:xfrm>
          <a:custGeom>
            <a:avLst/>
            <a:gdLst/>
            <a:ahLst/>
            <a:cxnLst/>
            <a:rect l="l" t="t" r="r" b="b"/>
            <a:pathLst>
              <a:path w="1002" h="2369" extrusionOk="0">
                <a:moveTo>
                  <a:pt x="468" y="0"/>
                </a:moveTo>
                <a:cubicBezTo>
                  <a:pt x="401" y="200"/>
                  <a:pt x="334" y="400"/>
                  <a:pt x="268" y="600"/>
                </a:cubicBezTo>
                <a:lnTo>
                  <a:pt x="201" y="901"/>
                </a:lnTo>
                <a:lnTo>
                  <a:pt x="134" y="1201"/>
                </a:lnTo>
                <a:cubicBezTo>
                  <a:pt x="101" y="1301"/>
                  <a:pt x="67" y="1401"/>
                  <a:pt x="34" y="1501"/>
                </a:cubicBezTo>
                <a:cubicBezTo>
                  <a:pt x="1" y="1601"/>
                  <a:pt x="1" y="1701"/>
                  <a:pt x="34" y="1801"/>
                </a:cubicBezTo>
                <a:cubicBezTo>
                  <a:pt x="67" y="1901"/>
                  <a:pt x="101" y="1968"/>
                  <a:pt x="168" y="2068"/>
                </a:cubicBezTo>
                <a:cubicBezTo>
                  <a:pt x="234" y="2202"/>
                  <a:pt x="334" y="2302"/>
                  <a:pt x="468" y="2368"/>
                </a:cubicBezTo>
                <a:lnTo>
                  <a:pt x="534" y="2368"/>
                </a:lnTo>
                <a:cubicBezTo>
                  <a:pt x="635" y="2302"/>
                  <a:pt x="735" y="2202"/>
                  <a:pt x="835" y="2068"/>
                </a:cubicBezTo>
                <a:cubicBezTo>
                  <a:pt x="901" y="1968"/>
                  <a:pt x="935" y="1868"/>
                  <a:pt x="968" y="1768"/>
                </a:cubicBezTo>
                <a:cubicBezTo>
                  <a:pt x="1001" y="1668"/>
                  <a:pt x="1001" y="1568"/>
                  <a:pt x="968" y="1468"/>
                </a:cubicBezTo>
                <a:cubicBezTo>
                  <a:pt x="935" y="1368"/>
                  <a:pt x="901" y="1301"/>
                  <a:pt x="868" y="1201"/>
                </a:cubicBezTo>
                <a:lnTo>
                  <a:pt x="801" y="901"/>
                </a:lnTo>
                <a:lnTo>
                  <a:pt x="735" y="600"/>
                </a:lnTo>
                <a:cubicBezTo>
                  <a:pt x="668" y="400"/>
                  <a:pt x="635" y="200"/>
                  <a:pt x="5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9" name="Google Shape;6099;p62"/>
          <p:cNvSpPr/>
          <p:nvPr/>
        </p:nvSpPr>
        <p:spPr>
          <a:xfrm>
            <a:off x="4447626" y="2443687"/>
            <a:ext cx="51651" cy="51630"/>
          </a:xfrm>
          <a:custGeom>
            <a:avLst/>
            <a:gdLst/>
            <a:ahLst/>
            <a:cxnLst/>
            <a:rect l="l" t="t" r="r" b="b"/>
            <a:pathLst>
              <a:path w="2570" h="2569" extrusionOk="0">
                <a:moveTo>
                  <a:pt x="67" y="0"/>
                </a:moveTo>
                <a:lnTo>
                  <a:pt x="1" y="67"/>
                </a:lnTo>
                <a:cubicBezTo>
                  <a:pt x="134" y="334"/>
                  <a:pt x="301" y="601"/>
                  <a:pt x="468" y="834"/>
                </a:cubicBezTo>
                <a:lnTo>
                  <a:pt x="735" y="1201"/>
                </a:lnTo>
                <a:lnTo>
                  <a:pt x="1001" y="1568"/>
                </a:lnTo>
                <a:cubicBezTo>
                  <a:pt x="1102" y="1701"/>
                  <a:pt x="1168" y="1835"/>
                  <a:pt x="1235" y="1935"/>
                </a:cubicBezTo>
                <a:cubicBezTo>
                  <a:pt x="1335" y="2068"/>
                  <a:pt x="1435" y="2168"/>
                  <a:pt x="1569" y="2268"/>
                </a:cubicBezTo>
                <a:cubicBezTo>
                  <a:pt x="1835" y="2469"/>
                  <a:pt x="2169" y="2569"/>
                  <a:pt x="2503" y="2569"/>
                </a:cubicBezTo>
                <a:lnTo>
                  <a:pt x="2569" y="2502"/>
                </a:lnTo>
                <a:cubicBezTo>
                  <a:pt x="2536" y="2168"/>
                  <a:pt x="2436" y="1868"/>
                  <a:pt x="2236" y="1568"/>
                </a:cubicBezTo>
                <a:cubicBezTo>
                  <a:pt x="2169" y="1468"/>
                  <a:pt x="2036" y="1368"/>
                  <a:pt x="1935" y="1268"/>
                </a:cubicBezTo>
                <a:cubicBezTo>
                  <a:pt x="1802" y="1201"/>
                  <a:pt x="1669" y="1101"/>
                  <a:pt x="1535" y="1034"/>
                </a:cubicBezTo>
                <a:lnTo>
                  <a:pt x="1202" y="767"/>
                </a:lnTo>
                <a:lnTo>
                  <a:pt x="835" y="501"/>
                </a:lnTo>
                <a:cubicBezTo>
                  <a:pt x="568" y="334"/>
                  <a:pt x="334" y="167"/>
                  <a:pt x="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0" name="Google Shape;6100;p62"/>
          <p:cNvSpPr/>
          <p:nvPr/>
        </p:nvSpPr>
        <p:spPr>
          <a:xfrm>
            <a:off x="4272650" y="2297624"/>
            <a:ext cx="34206" cy="20479"/>
          </a:xfrm>
          <a:custGeom>
            <a:avLst/>
            <a:gdLst/>
            <a:ahLst/>
            <a:cxnLst/>
            <a:rect l="l" t="t" r="r" b="b"/>
            <a:pathLst>
              <a:path w="1702" h="1019" extrusionOk="0">
                <a:moveTo>
                  <a:pt x="534" y="1"/>
                </a:moveTo>
                <a:cubicBezTo>
                  <a:pt x="501" y="1"/>
                  <a:pt x="468" y="9"/>
                  <a:pt x="434" y="26"/>
                </a:cubicBezTo>
                <a:cubicBezTo>
                  <a:pt x="367" y="59"/>
                  <a:pt x="267" y="126"/>
                  <a:pt x="234" y="159"/>
                </a:cubicBezTo>
                <a:cubicBezTo>
                  <a:pt x="134" y="259"/>
                  <a:pt x="67" y="359"/>
                  <a:pt x="1" y="460"/>
                </a:cubicBezTo>
                <a:lnTo>
                  <a:pt x="1" y="560"/>
                </a:lnTo>
                <a:cubicBezTo>
                  <a:pt x="67" y="660"/>
                  <a:pt x="134" y="760"/>
                  <a:pt x="234" y="860"/>
                </a:cubicBezTo>
                <a:cubicBezTo>
                  <a:pt x="267" y="893"/>
                  <a:pt x="334" y="960"/>
                  <a:pt x="434" y="993"/>
                </a:cubicBezTo>
                <a:cubicBezTo>
                  <a:pt x="468" y="1010"/>
                  <a:pt x="501" y="1018"/>
                  <a:pt x="534" y="1018"/>
                </a:cubicBezTo>
                <a:cubicBezTo>
                  <a:pt x="568" y="1018"/>
                  <a:pt x="601" y="1010"/>
                  <a:pt x="634" y="993"/>
                </a:cubicBezTo>
                <a:cubicBezTo>
                  <a:pt x="701" y="960"/>
                  <a:pt x="768" y="927"/>
                  <a:pt x="868" y="893"/>
                </a:cubicBezTo>
                <a:lnTo>
                  <a:pt x="1068" y="826"/>
                </a:lnTo>
                <a:lnTo>
                  <a:pt x="1268" y="760"/>
                </a:lnTo>
                <a:cubicBezTo>
                  <a:pt x="1435" y="693"/>
                  <a:pt x="1568" y="626"/>
                  <a:pt x="1702" y="560"/>
                </a:cubicBezTo>
                <a:lnTo>
                  <a:pt x="1702" y="460"/>
                </a:lnTo>
                <a:cubicBezTo>
                  <a:pt x="1568" y="393"/>
                  <a:pt x="1435" y="326"/>
                  <a:pt x="1268" y="259"/>
                </a:cubicBezTo>
                <a:lnTo>
                  <a:pt x="1068" y="193"/>
                </a:lnTo>
                <a:lnTo>
                  <a:pt x="868" y="126"/>
                </a:lnTo>
                <a:cubicBezTo>
                  <a:pt x="768" y="93"/>
                  <a:pt x="701" y="59"/>
                  <a:pt x="634" y="26"/>
                </a:cubicBezTo>
                <a:cubicBezTo>
                  <a:pt x="601" y="9"/>
                  <a:pt x="568" y="1"/>
                  <a:pt x="5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1" name="Google Shape;6101;p62"/>
          <p:cNvSpPr/>
          <p:nvPr/>
        </p:nvSpPr>
        <p:spPr>
          <a:xfrm>
            <a:off x="4359796" y="2296961"/>
            <a:ext cx="62383" cy="19796"/>
          </a:xfrm>
          <a:custGeom>
            <a:avLst/>
            <a:gdLst/>
            <a:ahLst/>
            <a:cxnLst/>
            <a:rect l="l" t="t" r="r" b="b"/>
            <a:pathLst>
              <a:path w="3104" h="985" extrusionOk="0">
                <a:moveTo>
                  <a:pt x="2136" y="1"/>
                </a:moveTo>
                <a:cubicBezTo>
                  <a:pt x="2069" y="1"/>
                  <a:pt x="2002" y="9"/>
                  <a:pt x="1936" y="26"/>
                </a:cubicBezTo>
                <a:cubicBezTo>
                  <a:pt x="1802" y="59"/>
                  <a:pt x="1669" y="92"/>
                  <a:pt x="1535" y="126"/>
                </a:cubicBezTo>
                <a:lnTo>
                  <a:pt x="1168" y="192"/>
                </a:lnTo>
                <a:lnTo>
                  <a:pt x="768" y="259"/>
                </a:lnTo>
                <a:cubicBezTo>
                  <a:pt x="535" y="326"/>
                  <a:pt x="268" y="392"/>
                  <a:pt x="1" y="459"/>
                </a:cubicBezTo>
                <a:lnTo>
                  <a:pt x="1" y="526"/>
                </a:lnTo>
                <a:cubicBezTo>
                  <a:pt x="268" y="593"/>
                  <a:pt x="535" y="659"/>
                  <a:pt x="768" y="726"/>
                </a:cubicBezTo>
                <a:lnTo>
                  <a:pt x="1168" y="793"/>
                </a:lnTo>
                <a:lnTo>
                  <a:pt x="1535" y="859"/>
                </a:lnTo>
                <a:cubicBezTo>
                  <a:pt x="1669" y="893"/>
                  <a:pt x="1802" y="926"/>
                  <a:pt x="1936" y="960"/>
                </a:cubicBezTo>
                <a:cubicBezTo>
                  <a:pt x="2002" y="976"/>
                  <a:pt x="2069" y="985"/>
                  <a:pt x="2136" y="985"/>
                </a:cubicBezTo>
                <a:cubicBezTo>
                  <a:pt x="2203" y="985"/>
                  <a:pt x="2269" y="976"/>
                  <a:pt x="2336" y="960"/>
                </a:cubicBezTo>
                <a:cubicBezTo>
                  <a:pt x="2603" y="893"/>
                  <a:pt x="2870" y="759"/>
                  <a:pt x="3103" y="559"/>
                </a:cubicBezTo>
                <a:lnTo>
                  <a:pt x="3103" y="459"/>
                </a:lnTo>
                <a:cubicBezTo>
                  <a:pt x="2870" y="226"/>
                  <a:pt x="2603" y="92"/>
                  <a:pt x="2336" y="26"/>
                </a:cubicBezTo>
                <a:cubicBezTo>
                  <a:pt x="2269" y="9"/>
                  <a:pt x="2203" y="1"/>
                  <a:pt x="21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2" name="Google Shape;6102;p62"/>
          <p:cNvSpPr/>
          <p:nvPr/>
        </p:nvSpPr>
        <p:spPr>
          <a:xfrm>
            <a:off x="4094601" y="1971403"/>
            <a:ext cx="24157" cy="74421"/>
          </a:xfrm>
          <a:custGeom>
            <a:avLst/>
            <a:gdLst/>
            <a:ahLst/>
            <a:cxnLst/>
            <a:rect l="l" t="t" r="r" b="b"/>
            <a:pathLst>
              <a:path w="1202" h="3703" extrusionOk="0">
                <a:moveTo>
                  <a:pt x="534" y="0"/>
                </a:moveTo>
                <a:cubicBezTo>
                  <a:pt x="301" y="234"/>
                  <a:pt x="101" y="567"/>
                  <a:pt x="34" y="901"/>
                </a:cubicBezTo>
                <a:cubicBezTo>
                  <a:pt x="1" y="1068"/>
                  <a:pt x="1" y="1235"/>
                  <a:pt x="34" y="1368"/>
                </a:cubicBezTo>
                <a:cubicBezTo>
                  <a:pt x="67" y="1535"/>
                  <a:pt x="134" y="1702"/>
                  <a:pt x="134" y="1835"/>
                </a:cubicBezTo>
                <a:lnTo>
                  <a:pt x="234" y="2302"/>
                </a:lnTo>
                <a:lnTo>
                  <a:pt x="301" y="2769"/>
                </a:lnTo>
                <a:cubicBezTo>
                  <a:pt x="401" y="3069"/>
                  <a:pt x="434" y="3369"/>
                  <a:pt x="534" y="3703"/>
                </a:cubicBezTo>
                <a:lnTo>
                  <a:pt x="668" y="3703"/>
                </a:lnTo>
                <a:cubicBezTo>
                  <a:pt x="768" y="3403"/>
                  <a:pt x="834" y="3103"/>
                  <a:pt x="901" y="2769"/>
                </a:cubicBezTo>
                <a:lnTo>
                  <a:pt x="1001" y="2335"/>
                </a:lnTo>
                <a:lnTo>
                  <a:pt x="1068" y="1835"/>
                </a:lnTo>
                <a:cubicBezTo>
                  <a:pt x="1101" y="1702"/>
                  <a:pt x="1135" y="1535"/>
                  <a:pt x="1168" y="1368"/>
                </a:cubicBezTo>
                <a:cubicBezTo>
                  <a:pt x="1201" y="1235"/>
                  <a:pt x="1201" y="1068"/>
                  <a:pt x="1168" y="901"/>
                </a:cubicBezTo>
                <a:cubicBezTo>
                  <a:pt x="1101" y="567"/>
                  <a:pt x="935" y="234"/>
                  <a:pt x="668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3" name="Google Shape;6103;p62"/>
          <p:cNvSpPr/>
          <p:nvPr/>
        </p:nvSpPr>
        <p:spPr>
          <a:xfrm>
            <a:off x="4094601" y="2112192"/>
            <a:ext cx="24157" cy="80470"/>
          </a:xfrm>
          <a:custGeom>
            <a:avLst/>
            <a:gdLst/>
            <a:ahLst/>
            <a:cxnLst/>
            <a:rect l="l" t="t" r="r" b="b"/>
            <a:pathLst>
              <a:path w="1202" h="4004" extrusionOk="0">
                <a:moveTo>
                  <a:pt x="568" y="0"/>
                </a:moveTo>
                <a:cubicBezTo>
                  <a:pt x="301" y="267"/>
                  <a:pt x="101" y="601"/>
                  <a:pt x="34" y="1001"/>
                </a:cubicBezTo>
                <a:cubicBezTo>
                  <a:pt x="1" y="1135"/>
                  <a:pt x="1" y="1335"/>
                  <a:pt x="34" y="1501"/>
                </a:cubicBezTo>
                <a:cubicBezTo>
                  <a:pt x="67" y="1668"/>
                  <a:pt x="134" y="1835"/>
                  <a:pt x="167" y="2002"/>
                </a:cubicBezTo>
                <a:lnTo>
                  <a:pt x="234" y="2502"/>
                </a:lnTo>
                <a:lnTo>
                  <a:pt x="301" y="3003"/>
                </a:lnTo>
                <a:cubicBezTo>
                  <a:pt x="401" y="3336"/>
                  <a:pt x="434" y="3670"/>
                  <a:pt x="534" y="4003"/>
                </a:cubicBezTo>
                <a:lnTo>
                  <a:pt x="668" y="4003"/>
                </a:lnTo>
                <a:cubicBezTo>
                  <a:pt x="768" y="3636"/>
                  <a:pt x="834" y="3336"/>
                  <a:pt x="901" y="2969"/>
                </a:cubicBezTo>
                <a:lnTo>
                  <a:pt x="1001" y="2502"/>
                </a:lnTo>
                <a:lnTo>
                  <a:pt x="1068" y="2002"/>
                </a:lnTo>
                <a:cubicBezTo>
                  <a:pt x="1101" y="1835"/>
                  <a:pt x="1135" y="1668"/>
                  <a:pt x="1168" y="1501"/>
                </a:cubicBezTo>
                <a:cubicBezTo>
                  <a:pt x="1201" y="1335"/>
                  <a:pt x="1201" y="1135"/>
                  <a:pt x="1168" y="1001"/>
                </a:cubicBezTo>
                <a:cubicBezTo>
                  <a:pt x="1101" y="601"/>
                  <a:pt x="935" y="267"/>
                  <a:pt x="668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4" name="Google Shape;6104;p62"/>
          <p:cNvSpPr/>
          <p:nvPr/>
        </p:nvSpPr>
        <p:spPr>
          <a:xfrm>
            <a:off x="4094601" y="2437341"/>
            <a:ext cx="24157" cy="56333"/>
          </a:xfrm>
          <a:custGeom>
            <a:avLst/>
            <a:gdLst/>
            <a:ahLst/>
            <a:cxnLst/>
            <a:rect l="l" t="t" r="r" b="b"/>
            <a:pathLst>
              <a:path w="1202" h="2803" extrusionOk="0">
                <a:moveTo>
                  <a:pt x="534" y="1"/>
                </a:moveTo>
                <a:cubicBezTo>
                  <a:pt x="434" y="234"/>
                  <a:pt x="367" y="468"/>
                  <a:pt x="301" y="701"/>
                </a:cubicBezTo>
                <a:lnTo>
                  <a:pt x="201" y="1068"/>
                </a:lnTo>
                <a:lnTo>
                  <a:pt x="134" y="1402"/>
                </a:lnTo>
                <a:cubicBezTo>
                  <a:pt x="101" y="1535"/>
                  <a:pt x="67" y="1635"/>
                  <a:pt x="34" y="1769"/>
                </a:cubicBezTo>
                <a:cubicBezTo>
                  <a:pt x="1" y="1869"/>
                  <a:pt x="1" y="2002"/>
                  <a:pt x="34" y="2102"/>
                </a:cubicBezTo>
                <a:cubicBezTo>
                  <a:pt x="67" y="2236"/>
                  <a:pt x="101" y="2336"/>
                  <a:pt x="201" y="2469"/>
                </a:cubicBezTo>
                <a:cubicBezTo>
                  <a:pt x="267" y="2602"/>
                  <a:pt x="401" y="2703"/>
                  <a:pt x="534" y="2803"/>
                </a:cubicBezTo>
                <a:lnTo>
                  <a:pt x="634" y="2803"/>
                </a:lnTo>
                <a:cubicBezTo>
                  <a:pt x="768" y="2703"/>
                  <a:pt x="901" y="2602"/>
                  <a:pt x="1001" y="2469"/>
                </a:cubicBezTo>
                <a:cubicBezTo>
                  <a:pt x="1068" y="2336"/>
                  <a:pt x="1135" y="2236"/>
                  <a:pt x="1168" y="2102"/>
                </a:cubicBezTo>
                <a:cubicBezTo>
                  <a:pt x="1201" y="2002"/>
                  <a:pt x="1201" y="1869"/>
                  <a:pt x="1168" y="1769"/>
                </a:cubicBezTo>
                <a:cubicBezTo>
                  <a:pt x="1101" y="1635"/>
                  <a:pt x="1068" y="1535"/>
                  <a:pt x="1068" y="1402"/>
                </a:cubicBezTo>
                <a:lnTo>
                  <a:pt x="968" y="1068"/>
                </a:lnTo>
                <a:lnTo>
                  <a:pt x="901" y="701"/>
                </a:lnTo>
                <a:cubicBezTo>
                  <a:pt x="801" y="468"/>
                  <a:pt x="734" y="234"/>
                  <a:pt x="668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5" name="Google Shape;6105;p62"/>
          <p:cNvSpPr/>
          <p:nvPr/>
        </p:nvSpPr>
        <p:spPr>
          <a:xfrm>
            <a:off x="4094601" y="2250287"/>
            <a:ext cx="24157" cy="46285"/>
          </a:xfrm>
          <a:custGeom>
            <a:avLst/>
            <a:gdLst/>
            <a:ahLst/>
            <a:cxnLst/>
            <a:rect l="l" t="t" r="r" b="b"/>
            <a:pathLst>
              <a:path w="1202" h="2303" extrusionOk="0">
                <a:moveTo>
                  <a:pt x="534" y="1"/>
                </a:moveTo>
                <a:cubicBezTo>
                  <a:pt x="434" y="201"/>
                  <a:pt x="367" y="401"/>
                  <a:pt x="301" y="601"/>
                </a:cubicBezTo>
                <a:lnTo>
                  <a:pt x="201" y="868"/>
                </a:lnTo>
                <a:lnTo>
                  <a:pt x="134" y="1168"/>
                </a:lnTo>
                <a:cubicBezTo>
                  <a:pt x="101" y="1269"/>
                  <a:pt x="67" y="1369"/>
                  <a:pt x="34" y="1469"/>
                </a:cubicBezTo>
                <a:cubicBezTo>
                  <a:pt x="1" y="1535"/>
                  <a:pt x="1" y="1635"/>
                  <a:pt x="34" y="1736"/>
                </a:cubicBezTo>
                <a:cubicBezTo>
                  <a:pt x="67" y="1836"/>
                  <a:pt x="134" y="1936"/>
                  <a:pt x="201" y="2036"/>
                </a:cubicBezTo>
                <a:cubicBezTo>
                  <a:pt x="301" y="2136"/>
                  <a:pt x="401" y="2236"/>
                  <a:pt x="534" y="2303"/>
                </a:cubicBezTo>
                <a:lnTo>
                  <a:pt x="634" y="2303"/>
                </a:lnTo>
                <a:cubicBezTo>
                  <a:pt x="768" y="2236"/>
                  <a:pt x="901" y="2136"/>
                  <a:pt x="1001" y="2036"/>
                </a:cubicBezTo>
                <a:cubicBezTo>
                  <a:pt x="1068" y="1936"/>
                  <a:pt x="1135" y="1836"/>
                  <a:pt x="1168" y="1736"/>
                </a:cubicBezTo>
                <a:cubicBezTo>
                  <a:pt x="1201" y="1635"/>
                  <a:pt x="1201" y="1535"/>
                  <a:pt x="1168" y="1469"/>
                </a:cubicBezTo>
                <a:cubicBezTo>
                  <a:pt x="1101" y="1369"/>
                  <a:pt x="1068" y="1269"/>
                  <a:pt x="1068" y="1168"/>
                </a:cubicBezTo>
                <a:lnTo>
                  <a:pt x="968" y="868"/>
                </a:lnTo>
                <a:lnTo>
                  <a:pt x="901" y="601"/>
                </a:lnTo>
                <a:cubicBezTo>
                  <a:pt x="801" y="401"/>
                  <a:pt x="734" y="201"/>
                  <a:pt x="668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6" name="Google Shape;6106;p62"/>
          <p:cNvSpPr/>
          <p:nvPr/>
        </p:nvSpPr>
        <p:spPr>
          <a:xfrm>
            <a:off x="3938398" y="2042471"/>
            <a:ext cx="42928" cy="47611"/>
          </a:xfrm>
          <a:custGeom>
            <a:avLst/>
            <a:gdLst/>
            <a:ahLst/>
            <a:cxnLst/>
            <a:rect l="l" t="t" r="r" b="b"/>
            <a:pathLst>
              <a:path w="2136" h="2369" extrusionOk="0">
                <a:moveTo>
                  <a:pt x="100" y="0"/>
                </a:moveTo>
                <a:lnTo>
                  <a:pt x="34" y="100"/>
                </a:lnTo>
                <a:cubicBezTo>
                  <a:pt x="0" y="267"/>
                  <a:pt x="0" y="434"/>
                  <a:pt x="34" y="601"/>
                </a:cubicBezTo>
                <a:cubicBezTo>
                  <a:pt x="34" y="734"/>
                  <a:pt x="100" y="867"/>
                  <a:pt x="167" y="1001"/>
                </a:cubicBezTo>
                <a:cubicBezTo>
                  <a:pt x="200" y="1101"/>
                  <a:pt x="301" y="1201"/>
                  <a:pt x="401" y="1268"/>
                </a:cubicBezTo>
                <a:cubicBezTo>
                  <a:pt x="534" y="1334"/>
                  <a:pt x="634" y="1401"/>
                  <a:pt x="734" y="1468"/>
                </a:cubicBezTo>
                <a:lnTo>
                  <a:pt x="1068" y="1701"/>
                </a:lnTo>
                <a:lnTo>
                  <a:pt x="1368" y="1935"/>
                </a:lnTo>
                <a:cubicBezTo>
                  <a:pt x="1601" y="2068"/>
                  <a:pt x="1835" y="2235"/>
                  <a:pt x="2068" y="2369"/>
                </a:cubicBezTo>
                <a:lnTo>
                  <a:pt x="2135" y="2268"/>
                </a:lnTo>
                <a:cubicBezTo>
                  <a:pt x="2035" y="2035"/>
                  <a:pt x="1902" y="1801"/>
                  <a:pt x="1802" y="1568"/>
                </a:cubicBezTo>
                <a:lnTo>
                  <a:pt x="1601" y="1201"/>
                </a:lnTo>
                <a:lnTo>
                  <a:pt x="1435" y="867"/>
                </a:lnTo>
                <a:cubicBezTo>
                  <a:pt x="1368" y="767"/>
                  <a:pt x="1301" y="634"/>
                  <a:pt x="1235" y="534"/>
                </a:cubicBezTo>
                <a:cubicBezTo>
                  <a:pt x="1201" y="400"/>
                  <a:pt x="1101" y="300"/>
                  <a:pt x="1001" y="234"/>
                </a:cubicBezTo>
                <a:cubicBezTo>
                  <a:pt x="901" y="167"/>
                  <a:pt x="768" y="100"/>
                  <a:pt x="634" y="67"/>
                </a:cubicBezTo>
                <a:cubicBezTo>
                  <a:pt x="467" y="34"/>
                  <a:pt x="301" y="0"/>
                  <a:pt x="100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7" name="Google Shape;6107;p62"/>
          <p:cNvSpPr/>
          <p:nvPr/>
        </p:nvSpPr>
        <p:spPr>
          <a:xfrm>
            <a:off x="4238745" y="2353532"/>
            <a:ext cx="61016" cy="61036"/>
          </a:xfrm>
          <a:custGeom>
            <a:avLst/>
            <a:gdLst/>
            <a:ahLst/>
            <a:cxnLst/>
            <a:rect l="l" t="t" r="r" b="b"/>
            <a:pathLst>
              <a:path w="3036" h="3037" extrusionOk="0">
                <a:moveTo>
                  <a:pt x="100" y="1"/>
                </a:moveTo>
                <a:lnTo>
                  <a:pt x="0" y="101"/>
                </a:lnTo>
                <a:cubicBezTo>
                  <a:pt x="200" y="401"/>
                  <a:pt x="401" y="701"/>
                  <a:pt x="567" y="1002"/>
                </a:cubicBezTo>
                <a:lnTo>
                  <a:pt x="901" y="1435"/>
                </a:lnTo>
                <a:lnTo>
                  <a:pt x="1201" y="1836"/>
                </a:lnTo>
                <a:cubicBezTo>
                  <a:pt x="1301" y="2002"/>
                  <a:pt x="1401" y="2136"/>
                  <a:pt x="1501" y="2303"/>
                </a:cubicBezTo>
                <a:cubicBezTo>
                  <a:pt x="1601" y="2436"/>
                  <a:pt x="1702" y="2569"/>
                  <a:pt x="1868" y="2670"/>
                </a:cubicBezTo>
                <a:cubicBezTo>
                  <a:pt x="2202" y="2903"/>
                  <a:pt x="2569" y="3036"/>
                  <a:pt x="2969" y="3036"/>
                </a:cubicBezTo>
                <a:lnTo>
                  <a:pt x="3036" y="2970"/>
                </a:lnTo>
                <a:cubicBezTo>
                  <a:pt x="3036" y="2569"/>
                  <a:pt x="2902" y="2203"/>
                  <a:pt x="2669" y="1869"/>
                </a:cubicBezTo>
                <a:cubicBezTo>
                  <a:pt x="2569" y="1736"/>
                  <a:pt x="2435" y="1602"/>
                  <a:pt x="2302" y="1502"/>
                </a:cubicBezTo>
                <a:cubicBezTo>
                  <a:pt x="2135" y="1402"/>
                  <a:pt x="1968" y="1302"/>
                  <a:pt x="1835" y="1202"/>
                </a:cubicBezTo>
                <a:lnTo>
                  <a:pt x="1435" y="902"/>
                </a:lnTo>
                <a:lnTo>
                  <a:pt x="1001" y="601"/>
                </a:lnTo>
                <a:cubicBezTo>
                  <a:pt x="701" y="401"/>
                  <a:pt x="401" y="201"/>
                  <a:pt x="100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8" name="Google Shape;6108;p62"/>
          <p:cNvSpPr/>
          <p:nvPr/>
        </p:nvSpPr>
        <p:spPr>
          <a:xfrm>
            <a:off x="3843192" y="2209568"/>
            <a:ext cx="66382" cy="23816"/>
          </a:xfrm>
          <a:custGeom>
            <a:avLst/>
            <a:gdLst/>
            <a:ahLst/>
            <a:cxnLst/>
            <a:rect l="l" t="t" r="r" b="b"/>
            <a:pathLst>
              <a:path w="3303" h="1185" extrusionOk="0">
                <a:moveTo>
                  <a:pt x="1051" y="0"/>
                </a:moveTo>
                <a:cubicBezTo>
                  <a:pt x="976" y="0"/>
                  <a:pt x="901" y="9"/>
                  <a:pt x="835" y="26"/>
                </a:cubicBezTo>
                <a:cubicBezTo>
                  <a:pt x="701" y="59"/>
                  <a:pt x="568" y="126"/>
                  <a:pt x="434" y="192"/>
                </a:cubicBezTo>
                <a:cubicBezTo>
                  <a:pt x="267" y="259"/>
                  <a:pt x="134" y="392"/>
                  <a:pt x="1" y="526"/>
                </a:cubicBezTo>
                <a:lnTo>
                  <a:pt x="1" y="626"/>
                </a:lnTo>
                <a:cubicBezTo>
                  <a:pt x="134" y="793"/>
                  <a:pt x="267" y="893"/>
                  <a:pt x="434" y="993"/>
                </a:cubicBezTo>
                <a:cubicBezTo>
                  <a:pt x="568" y="1060"/>
                  <a:pt x="701" y="1126"/>
                  <a:pt x="835" y="1160"/>
                </a:cubicBezTo>
                <a:cubicBezTo>
                  <a:pt x="901" y="1176"/>
                  <a:pt x="976" y="1185"/>
                  <a:pt x="1051" y="1185"/>
                </a:cubicBezTo>
                <a:cubicBezTo>
                  <a:pt x="1126" y="1185"/>
                  <a:pt x="1201" y="1176"/>
                  <a:pt x="1268" y="1160"/>
                </a:cubicBezTo>
                <a:cubicBezTo>
                  <a:pt x="1402" y="1126"/>
                  <a:pt x="1535" y="1093"/>
                  <a:pt x="1668" y="1060"/>
                </a:cubicBezTo>
                <a:lnTo>
                  <a:pt x="2102" y="993"/>
                </a:lnTo>
                <a:lnTo>
                  <a:pt x="2502" y="893"/>
                </a:lnTo>
                <a:cubicBezTo>
                  <a:pt x="2769" y="826"/>
                  <a:pt x="3036" y="759"/>
                  <a:pt x="3303" y="659"/>
                </a:cubicBezTo>
                <a:lnTo>
                  <a:pt x="3303" y="526"/>
                </a:lnTo>
                <a:cubicBezTo>
                  <a:pt x="3036" y="426"/>
                  <a:pt x="2769" y="359"/>
                  <a:pt x="2502" y="292"/>
                </a:cubicBezTo>
                <a:lnTo>
                  <a:pt x="2102" y="192"/>
                </a:lnTo>
                <a:lnTo>
                  <a:pt x="1668" y="126"/>
                </a:lnTo>
                <a:cubicBezTo>
                  <a:pt x="1535" y="92"/>
                  <a:pt x="1402" y="59"/>
                  <a:pt x="1268" y="26"/>
                </a:cubicBezTo>
                <a:cubicBezTo>
                  <a:pt x="1201" y="9"/>
                  <a:pt x="1126" y="0"/>
                  <a:pt x="1051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9" name="Google Shape;6109;p62"/>
          <p:cNvSpPr/>
          <p:nvPr/>
        </p:nvSpPr>
        <p:spPr>
          <a:xfrm>
            <a:off x="4032256" y="2210231"/>
            <a:ext cx="40235" cy="23836"/>
          </a:xfrm>
          <a:custGeom>
            <a:avLst/>
            <a:gdLst/>
            <a:ahLst/>
            <a:cxnLst/>
            <a:rect l="l" t="t" r="r" b="b"/>
            <a:pathLst>
              <a:path w="2002" h="1186" extrusionOk="0">
                <a:moveTo>
                  <a:pt x="634" y="1"/>
                </a:moveTo>
                <a:cubicBezTo>
                  <a:pt x="592" y="1"/>
                  <a:pt x="551" y="9"/>
                  <a:pt x="501" y="26"/>
                </a:cubicBezTo>
                <a:cubicBezTo>
                  <a:pt x="401" y="59"/>
                  <a:pt x="334" y="126"/>
                  <a:pt x="267" y="193"/>
                </a:cubicBezTo>
                <a:cubicBezTo>
                  <a:pt x="167" y="293"/>
                  <a:pt x="67" y="426"/>
                  <a:pt x="0" y="526"/>
                </a:cubicBezTo>
                <a:lnTo>
                  <a:pt x="0" y="660"/>
                </a:lnTo>
                <a:cubicBezTo>
                  <a:pt x="67" y="793"/>
                  <a:pt x="134" y="893"/>
                  <a:pt x="234" y="993"/>
                </a:cubicBezTo>
                <a:cubicBezTo>
                  <a:pt x="334" y="1060"/>
                  <a:pt x="401" y="1127"/>
                  <a:pt x="501" y="1160"/>
                </a:cubicBezTo>
                <a:cubicBezTo>
                  <a:pt x="534" y="1177"/>
                  <a:pt x="576" y="1185"/>
                  <a:pt x="617" y="1185"/>
                </a:cubicBezTo>
                <a:cubicBezTo>
                  <a:pt x="659" y="1185"/>
                  <a:pt x="701" y="1177"/>
                  <a:pt x="734" y="1160"/>
                </a:cubicBezTo>
                <a:cubicBezTo>
                  <a:pt x="834" y="1127"/>
                  <a:pt x="901" y="1093"/>
                  <a:pt x="1001" y="1060"/>
                </a:cubicBezTo>
                <a:lnTo>
                  <a:pt x="1268" y="993"/>
                </a:lnTo>
                <a:lnTo>
                  <a:pt x="1501" y="893"/>
                </a:lnTo>
                <a:cubicBezTo>
                  <a:pt x="1668" y="826"/>
                  <a:pt x="1835" y="760"/>
                  <a:pt x="2002" y="660"/>
                </a:cubicBezTo>
                <a:lnTo>
                  <a:pt x="2002" y="526"/>
                </a:lnTo>
                <a:cubicBezTo>
                  <a:pt x="1835" y="460"/>
                  <a:pt x="1668" y="393"/>
                  <a:pt x="1501" y="326"/>
                </a:cubicBezTo>
                <a:lnTo>
                  <a:pt x="1268" y="226"/>
                </a:lnTo>
                <a:lnTo>
                  <a:pt x="1001" y="126"/>
                </a:lnTo>
                <a:cubicBezTo>
                  <a:pt x="934" y="126"/>
                  <a:pt x="834" y="59"/>
                  <a:pt x="768" y="26"/>
                </a:cubicBezTo>
                <a:cubicBezTo>
                  <a:pt x="718" y="9"/>
                  <a:pt x="676" y="1"/>
                  <a:pt x="634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0" name="Google Shape;6110;p62"/>
          <p:cNvSpPr/>
          <p:nvPr/>
        </p:nvSpPr>
        <p:spPr>
          <a:xfrm>
            <a:off x="4135501" y="2209568"/>
            <a:ext cx="73758" cy="23816"/>
          </a:xfrm>
          <a:custGeom>
            <a:avLst/>
            <a:gdLst/>
            <a:ahLst/>
            <a:cxnLst/>
            <a:rect l="l" t="t" r="r" b="b"/>
            <a:pathLst>
              <a:path w="3670" h="1185" extrusionOk="0">
                <a:moveTo>
                  <a:pt x="2523" y="0"/>
                </a:moveTo>
                <a:cubicBezTo>
                  <a:pt x="2444" y="0"/>
                  <a:pt x="2369" y="9"/>
                  <a:pt x="2302" y="26"/>
                </a:cubicBezTo>
                <a:cubicBezTo>
                  <a:pt x="2135" y="59"/>
                  <a:pt x="2002" y="92"/>
                  <a:pt x="1835" y="126"/>
                </a:cubicBezTo>
                <a:lnTo>
                  <a:pt x="1368" y="226"/>
                </a:lnTo>
                <a:lnTo>
                  <a:pt x="934" y="292"/>
                </a:lnTo>
                <a:cubicBezTo>
                  <a:pt x="634" y="392"/>
                  <a:pt x="334" y="459"/>
                  <a:pt x="0" y="526"/>
                </a:cubicBezTo>
                <a:lnTo>
                  <a:pt x="0" y="659"/>
                </a:lnTo>
                <a:cubicBezTo>
                  <a:pt x="334" y="759"/>
                  <a:pt x="634" y="826"/>
                  <a:pt x="934" y="893"/>
                </a:cubicBezTo>
                <a:lnTo>
                  <a:pt x="1368" y="993"/>
                </a:lnTo>
                <a:lnTo>
                  <a:pt x="1835" y="1060"/>
                </a:lnTo>
                <a:cubicBezTo>
                  <a:pt x="2002" y="1093"/>
                  <a:pt x="2135" y="1126"/>
                  <a:pt x="2302" y="1160"/>
                </a:cubicBezTo>
                <a:cubicBezTo>
                  <a:pt x="2369" y="1176"/>
                  <a:pt x="2444" y="1185"/>
                  <a:pt x="2523" y="1185"/>
                </a:cubicBezTo>
                <a:cubicBezTo>
                  <a:pt x="2602" y="1185"/>
                  <a:pt x="2686" y="1176"/>
                  <a:pt x="2769" y="1160"/>
                </a:cubicBezTo>
                <a:cubicBezTo>
                  <a:pt x="3103" y="1093"/>
                  <a:pt x="3403" y="893"/>
                  <a:pt x="3670" y="659"/>
                </a:cubicBezTo>
                <a:lnTo>
                  <a:pt x="3670" y="526"/>
                </a:lnTo>
                <a:cubicBezTo>
                  <a:pt x="3403" y="292"/>
                  <a:pt x="3103" y="92"/>
                  <a:pt x="2769" y="26"/>
                </a:cubicBezTo>
                <a:cubicBezTo>
                  <a:pt x="2686" y="9"/>
                  <a:pt x="2602" y="0"/>
                  <a:pt x="2523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1" name="Google Shape;6111;p62"/>
          <p:cNvSpPr/>
          <p:nvPr/>
        </p:nvSpPr>
        <p:spPr>
          <a:xfrm>
            <a:off x="3908893" y="2346176"/>
            <a:ext cx="73758" cy="73758"/>
          </a:xfrm>
          <a:custGeom>
            <a:avLst/>
            <a:gdLst/>
            <a:ahLst/>
            <a:cxnLst/>
            <a:rect l="l" t="t" r="r" b="b"/>
            <a:pathLst>
              <a:path w="3670" h="3670" extrusionOk="0">
                <a:moveTo>
                  <a:pt x="3603" y="0"/>
                </a:moveTo>
                <a:cubicBezTo>
                  <a:pt x="3236" y="234"/>
                  <a:pt x="2903" y="467"/>
                  <a:pt x="2536" y="734"/>
                </a:cubicBezTo>
                <a:lnTo>
                  <a:pt x="2035" y="1101"/>
                </a:lnTo>
                <a:lnTo>
                  <a:pt x="1535" y="1534"/>
                </a:lnTo>
                <a:cubicBezTo>
                  <a:pt x="1368" y="1668"/>
                  <a:pt x="1168" y="1768"/>
                  <a:pt x="1001" y="1901"/>
                </a:cubicBezTo>
                <a:cubicBezTo>
                  <a:pt x="835" y="2035"/>
                  <a:pt x="668" y="2168"/>
                  <a:pt x="534" y="2335"/>
                </a:cubicBezTo>
                <a:cubicBezTo>
                  <a:pt x="267" y="2702"/>
                  <a:pt x="101" y="3136"/>
                  <a:pt x="1" y="3603"/>
                </a:cubicBezTo>
                <a:lnTo>
                  <a:pt x="101" y="3669"/>
                </a:lnTo>
                <a:cubicBezTo>
                  <a:pt x="534" y="3603"/>
                  <a:pt x="968" y="3436"/>
                  <a:pt x="1335" y="3136"/>
                </a:cubicBezTo>
                <a:cubicBezTo>
                  <a:pt x="1502" y="3002"/>
                  <a:pt x="1668" y="2869"/>
                  <a:pt x="1802" y="2702"/>
                </a:cubicBezTo>
                <a:cubicBezTo>
                  <a:pt x="1902" y="2502"/>
                  <a:pt x="2035" y="2335"/>
                  <a:pt x="2169" y="2168"/>
                </a:cubicBezTo>
                <a:lnTo>
                  <a:pt x="2569" y="1668"/>
                </a:lnTo>
                <a:lnTo>
                  <a:pt x="2936" y="1134"/>
                </a:lnTo>
                <a:cubicBezTo>
                  <a:pt x="3203" y="801"/>
                  <a:pt x="3436" y="434"/>
                  <a:pt x="3670" y="67"/>
                </a:cubicBezTo>
                <a:lnTo>
                  <a:pt x="3603" y="0"/>
                </a:ln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2" name="Google Shape;6112;p62"/>
          <p:cNvSpPr/>
          <p:nvPr/>
        </p:nvSpPr>
        <p:spPr>
          <a:xfrm>
            <a:off x="4228013" y="2027719"/>
            <a:ext cx="71748" cy="72411"/>
          </a:xfrm>
          <a:custGeom>
            <a:avLst/>
            <a:gdLst/>
            <a:ahLst/>
            <a:cxnLst/>
            <a:rect l="l" t="t" r="r" b="b"/>
            <a:pathLst>
              <a:path w="3570" h="3603" extrusionOk="0">
                <a:moveTo>
                  <a:pt x="3503" y="0"/>
                </a:moveTo>
                <a:cubicBezTo>
                  <a:pt x="3036" y="67"/>
                  <a:pt x="2602" y="267"/>
                  <a:pt x="2236" y="534"/>
                </a:cubicBezTo>
                <a:cubicBezTo>
                  <a:pt x="2069" y="667"/>
                  <a:pt x="1935" y="801"/>
                  <a:pt x="1835" y="968"/>
                </a:cubicBezTo>
                <a:cubicBezTo>
                  <a:pt x="1702" y="1134"/>
                  <a:pt x="1602" y="1335"/>
                  <a:pt x="1468" y="1501"/>
                </a:cubicBezTo>
                <a:lnTo>
                  <a:pt x="1068" y="1968"/>
                </a:lnTo>
                <a:lnTo>
                  <a:pt x="701" y="2502"/>
                </a:lnTo>
                <a:cubicBezTo>
                  <a:pt x="468" y="2836"/>
                  <a:pt x="234" y="3169"/>
                  <a:pt x="1" y="3536"/>
                </a:cubicBezTo>
                <a:lnTo>
                  <a:pt x="67" y="3603"/>
                </a:lnTo>
                <a:cubicBezTo>
                  <a:pt x="434" y="3369"/>
                  <a:pt x="768" y="3136"/>
                  <a:pt x="1101" y="2869"/>
                </a:cubicBezTo>
                <a:lnTo>
                  <a:pt x="1602" y="2502"/>
                </a:lnTo>
                <a:lnTo>
                  <a:pt x="2102" y="2135"/>
                </a:lnTo>
                <a:cubicBezTo>
                  <a:pt x="2269" y="2002"/>
                  <a:pt x="2436" y="1868"/>
                  <a:pt x="2636" y="1768"/>
                </a:cubicBezTo>
                <a:cubicBezTo>
                  <a:pt x="2803" y="1668"/>
                  <a:pt x="2936" y="1501"/>
                  <a:pt x="3069" y="1335"/>
                </a:cubicBezTo>
                <a:cubicBezTo>
                  <a:pt x="3336" y="968"/>
                  <a:pt x="3503" y="567"/>
                  <a:pt x="3570" y="100"/>
                </a:cubicBezTo>
                <a:lnTo>
                  <a:pt x="3503" y="0"/>
                </a:ln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3" name="Google Shape;6113;p62"/>
          <p:cNvSpPr/>
          <p:nvPr/>
        </p:nvSpPr>
        <p:spPr>
          <a:xfrm>
            <a:off x="4094601" y="2112192"/>
            <a:ext cx="24157" cy="80470"/>
          </a:xfrm>
          <a:custGeom>
            <a:avLst/>
            <a:gdLst/>
            <a:ahLst/>
            <a:cxnLst/>
            <a:rect l="l" t="t" r="r" b="b"/>
            <a:pathLst>
              <a:path w="1202" h="4004" extrusionOk="0">
                <a:moveTo>
                  <a:pt x="568" y="0"/>
                </a:moveTo>
                <a:cubicBezTo>
                  <a:pt x="301" y="267"/>
                  <a:pt x="101" y="601"/>
                  <a:pt x="34" y="1001"/>
                </a:cubicBezTo>
                <a:cubicBezTo>
                  <a:pt x="1" y="1135"/>
                  <a:pt x="1" y="1335"/>
                  <a:pt x="34" y="1501"/>
                </a:cubicBezTo>
                <a:cubicBezTo>
                  <a:pt x="67" y="1668"/>
                  <a:pt x="134" y="1835"/>
                  <a:pt x="167" y="2002"/>
                </a:cubicBezTo>
                <a:lnTo>
                  <a:pt x="234" y="2502"/>
                </a:lnTo>
                <a:lnTo>
                  <a:pt x="301" y="3003"/>
                </a:lnTo>
                <a:cubicBezTo>
                  <a:pt x="401" y="3336"/>
                  <a:pt x="434" y="3670"/>
                  <a:pt x="534" y="4003"/>
                </a:cubicBezTo>
                <a:lnTo>
                  <a:pt x="668" y="4003"/>
                </a:lnTo>
                <a:cubicBezTo>
                  <a:pt x="768" y="3636"/>
                  <a:pt x="834" y="3336"/>
                  <a:pt x="901" y="2969"/>
                </a:cubicBezTo>
                <a:lnTo>
                  <a:pt x="1001" y="2502"/>
                </a:lnTo>
                <a:lnTo>
                  <a:pt x="1068" y="2002"/>
                </a:lnTo>
                <a:cubicBezTo>
                  <a:pt x="1101" y="1835"/>
                  <a:pt x="1135" y="1668"/>
                  <a:pt x="1168" y="1501"/>
                </a:cubicBezTo>
                <a:cubicBezTo>
                  <a:pt x="1201" y="1335"/>
                  <a:pt x="1201" y="1135"/>
                  <a:pt x="1168" y="1001"/>
                </a:cubicBezTo>
                <a:cubicBezTo>
                  <a:pt x="1101" y="601"/>
                  <a:pt x="935" y="267"/>
                  <a:pt x="6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4" name="Google Shape;6114;p62"/>
          <p:cNvSpPr/>
          <p:nvPr/>
        </p:nvSpPr>
        <p:spPr>
          <a:xfrm>
            <a:off x="4094601" y="2437341"/>
            <a:ext cx="24157" cy="56333"/>
          </a:xfrm>
          <a:custGeom>
            <a:avLst/>
            <a:gdLst/>
            <a:ahLst/>
            <a:cxnLst/>
            <a:rect l="l" t="t" r="r" b="b"/>
            <a:pathLst>
              <a:path w="1202" h="2803" extrusionOk="0">
                <a:moveTo>
                  <a:pt x="534" y="1"/>
                </a:moveTo>
                <a:cubicBezTo>
                  <a:pt x="434" y="234"/>
                  <a:pt x="367" y="468"/>
                  <a:pt x="301" y="701"/>
                </a:cubicBezTo>
                <a:lnTo>
                  <a:pt x="201" y="1068"/>
                </a:lnTo>
                <a:lnTo>
                  <a:pt x="134" y="1402"/>
                </a:lnTo>
                <a:cubicBezTo>
                  <a:pt x="101" y="1535"/>
                  <a:pt x="67" y="1635"/>
                  <a:pt x="34" y="1769"/>
                </a:cubicBezTo>
                <a:cubicBezTo>
                  <a:pt x="1" y="1869"/>
                  <a:pt x="1" y="2002"/>
                  <a:pt x="34" y="2102"/>
                </a:cubicBezTo>
                <a:cubicBezTo>
                  <a:pt x="67" y="2236"/>
                  <a:pt x="101" y="2336"/>
                  <a:pt x="201" y="2469"/>
                </a:cubicBezTo>
                <a:cubicBezTo>
                  <a:pt x="267" y="2602"/>
                  <a:pt x="401" y="2703"/>
                  <a:pt x="534" y="2803"/>
                </a:cubicBezTo>
                <a:lnTo>
                  <a:pt x="634" y="2803"/>
                </a:lnTo>
                <a:cubicBezTo>
                  <a:pt x="768" y="2703"/>
                  <a:pt x="901" y="2602"/>
                  <a:pt x="1001" y="2469"/>
                </a:cubicBezTo>
                <a:cubicBezTo>
                  <a:pt x="1068" y="2336"/>
                  <a:pt x="1135" y="2236"/>
                  <a:pt x="1168" y="2102"/>
                </a:cubicBezTo>
                <a:cubicBezTo>
                  <a:pt x="1201" y="2002"/>
                  <a:pt x="1201" y="1869"/>
                  <a:pt x="1168" y="1769"/>
                </a:cubicBezTo>
                <a:cubicBezTo>
                  <a:pt x="1101" y="1635"/>
                  <a:pt x="1068" y="1535"/>
                  <a:pt x="1068" y="1402"/>
                </a:cubicBezTo>
                <a:lnTo>
                  <a:pt x="968" y="1068"/>
                </a:lnTo>
                <a:lnTo>
                  <a:pt x="901" y="701"/>
                </a:lnTo>
                <a:cubicBezTo>
                  <a:pt x="801" y="468"/>
                  <a:pt x="734" y="234"/>
                  <a:pt x="6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5" name="Google Shape;6115;p62"/>
          <p:cNvSpPr/>
          <p:nvPr/>
        </p:nvSpPr>
        <p:spPr>
          <a:xfrm>
            <a:off x="4094601" y="2322701"/>
            <a:ext cx="24157" cy="69738"/>
          </a:xfrm>
          <a:custGeom>
            <a:avLst/>
            <a:gdLst/>
            <a:ahLst/>
            <a:cxnLst/>
            <a:rect l="l" t="t" r="r" b="b"/>
            <a:pathLst>
              <a:path w="1202" h="3470" extrusionOk="0">
                <a:moveTo>
                  <a:pt x="534" y="1"/>
                </a:moveTo>
                <a:cubicBezTo>
                  <a:pt x="434" y="301"/>
                  <a:pt x="367" y="601"/>
                  <a:pt x="301" y="901"/>
                </a:cubicBezTo>
                <a:lnTo>
                  <a:pt x="201" y="1335"/>
                </a:lnTo>
                <a:lnTo>
                  <a:pt x="134" y="1768"/>
                </a:lnTo>
                <a:cubicBezTo>
                  <a:pt x="101" y="1902"/>
                  <a:pt x="67" y="2035"/>
                  <a:pt x="34" y="2169"/>
                </a:cubicBezTo>
                <a:cubicBezTo>
                  <a:pt x="1" y="2302"/>
                  <a:pt x="1" y="2469"/>
                  <a:pt x="34" y="2602"/>
                </a:cubicBezTo>
                <a:cubicBezTo>
                  <a:pt x="101" y="2936"/>
                  <a:pt x="267" y="3236"/>
                  <a:pt x="534" y="3470"/>
                </a:cubicBezTo>
                <a:lnTo>
                  <a:pt x="634" y="3470"/>
                </a:lnTo>
                <a:cubicBezTo>
                  <a:pt x="901" y="3236"/>
                  <a:pt x="1068" y="2936"/>
                  <a:pt x="1168" y="2602"/>
                </a:cubicBezTo>
                <a:cubicBezTo>
                  <a:pt x="1201" y="2469"/>
                  <a:pt x="1201" y="2302"/>
                  <a:pt x="1168" y="2169"/>
                </a:cubicBezTo>
                <a:cubicBezTo>
                  <a:pt x="1101" y="2035"/>
                  <a:pt x="1068" y="1902"/>
                  <a:pt x="1068" y="1768"/>
                </a:cubicBezTo>
                <a:lnTo>
                  <a:pt x="968" y="1335"/>
                </a:lnTo>
                <a:lnTo>
                  <a:pt x="901" y="901"/>
                </a:lnTo>
                <a:cubicBezTo>
                  <a:pt x="801" y="601"/>
                  <a:pt x="734" y="301"/>
                  <a:pt x="668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6" name="Google Shape;6116;p62"/>
          <p:cNvSpPr/>
          <p:nvPr/>
        </p:nvSpPr>
        <p:spPr>
          <a:xfrm>
            <a:off x="4094601" y="2250287"/>
            <a:ext cx="24157" cy="46285"/>
          </a:xfrm>
          <a:custGeom>
            <a:avLst/>
            <a:gdLst/>
            <a:ahLst/>
            <a:cxnLst/>
            <a:rect l="l" t="t" r="r" b="b"/>
            <a:pathLst>
              <a:path w="1202" h="2303" extrusionOk="0">
                <a:moveTo>
                  <a:pt x="534" y="1"/>
                </a:moveTo>
                <a:cubicBezTo>
                  <a:pt x="434" y="201"/>
                  <a:pt x="367" y="401"/>
                  <a:pt x="301" y="601"/>
                </a:cubicBezTo>
                <a:lnTo>
                  <a:pt x="201" y="868"/>
                </a:lnTo>
                <a:lnTo>
                  <a:pt x="134" y="1168"/>
                </a:lnTo>
                <a:cubicBezTo>
                  <a:pt x="101" y="1269"/>
                  <a:pt x="67" y="1369"/>
                  <a:pt x="34" y="1469"/>
                </a:cubicBezTo>
                <a:cubicBezTo>
                  <a:pt x="1" y="1535"/>
                  <a:pt x="1" y="1635"/>
                  <a:pt x="34" y="1736"/>
                </a:cubicBezTo>
                <a:cubicBezTo>
                  <a:pt x="67" y="1836"/>
                  <a:pt x="134" y="1936"/>
                  <a:pt x="201" y="2036"/>
                </a:cubicBezTo>
                <a:cubicBezTo>
                  <a:pt x="301" y="2136"/>
                  <a:pt x="401" y="2236"/>
                  <a:pt x="534" y="2303"/>
                </a:cubicBezTo>
                <a:lnTo>
                  <a:pt x="634" y="2303"/>
                </a:lnTo>
                <a:cubicBezTo>
                  <a:pt x="768" y="2236"/>
                  <a:pt x="901" y="2136"/>
                  <a:pt x="1001" y="2036"/>
                </a:cubicBezTo>
                <a:cubicBezTo>
                  <a:pt x="1068" y="1936"/>
                  <a:pt x="1135" y="1836"/>
                  <a:pt x="1168" y="1736"/>
                </a:cubicBezTo>
                <a:cubicBezTo>
                  <a:pt x="1201" y="1635"/>
                  <a:pt x="1201" y="1535"/>
                  <a:pt x="1168" y="1469"/>
                </a:cubicBezTo>
                <a:cubicBezTo>
                  <a:pt x="1101" y="1369"/>
                  <a:pt x="1068" y="1269"/>
                  <a:pt x="1068" y="1168"/>
                </a:cubicBezTo>
                <a:lnTo>
                  <a:pt x="968" y="868"/>
                </a:lnTo>
                <a:lnTo>
                  <a:pt x="901" y="601"/>
                </a:lnTo>
                <a:cubicBezTo>
                  <a:pt x="801" y="401"/>
                  <a:pt x="734" y="201"/>
                  <a:pt x="6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7" name="Google Shape;6117;p62"/>
          <p:cNvSpPr/>
          <p:nvPr/>
        </p:nvSpPr>
        <p:spPr>
          <a:xfrm>
            <a:off x="3938398" y="2042471"/>
            <a:ext cx="42928" cy="47611"/>
          </a:xfrm>
          <a:custGeom>
            <a:avLst/>
            <a:gdLst/>
            <a:ahLst/>
            <a:cxnLst/>
            <a:rect l="l" t="t" r="r" b="b"/>
            <a:pathLst>
              <a:path w="2136" h="2369" extrusionOk="0">
                <a:moveTo>
                  <a:pt x="100" y="0"/>
                </a:moveTo>
                <a:lnTo>
                  <a:pt x="34" y="100"/>
                </a:lnTo>
                <a:cubicBezTo>
                  <a:pt x="0" y="267"/>
                  <a:pt x="0" y="434"/>
                  <a:pt x="34" y="601"/>
                </a:cubicBezTo>
                <a:cubicBezTo>
                  <a:pt x="34" y="734"/>
                  <a:pt x="100" y="867"/>
                  <a:pt x="167" y="1001"/>
                </a:cubicBezTo>
                <a:cubicBezTo>
                  <a:pt x="200" y="1101"/>
                  <a:pt x="301" y="1201"/>
                  <a:pt x="401" y="1268"/>
                </a:cubicBezTo>
                <a:cubicBezTo>
                  <a:pt x="534" y="1334"/>
                  <a:pt x="634" y="1401"/>
                  <a:pt x="734" y="1468"/>
                </a:cubicBezTo>
                <a:lnTo>
                  <a:pt x="1068" y="1701"/>
                </a:lnTo>
                <a:lnTo>
                  <a:pt x="1368" y="1935"/>
                </a:lnTo>
                <a:cubicBezTo>
                  <a:pt x="1601" y="2068"/>
                  <a:pt x="1835" y="2235"/>
                  <a:pt x="2068" y="2369"/>
                </a:cubicBezTo>
                <a:lnTo>
                  <a:pt x="2135" y="2268"/>
                </a:lnTo>
                <a:cubicBezTo>
                  <a:pt x="2035" y="2035"/>
                  <a:pt x="1902" y="1801"/>
                  <a:pt x="1802" y="1568"/>
                </a:cubicBezTo>
                <a:lnTo>
                  <a:pt x="1601" y="1201"/>
                </a:lnTo>
                <a:lnTo>
                  <a:pt x="1435" y="867"/>
                </a:lnTo>
                <a:cubicBezTo>
                  <a:pt x="1368" y="767"/>
                  <a:pt x="1301" y="634"/>
                  <a:pt x="1235" y="534"/>
                </a:cubicBezTo>
                <a:cubicBezTo>
                  <a:pt x="1201" y="400"/>
                  <a:pt x="1101" y="300"/>
                  <a:pt x="1001" y="234"/>
                </a:cubicBezTo>
                <a:cubicBezTo>
                  <a:pt x="901" y="167"/>
                  <a:pt x="768" y="100"/>
                  <a:pt x="634" y="67"/>
                </a:cubicBezTo>
                <a:cubicBezTo>
                  <a:pt x="467" y="34"/>
                  <a:pt x="301" y="0"/>
                  <a:pt x="1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8" name="Google Shape;6118;p62"/>
          <p:cNvSpPr/>
          <p:nvPr/>
        </p:nvSpPr>
        <p:spPr>
          <a:xfrm>
            <a:off x="4016841" y="2130300"/>
            <a:ext cx="64372" cy="71065"/>
          </a:xfrm>
          <a:custGeom>
            <a:avLst/>
            <a:gdLst/>
            <a:ahLst/>
            <a:cxnLst/>
            <a:rect l="l" t="t" r="r" b="b"/>
            <a:pathLst>
              <a:path w="3203" h="3536" extrusionOk="0">
                <a:moveTo>
                  <a:pt x="67" y="0"/>
                </a:moveTo>
                <a:lnTo>
                  <a:pt x="0" y="67"/>
                </a:lnTo>
                <a:cubicBezTo>
                  <a:pt x="33" y="500"/>
                  <a:pt x="167" y="901"/>
                  <a:pt x="400" y="1268"/>
                </a:cubicBezTo>
                <a:cubicBezTo>
                  <a:pt x="500" y="1434"/>
                  <a:pt x="634" y="1568"/>
                  <a:pt x="801" y="1701"/>
                </a:cubicBezTo>
                <a:cubicBezTo>
                  <a:pt x="967" y="1801"/>
                  <a:pt x="1134" y="1935"/>
                  <a:pt x="1268" y="2068"/>
                </a:cubicBezTo>
                <a:lnTo>
                  <a:pt x="1735" y="2435"/>
                </a:lnTo>
                <a:lnTo>
                  <a:pt x="2168" y="2802"/>
                </a:lnTo>
                <a:cubicBezTo>
                  <a:pt x="2502" y="3036"/>
                  <a:pt x="2802" y="3302"/>
                  <a:pt x="3136" y="3536"/>
                </a:cubicBezTo>
                <a:lnTo>
                  <a:pt x="3202" y="3469"/>
                </a:lnTo>
                <a:cubicBezTo>
                  <a:pt x="3002" y="3102"/>
                  <a:pt x="2802" y="2769"/>
                  <a:pt x="2602" y="2435"/>
                </a:cubicBezTo>
                <a:lnTo>
                  <a:pt x="2268" y="1935"/>
                </a:lnTo>
                <a:lnTo>
                  <a:pt x="1935" y="1468"/>
                </a:lnTo>
                <a:cubicBezTo>
                  <a:pt x="1835" y="1301"/>
                  <a:pt x="1735" y="1134"/>
                  <a:pt x="1635" y="967"/>
                </a:cubicBezTo>
                <a:cubicBezTo>
                  <a:pt x="1535" y="767"/>
                  <a:pt x="1401" y="634"/>
                  <a:pt x="1234" y="500"/>
                </a:cubicBezTo>
                <a:cubicBezTo>
                  <a:pt x="901" y="234"/>
                  <a:pt x="500" y="67"/>
                  <a:pt x="67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9" name="Google Shape;6119;p62"/>
          <p:cNvSpPr/>
          <p:nvPr/>
        </p:nvSpPr>
        <p:spPr>
          <a:xfrm>
            <a:off x="4238745" y="2353532"/>
            <a:ext cx="61016" cy="61036"/>
          </a:xfrm>
          <a:custGeom>
            <a:avLst/>
            <a:gdLst/>
            <a:ahLst/>
            <a:cxnLst/>
            <a:rect l="l" t="t" r="r" b="b"/>
            <a:pathLst>
              <a:path w="3036" h="3037" extrusionOk="0">
                <a:moveTo>
                  <a:pt x="100" y="1"/>
                </a:moveTo>
                <a:lnTo>
                  <a:pt x="0" y="101"/>
                </a:lnTo>
                <a:cubicBezTo>
                  <a:pt x="200" y="401"/>
                  <a:pt x="401" y="701"/>
                  <a:pt x="567" y="1002"/>
                </a:cubicBezTo>
                <a:lnTo>
                  <a:pt x="901" y="1435"/>
                </a:lnTo>
                <a:lnTo>
                  <a:pt x="1201" y="1836"/>
                </a:lnTo>
                <a:cubicBezTo>
                  <a:pt x="1301" y="2002"/>
                  <a:pt x="1401" y="2136"/>
                  <a:pt x="1501" y="2303"/>
                </a:cubicBezTo>
                <a:cubicBezTo>
                  <a:pt x="1601" y="2436"/>
                  <a:pt x="1702" y="2569"/>
                  <a:pt x="1868" y="2670"/>
                </a:cubicBezTo>
                <a:cubicBezTo>
                  <a:pt x="2202" y="2903"/>
                  <a:pt x="2569" y="3036"/>
                  <a:pt x="2969" y="3036"/>
                </a:cubicBezTo>
                <a:lnTo>
                  <a:pt x="3036" y="2970"/>
                </a:lnTo>
                <a:cubicBezTo>
                  <a:pt x="3036" y="2569"/>
                  <a:pt x="2902" y="2203"/>
                  <a:pt x="2669" y="1869"/>
                </a:cubicBezTo>
                <a:cubicBezTo>
                  <a:pt x="2569" y="1736"/>
                  <a:pt x="2435" y="1602"/>
                  <a:pt x="2302" y="1502"/>
                </a:cubicBezTo>
                <a:cubicBezTo>
                  <a:pt x="2135" y="1402"/>
                  <a:pt x="1968" y="1302"/>
                  <a:pt x="1835" y="1202"/>
                </a:cubicBezTo>
                <a:lnTo>
                  <a:pt x="1435" y="902"/>
                </a:lnTo>
                <a:lnTo>
                  <a:pt x="1001" y="601"/>
                </a:lnTo>
                <a:cubicBezTo>
                  <a:pt x="701" y="401"/>
                  <a:pt x="401" y="20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0" name="Google Shape;6120;p62"/>
          <p:cNvSpPr/>
          <p:nvPr/>
        </p:nvSpPr>
        <p:spPr>
          <a:xfrm>
            <a:off x="4171698" y="2286504"/>
            <a:ext cx="24157" cy="23976"/>
          </a:xfrm>
          <a:custGeom>
            <a:avLst/>
            <a:gdLst/>
            <a:ahLst/>
            <a:cxnLst/>
            <a:rect l="l" t="t" r="r" b="b"/>
            <a:pathLst>
              <a:path w="1202" h="1193" extrusionOk="0">
                <a:moveTo>
                  <a:pt x="67" y="0"/>
                </a:moveTo>
                <a:lnTo>
                  <a:pt x="1" y="67"/>
                </a:lnTo>
                <a:cubicBezTo>
                  <a:pt x="1" y="200"/>
                  <a:pt x="34" y="334"/>
                  <a:pt x="67" y="467"/>
                </a:cubicBezTo>
                <a:lnTo>
                  <a:pt x="134" y="667"/>
                </a:lnTo>
                <a:lnTo>
                  <a:pt x="201" y="834"/>
                </a:lnTo>
                <a:cubicBezTo>
                  <a:pt x="234" y="901"/>
                  <a:pt x="234" y="968"/>
                  <a:pt x="267" y="1034"/>
                </a:cubicBezTo>
                <a:cubicBezTo>
                  <a:pt x="267" y="1101"/>
                  <a:pt x="301" y="1168"/>
                  <a:pt x="368" y="1168"/>
                </a:cubicBezTo>
                <a:cubicBezTo>
                  <a:pt x="418" y="1184"/>
                  <a:pt x="459" y="1193"/>
                  <a:pt x="501" y="1193"/>
                </a:cubicBezTo>
                <a:cubicBezTo>
                  <a:pt x="543" y="1193"/>
                  <a:pt x="584" y="1184"/>
                  <a:pt x="634" y="1168"/>
                </a:cubicBezTo>
                <a:cubicBezTo>
                  <a:pt x="734" y="1168"/>
                  <a:pt x="868" y="1134"/>
                  <a:pt x="1001" y="1068"/>
                </a:cubicBezTo>
                <a:lnTo>
                  <a:pt x="1068" y="968"/>
                </a:lnTo>
                <a:cubicBezTo>
                  <a:pt x="1135" y="868"/>
                  <a:pt x="1168" y="734"/>
                  <a:pt x="1201" y="634"/>
                </a:cubicBezTo>
                <a:cubicBezTo>
                  <a:pt x="1201" y="534"/>
                  <a:pt x="1201" y="467"/>
                  <a:pt x="1201" y="367"/>
                </a:cubicBezTo>
                <a:cubicBezTo>
                  <a:pt x="1168" y="300"/>
                  <a:pt x="1135" y="267"/>
                  <a:pt x="1068" y="267"/>
                </a:cubicBezTo>
                <a:cubicBezTo>
                  <a:pt x="1001" y="234"/>
                  <a:pt x="935" y="234"/>
                  <a:pt x="868" y="200"/>
                </a:cubicBezTo>
                <a:lnTo>
                  <a:pt x="668" y="134"/>
                </a:lnTo>
                <a:lnTo>
                  <a:pt x="501" y="67"/>
                </a:lnTo>
                <a:cubicBezTo>
                  <a:pt x="334" y="34"/>
                  <a:pt x="201" y="0"/>
                  <a:pt x="67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1" name="Google Shape;6121;p62"/>
          <p:cNvSpPr/>
          <p:nvPr/>
        </p:nvSpPr>
        <p:spPr>
          <a:xfrm>
            <a:off x="4126778" y="2240901"/>
            <a:ext cx="33543" cy="33543"/>
          </a:xfrm>
          <a:custGeom>
            <a:avLst/>
            <a:gdLst/>
            <a:ahLst/>
            <a:cxnLst/>
            <a:rect l="l" t="t" r="r" b="b"/>
            <a:pathLst>
              <a:path w="1669" h="1669" extrusionOk="0">
                <a:moveTo>
                  <a:pt x="67" y="1"/>
                </a:moveTo>
                <a:lnTo>
                  <a:pt x="1" y="68"/>
                </a:lnTo>
                <a:cubicBezTo>
                  <a:pt x="67" y="268"/>
                  <a:pt x="134" y="435"/>
                  <a:pt x="234" y="635"/>
                </a:cubicBezTo>
                <a:lnTo>
                  <a:pt x="368" y="902"/>
                </a:lnTo>
                <a:lnTo>
                  <a:pt x="501" y="1135"/>
                </a:lnTo>
                <a:cubicBezTo>
                  <a:pt x="534" y="1235"/>
                  <a:pt x="568" y="1302"/>
                  <a:pt x="601" y="1402"/>
                </a:cubicBezTo>
                <a:cubicBezTo>
                  <a:pt x="634" y="1502"/>
                  <a:pt x="701" y="1569"/>
                  <a:pt x="801" y="1602"/>
                </a:cubicBezTo>
                <a:cubicBezTo>
                  <a:pt x="901" y="1635"/>
                  <a:pt x="1001" y="1669"/>
                  <a:pt x="1101" y="1669"/>
                </a:cubicBezTo>
                <a:cubicBezTo>
                  <a:pt x="1268" y="1669"/>
                  <a:pt x="1402" y="1669"/>
                  <a:pt x="1535" y="1635"/>
                </a:cubicBezTo>
                <a:lnTo>
                  <a:pt x="1602" y="1535"/>
                </a:lnTo>
                <a:cubicBezTo>
                  <a:pt x="1669" y="1402"/>
                  <a:pt x="1669" y="1269"/>
                  <a:pt x="1669" y="1135"/>
                </a:cubicBezTo>
                <a:cubicBezTo>
                  <a:pt x="1669" y="1035"/>
                  <a:pt x="1635" y="902"/>
                  <a:pt x="1568" y="802"/>
                </a:cubicBezTo>
                <a:cubicBezTo>
                  <a:pt x="1535" y="735"/>
                  <a:pt x="1468" y="668"/>
                  <a:pt x="1402" y="635"/>
                </a:cubicBezTo>
                <a:cubicBezTo>
                  <a:pt x="1302" y="601"/>
                  <a:pt x="1202" y="568"/>
                  <a:pt x="1101" y="501"/>
                </a:cubicBezTo>
                <a:lnTo>
                  <a:pt x="868" y="368"/>
                </a:lnTo>
                <a:lnTo>
                  <a:pt x="601" y="234"/>
                </a:lnTo>
                <a:cubicBezTo>
                  <a:pt x="434" y="168"/>
                  <a:pt x="268" y="68"/>
                  <a:pt x="67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2" name="Google Shape;6122;p62"/>
          <p:cNvSpPr/>
          <p:nvPr/>
        </p:nvSpPr>
        <p:spPr>
          <a:xfrm>
            <a:off x="3843192" y="2209568"/>
            <a:ext cx="66382" cy="23816"/>
          </a:xfrm>
          <a:custGeom>
            <a:avLst/>
            <a:gdLst/>
            <a:ahLst/>
            <a:cxnLst/>
            <a:rect l="l" t="t" r="r" b="b"/>
            <a:pathLst>
              <a:path w="3303" h="1185" extrusionOk="0">
                <a:moveTo>
                  <a:pt x="1051" y="0"/>
                </a:moveTo>
                <a:cubicBezTo>
                  <a:pt x="976" y="0"/>
                  <a:pt x="901" y="9"/>
                  <a:pt x="835" y="26"/>
                </a:cubicBezTo>
                <a:cubicBezTo>
                  <a:pt x="701" y="59"/>
                  <a:pt x="568" y="126"/>
                  <a:pt x="434" y="192"/>
                </a:cubicBezTo>
                <a:cubicBezTo>
                  <a:pt x="267" y="259"/>
                  <a:pt x="134" y="392"/>
                  <a:pt x="1" y="526"/>
                </a:cubicBezTo>
                <a:lnTo>
                  <a:pt x="1" y="626"/>
                </a:lnTo>
                <a:cubicBezTo>
                  <a:pt x="134" y="793"/>
                  <a:pt x="267" y="893"/>
                  <a:pt x="434" y="993"/>
                </a:cubicBezTo>
                <a:cubicBezTo>
                  <a:pt x="568" y="1060"/>
                  <a:pt x="701" y="1126"/>
                  <a:pt x="835" y="1160"/>
                </a:cubicBezTo>
                <a:cubicBezTo>
                  <a:pt x="901" y="1176"/>
                  <a:pt x="976" y="1185"/>
                  <a:pt x="1051" y="1185"/>
                </a:cubicBezTo>
                <a:cubicBezTo>
                  <a:pt x="1126" y="1185"/>
                  <a:pt x="1201" y="1176"/>
                  <a:pt x="1268" y="1160"/>
                </a:cubicBezTo>
                <a:cubicBezTo>
                  <a:pt x="1402" y="1126"/>
                  <a:pt x="1535" y="1093"/>
                  <a:pt x="1668" y="1060"/>
                </a:cubicBezTo>
                <a:lnTo>
                  <a:pt x="2102" y="993"/>
                </a:lnTo>
                <a:lnTo>
                  <a:pt x="2502" y="893"/>
                </a:lnTo>
                <a:cubicBezTo>
                  <a:pt x="2769" y="826"/>
                  <a:pt x="3036" y="759"/>
                  <a:pt x="3303" y="659"/>
                </a:cubicBezTo>
                <a:lnTo>
                  <a:pt x="3303" y="526"/>
                </a:lnTo>
                <a:cubicBezTo>
                  <a:pt x="3036" y="426"/>
                  <a:pt x="2769" y="359"/>
                  <a:pt x="2502" y="292"/>
                </a:cubicBezTo>
                <a:lnTo>
                  <a:pt x="2102" y="192"/>
                </a:lnTo>
                <a:lnTo>
                  <a:pt x="1668" y="126"/>
                </a:lnTo>
                <a:cubicBezTo>
                  <a:pt x="1535" y="92"/>
                  <a:pt x="1402" y="59"/>
                  <a:pt x="1268" y="26"/>
                </a:cubicBezTo>
                <a:cubicBezTo>
                  <a:pt x="1201" y="9"/>
                  <a:pt x="1126" y="0"/>
                  <a:pt x="10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3" name="Google Shape;6123;p62"/>
          <p:cNvSpPr/>
          <p:nvPr/>
        </p:nvSpPr>
        <p:spPr>
          <a:xfrm>
            <a:off x="3953813" y="2210231"/>
            <a:ext cx="42265" cy="23836"/>
          </a:xfrm>
          <a:custGeom>
            <a:avLst/>
            <a:gdLst/>
            <a:ahLst/>
            <a:cxnLst/>
            <a:rect l="l" t="t" r="r" b="b"/>
            <a:pathLst>
              <a:path w="2103" h="1186" extrusionOk="0">
                <a:moveTo>
                  <a:pt x="655" y="1"/>
                </a:moveTo>
                <a:cubicBezTo>
                  <a:pt x="609" y="1"/>
                  <a:pt x="568" y="9"/>
                  <a:pt x="534" y="26"/>
                </a:cubicBezTo>
                <a:cubicBezTo>
                  <a:pt x="434" y="59"/>
                  <a:pt x="334" y="93"/>
                  <a:pt x="267" y="193"/>
                </a:cubicBezTo>
                <a:cubicBezTo>
                  <a:pt x="167" y="259"/>
                  <a:pt x="67" y="393"/>
                  <a:pt x="1" y="526"/>
                </a:cubicBezTo>
                <a:lnTo>
                  <a:pt x="1" y="626"/>
                </a:lnTo>
                <a:cubicBezTo>
                  <a:pt x="67" y="760"/>
                  <a:pt x="167" y="893"/>
                  <a:pt x="267" y="993"/>
                </a:cubicBezTo>
                <a:cubicBezTo>
                  <a:pt x="334" y="1060"/>
                  <a:pt x="434" y="1093"/>
                  <a:pt x="534" y="1160"/>
                </a:cubicBezTo>
                <a:cubicBezTo>
                  <a:pt x="568" y="1177"/>
                  <a:pt x="609" y="1185"/>
                  <a:pt x="655" y="1185"/>
                </a:cubicBezTo>
                <a:cubicBezTo>
                  <a:pt x="701" y="1185"/>
                  <a:pt x="751" y="1177"/>
                  <a:pt x="801" y="1160"/>
                </a:cubicBezTo>
                <a:cubicBezTo>
                  <a:pt x="868" y="1093"/>
                  <a:pt x="968" y="1060"/>
                  <a:pt x="1068" y="1060"/>
                </a:cubicBezTo>
                <a:lnTo>
                  <a:pt x="1301" y="960"/>
                </a:lnTo>
                <a:lnTo>
                  <a:pt x="1568" y="893"/>
                </a:lnTo>
                <a:cubicBezTo>
                  <a:pt x="1768" y="793"/>
                  <a:pt x="1935" y="726"/>
                  <a:pt x="2102" y="660"/>
                </a:cubicBezTo>
                <a:lnTo>
                  <a:pt x="2102" y="526"/>
                </a:lnTo>
                <a:cubicBezTo>
                  <a:pt x="1935" y="426"/>
                  <a:pt x="1768" y="359"/>
                  <a:pt x="1568" y="293"/>
                </a:cubicBezTo>
                <a:lnTo>
                  <a:pt x="1335" y="193"/>
                </a:lnTo>
                <a:lnTo>
                  <a:pt x="1068" y="126"/>
                </a:lnTo>
                <a:cubicBezTo>
                  <a:pt x="968" y="93"/>
                  <a:pt x="868" y="59"/>
                  <a:pt x="801" y="26"/>
                </a:cubicBezTo>
                <a:cubicBezTo>
                  <a:pt x="751" y="9"/>
                  <a:pt x="701" y="1"/>
                  <a:pt x="655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4" name="Google Shape;6124;p62"/>
          <p:cNvSpPr/>
          <p:nvPr/>
        </p:nvSpPr>
        <p:spPr>
          <a:xfrm>
            <a:off x="4032256" y="2210231"/>
            <a:ext cx="40235" cy="23836"/>
          </a:xfrm>
          <a:custGeom>
            <a:avLst/>
            <a:gdLst/>
            <a:ahLst/>
            <a:cxnLst/>
            <a:rect l="l" t="t" r="r" b="b"/>
            <a:pathLst>
              <a:path w="2002" h="1186" extrusionOk="0">
                <a:moveTo>
                  <a:pt x="634" y="1"/>
                </a:moveTo>
                <a:cubicBezTo>
                  <a:pt x="592" y="1"/>
                  <a:pt x="551" y="9"/>
                  <a:pt x="501" y="26"/>
                </a:cubicBezTo>
                <a:cubicBezTo>
                  <a:pt x="401" y="59"/>
                  <a:pt x="334" y="126"/>
                  <a:pt x="267" y="193"/>
                </a:cubicBezTo>
                <a:cubicBezTo>
                  <a:pt x="167" y="293"/>
                  <a:pt x="67" y="426"/>
                  <a:pt x="0" y="526"/>
                </a:cubicBezTo>
                <a:lnTo>
                  <a:pt x="0" y="660"/>
                </a:lnTo>
                <a:cubicBezTo>
                  <a:pt x="67" y="793"/>
                  <a:pt x="134" y="893"/>
                  <a:pt x="234" y="993"/>
                </a:cubicBezTo>
                <a:cubicBezTo>
                  <a:pt x="334" y="1060"/>
                  <a:pt x="401" y="1127"/>
                  <a:pt x="501" y="1160"/>
                </a:cubicBezTo>
                <a:cubicBezTo>
                  <a:pt x="534" y="1177"/>
                  <a:pt x="576" y="1185"/>
                  <a:pt x="617" y="1185"/>
                </a:cubicBezTo>
                <a:cubicBezTo>
                  <a:pt x="659" y="1185"/>
                  <a:pt x="701" y="1177"/>
                  <a:pt x="734" y="1160"/>
                </a:cubicBezTo>
                <a:cubicBezTo>
                  <a:pt x="834" y="1127"/>
                  <a:pt x="901" y="1093"/>
                  <a:pt x="1001" y="1060"/>
                </a:cubicBezTo>
                <a:lnTo>
                  <a:pt x="1268" y="993"/>
                </a:lnTo>
                <a:lnTo>
                  <a:pt x="1501" y="893"/>
                </a:lnTo>
                <a:cubicBezTo>
                  <a:pt x="1668" y="826"/>
                  <a:pt x="1835" y="760"/>
                  <a:pt x="2002" y="660"/>
                </a:cubicBezTo>
                <a:lnTo>
                  <a:pt x="2002" y="526"/>
                </a:lnTo>
                <a:cubicBezTo>
                  <a:pt x="1835" y="460"/>
                  <a:pt x="1668" y="393"/>
                  <a:pt x="1501" y="326"/>
                </a:cubicBezTo>
                <a:lnTo>
                  <a:pt x="1268" y="226"/>
                </a:lnTo>
                <a:lnTo>
                  <a:pt x="1001" y="126"/>
                </a:lnTo>
                <a:cubicBezTo>
                  <a:pt x="934" y="126"/>
                  <a:pt x="834" y="59"/>
                  <a:pt x="768" y="26"/>
                </a:cubicBezTo>
                <a:cubicBezTo>
                  <a:pt x="718" y="9"/>
                  <a:pt x="676" y="1"/>
                  <a:pt x="6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5" name="Google Shape;6125;p62"/>
          <p:cNvSpPr/>
          <p:nvPr/>
        </p:nvSpPr>
        <p:spPr>
          <a:xfrm>
            <a:off x="4281655" y="2209568"/>
            <a:ext cx="97212" cy="23816"/>
          </a:xfrm>
          <a:custGeom>
            <a:avLst/>
            <a:gdLst/>
            <a:ahLst/>
            <a:cxnLst/>
            <a:rect l="l" t="t" r="r" b="b"/>
            <a:pathLst>
              <a:path w="4837" h="1185" extrusionOk="0">
                <a:moveTo>
                  <a:pt x="3336" y="0"/>
                </a:moveTo>
                <a:cubicBezTo>
                  <a:pt x="3236" y="0"/>
                  <a:pt x="3136" y="9"/>
                  <a:pt x="3036" y="26"/>
                </a:cubicBezTo>
                <a:cubicBezTo>
                  <a:pt x="2836" y="59"/>
                  <a:pt x="2602" y="92"/>
                  <a:pt x="2402" y="126"/>
                </a:cubicBezTo>
                <a:lnTo>
                  <a:pt x="1801" y="226"/>
                </a:lnTo>
                <a:lnTo>
                  <a:pt x="1201" y="292"/>
                </a:lnTo>
                <a:cubicBezTo>
                  <a:pt x="801" y="392"/>
                  <a:pt x="400" y="459"/>
                  <a:pt x="0" y="526"/>
                </a:cubicBezTo>
                <a:lnTo>
                  <a:pt x="0" y="659"/>
                </a:lnTo>
                <a:cubicBezTo>
                  <a:pt x="400" y="759"/>
                  <a:pt x="801" y="826"/>
                  <a:pt x="1201" y="893"/>
                </a:cubicBezTo>
                <a:lnTo>
                  <a:pt x="1801" y="993"/>
                </a:lnTo>
                <a:lnTo>
                  <a:pt x="2402" y="1060"/>
                </a:lnTo>
                <a:cubicBezTo>
                  <a:pt x="2602" y="1093"/>
                  <a:pt x="2802" y="1126"/>
                  <a:pt x="3036" y="1160"/>
                </a:cubicBezTo>
                <a:cubicBezTo>
                  <a:pt x="3136" y="1176"/>
                  <a:pt x="3236" y="1185"/>
                  <a:pt x="3336" y="1185"/>
                </a:cubicBezTo>
                <a:cubicBezTo>
                  <a:pt x="3436" y="1185"/>
                  <a:pt x="3536" y="1176"/>
                  <a:pt x="3636" y="1160"/>
                </a:cubicBezTo>
                <a:cubicBezTo>
                  <a:pt x="4070" y="1093"/>
                  <a:pt x="4470" y="926"/>
                  <a:pt x="4837" y="659"/>
                </a:cubicBezTo>
                <a:lnTo>
                  <a:pt x="4837" y="526"/>
                </a:lnTo>
                <a:cubicBezTo>
                  <a:pt x="4470" y="259"/>
                  <a:pt x="4070" y="92"/>
                  <a:pt x="3636" y="26"/>
                </a:cubicBezTo>
                <a:cubicBezTo>
                  <a:pt x="3536" y="9"/>
                  <a:pt x="3436" y="0"/>
                  <a:pt x="333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6" name="Google Shape;6126;p62"/>
          <p:cNvSpPr/>
          <p:nvPr/>
        </p:nvSpPr>
        <p:spPr>
          <a:xfrm>
            <a:off x="4135501" y="2209568"/>
            <a:ext cx="73758" cy="23816"/>
          </a:xfrm>
          <a:custGeom>
            <a:avLst/>
            <a:gdLst/>
            <a:ahLst/>
            <a:cxnLst/>
            <a:rect l="l" t="t" r="r" b="b"/>
            <a:pathLst>
              <a:path w="3670" h="1185" extrusionOk="0">
                <a:moveTo>
                  <a:pt x="2523" y="0"/>
                </a:moveTo>
                <a:cubicBezTo>
                  <a:pt x="2444" y="0"/>
                  <a:pt x="2369" y="9"/>
                  <a:pt x="2302" y="26"/>
                </a:cubicBezTo>
                <a:cubicBezTo>
                  <a:pt x="2135" y="59"/>
                  <a:pt x="2002" y="92"/>
                  <a:pt x="1835" y="126"/>
                </a:cubicBezTo>
                <a:lnTo>
                  <a:pt x="1368" y="226"/>
                </a:lnTo>
                <a:lnTo>
                  <a:pt x="934" y="292"/>
                </a:lnTo>
                <a:cubicBezTo>
                  <a:pt x="634" y="392"/>
                  <a:pt x="334" y="459"/>
                  <a:pt x="0" y="526"/>
                </a:cubicBezTo>
                <a:lnTo>
                  <a:pt x="0" y="659"/>
                </a:lnTo>
                <a:cubicBezTo>
                  <a:pt x="334" y="759"/>
                  <a:pt x="634" y="826"/>
                  <a:pt x="934" y="893"/>
                </a:cubicBezTo>
                <a:lnTo>
                  <a:pt x="1368" y="993"/>
                </a:lnTo>
                <a:lnTo>
                  <a:pt x="1835" y="1060"/>
                </a:lnTo>
                <a:cubicBezTo>
                  <a:pt x="2002" y="1093"/>
                  <a:pt x="2135" y="1126"/>
                  <a:pt x="2302" y="1160"/>
                </a:cubicBezTo>
                <a:cubicBezTo>
                  <a:pt x="2369" y="1176"/>
                  <a:pt x="2444" y="1185"/>
                  <a:pt x="2523" y="1185"/>
                </a:cubicBezTo>
                <a:cubicBezTo>
                  <a:pt x="2602" y="1185"/>
                  <a:pt x="2686" y="1176"/>
                  <a:pt x="2769" y="1160"/>
                </a:cubicBezTo>
                <a:cubicBezTo>
                  <a:pt x="3103" y="1093"/>
                  <a:pt x="3403" y="893"/>
                  <a:pt x="3670" y="659"/>
                </a:cubicBezTo>
                <a:lnTo>
                  <a:pt x="3670" y="526"/>
                </a:lnTo>
                <a:cubicBezTo>
                  <a:pt x="3403" y="292"/>
                  <a:pt x="3103" y="92"/>
                  <a:pt x="2769" y="26"/>
                </a:cubicBezTo>
                <a:cubicBezTo>
                  <a:pt x="2686" y="9"/>
                  <a:pt x="2602" y="0"/>
                  <a:pt x="25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7" name="Google Shape;6127;p62"/>
          <p:cNvSpPr/>
          <p:nvPr/>
        </p:nvSpPr>
        <p:spPr>
          <a:xfrm>
            <a:off x="3908893" y="2346176"/>
            <a:ext cx="73758" cy="73758"/>
          </a:xfrm>
          <a:custGeom>
            <a:avLst/>
            <a:gdLst/>
            <a:ahLst/>
            <a:cxnLst/>
            <a:rect l="l" t="t" r="r" b="b"/>
            <a:pathLst>
              <a:path w="3670" h="3670" extrusionOk="0">
                <a:moveTo>
                  <a:pt x="3603" y="0"/>
                </a:moveTo>
                <a:cubicBezTo>
                  <a:pt x="3236" y="234"/>
                  <a:pt x="2903" y="467"/>
                  <a:pt x="2536" y="734"/>
                </a:cubicBezTo>
                <a:lnTo>
                  <a:pt x="2035" y="1101"/>
                </a:lnTo>
                <a:lnTo>
                  <a:pt x="1535" y="1534"/>
                </a:lnTo>
                <a:cubicBezTo>
                  <a:pt x="1368" y="1668"/>
                  <a:pt x="1168" y="1768"/>
                  <a:pt x="1001" y="1901"/>
                </a:cubicBezTo>
                <a:cubicBezTo>
                  <a:pt x="835" y="2035"/>
                  <a:pt x="668" y="2168"/>
                  <a:pt x="534" y="2335"/>
                </a:cubicBezTo>
                <a:cubicBezTo>
                  <a:pt x="267" y="2702"/>
                  <a:pt x="101" y="3136"/>
                  <a:pt x="1" y="3603"/>
                </a:cubicBezTo>
                <a:lnTo>
                  <a:pt x="101" y="3669"/>
                </a:lnTo>
                <a:cubicBezTo>
                  <a:pt x="534" y="3603"/>
                  <a:pt x="968" y="3436"/>
                  <a:pt x="1335" y="3136"/>
                </a:cubicBezTo>
                <a:cubicBezTo>
                  <a:pt x="1502" y="3002"/>
                  <a:pt x="1668" y="2869"/>
                  <a:pt x="1802" y="2702"/>
                </a:cubicBezTo>
                <a:cubicBezTo>
                  <a:pt x="1902" y="2502"/>
                  <a:pt x="2035" y="2335"/>
                  <a:pt x="2169" y="2168"/>
                </a:cubicBezTo>
                <a:lnTo>
                  <a:pt x="2569" y="1668"/>
                </a:lnTo>
                <a:lnTo>
                  <a:pt x="2936" y="1134"/>
                </a:lnTo>
                <a:cubicBezTo>
                  <a:pt x="3203" y="801"/>
                  <a:pt x="3436" y="434"/>
                  <a:pt x="3670" y="67"/>
                </a:cubicBezTo>
                <a:lnTo>
                  <a:pt x="36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8" name="Google Shape;6128;p62"/>
          <p:cNvSpPr/>
          <p:nvPr/>
        </p:nvSpPr>
        <p:spPr>
          <a:xfrm>
            <a:off x="4039632" y="2245604"/>
            <a:ext cx="43591" cy="43431"/>
          </a:xfrm>
          <a:custGeom>
            <a:avLst/>
            <a:gdLst/>
            <a:ahLst/>
            <a:cxnLst/>
            <a:rect l="l" t="t" r="r" b="b"/>
            <a:pathLst>
              <a:path w="2169" h="2161" extrusionOk="0">
                <a:moveTo>
                  <a:pt x="2068" y="0"/>
                </a:moveTo>
                <a:cubicBezTo>
                  <a:pt x="1835" y="101"/>
                  <a:pt x="1635" y="234"/>
                  <a:pt x="1401" y="334"/>
                </a:cubicBezTo>
                <a:lnTo>
                  <a:pt x="1101" y="534"/>
                </a:lnTo>
                <a:lnTo>
                  <a:pt x="767" y="734"/>
                </a:lnTo>
                <a:cubicBezTo>
                  <a:pt x="667" y="801"/>
                  <a:pt x="567" y="868"/>
                  <a:pt x="434" y="934"/>
                </a:cubicBezTo>
                <a:cubicBezTo>
                  <a:pt x="334" y="968"/>
                  <a:pt x="234" y="1068"/>
                  <a:pt x="200" y="1168"/>
                </a:cubicBezTo>
                <a:cubicBezTo>
                  <a:pt x="100" y="1268"/>
                  <a:pt x="67" y="1401"/>
                  <a:pt x="34" y="1535"/>
                </a:cubicBezTo>
                <a:cubicBezTo>
                  <a:pt x="0" y="1702"/>
                  <a:pt x="0" y="1868"/>
                  <a:pt x="34" y="2035"/>
                </a:cubicBezTo>
                <a:lnTo>
                  <a:pt x="134" y="2135"/>
                </a:lnTo>
                <a:cubicBezTo>
                  <a:pt x="217" y="2152"/>
                  <a:pt x="300" y="2160"/>
                  <a:pt x="384" y="2160"/>
                </a:cubicBezTo>
                <a:cubicBezTo>
                  <a:pt x="467" y="2160"/>
                  <a:pt x="551" y="2152"/>
                  <a:pt x="634" y="2135"/>
                </a:cubicBezTo>
                <a:cubicBezTo>
                  <a:pt x="767" y="2102"/>
                  <a:pt x="868" y="2035"/>
                  <a:pt x="1001" y="2002"/>
                </a:cubicBezTo>
                <a:cubicBezTo>
                  <a:pt x="1101" y="1935"/>
                  <a:pt x="1201" y="1835"/>
                  <a:pt x="1268" y="1735"/>
                </a:cubicBezTo>
                <a:cubicBezTo>
                  <a:pt x="1301" y="1602"/>
                  <a:pt x="1368" y="1502"/>
                  <a:pt x="1435" y="1401"/>
                </a:cubicBezTo>
                <a:lnTo>
                  <a:pt x="1635" y="1068"/>
                </a:lnTo>
                <a:lnTo>
                  <a:pt x="1835" y="768"/>
                </a:lnTo>
                <a:cubicBezTo>
                  <a:pt x="1935" y="534"/>
                  <a:pt x="2068" y="334"/>
                  <a:pt x="2168" y="101"/>
                </a:cubicBezTo>
                <a:lnTo>
                  <a:pt x="2068" y="0"/>
                </a:ln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9" name="Google Shape;6129;p62"/>
          <p:cNvSpPr/>
          <p:nvPr/>
        </p:nvSpPr>
        <p:spPr>
          <a:xfrm>
            <a:off x="4228013" y="2027719"/>
            <a:ext cx="71748" cy="72411"/>
          </a:xfrm>
          <a:custGeom>
            <a:avLst/>
            <a:gdLst/>
            <a:ahLst/>
            <a:cxnLst/>
            <a:rect l="l" t="t" r="r" b="b"/>
            <a:pathLst>
              <a:path w="3570" h="3603" extrusionOk="0">
                <a:moveTo>
                  <a:pt x="3503" y="0"/>
                </a:moveTo>
                <a:cubicBezTo>
                  <a:pt x="3036" y="67"/>
                  <a:pt x="2602" y="267"/>
                  <a:pt x="2236" y="534"/>
                </a:cubicBezTo>
                <a:cubicBezTo>
                  <a:pt x="2069" y="667"/>
                  <a:pt x="1935" y="801"/>
                  <a:pt x="1835" y="968"/>
                </a:cubicBezTo>
                <a:cubicBezTo>
                  <a:pt x="1702" y="1134"/>
                  <a:pt x="1602" y="1335"/>
                  <a:pt x="1468" y="1501"/>
                </a:cubicBezTo>
                <a:lnTo>
                  <a:pt x="1068" y="1968"/>
                </a:lnTo>
                <a:lnTo>
                  <a:pt x="701" y="2502"/>
                </a:lnTo>
                <a:cubicBezTo>
                  <a:pt x="468" y="2836"/>
                  <a:pt x="234" y="3169"/>
                  <a:pt x="1" y="3536"/>
                </a:cubicBezTo>
                <a:lnTo>
                  <a:pt x="67" y="3603"/>
                </a:lnTo>
                <a:cubicBezTo>
                  <a:pt x="434" y="3369"/>
                  <a:pt x="768" y="3136"/>
                  <a:pt x="1101" y="2869"/>
                </a:cubicBezTo>
                <a:lnTo>
                  <a:pt x="1602" y="2502"/>
                </a:lnTo>
                <a:lnTo>
                  <a:pt x="2102" y="2135"/>
                </a:lnTo>
                <a:cubicBezTo>
                  <a:pt x="2269" y="2002"/>
                  <a:pt x="2436" y="1868"/>
                  <a:pt x="2636" y="1768"/>
                </a:cubicBezTo>
                <a:cubicBezTo>
                  <a:pt x="2803" y="1668"/>
                  <a:pt x="2936" y="1501"/>
                  <a:pt x="3069" y="1335"/>
                </a:cubicBezTo>
                <a:cubicBezTo>
                  <a:pt x="3336" y="968"/>
                  <a:pt x="3503" y="567"/>
                  <a:pt x="3570" y="100"/>
                </a:cubicBezTo>
                <a:lnTo>
                  <a:pt x="35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0" name="Google Shape;6130;p62"/>
          <p:cNvSpPr/>
          <p:nvPr/>
        </p:nvSpPr>
        <p:spPr>
          <a:xfrm>
            <a:off x="4126778" y="2166055"/>
            <a:ext cx="35552" cy="35311"/>
          </a:xfrm>
          <a:custGeom>
            <a:avLst/>
            <a:gdLst/>
            <a:ahLst/>
            <a:cxnLst/>
            <a:rect l="l" t="t" r="r" b="b"/>
            <a:pathLst>
              <a:path w="1769" h="1757" extrusionOk="0">
                <a:moveTo>
                  <a:pt x="1380" y="0"/>
                </a:moveTo>
                <a:cubicBezTo>
                  <a:pt x="1318" y="0"/>
                  <a:pt x="1257" y="8"/>
                  <a:pt x="1202" y="22"/>
                </a:cubicBezTo>
                <a:cubicBezTo>
                  <a:pt x="1068" y="22"/>
                  <a:pt x="968" y="56"/>
                  <a:pt x="868" y="89"/>
                </a:cubicBezTo>
                <a:cubicBezTo>
                  <a:pt x="768" y="122"/>
                  <a:pt x="701" y="222"/>
                  <a:pt x="668" y="289"/>
                </a:cubicBezTo>
                <a:cubicBezTo>
                  <a:pt x="601" y="389"/>
                  <a:pt x="568" y="489"/>
                  <a:pt x="534" y="589"/>
                </a:cubicBezTo>
                <a:lnTo>
                  <a:pt x="368" y="856"/>
                </a:lnTo>
                <a:lnTo>
                  <a:pt x="234" y="1123"/>
                </a:lnTo>
                <a:cubicBezTo>
                  <a:pt x="134" y="1290"/>
                  <a:pt x="67" y="1490"/>
                  <a:pt x="1" y="1690"/>
                </a:cubicBezTo>
                <a:lnTo>
                  <a:pt x="67" y="1757"/>
                </a:lnTo>
                <a:cubicBezTo>
                  <a:pt x="268" y="1690"/>
                  <a:pt x="434" y="1623"/>
                  <a:pt x="634" y="1523"/>
                </a:cubicBezTo>
                <a:lnTo>
                  <a:pt x="901" y="1390"/>
                </a:lnTo>
                <a:lnTo>
                  <a:pt x="1168" y="1223"/>
                </a:lnTo>
                <a:cubicBezTo>
                  <a:pt x="1268" y="1190"/>
                  <a:pt x="1368" y="1123"/>
                  <a:pt x="1435" y="1090"/>
                </a:cubicBezTo>
                <a:cubicBezTo>
                  <a:pt x="1535" y="1056"/>
                  <a:pt x="1602" y="990"/>
                  <a:pt x="1669" y="890"/>
                </a:cubicBezTo>
                <a:cubicBezTo>
                  <a:pt x="1702" y="790"/>
                  <a:pt x="1735" y="689"/>
                  <a:pt x="1735" y="556"/>
                </a:cubicBezTo>
                <a:cubicBezTo>
                  <a:pt x="1769" y="423"/>
                  <a:pt x="1769" y="256"/>
                  <a:pt x="1702" y="122"/>
                </a:cubicBezTo>
                <a:lnTo>
                  <a:pt x="1635" y="56"/>
                </a:lnTo>
                <a:cubicBezTo>
                  <a:pt x="1557" y="17"/>
                  <a:pt x="1467" y="0"/>
                  <a:pt x="1380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32" name="Google Shape;6132;p62"/>
          <p:cNvGrpSpPr/>
          <p:nvPr/>
        </p:nvGrpSpPr>
        <p:grpSpPr>
          <a:xfrm>
            <a:off x="3464742" y="674723"/>
            <a:ext cx="1428743" cy="1278462"/>
            <a:chOff x="3127239" y="1044248"/>
            <a:chExt cx="1293214" cy="1157189"/>
          </a:xfrm>
        </p:grpSpPr>
        <p:sp>
          <p:nvSpPr>
            <p:cNvPr id="6133" name="Google Shape;6133;p62"/>
            <p:cNvSpPr/>
            <p:nvPr/>
          </p:nvSpPr>
          <p:spPr>
            <a:xfrm>
              <a:off x="3127239" y="1044248"/>
              <a:ext cx="248892" cy="540627"/>
            </a:xfrm>
            <a:custGeom>
              <a:avLst/>
              <a:gdLst/>
              <a:ahLst/>
              <a:cxnLst/>
              <a:rect l="l" t="t" r="r" b="b"/>
              <a:pathLst>
                <a:path w="13681" h="29717" extrusionOk="0">
                  <a:moveTo>
                    <a:pt x="12089" y="1"/>
                  </a:moveTo>
                  <a:cubicBezTo>
                    <a:pt x="11351" y="1"/>
                    <a:pt x="10443" y="296"/>
                    <a:pt x="9574" y="929"/>
                  </a:cubicBezTo>
                  <a:cubicBezTo>
                    <a:pt x="6905" y="2931"/>
                    <a:pt x="5138" y="6667"/>
                    <a:pt x="4137" y="9736"/>
                  </a:cubicBezTo>
                  <a:cubicBezTo>
                    <a:pt x="3703" y="11037"/>
                    <a:pt x="3303" y="12371"/>
                    <a:pt x="2969" y="13672"/>
                  </a:cubicBezTo>
                  <a:cubicBezTo>
                    <a:pt x="2602" y="15006"/>
                    <a:pt x="2269" y="16340"/>
                    <a:pt x="1969" y="17641"/>
                  </a:cubicBezTo>
                  <a:cubicBezTo>
                    <a:pt x="1668" y="18976"/>
                    <a:pt x="1402" y="20310"/>
                    <a:pt x="1168" y="21644"/>
                  </a:cubicBezTo>
                  <a:cubicBezTo>
                    <a:pt x="901" y="23012"/>
                    <a:pt x="701" y="24346"/>
                    <a:pt x="501" y="25680"/>
                  </a:cubicBezTo>
                  <a:cubicBezTo>
                    <a:pt x="301" y="27015"/>
                    <a:pt x="134" y="28349"/>
                    <a:pt x="1" y="29717"/>
                  </a:cubicBezTo>
                  <a:lnTo>
                    <a:pt x="167" y="29717"/>
                  </a:lnTo>
                  <a:cubicBezTo>
                    <a:pt x="734" y="27081"/>
                    <a:pt x="1035" y="24446"/>
                    <a:pt x="1735" y="21844"/>
                  </a:cubicBezTo>
                  <a:cubicBezTo>
                    <a:pt x="2102" y="20543"/>
                    <a:pt x="2536" y="18442"/>
                    <a:pt x="2903" y="17141"/>
                  </a:cubicBezTo>
                  <a:cubicBezTo>
                    <a:pt x="3270" y="15873"/>
                    <a:pt x="3803" y="14206"/>
                    <a:pt x="4237" y="12938"/>
                  </a:cubicBezTo>
                  <a:cubicBezTo>
                    <a:pt x="5338" y="9769"/>
                    <a:pt x="7372" y="6166"/>
                    <a:pt x="10174" y="4198"/>
                  </a:cubicBezTo>
                  <a:cubicBezTo>
                    <a:pt x="11008" y="3598"/>
                    <a:pt x="13577" y="2564"/>
                    <a:pt x="13644" y="1330"/>
                  </a:cubicBezTo>
                  <a:cubicBezTo>
                    <a:pt x="13681" y="473"/>
                    <a:pt x="13021" y="1"/>
                    <a:pt x="1208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3359666" y="1367492"/>
              <a:ext cx="154163" cy="46864"/>
            </a:xfrm>
            <a:custGeom>
              <a:avLst/>
              <a:gdLst/>
              <a:ahLst/>
              <a:cxnLst/>
              <a:rect l="l" t="t" r="r" b="b"/>
              <a:pathLst>
                <a:path w="8474" h="2576" extrusionOk="0">
                  <a:moveTo>
                    <a:pt x="2791" y="0"/>
                  </a:moveTo>
                  <a:cubicBezTo>
                    <a:pt x="2473" y="0"/>
                    <a:pt x="2158" y="91"/>
                    <a:pt x="1868" y="207"/>
                  </a:cubicBezTo>
                  <a:cubicBezTo>
                    <a:pt x="1501" y="374"/>
                    <a:pt x="1168" y="574"/>
                    <a:pt x="868" y="807"/>
                  </a:cubicBezTo>
                  <a:cubicBezTo>
                    <a:pt x="534" y="1074"/>
                    <a:pt x="234" y="1408"/>
                    <a:pt x="0" y="1775"/>
                  </a:cubicBezTo>
                  <a:lnTo>
                    <a:pt x="67" y="2008"/>
                  </a:lnTo>
                  <a:cubicBezTo>
                    <a:pt x="434" y="2208"/>
                    <a:pt x="834" y="2375"/>
                    <a:pt x="1268" y="2475"/>
                  </a:cubicBezTo>
                  <a:cubicBezTo>
                    <a:pt x="1635" y="2542"/>
                    <a:pt x="2002" y="2575"/>
                    <a:pt x="2402" y="2575"/>
                  </a:cubicBezTo>
                  <a:cubicBezTo>
                    <a:pt x="2736" y="2575"/>
                    <a:pt x="3069" y="2475"/>
                    <a:pt x="3403" y="2342"/>
                  </a:cubicBezTo>
                  <a:cubicBezTo>
                    <a:pt x="3736" y="2175"/>
                    <a:pt x="4037" y="2042"/>
                    <a:pt x="4370" y="1942"/>
                  </a:cubicBezTo>
                  <a:cubicBezTo>
                    <a:pt x="4704" y="1808"/>
                    <a:pt x="5037" y="1708"/>
                    <a:pt x="5371" y="1608"/>
                  </a:cubicBezTo>
                  <a:cubicBezTo>
                    <a:pt x="5704" y="1508"/>
                    <a:pt x="6038" y="1408"/>
                    <a:pt x="6405" y="1341"/>
                  </a:cubicBezTo>
                  <a:cubicBezTo>
                    <a:pt x="7072" y="1141"/>
                    <a:pt x="7773" y="1008"/>
                    <a:pt x="8473" y="907"/>
                  </a:cubicBezTo>
                  <a:lnTo>
                    <a:pt x="8473" y="674"/>
                  </a:lnTo>
                  <a:cubicBezTo>
                    <a:pt x="7773" y="407"/>
                    <a:pt x="7072" y="240"/>
                    <a:pt x="6338" y="140"/>
                  </a:cubicBezTo>
                  <a:cubicBezTo>
                    <a:pt x="5971" y="74"/>
                    <a:pt x="5571" y="7"/>
                    <a:pt x="5204" y="7"/>
                  </a:cubicBezTo>
                  <a:lnTo>
                    <a:pt x="4070" y="7"/>
                  </a:lnTo>
                  <a:cubicBezTo>
                    <a:pt x="3948" y="18"/>
                    <a:pt x="3822" y="22"/>
                    <a:pt x="3694" y="22"/>
                  </a:cubicBezTo>
                  <a:cubicBezTo>
                    <a:pt x="3440" y="22"/>
                    <a:pt x="3180" y="7"/>
                    <a:pt x="2936" y="7"/>
                  </a:cubicBezTo>
                  <a:cubicBezTo>
                    <a:pt x="2888" y="2"/>
                    <a:pt x="2839" y="0"/>
                    <a:pt x="279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3542938" y="1372822"/>
              <a:ext cx="161440" cy="75517"/>
            </a:xfrm>
            <a:custGeom>
              <a:avLst/>
              <a:gdLst/>
              <a:ahLst/>
              <a:cxnLst/>
              <a:rect l="l" t="t" r="r" b="b"/>
              <a:pathLst>
                <a:path w="8874" h="4151" extrusionOk="0">
                  <a:moveTo>
                    <a:pt x="2287" y="1"/>
                  </a:moveTo>
                  <a:cubicBezTo>
                    <a:pt x="1969" y="1"/>
                    <a:pt x="1652" y="32"/>
                    <a:pt x="1334" y="81"/>
                  </a:cubicBezTo>
                  <a:cubicBezTo>
                    <a:pt x="867" y="181"/>
                    <a:pt x="434" y="381"/>
                    <a:pt x="34" y="648"/>
                  </a:cubicBezTo>
                  <a:lnTo>
                    <a:pt x="0" y="881"/>
                  </a:lnTo>
                  <a:cubicBezTo>
                    <a:pt x="334" y="1215"/>
                    <a:pt x="667" y="1515"/>
                    <a:pt x="1034" y="1782"/>
                  </a:cubicBezTo>
                  <a:cubicBezTo>
                    <a:pt x="1368" y="2015"/>
                    <a:pt x="1701" y="2182"/>
                    <a:pt x="2068" y="2349"/>
                  </a:cubicBezTo>
                  <a:cubicBezTo>
                    <a:pt x="2235" y="2416"/>
                    <a:pt x="2435" y="2482"/>
                    <a:pt x="2602" y="2549"/>
                  </a:cubicBezTo>
                  <a:cubicBezTo>
                    <a:pt x="2769" y="2583"/>
                    <a:pt x="2969" y="2616"/>
                    <a:pt x="3136" y="2649"/>
                  </a:cubicBezTo>
                  <a:cubicBezTo>
                    <a:pt x="3536" y="2649"/>
                    <a:pt x="3903" y="2716"/>
                    <a:pt x="4270" y="2783"/>
                  </a:cubicBezTo>
                  <a:cubicBezTo>
                    <a:pt x="4637" y="2849"/>
                    <a:pt x="5004" y="2949"/>
                    <a:pt x="5371" y="3050"/>
                  </a:cubicBezTo>
                  <a:cubicBezTo>
                    <a:pt x="5738" y="3150"/>
                    <a:pt x="6138" y="3250"/>
                    <a:pt x="6505" y="3383"/>
                  </a:cubicBezTo>
                  <a:cubicBezTo>
                    <a:pt x="7239" y="3583"/>
                    <a:pt x="7973" y="3883"/>
                    <a:pt x="8740" y="4150"/>
                  </a:cubicBezTo>
                  <a:lnTo>
                    <a:pt x="8873" y="3984"/>
                  </a:lnTo>
                  <a:cubicBezTo>
                    <a:pt x="8339" y="3350"/>
                    <a:pt x="7706" y="2816"/>
                    <a:pt x="7072" y="2316"/>
                  </a:cubicBezTo>
                  <a:cubicBezTo>
                    <a:pt x="6738" y="2049"/>
                    <a:pt x="6405" y="1815"/>
                    <a:pt x="6038" y="1582"/>
                  </a:cubicBezTo>
                  <a:cubicBezTo>
                    <a:pt x="5704" y="1348"/>
                    <a:pt x="5337" y="1182"/>
                    <a:pt x="4970" y="981"/>
                  </a:cubicBezTo>
                  <a:cubicBezTo>
                    <a:pt x="4570" y="748"/>
                    <a:pt x="4237" y="548"/>
                    <a:pt x="3836" y="348"/>
                  </a:cubicBezTo>
                  <a:cubicBezTo>
                    <a:pt x="3469" y="147"/>
                    <a:pt x="3069" y="47"/>
                    <a:pt x="2635" y="14"/>
                  </a:cubicBezTo>
                  <a:cubicBezTo>
                    <a:pt x="2519" y="5"/>
                    <a:pt x="2403" y="1"/>
                    <a:pt x="228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3651565" y="1512177"/>
              <a:ext cx="160822" cy="79374"/>
            </a:xfrm>
            <a:custGeom>
              <a:avLst/>
              <a:gdLst/>
              <a:ahLst/>
              <a:cxnLst/>
              <a:rect l="l" t="t" r="r" b="b"/>
              <a:pathLst>
                <a:path w="8840" h="4363" extrusionOk="0">
                  <a:moveTo>
                    <a:pt x="2196" y="1"/>
                  </a:moveTo>
                  <a:cubicBezTo>
                    <a:pt x="1432" y="1"/>
                    <a:pt x="698" y="200"/>
                    <a:pt x="33" y="560"/>
                  </a:cubicBezTo>
                  <a:lnTo>
                    <a:pt x="0" y="793"/>
                  </a:lnTo>
                  <a:cubicBezTo>
                    <a:pt x="267" y="1160"/>
                    <a:pt x="601" y="1494"/>
                    <a:pt x="1001" y="1761"/>
                  </a:cubicBezTo>
                  <a:cubicBezTo>
                    <a:pt x="1301" y="1994"/>
                    <a:pt x="1635" y="2194"/>
                    <a:pt x="2002" y="2361"/>
                  </a:cubicBezTo>
                  <a:cubicBezTo>
                    <a:pt x="2335" y="2528"/>
                    <a:pt x="2702" y="2628"/>
                    <a:pt x="3069" y="2695"/>
                  </a:cubicBezTo>
                  <a:cubicBezTo>
                    <a:pt x="3469" y="2728"/>
                    <a:pt x="3836" y="2795"/>
                    <a:pt x="4236" y="2862"/>
                  </a:cubicBezTo>
                  <a:cubicBezTo>
                    <a:pt x="4603" y="2962"/>
                    <a:pt x="4970" y="3062"/>
                    <a:pt x="5337" y="3195"/>
                  </a:cubicBezTo>
                  <a:cubicBezTo>
                    <a:pt x="5704" y="3295"/>
                    <a:pt x="6071" y="3395"/>
                    <a:pt x="6438" y="3529"/>
                  </a:cubicBezTo>
                  <a:cubicBezTo>
                    <a:pt x="7205" y="3762"/>
                    <a:pt x="7939" y="4029"/>
                    <a:pt x="8673" y="4363"/>
                  </a:cubicBezTo>
                  <a:lnTo>
                    <a:pt x="8840" y="4162"/>
                  </a:lnTo>
                  <a:cubicBezTo>
                    <a:pt x="8273" y="3529"/>
                    <a:pt x="7672" y="2962"/>
                    <a:pt x="7038" y="2461"/>
                  </a:cubicBezTo>
                  <a:cubicBezTo>
                    <a:pt x="6705" y="2194"/>
                    <a:pt x="6371" y="1961"/>
                    <a:pt x="6038" y="1727"/>
                  </a:cubicBezTo>
                  <a:cubicBezTo>
                    <a:pt x="5671" y="1494"/>
                    <a:pt x="5304" y="1294"/>
                    <a:pt x="4937" y="1094"/>
                  </a:cubicBezTo>
                  <a:cubicBezTo>
                    <a:pt x="4603" y="860"/>
                    <a:pt x="4236" y="660"/>
                    <a:pt x="3870" y="426"/>
                  </a:cubicBezTo>
                  <a:cubicBezTo>
                    <a:pt x="3503" y="226"/>
                    <a:pt x="3069" y="93"/>
                    <a:pt x="2669" y="26"/>
                  </a:cubicBezTo>
                  <a:cubicBezTo>
                    <a:pt x="2510" y="9"/>
                    <a:pt x="2352" y="1"/>
                    <a:pt x="2196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3387574" y="1762670"/>
              <a:ext cx="52212" cy="69805"/>
            </a:xfrm>
            <a:custGeom>
              <a:avLst/>
              <a:gdLst/>
              <a:ahLst/>
              <a:cxnLst/>
              <a:rect l="l" t="t" r="r" b="b"/>
              <a:pathLst>
                <a:path w="2870" h="3837" extrusionOk="0">
                  <a:moveTo>
                    <a:pt x="2669" y="0"/>
                  </a:moveTo>
                  <a:cubicBezTo>
                    <a:pt x="2336" y="167"/>
                    <a:pt x="2002" y="401"/>
                    <a:pt x="1669" y="634"/>
                  </a:cubicBezTo>
                  <a:lnTo>
                    <a:pt x="1202" y="1001"/>
                  </a:lnTo>
                  <a:cubicBezTo>
                    <a:pt x="1035" y="1134"/>
                    <a:pt x="901" y="1235"/>
                    <a:pt x="768" y="1401"/>
                  </a:cubicBezTo>
                  <a:cubicBezTo>
                    <a:pt x="635" y="1535"/>
                    <a:pt x="468" y="1635"/>
                    <a:pt x="301" y="1768"/>
                  </a:cubicBezTo>
                  <a:cubicBezTo>
                    <a:pt x="134" y="1868"/>
                    <a:pt x="34" y="2035"/>
                    <a:pt x="1" y="2235"/>
                  </a:cubicBezTo>
                  <a:cubicBezTo>
                    <a:pt x="1" y="2469"/>
                    <a:pt x="1" y="2702"/>
                    <a:pt x="67" y="2902"/>
                  </a:cubicBezTo>
                  <a:cubicBezTo>
                    <a:pt x="101" y="3036"/>
                    <a:pt x="168" y="3169"/>
                    <a:pt x="201" y="3269"/>
                  </a:cubicBezTo>
                  <a:lnTo>
                    <a:pt x="334" y="3503"/>
                  </a:lnTo>
                  <a:lnTo>
                    <a:pt x="401" y="3603"/>
                  </a:lnTo>
                  <a:lnTo>
                    <a:pt x="468" y="3703"/>
                  </a:lnTo>
                  <a:lnTo>
                    <a:pt x="701" y="3836"/>
                  </a:lnTo>
                  <a:lnTo>
                    <a:pt x="968" y="3836"/>
                  </a:lnTo>
                  <a:lnTo>
                    <a:pt x="1202" y="3803"/>
                  </a:lnTo>
                  <a:cubicBezTo>
                    <a:pt x="1335" y="3770"/>
                    <a:pt x="1468" y="3736"/>
                    <a:pt x="1569" y="3703"/>
                  </a:cubicBezTo>
                  <a:cubicBezTo>
                    <a:pt x="1802" y="3636"/>
                    <a:pt x="1969" y="3536"/>
                    <a:pt x="2136" y="3403"/>
                  </a:cubicBezTo>
                  <a:cubicBezTo>
                    <a:pt x="2302" y="3303"/>
                    <a:pt x="2369" y="3136"/>
                    <a:pt x="2369" y="2936"/>
                  </a:cubicBezTo>
                  <a:cubicBezTo>
                    <a:pt x="2402" y="2769"/>
                    <a:pt x="2402" y="2569"/>
                    <a:pt x="2436" y="2369"/>
                  </a:cubicBezTo>
                  <a:lnTo>
                    <a:pt x="2569" y="1835"/>
                  </a:lnTo>
                  <a:lnTo>
                    <a:pt x="2669" y="1301"/>
                  </a:lnTo>
                  <a:cubicBezTo>
                    <a:pt x="2736" y="934"/>
                    <a:pt x="2836" y="534"/>
                    <a:pt x="2869" y="167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3496820" y="1618840"/>
              <a:ext cx="132296" cy="79137"/>
            </a:xfrm>
            <a:custGeom>
              <a:avLst/>
              <a:gdLst/>
              <a:ahLst/>
              <a:cxnLst/>
              <a:rect l="l" t="t" r="r" b="b"/>
              <a:pathLst>
                <a:path w="7272" h="4350" extrusionOk="0">
                  <a:moveTo>
                    <a:pt x="7205" y="1"/>
                  </a:moveTo>
                  <a:cubicBezTo>
                    <a:pt x="6471" y="34"/>
                    <a:pt x="5737" y="134"/>
                    <a:pt x="5037" y="301"/>
                  </a:cubicBezTo>
                  <a:cubicBezTo>
                    <a:pt x="4670" y="401"/>
                    <a:pt x="4336" y="468"/>
                    <a:pt x="3970" y="601"/>
                  </a:cubicBezTo>
                  <a:cubicBezTo>
                    <a:pt x="3636" y="701"/>
                    <a:pt x="3269" y="835"/>
                    <a:pt x="2935" y="968"/>
                  </a:cubicBezTo>
                  <a:cubicBezTo>
                    <a:pt x="2602" y="1101"/>
                    <a:pt x="2235" y="1202"/>
                    <a:pt x="1901" y="1335"/>
                  </a:cubicBezTo>
                  <a:cubicBezTo>
                    <a:pt x="1534" y="1468"/>
                    <a:pt x="1234" y="1702"/>
                    <a:pt x="967" y="1969"/>
                  </a:cubicBezTo>
                  <a:cubicBezTo>
                    <a:pt x="701" y="2236"/>
                    <a:pt x="500" y="2569"/>
                    <a:pt x="334" y="2903"/>
                  </a:cubicBezTo>
                  <a:cubicBezTo>
                    <a:pt x="133" y="3303"/>
                    <a:pt x="0" y="3737"/>
                    <a:pt x="0" y="4170"/>
                  </a:cubicBezTo>
                  <a:lnTo>
                    <a:pt x="133" y="4337"/>
                  </a:lnTo>
                  <a:cubicBezTo>
                    <a:pt x="242" y="4345"/>
                    <a:pt x="350" y="4350"/>
                    <a:pt x="458" y="4350"/>
                  </a:cubicBezTo>
                  <a:cubicBezTo>
                    <a:pt x="782" y="4350"/>
                    <a:pt x="1101" y="4312"/>
                    <a:pt x="1401" y="4237"/>
                  </a:cubicBezTo>
                  <a:cubicBezTo>
                    <a:pt x="1735" y="4170"/>
                    <a:pt x="2068" y="4070"/>
                    <a:pt x="2402" y="3903"/>
                  </a:cubicBezTo>
                  <a:cubicBezTo>
                    <a:pt x="2702" y="3770"/>
                    <a:pt x="2969" y="3603"/>
                    <a:pt x="3202" y="3370"/>
                  </a:cubicBezTo>
                  <a:cubicBezTo>
                    <a:pt x="3402" y="3103"/>
                    <a:pt x="3669" y="2869"/>
                    <a:pt x="3903" y="2636"/>
                  </a:cubicBezTo>
                  <a:cubicBezTo>
                    <a:pt x="4170" y="2436"/>
                    <a:pt x="4437" y="2236"/>
                    <a:pt x="4703" y="2035"/>
                  </a:cubicBezTo>
                  <a:cubicBezTo>
                    <a:pt x="4970" y="1835"/>
                    <a:pt x="5237" y="1602"/>
                    <a:pt x="5537" y="1402"/>
                  </a:cubicBezTo>
                  <a:cubicBezTo>
                    <a:pt x="6104" y="1001"/>
                    <a:pt x="6671" y="634"/>
                    <a:pt x="7272" y="234"/>
                  </a:cubicBezTo>
                  <a:lnTo>
                    <a:pt x="7205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3732267" y="1579944"/>
              <a:ext cx="79519" cy="45900"/>
            </a:xfrm>
            <a:custGeom>
              <a:avLst/>
              <a:gdLst/>
              <a:ahLst/>
              <a:cxnLst/>
              <a:rect l="l" t="t" r="r" b="b"/>
              <a:pathLst>
                <a:path w="4371" h="2523" extrusionOk="0">
                  <a:moveTo>
                    <a:pt x="1348" y="1"/>
                  </a:moveTo>
                  <a:cubicBezTo>
                    <a:pt x="1272" y="1"/>
                    <a:pt x="1198" y="12"/>
                    <a:pt x="1135" y="37"/>
                  </a:cubicBezTo>
                  <a:cubicBezTo>
                    <a:pt x="901" y="137"/>
                    <a:pt x="734" y="237"/>
                    <a:pt x="568" y="404"/>
                  </a:cubicBezTo>
                  <a:cubicBezTo>
                    <a:pt x="468" y="504"/>
                    <a:pt x="368" y="604"/>
                    <a:pt x="267" y="704"/>
                  </a:cubicBezTo>
                  <a:lnTo>
                    <a:pt x="134" y="904"/>
                  </a:lnTo>
                  <a:lnTo>
                    <a:pt x="67" y="1005"/>
                  </a:lnTo>
                  <a:lnTo>
                    <a:pt x="1" y="1138"/>
                  </a:lnTo>
                  <a:lnTo>
                    <a:pt x="1" y="1405"/>
                  </a:lnTo>
                  <a:lnTo>
                    <a:pt x="101" y="1505"/>
                  </a:lnTo>
                  <a:lnTo>
                    <a:pt x="167" y="1605"/>
                  </a:lnTo>
                  <a:lnTo>
                    <a:pt x="301" y="1805"/>
                  </a:lnTo>
                  <a:cubicBezTo>
                    <a:pt x="368" y="1905"/>
                    <a:pt x="468" y="2005"/>
                    <a:pt x="568" y="2105"/>
                  </a:cubicBezTo>
                  <a:cubicBezTo>
                    <a:pt x="701" y="2272"/>
                    <a:pt x="868" y="2372"/>
                    <a:pt x="1068" y="2472"/>
                  </a:cubicBezTo>
                  <a:cubicBezTo>
                    <a:pt x="1151" y="2506"/>
                    <a:pt x="1243" y="2522"/>
                    <a:pt x="1335" y="2522"/>
                  </a:cubicBezTo>
                  <a:cubicBezTo>
                    <a:pt x="1427" y="2522"/>
                    <a:pt x="1518" y="2506"/>
                    <a:pt x="1602" y="2472"/>
                  </a:cubicBezTo>
                  <a:cubicBezTo>
                    <a:pt x="1769" y="2372"/>
                    <a:pt x="1935" y="2305"/>
                    <a:pt x="2102" y="2272"/>
                  </a:cubicBezTo>
                  <a:lnTo>
                    <a:pt x="2636" y="2139"/>
                  </a:lnTo>
                  <a:cubicBezTo>
                    <a:pt x="2836" y="2105"/>
                    <a:pt x="3003" y="2072"/>
                    <a:pt x="3203" y="2005"/>
                  </a:cubicBezTo>
                  <a:lnTo>
                    <a:pt x="4304" y="1705"/>
                  </a:lnTo>
                  <a:lnTo>
                    <a:pt x="4370" y="1472"/>
                  </a:lnTo>
                  <a:cubicBezTo>
                    <a:pt x="4070" y="1238"/>
                    <a:pt x="3703" y="1005"/>
                    <a:pt x="3370" y="804"/>
                  </a:cubicBezTo>
                  <a:lnTo>
                    <a:pt x="2803" y="571"/>
                  </a:lnTo>
                  <a:cubicBezTo>
                    <a:pt x="2636" y="471"/>
                    <a:pt x="2436" y="404"/>
                    <a:pt x="2269" y="337"/>
                  </a:cubicBezTo>
                  <a:cubicBezTo>
                    <a:pt x="2069" y="271"/>
                    <a:pt x="1902" y="171"/>
                    <a:pt x="1702" y="71"/>
                  </a:cubicBezTo>
                  <a:cubicBezTo>
                    <a:pt x="1599" y="29"/>
                    <a:pt x="1470" y="1"/>
                    <a:pt x="134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3518651" y="1850048"/>
              <a:ext cx="52813" cy="152344"/>
            </a:xfrm>
            <a:custGeom>
              <a:avLst/>
              <a:gdLst/>
              <a:ahLst/>
              <a:cxnLst/>
              <a:rect l="l" t="t" r="r" b="b"/>
              <a:pathLst>
                <a:path w="2903" h="8374" extrusionOk="0">
                  <a:moveTo>
                    <a:pt x="2669" y="1"/>
                  </a:moveTo>
                  <a:cubicBezTo>
                    <a:pt x="2202" y="568"/>
                    <a:pt x="1802" y="1202"/>
                    <a:pt x="1435" y="1835"/>
                  </a:cubicBezTo>
                  <a:cubicBezTo>
                    <a:pt x="1268" y="2169"/>
                    <a:pt x="1102" y="2503"/>
                    <a:pt x="935" y="2869"/>
                  </a:cubicBezTo>
                  <a:cubicBezTo>
                    <a:pt x="768" y="3203"/>
                    <a:pt x="668" y="3570"/>
                    <a:pt x="535" y="3937"/>
                  </a:cubicBezTo>
                  <a:cubicBezTo>
                    <a:pt x="435" y="4304"/>
                    <a:pt x="268" y="4671"/>
                    <a:pt x="134" y="5038"/>
                  </a:cubicBezTo>
                  <a:cubicBezTo>
                    <a:pt x="34" y="5371"/>
                    <a:pt x="1" y="5772"/>
                    <a:pt x="34" y="6139"/>
                  </a:cubicBezTo>
                  <a:cubicBezTo>
                    <a:pt x="68" y="6539"/>
                    <a:pt x="168" y="6906"/>
                    <a:pt x="301" y="7273"/>
                  </a:cubicBezTo>
                  <a:cubicBezTo>
                    <a:pt x="468" y="7673"/>
                    <a:pt x="701" y="8040"/>
                    <a:pt x="1002" y="8373"/>
                  </a:cubicBezTo>
                  <a:lnTo>
                    <a:pt x="1268" y="8373"/>
                  </a:lnTo>
                  <a:cubicBezTo>
                    <a:pt x="1569" y="8073"/>
                    <a:pt x="1836" y="7706"/>
                    <a:pt x="2036" y="7339"/>
                  </a:cubicBezTo>
                  <a:cubicBezTo>
                    <a:pt x="2202" y="7006"/>
                    <a:pt x="2336" y="6672"/>
                    <a:pt x="2436" y="6339"/>
                  </a:cubicBezTo>
                  <a:cubicBezTo>
                    <a:pt x="2536" y="6005"/>
                    <a:pt x="2569" y="5638"/>
                    <a:pt x="2536" y="5305"/>
                  </a:cubicBezTo>
                  <a:cubicBezTo>
                    <a:pt x="2469" y="4971"/>
                    <a:pt x="2436" y="4604"/>
                    <a:pt x="2436" y="4271"/>
                  </a:cubicBezTo>
                  <a:cubicBezTo>
                    <a:pt x="2436" y="3937"/>
                    <a:pt x="2436" y="3603"/>
                    <a:pt x="2503" y="3236"/>
                  </a:cubicBezTo>
                  <a:cubicBezTo>
                    <a:pt x="2536" y="2903"/>
                    <a:pt x="2536" y="2569"/>
                    <a:pt x="2569" y="2202"/>
                  </a:cubicBezTo>
                  <a:cubicBezTo>
                    <a:pt x="2669" y="1502"/>
                    <a:pt x="2770" y="801"/>
                    <a:pt x="2903" y="67"/>
                  </a:cubicBezTo>
                  <a:lnTo>
                    <a:pt x="2669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3871840" y="1195264"/>
              <a:ext cx="50393" cy="151725"/>
            </a:xfrm>
            <a:custGeom>
              <a:avLst/>
              <a:gdLst/>
              <a:ahLst/>
              <a:cxnLst/>
              <a:rect l="l" t="t" r="r" b="b"/>
              <a:pathLst>
                <a:path w="2770" h="8340" extrusionOk="0">
                  <a:moveTo>
                    <a:pt x="2236" y="0"/>
                  </a:moveTo>
                  <a:cubicBezTo>
                    <a:pt x="1835" y="167"/>
                    <a:pt x="1468" y="434"/>
                    <a:pt x="1168" y="734"/>
                  </a:cubicBezTo>
                  <a:cubicBezTo>
                    <a:pt x="901" y="1001"/>
                    <a:pt x="635" y="1301"/>
                    <a:pt x="468" y="1635"/>
                  </a:cubicBezTo>
                  <a:cubicBezTo>
                    <a:pt x="268" y="1968"/>
                    <a:pt x="168" y="2335"/>
                    <a:pt x="134" y="2702"/>
                  </a:cubicBezTo>
                  <a:cubicBezTo>
                    <a:pt x="101" y="3103"/>
                    <a:pt x="101" y="3503"/>
                    <a:pt x="67" y="3870"/>
                  </a:cubicBezTo>
                  <a:cubicBezTo>
                    <a:pt x="1" y="4237"/>
                    <a:pt x="1" y="4637"/>
                    <a:pt x="1" y="5004"/>
                  </a:cubicBezTo>
                  <a:cubicBezTo>
                    <a:pt x="1" y="5404"/>
                    <a:pt x="34" y="5771"/>
                    <a:pt x="67" y="6138"/>
                  </a:cubicBezTo>
                  <a:cubicBezTo>
                    <a:pt x="134" y="6905"/>
                    <a:pt x="268" y="7639"/>
                    <a:pt x="468" y="8340"/>
                  </a:cubicBezTo>
                  <a:lnTo>
                    <a:pt x="701" y="8340"/>
                  </a:lnTo>
                  <a:cubicBezTo>
                    <a:pt x="901" y="7639"/>
                    <a:pt x="1035" y="6939"/>
                    <a:pt x="1268" y="6272"/>
                  </a:cubicBezTo>
                  <a:cubicBezTo>
                    <a:pt x="1368" y="5938"/>
                    <a:pt x="1468" y="5604"/>
                    <a:pt x="1569" y="5271"/>
                  </a:cubicBezTo>
                  <a:cubicBezTo>
                    <a:pt x="1702" y="4937"/>
                    <a:pt x="1802" y="4637"/>
                    <a:pt x="1935" y="4303"/>
                  </a:cubicBezTo>
                  <a:cubicBezTo>
                    <a:pt x="2069" y="4003"/>
                    <a:pt x="2236" y="3703"/>
                    <a:pt x="2436" y="3403"/>
                  </a:cubicBezTo>
                  <a:cubicBezTo>
                    <a:pt x="2603" y="3103"/>
                    <a:pt x="2703" y="2769"/>
                    <a:pt x="2736" y="2435"/>
                  </a:cubicBezTo>
                  <a:cubicBezTo>
                    <a:pt x="2769" y="2068"/>
                    <a:pt x="2769" y="1702"/>
                    <a:pt x="2736" y="1335"/>
                  </a:cubicBezTo>
                  <a:cubicBezTo>
                    <a:pt x="2703" y="901"/>
                    <a:pt x="2603" y="467"/>
                    <a:pt x="2436" y="67"/>
                  </a:cubicBezTo>
                  <a:lnTo>
                    <a:pt x="2236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3683111" y="1730505"/>
              <a:ext cx="72843" cy="174175"/>
            </a:xfrm>
            <a:custGeom>
              <a:avLst/>
              <a:gdLst/>
              <a:ahLst/>
              <a:cxnLst/>
              <a:rect l="l" t="t" r="r" b="b"/>
              <a:pathLst>
                <a:path w="4004" h="9574" extrusionOk="0">
                  <a:moveTo>
                    <a:pt x="3803" y="0"/>
                  </a:moveTo>
                  <a:cubicBezTo>
                    <a:pt x="3203" y="634"/>
                    <a:pt x="2636" y="1301"/>
                    <a:pt x="2169" y="2035"/>
                  </a:cubicBezTo>
                  <a:cubicBezTo>
                    <a:pt x="1935" y="2402"/>
                    <a:pt x="1702" y="2769"/>
                    <a:pt x="1468" y="3136"/>
                  </a:cubicBezTo>
                  <a:cubicBezTo>
                    <a:pt x="1235" y="3536"/>
                    <a:pt x="1068" y="3937"/>
                    <a:pt x="901" y="4337"/>
                  </a:cubicBezTo>
                  <a:cubicBezTo>
                    <a:pt x="735" y="4737"/>
                    <a:pt x="501" y="5137"/>
                    <a:pt x="301" y="5571"/>
                  </a:cubicBezTo>
                  <a:cubicBezTo>
                    <a:pt x="134" y="5971"/>
                    <a:pt x="34" y="6438"/>
                    <a:pt x="34" y="6872"/>
                  </a:cubicBezTo>
                  <a:cubicBezTo>
                    <a:pt x="1" y="7339"/>
                    <a:pt x="67" y="7806"/>
                    <a:pt x="201" y="8240"/>
                  </a:cubicBezTo>
                  <a:cubicBezTo>
                    <a:pt x="301" y="8740"/>
                    <a:pt x="534" y="9174"/>
                    <a:pt x="835" y="9574"/>
                  </a:cubicBezTo>
                  <a:lnTo>
                    <a:pt x="1068" y="9574"/>
                  </a:lnTo>
                  <a:cubicBezTo>
                    <a:pt x="1402" y="9240"/>
                    <a:pt x="1669" y="8840"/>
                    <a:pt x="1902" y="8406"/>
                  </a:cubicBezTo>
                  <a:cubicBezTo>
                    <a:pt x="2102" y="8039"/>
                    <a:pt x="2269" y="7673"/>
                    <a:pt x="2402" y="7272"/>
                  </a:cubicBezTo>
                  <a:cubicBezTo>
                    <a:pt x="2469" y="7105"/>
                    <a:pt x="2536" y="6905"/>
                    <a:pt x="2569" y="6705"/>
                  </a:cubicBezTo>
                  <a:cubicBezTo>
                    <a:pt x="2603" y="6505"/>
                    <a:pt x="2636" y="6305"/>
                    <a:pt x="2636" y="6105"/>
                  </a:cubicBezTo>
                  <a:cubicBezTo>
                    <a:pt x="2636" y="5704"/>
                    <a:pt x="2669" y="5304"/>
                    <a:pt x="2736" y="4904"/>
                  </a:cubicBezTo>
                  <a:cubicBezTo>
                    <a:pt x="2803" y="4504"/>
                    <a:pt x="2903" y="4103"/>
                    <a:pt x="2969" y="3736"/>
                  </a:cubicBezTo>
                  <a:cubicBezTo>
                    <a:pt x="3070" y="3336"/>
                    <a:pt x="3170" y="2936"/>
                    <a:pt x="3270" y="2536"/>
                  </a:cubicBezTo>
                  <a:cubicBezTo>
                    <a:pt x="3470" y="1702"/>
                    <a:pt x="3737" y="934"/>
                    <a:pt x="4004" y="100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3842113" y="1885851"/>
              <a:ext cx="61309" cy="211215"/>
            </a:xfrm>
            <a:custGeom>
              <a:avLst/>
              <a:gdLst/>
              <a:ahLst/>
              <a:cxnLst/>
              <a:rect l="l" t="t" r="r" b="b"/>
              <a:pathLst>
                <a:path w="3370" h="11610" extrusionOk="0">
                  <a:moveTo>
                    <a:pt x="267" y="1"/>
                  </a:moveTo>
                  <a:lnTo>
                    <a:pt x="34" y="34"/>
                  </a:lnTo>
                  <a:cubicBezTo>
                    <a:pt x="0" y="1068"/>
                    <a:pt x="0" y="2069"/>
                    <a:pt x="67" y="3070"/>
                  </a:cubicBezTo>
                  <a:cubicBezTo>
                    <a:pt x="100" y="3570"/>
                    <a:pt x="134" y="4104"/>
                    <a:pt x="167" y="4604"/>
                  </a:cubicBezTo>
                  <a:cubicBezTo>
                    <a:pt x="200" y="5105"/>
                    <a:pt x="300" y="5605"/>
                    <a:pt x="367" y="6105"/>
                  </a:cubicBezTo>
                  <a:cubicBezTo>
                    <a:pt x="434" y="6606"/>
                    <a:pt x="467" y="7106"/>
                    <a:pt x="534" y="7640"/>
                  </a:cubicBezTo>
                  <a:cubicBezTo>
                    <a:pt x="601" y="8140"/>
                    <a:pt x="734" y="8640"/>
                    <a:pt x="934" y="9107"/>
                  </a:cubicBezTo>
                  <a:cubicBezTo>
                    <a:pt x="1168" y="9574"/>
                    <a:pt x="1435" y="10008"/>
                    <a:pt x="1735" y="10442"/>
                  </a:cubicBezTo>
                  <a:cubicBezTo>
                    <a:pt x="2068" y="10875"/>
                    <a:pt x="2469" y="11276"/>
                    <a:pt x="2902" y="11609"/>
                  </a:cubicBezTo>
                  <a:lnTo>
                    <a:pt x="3136" y="11542"/>
                  </a:lnTo>
                  <a:cubicBezTo>
                    <a:pt x="3303" y="11009"/>
                    <a:pt x="3369" y="10442"/>
                    <a:pt x="3369" y="9908"/>
                  </a:cubicBezTo>
                  <a:cubicBezTo>
                    <a:pt x="3369" y="9408"/>
                    <a:pt x="3336" y="8907"/>
                    <a:pt x="3269" y="8407"/>
                  </a:cubicBezTo>
                  <a:cubicBezTo>
                    <a:pt x="3203" y="7907"/>
                    <a:pt x="3036" y="7440"/>
                    <a:pt x="2836" y="7006"/>
                  </a:cubicBezTo>
                  <a:cubicBezTo>
                    <a:pt x="2635" y="6539"/>
                    <a:pt x="2435" y="6105"/>
                    <a:pt x="2235" y="5638"/>
                  </a:cubicBezTo>
                  <a:cubicBezTo>
                    <a:pt x="2068" y="5171"/>
                    <a:pt x="1902" y="4704"/>
                    <a:pt x="1735" y="4237"/>
                  </a:cubicBezTo>
                  <a:cubicBezTo>
                    <a:pt x="1601" y="3770"/>
                    <a:pt x="1401" y="3303"/>
                    <a:pt x="1234" y="2836"/>
                  </a:cubicBezTo>
                  <a:cubicBezTo>
                    <a:pt x="901" y="1902"/>
                    <a:pt x="601" y="968"/>
                    <a:pt x="26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4074541" y="1907100"/>
              <a:ext cx="46737" cy="144448"/>
            </a:xfrm>
            <a:custGeom>
              <a:avLst/>
              <a:gdLst/>
              <a:ahLst/>
              <a:cxnLst/>
              <a:rect l="l" t="t" r="r" b="b"/>
              <a:pathLst>
                <a:path w="2569" h="7940" extrusionOk="0">
                  <a:moveTo>
                    <a:pt x="734" y="0"/>
                  </a:moveTo>
                  <a:lnTo>
                    <a:pt x="500" y="34"/>
                  </a:lnTo>
                  <a:lnTo>
                    <a:pt x="200" y="4037"/>
                  </a:lnTo>
                  <a:cubicBezTo>
                    <a:pt x="167" y="4370"/>
                    <a:pt x="133" y="4704"/>
                    <a:pt x="67" y="5037"/>
                  </a:cubicBezTo>
                  <a:cubicBezTo>
                    <a:pt x="0" y="5338"/>
                    <a:pt x="0" y="5671"/>
                    <a:pt x="100" y="6005"/>
                  </a:cubicBezTo>
                  <a:cubicBezTo>
                    <a:pt x="167" y="6338"/>
                    <a:pt x="300" y="6672"/>
                    <a:pt x="467" y="6972"/>
                  </a:cubicBezTo>
                  <a:cubicBezTo>
                    <a:pt x="667" y="7339"/>
                    <a:pt x="934" y="7673"/>
                    <a:pt x="1234" y="7939"/>
                  </a:cubicBezTo>
                  <a:lnTo>
                    <a:pt x="1468" y="7939"/>
                  </a:lnTo>
                  <a:cubicBezTo>
                    <a:pt x="1768" y="7639"/>
                    <a:pt x="2001" y="7306"/>
                    <a:pt x="2202" y="6939"/>
                  </a:cubicBezTo>
                  <a:cubicBezTo>
                    <a:pt x="2335" y="6605"/>
                    <a:pt x="2435" y="6272"/>
                    <a:pt x="2502" y="5905"/>
                  </a:cubicBezTo>
                  <a:cubicBezTo>
                    <a:pt x="2569" y="5571"/>
                    <a:pt x="2535" y="5204"/>
                    <a:pt x="2435" y="4871"/>
                  </a:cubicBezTo>
                  <a:cubicBezTo>
                    <a:pt x="2335" y="4537"/>
                    <a:pt x="2202" y="4203"/>
                    <a:pt x="2135" y="3870"/>
                  </a:cubicBezTo>
                  <a:cubicBezTo>
                    <a:pt x="2068" y="3536"/>
                    <a:pt x="1968" y="3203"/>
                    <a:pt x="1868" y="2869"/>
                  </a:cubicBezTo>
                  <a:cubicBezTo>
                    <a:pt x="1768" y="2536"/>
                    <a:pt x="1668" y="2235"/>
                    <a:pt x="1568" y="1902"/>
                  </a:cubicBezTo>
                  <a:cubicBezTo>
                    <a:pt x="1301" y="1235"/>
                    <a:pt x="1034" y="601"/>
                    <a:pt x="7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3883374" y="1632193"/>
              <a:ext cx="109246" cy="87397"/>
            </a:xfrm>
            <a:custGeom>
              <a:avLst/>
              <a:gdLst/>
              <a:ahLst/>
              <a:cxnLst/>
              <a:rect l="l" t="t" r="r" b="b"/>
              <a:pathLst>
                <a:path w="6005" h="4804" extrusionOk="0">
                  <a:moveTo>
                    <a:pt x="101" y="1"/>
                  </a:moveTo>
                  <a:lnTo>
                    <a:pt x="1" y="234"/>
                  </a:lnTo>
                  <a:cubicBezTo>
                    <a:pt x="468" y="634"/>
                    <a:pt x="935" y="1101"/>
                    <a:pt x="1335" y="1535"/>
                  </a:cubicBezTo>
                  <a:cubicBezTo>
                    <a:pt x="1568" y="1735"/>
                    <a:pt x="1768" y="1969"/>
                    <a:pt x="1969" y="2202"/>
                  </a:cubicBezTo>
                  <a:cubicBezTo>
                    <a:pt x="2169" y="2436"/>
                    <a:pt x="2402" y="2636"/>
                    <a:pt x="2569" y="2869"/>
                  </a:cubicBezTo>
                  <a:cubicBezTo>
                    <a:pt x="2769" y="3103"/>
                    <a:pt x="2936" y="3370"/>
                    <a:pt x="3103" y="3636"/>
                  </a:cubicBezTo>
                  <a:cubicBezTo>
                    <a:pt x="3236" y="3870"/>
                    <a:pt x="3470" y="4070"/>
                    <a:pt x="3737" y="4237"/>
                  </a:cubicBezTo>
                  <a:cubicBezTo>
                    <a:pt x="4003" y="4404"/>
                    <a:pt x="4304" y="4504"/>
                    <a:pt x="4604" y="4604"/>
                  </a:cubicBezTo>
                  <a:cubicBezTo>
                    <a:pt x="4971" y="4737"/>
                    <a:pt x="5371" y="4804"/>
                    <a:pt x="5738" y="4804"/>
                  </a:cubicBezTo>
                  <a:lnTo>
                    <a:pt x="5938" y="4637"/>
                  </a:lnTo>
                  <a:cubicBezTo>
                    <a:pt x="6005" y="3903"/>
                    <a:pt x="5838" y="3136"/>
                    <a:pt x="5404" y="2502"/>
                  </a:cubicBezTo>
                  <a:cubicBezTo>
                    <a:pt x="5238" y="2202"/>
                    <a:pt x="4971" y="2002"/>
                    <a:pt x="4671" y="1835"/>
                  </a:cubicBezTo>
                  <a:cubicBezTo>
                    <a:pt x="4404" y="1668"/>
                    <a:pt x="4070" y="1535"/>
                    <a:pt x="3803" y="1368"/>
                  </a:cubicBezTo>
                  <a:cubicBezTo>
                    <a:pt x="3503" y="1201"/>
                    <a:pt x="3203" y="1068"/>
                    <a:pt x="2903" y="901"/>
                  </a:cubicBezTo>
                  <a:cubicBezTo>
                    <a:pt x="2636" y="768"/>
                    <a:pt x="2302" y="634"/>
                    <a:pt x="2002" y="534"/>
                  </a:cubicBezTo>
                  <a:cubicBezTo>
                    <a:pt x="1402" y="267"/>
                    <a:pt x="768" y="101"/>
                    <a:pt x="1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3806310" y="1377916"/>
              <a:ext cx="49174" cy="178432"/>
            </a:xfrm>
            <a:custGeom>
              <a:avLst/>
              <a:gdLst/>
              <a:ahLst/>
              <a:cxnLst/>
              <a:rect l="l" t="t" r="r" b="b"/>
              <a:pathLst>
                <a:path w="2703" h="9808" extrusionOk="0">
                  <a:moveTo>
                    <a:pt x="534" y="1"/>
                  </a:moveTo>
                  <a:lnTo>
                    <a:pt x="300" y="101"/>
                  </a:lnTo>
                  <a:cubicBezTo>
                    <a:pt x="167" y="568"/>
                    <a:pt x="67" y="1035"/>
                    <a:pt x="34" y="1502"/>
                  </a:cubicBezTo>
                  <a:cubicBezTo>
                    <a:pt x="0" y="1902"/>
                    <a:pt x="0" y="2336"/>
                    <a:pt x="34" y="2736"/>
                  </a:cubicBezTo>
                  <a:cubicBezTo>
                    <a:pt x="67" y="3136"/>
                    <a:pt x="167" y="3537"/>
                    <a:pt x="334" y="3870"/>
                  </a:cubicBezTo>
                  <a:cubicBezTo>
                    <a:pt x="501" y="4237"/>
                    <a:pt x="634" y="4638"/>
                    <a:pt x="734" y="5004"/>
                  </a:cubicBezTo>
                  <a:cubicBezTo>
                    <a:pt x="867" y="5405"/>
                    <a:pt x="968" y="5772"/>
                    <a:pt x="1068" y="6172"/>
                  </a:cubicBezTo>
                  <a:cubicBezTo>
                    <a:pt x="1134" y="6572"/>
                    <a:pt x="1234" y="6973"/>
                    <a:pt x="1334" y="7373"/>
                  </a:cubicBezTo>
                  <a:cubicBezTo>
                    <a:pt x="1501" y="8173"/>
                    <a:pt x="1635" y="9007"/>
                    <a:pt x="1735" y="9808"/>
                  </a:cubicBezTo>
                  <a:lnTo>
                    <a:pt x="1968" y="9808"/>
                  </a:lnTo>
                  <a:cubicBezTo>
                    <a:pt x="2268" y="9007"/>
                    <a:pt x="2435" y="8173"/>
                    <a:pt x="2569" y="7306"/>
                  </a:cubicBezTo>
                  <a:cubicBezTo>
                    <a:pt x="2602" y="6906"/>
                    <a:pt x="2635" y="6439"/>
                    <a:pt x="2669" y="6005"/>
                  </a:cubicBezTo>
                  <a:cubicBezTo>
                    <a:pt x="2702" y="5572"/>
                    <a:pt x="2669" y="5138"/>
                    <a:pt x="2669" y="4704"/>
                  </a:cubicBezTo>
                  <a:lnTo>
                    <a:pt x="2669" y="3370"/>
                  </a:lnTo>
                  <a:cubicBezTo>
                    <a:pt x="2669" y="2936"/>
                    <a:pt x="2569" y="2503"/>
                    <a:pt x="2369" y="2102"/>
                  </a:cubicBezTo>
                  <a:cubicBezTo>
                    <a:pt x="2002" y="1235"/>
                    <a:pt x="1368" y="501"/>
                    <a:pt x="5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4114582" y="1662538"/>
              <a:ext cx="105007" cy="106208"/>
            </a:xfrm>
            <a:custGeom>
              <a:avLst/>
              <a:gdLst/>
              <a:ahLst/>
              <a:cxnLst/>
              <a:rect l="l" t="t" r="r" b="b"/>
              <a:pathLst>
                <a:path w="5772" h="5838" extrusionOk="0">
                  <a:moveTo>
                    <a:pt x="134" y="0"/>
                  </a:moveTo>
                  <a:lnTo>
                    <a:pt x="1" y="201"/>
                  </a:lnTo>
                  <a:cubicBezTo>
                    <a:pt x="401" y="734"/>
                    <a:pt x="835" y="1268"/>
                    <a:pt x="1235" y="1802"/>
                  </a:cubicBezTo>
                  <a:cubicBezTo>
                    <a:pt x="1435" y="2035"/>
                    <a:pt x="1635" y="2302"/>
                    <a:pt x="1835" y="2569"/>
                  </a:cubicBezTo>
                  <a:cubicBezTo>
                    <a:pt x="2002" y="2836"/>
                    <a:pt x="2202" y="3103"/>
                    <a:pt x="2402" y="3369"/>
                  </a:cubicBezTo>
                  <a:cubicBezTo>
                    <a:pt x="2569" y="3636"/>
                    <a:pt x="2736" y="3903"/>
                    <a:pt x="2869" y="4203"/>
                  </a:cubicBezTo>
                  <a:cubicBezTo>
                    <a:pt x="3003" y="4470"/>
                    <a:pt x="3203" y="4737"/>
                    <a:pt x="3470" y="4937"/>
                  </a:cubicBezTo>
                  <a:cubicBezTo>
                    <a:pt x="3737" y="5137"/>
                    <a:pt x="4037" y="5304"/>
                    <a:pt x="4337" y="5471"/>
                  </a:cubicBezTo>
                  <a:cubicBezTo>
                    <a:pt x="4704" y="5638"/>
                    <a:pt x="5104" y="5771"/>
                    <a:pt x="5505" y="5838"/>
                  </a:cubicBezTo>
                  <a:lnTo>
                    <a:pt x="5705" y="5671"/>
                  </a:lnTo>
                  <a:cubicBezTo>
                    <a:pt x="5771" y="5271"/>
                    <a:pt x="5771" y="4837"/>
                    <a:pt x="5705" y="4437"/>
                  </a:cubicBezTo>
                  <a:cubicBezTo>
                    <a:pt x="5638" y="4070"/>
                    <a:pt x="5505" y="3736"/>
                    <a:pt x="5338" y="3403"/>
                  </a:cubicBezTo>
                  <a:cubicBezTo>
                    <a:pt x="5171" y="3069"/>
                    <a:pt x="4937" y="2802"/>
                    <a:pt x="4637" y="2602"/>
                  </a:cubicBezTo>
                  <a:cubicBezTo>
                    <a:pt x="4370" y="2402"/>
                    <a:pt x="4037" y="2202"/>
                    <a:pt x="3770" y="2002"/>
                  </a:cubicBezTo>
                  <a:cubicBezTo>
                    <a:pt x="3503" y="1802"/>
                    <a:pt x="3203" y="1602"/>
                    <a:pt x="2936" y="1401"/>
                  </a:cubicBezTo>
                  <a:cubicBezTo>
                    <a:pt x="2669" y="1201"/>
                    <a:pt x="2336" y="1034"/>
                    <a:pt x="2035" y="868"/>
                  </a:cubicBezTo>
                  <a:cubicBezTo>
                    <a:pt x="1435" y="534"/>
                    <a:pt x="801" y="234"/>
                    <a:pt x="1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4155843" y="1511795"/>
              <a:ext cx="170555" cy="70660"/>
            </a:xfrm>
            <a:custGeom>
              <a:avLst/>
              <a:gdLst/>
              <a:ahLst/>
              <a:cxnLst/>
              <a:rect l="l" t="t" r="r" b="b"/>
              <a:pathLst>
                <a:path w="9375" h="3884" extrusionOk="0">
                  <a:moveTo>
                    <a:pt x="1972" y="1"/>
                  </a:moveTo>
                  <a:cubicBezTo>
                    <a:pt x="1337" y="1"/>
                    <a:pt x="703" y="32"/>
                    <a:pt x="68" y="81"/>
                  </a:cubicBezTo>
                  <a:lnTo>
                    <a:pt x="1" y="314"/>
                  </a:lnTo>
                  <a:cubicBezTo>
                    <a:pt x="801" y="648"/>
                    <a:pt x="1635" y="881"/>
                    <a:pt x="2403" y="1215"/>
                  </a:cubicBezTo>
                  <a:cubicBezTo>
                    <a:pt x="2803" y="1348"/>
                    <a:pt x="3170" y="1482"/>
                    <a:pt x="3537" y="1682"/>
                  </a:cubicBezTo>
                  <a:cubicBezTo>
                    <a:pt x="3904" y="1815"/>
                    <a:pt x="4271" y="1982"/>
                    <a:pt x="4638" y="2182"/>
                  </a:cubicBezTo>
                  <a:cubicBezTo>
                    <a:pt x="4971" y="2349"/>
                    <a:pt x="5305" y="2582"/>
                    <a:pt x="5638" y="2816"/>
                  </a:cubicBezTo>
                  <a:cubicBezTo>
                    <a:pt x="5772" y="2916"/>
                    <a:pt x="5938" y="3049"/>
                    <a:pt x="6105" y="3116"/>
                  </a:cubicBezTo>
                  <a:cubicBezTo>
                    <a:pt x="6272" y="3216"/>
                    <a:pt x="6439" y="3283"/>
                    <a:pt x="6639" y="3350"/>
                  </a:cubicBezTo>
                  <a:lnTo>
                    <a:pt x="7206" y="3550"/>
                  </a:lnTo>
                  <a:cubicBezTo>
                    <a:pt x="7406" y="3583"/>
                    <a:pt x="7606" y="3650"/>
                    <a:pt x="7806" y="3683"/>
                  </a:cubicBezTo>
                  <a:cubicBezTo>
                    <a:pt x="8273" y="3783"/>
                    <a:pt x="8740" y="3850"/>
                    <a:pt x="9207" y="3883"/>
                  </a:cubicBezTo>
                  <a:lnTo>
                    <a:pt x="9374" y="3683"/>
                  </a:lnTo>
                  <a:cubicBezTo>
                    <a:pt x="9274" y="3183"/>
                    <a:pt x="9074" y="2716"/>
                    <a:pt x="8807" y="2315"/>
                  </a:cubicBezTo>
                  <a:cubicBezTo>
                    <a:pt x="8674" y="2115"/>
                    <a:pt x="8507" y="1915"/>
                    <a:pt x="8374" y="1748"/>
                  </a:cubicBezTo>
                  <a:cubicBezTo>
                    <a:pt x="8273" y="1648"/>
                    <a:pt x="8207" y="1582"/>
                    <a:pt x="8107" y="1482"/>
                  </a:cubicBezTo>
                  <a:lnTo>
                    <a:pt x="7840" y="1248"/>
                  </a:lnTo>
                  <a:cubicBezTo>
                    <a:pt x="7673" y="1115"/>
                    <a:pt x="7473" y="981"/>
                    <a:pt x="7273" y="881"/>
                  </a:cubicBezTo>
                  <a:cubicBezTo>
                    <a:pt x="7073" y="781"/>
                    <a:pt x="6839" y="714"/>
                    <a:pt x="6606" y="648"/>
                  </a:cubicBezTo>
                  <a:cubicBezTo>
                    <a:pt x="6172" y="514"/>
                    <a:pt x="5705" y="447"/>
                    <a:pt x="5271" y="347"/>
                  </a:cubicBezTo>
                  <a:cubicBezTo>
                    <a:pt x="4838" y="247"/>
                    <a:pt x="4404" y="181"/>
                    <a:pt x="3937" y="114"/>
                  </a:cubicBezTo>
                  <a:cubicBezTo>
                    <a:pt x="3503" y="47"/>
                    <a:pt x="3070" y="47"/>
                    <a:pt x="2669" y="14"/>
                  </a:cubicBezTo>
                  <a:cubicBezTo>
                    <a:pt x="2437" y="5"/>
                    <a:pt x="2205" y="1"/>
                    <a:pt x="197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3929492" y="1409480"/>
              <a:ext cx="82558" cy="79519"/>
            </a:xfrm>
            <a:custGeom>
              <a:avLst/>
              <a:gdLst/>
              <a:ahLst/>
              <a:cxnLst/>
              <a:rect l="l" t="t" r="r" b="b"/>
              <a:pathLst>
                <a:path w="4538" h="4371" extrusionOk="0">
                  <a:moveTo>
                    <a:pt x="3336" y="0"/>
                  </a:moveTo>
                  <a:cubicBezTo>
                    <a:pt x="3070" y="34"/>
                    <a:pt x="2769" y="101"/>
                    <a:pt x="2502" y="201"/>
                  </a:cubicBezTo>
                  <a:cubicBezTo>
                    <a:pt x="2269" y="334"/>
                    <a:pt x="2069" y="501"/>
                    <a:pt x="1935" y="734"/>
                  </a:cubicBezTo>
                  <a:cubicBezTo>
                    <a:pt x="1769" y="968"/>
                    <a:pt x="1635" y="1201"/>
                    <a:pt x="1502" y="1401"/>
                  </a:cubicBezTo>
                  <a:lnTo>
                    <a:pt x="1068" y="2069"/>
                  </a:lnTo>
                  <a:cubicBezTo>
                    <a:pt x="935" y="2302"/>
                    <a:pt x="801" y="2536"/>
                    <a:pt x="668" y="2769"/>
                  </a:cubicBezTo>
                  <a:cubicBezTo>
                    <a:pt x="401" y="3236"/>
                    <a:pt x="201" y="3703"/>
                    <a:pt x="1" y="4203"/>
                  </a:cubicBezTo>
                  <a:lnTo>
                    <a:pt x="201" y="4370"/>
                  </a:lnTo>
                  <a:cubicBezTo>
                    <a:pt x="634" y="4103"/>
                    <a:pt x="1068" y="3837"/>
                    <a:pt x="1535" y="3603"/>
                  </a:cubicBezTo>
                  <a:lnTo>
                    <a:pt x="2169" y="3203"/>
                  </a:lnTo>
                  <a:cubicBezTo>
                    <a:pt x="2369" y="3069"/>
                    <a:pt x="2603" y="2969"/>
                    <a:pt x="2803" y="2836"/>
                  </a:cubicBezTo>
                  <a:cubicBezTo>
                    <a:pt x="3036" y="2736"/>
                    <a:pt x="3236" y="2636"/>
                    <a:pt x="3503" y="2536"/>
                  </a:cubicBezTo>
                  <a:cubicBezTo>
                    <a:pt x="3703" y="2436"/>
                    <a:pt x="3903" y="2302"/>
                    <a:pt x="4037" y="2102"/>
                  </a:cubicBezTo>
                  <a:cubicBezTo>
                    <a:pt x="4170" y="1868"/>
                    <a:pt x="4304" y="1635"/>
                    <a:pt x="4370" y="1368"/>
                  </a:cubicBezTo>
                  <a:cubicBezTo>
                    <a:pt x="4471" y="1035"/>
                    <a:pt x="4537" y="701"/>
                    <a:pt x="4537" y="367"/>
                  </a:cubicBezTo>
                  <a:lnTo>
                    <a:pt x="4404" y="167"/>
                  </a:lnTo>
                  <a:cubicBezTo>
                    <a:pt x="4070" y="34"/>
                    <a:pt x="3703" y="0"/>
                    <a:pt x="3336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3882155" y="1485343"/>
              <a:ext cx="54632" cy="71624"/>
            </a:xfrm>
            <a:custGeom>
              <a:avLst/>
              <a:gdLst/>
              <a:ahLst/>
              <a:cxnLst/>
              <a:rect l="l" t="t" r="r" b="b"/>
              <a:pathLst>
                <a:path w="3003" h="3937" extrusionOk="0">
                  <a:moveTo>
                    <a:pt x="2069" y="0"/>
                  </a:moveTo>
                  <a:cubicBezTo>
                    <a:pt x="1936" y="0"/>
                    <a:pt x="1802" y="0"/>
                    <a:pt x="1669" y="33"/>
                  </a:cubicBezTo>
                  <a:cubicBezTo>
                    <a:pt x="1435" y="67"/>
                    <a:pt x="1235" y="134"/>
                    <a:pt x="1035" y="267"/>
                  </a:cubicBezTo>
                  <a:cubicBezTo>
                    <a:pt x="835" y="367"/>
                    <a:pt x="701" y="534"/>
                    <a:pt x="668" y="734"/>
                  </a:cubicBezTo>
                  <a:cubicBezTo>
                    <a:pt x="635" y="934"/>
                    <a:pt x="568" y="1168"/>
                    <a:pt x="501" y="1368"/>
                  </a:cubicBezTo>
                  <a:cubicBezTo>
                    <a:pt x="434" y="1535"/>
                    <a:pt x="368" y="1735"/>
                    <a:pt x="301" y="1935"/>
                  </a:cubicBezTo>
                  <a:cubicBezTo>
                    <a:pt x="268" y="2135"/>
                    <a:pt x="201" y="2368"/>
                    <a:pt x="168" y="2535"/>
                  </a:cubicBezTo>
                  <a:cubicBezTo>
                    <a:pt x="68" y="2969"/>
                    <a:pt x="1" y="3369"/>
                    <a:pt x="1" y="3803"/>
                  </a:cubicBezTo>
                  <a:lnTo>
                    <a:pt x="201" y="3936"/>
                  </a:lnTo>
                  <a:cubicBezTo>
                    <a:pt x="568" y="3669"/>
                    <a:pt x="868" y="3436"/>
                    <a:pt x="1202" y="3202"/>
                  </a:cubicBezTo>
                  <a:cubicBezTo>
                    <a:pt x="1335" y="3069"/>
                    <a:pt x="1502" y="2969"/>
                    <a:pt x="1669" y="2835"/>
                  </a:cubicBezTo>
                  <a:lnTo>
                    <a:pt x="2102" y="2469"/>
                  </a:lnTo>
                  <a:cubicBezTo>
                    <a:pt x="2269" y="2368"/>
                    <a:pt x="2436" y="2268"/>
                    <a:pt x="2603" y="2168"/>
                  </a:cubicBezTo>
                  <a:cubicBezTo>
                    <a:pt x="2769" y="2068"/>
                    <a:pt x="2903" y="1935"/>
                    <a:pt x="2936" y="1735"/>
                  </a:cubicBezTo>
                  <a:cubicBezTo>
                    <a:pt x="3003" y="1535"/>
                    <a:pt x="3003" y="1301"/>
                    <a:pt x="3003" y="1101"/>
                  </a:cubicBezTo>
                  <a:cubicBezTo>
                    <a:pt x="2970" y="967"/>
                    <a:pt x="2970" y="801"/>
                    <a:pt x="2936" y="667"/>
                  </a:cubicBezTo>
                  <a:lnTo>
                    <a:pt x="2870" y="434"/>
                  </a:lnTo>
                  <a:lnTo>
                    <a:pt x="2836" y="334"/>
                  </a:lnTo>
                  <a:lnTo>
                    <a:pt x="2769" y="167"/>
                  </a:lnTo>
                  <a:lnTo>
                    <a:pt x="2603" y="33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3542938" y="1372822"/>
              <a:ext cx="161440" cy="75517"/>
            </a:xfrm>
            <a:custGeom>
              <a:avLst/>
              <a:gdLst/>
              <a:ahLst/>
              <a:cxnLst/>
              <a:rect l="l" t="t" r="r" b="b"/>
              <a:pathLst>
                <a:path w="8874" h="4151" extrusionOk="0">
                  <a:moveTo>
                    <a:pt x="2287" y="1"/>
                  </a:moveTo>
                  <a:cubicBezTo>
                    <a:pt x="1969" y="1"/>
                    <a:pt x="1652" y="32"/>
                    <a:pt x="1334" y="81"/>
                  </a:cubicBezTo>
                  <a:cubicBezTo>
                    <a:pt x="867" y="181"/>
                    <a:pt x="434" y="381"/>
                    <a:pt x="34" y="648"/>
                  </a:cubicBezTo>
                  <a:lnTo>
                    <a:pt x="0" y="881"/>
                  </a:lnTo>
                  <a:cubicBezTo>
                    <a:pt x="334" y="1215"/>
                    <a:pt x="667" y="1515"/>
                    <a:pt x="1034" y="1782"/>
                  </a:cubicBezTo>
                  <a:cubicBezTo>
                    <a:pt x="1368" y="2015"/>
                    <a:pt x="1701" y="2182"/>
                    <a:pt x="2068" y="2349"/>
                  </a:cubicBezTo>
                  <a:cubicBezTo>
                    <a:pt x="2235" y="2416"/>
                    <a:pt x="2435" y="2482"/>
                    <a:pt x="2602" y="2549"/>
                  </a:cubicBezTo>
                  <a:cubicBezTo>
                    <a:pt x="2769" y="2583"/>
                    <a:pt x="2969" y="2616"/>
                    <a:pt x="3136" y="2649"/>
                  </a:cubicBezTo>
                  <a:cubicBezTo>
                    <a:pt x="3536" y="2649"/>
                    <a:pt x="3903" y="2716"/>
                    <a:pt x="4270" y="2783"/>
                  </a:cubicBezTo>
                  <a:cubicBezTo>
                    <a:pt x="4637" y="2849"/>
                    <a:pt x="5004" y="2949"/>
                    <a:pt x="5371" y="3050"/>
                  </a:cubicBezTo>
                  <a:cubicBezTo>
                    <a:pt x="5738" y="3150"/>
                    <a:pt x="6138" y="3250"/>
                    <a:pt x="6505" y="3383"/>
                  </a:cubicBezTo>
                  <a:cubicBezTo>
                    <a:pt x="7239" y="3583"/>
                    <a:pt x="7973" y="3883"/>
                    <a:pt x="8740" y="4150"/>
                  </a:cubicBezTo>
                  <a:lnTo>
                    <a:pt x="8873" y="3984"/>
                  </a:lnTo>
                  <a:cubicBezTo>
                    <a:pt x="8339" y="3350"/>
                    <a:pt x="7706" y="2816"/>
                    <a:pt x="7072" y="2316"/>
                  </a:cubicBezTo>
                  <a:cubicBezTo>
                    <a:pt x="6738" y="2049"/>
                    <a:pt x="6405" y="1815"/>
                    <a:pt x="6038" y="1582"/>
                  </a:cubicBezTo>
                  <a:cubicBezTo>
                    <a:pt x="5704" y="1348"/>
                    <a:pt x="5337" y="1182"/>
                    <a:pt x="4970" y="981"/>
                  </a:cubicBezTo>
                  <a:cubicBezTo>
                    <a:pt x="4570" y="748"/>
                    <a:pt x="4237" y="548"/>
                    <a:pt x="3836" y="348"/>
                  </a:cubicBezTo>
                  <a:cubicBezTo>
                    <a:pt x="3469" y="147"/>
                    <a:pt x="3069" y="47"/>
                    <a:pt x="2635" y="14"/>
                  </a:cubicBezTo>
                  <a:cubicBezTo>
                    <a:pt x="2519" y="5"/>
                    <a:pt x="2403" y="1"/>
                    <a:pt x="228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3701922" y="1445065"/>
              <a:ext cx="118360" cy="127675"/>
            </a:xfrm>
            <a:custGeom>
              <a:avLst/>
              <a:gdLst/>
              <a:ahLst/>
              <a:cxnLst/>
              <a:rect l="l" t="t" r="r" b="b"/>
              <a:pathLst>
                <a:path w="6506" h="7018" extrusionOk="0">
                  <a:moveTo>
                    <a:pt x="471" y="0"/>
                  </a:moveTo>
                  <a:cubicBezTo>
                    <a:pt x="358" y="0"/>
                    <a:pt x="246" y="4"/>
                    <a:pt x="134" y="13"/>
                  </a:cubicBezTo>
                  <a:lnTo>
                    <a:pt x="1" y="213"/>
                  </a:lnTo>
                  <a:cubicBezTo>
                    <a:pt x="101" y="646"/>
                    <a:pt x="301" y="1080"/>
                    <a:pt x="501" y="1480"/>
                  </a:cubicBezTo>
                  <a:cubicBezTo>
                    <a:pt x="701" y="1814"/>
                    <a:pt x="901" y="2147"/>
                    <a:pt x="1135" y="2448"/>
                  </a:cubicBezTo>
                  <a:cubicBezTo>
                    <a:pt x="1368" y="2748"/>
                    <a:pt x="1669" y="2981"/>
                    <a:pt x="1969" y="3181"/>
                  </a:cubicBezTo>
                  <a:cubicBezTo>
                    <a:pt x="2302" y="3382"/>
                    <a:pt x="2636" y="3582"/>
                    <a:pt x="2936" y="3849"/>
                  </a:cubicBezTo>
                  <a:cubicBezTo>
                    <a:pt x="3236" y="4082"/>
                    <a:pt x="3503" y="4316"/>
                    <a:pt x="3803" y="4582"/>
                  </a:cubicBezTo>
                  <a:cubicBezTo>
                    <a:pt x="4070" y="4816"/>
                    <a:pt x="4371" y="5083"/>
                    <a:pt x="4671" y="5350"/>
                  </a:cubicBezTo>
                  <a:cubicBezTo>
                    <a:pt x="5238" y="5883"/>
                    <a:pt x="5772" y="6450"/>
                    <a:pt x="6339" y="7018"/>
                  </a:cubicBezTo>
                  <a:lnTo>
                    <a:pt x="6505" y="6917"/>
                  </a:lnTo>
                  <a:cubicBezTo>
                    <a:pt x="6305" y="6150"/>
                    <a:pt x="6005" y="5383"/>
                    <a:pt x="5638" y="4649"/>
                  </a:cubicBezTo>
                  <a:cubicBezTo>
                    <a:pt x="5438" y="4282"/>
                    <a:pt x="5238" y="3915"/>
                    <a:pt x="5038" y="3548"/>
                  </a:cubicBezTo>
                  <a:cubicBezTo>
                    <a:pt x="4838" y="3181"/>
                    <a:pt x="4571" y="2848"/>
                    <a:pt x="4337" y="2514"/>
                  </a:cubicBezTo>
                  <a:cubicBezTo>
                    <a:pt x="4104" y="2181"/>
                    <a:pt x="3870" y="1814"/>
                    <a:pt x="3637" y="1480"/>
                  </a:cubicBezTo>
                  <a:cubicBezTo>
                    <a:pt x="3403" y="1147"/>
                    <a:pt x="3103" y="846"/>
                    <a:pt x="2736" y="646"/>
                  </a:cubicBezTo>
                  <a:cubicBezTo>
                    <a:pt x="2064" y="208"/>
                    <a:pt x="1264" y="0"/>
                    <a:pt x="47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62"/>
            <p:cNvSpPr/>
            <p:nvPr/>
          </p:nvSpPr>
          <p:spPr>
            <a:xfrm>
              <a:off x="3340855" y="1548453"/>
              <a:ext cx="107427" cy="71260"/>
            </a:xfrm>
            <a:custGeom>
              <a:avLst/>
              <a:gdLst/>
              <a:ahLst/>
              <a:cxnLst/>
              <a:rect l="l" t="t" r="r" b="b"/>
              <a:pathLst>
                <a:path w="5905" h="3917" extrusionOk="0">
                  <a:moveTo>
                    <a:pt x="5804" y="0"/>
                  </a:moveTo>
                  <a:cubicBezTo>
                    <a:pt x="5204" y="67"/>
                    <a:pt x="4604" y="167"/>
                    <a:pt x="4036" y="334"/>
                  </a:cubicBezTo>
                  <a:cubicBezTo>
                    <a:pt x="3736" y="434"/>
                    <a:pt x="3436" y="501"/>
                    <a:pt x="3169" y="601"/>
                  </a:cubicBezTo>
                  <a:cubicBezTo>
                    <a:pt x="2869" y="701"/>
                    <a:pt x="2602" y="801"/>
                    <a:pt x="2335" y="934"/>
                  </a:cubicBezTo>
                  <a:cubicBezTo>
                    <a:pt x="2035" y="1034"/>
                    <a:pt x="1735" y="1134"/>
                    <a:pt x="1468" y="1234"/>
                  </a:cubicBezTo>
                  <a:cubicBezTo>
                    <a:pt x="1168" y="1335"/>
                    <a:pt x="934" y="1501"/>
                    <a:pt x="734" y="1735"/>
                  </a:cubicBezTo>
                  <a:cubicBezTo>
                    <a:pt x="267" y="2269"/>
                    <a:pt x="34" y="2936"/>
                    <a:pt x="0" y="3636"/>
                  </a:cubicBezTo>
                  <a:lnTo>
                    <a:pt x="167" y="3836"/>
                  </a:lnTo>
                  <a:cubicBezTo>
                    <a:pt x="436" y="3885"/>
                    <a:pt x="704" y="3916"/>
                    <a:pt x="973" y="3916"/>
                  </a:cubicBezTo>
                  <a:cubicBezTo>
                    <a:pt x="1071" y="3916"/>
                    <a:pt x="1170" y="3912"/>
                    <a:pt x="1268" y="3903"/>
                  </a:cubicBezTo>
                  <a:cubicBezTo>
                    <a:pt x="1568" y="3870"/>
                    <a:pt x="1868" y="3803"/>
                    <a:pt x="2168" y="3670"/>
                  </a:cubicBezTo>
                  <a:cubicBezTo>
                    <a:pt x="2402" y="3569"/>
                    <a:pt x="2635" y="3403"/>
                    <a:pt x="2802" y="3203"/>
                  </a:cubicBezTo>
                  <a:cubicBezTo>
                    <a:pt x="3002" y="2969"/>
                    <a:pt x="3169" y="2769"/>
                    <a:pt x="3369" y="2535"/>
                  </a:cubicBezTo>
                  <a:lnTo>
                    <a:pt x="3970" y="1968"/>
                  </a:lnTo>
                  <a:cubicBezTo>
                    <a:pt x="4203" y="1768"/>
                    <a:pt x="4403" y="1601"/>
                    <a:pt x="4604" y="1401"/>
                  </a:cubicBezTo>
                  <a:cubicBezTo>
                    <a:pt x="5037" y="1001"/>
                    <a:pt x="5437" y="634"/>
                    <a:pt x="5904" y="234"/>
                  </a:cubicBezTo>
                  <a:lnTo>
                    <a:pt x="5804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62"/>
            <p:cNvSpPr/>
            <p:nvPr/>
          </p:nvSpPr>
          <p:spPr>
            <a:xfrm>
              <a:off x="3446445" y="1510831"/>
              <a:ext cx="175994" cy="47191"/>
            </a:xfrm>
            <a:custGeom>
              <a:avLst/>
              <a:gdLst/>
              <a:ahLst/>
              <a:cxnLst/>
              <a:rect l="l" t="t" r="r" b="b"/>
              <a:pathLst>
                <a:path w="9674" h="2594" extrusionOk="0">
                  <a:moveTo>
                    <a:pt x="3369" y="0"/>
                  </a:moveTo>
                  <a:cubicBezTo>
                    <a:pt x="2936" y="0"/>
                    <a:pt x="2502" y="67"/>
                    <a:pt x="2069" y="234"/>
                  </a:cubicBezTo>
                  <a:cubicBezTo>
                    <a:pt x="1668" y="434"/>
                    <a:pt x="1268" y="667"/>
                    <a:pt x="934" y="934"/>
                  </a:cubicBezTo>
                  <a:cubicBezTo>
                    <a:pt x="534" y="1268"/>
                    <a:pt x="234" y="1635"/>
                    <a:pt x="0" y="2068"/>
                  </a:cubicBezTo>
                  <a:lnTo>
                    <a:pt x="100" y="2302"/>
                  </a:lnTo>
                  <a:cubicBezTo>
                    <a:pt x="334" y="2368"/>
                    <a:pt x="567" y="2435"/>
                    <a:pt x="834" y="2469"/>
                  </a:cubicBezTo>
                  <a:cubicBezTo>
                    <a:pt x="1034" y="2535"/>
                    <a:pt x="1235" y="2535"/>
                    <a:pt x="1468" y="2569"/>
                  </a:cubicBezTo>
                  <a:cubicBezTo>
                    <a:pt x="1668" y="2585"/>
                    <a:pt x="1868" y="2594"/>
                    <a:pt x="2069" y="2594"/>
                  </a:cubicBezTo>
                  <a:cubicBezTo>
                    <a:pt x="2269" y="2594"/>
                    <a:pt x="2469" y="2585"/>
                    <a:pt x="2669" y="2569"/>
                  </a:cubicBezTo>
                  <a:cubicBezTo>
                    <a:pt x="3036" y="2535"/>
                    <a:pt x="3436" y="2469"/>
                    <a:pt x="3770" y="2335"/>
                  </a:cubicBezTo>
                  <a:cubicBezTo>
                    <a:pt x="4137" y="2168"/>
                    <a:pt x="4504" y="2035"/>
                    <a:pt x="4904" y="1935"/>
                  </a:cubicBezTo>
                  <a:cubicBezTo>
                    <a:pt x="5271" y="1835"/>
                    <a:pt x="5671" y="1735"/>
                    <a:pt x="6071" y="1668"/>
                  </a:cubicBezTo>
                  <a:lnTo>
                    <a:pt x="7239" y="1401"/>
                  </a:lnTo>
                  <a:cubicBezTo>
                    <a:pt x="8039" y="1201"/>
                    <a:pt x="8873" y="1001"/>
                    <a:pt x="9674" y="767"/>
                  </a:cubicBezTo>
                  <a:lnTo>
                    <a:pt x="9641" y="534"/>
                  </a:lnTo>
                  <a:cubicBezTo>
                    <a:pt x="8807" y="400"/>
                    <a:pt x="8006" y="300"/>
                    <a:pt x="7172" y="200"/>
                  </a:cubicBezTo>
                  <a:lnTo>
                    <a:pt x="5905" y="67"/>
                  </a:lnTo>
                  <a:cubicBezTo>
                    <a:pt x="5504" y="67"/>
                    <a:pt x="5071" y="33"/>
                    <a:pt x="4670" y="33"/>
                  </a:cubicBezTo>
                  <a:cubicBezTo>
                    <a:pt x="4237" y="33"/>
                    <a:pt x="3803" y="0"/>
                    <a:pt x="3369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651565" y="1512177"/>
              <a:ext cx="160822" cy="79374"/>
            </a:xfrm>
            <a:custGeom>
              <a:avLst/>
              <a:gdLst/>
              <a:ahLst/>
              <a:cxnLst/>
              <a:rect l="l" t="t" r="r" b="b"/>
              <a:pathLst>
                <a:path w="8840" h="4363" extrusionOk="0">
                  <a:moveTo>
                    <a:pt x="2196" y="1"/>
                  </a:moveTo>
                  <a:cubicBezTo>
                    <a:pt x="1432" y="1"/>
                    <a:pt x="698" y="200"/>
                    <a:pt x="33" y="560"/>
                  </a:cubicBezTo>
                  <a:lnTo>
                    <a:pt x="0" y="793"/>
                  </a:lnTo>
                  <a:cubicBezTo>
                    <a:pt x="267" y="1160"/>
                    <a:pt x="601" y="1494"/>
                    <a:pt x="1001" y="1761"/>
                  </a:cubicBezTo>
                  <a:cubicBezTo>
                    <a:pt x="1301" y="1994"/>
                    <a:pt x="1635" y="2194"/>
                    <a:pt x="2002" y="2361"/>
                  </a:cubicBezTo>
                  <a:cubicBezTo>
                    <a:pt x="2335" y="2528"/>
                    <a:pt x="2702" y="2628"/>
                    <a:pt x="3069" y="2695"/>
                  </a:cubicBezTo>
                  <a:cubicBezTo>
                    <a:pt x="3469" y="2728"/>
                    <a:pt x="3836" y="2795"/>
                    <a:pt x="4236" y="2862"/>
                  </a:cubicBezTo>
                  <a:cubicBezTo>
                    <a:pt x="4603" y="2962"/>
                    <a:pt x="4970" y="3062"/>
                    <a:pt x="5337" y="3195"/>
                  </a:cubicBezTo>
                  <a:cubicBezTo>
                    <a:pt x="5704" y="3295"/>
                    <a:pt x="6071" y="3395"/>
                    <a:pt x="6438" y="3529"/>
                  </a:cubicBezTo>
                  <a:cubicBezTo>
                    <a:pt x="7205" y="3762"/>
                    <a:pt x="7939" y="4029"/>
                    <a:pt x="8673" y="4363"/>
                  </a:cubicBezTo>
                  <a:lnTo>
                    <a:pt x="8840" y="4162"/>
                  </a:lnTo>
                  <a:cubicBezTo>
                    <a:pt x="8273" y="3529"/>
                    <a:pt x="7672" y="2962"/>
                    <a:pt x="7038" y="2461"/>
                  </a:cubicBezTo>
                  <a:cubicBezTo>
                    <a:pt x="6705" y="2194"/>
                    <a:pt x="6371" y="1961"/>
                    <a:pt x="6038" y="1727"/>
                  </a:cubicBezTo>
                  <a:cubicBezTo>
                    <a:pt x="5671" y="1494"/>
                    <a:pt x="5304" y="1294"/>
                    <a:pt x="4937" y="1094"/>
                  </a:cubicBezTo>
                  <a:cubicBezTo>
                    <a:pt x="4603" y="860"/>
                    <a:pt x="4236" y="660"/>
                    <a:pt x="3870" y="426"/>
                  </a:cubicBezTo>
                  <a:cubicBezTo>
                    <a:pt x="3503" y="226"/>
                    <a:pt x="3069" y="93"/>
                    <a:pt x="2669" y="26"/>
                  </a:cubicBezTo>
                  <a:cubicBezTo>
                    <a:pt x="2510" y="9"/>
                    <a:pt x="2352" y="1"/>
                    <a:pt x="2196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3387574" y="1762670"/>
              <a:ext cx="52212" cy="69805"/>
            </a:xfrm>
            <a:custGeom>
              <a:avLst/>
              <a:gdLst/>
              <a:ahLst/>
              <a:cxnLst/>
              <a:rect l="l" t="t" r="r" b="b"/>
              <a:pathLst>
                <a:path w="2870" h="3837" extrusionOk="0">
                  <a:moveTo>
                    <a:pt x="2669" y="0"/>
                  </a:moveTo>
                  <a:cubicBezTo>
                    <a:pt x="2336" y="167"/>
                    <a:pt x="2002" y="401"/>
                    <a:pt x="1669" y="634"/>
                  </a:cubicBezTo>
                  <a:lnTo>
                    <a:pt x="1202" y="1001"/>
                  </a:lnTo>
                  <a:cubicBezTo>
                    <a:pt x="1035" y="1134"/>
                    <a:pt x="901" y="1235"/>
                    <a:pt x="768" y="1401"/>
                  </a:cubicBezTo>
                  <a:cubicBezTo>
                    <a:pt x="635" y="1535"/>
                    <a:pt x="468" y="1635"/>
                    <a:pt x="301" y="1768"/>
                  </a:cubicBezTo>
                  <a:cubicBezTo>
                    <a:pt x="134" y="1868"/>
                    <a:pt x="34" y="2035"/>
                    <a:pt x="1" y="2235"/>
                  </a:cubicBezTo>
                  <a:cubicBezTo>
                    <a:pt x="1" y="2469"/>
                    <a:pt x="1" y="2702"/>
                    <a:pt x="67" y="2902"/>
                  </a:cubicBezTo>
                  <a:cubicBezTo>
                    <a:pt x="101" y="3036"/>
                    <a:pt x="168" y="3169"/>
                    <a:pt x="201" y="3269"/>
                  </a:cubicBezTo>
                  <a:lnTo>
                    <a:pt x="334" y="3503"/>
                  </a:lnTo>
                  <a:lnTo>
                    <a:pt x="401" y="3603"/>
                  </a:lnTo>
                  <a:lnTo>
                    <a:pt x="468" y="3703"/>
                  </a:lnTo>
                  <a:lnTo>
                    <a:pt x="701" y="3836"/>
                  </a:lnTo>
                  <a:lnTo>
                    <a:pt x="968" y="3836"/>
                  </a:lnTo>
                  <a:lnTo>
                    <a:pt x="1202" y="3803"/>
                  </a:lnTo>
                  <a:cubicBezTo>
                    <a:pt x="1335" y="3770"/>
                    <a:pt x="1468" y="3736"/>
                    <a:pt x="1569" y="3703"/>
                  </a:cubicBezTo>
                  <a:cubicBezTo>
                    <a:pt x="1802" y="3636"/>
                    <a:pt x="1969" y="3536"/>
                    <a:pt x="2136" y="3403"/>
                  </a:cubicBezTo>
                  <a:cubicBezTo>
                    <a:pt x="2302" y="3303"/>
                    <a:pt x="2369" y="3136"/>
                    <a:pt x="2369" y="2936"/>
                  </a:cubicBezTo>
                  <a:cubicBezTo>
                    <a:pt x="2402" y="2769"/>
                    <a:pt x="2402" y="2569"/>
                    <a:pt x="2436" y="2369"/>
                  </a:cubicBezTo>
                  <a:lnTo>
                    <a:pt x="2569" y="1835"/>
                  </a:lnTo>
                  <a:lnTo>
                    <a:pt x="2669" y="1301"/>
                  </a:lnTo>
                  <a:cubicBezTo>
                    <a:pt x="2736" y="934"/>
                    <a:pt x="2836" y="534"/>
                    <a:pt x="2869" y="167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431872" y="1694702"/>
              <a:ext cx="67385" cy="70405"/>
            </a:xfrm>
            <a:custGeom>
              <a:avLst/>
              <a:gdLst/>
              <a:ahLst/>
              <a:cxnLst/>
              <a:rect l="l" t="t" r="r" b="b"/>
              <a:pathLst>
                <a:path w="3704" h="3870" extrusionOk="0">
                  <a:moveTo>
                    <a:pt x="3537" y="0"/>
                  </a:moveTo>
                  <a:cubicBezTo>
                    <a:pt x="3103" y="134"/>
                    <a:pt x="2703" y="334"/>
                    <a:pt x="2302" y="534"/>
                  </a:cubicBezTo>
                  <a:cubicBezTo>
                    <a:pt x="2102" y="634"/>
                    <a:pt x="1869" y="734"/>
                    <a:pt x="1702" y="868"/>
                  </a:cubicBezTo>
                  <a:cubicBezTo>
                    <a:pt x="1535" y="968"/>
                    <a:pt x="1335" y="1101"/>
                    <a:pt x="1168" y="1235"/>
                  </a:cubicBezTo>
                  <a:cubicBezTo>
                    <a:pt x="968" y="1368"/>
                    <a:pt x="735" y="1468"/>
                    <a:pt x="568" y="1568"/>
                  </a:cubicBezTo>
                  <a:cubicBezTo>
                    <a:pt x="368" y="1668"/>
                    <a:pt x="201" y="1868"/>
                    <a:pt x="134" y="2068"/>
                  </a:cubicBezTo>
                  <a:cubicBezTo>
                    <a:pt x="68" y="2302"/>
                    <a:pt x="1" y="2569"/>
                    <a:pt x="34" y="2802"/>
                  </a:cubicBezTo>
                  <a:cubicBezTo>
                    <a:pt x="34" y="2936"/>
                    <a:pt x="34" y="3103"/>
                    <a:pt x="68" y="3236"/>
                  </a:cubicBezTo>
                  <a:lnTo>
                    <a:pt x="134" y="3469"/>
                  </a:lnTo>
                  <a:lnTo>
                    <a:pt x="201" y="3603"/>
                  </a:lnTo>
                  <a:lnTo>
                    <a:pt x="234" y="3736"/>
                  </a:lnTo>
                  <a:lnTo>
                    <a:pt x="434" y="3870"/>
                  </a:lnTo>
                  <a:lnTo>
                    <a:pt x="968" y="3870"/>
                  </a:lnTo>
                  <a:cubicBezTo>
                    <a:pt x="1102" y="3870"/>
                    <a:pt x="1235" y="3836"/>
                    <a:pt x="1402" y="3803"/>
                  </a:cubicBezTo>
                  <a:cubicBezTo>
                    <a:pt x="1602" y="3770"/>
                    <a:pt x="1835" y="3670"/>
                    <a:pt x="2036" y="3536"/>
                  </a:cubicBezTo>
                  <a:cubicBezTo>
                    <a:pt x="2202" y="3436"/>
                    <a:pt x="2336" y="3269"/>
                    <a:pt x="2403" y="3069"/>
                  </a:cubicBezTo>
                  <a:cubicBezTo>
                    <a:pt x="2436" y="2869"/>
                    <a:pt x="2536" y="2669"/>
                    <a:pt x="2603" y="2469"/>
                  </a:cubicBezTo>
                  <a:lnTo>
                    <a:pt x="2903" y="1935"/>
                  </a:lnTo>
                  <a:cubicBezTo>
                    <a:pt x="2970" y="1735"/>
                    <a:pt x="3070" y="1535"/>
                    <a:pt x="3170" y="1368"/>
                  </a:cubicBezTo>
                  <a:cubicBezTo>
                    <a:pt x="3337" y="968"/>
                    <a:pt x="3537" y="567"/>
                    <a:pt x="3703" y="167"/>
                  </a:cubicBezTo>
                  <a:lnTo>
                    <a:pt x="3537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3496820" y="1618840"/>
              <a:ext cx="132296" cy="79137"/>
            </a:xfrm>
            <a:custGeom>
              <a:avLst/>
              <a:gdLst/>
              <a:ahLst/>
              <a:cxnLst/>
              <a:rect l="l" t="t" r="r" b="b"/>
              <a:pathLst>
                <a:path w="7272" h="4350" extrusionOk="0">
                  <a:moveTo>
                    <a:pt x="7205" y="1"/>
                  </a:moveTo>
                  <a:cubicBezTo>
                    <a:pt x="6471" y="34"/>
                    <a:pt x="5737" y="134"/>
                    <a:pt x="5037" y="301"/>
                  </a:cubicBezTo>
                  <a:cubicBezTo>
                    <a:pt x="4670" y="401"/>
                    <a:pt x="4336" y="468"/>
                    <a:pt x="3970" y="601"/>
                  </a:cubicBezTo>
                  <a:cubicBezTo>
                    <a:pt x="3636" y="701"/>
                    <a:pt x="3269" y="835"/>
                    <a:pt x="2935" y="968"/>
                  </a:cubicBezTo>
                  <a:cubicBezTo>
                    <a:pt x="2602" y="1101"/>
                    <a:pt x="2235" y="1202"/>
                    <a:pt x="1901" y="1335"/>
                  </a:cubicBezTo>
                  <a:cubicBezTo>
                    <a:pt x="1534" y="1468"/>
                    <a:pt x="1234" y="1702"/>
                    <a:pt x="967" y="1969"/>
                  </a:cubicBezTo>
                  <a:cubicBezTo>
                    <a:pt x="701" y="2236"/>
                    <a:pt x="500" y="2569"/>
                    <a:pt x="334" y="2903"/>
                  </a:cubicBezTo>
                  <a:cubicBezTo>
                    <a:pt x="133" y="3303"/>
                    <a:pt x="0" y="3737"/>
                    <a:pt x="0" y="4170"/>
                  </a:cubicBezTo>
                  <a:lnTo>
                    <a:pt x="133" y="4337"/>
                  </a:lnTo>
                  <a:cubicBezTo>
                    <a:pt x="242" y="4345"/>
                    <a:pt x="350" y="4350"/>
                    <a:pt x="458" y="4350"/>
                  </a:cubicBezTo>
                  <a:cubicBezTo>
                    <a:pt x="782" y="4350"/>
                    <a:pt x="1101" y="4312"/>
                    <a:pt x="1401" y="4237"/>
                  </a:cubicBezTo>
                  <a:cubicBezTo>
                    <a:pt x="1735" y="4170"/>
                    <a:pt x="2068" y="4070"/>
                    <a:pt x="2402" y="3903"/>
                  </a:cubicBezTo>
                  <a:cubicBezTo>
                    <a:pt x="2702" y="3770"/>
                    <a:pt x="2969" y="3603"/>
                    <a:pt x="3202" y="3370"/>
                  </a:cubicBezTo>
                  <a:cubicBezTo>
                    <a:pt x="3402" y="3103"/>
                    <a:pt x="3669" y="2869"/>
                    <a:pt x="3903" y="2636"/>
                  </a:cubicBezTo>
                  <a:cubicBezTo>
                    <a:pt x="4170" y="2436"/>
                    <a:pt x="4437" y="2236"/>
                    <a:pt x="4703" y="2035"/>
                  </a:cubicBezTo>
                  <a:cubicBezTo>
                    <a:pt x="4970" y="1835"/>
                    <a:pt x="5237" y="1602"/>
                    <a:pt x="5537" y="1402"/>
                  </a:cubicBezTo>
                  <a:cubicBezTo>
                    <a:pt x="6104" y="1001"/>
                    <a:pt x="6671" y="634"/>
                    <a:pt x="7272" y="234"/>
                  </a:cubicBezTo>
                  <a:lnTo>
                    <a:pt x="7205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627897" y="1589113"/>
              <a:ext cx="104989" cy="46136"/>
            </a:xfrm>
            <a:custGeom>
              <a:avLst/>
              <a:gdLst/>
              <a:ahLst/>
              <a:cxnLst/>
              <a:rect l="l" t="t" r="r" b="b"/>
              <a:pathLst>
                <a:path w="5771" h="2536" extrusionOk="0">
                  <a:moveTo>
                    <a:pt x="1902" y="0"/>
                  </a:moveTo>
                  <a:cubicBezTo>
                    <a:pt x="1635" y="0"/>
                    <a:pt x="1368" y="34"/>
                    <a:pt x="1134" y="167"/>
                  </a:cubicBezTo>
                  <a:cubicBezTo>
                    <a:pt x="901" y="300"/>
                    <a:pt x="667" y="501"/>
                    <a:pt x="467" y="701"/>
                  </a:cubicBezTo>
                  <a:cubicBezTo>
                    <a:pt x="267" y="968"/>
                    <a:pt x="100" y="1301"/>
                    <a:pt x="0" y="1635"/>
                  </a:cubicBezTo>
                  <a:lnTo>
                    <a:pt x="67" y="1868"/>
                  </a:lnTo>
                  <a:cubicBezTo>
                    <a:pt x="334" y="2068"/>
                    <a:pt x="634" y="2235"/>
                    <a:pt x="968" y="2369"/>
                  </a:cubicBezTo>
                  <a:cubicBezTo>
                    <a:pt x="1201" y="2469"/>
                    <a:pt x="1468" y="2502"/>
                    <a:pt x="1701" y="2535"/>
                  </a:cubicBezTo>
                  <a:cubicBezTo>
                    <a:pt x="1935" y="2535"/>
                    <a:pt x="2168" y="2502"/>
                    <a:pt x="2369" y="2369"/>
                  </a:cubicBezTo>
                  <a:cubicBezTo>
                    <a:pt x="2569" y="2235"/>
                    <a:pt x="2802" y="2102"/>
                    <a:pt x="3036" y="2002"/>
                  </a:cubicBezTo>
                  <a:cubicBezTo>
                    <a:pt x="3236" y="1935"/>
                    <a:pt x="3469" y="1835"/>
                    <a:pt x="3669" y="1735"/>
                  </a:cubicBezTo>
                  <a:cubicBezTo>
                    <a:pt x="3903" y="1668"/>
                    <a:pt x="4136" y="1568"/>
                    <a:pt x="4370" y="1468"/>
                  </a:cubicBezTo>
                  <a:lnTo>
                    <a:pt x="5771" y="901"/>
                  </a:lnTo>
                  <a:lnTo>
                    <a:pt x="5738" y="634"/>
                  </a:lnTo>
                  <a:cubicBezTo>
                    <a:pt x="5271" y="467"/>
                    <a:pt x="4737" y="334"/>
                    <a:pt x="4237" y="267"/>
                  </a:cubicBezTo>
                  <a:cubicBezTo>
                    <a:pt x="3970" y="200"/>
                    <a:pt x="3736" y="167"/>
                    <a:pt x="3469" y="134"/>
                  </a:cubicBezTo>
                  <a:cubicBezTo>
                    <a:pt x="3202" y="100"/>
                    <a:pt x="2936" y="100"/>
                    <a:pt x="2702" y="100"/>
                  </a:cubicBezTo>
                  <a:cubicBezTo>
                    <a:pt x="2435" y="67"/>
                    <a:pt x="2168" y="34"/>
                    <a:pt x="1902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732267" y="1579944"/>
              <a:ext cx="79519" cy="45900"/>
            </a:xfrm>
            <a:custGeom>
              <a:avLst/>
              <a:gdLst/>
              <a:ahLst/>
              <a:cxnLst/>
              <a:rect l="l" t="t" r="r" b="b"/>
              <a:pathLst>
                <a:path w="4371" h="2523" extrusionOk="0">
                  <a:moveTo>
                    <a:pt x="1348" y="1"/>
                  </a:moveTo>
                  <a:cubicBezTo>
                    <a:pt x="1272" y="1"/>
                    <a:pt x="1198" y="12"/>
                    <a:pt x="1135" y="37"/>
                  </a:cubicBezTo>
                  <a:cubicBezTo>
                    <a:pt x="901" y="137"/>
                    <a:pt x="734" y="237"/>
                    <a:pt x="568" y="404"/>
                  </a:cubicBezTo>
                  <a:cubicBezTo>
                    <a:pt x="468" y="504"/>
                    <a:pt x="368" y="604"/>
                    <a:pt x="267" y="704"/>
                  </a:cubicBezTo>
                  <a:lnTo>
                    <a:pt x="134" y="904"/>
                  </a:lnTo>
                  <a:lnTo>
                    <a:pt x="67" y="1005"/>
                  </a:lnTo>
                  <a:lnTo>
                    <a:pt x="1" y="1138"/>
                  </a:lnTo>
                  <a:lnTo>
                    <a:pt x="1" y="1405"/>
                  </a:lnTo>
                  <a:lnTo>
                    <a:pt x="101" y="1505"/>
                  </a:lnTo>
                  <a:lnTo>
                    <a:pt x="167" y="1605"/>
                  </a:lnTo>
                  <a:lnTo>
                    <a:pt x="301" y="1805"/>
                  </a:lnTo>
                  <a:cubicBezTo>
                    <a:pt x="368" y="1905"/>
                    <a:pt x="468" y="2005"/>
                    <a:pt x="568" y="2105"/>
                  </a:cubicBezTo>
                  <a:cubicBezTo>
                    <a:pt x="701" y="2272"/>
                    <a:pt x="868" y="2372"/>
                    <a:pt x="1068" y="2472"/>
                  </a:cubicBezTo>
                  <a:cubicBezTo>
                    <a:pt x="1151" y="2506"/>
                    <a:pt x="1243" y="2522"/>
                    <a:pt x="1335" y="2522"/>
                  </a:cubicBezTo>
                  <a:cubicBezTo>
                    <a:pt x="1427" y="2522"/>
                    <a:pt x="1518" y="2506"/>
                    <a:pt x="1602" y="2472"/>
                  </a:cubicBezTo>
                  <a:cubicBezTo>
                    <a:pt x="1769" y="2372"/>
                    <a:pt x="1935" y="2305"/>
                    <a:pt x="2102" y="2272"/>
                  </a:cubicBezTo>
                  <a:lnTo>
                    <a:pt x="2636" y="2139"/>
                  </a:lnTo>
                  <a:cubicBezTo>
                    <a:pt x="2836" y="2105"/>
                    <a:pt x="3003" y="2072"/>
                    <a:pt x="3203" y="2005"/>
                  </a:cubicBezTo>
                  <a:lnTo>
                    <a:pt x="4304" y="1705"/>
                  </a:lnTo>
                  <a:lnTo>
                    <a:pt x="4370" y="1472"/>
                  </a:lnTo>
                  <a:cubicBezTo>
                    <a:pt x="4070" y="1238"/>
                    <a:pt x="3703" y="1005"/>
                    <a:pt x="3370" y="804"/>
                  </a:cubicBezTo>
                  <a:lnTo>
                    <a:pt x="2803" y="571"/>
                  </a:lnTo>
                  <a:cubicBezTo>
                    <a:pt x="2636" y="471"/>
                    <a:pt x="2436" y="404"/>
                    <a:pt x="2269" y="337"/>
                  </a:cubicBezTo>
                  <a:cubicBezTo>
                    <a:pt x="2069" y="271"/>
                    <a:pt x="1902" y="171"/>
                    <a:pt x="1702" y="71"/>
                  </a:cubicBezTo>
                  <a:cubicBezTo>
                    <a:pt x="1599" y="29"/>
                    <a:pt x="1470" y="1"/>
                    <a:pt x="134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518651" y="1850048"/>
              <a:ext cx="52813" cy="152344"/>
            </a:xfrm>
            <a:custGeom>
              <a:avLst/>
              <a:gdLst/>
              <a:ahLst/>
              <a:cxnLst/>
              <a:rect l="l" t="t" r="r" b="b"/>
              <a:pathLst>
                <a:path w="2903" h="8374" extrusionOk="0">
                  <a:moveTo>
                    <a:pt x="2669" y="1"/>
                  </a:moveTo>
                  <a:cubicBezTo>
                    <a:pt x="2202" y="568"/>
                    <a:pt x="1802" y="1202"/>
                    <a:pt x="1435" y="1835"/>
                  </a:cubicBezTo>
                  <a:cubicBezTo>
                    <a:pt x="1268" y="2169"/>
                    <a:pt x="1102" y="2503"/>
                    <a:pt x="935" y="2869"/>
                  </a:cubicBezTo>
                  <a:cubicBezTo>
                    <a:pt x="768" y="3203"/>
                    <a:pt x="668" y="3570"/>
                    <a:pt x="535" y="3937"/>
                  </a:cubicBezTo>
                  <a:cubicBezTo>
                    <a:pt x="435" y="4304"/>
                    <a:pt x="268" y="4671"/>
                    <a:pt x="134" y="5038"/>
                  </a:cubicBezTo>
                  <a:cubicBezTo>
                    <a:pt x="34" y="5371"/>
                    <a:pt x="1" y="5772"/>
                    <a:pt x="34" y="6139"/>
                  </a:cubicBezTo>
                  <a:cubicBezTo>
                    <a:pt x="68" y="6539"/>
                    <a:pt x="168" y="6906"/>
                    <a:pt x="301" y="7273"/>
                  </a:cubicBezTo>
                  <a:cubicBezTo>
                    <a:pt x="468" y="7673"/>
                    <a:pt x="701" y="8040"/>
                    <a:pt x="1002" y="8373"/>
                  </a:cubicBezTo>
                  <a:lnTo>
                    <a:pt x="1268" y="8373"/>
                  </a:lnTo>
                  <a:cubicBezTo>
                    <a:pt x="1569" y="8073"/>
                    <a:pt x="1836" y="7706"/>
                    <a:pt x="2036" y="7339"/>
                  </a:cubicBezTo>
                  <a:cubicBezTo>
                    <a:pt x="2202" y="7006"/>
                    <a:pt x="2336" y="6672"/>
                    <a:pt x="2436" y="6339"/>
                  </a:cubicBezTo>
                  <a:cubicBezTo>
                    <a:pt x="2536" y="6005"/>
                    <a:pt x="2569" y="5638"/>
                    <a:pt x="2536" y="5305"/>
                  </a:cubicBezTo>
                  <a:cubicBezTo>
                    <a:pt x="2469" y="4971"/>
                    <a:pt x="2436" y="4604"/>
                    <a:pt x="2436" y="4271"/>
                  </a:cubicBezTo>
                  <a:cubicBezTo>
                    <a:pt x="2436" y="3937"/>
                    <a:pt x="2436" y="3603"/>
                    <a:pt x="2503" y="3236"/>
                  </a:cubicBezTo>
                  <a:cubicBezTo>
                    <a:pt x="2536" y="2903"/>
                    <a:pt x="2536" y="2569"/>
                    <a:pt x="2569" y="2202"/>
                  </a:cubicBezTo>
                  <a:cubicBezTo>
                    <a:pt x="2669" y="1502"/>
                    <a:pt x="2770" y="801"/>
                    <a:pt x="2903" y="67"/>
                  </a:cubicBezTo>
                  <a:lnTo>
                    <a:pt x="2669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71840" y="1195264"/>
              <a:ext cx="50393" cy="151725"/>
            </a:xfrm>
            <a:custGeom>
              <a:avLst/>
              <a:gdLst/>
              <a:ahLst/>
              <a:cxnLst/>
              <a:rect l="l" t="t" r="r" b="b"/>
              <a:pathLst>
                <a:path w="2770" h="8340" extrusionOk="0">
                  <a:moveTo>
                    <a:pt x="2236" y="0"/>
                  </a:moveTo>
                  <a:cubicBezTo>
                    <a:pt x="1835" y="167"/>
                    <a:pt x="1468" y="434"/>
                    <a:pt x="1168" y="734"/>
                  </a:cubicBezTo>
                  <a:cubicBezTo>
                    <a:pt x="901" y="1001"/>
                    <a:pt x="635" y="1301"/>
                    <a:pt x="468" y="1635"/>
                  </a:cubicBezTo>
                  <a:cubicBezTo>
                    <a:pt x="268" y="1968"/>
                    <a:pt x="168" y="2335"/>
                    <a:pt x="134" y="2702"/>
                  </a:cubicBezTo>
                  <a:cubicBezTo>
                    <a:pt x="101" y="3103"/>
                    <a:pt x="101" y="3503"/>
                    <a:pt x="67" y="3870"/>
                  </a:cubicBezTo>
                  <a:cubicBezTo>
                    <a:pt x="1" y="4237"/>
                    <a:pt x="1" y="4637"/>
                    <a:pt x="1" y="5004"/>
                  </a:cubicBezTo>
                  <a:cubicBezTo>
                    <a:pt x="1" y="5404"/>
                    <a:pt x="34" y="5771"/>
                    <a:pt x="67" y="6138"/>
                  </a:cubicBezTo>
                  <a:cubicBezTo>
                    <a:pt x="134" y="6905"/>
                    <a:pt x="268" y="7639"/>
                    <a:pt x="468" y="8340"/>
                  </a:cubicBezTo>
                  <a:lnTo>
                    <a:pt x="701" y="8340"/>
                  </a:lnTo>
                  <a:cubicBezTo>
                    <a:pt x="901" y="7639"/>
                    <a:pt x="1035" y="6939"/>
                    <a:pt x="1268" y="6272"/>
                  </a:cubicBezTo>
                  <a:cubicBezTo>
                    <a:pt x="1368" y="5938"/>
                    <a:pt x="1468" y="5604"/>
                    <a:pt x="1569" y="5271"/>
                  </a:cubicBezTo>
                  <a:cubicBezTo>
                    <a:pt x="1702" y="4937"/>
                    <a:pt x="1802" y="4637"/>
                    <a:pt x="1935" y="4303"/>
                  </a:cubicBezTo>
                  <a:cubicBezTo>
                    <a:pt x="2069" y="4003"/>
                    <a:pt x="2236" y="3703"/>
                    <a:pt x="2436" y="3403"/>
                  </a:cubicBezTo>
                  <a:cubicBezTo>
                    <a:pt x="2603" y="3103"/>
                    <a:pt x="2703" y="2769"/>
                    <a:pt x="2736" y="2435"/>
                  </a:cubicBezTo>
                  <a:cubicBezTo>
                    <a:pt x="2769" y="2068"/>
                    <a:pt x="2769" y="1702"/>
                    <a:pt x="2736" y="1335"/>
                  </a:cubicBezTo>
                  <a:cubicBezTo>
                    <a:pt x="2703" y="901"/>
                    <a:pt x="2603" y="467"/>
                    <a:pt x="2436" y="67"/>
                  </a:cubicBezTo>
                  <a:lnTo>
                    <a:pt x="2236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3567206" y="1741421"/>
              <a:ext cx="66166" cy="89234"/>
            </a:xfrm>
            <a:custGeom>
              <a:avLst/>
              <a:gdLst/>
              <a:ahLst/>
              <a:cxnLst/>
              <a:rect l="l" t="t" r="r" b="b"/>
              <a:pathLst>
                <a:path w="3637" h="4905" extrusionOk="0">
                  <a:moveTo>
                    <a:pt x="3436" y="1"/>
                  </a:moveTo>
                  <a:cubicBezTo>
                    <a:pt x="3003" y="234"/>
                    <a:pt x="2569" y="501"/>
                    <a:pt x="2169" y="835"/>
                  </a:cubicBezTo>
                  <a:cubicBezTo>
                    <a:pt x="1969" y="968"/>
                    <a:pt x="1735" y="1135"/>
                    <a:pt x="1568" y="1302"/>
                  </a:cubicBezTo>
                  <a:cubicBezTo>
                    <a:pt x="1401" y="1469"/>
                    <a:pt x="1201" y="1635"/>
                    <a:pt x="1035" y="1835"/>
                  </a:cubicBezTo>
                  <a:cubicBezTo>
                    <a:pt x="834" y="2002"/>
                    <a:pt x="634" y="2169"/>
                    <a:pt x="434" y="2336"/>
                  </a:cubicBezTo>
                  <a:cubicBezTo>
                    <a:pt x="234" y="2503"/>
                    <a:pt x="101" y="2736"/>
                    <a:pt x="67" y="3003"/>
                  </a:cubicBezTo>
                  <a:cubicBezTo>
                    <a:pt x="0" y="3270"/>
                    <a:pt x="0" y="3537"/>
                    <a:pt x="34" y="3837"/>
                  </a:cubicBezTo>
                  <a:cubicBezTo>
                    <a:pt x="101" y="4170"/>
                    <a:pt x="201" y="4504"/>
                    <a:pt x="401" y="4804"/>
                  </a:cubicBezTo>
                  <a:lnTo>
                    <a:pt x="601" y="4904"/>
                  </a:lnTo>
                  <a:cubicBezTo>
                    <a:pt x="934" y="4838"/>
                    <a:pt x="1268" y="4738"/>
                    <a:pt x="1568" y="4604"/>
                  </a:cubicBezTo>
                  <a:cubicBezTo>
                    <a:pt x="1802" y="4471"/>
                    <a:pt x="2002" y="4337"/>
                    <a:pt x="2202" y="4170"/>
                  </a:cubicBezTo>
                  <a:cubicBezTo>
                    <a:pt x="2369" y="4004"/>
                    <a:pt x="2469" y="3804"/>
                    <a:pt x="2502" y="3570"/>
                  </a:cubicBezTo>
                  <a:cubicBezTo>
                    <a:pt x="2536" y="3337"/>
                    <a:pt x="2602" y="3103"/>
                    <a:pt x="2669" y="2903"/>
                  </a:cubicBezTo>
                  <a:lnTo>
                    <a:pt x="3636" y="168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629716" y="1624297"/>
              <a:ext cx="190566" cy="119579"/>
            </a:xfrm>
            <a:custGeom>
              <a:avLst/>
              <a:gdLst/>
              <a:ahLst/>
              <a:cxnLst/>
              <a:rect l="l" t="t" r="r" b="b"/>
              <a:pathLst>
                <a:path w="10475" h="6573" extrusionOk="0">
                  <a:moveTo>
                    <a:pt x="10441" y="1"/>
                  </a:moveTo>
                  <a:cubicBezTo>
                    <a:pt x="9374" y="68"/>
                    <a:pt x="8306" y="268"/>
                    <a:pt x="7305" y="568"/>
                  </a:cubicBezTo>
                  <a:cubicBezTo>
                    <a:pt x="6772" y="701"/>
                    <a:pt x="6271" y="868"/>
                    <a:pt x="5771" y="1068"/>
                  </a:cubicBezTo>
                  <a:cubicBezTo>
                    <a:pt x="5271" y="1235"/>
                    <a:pt x="4770" y="1469"/>
                    <a:pt x="4303" y="1702"/>
                  </a:cubicBezTo>
                  <a:cubicBezTo>
                    <a:pt x="4036" y="1836"/>
                    <a:pt x="3803" y="1936"/>
                    <a:pt x="3569" y="2069"/>
                  </a:cubicBezTo>
                  <a:cubicBezTo>
                    <a:pt x="3303" y="2169"/>
                    <a:pt x="3069" y="2303"/>
                    <a:pt x="2802" y="2436"/>
                  </a:cubicBezTo>
                  <a:cubicBezTo>
                    <a:pt x="2335" y="2669"/>
                    <a:pt x="1902" y="3003"/>
                    <a:pt x="1535" y="3437"/>
                  </a:cubicBezTo>
                  <a:cubicBezTo>
                    <a:pt x="734" y="4237"/>
                    <a:pt x="200" y="5305"/>
                    <a:pt x="0" y="6439"/>
                  </a:cubicBezTo>
                  <a:lnTo>
                    <a:pt x="200" y="6572"/>
                  </a:lnTo>
                  <a:cubicBezTo>
                    <a:pt x="734" y="6439"/>
                    <a:pt x="1268" y="6239"/>
                    <a:pt x="1768" y="6005"/>
                  </a:cubicBezTo>
                  <a:cubicBezTo>
                    <a:pt x="2235" y="5772"/>
                    <a:pt x="2669" y="5505"/>
                    <a:pt x="3069" y="5271"/>
                  </a:cubicBezTo>
                  <a:cubicBezTo>
                    <a:pt x="3503" y="5004"/>
                    <a:pt x="3870" y="4704"/>
                    <a:pt x="4203" y="4371"/>
                  </a:cubicBezTo>
                  <a:cubicBezTo>
                    <a:pt x="4403" y="4171"/>
                    <a:pt x="4570" y="4004"/>
                    <a:pt x="4737" y="3837"/>
                  </a:cubicBezTo>
                  <a:lnTo>
                    <a:pt x="5004" y="3603"/>
                  </a:lnTo>
                  <a:lnTo>
                    <a:pt x="5304" y="3370"/>
                  </a:lnTo>
                  <a:cubicBezTo>
                    <a:pt x="5704" y="3036"/>
                    <a:pt x="6105" y="2770"/>
                    <a:pt x="6505" y="2469"/>
                  </a:cubicBezTo>
                  <a:cubicBezTo>
                    <a:pt x="6939" y="2202"/>
                    <a:pt x="7339" y="1936"/>
                    <a:pt x="7772" y="1635"/>
                  </a:cubicBezTo>
                  <a:cubicBezTo>
                    <a:pt x="8640" y="1102"/>
                    <a:pt x="9540" y="635"/>
                    <a:pt x="10474" y="234"/>
                  </a:cubicBezTo>
                  <a:lnTo>
                    <a:pt x="10441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689787" y="1904662"/>
              <a:ext cx="54632" cy="194223"/>
            </a:xfrm>
            <a:custGeom>
              <a:avLst/>
              <a:gdLst/>
              <a:ahLst/>
              <a:cxnLst/>
              <a:rect l="l" t="t" r="r" b="b"/>
              <a:pathLst>
                <a:path w="3003" h="10676" extrusionOk="0">
                  <a:moveTo>
                    <a:pt x="468" y="1"/>
                  </a:moveTo>
                  <a:cubicBezTo>
                    <a:pt x="234" y="935"/>
                    <a:pt x="101" y="1869"/>
                    <a:pt x="34" y="2803"/>
                  </a:cubicBezTo>
                  <a:cubicBezTo>
                    <a:pt x="1" y="3270"/>
                    <a:pt x="1" y="3737"/>
                    <a:pt x="1" y="4204"/>
                  </a:cubicBezTo>
                  <a:cubicBezTo>
                    <a:pt x="34" y="4704"/>
                    <a:pt x="67" y="5171"/>
                    <a:pt x="101" y="5638"/>
                  </a:cubicBezTo>
                  <a:lnTo>
                    <a:pt x="201" y="7073"/>
                  </a:lnTo>
                  <a:cubicBezTo>
                    <a:pt x="267" y="7540"/>
                    <a:pt x="401" y="8007"/>
                    <a:pt x="634" y="8440"/>
                  </a:cubicBezTo>
                  <a:cubicBezTo>
                    <a:pt x="835" y="8874"/>
                    <a:pt x="1135" y="9308"/>
                    <a:pt x="1435" y="9675"/>
                  </a:cubicBezTo>
                  <a:cubicBezTo>
                    <a:pt x="1769" y="10075"/>
                    <a:pt x="2202" y="10408"/>
                    <a:pt x="2636" y="10675"/>
                  </a:cubicBezTo>
                  <a:lnTo>
                    <a:pt x="2836" y="10575"/>
                  </a:lnTo>
                  <a:cubicBezTo>
                    <a:pt x="2969" y="10075"/>
                    <a:pt x="3003" y="9541"/>
                    <a:pt x="3003" y="9041"/>
                  </a:cubicBezTo>
                  <a:cubicBezTo>
                    <a:pt x="3003" y="8574"/>
                    <a:pt x="2969" y="8140"/>
                    <a:pt x="2903" y="7673"/>
                  </a:cubicBezTo>
                  <a:cubicBezTo>
                    <a:pt x="2836" y="7239"/>
                    <a:pt x="2703" y="6839"/>
                    <a:pt x="2502" y="6439"/>
                  </a:cubicBezTo>
                  <a:cubicBezTo>
                    <a:pt x="2302" y="6039"/>
                    <a:pt x="2135" y="5638"/>
                    <a:pt x="1969" y="5205"/>
                  </a:cubicBezTo>
                  <a:cubicBezTo>
                    <a:pt x="1835" y="4804"/>
                    <a:pt x="1702" y="4371"/>
                    <a:pt x="1602" y="3970"/>
                  </a:cubicBezTo>
                  <a:cubicBezTo>
                    <a:pt x="1468" y="3537"/>
                    <a:pt x="1335" y="3137"/>
                    <a:pt x="1235" y="2670"/>
                  </a:cubicBezTo>
                  <a:cubicBezTo>
                    <a:pt x="1001" y="1802"/>
                    <a:pt x="835" y="935"/>
                    <a:pt x="66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683111" y="1730505"/>
              <a:ext cx="72843" cy="174175"/>
            </a:xfrm>
            <a:custGeom>
              <a:avLst/>
              <a:gdLst/>
              <a:ahLst/>
              <a:cxnLst/>
              <a:rect l="l" t="t" r="r" b="b"/>
              <a:pathLst>
                <a:path w="4004" h="9574" extrusionOk="0">
                  <a:moveTo>
                    <a:pt x="3803" y="0"/>
                  </a:moveTo>
                  <a:cubicBezTo>
                    <a:pt x="3203" y="634"/>
                    <a:pt x="2636" y="1301"/>
                    <a:pt x="2169" y="2035"/>
                  </a:cubicBezTo>
                  <a:cubicBezTo>
                    <a:pt x="1935" y="2402"/>
                    <a:pt x="1702" y="2769"/>
                    <a:pt x="1468" y="3136"/>
                  </a:cubicBezTo>
                  <a:cubicBezTo>
                    <a:pt x="1235" y="3536"/>
                    <a:pt x="1068" y="3937"/>
                    <a:pt x="901" y="4337"/>
                  </a:cubicBezTo>
                  <a:cubicBezTo>
                    <a:pt x="735" y="4737"/>
                    <a:pt x="501" y="5137"/>
                    <a:pt x="301" y="5571"/>
                  </a:cubicBezTo>
                  <a:cubicBezTo>
                    <a:pt x="134" y="5971"/>
                    <a:pt x="34" y="6438"/>
                    <a:pt x="34" y="6872"/>
                  </a:cubicBezTo>
                  <a:cubicBezTo>
                    <a:pt x="1" y="7339"/>
                    <a:pt x="67" y="7806"/>
                    <a:pt x="201" y="8240"/>
                  </a:cubicBezTo>
                  <a:cubicBezTo>
                    <a:pt x="301" y="8740"/>
                    <a:pt x="534" y="9174"/>
                    <a:pt x="835" y="9574"/>
                  </a:cubicBezTo>
                  <a:lnTo>
                    <a:pt x="1068" y="9574"/>
                  </a:lnTo>
                  <a:cubicBezTo>
                    <a:pt x="1402" y="9240"/>
                    <a:pt x="1669" y="8840"/>
                    <a:pt x="1902" y="8406"/>
                  </a:cubicBezTo>
                  <a:cubicBezTo>
                    <a:pt x="2102" y="8039"/>
                    <a:pt x="2269" y="7673"/>
                    <a:pt x="2402" y="7272"/>
                  </a:cubicBezTo>
                  <a:cubicBezTo>
                    <a:pt x="2469" y="7105"/>
                    <a:pt x="2536" y="6905"/>
                    <a:pt x="2569" y="6705"/>
                  </a:cubicBezTo>
                  <a:cubicBezTo>
                    <a:pt x="2603" y="6505"/>
                    <a:pt x="2636" y="6305"/>
                    <a:pt x="2636" y="6105"/>
                  </a:cubicBezTo>
                  <a:cubicBezTo>
                    <a:pt x="2636" y="5704"/>
                    <a:pt x="2669" y="5304"/>
                    <a:pt x="2736" y="4904"/>
                  </a:cubicBezTo>
                  <a:cubicBezTo>
                    <a:pt x="2803" y="4504"/>
                    <a:pt x="2903" y="4103"/>
                    <a:pt x="2969" y="3736"/>
                  </a:cubicBezTo>
                  <a:cubicBezTo>
                    <a:pt x="3070" y="3336"/>
                    <a:pt x="3170" y="2936"/>
                    <a:pt x="3270" y="2536"/>
                  </a:cubicBezTo>
                  <a:cubicBezTo>
                    <a:pt x="3470" y="1702"/>
                    <a:pt x="3737" y="934"/>
                    <a:pt x="4004" y="100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748040" y="1636450"/>
              <a:ext cx="88015" cy="96493"/>
            </a:xfrm>
            <a:custGeom>
              <a:avLst/>
              <a:gdLst/>
              <a:ahLst/>
              <a:cxnLst/>
              <a:rect l="l" t="t" r="r" b="b"/>
              <a:pathLst>
                <a:path w="4838" h="5304" extrusionOk="0">
                  <a:moveTo>
                    <a:pt x="4704" y="0"/>
                  </a:moveTo>
                  <a:cubicBezTo>
                    <a:pt x="4137" y="234"/>
                    <a:pt x="3603" y="500"/>
                    <a:pt x="3070" y="801"/>
                  </a:cubicBezTo>
                  <a:cubicBezTo>
                    <a:pt x="2836" y="967"/>
                    <a:pt x="2569" y="1134"/>
                    <a:pt x="2336" y="1301"/>
                  </a:cubicBezTo>
                  <a:cubicBezTo>
                    <a:pt x="2069" y="1468"/>
                    <a:pt x="1836" y="1668"/>
                    <a:pt x="1602" y="1835"/>
                  </a:cubicBezTo>
                  <a:cubicBezTo>
                    <a:pt x="1369" y="2035"/>
                    <a:pt x="1102" y="2202"/>
                    <a:pt x="868" y="2402"/>
                  </a:cubicBezTo>
                  <a:cubicBezTo>
                    <a:pt x="635" y="2569"/>
                    <a:pt x="435" y="2802"/>
                    <a:pt x="301" y="3102"/>
                  </a:cubicBezTo>
                  <a:cubicBezTo>
                    <a:pt x="34" y="3769"/>
                    <a:pt x="1" y="4503"/>
                    <a:pt x="234" y="5170"/>
                  </a:cubicBezTo>
                  <a:lnTo>
                    <a:pt x="435" y="5304"/>
                  </a:lnTo>
                  <a:cubicBezTo>
                    <a:pt x="801" y="5237"/>
                    <a:pt x="1168" y="5137"/>
                    <a:pt x="1502" y="5004"/>
                  </a:cubicBezTo>
                  <a:cubicBezTo>
                    <a:pt x="1769" y="4870"/>
                    <a:pt x="2036" y="4703"/>
                    <a:pt x="2269" y="4537"/>
                  </a:cubicBezTo>
                  <a:cubicBezTo>
                    <a:pt x="2469" y="4370"/>
                    <a:pt x="2636" y="4136"/>
                    <a:pt x="2736" y="3869"/>
                  </a:cubicBezTo>
                  <a:cubicBezTo>
                    <a:pt x="2836" y="3603"/>
                    <a:pt x="2936" y="3369"/>
                    <a:pt x="3070" y="3102"/>
                  </a:cubicBezTo>
                  <a:cubicBezTo>
                    <a:pt x="3203" y="2869"/>
                    <a:pt x="3370" y="2635"/>
                    <a:pt x="3503" y="2402"/>
                  </a:cubicBezTo>
                  <a:cubicBezTo>
                    <a:pt x="3637" y="2168"/>
                    <a:pt x="3770" y="1901"/>
                    <a:pt x="3904" y="1668"/>
                  </a:cubicBezTo>
                  <a:cubicBezTo>
                    <a:pt x="4204" y="1168"/>
                    <a:pt x="4504" y="701"/>
                    <a:pt x="4838" y="200"/>
                  </a:cubicBezTo>
                  <a:lnTo>
                    <a:pt x="4704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842113" y="1885851"/>
              <a:ext cx="61309" cy="211215"/>
            </a:xfrm>
            <a:custGeom>
              <a:avLst/>
              <a:gdLst/>
              <a:ahLst/>
              <a:cxnLst/>
              <a:rect l="l" t="t" r="r" b="b"/>
              <a:pathLst>
                <a:path w="3370" h="11610" extrusionOk="0">
                  <a:moveTo>
                    <a:pt x="267" y="1"/>
                  </a:moveTo>
                  <a:lnTo>
                    <a:pt x="34" y="34"/>
                  </a:lnTo>
                  <a:cubicBezTo>
                    <a:pt x="0" y="1068"/>
                    <a:pt x="0" y="2069"/>
                    <a:pt x="67" y="3070"/>
                  </a:cubicBezTo>
                  <a:cubicBezTo>
                    <a:pt x="100" y="3570"/>
                    <a:pt x="134" y="4104"/>
                    <a:pt x="167" y="4604"/>
                  </a:cubicBezTo>
                  <a:cubicBezTo>
                    <a:pt x="200" y="5105"/>
                    <a:pt x="300" y="5605"/>
                    <a:pt x="367" y="6105"/>
                  </a:cubicBezTo>
                  <a:cubicBezTo>
                    <a:pt x="434" y="6606"/>
                    <a:pt x="467" y="7106"/>
                    <a:pt x="534" y="7640"/>
                  </a:cubicBezTo>
                  <a:cubicBezTo>
                    <a:pt x="601" y="8140"/>
                    <a:pt x="734" y="8640"/>
                    <a:pt x="934" y="9107"/>
                  </a:cubicBezTo>
                  <a:cubicBezTo>
                    <a:pt x="1168" y="9574"/>
                    <a:pt x="1435" y="10008"/>
                    <a:pt x="1735" y="10442"/>
                  </a:cubicBezTo>
                  <a:cubicBezTo>
                    <a:pt x="2068" y="10875"/>
                    <a:pt x="2469" y="11276"/>
                    <a:pt x="2902" y="11609"/>
                  </a:cubicBezTo>
                  <a:lnTo>
                    <a:pt x="3136" y="11542"/>
                  </a:lnTo>
                  <a:cubicBezTo>
                    <a:pt x="3303" y="11009"/>
                    <a:pt x="3369" y="10442"/>
                    <a:pt x="3369" y="9908"/>
                  </a:cubicBezTo>
                  <a:cubicBezTo>
                    <a:pt x="3369" y="9408"/>
                    <a:pt x="3336" y="8907"/>
                    <a:pt x="3269" y="8407"/>
                  </a:cubicBezTo>
                  <a:cubicBezTo>
                    <a:pt x="3203" y="7907"/>
                    <a:pt x="3036" y="7440"/>
                    <a:pt x="2836" y="7006"/>
                  </a:cubicBezTo>
                  <a:cubicBezTo>
                    <a:pt x="2635" y="6539"/>
                    <a:pt x="2435" y="6105"/>
                    <a:pt x="2235" y="5638"/>
                  </a:cubicBezTo>
                  <a:cubicBezTo>
                    <a:pt x="2068" y="5171"/>
                    <a:pt x="1902" y="4704"/>
                    <a:pt x="1735" y="4237"/>
                  </a:cubicBezTo>
                  <a:cubicBezTo>
                    <a:pt x="1601" y="3770"/>
                    <a:pt x="1401" y="3303"/>
                    <a:pt x="1234" y="2836"/>
                  </a:cubicBezTo>
                  <a:cubicBezTo>
                    <a:pt x="901" y="1902"/>
                    <a:pt x="601" y="968"/>
                    <a:pt x="26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812369" y="1641908"/>
              <a:ext cx="49174" cy="244580"/>
            </a:xfrm>
            <a:custGeom>
              <a:avLst/>
              <a:gdLst/>
              <a:ahLst/>
              <a:cxnLst/>
              <a:rect l="l" t="t" r="r" b="b"/>
              <a:pathLst>
                <a:path w="2703" h="13444" extrusionOk="0">
                  <a:moveTo>
                    <a:pt x="2169" y="0"/>
                  </a:moveTo>
                  <a:cubicBezTo>
                    <a:pt x="1669" y="1068"/>
                    <a:pt x="1268" y="2135"/>
                    <a:pt x="1001" y="3269"/>
                  </a:cubicBezTo>
                  <a:cubicBezTo>
                    <a:pt x="868" y="3836"/>
                    <a:pt x="768" y="4403"/>
                    <a:pt x="635" y="4970"/>
                  </a:cubicBezTo>
                  <a:cubicBezTo>
                    <a:pt x="534" y="5538"/>
                    <a:pt x="468" y="6105"/>
                    <a:pt x="401" y="6672"/>
                  </a:cubicBezTo>
                  <a:cubicBezTo>
                    <a:pt x="301" y="7839"/>
                    <a:pt x="1" y="9007"/>
                    <a:pt x="234" y="10141"/>
                  </a:cubicBezTo>
                  <a:cubicBezTo>
                    <a:pt x="434" y="11342"/>
                    <a:pt x="935" y="12476"/>
                    <a:pt x="1669" y="13443"/>
                  </a:cubicBezTo>
                  <a:lnTo>
                    <a:pt x="1902" y="13410"/>
                  </a:lnTo>
                  <a:cubicBezTo>
                    <a:pt x="2169" y="12843"/>
                    <a:pt x="2336" y="12276"/>
                    <a:pt x="2436" y="11675"/>
                  </a:cubicBezTo>
                  <a:cubicBezTo>
                    <a:pt x="2569" y="11108"/>
                    <a:pt x="2636" y="10574"/>
                    <a:pt x="2669" y="10007"/>
                  </a:cubicBezTo>
                  <a:cubicBezTo>
                    <a:pt x="2703" y="9440"/>
                    <a:pt x="2669" y="8907"/>
                    <a:pt x="2569" y="8373"/>
                  </a:cubicBezTo>
                  <a:cubicBezTo>
                    <a:pt x="2469" y="7839"/>
                    <a:pt x="2402" y="7272"/>
                    <a:pt x="2336" y="6738"/>
                  </a:cubicBezTo>
                  <a:cubicBezTo>
                    <a:pt x="2302" y="6205"/>
                    <a:pt x="2269" y="5638"/>
                    <a:pt x="2269" y="5071"/>
                  </a:cubicBezTo>
                  <a:cubicBezTo>
                    <a:pt x="2236" y="4503"/>
                    <a:pt x="2202" y="3970"/>
                    <a:pt x="2202" y="3403"/>
                  </a:cubicBezTo>
                  <a:cubicBezTo>
                    <a:pt x="2202" y="2269"/>
                    <a:pt x="2269" y="1168"/>
                    <a:pt x="2402" y="67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4074541" y="1907100"/>
              <a:ext cx="46737" cy="144448"/>
            </a:xfrm>
            <a:custGeom>
              <a:avLst/>
              <a:gdLst/>
              <a:ahLst/>
              <a:cxnLst/>
              <a:rect l="l" t="t" r="r" b="b"/>
              <a:pathLst>
                <a:path w="2569" h="7940" extrusionOk="0">
                  <a:moveTo>
                    <a:pt x="734" y="0"/>
                  </a:moveTo>
                  <a:lnTo>
                    <a:pt x="500" y="34"/>
                  </a:lnTo>
                  <a:lnTo>
                    <a:pt x="200" y="4037"/>
                  </a:lnTo>
                  <a:cubicBezTo>
                    <a:pt x="167" y="4370"/>
                    <a:pt x="133" y="4704"/>
                    <a:pt x="67" y="5037"/>
                  </a:cubicBezTo>
                  <a:cubicBezTo>
                    <a:pt x="0" y="5338"/>
                    <a:pt x="0" y="5671"/>
                    <a:pt x="100" y="6005"/>
                  </a:cubicBezTo>
                  <a:cubicBezTo>
                    <a:pt x="167" y="6338"/>
                    <a:pt x="300" y="6672"/>
                    <a:pt x="467" y="6972"/>
                  </a:cubicBezTo>
                  <a:cubicBezTo>
                    <a:pt x="667" y="7339"/>
                    <a:pt x="934" y="7673"/>
                    <a:pt x="1234" y="7939"/>
                  </a:cubicBezTo>
                  <a:lnTo>
                    <a:pt x="1468" y="7939"/>
                  </a:lnTo>
                  <a:cubicBezTo>
                    <a:pt x="1768" y="7639"/>
                    <a:pt x="2001" y="7306"/>
                    <a:pt x="2202" y="6939"/>
                  </a:cubicBezTo>
                  <a:cubicBezTo>
                    <a:pt x="2335" y="6605"/>
                    <a:pt x="2435" y="6272"/>
                    <a:pt x="2502" y="5905"/>
                  </a:cubicBezTo>
                  <a:cubicBezTo>
                    <a:pt x="2569" y="5571"/>
                    <a:pt x="2535" y="5204"/>
                    <a:pt x="2435" y="4871"/>
                  </a:cubicBezTo>
                  <a:cubicBezTo>
                    <a:pt x="2335" y="4537"/>
                    <a:pt x="2202" y="4203"/>
                    <a:pt x="2135" y="3870"/>
                  </a:cubicBezTo>
                  <a:cubicBezTo>
                    <a:pt x="2068" y="3536"/>
                    <a:pt x="1968" y="3203"/>
                    <a:pt x="1868" y="2869"/>
                  </a:cubicBezTo>
                  <a:cubicBezTo>
                    <a:pt x="1768" y="2536"/>
                    <a:pt x="1668" y="2235"/>
                    <a:pt x="1568" y="1902"/>
                  </a:cubicBezTo>
                  <a:cubicBezTo>
                    <a:pt x="1301" y="1235"/>
                    <a:pt x="1034" y="601"/>
                    <a:pt x="7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4003535" y="1734744"/>
              <a:ext cx="92855" cy="172974"/>
            </a:xfrm>
            <a:custGeom>
              <a:avLst/>
              <a:gdLst/>
              <a:ahLst/>
              <a:cxnLst/>
              <a:rect l="l" t="t" r="r" b="b"/>
              <a:pathLst>
                <a:path w="5104" h="9508" extrusionOk="0">
                  <a:moveTo>
                    <a:pt x="200" y="1"/>
                  </a:moveTo>
                  <a:lnTo>
                    <a:pt x="0" y="134"/>
                  </a:lnTo>
                  <a:cubicBezTo>
                    <a:pt x="434" y="935"/>
                    <a:pt x="834" y="1702"/>
                    <a:pt x="1168" y="2503"/>
                  </a:cubicBezTo>
                  <a:cubicBezTo>
                    <a:pt x="1335" y="2903"/>
                    <a:pt x="1501" y="3303"/>
                    <a:pt x="1635" y="3704"/>
                  </a:cubicBezTo>
                  <a:cubicBezTo>
                    <a:pt x="1768" y="4070"/>
                    <a:pt x="1935" y="4471"/>
                    <a:pt x="2035" y="4871"/>
                  </a:cubicBezTo>
                  <a:cubicBezTo>
                    <a:pt x="2168" y="5305"/>
                    <a:pt x="2269" y="5705"/>
                    <a:pt x="2302" y="6139"/>
                  </a:cubicBezTo>
                  <a:cubicBezTo>
                    <a:pt x="2402" y="6539"/>
                    <a:pt x="2535" y="6939"/>
                    <a:pt x="2702" y="7306"/>
                  </a:cubicBezTo>
                  <a:cubicBezTo>
                    <a:pt x="2902" y="7706"/>
                    <a:pt x="3136" y="8073"/>
                    <a:pt x="3403" y="8440"/>
                  </a:cubicBezTo>
                  <a:cubicBezTo>
                    <a:pt x="3703" y="8841"/>
                    <a:pt x="4036" y="9207"/>
                    <a:pt x="4403" y="9508"/>
                  </a:cubicBezTo>
                  <a:lnTo>
                    <a:pt x="4637" y="9474"/>
                  </a:lnTo>
                  <a:cubicBezTo>
                    <a:pt x="4870" y="9007"/>
                    <a:pt x="5004" y="8507"/>
                    <a:pt x="5071" y="8007"/>
                  </a:cubicBezTo>
                  <a:cubicBezTo>
                    <a:pt x="5104" y="7540"/>
                    <a:pt x="5104" y="7039"/>
                    <a:pt x="5037" y="6572"/>
                  </a:cubicBezTo>
                  <a:cubicBezTo>
                    <a:pt x="4970" y="6139"/>
                    <a:pt x="4804" y="5672"/>
                    <a:pt x="4570" y="5271"/>
                  </a:cubicBezTo>
                  <a:lnTo>
                    <a:pt x="3803" y="4104"/>
                  </a:lnTo>
                  <a:cubicBezTo>
                    <a:pt x="3569" y="3670"/>
                    <a:pt x="3303" y="3303"/>
                    <a:pt x="3036" y="2936"/>
                  </a:cubicBezTo>
                  <a:cubicBezTo>
                    <a:pt x="2769" y="2569"/>
                    <a:pt x="2502" y="2202"/>
                    <a:pt x="2168" y="1869"/>
                  </a:cubicBezTo>
                  <a:cubicBezTo>
                    <a:pt x="1568" y="1168"/>
                    <a:pt x="934" y="568"/>
                    <a:pt x="20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62"/>
            <p:cNvSpPr/>
            <p:nvPr/>
          </p:nvSpPr>
          <p:spPr>
            <a:xfrm>
              <a:off x="3883374" y="1632193"/>
              <a:ext cx="109246" cy="87397"/>
            </a:xfrm>
            <a:custGeom>
              <a:avLst/>
              <a:gdLst/>
              <a:ahLst/>
              <a:cxnLst/>
              <a:rect l="l" t="t" r="r" b="b"/>
              <a:pathLst>
                <a:path w="6005" h="4804" extrusionOk="0">
                  <a:moveTo>
                    <a:pt x="101" y="1"/>
                  </a:moveTo>
                  <a:lnTo>
                    <a:pt x="1" y="234"/>
                  </a:lnTo>
                  <a:cubicBezTo>
                    <a:pt x="468" y="634"/>
                    <a:pt x="935" y="1101"/>
                    <a:pt x="1335" y="1535"/>
                  </a:cubicBezTo>
                  <a:cubicBezTo>
                    <a:pt x="1568" y="1735"/>
                    <a:pt x="1768" y="1969"/>
                    <a:pt x="1969" y="2202"/>
                  </a:cubicBezTo>
                  <a:cubicBezTo>
                    <a:pt x="2169" y="2436"/>
                    <a:pt x="2402" y="2636"/>
                    <a:pt x="2569" y="2869"/>
                  </a:cubicBezTo>
                  <a:cubicBezTo>
                    <a:pt x="2769" y="3103"/>
                    <a:pt x="2936" y="3370"/>
                    <a:pt x="3103" y="3636"/>
                  </a:cubicBezTo>
                  <a:cubicBezTo>
                    <a:pt x="3236" y="3870"/>
                    <a:pt x="3470" y="4070"/>
                    <a:pt x="3737" y="4237"/>
                  </a:cubicBezTo>
                  <a:cubicBezTo>
                    <a:pt x="4003" y="4404"/>
                    <a:pt x="4304" y="4504"/>
                    <a:pt x="4604" y="4604"/>
                  </a:cubicBezTo>
                  <a:cubicBezTo>
                    <a:pt x="4971" y="4737"/>
                    <a:pt x="5371" y="4804"/>
                    <a:pt x="5738" y="4804"/>
                  </a:cubicBezTo>
                  <a:lnTo>
                    <a:pt x="5938" y="4637"/>
                  </a:lnTo>
                  <a:cubicBezTo>
                    <a:pt x="6005" y="3903"/>
                    <a:pt x="5838" y="3136"/>
                    <a:pt x="5404" y="2502"/>
                  </a:cubicBezTo>
                  <a:cubicBezTo>
                    <a:pt x="5238" y="2202"/>
                    <a:pt x="4971" y="2002"/>
                    <a:pt x="4671" y="1835"/>
                  </a:cubicBezTo>
                  <a:cubicBezTo>
                    <a:pt x="4404" y="1668"/>
                    <a:pt x="4070" y="1535"/>
                    <a:pt x="3803" y="1368"/>
                  </a:cubicBezTo>
                  <a:cubicBezTo>
                    <a:pt x="3503" y="1201"/>
                    <a:pt x="3203" y="1068"/>
                    <a:pt x="2903" y="901"/>
                  </a:cubicBezTo>
                  <a:cubicBezTo>
                    <a:pt x="2636" y="768"/>
                    <a:pt x="2302" y="634"/>
                    <a:pt x="2002" y="534"/>
                  </a:cubicBezTo>
                  <a:cubicBezTo>
                    <a:pt x="1402" y="267"/>
                    <a:pt x="768" y="101"/>
                    <a:pt x="1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62"/>
            <p:cNvSpPr/>
            <p:nvPr/>
          </p:nvSpPr>
          <p:spPr>
            <a:xfrm>
              <a:off x="3868802" y="1226809"/>
              <a:ext cx="335615" cy="335015"/>
            </a:xfrm>
            <a:custGeom>
              <a:avLst/>
              <a:gdLst/>
              <a:ahLst/>
              <a:cxnLst/>
              <a:rect l="l" t="t" r="r" b="b"/>
              <a:pathLst>
                <a:path w="18448" h="18415" extrusionOk="0">
                  <a:moveTo>
                    <a:pt x="16613" y="1"/>
                  </a:moveTo>
                  <a:cubicBezTo>
                    <a:pt x="16012" y="68"/>
                    <a:pt x="15412" y="68"/>
                    <a:pt x="14812" y="168"/>
                  </a:cubicBezTo>
                  <a:cubicBezTo>
                    <a:pt x="14211" y="268"/>
                    <a:pt x="13611" y="401"/>
                    <a:pt x="13044" y="535"/>
                  </a:cubicBezTo>
                  <a:cubicBezTo>
                    <a:pt x="12743" y="635"/>
                    <a:pt x="12443" y="701"/>
                    <a:pt x="12143" y="801"/>
                  </a:cubicBezTo>
                  <a:lnTo>
                    <a:pt x="11276" y="1102"/>
                  </a:lnTo>
                  <a:cubicBezTo>
                    <a:pt x="11142" y="1168"/>
                    <a:pt x="11009" y="1235"/>
                    <a:pt x="10875" y="1302"/>
                  </a:cubicBezTo>
                  <a:lnTo>
                    <a:pt x="10442" y="1469"/>
                  </a:lnTo>
                  <a:cubicBezTo>
                    <a:pt x="10175" y="1602"/>
                    <a:pt x="9908" y="1735"/>
                    <a:pt x="9608" y="1902"/>
                  </a:cubicBezTo>
                  <a:cubicBezTo>
                    <a:pt x="9107" y="2202"/>
                    <a:pt x="8574" y="2569"/>
                    <a:pt x="8107" y="2936"/>
                  </a:cubicBezTo>
                  <a:cubicBezTo>
                    <a:pt x="7606" y="3303"/>
                    <a:pt x="7139" y="3704"/>
                    <a:pt x="6706" y="4137"/>
                  </a:cubicBezTo>
                  <a:cubicBezTo>
                    <a:pt x="6239" y="4538"/>
                    <a:pt x="5805" y="4971"/>
                    <a:pt x="5405" y="5438"/>
                  </a:cubicBezTo>
                  <a:cubicBezTo>
                    <a:pt x="4571" y="6305"/>
                    <a:pt x="3804" y="7273"/>
                    <a:pt x="3170" y="8274"/>
                  </a:cubicBezTo>
                  <a:cubicBezTo>
                    <a:pt x="2503" y="9308"/>
                    <a:pt x="1969" y="10375"/>
                    <a:pt x="1502" y="11476"/>
                  </a:cubicBezTo>
                  <a:cubicBezTo>
                    <a:pt x="1035" y="12577"/>
                    <a:pt x="701" y="13711"/>
                    <a:pt x="435" y="14878"/>
                  </a:cubicBezTo>
                  <a:cubicBezTo>
                    <a:pt x="168" y="16012"/>
                    <a:pt x="1" y="17213"/>
                    <a:pt x="1" y="18381"/>
                  </a:cubicBezTo>
                  <a:lnTo>
                    <a:pt x="268" y="18414"/>
                  </a:lnTo>
                  <a:cubicBezTo>
                    <a:pt x="668" y="16179"/>
                    <a:pt x="1469" y="14011"/>
                    <a:pt x="2603" y="12043"/>
                  </a:cubicBezTo>
                  <a:cubicBezTo>
                    <a:pt x="3137" y="11042"/>
                    <a:pt x="3770" y="10108"/>
                    <a:pt x="4471" y="9241"/>
                  </a:cubicBezTo>
                  <a:cubicBezTo>
                    <a:pt x="5171" y="8374"/>
                    <a:pt x="5939" y="7573"/>
                    <a:pt x="6772" y="6839"/>
                  </a:cubicBezTo>
                  <a:cubicBezTo>
                    <a:pt x="7573" y="6105"/>
                    <a:pt x="8474" y="5472"/>
                    <a:pt x="9441" y="4938"/>
                  </a:cubicBezTo>
                  <a:cubicBezTo>
                    <a:pt x="9908" y="4638"/>
                    <a:pt x="10408" y="4404"/>
                    <a:pt x="10875" y="4104"/>
                  </a:cubicBezTo>
                  <a:lnTo>
                    <a:pt x="11576" y="3704"/>
                  </a:lnTo>
                  <a:cubicBezTo>
                    <a:pt x="11809" y="3570"/>
                    <a:pt x="12043" y="3437"/>
                    <a:pt x="12310" y="3303"/>
                  </a:cubicBezTo>
                  <a:lnTo>
                    <a:pt x="13044" y="2936"/>
                  </a:lnTo>
                  <a:cubicBezTo>
                    <a:pt x="13277" y="2803"/>
                    <a:pt x="13544" y="2669"/>
                    <a:pt x="13777" y="2536"/>
                  </a:cubicBezTo>
                  <a:cubicBezTo>
                    <a:pt x="14278" y="2269"/>
                    <a:pt x="14778" y="2069"/>
                    <a:pt x="15279" y="1802"/>
                  </a:cubicBezTo>
                  <a:cubicBezTo>
                    <a:pt x="15545" y="1702"/>
                    <a:pt x="15812" y="1569"/>
                    <a:pt x="16079" y="1469"/>
                  </a:cubicBezTo>
                  <a:lnTo>
                    <a:pt x="16846" y="1102"/>
                  </a:lnTo>
                  <a:cubicBezTo>
                    <a:pt x="17380" y="835"/>
                    <a:pt x="17914" y="635"/>
                    <a:pt x="18447" y="334"/>
                  </a:cubicBezTo>
                  <a:lnTo>
                    <a:pt x="18414" y="101"/>
                  </a:lnTo>
                  <a:cubicBezTo>
                    <a:pt x="17814" y="34"/>
                    <a:pt x="17213" y="1"/>
                    <a:pt x="1661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3581779" y="1156186"/>
              <a:ext cx="126238" cy="80356"/>
            </a:xfrm>
            <a:custGeom>
              <a:avLst/>
              <a:gdLst/>
              <a:ahLst/>
              <a:cxnLst/>
              <a:rect l="l" t="t" r="r" b="b"/>
              <a:pathLst>
                <a:path w="6939" h="4417" extrusionOk="0">
                  <a:moveTo>
                    <a:pt x="1576" y="1"/>
                  </a:moveTo>
                  <a:cubicBezTo>
                    <a:pt x="1484" y="1"/>
                    <a:pt x="1393" y="5"/>
                    <a:pt x="1301" y="13"/>
                  </a:cubicBezTo>
                  <a:cubicBezTo>
                    <a:pt x="867" y="13"/>
                    <a:pt x="467" y="114"/>
                    <a:pt x="100" y="314"/>
                  </a:cubicBezTo>
                  <a:lnTo>
                    <a:pt x="0" y="547"/>
                  </a:lnTo>
                  <a:cubicBezTo>
                    <a:pt x="167" y="914"/>
                    <a:pt x="367" y="1248"/>
                    <a:pt x="634" y="1581"/>
                  </a:cubicBezTo>
                  <a:cubicBezTo>
                    <a:pt x="834" y="1848"/>
                    <a:pt x="1067" y="2082"/>
                    <a:pt x="1334" y="2282"/>
                  </a:cubicBezTo>
                  <a:cubicBezTo>
                    <a:pt x="1601" y="2482"/>
                    <a:pt x="1868" y="2615"/>
                    <a:pt x="2168" y="2715"/>
                  </a:cubicBezTo>
                  <a:cubicBezTo>
                    <a:pt x="2502" y="2782"/>
                    <a:pt x="2802" y="2849"/>
                    <a:pt x="3136" y="2949"/>
                  </a:cubicBezTo>
                  <a:cubicBezTo>
                    <a:pt x="3436" y="3049"/>
                    <a:pt x="3736" y="3182"/>
                    <a:pt x="4036" y="3282"/>
                  </a:cubicBezTo>
                  <a:cubicBezTo>
                    <a:pt x="4336" y="3416"/>
                    <a:pt x="4637" y="3516"/>
                    <a:pt x="4937" y="3649"/>
                  </a:cubicBezTo>
                  <a:cubicBezTo>
                    <a:pt x="5537" y="3883"/>
                    <a:pt x="6138" y="4150"/>
                    <a:pt x="6772" y="4417"/>
                  </a:cubicBezTo>
                  <a:lnTo>
                    <a:pt x="6938" y="4216"/>
                  </a:lnTo>
                  <a:cubicBezTo>
                    <a:pt x="6538" y="3649"/>
                    <a:pt x="6104" y="3116"/>
                    <a:pt x="5637" y="2615"/>
                  </a:cubicBezTo>
                  <a:cubicBezTo>
                    <a:pt x="5371" y="2382"/>
                    <a:pt x="5137" y="2148"/>
                    <a:pt x="4870" y="1915"/>
                  </a:cubicBezTo>
                  <a:cubicBezTo>
                    <a:pt x="4637" y="1681"/>
                    <a:pt x="4370" y="1481"/>
                    <a:pt x="4070" y="1248"/>
                  </a:cubicBezTo>
                  <a:cubicBezTo>
                    <a:pt x="3803" y="1048"/>
                    <a:pt x="3569" y="781"/>
                    <a:pt x="3302" y="581"/>
                  </a:cubicBezTo>
                  <a:cubicBezTo>
                    <a:pt x="3036" y="347"/>
                    <a:pt x="2702" y="180"/>
                    <a:pt x="2368" y="114"/>
                  </a:cubicBezTo>
                  <a:cubicBezTo>
                    <a:pt x="2118" y="39"/>
                    <a:pt x="1849" y="1"/>
                    <a:pt x="1576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3704960" y="1232285"/>
              <a:ext cx="111065" cy="147468"/>
            </a:xfrm>
            <a:custGeom>
              <a:avLst/>
              <a:gdLst/>
              <a:ahLst/>
              <a:cxnLst/>
              <a:rect l="l" t="t" r="r" b="b"/>
              <a:pathLst>
                <a:path w="6105" h="8106" extrusionOk="0">
                  <a:moveTo>
                    <a:pt x="167" y="0"/>
                  </a:moveTo>
                  <a:lnTo>
                    <a:pt x="1" y="200"/>
                  </a:lnTo>
                  <a:cubicBezTo>
                    <a:pt x="101" y="667"/>
                    <a:pt x="267" y="1134"/>
                    <a:pt x="468" y="1568"/>
                  </a:cubicBezTo>
                  <a:cubicBezTo>
                    <a:pt x="634" y="1935"/>
                    <a:pt x="834" y="2302"/>
                    <a:pt x="1068" y="2635"/>
                  </a:cubicBezTo>
                  <a:cubicBezTo>
                    <a:pt x="1168" y="2802"/>
                    <a:pt x="1301" y="2969"/>
                    <a:pt x="1435" y="3102"/>
                  </a:cubicBezTo>
                  <a:cubicBezTo>
                    <a:pt x="1568" y="3236"/>
                    <a:pt x="1702" y="3403"/>
                    <a:pt x="1835" y="3503"/>
                  </a:cubicBezTo>
                  <a:cubicBezTo>
                    <a:pt x="2169" y="3770"/>
                    <a:pt x="2469" y="4003"/>
                    <a:pt x="2736" y="4303"/>
                  </a:cubicBezTo>
                  <a:cubicBezTo>
                    <a:pt x="3036" y="4570"/>
                    <a:pt x="3303" y="4870"/>
                    <a:pt x="3570" y="5171"/>
                  </a:cubicBezTo>
                  <a:cubicBezTo>
                    <a:pt x="3870" y="5471"/>
                    <a:pt x="4137" y="5771"/>
                    <a:pt x="4370" y="6105"/>
                  </a:cubicBezTo>
                  <a:cubicBezTo>
                    <a:pt x="4904" y="6738"/>
                    <a:pt x="5404" y="7405"/>
                    <a:pt x="5871" y="8106"/>
                  </a:cubicBezTo>
                  <a:lnTo>
                    <a:pt x="6105" y="8006"/>
                  </a:lnTo>
                  <a:cubicBezTo>
                    <a:pt x="5971" y="7139"/>
                    <a:pt x="5738" y="6305"/>
                    <a:pt x="5438" y="5504"/>
                  </a:cubicBezTo>
                  <a:cubicBezTo>
                    <a:pt x="5271" y="5070"/>
                    <a:pt x="5104" y="4670"/>
                    <a:pt x="4937" y="4270"/>
                  </a:cubicBezTo>
                  <a:cubicBezTo>
                    <a:pt x="4737" y="3903"/>
                    <a:pt x="4537" y="3503"/>
                    <a:pt x="4304" y="3102"/>
                  </a:cubicBezTo>
                  <a:cubicBezTo>
                    <a:pt x="4103" y="2735"/>
                    <a:pt x="3903" y="2335"/>
                    <a:pt x="3670" y="1935"/>
                  </a:cubicBezTo>
                  <a:cubicBezTo>
                    <a:pt x="3470" y="1568"/>
                    <a:pt x="3169" y="1234"/>
                    <a:pt x="2803" y="967"/>
                  </a:cubicBezTo>
                  <a:cubicBezTo>
                    <a:pt x="2436" y="701"/>
                    <a:pt x="2035" y="467"/>
                    <a:pt x="1602" y="300"/>
                  </a:cubicBezTo>
                  <a:cubicBezTo>
                    <a:pt x="1135" y="100"/>
                    <a:pt x="668" y="33"/>
                    <a:pt x="1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3806310" y="1377916"/>
              <a:ext cx="49174" cy="178432"/>
            </a:xfrm>
            <a:custGeom>
              <a:avLst/>
              <a:gdLst/>
              <a:ahLst/>
              <a:cxnLst/>
              <a:rect l="l" t="t" r="r" b="b"/>
              <a:pathLst>
                <a:path w="2703" h="9808" extrusionOk="0">
                  <a:moveTo>
                    <a:pt x="534" y="1"/>
                  </a:moveTo>
                  <a:lnTo>
                    <a:pt x="300" y="101"/>
                  </a:lnTo>
                  <a:cubicBezTo>
                    <a:pt x="167" y="568"/>
                    <a:pt x="67" y="1035"/>
                    <a:pt x="34" y="1502"/>
                  </a:cubicBezTo>
                  <a:cubicBezTo>
                    <a:pt x="0" y="1902"/>
                    <a:pt x="0" y="2336"/>
                    <a:pt x="34" y="2736"/>
                  </a:cubicBezTo>
                  <a:cubicBezTo>
                    <a:pt x="67" y="3136"/>
                    <a:pt x="167" y="3537"/>
                    <a:pt x="334" y="3870"/>
                  </a:cubicBezTo>
                  <a:cubicBezTo>
                    <a:pt x="501" y="4237"/>
                    <a:pt x="634" y="4638"/>
                    <a:pt x="734" y="5004"/>
                  </a:cubicBezTo>
                  <a:cubicBezTo>
                    <a:pt x="867" y="5405"/>
                    <a:pt x="968" y="5772"/>
                    <a:pt x="1068" y="6172"/>
                  </a:cubicBezTo>
                  <a:cubicBezTo>
                    <a:pt x="1134" y="6572"/>
                    <a:pt x="1234" y="6973"/>
                    <a:pt x="1334" y="7373"/>
                  </a:cubicBezTo>
                  <a:cubicBezTo>
                    <a:pt x="1501" y="8173"/>
                    <a:pt x="1635" y="9007"/>
                    <a:pt x="1735" y="9808"/>
                  </a:cubicBezTo>
                  <a:lnTo>
                    <a:pt x="1968" y="9808"/>
                  </a:lnTo>
                  <a:cubicBezTo>
                    <a:pt x="2268" y="9007"/>
                    <a:pt x="2435" y="8173"/>
                    <a:pt x="2569" y="7306"/>
                  </a:cubicBezTo>
                  <a:cubicBezTo>
                    <a:pt x="2602" y="6906"/>
                    <a:pt x="2635" y="6439"/>
                    <a:pt x="2669" y="6005"/>
                  </a:cubicBezTo>
                  <a:cubicBezTo>
                    <a:pt x="2702" y="5572"/>
                    <a:pt x="2669" y="5138"/>
                    <a:pt x="2669" y="4704"/>
                  </a:cubicBezTo>
                  <a:lnTo>
                    <a:pt x="2669" y="3370"/>
                  </a:lnTo>
                  <a:cubicBezTo>
                    <a:pt x="2669" y="2936"/>
                    <a:pt x="2569" y="2503"/>
                    <a:pt x="2369" y="2102"/>
                  </a:cubicBezTo>
                  <a:cubicBezTo>
                    <a:pt x="2002" y="1235"/>
                    <a:pt x="1368" y="501"/>
                    <a:pt x="5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4214714" y="1766308"/>
              <a:ext cx="88015" cy="177213"/>
            </a:xfrm>
            <a:custGeom>
              <a:avLst/>
              <a:gdLst/>
              <a:ahLst/>
              <a:cxnLst/>
              <a:rect l="l" t="t" r="r" b="b"/>
              <a:pathLst>
                <a:path w="4838" h="9741" extrusionOk="0">
                  <a:moveTo>
                    <a:pt x="201" y="0"/>
                  </a:moveTo>
                  <a:lnTo>
                    <a:pt x="1" y="134"/>
                  </a:lnTo>
                  <a:cubicBezTo>
                    <a:pt x="334" y="968"/>
                    <a:pt x="668" y="1768"/>
                    <a:pt x="935" y="2602"/>
                  </a:cubicBezTo>
                  <a:cubicBezTo>
                    <a:pt x="1101" y="3003"/>
                    <a:pt x="1235" y="3436"/>
                    <a:pt x="1368" y="3870"/>
                  </a:cubicBezTo>
                  <a:cubicBezTo>
                    <a:pt x="1502" y="4270"/>
                    <a:pt x="1635" y="4704"/>
                    <a:pt x="1735" y="5104"/>
                  </a:cubicBezTo>
                  <a:cubicBezTo>
                    <a:pt x="1869" y="5504"/>
                    <a:pt x="1935" y="5938"/>
                    <a:pt x="2002" y="6372"/>
                  </a:cubicBezTo>
                  <a:cubicBezTo>
                    <a:pt x="2102" y="6772"/>
                    <a:pt x="2235" y="7172"/>
                    <a:pt x="2436" y="7573"/>
                  </a:cubicBezTo>
                  <a:cubicBezTo>
                    <a:pt x="2636" y="7939"/>
                    <a:pt x="2869" y="8340"/>
                    <a:pt x="3169" y="8673"/>
                  </a:cubicBezTo>
                  <a:cubicBezTo>
                    <a:pt x="3470" y="9074"/>
                    <a:pt x="3837" y="9407"/>
                    <a:pt x="4237" y="9741"/>
                  </a:cubicBezTo>
                  <a:lnTo>
                    <a:pt x="4470" y="9674"/>
                  </a:lnTo>
                  <a:cubicBezTo>
                    <a:pt x="4671" y="9174"/>
                    <a:pt x="4771" y="8673"/>
                    <a:pt x="4804" y="8173"/>
                  </a:cubicBezTo>
                  <a:cubicBezTo>
                    <a:pt x="4837" y="7706"/>
                    <a:pt x="4804" y="7239"/>
                    <a:pt x="4704" y="6772"/>
                  </a:cubicBezTo>
                  <a:cubicBezTo>
                    <a:pt x="4637" y="6305"/>
                    <a:pt x="4470" y="5871"/>
                    <a:pt x="4237" y="5504"/>
                  </a:cubicBezTo>
                  <a:cubicBezTo>
                    <a:pt x="4003" y="5071"/>
                    <a:pt x="3737" y="4704"/>
                    <a:pt x="3503" y="4304"/>
                  </a:cubicBezTo>
                  <a:cubicBezTo>
                    <a:pt x="3270" y="3937"/>
                    <a:pt x="3036" y="3536"/>
                    <a:pt x="2803" y="3136"/>
                  </a:cubicBezTo>
                  <a:cubicBezTo>
                    <a:pt x="2536" y="2769"/>
                    <a:pt x="2269" y="2402"/>
                    <a:pt x="2002" y="2035"/>
                  </a:cubicBezTo>
                  <a:cubicBezTo>
                    <a:pt x="1435" y="1301"/>
                    <a:pt x="834" y="634"/>
                    <a:pt x="2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4114582" y="1662538"/>
              <a:ext cx="105007" cy="106208"/>
            </a:xfrm>
            <a:custGeom>
              <a:avLst/>
              <a:gdLst/>
              <a:ahLst/>
              <a:cxnLst/>
              <a:rect l="l" t="t" r="r" b="b"/>
              <a:pathLst>
                <a:path w="5772" h="5838" extrusionOk="0">
                  <a:moveTo>
                    <a:pt x="134" y="0"/>
                  </a:moveTo>
                  <a:lnTo>
                    <a:pt x="1" y="201"/>
                  </a:lnTo>
                  <a:cubicBezTo>
                    <a:pt x="401" y="734"/>
                    <a:pt x="835" y="1268"/>
                    <a:pt x="1235" y="1802"/>
                  </a:cubicBezTo>
                  <a:cubicBezTo>
                    <a:pt x="1435" y="2035"/>
                    <a:pt x="1635" y="2302"/>
                    <a:pt x="1835" y="2569"/>
                  </a:cubicBezTo>
                  <a:cubicBezTo>
                    <a:pt x="2002" y="2836"/>
                    <a:pt x="2202" y="3103"/>
                    <a:pt x="2402" y="3369"/>
                  </a:cubicBezTo>
                  <a:cubicBezTo>
                    <a:pt x="2569" y="3636"/>
                    <a:pt x="2736" y="3903"/>
                    <a:pt x="2869" y="4203"/>
                  </a:cubicBezTo>
                  <a:cubicBezTo>
                    <a:pt x="3003" y="4470"/>
                    <a:pt x="3203" y="4737"/>
                    <a:pt x="3470" y="4937"/>
                  </a:cubicBezTo>
                  <a:cubicBezTo>
                    <a:pt x="3737" y="5137"/>
                    <a:pt x="4037" y="5304"/>
                    <a:pt x="4337" y="5471"/>
                  </a:cubicBezTo>
                  <a:cubicBezTo>
                    <a:pt x="4704" y="5638"/>
                    <a:pt x="5104" y="5771"/>
                    <a:pt x="5505" y="5838"/>
                  </a:cubicBezTo>
                  <a:lnTo>
                    <a:pt x="5705" y="5671"/>
                  </a:lnTo>
                  <a:cubicBezTo>
                    <a:pt x="5771" y="5271"/>
                    <a:pt x="5771" y="4837"/>
                    <a:pt x="5705" y="4437"/>
                  </a:cubicBezTo>
                  <a:cubicBezTo>
                    <a:pt x="5638" y="4070"/>
                    <a:pt x="5505" y="3736"/>
                    <a:pt x="5338" y="3403"/>
                  </a:cubicBezTo>
                  <a:cubicBezTo>
                    <a:pt x="5171" y="3069"/>
                    <a:pt x="4937" y="2802"/>
                    <a:pt x="4637" y="2602"/>
                  </a:cubicBezTo>
                  <a:cubicBezTo>
                    <a:pt x="4370" y="2402"/>
                    <a:pt x="4037" y="2202"/>
                    <a:pt x="3770" y="2002"/>
                  </a:cubicBezTo>
                  <a:cubicBezTo>
                    <a:pt x="3503" y="1802"/>
                    <a:pt x="3203" y="1602"/>
                    <a:pt x="2936" y="1401"/>
                  </a:cubicBezTo>
                  <a:cubicBezTo>
                    <a:pt x="2669" y="1201"/>
                    <a:pt x="2336" y="1034"/>
                    <a:pt x="2035" y="868"/>
                  </a:cubicBezTo>
                  <a:cubicBezTo>
                    <a:pt x="1435" y="534"/>
                    <a:pt x="801" y="234"/>
                    <a:pt x="1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3900966" y="1590314"/>
              <a:ext cx="216072" cy="75881"/>
            </a:xfrm>
            <a:custGeom>
              <a:avLst/>
              <a:gdLst/>
              <a:ahLst/>
              <a:cxnLst/>
              <a:rect l="l" t="t" r="r" b="b"/>
              <a:pathLst>
                <a:path w="11877" h="4171" extrusionOk="0">
                  <a:moveTo>
                    <a:pt x="3170" y="1"/>
                  </a:moveTo>
                  <a:cubicBezTo>
                    <a:pt x="2102" y="1"/>
                    <a:pt x="1035" y="101"/>
                    <a:pt x="1" y="334"/>
                  </a:cubicBezTo>
                  <a:lnTo>
                    <a:pt x="1" y="568"/>
                  </a:lnTo>
                  <a:cubicBezTo>
                    <a:pt x="1002" y="701"/>
                    <a:pt x="2036" y="935"/>
                    <a:pt x="3036" y="1235"/>
                  </a:cubicBezTo>
                  <a:cubicBezTo>
                    <a:pt x="3503" y="1369"/>
                    <a:pt x="4004" y="1535"/>
                    <a:pt x="4471" y="1702"/>
                  </a:cubicBezTo>
                  <a:lnTo>
                    <a:pt x="5171" y="1969"/>
                  </a:lnTo>
                  <a:lnTo>
                    <a:pt x="5872" y="2269"/>
                  </a:lnTo>
                  <a:cubicBezTo>
                    <a:pt x="6105" y="2369"/>
                    <a:pt x="6339" y="2469"/>
                    <a:pt x="6572" y="2603"/>
                  </a:cubicBezTo>
                  <a:cubicBezTo>
                    <a:pt x="6772" y="2736"/>
                    <a:pt x="7006" y="2836"/>
                    <a:pt x="7206" y="2970"/>
                  </a:cubicBezTo>
                  <a:cubicBezTo>
                    <a:pt x="7640" y="3237"/>
                    <a:pt x="8073" y="3437"/>
                    <a:pt x="8574" y="3570"/>
                  </a:cubicBezTo>
                  <a:cubicBezTo>
                    <a:pt x="9041" y="3737"/>
                    <a:pt x="9508" y="3870"/>
                    <a:pt x="10041" y="3970"/>
                  </a:cubicBezTo>
                  <a:cubicBezTo>
                    <a:pt x="10608" y="4104"/>
                    <a:pt x="11176" y="4171"/>
                    <a:pt x="11743" y="4171"/>
                  </a:cubicBezTo>
                  <a:lnTo>
                    <a:pt x="11876" y="3970"/>
                  </a:lnTo>
                  <a:cubicBezTo>
                    <a:pt x="11376" y="2936"/>
                    <a:pt x="10608" y="2036"/>
                    <a:pt x="9608" y="1402"/>
                  </a:cubicBezTo>
                  <a:cubicBezTo>
                    <a:pt x="9374" y="1235"/>
                    <a:pt x="9141" y="1102"/>
                    <a:pt x="8874" y="1002"/>
                  </a:cubicBezTo>
                  <a:cubicBezTo>
                    <a:pt x="8640" y="902"/>
                    <a:pt x="8374" y="801"/>
                    <a:pt x="8107" y="735"/>
                  </a:cubicBezTo>
                  <a:cubicBezTo>
                    <a:pt x="7840" y="668"/>
                    <a:pt x="7540" y="601"/>
                    <a:pt x="7273" y="568"/>
                  </a:cubicBezTo>
                  <a:cubicBezTo>
                    <a:pt x="6973" y="501"/>
                    <a:pt x="6706" y="435"/>
                    <a:pt x="6439" y="401"/>
                  </a:cubicBezTo>
                  <a:lnTo>
                    <a:pt x="5605" y="234"/>
                  </a:lnTo>
                  <a:lnTo>
                    <a:pt x="4804" y="134"/>
                  </a:lnTo>
                  <a:cubicBezTo>
                    <a:pt x="4271" y="68"/>
                    <a:pt x="3704" y="34"/>
                    <a:pt x="317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340333" y="1576979"/>
              <a:ext cx="80120" cy="76481"/>
            </a:xfrm>
            <a:custGeom>
              <a:avLst/>
              <a:gdLst/>
              <a:ahLst/>
              <a:cxnLst/>
              <a:rect l="l" t="t" r="r" b="b"/>
              <a:pathLst>
                <a:path w="4404" h="4204" extrusionOk="0">
                  <a:moveTo>
                    <a:pt x="167" y="0"/>
                  </a:moveTo>
                  <a:lnTo>
                    <a:pt x="0" y="200"/>
                  </a:lnTo>
                  <a:cubicBezTo>
                    <a:pt x="234" y="634"/>
                    <a:pt x="501" y="1067"/>
                    <a:pt x="768" y="1501"/>
                  </a:cubicBezTo>
                  <a:lnTo>
                    <a:pt x="1135" y="2102"/>
                  </a:lnTo>
                  <a:cubicBezTo>
                    <a:pt x="1301" y="2302"/>
                    <a:pt x="1402" y="2502"/>
                    <a:pt x="1568" y="2702"/>
                  </a:cubicBezTo>
                  <a:cubicBezTo>
                    <a:pt x="1702" y="2902"/>
                    <a:pt x="1802" y="3102"/>
                    <a:pt x="1902" y="3336"/>
                  </a:cubicBezTo>
                  <a:cubicBezTo>
                    <a:pt x="1969" y="3536"/>
                    <a:pt x="2135" y="3703"/>
                    <a:pt x="2336" y="3803"/>
                  </a:cubicBezTo>
                  <a:cubicBezTo>
                    <a:pt x="2569" y="3936"/>
                    <a:pt x="2769" y="4036"/>
                    <a:pt x="3036" y="4070"/>
                  </a:cubicBezTo>
                  <a:cubicBezTo>
                    <a:pt x="3336" y="4170"/>
                    <a:pt x="3670" y="4203"/>
                    <a:pt x="4003" y="4203"/>
                  </a:cubicBezTo>
                  <a:lnTo>
                    <a:pt x="4237" y="4070"/>
                  </a:lnTo>
                  <a:cubicBezTo>
                    <a:pt x="4337" y="3736"/>
                    <a:pt x="4404" y="3369"/>
                    <a:pt x="4370" y="3036"/>
                  </a:cubicBezTo>
                  <a:cubicBezTo>
                    <a:pt x="4337" y="2735"/>
                    <a:pt x="4270" y="2435"/>
                    <a:pt x="4137" y="2202"/>
                  </a:cubicBezTo>
                  <a:cubicBezTo>
                    <a:pt x="4003" y="1935"/>
                    <a:pt x="3837" y="1768"/>
                    <a:pt x="3603" y="1635"/>
                  </a:cubicBezTo>
                  <a:cubicBezTo>
                    <a:pt x="3370" y="1501"/>
                    <a:pt x="3103" y="1401"/>
                    <a:pt x="2903" y="1268"/>
                  </a:cubicBezTo>
                  <a:cubicBezTo>
                    <a:pt x="2702" y="1134"/>
                    <a:pt x="2469" y="1001"/>
                    <a:pt x="2235" y="901"/>
                  </a:cubicBezTo>
                  <a:lnTo>
                    <a:pt x="1568" y="567"/>
                  </a:lnTo>
                  <a:cubicBezTo>
                    <a:pt x="1101" y="367"/>
                    <a:pt x="668" y="133"/>
                    <a:pt x="1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4155843" y="1511795"/>
              <a:ext cx="170555" cy="70660"/>
            </a:xfrm>
            <a:custGeom>
              <a:avLst/>
              <a:gdLst/>
              <a:ahLst/>
              <a:cxnLst/>
              <a:rect l="l" t="t" r="r" b="b"/>
              <a:pathLst>
                <a:path w="9375" h="3884" extrusionOk="0">
                  <a:moveTo>
                    <a:pt x="1972" y="1"/>
                  </a:moveTo>
                  <a:cubicBezTo>
                    <a:pt x="1337" y="1"/>
                    <a:pt x="703" y="32"/>
                    <a:pt x="68" y="81"/>
                  </a:cubicBezTo>
                  <a:lnTo>
                    <a:pt x="1" y="314"/>
                  </a:lnTo>
                  <a:cubicBezTo>
                    <a:pt x="801" y="648"/>
                    <a:pt x="1635" y="881"/>
                    <a:pt x="2403" y="1215"/>
                  </a:cubicBezTo>
                  <a:cubicBezTo>
                    <a:pt x="2803" y="1348"/>
                    <a:pt x="3170" y="1482"/>
                    <a:pt x="3537" y="1682"/>
                  </a:cubicBezTo>
                  <a:cubicBezTo>
                    <a:pt x="3904" y="1815"/>
                    <a:pt x="4271" y="1982"/>
                    <a:pt x="4638" y="2182"/>
                  </a:cubicBezTo>
                  <a:cubicBezTo>
                    <a:pt x="4971" y="2349"/>
                    <a:pt x="5305" y="2582"/>
                    <a:pt x="5638" y="2816"/>
                  </a:cubicBezTo>
                  <a:cubicBezTo>
                    <a:pt x="5772" y="2916"/>
                    <a:pt x="5938" y="3049"/>
                    <a:pt x="6105" y="3116"/>
                  </a:cubicBezTo>
                  <a:cubicBezTo>
                    <a:pt x="6272" y="3216"/>
                    <a:pt x="6439" y="3283"/>
                    <a:pt x="6639" y="3350"/>
                  </a:cubicBezTo>
                  <a:lnTo>
                    <a:pt x="7206" y="3550"/>
                  </a:lnTo>
                  <a:cubicBezTo>
                    <a:pt x="7406" y="3583"/>
                    <a:pt x="7606" y="3650"/>
                    <a:pt x="7806" y="3683"/>
                  </a:cubicBezTo>
                  <a:cubicBezTo>
                    <a:pt x="8273" y="3783"/>
                    <a:pt x="8740" y="3850"/>
                    <a:pt x="9207" y="3883"/>
                  </a:cubicBezTo>
                  <a:lnTo>
                    <a:pt x="9374" y="3683"/>
                  </a:lnTo>
                  <a:cubicBezTo>
                    <a:pt x="9274" y="3183"/>
                    <a:pt x="9074" y="2716"/>
                    <a:pt x="8807" y="2315"/>
                  </a:cubicBezTo>
                  <a:cubicBezTo>
                    <a:pt x="8674" y="2115"/>
                    <a:pt x="8507" y="1915"/>
                    <a:pt x="8374" y="1748"/>
                  </a:cubicBezTo>
                  <a:cubicBezTo>
                    <a:pt x="8273" y="1648"/>
                    <a:pt x="8207" y="1582"/>
                    <a:pt x="8107" y="1482"/>
                  </a:cubicBezTo>
                  <a:lnTo>
                    <a:pt x="7840" y="1248"/>
                  </a:lnTo>
                  <a:cubicBezTo>
                    <a:pt x="7673" y="1115"/>
                    <a:pt x="7473" y="981"/>
                    <a:pt x="7273" y="881"/>
                  </a:cubicBezTo>
                  <a:cubicBezTo>
                    <a:pt x="7073" y="781"/>
                    <a:pt x="6839" y="714"/>
                    <a:pt x="6606" y="648"/>
                  </a:cubicBezTo>
                  <a:cubicBezTo>
                    <a:pt x="6172" y="514"/>
                    <a:pt x="5705" y="447"/>
                    <a:pt x="5271" y="347"/>
                  </a:cubicBezTo>
                  <a:cubicBezTo>
                    <a:pt x="4838" y="247"/>
                    <a:pt x="4404" y="181"/>
                    <a:pt x="3937" y="114"/>
                  </a:cubicBezTo>
                  <a:cubicBezTo>
                    <a:pt x="3503" y="47"/>
                    <a:pt x="3070" y="47"/>
                    <a:pt x="2669" y="14"/>
                  </a:cubicBezTo>
                  <a:cubicBezTo>
                    <a:pt x="2437" y="5"/>
                    <a:pt x="2205" y="1"/>
                    <a:pt x="197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3902785" y="1492020"/>
              <a:ext cx="220912" cy="81939"/>
            </a:xfrm>
            <a:custGeom>
              <a:avLst/>
              <a:gdLst/>
              <a:ahLst/>
              <a:cxnLst/>
              <a:rect l="l" t="t" r="r" b="b"/>
              <a:pathLst>
                <a:path w="12143" h="4504" extrusionOk="0">
                  <a:moveTo>
                    <a:pt x="8440" y="0"/>
                  </a:moveTo>
                  <a:cubicBezTo>
                    <a:pt x="8307" y="0"/>
                    <a:pt x="8173" y="33"/>
                    <a:pt x="8040" y="67"/>
                  </a:cubicBezTo>
                  <a:cubicBezTo>
                    <a:pt x="7740" y="100"/>
                    <a:pt x="7473" y="167"/>
                    <a:pt x="7206" y="234"/>
                  </a:cubicBezTo>
                  <a:cubicBezTo>
                    <a:pt x="6639" y="434"/>
                    <a:pt x="6105" y="634"/>
                    <a:pt x="5605" y="834"/>
                  </a:cubicBezTo>
                  <a:cubicBezTo>
                    <a:pt x="5071" y="1067"/>
                    <a:pt x="4571" y="1268"/>
                    <a:pt x="4037" y="1501"/>
                  </a:cubicBezTo>
                  <a:lnTo>
                    <a:pt x="3303" y="1901"/>
                  </a:lnTo>
                  <a:lnTo>
                    <a:pt x="2603" y="2302"/>
                  </a:lnTo>
                  <a:cubicBezTo>
                    <a:pt x="1669" y="2869"/>
                    <a:pt x="802" y="3569"/>
                    <a:pt x="1" y="4303"/>
                  </a:cubicBezTo>
                  <a:lnTo>
                    <a:pt x="134" y="4503"/>
                  </a:lnTo>
                  <a:cubicBezTo>
                    <a:pt x="1068" y="4070"/>
                    <a:pt x="2069" y="3703"/>
                    <a:pt x="3070" y="3402"/>
                  </a:cubicBezTo>
                  <a:lnTo>
                    <a:pt x="3837" y="3169"/>
                  </a:lnTo>
                  <a:lnTo>
                    <a:pt x="4571" y="3002"/>
                  </a:lnTo>
                  <a:cubicBezTo>
                    <a:pt x="5071" y="2869"/>
                    <a:pt x="5572" y="2769"/>
                    <a:pt x="6072" y="2702"/>
                  </a:cubicBezTo>
                  <a:cubicBezTo>
                    <a:pt x="7073" y="2535"/>
                    <a:pt x="8107" y="2702"/>
                    <a:pt x="9041" y="2435"/>
                  </a:cubicBezTo>
                  <a:cubicBezTo>
                    <a:pt x="10108" y="2202"/>
                    <a:pt x="11142" y="1868"/>
                    <a:pt x="12110" y="1401"/>
                  </a:cubicBezTo>
                  <a:lnTo>
                    <a:pt x="12143" y="1168"/>
                  </a:lnTo>
                  <a:cubicBezTo>
                    <a:pt x="11909" y="967"/>
                    <a:pt x="11643" y="801"/>
                    <a:pt x="11376" y="667"/>
                  </a:cubicBezTo>
                  <a:cubicBezTo>
                    <a:pt x="11242" y="600"/>
                    <a:pt x="11109" y="534"/>
                    <a:pt x="10975" y="467"/>
                  </a:cubicBezTo>
                  <a:cubicBezTo>
                    <a:pt x="10809" y="400"/>
                    <a:pt x="10675" y="367"/>
                    <a:pt x="10542" y="334"/>
                  </a:cubicBezTo>
                  <a:cubicBezTo>
                    <a:pt x="10275" y="234"/>
                    <a:pt x="9975" y="167"/>
                    <a:pt x="9708" y="100"/>
                  </a:cubicBezTo>
                  <a:cubicBezTo>
                    <a:pt x="9441" y="67"/>
                    <a:pt x="9141" y="33"/>
                    <a:pt x="887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4129755" y="1331198"/>
              <a:ext cx="161440" cy="46300"/>
            </a:xfrm>
            <a:custGeom>
              <a:avLst/>
              <a:gdLst/>
              <a:ahLst/>
              <a:cxnLst/>
              <a:rect l="l" t="t" r="r" b="b"/>
              <a:pathLst>
                <a:path w="8874" h="2545" extrusionOk="0">
                  <a:moveTo>
                    <a:pt x="6015" y="0"/>
                  </a:moveTo>
                  <a:cubicBezTo>
                    <a:pt x="5886" y="0"/>
                    <a:pt x="5760" y="11"/>
                    <a:pt x="5638" y="34"/>
                  </a:cubicBezTo>
                  <a:cubicBezTo>
                    <a:pt x="5238" y="67"/>
                    <a:pt x="4837" y="167"/>
                    <a:pt x="4437" y="201"/>
                  </a:cubicBezTo>
                  <a:cubicBezTo>
                    <a:pt x="4070" y="267"/>
                    <a:pt x="3670" y="301"/>
                    <a:pt x="3270" y="401"/>
                  </a:cubicBezTo>
                  <a:cubicBezTo>
                    <a:pt x="2903" y="467"/>
                    <a:pt x="2536" y="567"/>
                    <a:pt x="2135" y="668"/>
                  </a:cubicBezTo>
                  <a:cubicBezTo>
                    <a:pt x="1402" y="868"/>
                    <a:pt x="668" y="1168"/>
                    <a:pt x="1" y="1501"/>
                  </a:cubicBezTo>
                  <a:lnTo>
                    <a:pt x="34" y="1735"/>
                  </a:lnTo>
                  <a:cubicBezTo>
                    <a:pt x="801" y="1768"/>
                    <a:pt x="1535" y="1802"/>
                    <a:pt x="2269" y="1868"/>
                  </a:cubicBezTo>
                  <a:cubicBezTo>
                    <a:pt x="2636" y="1902"/>
                    <a:pt x="3003" y="1935"/>
                    <a:pt x="3336" y="2002"/>
                  </a:cubicBezTo>
                  <a:cubicBezTo>
                    <a:pt x="3703" y="2035"/>
                    <a:pt x="4070" y="2069"/>
                    <a:pt x="4404" y="2135"/>
                  </a:cubicBezTo>
                  <a:cubicBezTo>
                    <a:pt x="4771" y="2202"/>
                    <a:pt x="5104" y="2302"/>
                    <a:pt x="5471" y="2402"/>
                  </a:cubicBezTo>
                  <a:cubicBezTo>
                    <a:pt x="5746" y="2484"/>
                    <a:pt x="6020" y="2544"/>
                    <a:pt x="6313" y="2544"/>
                  </a:cubicBezTo>
                  <a:cubicBezTo>
                    <a:pt x="6376" y="2544"/>
                    <a:pt x="6440" y="2541"/>
                    <a:pt x="6505" y="2536"/>
                  </a:cubicBezTo>
                  <a:cubicBezTo>
                    <a:pt x="6872" y="2502"/>
                    <a:pt x="7239" y="2435"/>
                    <a:pt x="7606" y="2335"/>
                  </a:cubicBezTo>
                  <a:cubicBezTo>
                    <a:pt x="8040" y="2235"/>
                    <a:pt x="8440" y="2035"/>
                    <a:pt x="8807" y="1835"/>
                  </a:cubicBezTo>
                  <a:lnTo>
                    <a:pt x="8874" y="1602"/>
                  </a:lnTo>
                  <a:cubicBezTo>
                    <a:pt x="8607" y="1235"/>
                    <a:pt x="8273" y="901"/>
                    <a:pt x="7906" y="668"/>
                  </a:cubicBezTo>
                  <a:cubicBezTo>
                    <a:pt x="7539" y="434"/>
                    <a:pt x="7172" y="267"/>
                    <a:pt x="6805" y="134"/>
                  </a:cubicBezTo>
                  <a:cubicBezTo>
                    <a:pt x="6539" y="45"/>
                    <a:pt x="6272" y="0"/>
                    <a:pt x="601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4008993" y="1348554"/>
              <a:ext cx="121380" cy="67622"/>
            </a:xfrm>
            <a:custGeom>
              <a:avLst/>
              <a:gdLst/>
              <a:ahLst/>
              <a:cxnLst/>
              <a:rect l="l" t="t" r="r" b="b"/>
              <a:pathLst>
                <a:path w="6672" h="3717" extrusionOk="0">
                  <a:moveTo>
                    <a:pt x="4778" y="1"/>
                  </a:moveTo>
                  <a:cubicBezTo>
                    <a:pt x="4685" y="1"/>
                    <a:pt x="4593" y="5"/>
                    <a:pt x="4504" y="14"/>
                  </a:cubicBezTo>
                  <a:cubicBezTo>
                    <a:pt x="4203" y="47"/>
                    <a:pt x="3870" y="181"/>
                    <a:pt x="3603" y="347"/>
                  </a:cubicBezTo>
                  <a:cubicBezTo>
                    <a:pt x="3336" y="547"/>
                    <a:pt x="3103" y="781"/>
                    <a:pt x="2836" y="948"/>
                  </a:cubicBezTo>
                  <a:cubicBezTo>
                    <a:pt x="2536" y="1115"/>
                    <a:pt x="2302" y="1315"/>
                    <a:pt x="2035" y="1515"/>
                  </a:cubicBezTo>
                  <a:cubicBezTo>
                    <a:pt x="1802" y="1682"/>
                    <a:pt x="1535" y="1915"/>
                    <a:pt x="1301" y="2115"/>
                  </a:cubicBezTo>
                  <a:cubicBezTo>
                    <a:pt x="834" y="2549"/>
                    <a:pt x="401" y="3016"/>
                    <a:pt x="0" y="3516"/>
                  </a:cubicBezTo>
                  <a:lnTo>
                    <a:pt x="167" y="3716"/>
                  </a:lnTo>
                  <a:cubicBezTo>
                    <a:pt x="768" y="3516"/>
                    <a:pt x="1335" y="3349"/>
                    <a:pt x="1935" y="3183"/>
                  </a:cubicBezTo>
                  <a:cubicBezTo>
                    <a:pt x="2202" y="3083"/>
                    <a:pt x="2502" y="3016"/>
                    <a:pt x="2769" y="2949"/>
                  </a:cubicBezTo>
                  <a:cubicBezTo>
                    <a:pt x="3069" y="2849"/>
                    <a:pt x="3336" y="2782"/>
                    <a:pt x="3603" y="2716"/>
                  </a:cubicBezTo>
                  <a:cubicBezTo>
                    <a:pt x="3903" y="2649"/>
                    <a:pt x="4203" y="2616"/>
                    <a:pt x="4504" y="2582"/>
                  </a:cubicBezTo>
                  <a:cubicBezTo>
                    <a:pt x="4771" y="2549"/>
                    <a:pt x="5037" y="2482"/>
                    <a:pt x="5271" y="2315"/>
                  </a:cubicBezTo>
                  <a:cubicBezTo>
                    <a:pt x="5538" y="2149"/>
                    <a:pt x="5771" y="1948"/>
                    <a:pt x="6005" y="1715"/>
                  </a:cubicBezTo>
                  <a:cubicBezTo>
                    <a:pt x="6272" y="1448"/>
                    <a:pt x="6472" y="1148"/>
                    <a:pt x="6672" y="781"/>
                  </a:cubicBezTo>
                  <a:lnTo>
                    <a:pt x="6605" y="547"/>
                  </a:lnTo>
                  <a:cubicBezTo>
                    <a:pt x="6272" y="314"/>
                    <a:pt x="5905" y="147"/>
                    <a:pt x="5538" y="80"/>
                  </a:cubicBezTo>
                  <a:cubicBezTo>
                    <a:pt x="5294" y="32"/>
                    <a:pt x="5032" y="1"/>
                    <a:pt x="477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3929492" y="1409480"/>
              <a:ext cx="82558" cy="79519"/>
            </a:xfrm>
            <a:custGeom>
              <a:avLst/>
              <a:gdLst/>
              <a:ahLst/>
              <a:cxnLst/>
              <a:rect l="l" t="t" r="r" b="b"/>
              <a:pathLst>
                <a:path w="4538" h="4371" extrusionOk="0">
                  <a:moveTo>
                    <a:pt x="3336" y="0"/>
                  </a:moveTo>
                  <a:cubicBezTo>
                    <a:pt x="3070" y="34"/>
                    <a:pt x="2769" y="101"/>
                    <a:pt x="2502" y="201"/>
                  </a:cubicBezTo>
                  <a:cubicBezTo>
                    <a:pt x="2269" y="334"/>
                    <a:pt x="2069" y="501"/>
                    <a:pt x="1935" y="734"/>
                  </a:cubicBezTo>
                  <a:cubicBezTo>
                    <a:pt x="1769" y="968"/>
                    <a:pt x="1635" y="1201"/>
                    <a:pt x="1502" y="1401"/>
                  </a:cubicBezTo>
                  <a:lnTo>
                    <a:pt x="1068" y="2069"/>
                  </a:lnTo>
                  <a:cubicBezTo>
                    <a:pt x="935" y="2302"/>
                    <a:pt x="801" y="2536"/>
                    <a:pt x="668" y="2769"/>
                  </a:cubicBezTo>
                  <a:cubicBezTo>
                    <a:pt x="401" y="3236"/>
                    <a:pt x="201" y="3703"/>
                    <a:pt x="1" y="4203"/>
                  </a:cubicBezTo>
                  <a:lnTo>
                    <a:pt x="201" y="4370"/>
                  </a:lnTo>
                  <a:cubicBezTo>
                    <a:pt x="634" y="4103"/>
                    <a:pt x="1068" y="3837"/>
                    <a:pt x="1535" y="3603"/>
                  </a:cubicBezTo>
                  <a:lnTo>
                    <a:pt x="2169" y="3203"/>
                  </a:lnTo>
                  <a:cubicBezTo>
                    <a:pt x="2369" y="3069"/>
                    <a:pt x="2603" y="2969"/>
                    <a:pt x="2803" y="2836"/>
                  </a:cubicBezTo>
                  <a:cubicBezTo>
                    <a:pt x="3036" y="2736"/>
                    <a:pt x="3236" y="2636"/>
                    <a:pt x="3503" y="2536"/>
                  </a:cubicBezTo>
                  <a:cubicBezTo>
                    <a:pt x="3703" y="2436"/>
                    <a:pt x="3903" y="2302"/>
                    <a:pt x="4037" y="2102"/>
                  </a:cubicBezTo>
                  <a:cubicBezTo>
                    <a:pt x="4170" y="1868"/>
                    <a:pt x="4304" y="1635"/>
                    <a:pt x="4370" y="1368"/>
                  </a:cubicBezTo>
                  <a:cubicBezTo>
                    <a:pt x="4471" y="1035"/>
                    <a:pt x="4537" y="701"/>
                    <a:pt x="4537" y="367"/>
                  </a:cubicBezTo>
                  <a:lnTo>
                    <a:pt x="4404" y="167"/>
                  </a:lnTo>
                  <a:cubicBezTo>
                    <a:pt x="4070" y="34"/>
                    <a:pt x="3703" y="0"/>
                    <a:pt x="3336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3882155" y="1485343"/>
              <a:ext cx="54632" cy="71624"/>
            </a:xfrm>
            <a:custGeom>
              <a:avLst/>
              <a:gdLst/>
              <a:ahLst/>
              <a:cxnLst/>
              <a:rect l="l" t="t" r="r" b="b"/>
              <a:pathLst>
                <a:path w="3003" h="3937" extrusionOk="0">
                  <a:moveTo>
                    <a:pt x="2069" y="0"/>
                  </a:moveTo>
                  <a:cubicBezTo>
                    <a:pt x="1936" y="0"/>
                    <a:pt x="1802" y="0"/>
                    <a:pt x="1669" y="33"/>
                  </a:cubicBezTo>
                  <a:cubicBezTo>
                    <a:pt x="1435" y="67"/>
                    <a:pt x="1235" y="134"/>
                    <a:pt x="1035" y="267"/>
                  </a:cubicBezTo>
                  <a:cubicBezTo>
                    <a:pt x="835" y="367"/>
                    <a:pt x="701" y="534"/>
                    <a:pt x="668" y="734"/>
                  </a:cubicBezTo>
                  <a:cubicBezTo>
                    <a:pt x="635" y="934"/>
                    <a:pt x="568" y="1168"/>
                    <a:pt x="501" y="1368"/>
                  </a:cubicBezTo>
                  <a:cubicBezTo>
                    <a:pt x="434" y="1535"/>
                    <a:pt x="368" y="1735"/>
                    <a:pt x="301" y="1935"/>
                  </a:cubicBezTo>
                  <a:cubicBezTo>
                    <a:pt x="268" y="2135"/>
                    <a:pt x="201" y="2368"/>
                    <a:pt x="168" y="2535"/>
                  </a:cubicBezTo>
                  <a:cubicBezTo>
                    <a:pt x="68" y="2969"/>
                    <a:pt x="1" y="3369"/>
                    <a:pt x="1" y="3803"/>
                  </a:cubicBezTo>
                  <a:lnTo>
                    <a:pt x="201" y="3936"/>
                  </a:lnTo>
                  <a:cubicBezTo>
                    <a:pt x="568" y="3669"/>
                    <a:pt x="868" y="3436"/>
                    <a:pt x="1202" y="3202"/>
                  </a:cubicBezTo>
                  <a:cubicBezTo>
                    <a:pt x="1335" y="3069"/>
                    <a:pt x="1502" y="2969"/>
                    <a:pt x="1669" y="2835"/>
                  </a:cubicBezTo>
                  <a:lnTo>
                    <a:pt x="2102" y="2469"/>
                  </a:lnTo>
                  <a:cubicBezTo>
                    <a:pt x="2269" y="2368"/>
                    <a:pt x="2436" y="2268"/>
                    <a:pt x="2603" y="2168"/>
                  </a:cubicBezTo>
                  <a:cubicBezTo>
                    <a:pt x="2769" y="2068"/>
                    <a:pt x="2903" y="1935"/>
                    <a:pt x="2936" y="1735"/>
                  </a:cubicBezTo>
                  <a:cubicBezTo>
                    <a:pt x="3003" y="1535"/>
                    <a:pt x="3003" y="1301"/>
                    <a:pt x="3003" y="1101"/>
                  </a:cubicBezTo>
                  <a:cubicBezTo>
                    <a:pt x="2970" y="967"/>
                    <a:pt x="2970" y="801"/>
                    <a:pt x="2936" y="667"/>
                  </a:cubicBezTo>
                  <a:lnTo>
                    <a:pt x="2870" y="434"/>
                  </a:lnTo>
                  <a:lnTo>
                    <a:pt x="2836" y="334"/>
                  </a:lnTo>
                  <a:lnTo>
                    <a:pt x="2769" y="167"/>
                  </a:lnTo>
                  <a:lnTo>
                    <a:pt x="2603" y="33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3542938" y="1372822"/>
              <a:ext cx="161440" cy="75517"/>
            </a:xfrm>
            <a:custGeom>
              <a:avLst/>
              <a:gdLst/>
              <a:ahLst/>
              <a:cxnLst/>
              <a:rect l="l" t="t" r="r" b="b"/>
              <a:pathLst>
                <a:path w="8874" h="4151" extrusionOk="0">
                  <a:moveTo>
                    <a:pt x="2287" y="1"/>
                  </a:moveTo>
                  <a:cubicBezTo>
                    <a:pt x="1969" y="1"/>
                    <a:pt x="1652" y="32"/>
                    <a:pt x="1334" y="81"/>
                  </a:cubicBezTo>
                  <a:cubicBezTo>
                    <a:pt x="867" y="181"/>
                    <a:pt x="434" y="381"/>
                    <a:pt x="34" y="648"/>
                  </a:cubicBezTo>
                  <a:lnTo>
                    <a:pt x="0" y="881"/>
                  </a:lnTo>
                  <a:cubicBezTo>
                    <a:pt x="334" y="1215"/>
                    <a:pt x="667" y="1515"/>
                    <a:pt x="1034" y="1782"/>
                  </a:cubicBezTo>
                  <a:cubicBezTo>
                    <a:pt x="1368" y="2015"/>
                    <a:pt x="1701" y="2182"/>
                    <a:pt x="2068" y="2349"/>
                  </a:cubicBezTo>
                  <a:cubicBezTo>
                    <a:pt x="2235" y="2416"/>
                    <a:pt x="2435" y="2482"/>
                    <a:pt x="2602" y="2549"/>
                  </a:cubicBezTo>
                  <a:cubicBezTo>
                    <a:pt x="2769" y="2583"/>
                    <a:pt x="2969" y="2616"/>
                    <a:pt x="3136" y="2649"/>
                  </a:cubicBezTo>
                  <a:cubicBezTo>
                    <a:pt x="3536" y="2649"/>
                    <a:pt x="3903" y="2716"/>
                    <a:pt x="4270" y="2783"/>
                  </a:cubicBezTo>
                  <a:cubicBezTo>
                    <a:pt x="4637" y="2849"/>
                    <a:pt x="5004" y="2949"/>
                    <a:pt x="5371" y="3050"/>
                  </a:cubicBezTo>
                  <a:cubicBezTo>
                    <a:pt x="5738" y="3150"/>
                    <a:pt x="6138" y="3250"/>
                    <a:pt x="6505" y="3383"/>
                  </a:cubicBezTo>
                  <a:cubicBezTo>
                    <a:pt x="7239" y="3583"/>
                    <a:pt x="7973" y="3883"/>
                    <a:pt x="8740" y="4150"/>
                  </a:cubicBezTo>
                  <a:lnTo>
                    <a:pt x="8873" y="3984"/>
                  </a:lnTo>
                  <a:cubicBezTo>
                    <a:pt x="8339" y="3350"/>
                    <a:pt x="7706" y="2816"/>
                    <a:pt x="7072" y="2316"/>
                  </a:cubicBezTo>
                  <a:cubicBezTo>
                    <a:pt x="6738" y="2049"/>
                    <a:pt x="6405" y="1815"/>
                    <a:pt x="6038" y="1582"/>
                  </a:cubicBezTo>
                  <a:cubicBezTo>
                    <a:pt x="5704" y="1348"/>
                    <a:pt x="5337" y="1182"/>
                    <a:pt x="4970" y="981"/>
                  </a:cubicBezTo>
                  <a:cubicBezTo>
                    <a:pt x="4570" y="748"/>
                    <a:pt x="4237" y="548"/>
                    <a:pt x="3836" y="348"/>
                  </a:cubicBezTo>
                  <a:cubicBezTo>
                    <a:pt x="3469" y="147"/>
                    <a:pt x="3069" y="47"/>
                    <a:pt x="2635" y="14"/>
                  </a:cubicBezTo>
                  <a:cubicBezTo>
                    <a:pt x="2519" y="5"/>
                    <a:pt x="2403" y="1"/>
                    <a:pt x="2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3651565" y="1512177"/>
              <a:ext cx="160822" cy="79374"/>
            </a:xfrm>
            <a:custGeom>
              <a:avLst/>
              <a:gdLst/>
              <a:ahLst/>
              <a:cxnLst/>
              <a:rect l="l" t="t" r="r" b="b"/>
              <a:pathLst>
                <a:path w="8840" h="4363" extrusionOk="0">
                  <a:moveTo>
                    <a:pt x="2196" y="1"/>
                  </a:moveTo>
                  <a:cubicBezTo>
                    <a:pt x="1432" y="1"/>
                    <a:pt x="698" y="200"/>
                    <a:pt x="33" y="560"/>
                  </a:cubicBezTo>
                  <a:lnTo>
                    <a:pt x="0" y="793"/>
                  </a:lnTo>
                  <a:cubicBezTo>
                    <a:pt x="267" y="1160"/>
                    <a:pt x="601" y="1494"/>
                    <a:pt x="1001" y="1761"/>
                  </a:cubicBezTo>
                  <a:cubicBezTo>
                    <a:pt x="1301" y="1994"/>
                    <a:pt x="1635" y="2194"/>
                    <a:pt x="2002" y="2361"/>
                  </a:cubicBezTo>
                  <a:cubicBezTo>
                    <a:pt x="2335" y="2528"/>
                    <a:pt x="2702" y="2628"/>
                    <a:pt x="3069" y="2695"/>
                  </a:cubicBezTo>
                  <a:cubicBezTo>
                    <a:pt x="3469" y="2728"/>
                    <a:pt x="3836" y="2795"/>
                    <a:pt x="4236" y="2862"/>
                  </a:cubicBezTo>
                  <a:cubicBezTo>
                    <a:pt x="4603" y="2962"/>
                    <a:pt x="4970" y="3062"/>
                    <a:pt x="5337" y="3195"/>
                  </a:cubicBezTo>
                  <a:cubicBezTo>
                    <a:pt x="5704" y="3295"/>
                    <a:pt x="6071" y="3395"/>
                    <a:pt x="6438" y="3529"/>
                  </a:cubicBezTo>
                  <a:cubicBezTo>
                    <a:pt x="7205" y="3762"/>
                    <a:pt x="7939" y="4029"/>
                    <a:pt x="8673" y="4363"/>
                  </a:cubicBezTo>
                  <a:lnTo>
                    <a:pt x="8840" y="4162"/>
                  </a:lnTo>
                  <a:cubicBezTo>
                    <a:pt x="8273" y="3529"/>
                    <a:pt x="7672" y="2962"/>
                    <a:pt x="7038" y="2461"/>
                  </a:cubicBezTo>
                  <a:cubicBezTo>
                    <a:pt x="6705" y="2194"/>
                    <a:pt x="6371" y="1961"/>
                    <a:pt x="6038" y="1727"/>
                  </a:cubicBezTo>
                  <a:cubicBezTo>
                    <a:pt x="5671" y="1494"/>
                    <a:pt x="5304" y="1294"/>
                    <a:pt x="4937" y="1094"/>
                  </a:cubicBezTo>
                  <a:cubicBezTo>
                    <a:pt x="4603" y="860"/>
                    <a:pt x="4236" y="660"/>
                    <a:pt x="3870" y="426"/>
                  </a:cubicBezTo>
                  <a:cubicBezTo>
                    <a:pt x="3503" y="226"/>
                    <a:pt x="3069" y="93"/>
                    <a:pt x="2669" y="26"/>
                  </a:cubicBezTo>
                  <a:cubicBezTo>
                    <a:pt x="2510" y="9"/>
                    <a:pt x="2352" y="1"/>
                    <a:pt x="2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3387574" y="1762670"/>
              <a:ext cx="52212" cy="69805"/>
            </a:xfrm>
            <a:custGeom>
              <a:avLst/>
              <a:gdLst/>
              <a:ahLst/>
              <a:cxnLst/>
              <a:rect l="l" t="t" r="r" b="b"/>
              <a:pathLst>
                <a:path w="2870" h="3837" extrusionOk="0">
                  <a:moveTo>
                    <a:pt x="2669" y="0"/>
                  </a:moveTo>
                  <a:cubicBezTo>
                    <a:pt x="2336" y="167"/>
                    <a:pt x="2002" y="401"/>
                    <a:pt x="1669" y="634"/>
                  </a:cubicBezTo>
                  <a:lnTo>
                    <a:pt x="1202" y="1001"/>
                  </a:lnTo>
                  <a:cubicBezTo>
                    <a:pt x="1035" y="1134"/>
                    <a:pt x="901" y="1235"/>
                    <a:pt x="768" y="1401"/>
                  </a:cubicBezTo>
                  <a:cubicBezTo>
                    <a:pt x="635" y="1535"/>
                    <a:pt x="468" y="1635"/>
                    <a:pt x="301" y="1768"/>
                  </a:cubicBezTo>
                  <a:cubicBezTo>
                    <a:pt x="134" y="1868"/>
                    <a:pt x="34" y="2035"/>
                    <a:pt x="1" y="2235"/>
                  </a:cubicBezTo>
                  <a:cubicBezTo>
                    <a:pt x="1" y="2469"/>
                    <a:pt x="1" y="2702"/>
                    <a:pt x="67" y="2902"/>
                  </a:cubicBezTo>
                  <a:cubicBezTo>
                    <a:pt x="101" y="3036"/>
                    <a:pt x="168" y="3169"/>
                    <a:pt x="201" y="3269"/>
                  </a:cubicBezTo>
                  <a:lnTo>
                    <a:pt x="334" y="3503"/>
                  </a:lnTo>
                  <a:lnTo>
                    <a:pt x="401" y="3603"/>
                  </a:lnTo>
                  <a:lnTo>
                    <a:pt x="468" y="3703"/>
                  </a:lnTo>
                  <a:lnTo>
                    <a:pt x="701" y="3836"/>
                  </a:lnTo>
                  <a:lnTo>
                    <a:pt x="968" y="3836"/>
                  </a:lnTo>
                  <a:lnTo>
                    <a:pt x="1202" y="3803"/>
                  </a:lnTo>
                  <a:cubicBezTo>
                    <a:pt x="1335" y="3770"/>
                    <a:pt x="1468" y="3736"/>
                    <a:pt x="1569" y="3703"/>
                  </a:cubicBezTo>
                  <a:cubicBezTo>
                    <a:pt x="1802" y="3636"/>
                    <a:pt x="1969" y="3536"/>
                    <a:pt x="2136" y="3403"/>
                  </a:cubicBezTo>
                  <a:cubicBezTo>
                    <a:pt x="2302" y="3303"/>
                    <a:pt x="2369" y="3136"/>
                    <a:pt x="2369" y="2936"/>
                  </a:cubicBezTo>
                  <a:cubicBezTo>
                    <a:pt x="2402" y="2769"/>
                    <a:pt x="2402" y="2569"/>
                    <a:pt x="2436" y="2369"/>
                  </a:cubicBezTo>
                  <a:lnTo>
                    <a:pt x="2569" y="1835"/>
                  </a:lnTo>
                  <a:lnTo>
                    <a:pt x="2669" y="1301"/>
                  </a:lnTo>
                  <a:cubicBezTo>
                    <a:pt x="2736" y="934"/>
                    <a:pt x="2836" y="534"/>
                    <a:pt x="2869" y="167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3496820" y="1618840"/>
              <a:ext cx="132296" cy="79137"/>
            </a:xfrm>
            <a:custGeom>
              <a:avLst/>
              <a:gdLst/>
              <a:ahLst/>
              <a:cxnLst/>
              <a:rect l="l" t="t" r="r" b="b"/>
              <a:pathLst>
                <a:path w="7272" h="4350" extrusionOk="0">
                  <a:moveTo>
                    <a:pt x="7205" y="1"/>
                  </a:moveTo>
                  <a:cubicBezTo>
                    <a:pt x="6471" y="34"/>
                    <a:pt x="5737" y="134"/>
                    <a:pt x="5037" y="301"/>
                  </a:cubicBezTo>
                  <a:cubicBezTo>
                    <a:pt x="4670" y="401"/>
                    <a:pt x="4336" y="468"/>
                    <a:pt x="3970" y="601"/>
                  </a:cubicBezTo>
                  <a:cubicBezTo>
                    <a:pt x="3636" y="701"/>
                    <a:pt x="3269" y="835"/>
                    <a:pt x="2935" y="968"/>
                  </a:cubicBezTo>
                  <a:cubicBezTo>
                    <a:pt x="2602" y="1101"/>
                    <a:pt x="2235" y="1202"/>
                    <a:pt x="1901" y="1335"/>
                  </a:cubicBezTo>
                  <a:cubicBezTo>
                    <a:pt x="1534" y="1468"/>
                    <a:pt x="1234" y="1702"/>
                    <a:pt x="967" y="1969"/>
                  </a:cubicBezTo>
                  <a:cubicBezTo>
                    <a:pt x="701" y="2236"/>
                    <a:pt x="500" y="2569"/>
                    <a:pt x="334" y="2903"/>
                  </a:cubicBezTo>
                  <a:cubicBezTo>
                    <a:pt x="133" y="3303"/>
                    <a:pt x="0" y="3737"/>
                    <a:pt x="0" y="4170"/>
                  </a:cubicBezTo>
                  <a:lnTo>
                    <a:pt x="133" y="4337"/>
                  </a:lnTo>
                  <a:cubicBezTo>
                    <a:pt x="242" y="4345"/>
                    <a:pt x="350" y="4350"/>
                    <a:pt x="458" y="4350"/>
                  </a:cubicBezTo>
                  <a:cubicBezTo>
                    <a:pt x="782" y="4350"/>
                    <a:pt x="1101" y="4312"/>
                    <a:pt x="1401" y="4237"/>
                  </a:cubicBezTo>
                  <a:cubicBezTo>
                    <a:pt x="1735" y="4170"/>
                    <a:pt x="2068" y="4070"/>
                    <a:pt x="2402" y="3903"/>
                  </a:cubicBezTo>
                  <a:cubicBezTo>
                    <a:pt x="2702" y="3770"/>
                    <a:pt x="2969" y="3603"/>
                    <a:pt x="3202" y="3370"/>
                  </a:cubicBezTo>
                  <a:cubicBezTo>
                    <a:pt x="3402" y="3103"/>
                    <a:pt x="3669" y="2869"/>
                    <a:pt x="3903" y="2636"/>
                  </a:cubicBezTo>
                  <a:cubicBezTo>
                    <a:pt x="4170" y="2436"/>
                    <a:pt x="4437" y="2236"/>
                    <a:pt x="4703" y="2035"/>
                  </a:cubicBezTo>
                  <a:cubicBezTo>
                    <a:pt x="4970" y="1835"/>
                    <a:pt x="5237" y="1602"/>
                    <a:pt x="5537" y="1402"/>
                  </a:cubicBezTo>
                  <a:cubicBezTo>
                    <a:pt x="6104" y="1001"/>
                    <a:pt x="6671" y="634"/>
                    <a:pt x="7272" y="234"/>
                  </a:cubicBezTo>
                  <a:lnTo>
                    <a:pt x="72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3732267" y="1579944"/>
              <a:ext cx="79519" cy="45900"/>
            </a:xfrm>
            <a:custGeom>
              <a:avLst/>
              <a:gdLst/>
              <a:ahLst/>
              <a:cxnLst/>
              <a:rect l="l" t="t" r="r" b="b"/>
              <a:pathLst>
                <a:path w="4371" h="2523" extrusionOk="0">
                  <a:moveTo>
                    <a:pt x="1348" y="1"/>
                  </a:moveTo>
                  <a:cubicBezTo>
                    <a:pt x="1272" y="1"/>
                    <a:pt x="1198" y="12"/>
                    <a:pt x="1135" y="37"/>
                  </a:cubicBezTo>
                  <a:cubicBezTo>
                    <a:pt x="901" y="137"/>
                    <a:pt x="734" y="237"/>
                    <a:pt x="568" y="404"/>
                  </a:cubicBezTo>
                  <a:cubicBezTo>
                    <a:pt x="468" y="504"/>
                    <a:pt x="368" y="604"/>
                    <a:pt x="267" y="704"/>
                  </a:cubicBezTo>
                  <a:lnTo>
                    <a:pt x="134" y="904"/>
                  </a:lnTo>
                  <a:lnTo>
                    <a:pt x="67" y="1005"/>
                  </a:lnTo>
                  <a:lnTo>
                    <a:pt x="1" y="1138"/>
                  </a:lnTo>
                  <a:lnTo>
                    <a:pt x="1" y="1405"/>
                  </a:lnTo>
                  <a:lnTo>
                    <a:pt x="101" y="1505"/>
                  </a:lnTo>
                  <a:lnTo>
                    <a:pt x="167" y="1605"/>
                  </a:lnTo>
                  <a:lnTo>
                    <a:pt x="301" y="1805"/>
                  </a:lnTo>
                  <a:cubicBezTo>
                    <a:pt x="368" y="1905"/>
                    <a:pt x="468" y="2005"/>
                    <a:pt x="568" y="2105"/>
                  </a:cubicBezTo>
                  <a:cubicBezTo>
                    <a:pt x="701" y="2272"/>
                    <a:pt x="868" y="2372"/>
                    <a:pt x="1068" y="2472"/>
                  </a:cubicBezTo>
                  <a:cubicBezTo>
                    <a:pt x="1151" y="2506"/>
                    <a:pt x="1243" y="2522"/>
                    <a:pt x="1335" y="2522"/>
                  </a:cubicBezTo>
                  <a:cubicBezTo>
                    <a:pt x="1427" y="2522"/>
                    <a:pt x="1518" y="2506"/>
                    <a:pt x="1602" y="2472"/>
                  </a:cubicBezTo>
                  <a:cubicBezTo>
                    <a:pt x="1769" y="2372"/>
                    <a:pt x="1935" y="2305"/>
                    <a:pt x="2102" y="2272"/>
                  </a:cubicBezTo>
                  <a:lnTo>
                    <a:pt x="2636" y="2139"/>
                  </a:lnTo>
                  <a:cubicBezTo>
                    <a:pt x="2836" y="2105"/>
                    <a:pt x="3003" y="2072"/>
                    <a:pt x="3203" y="2005"/>
                  </a:cubicBezTo>
                  <a:lnTo>
                    <a:pt x="4304" y="1705"/>
                  </a:lnTo>
                  <a:lnTo>
                    <a:pt x="4370" y="1472"/>
                  </a:lnTo>
                  <a:cubicBezTo>
                    <a:pt x="4070" y="1238"/>
                    <a:pt x="3703" y="1005"/>
                    <a:pt x="3370" y="804"/>
                  </a:cubicBezTo>
                  <a:lnTo>
                    <a:pt x="2803" y="571"/>
                  </a:lnTo>
                  <a:cubicBezTo>
                    <a:pt x="2636" y="471"/>
                    <a:pt x="2436" y="404"/>
                    <a:pt x="2269" y="337"/>
                  </a:cubicBezTo>
                  <a:cubicBezTo>
                    <a:pt x="2069" y="271"/>
                    <a:pt x="1902" y="171"/>
                    <a:pt x="1702" y="71"/>
                  </a:cubicBezTo>
                  <a:cubicBezTo>
                    <a:pt x="1599" y="29"/>
                    <a:pt x="1470" y="1"/>
                    <a:pt x="13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3518651" y="1850048"/>
              <a:ext cx="52813" cy="152344"/>
            </a:xfrm>
            <a:custGeom>
              <a:avLst/>
              <a:gdLst/>
              <a:ahLst/>
              <a:cxnLst/>
              <a:rect l="l" t="t" r="r" b="b"/>
              <a:pathLst>
                <a:path w="2903" h="8374" extrusionOk="0">
                  <a:moveTo>
                    <a:pt x="2669" y="1"/>
                  </a:moveTo>
                  <a:cubicBezTo>
                    <a:pt x="2202" y="568"/>
                    <a:pt x="1802" y="1202"/>
                    <a:pt x="1435" y="1835"/>
                  </a:cubicBezTo>
                  <a:cubicBezTo>
                    <a:pt x="1268" y="2169"/>
                    <a:pt x="1102" y="2503"/>
                    <a:pt x="935" y="2869"/>
                  </a:cubicBezTo>
                  <a:cubicBezTo>
                    <a:pt x="768" y="3203"/>
                    <a:pt x="668" y="3570"/>
                    <a:pt x="535" y="3937"/>
                  </a:cubicBezTo>
                  <a:cubicBezTo>
                    <a:pt x="435" y="4304"/>
                    <a:pt x="268" y="4671"/>
                    <a:pt x="134" y="5038"/>
                  </a:cubicBezTo>
                  <a:cubicBezTo>
                    <a:pt x="34" y="5371"/>
                    <a:pt x="1" y="5772"/>
                    <a:pt x="34" y="6139"/>
                  </a:cubicBezTo>
                  <a:cubicBezTo>
                    <a:pt x="68" y="6539"/>
                    <a:pt x="168" y="6906"/>
                    <a:pt x="301" y="7273"/>
                  </a:cubicBezTo>
                  <a:cubicBezTo>
                    <a:pt x="468" y="7673"/>
                    <a:pt x="701" y="8040"/>
                    <a:pt x="1002" y="8373"/>
                  </a:cubicBezTo>
                  <a:lnTo>
                    <a:pt x="1268" y="8373"/>
                  </a:lnTo>
                  <a:cubicBezTo>
                    <a:pt x="1569" y="8073"/>
                    <a:pt x="1836" y="7706"/>
                    <a:pt x="2036" y="7339"/>
                  </a:cubicBezTo>
                  <a:cubicBezTo>
                    <a:pt x="2202" y="7006"/>
                    <a:pt x="2336" y="6672"/>
                    <a:pt x="2436" y="6339"/>
                  </a:cubicBezTo>
                  <a:cubicBezTo>
                    <a:pt x="2536" y="6005"/>
                    <a:pt x="2569" y="5638"/>
                    <a:pt x="2536" y="5305"/>
                  </a:cubicBezTo>
                  <a:cubicBezTo>
                    <a:pt x="2469" y="4971"/>
                    <a:pt x="2436" y="4604"/>
                    <a:pt x="2436" y="4271"/>
                  </a:cubicBezTo>
                  <a:cubicBezTo>
                    <a:pt x="2436" y="3937"/>
                    <a:pt x="2436" y="3603"/>
                    <a:pt x="2503" y="3236"/>
                  </a:cubicBezTo>
                  <a:cubicBezTo>
                    <a:pt x="2536" y="2903"/>
                    <a:pt x="2536" y="2569"/>
                    <a:pt x="2569" y="2202"/>
                  </a:cubicBezTo>
                  <a:cubicBezTo>
                    <a:pt x="2669" y="1502"/>
                    <a:pt x="2770" y="801"/>
                    <a:pt x="2903" y="67"/>
                  </a:cubicBezTo>
                  <a:lnTo>
                    <a:pt x="2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62"/>
            <p:cNvSpPr/>
            <p:nvPr/>
          </p:nvSpPr>
          <p:spPr>
            <a:xfrm>
              <a:off x="3871840" y="1195264"/>
              <a:ext cx="50393" cy="151725"/>
            </a:xfrm>
            <a:custGeom>
              <a:avLst/>
              <a:gdLst/>
              <a:ahLst/>
              <a:cxnLst/>
              <a:rect l="l" t="t" r="r" b="b"/>
              <a:pathLst>
                <a:path w="2770" h="8340" extrusionOk="0">
                  <a:moveTo>
                    <a:pt x="2236" y="0"/>
                  </a:moveTo>
                  <a:cubicBezTo>
                    <a:pt x="1835" y="167"/>
                    <a:pt x="1468" y="434"/>
                    <a:pt x="1168" y="734"/>
                  </a:cubicBezTo>
                  <a:cubicBezTo>
                    <a:pt x="901" y="1001"/>
                    <a:pt x="635" y="1301"/>
                    <a:pt x="468" y="1635"/>
                  </a:cubicBezTo>
                  <a:cubicBezTo>
                    <a:pt x="268" y="1968"/>
                    <a:pt x="168" y="2335"/>
                    <a:pt x="134" y="2702"/>
                  </a:cubicBezTo>
                  <a:cubicBezTo>
                    <a:pt x="101" y="3103"/>
                    <a:pt x="101" y="3503"/>
                    <a:pt x="67" y="3870"/>
                  </a:cubicBezTo>
                  <a:cubicBezTo>
                    <a:pt x="1" y="4237"/>
                    <a:pt x="1" y="4637"/>
                    <a:pt x="1" y="5004"/>
                  </a:cubicBezTo>
                  <a:cubicBezTo>
                    <a:pt x="1" y="5404"/>
                    <a:pt x="34" y="5771"/>
                    <a:pt x="67" y="6138"/>
                  </a:cubicBezTo>
                  <a:cubicBezTo>
                    <a:pt x="134" y="6905"/>
                    <a:pt x="268" y="7639"/>
                    <a:pt x="468" y="8340"/>
                  </a:cubicBezTo>
                  <a:lnTo>
                    <a:pt x="701" y="8340"/>
                  </a:lnTo>
                  <a:cubicBezTo>
                    <a:pt x="901" y="7639"/>
                    <a:pt x="1035" y="6939"/>
                    <a:pt x="1268" y="6272"/>
                  </a:cubicBezTo>
                  <a:cubicBezTo>
                    <a:pt x="1368" y="5938"/>
                    <a:pt x="1468" y="5604"/>
                    <a:pt x="1569" y="5271"/>
                  </a:cubicBezTo>
                  <a:cubicBezTo>
                    <a:pt x="1702" y="4937"/>
                    <a:pt x="1802" y="4637"/>
                    <a:pt x="1935" y="4303"/>
                  </a:cubicBezTo>
                  <a:cubicBezTo>
                    <a:pt x="2069" y="4003"/>
                    <a:pt x="2236" y="3703"/>
                    <a:pt x="2436" y="3403"/>
                  </a:cubicBezTo>
                  <a:cubicBezTo>
                    <a:pt x="2603" y="3103"/>
                    <a:pt x="2703" y="2769"/>
                    <a:pt x="2736" y="2435"/>
                  </a:cubicBezTo>
                  <a:cubicBezTo>
                    <a:pt x="2769" y="2068"/>
                    <a:pt x="2769" y="1702"/>
                    <a:pt x="2736" y="1335"/>
                  </a:cubicBezTo>
                  <a:cubicBezTo>
                    <a:pt x="2703" y="901"/>
                    <a:pt x="2603" y="467"/>
                    <a:pt x="2436" y="67"/>
                  </a:cubicBezTo>
                  <a:lnTo>
                    <a:pt x="2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62"/>
            <p:cNvSpPr/>
            <p:nvPr/>
          </p:nvSpPr>
          <p:spPr>
            <a:xfrm>
              <a:off x="3683111" y="1730505"/>
              <a:ext cx="72843" cy="174175"/>
            </a:xfrm>
            <a:custGeom>
              <a:avLst/>
              <a:gdLst/>
              <a:ahLst/>
              <a:cxnLst/>
              <a:rect l="l" t="t" r="r" b="b"/>
              <a:pathLst>
                <a:path w="4004" h="9574" extrusionOk="0">
                  <a:moveTo>
                    <a:pt x="3803" y="0"/>
                  </a:moveTo>
                  <a:cubicBezTo>
                    <a:pt x="3203" y="634"/>
                    <a:pt x="2636" y="1301"/>
                    <a:pt x="2169" y="2035"/>
                  </a:cubicBezTo>
                  <a:cubicBezTo>
                    <a:pt x="1935" y="2402"/>
                    <a:pt x="1702" y="2769"/>
                    <a:pt x="1468" y="3136"/>
                  </a:cubicBezTo>
                  <a:cubicBezTo>
                    <a:pt x="1235" y="3536"/>
                    <a:pt x="1068" y="3937"/>
                    <a:pt x="901" y="4337"/>
                  </a:cubicBezTo>
                  <a:cubicBezTo>
                    <a:pt x="735" y="4737"/>
                    <a:pt x="501" y="5137"/>
                    <a:pt x="301" y="5571"/>
                  </a:cubicBezTo>
                  <a:cubicBezTo>
                    <a:pt x="134" y="5971"/>
                    <a:pt x="34" y="6438"/>
                    <a:pt x="34" y="6872"/>
                  </a:cubicBezTo>
                  <a:cubicBezTo>
                    <a:pt x="1" y="7339"/>
                    <a:pt x="67" y="7806"/>
                    <a:pt x="201" y="8240"/>
                  </a:cubicBezTo>
                  <a:cubicBezTo>
                    <a:pt x="301" y="8740"/>
                    <a:pt x="534" y="9174"/>
                    <a:pt x="835" y="9574"/>
                  </a:cubicBezTo>
                  <a:lnTo>
                    <a:pt x="1068" y="9574"/>
                  </a:lnTo>
                  <a:cubicBezTo>
                    <a:pt x="1402" y="9240"/>
                    <a:pt x="1669" y="8840"/>
                    <a:pt x="1902" y="8406"/>
                  </a:cubicBezTo>
                  <a:cubicBezTo>
                    <a:pt x="2102" y="8039"/>
                    <a:pt x="2269" y="7673"/>
                    <a:pt x="2402" y="7272"/>
                  </a:cubicBezTo>
                  <a:cubicBezTo>
                    <a:pt x="2469" y="7105"/>
                    <a:pt x="2536" y="6905"/>
                    <a:pt x="2569" y="6705"/>
                  </a:cubicBezTo>
                  <a:cubicBezTo>
                    <a:pt x="2603" y="6505"/>
                    <a:pt x="2636" y="6305"/>
                    <a:pt x="2636" y="6105"/>
                  </a:cubicBezTo>
                  <a:cubicBezTo>
                    <a:pt x="2636" y="5704"/>
                    <a:pt x="2669" y="5304"/>
                    <a:pt x="2736" y="4904"/>
                  </a:cubicBezTo>
                  <a:cubicBezTo>
                    <a:pt x="2803" y="4504"/>
                    <a:pt x="2903" y="4103"/>
                    <a:pt x="2969" y="3736"/>
                  </a:cubicBezTo>
                  <a:cubicBezTo>
                    <a:pt x="3070" y="3336"/>
                    <a:pt x="3170" y="2936"/>
                    <a:pt x="3270" y="2536"/>
                  </a:cubicBezTo>
                  <a:cubicBezTo>
                    <a:pt x="3470" y="1702"/>
                    <a:pt x="3737" y="934"/>
                    <a:pt x="4004" y="100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3842113" y="1885851"/>
              <a:ext cx="61309" cy="211215"/>
            </a:xfrm>
            <a:custGeom>
              <a:avLst/>
              <a:gdLst/>
              <a:ahLst/>
              <a:cxnLst/>
              <a:rect l="l" t="t" r="r" b="b"/>
              <a:pathLst>
                <a:path w="3370" h="11610" extrusionOk="0">
                  <a:moveTo>
                    <a:pt x="267" y="1"/>
                  </a:moveTo>
                  <a:lnTo>
                    <a:pt x="34" y="34"/>
                  </a:lnTo>
                  <a:cubicBezTo>
                    <a:pt x="0" y="1068"/>
                    <a:pt x="0" y="2069"/>
                    <a:pt x="67" y="3070"/>
                  </a:cubicBezTo>
                  <a:cubicBezTo>
                    <a:pt x="100" y="3570"/>
                    <a:pt x="134" y="4104"/>
                    <a:pt x="167" y="4604"/>
                  </a:cubicBezTo>
                  <a:cubicBezTo>
                    <a:pt x="200" y="5105"/>
                    <a:pt x="300" y="5605"/>
                    <a:pt x="367" y="6105"/>
                  </a:cubicBezTo>
                  <a:cubicBezTo>
                    <a:pt x="434" y="6606"/>
                    <a:pt x="467" y="7106"/>
                    <a:pt x="534" y="7640"/>
                  </a:cubicBezTo>
                  <a:cubicBezTo>
                    <a:pt x="601" y="8140"/>
                    <a:pt x="734" y="8640"/>
                    <a:pt x="934" y="9107"/>
                  </a:cubicBezTo>
                  <a:cubicBezTo>
                    <a:pt x="1168" y="9574"/>
                    <a:pt x="1435" y="10008"/>
                    <a:pt x="1735" y="10442"/>
                  </a:cubicBezTo>
                  <a:cubicBezTo>
                    <a:pt x="2068" y="10875"/>
                    <a:pt x="2469" y="11276"/>
                    <a:pt x="2902" y="11609"/>
                  </a:cubicBezTo>
                  <a:lnTo>
                    <a:pt x="3136" y="11542"/>
                  </a:lnTo>
                  <a:cubicBezTo>
                    <a:pt x="3303" y="11009"/>
                    <a:pt x="3369" y="10442"/>
                    <a:pt x="3369" y="9908"/>
                  </a:cubicBezTo>
                  <a:cubicBezTo>
                    <a:pt x="3369" y="9408"/>
                    <a:pt x="3336" y="8907"/>
                    <a:pt x="3269" y="8407"/>
                  </a:cubicBezTo>
                  <a:cubicBezTo>
                    <a:pt x="3203" y="7907"/>
                    <a:pt x="3036" y="7440"/>
                    <a:pt x="2836" y="7006"/>
                  </a:cubicBezTo>
                  <a:cubicBezTo>
                    <a:pt x="2635" y="6539"/>
                    <a:pt x="2435" y="6105"/>
                    <a:pt x="2235" y="5638"/>
                  </a:cubicBezTo>
                  <a:cubicBezTo>
                    <a:pt x="2068" y="5171"/>
                    <a:pt x="1902" y="4704"/>
                    <a:pt x="1735" y="4237"/>
                  </a:cubicBezTo>
                  <a:cubicBezTo>
                    <a:pt x="1601" y="3770"/>
                    <a:pt x="1401" y="3303"/>
                    <a:pt x="1234" y="2836"/>
                  </a:cubicBezTo>
                  <a:cubicBezTo>
                    <a:pt x="901" y="1902"/>
                    <a:pt x="601" y="968"/>
                    <a:pt x="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4074541" y="1907100"/>
              <a:ext cx="46737" cy="144448"/>
            </a:xfrm>
            <a:custGeom>
              <a:avLst/>
              <a:gdLst/>
              <a:ahLst/>
              <a:cxnLst/>
              <a:rect l="l" t="t" r="r" b="b"/>
              <a:pathLst>
                <a:path w="2569" h="7940" extrusionOk="0">
                  <a:moveTo>
                    <a:pt x="734" y="0"/>
                  </a:moveTo>
                  <a:lnTo>
                    <a:pt x="500" y="34"/>
                  </a:lnTo>
                  <a:lnTo>
                    <a:pt x="200" y="4037"/>
                  </a:lnTo>
                  <a:cubicBezTo>
                    <a:pt x="167" y="4370"/>
                    <a:pt x="133" y="4704"/>
                    <a:pt x="67" y="5037"/>
                  </a:cubicBezTo>
                  <a:cubicBezTo>
                    <a:pt x="0" y="5338"/>
                    <a:pt x="0" y="5671"/>
                    <a:pt x="100" y="6005"/>
                  </a:cubicBezTo>
                  <a:cubicBezTo>
                    <a:pt x="167" y="6338"/>
                    <a:pt x="300" y="6672"/>
                    <a:pt x="467" y="6972"/>
                  </a:cubicBezTo>
                  <a:cubicBezTo>
                    <a:pt x="667" y="7339"/>
                    <a:pt x="934" y="7673"/>
                    <a:pt x="1234" y="7939"/>
                  </a:cubicBezTo>
                  <a:lnTo>
                    <a:pt x="1468" y="7939"/>
                  </a:lnTo>
                  <a:cubicBezTo>
                    <a:pt x="1768" y="7639"/>
                    <a:pt x="2001" y="7306"/>
                    <a:pt x="2202" y="6939"/>
                  </a:cubicBezTo>
                  <a:cubicBezTo>
                    <a:pt x="2335" y="6605"/>
                    <a:pt x="2435" y="6272"/>
                    <a:pt x="2502" y="5905"/>
                  </a:cubicBezTo>
                  <a:cubicBezTo>
                    <a:pt x="2569" y="5571"/>
                    <a:pt x="2535" y="5204"/>
                    <a:pt x="2435" y="4871"/>
                  </a:cubicBezTo>
                  <a:cubicBezTo>
                    <a:pt x="2335" y="4537"/>
                    <a:pt x="2202" y="4203"/>
                    <a:pt x="2135" y="3870"/>
                  </a:cubicBezTo>
                  <a:cubicBezTo>
                    <a:pt x="2068" y="3536"/>
                    <a:pt x="1968" y="3203"/>
                    <a:pt x="1868" y="2869"/>
                  </a:cubicBezTo>
                  <a:cubicBezTo>
                    <a:pt x="1768" y="2536"/>
                    <a:pt x="1668" y="2235"/>
                    <a:pt x="1568" y="1902"/>
                  </a:cubicBezTo>
                  <a:cubicBezTo>
                    <a:pt x="1301" y="1235"/>
                    <a:pt x="1034" y="601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3883374" y="1632193"/>
              <a:ext cx="109246" cy="87397"/>
            </a:xfrm>
            <a:custGeom>
              <a:avLst/>
              <a:gdLst/>
              <a:ahLst/>
              <a:cxnLst/>
              <a:rect l="l" t="t" r="r" b="b"/>
              <a:pathLst>
                <a:path w="6005" h="4804" extrusionOk="0">
                  <a:moveTo>
                    <a:pt x="101" y="1"/>
                  </a:moveTo>
                  <a:lnTo>
                    <a:pt x="1" y="234"/>
                  </a:lnTo>
                  <a:cubicBezTo>
                    <a:pt x="468" y="634"/>
                    <a:pt x="935" y="1101"/>
                    <a:pt x="1335" y="1535"/>
                  </a:cubicBezTo>
                  <a:cubicBezTo>
                    <a:pt x="1568" y="1735"/>
                    <a:pt x="1768" y="1969"/>
                    <a:pt x="1969" y="2202"/>
                  </a:cubicBezTo>
                  <a:cubicBezTo>
                    <a:pt x="2169" y="2436"/>
                    <a:pt x="2402" y="2636"/>
                    <a:pt x="2569" y="2869"/>
                  </a:cubicBezTo>
                  <a:cubicBezTo>
                    <a:pt x="2769" y="3103"/>
                    <a:pt x="2936" y="3370"/>
                    <a:pt x="3103" y="3636"/>
                  </a:cubicBezTo>
                  <a:cubicBezTo>
                    <a:pt x="3236" y="3870"/>
                    <a:pt x="3470" y="4070"/>
                    <a:pt x="3737" y="4237"/>
                  </a:cubicBezTo>
                  <a:cubicBezTo>
                    <a:pt x="4003" y="4404"/>
                    <a:pt x="4304" y="4504"/>
                    <a:pt x="4604" y="4604"/>
                  </a:cubicBezTo>
                  <a:cubicBezTo>
                    <a:pt x="4971" y="4737"/>
                    <a:pt x="5371" y="4804"/>
                    <a:pt x="5738" y="4804"/>
                  </a:cubicBezTo>
                  <a:lnTo>
                    <a:pt x="5938" y="4637"/>
                  </a:lnTo>
                  <a:cubicBezTo>
                    <a:pt x="6005" y="3903"/>
                    <a:pt x="5838" y="3136"/>
                    <a:pt x="5404" y="2502"/>
                  </a:cubicBezTo>
                  <a:cubicBezTo>
                    <a:pt x="5238" y="2202"/>
                    <a:pt x="4971" y="2002"/>
                    <a:pt x="4671" y="1835"/>
                  </a:cubicBezTo>
                  <a:cubicBezTo>
                    <a:pt x="4404" y="1668"/>
                    <a:pt x="4070" y="1535"/>
                    <a:pt x="3803" y="1368"/>
                  </a:cubicBezTo>
                  <a:cubicBezTo>
                    <a:pt x="3503" y="1201"/>
                    <a:pt x="3203" y="1068"/>
                    <a:pt x="2903" y="901"/>
                  </a:cubicBezTo>
                  <a:cubicBezTo>
                    <a:pt x="2636" y="768"/>
                    <a:pt x="2302" y="634"/>
                    <a:pt x="2002" y="534"/>
                  </a:cubicBezTo>
                  <a:cubicBezTo>
                    <a:pt x="1402" y="267"/>
                    <a:pt x="768" y="10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3806310" y="1377916"/>
              <a:ext cx="49174" cy="178432"/>
            </a:xfrm>
            <a:custGeom>
              <a:avLst/>
              <a:gdLst/>
              <a:ahLst/>
              <a:cxnLst/>
              <a:rect l="l" t="t" r="r" b="b"/>
              <a:pathLst>
                <a:path w="2703" h="9808" extrusionOk="0">
                  <a:moveTo>
                    <a:pt x="534" y="1"/>
                  </a:moveTo>
                  <a:lnTo>
                    <a:pt x="300" y="101"/>
                  </a:lnTo>
                  <a:cubicBezTo>
                    <a:pt x="167" y="568"/>
                    <a:pt x="67" y="1035"/>
                    <a:pt x="34" y="1502"/>
                  </a:cubicBezTo>
                  <a:cubicBezTo>
                    <a:pt x="0" y="1902"/>
                    <a:pt x="0" y="2336"/>
                    <a:pt x="34" y="2736"/>
                  </a:cubicBezTo>
                  <a:cubicBezTo>
                    <a:pt x="67" y="3136"/>
                    <a:pt x="167" y="3537"/>
                    <a:pt x="334" y="3870"/>
                  </a:cubicBezTo>
                  <a:cubicBezTo>
                    <a:pt x="501" y="4237"/>
                    <a:pt x="634" y="4638"/>
                    <a:pt x="734" y="5004"/>
                  </a:cubicBezTo>
                  <a:cubicBezTo>
                    <a:pt x="867" y="5405"/>
                    <a:pt x="968" y="5772"/>
                    <a:pt x="1068" y="6172"/>
                  </a:cubicBezTo>
                  <a:cubicBezTo>
                    <a:pt x="1134" y="6572"/>
                    <a:pt x="1234" y="6973"/>
                    <a:pt x="1334" y="7373"/>
                  </a:cubicBezTo>
                  <a:cubicBezTo>
                    <a:pt x="1501" y="8173"/>
                    <a:pt x="1635" y="9007"/>
                    <a:pt x="1735" y="9808"/>
                  </a:cubicBezTo>
                  <a:lnTo>
                    <a:pt x="1968" y="9808"/>
                  </a:lnTo>
                  <a:cubicBezTo>
                    <a:pt x="2268" y="9007"/>
                    <a:pt x="2435" y="8173"/>
                    <a:pt x="2569" y="7306"/>
                  </a:cubicBezTo>
                  <a:cubicBezTo>
                    <a:pt x="2602" y="6906"/>
                    <a:pt x="2635" y="6439"/>
                    <a:pt x="2669" y="6005"/>
                  </a:cubicBezTo>
                  <a:cubicBezTo>
                    <a:pt x="2702" y="5572"/>
                    <a:pt x="2669" y="5138"/>
                    <a:pt x="2669" y="4704"/>
                  </a:cubicBezTo>
                  <a:lnTo>
                    <a:pt x="2669" y="3370"/>
                  </a:lnTo>
                  <a:cubicBezTo>
                    <a:pt x="2669" y="2936"/>
                    <a:pt x="2569" y="2503"/>
                    <a:pt x="2369" y="2102"/>
                  </a:cubicBezTo>
                  <a:cubicBezTo>
                    <a:pt x="2002" y="1235"/>
                    <a:pt x="1368" y="50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4114582" y="1662538"/>
              <a:ext cx="105007" cy="106208"/>
            </a:xfrm>
            <a:custGeom>
              <a:avLst/>
              <a:gdLst/>
              <a:ahLst/>
              <a:cxnLst/>
              <a:rect l="l" t="t" r="r" b="b"/>
              <a:pathLst>
                <a:path w="5772" h="5838" extrusionOk="0">
                  <a:moveTo>
                    <a:pt x="134" y="0"/>
                  </a:moveTo>
                  <a:lnTo>
                    <a:pt x="1" y="201"/>
                  </a:lnTo>
                  <a:cubicBezTo>
                    <a:pt x="401" y="734"/>
                    <a:pt x="835" y="1268"/>
                    <a:pt x="1235" y="1802"/>
                  </a:cubicBezTo>
                  <a:cubicBezTo>
                    <a:pt x="1435" y="2035"/>
                    <a:pt x="1635" y="2302"/>
                    <a:pt x="1835" y="2569"/>
                  </a:cubicBezTo>
                  <a:cubicBezTo>
                    <a:pt x="2002" y="2836"/>
                    <a:pt x="2202" y="3103"/>
                    <a:pt x="2402" y="3369"/>
                  </a:cubicBezTo>
                  <a:cubicBezTo>
                    <a:pt x="2569" y="3636"/>
                    <a:pt x="2736" y="3903"/>
                    <a:pt x="2869" y="4203"/>
                  </a:cubicBezTo>
                  <a:cubicBezTo>
                    <a:pt x="3003" y="4470"/>
                    <a:pt x="3203" y="4737"/>
                    <a:pt x="3470" y="4937"/>
                  </a:cubicBezTo>
                  <a:cubicBezTo>
                    <a:pt x="3737" y="5137"/>
                    <a:pt x="4037" y="5304"/>
                    <a:pt x="4337" y="5471"/>
                  </a:cubicBezTo>
                  <a:cubicBezTo>
                    <a:pt x="4704" y="5638"/>
                    <a:pt x="5104" y="5771"/>
                    <a:pt x="5505" y="5838"/>
                  </a:cubicBezTo>
                  <a:lnTo>
                    <a:pt x="5705" y="5671"/>
                  </a:lnTo>
                  <a:cubicBezTo>
                    <a:pt x="5771" y="5271"/>
                    <a:pt x="5771" y="4837"/>
                    <a:pt x="5705" y="4437"/>
                  </a:cubicBezTo>
                  <a:cubicBezTo>
                    <a:pt x="5638" y="4070"/>
                    <a:pt x="5505" y="3736"/>
                    <a:pt x="5338" y="3403"/>
                  </a:cubicBezTo>
                  <a:cubicBezTo>
                    <a:pt x="5171" y="3069"/>
                    <a:pt x="4937" y="2802"/>
                    <a:pt x="4637" y="2602"/>
                  </a:cubicBezTo>
                  <a:cubicBezTo>
                    <a:pt x="4370" y="2402"/>
                    <a:pt x="4037" y="2202"/>
                    <a:pt x="3770" y="2002"/>
                  </a:cubicBezTo>
                  <a:cubicBezTo>
                    <a:pt x="3503" y="1802"/>
                    <a:pt x="3203" y="1602"/>
                    <a:pt x="2936" y="1401"/>
                  </a:cubicBezTo>
                  <a:cubicBezTo>
                    <a:pt x="2669" y="1201"/>
                    <a:pt x="2336" y="1034"/>
                    <a:pt x="2035" y="868"/>
                  </a:cubicBezTo>
                  <a:cubicBezTo>
                    <a:pt x="1435" y="534"/>
                    <a:pt x="801" y="234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4155843" y="1511795"/>
              <a:ext cx="170555" cy="70660"/>
            </a:xfrm>
            <a:custGeom>
              <a:avLst/>
              <a:gdLst/>
              <a:ahLst/>
              <a:cxnLst/>
              <a:rect l="l" t="t" r="r" b="b"/>
              <a:pathLst>
                <a:path w="9375" h="3884" extrusionOk="0">
                  <a:moveTo>
                    <a:pt x="1972" y="1"/>
                  </a:moveTo>
                  <a:cubicBezTo>
                    <a:pt x="1337" y="1"/>
                    <a:pt x="703" y="32"/>
                    <a:pt x="68" y="81"/>
                  </a:cubicBezTo>
                  <a:lnTo>
                    <a:pt x="1" y="314"/>
                  </a:lnTo>
                  <a:cubicBezTo>
                    <a:pt x="801" y="648"/>
                    <a:pt x="1635" y="881"/>
                    <a:pt x="2403" y="1215"/>
                  </a:cubicBezTo>
                  <a:cubicBezTo>
                    <a:pt x="2803" y="1348"/>
                    <a:pt x="3170" y="1482"/>
                    <a:pt x="3537" y="1682"/>
                  </a:cubicBezTo>
                  <a:cubicBezTo>
                    <a:pt x="3904" y="1815"/>
                    <a:pt x="4271" y="1982"/>
                    <a:pt x="4638" y="2182"/>
                  </a:cubicBezTo>
                  <a:cubicBezTo>
                    <a:pt x="4971" y="2349"/>
                    <a:pt x="5305" y="2582"/>
                    <a:pt x="5638" y="2816"/>
                  </a:cubicBezTo>
                  <a:cubicBezTo>
                    <a:pt x="5772" y="2916"/>
                    <a:pt x="5938" y="3049"/>
                    <a:pt x="6105" y="3116"/>
                  </a:cubicBezTo>
                  <a:cubicBezTo>
                    <a:pt x="6272" y="3216"/>
                    <a:pt x="6439" y="3283"/>
                    <a:pt x="6639" y="3350"/>
                  </a:cubicBezTo>
                  <a:lnTo>
                    <a:pt x="7206" y="3550"/>
                  </a:lnTo>
                  <a:cubicBezTo>
                    <a:pt x="7406" y="3583"/>
                    <a:pt x="7606" y="3650"/>
                    <a:pt x="7806" y="3683"/>
                  </a:cubicBezTo>
                  <a:cubicBezTo>
                    <a:pt x="8273" y="3783"/>
                    <a:pt x="8740" y="3850"/>
                    <a:pt x="9207" y="3883"/>
                  </a:cubicBezTo>
                  <a:lnTo>
                    <a:pt x="9374" y="3683"/>
                  </a:lnTo>
                  <a:cubicBezTo>
                    <a:pt x="9274" y="3183"/>
                    <a:pt x="9074" y="2716"/>
                    <a:pt x="8807" y="2315"/>
                  </a:cubicBezTo>
                  <a:cubicBezTo>
                    <a:pt x="8674" y="2115"/>
                    <a:pt x="8507" y="1915"/>
                    <a:pt x="8374" y="1748"/>
                  </a:cubicBezTo>
                  <a:cubicBezTo>
                    <a:pt x="8273" y="1648"/>
                    <a:pt x="8207" y="1582"/>
                    <a:pt x="8107" y="1482"/>
                  </a:cubicBezTo>
                  <a:lnTo>
                    <a:pt x="7840" y="1248"/>
                  </a:lnTo>
                  <a:cubicBezTo>
                    <a:pt x="7673" y="1115"/>
                    <a:pt x="7473" y="981"/>
                    <a:pt x="7273" y="881"/>
                  </a:cubicBezTo>
                  <a:cubicBezTo>
                    <a:pt x="7073" y="781"/>
                    <a:pt x="6839" y="714"/>
                    <a:pt x="6606" y="648"/>
                  </a:cubicBezTo>
                  <a:cubicBezTo>
                    <a:pt x="6172" y="514"/>
                    <a:pt x="5705" y="447"/>
                    <a:pt x="5271" y="347"/>
                  </a:cubicBezTo>
                  <a:cubicBezTo>
                    <a:pt x="4838" y="247"/>
                    <a:pt x="4404" y="181"/>
                    <a:pt x="3937" y="114"/>
                  </a:cubicBezTo>
                  <a:cubicBezTo>
                    <a:pt x="3503" y="47"/>
                    <a:pt x="3070" y="47"/>
                    <a:pt x="2669" y="14"/>
                  </a:cubicBezTo>
                  <a:cubicBezTo>
                    <a:pt x="2437" y="5"/>
                    <a:pt x="2205" y="1"/>
                    <a:pt x="1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3929492" y="1409480"/>
              <a:ext cx="82558" cy="79519"/>
            </a:xfrm>
            <a:custGeom>
              <a:avLst/>
              <a:gdLst/>
              <a:ahLst/>
              <a:cxnLst/>
              <a:rect l="l" t="t" r="r" b="b"/>
              <a:pathLst>
                <a:path w="4538" h="4371" extrusionOk="0">
                  <a:moveTo>
                    <a:pt x="3336" y="0"/>
                  </a:moveTo>
                  <a:cubicBezTo>
                    <a:pt x="3070" y="34"/>
                    <a:pt x="2769" y="101"/>
                    <a:pt x="2502" y="201"/>
                  </a:cubicBezTo>
                  <a:cubicBezTo>
                    <a:pt x="2269" y="334"/>
                    <a:pt x="2069" y="501"/>
                    <a:pt x="1935" y="734"/>
                  </a:cubicBezTo>
                  <a:cubicBezTo>
                    <a:pt x="1769" y="968"/>
                    <a:pt x="1635" y="1201"/>
                    <a:pt x="1502" y="1401"/>
                  </a:cubicBezTo>
                  <a:lnTo>
                    <a:pt x="1068" y="2069"/>
                  </a:lnTo>
                  <a:cubicBezTo>
                    <a:pt x="935" y="2302"/>
                    <a:pt x="801" y="2536"/>
                    <a:pt x="668" y="2769"/>
                  </a:cubicBezTo>
                  <a:cubicBezTo>
                    <a:pt x="401" y="3236"/>
                    <a:pt x="201" y="3703"/>
                    <a:pt x="1" y="4203"/>
                  </a:cubicBezTo>
                  <a:lnTo>
                    <a:pt x="201" y="4370"/>
                  </a:lnTo>
                  <a:cubicBezTo>
                    <a:pt x="634" y="4103"/>
                    <a:pt x="1068" y="3837"/>
                    <a:pt x="1535" y="3603"/>
                  </a:cubicBezTo>
                  <a:lnTo>
                    <a:pt x="2169" y="3203"/>
                  </a:lnTo>
                  <a:cubicBezTo>
                    <a:pt x="2369" y="3069"/>
                    <a:pt x="2603" y="2969"/>
                    <a:pt x="2803" y="2836"/>
                  </a:cubicBezTo>
                  <a:cubicBezTo>
                    <a:pt x="3036" y="2736"/>
                    <a:pt x="3236" y="2636"/>
                    <a:pt x="3503" y="2536"/>
                  </a:cubicBezTo>
                  <a:cubicBezTo>
                    <a:pt x="3703" y="2436"/>
                    <a:pt x="3903" y="2302"/>
                    <a:pt x="4037" y="2102"/>
                  </a:cubicBezTo>
                  <a:cubicBezTo>
                    <a:pt x="4170" y="1868"/>
                    <a:pt x="4304" y="1635"/>
                    <a:pt x="4370" y="1368"/>
                  </a:cubicBezTo>
                  <a:cubicBezTo>
                    <a:pt x="4471" y="1035"/>
                    <a:pt x="4537" y="701"/>
                    <a:pt x="4537" y="367"/>
                  </a:cubicBezTo>
                  <a:lnTo>
                    <a:pt x="4404" y="167"/>
                  </a:lnTo>
                  <a:cubicBezTo>
                    <a:pt x="4070" y="34"/>
                    <a:pt x="3703" y="0"/>
                    <a:pt x="33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3882155" y="1485343"/>
              <a:ext cx="54632" cy="71624"/>
            </a:xfrm>
            <a:custGeom>
              <a:avLst/>
              <a:gdLst/>
              <a:ahLst/>
              <a:cxnLst/>
              <a:rect l="l" t="t" r="r" b="b"/>
              <a:pathLst>
                <a:path w="3003" h="3937" extrusionOk="0">
                  <a:moveTo>
                    <a:pt x="2069" y="0"/>
                  </a:moveTo>
                  <a:cubicBezTo>
                    <a:pt x="1936" y="0"/>
                    <a:pt x="1802" y="0"/>
                    <a:pt x="1669" y="33"/>
                  </a:cubicBezTo>
                  <a:cubicBezTo>
                    <a:pt x="1435" y="67"/>
                    <a:pt x="1235" y="134"/>
                    <a:pt x="1035" y="267"/>
                  </a:cubicBezTo>
                  <a:cubicBezTo>
                    <a:pt x="835" y="367"/>
                    <a:pt x="701" y="534"/>
                    <a:pt x="668" y="734"/>
                  </a:cubicBezTo>
                  <a:cubicBezTo>
                    <a:pt x="635" y="934"/>
                    <a:pt x="568" y="1168"/>
                    <a:pt x="501" y="1368"/>
                  </a:cubicBezTo>
                  <a:cubicBezTo>
                    <a:pt x="434" y="1535"/>
                    <a:pt x="368" y="1735"/>
                    <a:pt x="301" y="1935"/>
                  </a:cubicBezTo>
                  <a:cubicBezTo>
                    <a:pt x="268" y="2135"/>
                    <a:pt x="201" y="2368"/>
                    <a:pt x="168" y="2535"/>
                  </a:cubicBezTo>
                  <a:cubicBezTo>
                    <a:pt x="68" y="2969"/>
                    <a:pt x="1" y="3369"/>
                    <a:pt x="1" y="3803"/>
                  </a:cubicBezTo>
                  <a:lnTo>
                    <a:pt x="201" y="3936"/>
                  </a:lnTo>
                  <a:cubicBezTo>
                    <a:pt x="568" y="3669"/>
                    <a:pt x="868" y="3436"/>
                    <a:pt x="1202" y="3202"/>
                  </a:cubicBezTo>
                  <a:cubicBezTo>
                    <a:pt x="1335" y="3069"/>
                    <a:pt x="1502" y="2969"/>
                    <a:pt x="1669" y="2835"/>
                  </a:cubicBezTo>
                  <a:lnTo>
                    <a:pt x="2102" y="2469"/>
                  </a:lnTo>
                  <a:cubicBezTo>
                    <a:pt x="2269" y="2368"/>
                    <a:pt x="2436" y="2268"/>
                    <a:pt x="2603" y="2168"/>
                  </a:cubicBezTo>
                  <a:cubicBezTo>
                    <a:pt x="2769" y="2068"/>
                    <a:pt x="2903" y="1935"/>
                    <a:pt x="2936" y="1735"/>
                  </a:cubicBezTo>
                  <a:cubicBezTo>
                    <a:pt x="3003" y="1535"/>
                    <a:pt x="3003" y="1301"/>
                    <a:pt x="3003" y="1101"/>
                  </a:cubicBezTo>
                  <a:cubicBezTo>
                    <a:pt x="2970" y="967"/>
                    <a:pt x="2970" y="801"/>
                    <a:pt x="2936" y="667"/>
                  </a:cubicBezTo>
                  <a:lnTo>
                    <a:pt x="2870" y="434"/>
                  </a:lnTo>
                  <a:lnTo>
                    <a:pt x="2836" y="334"/>
                  </a:lnTo>
                  <a:lnTo>
                    <a:pt x="2769" y="167"/>
                  </a:lnTo>
                  <a:lnTo>
                    <a:pt x="2603" y="33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3542938" y="1372822"/>
              <a:ext cx="161440" cy="75517"/>
            </a:xfrm>
            <a:custGeom>
              <a:avLst/>
              <a:gdLst/>
              <a:ahLst/>
              <a:cxnLst/>
              <a:rect l="l" t="t" r="r" b="b"/>
              <a:pathLst>
                <a:path w="8874" h="4151" extrusionOk="0">
                  <a:moveTo>
                    <a:pt x="2287" y="1"/>
                  </a:moveTo>
                  <a:cubicBezTo>
                    <a:pt x="1969" y="1"/>
                    <a:pt x="1652" y="32"/>
                    <a:pt x="1334" y="81"/>
                  </a:cubicBezTo>
                  <a:cubicBezTo>
                    <a:pt x="867" y="181"/>
                    <a:pt x="434" y="381"/>
                    <a:pt x="34" y="648"/>
                  </a:cubicBezTo>
                  <a:lnTo>
                    <a:pt x="0" y="881"/>
                  </a:lnTo>
                  <a:cubicBezTo>
                    <a:pt x="334" y="1215"/>
                    <a:pt x="667" y="1515"/>
                    <a:pt x="1034" y="1782"/>
                  </a:cubicBezTo>
                  <a:cubicBezTo>
                    <a:pt x="1368" y="2015"/>
                    <a:pt x="1701" y="2182"/>
                    <a:pt x="2068" y="2349"/>
                  </a:cubicBezTo>
                  <a:cubicBezTo>
                    <a:pt x="2235" y="2416"/>
                    <a:pt x="2435" y="2482"/>
                    <a:pt x="2602" y="2549"/>
                  </a:cubicBezTo>
                  <a:cubicBezTo>
                    <a:pt x="2769" y="2583"/>
                    <a:pt x="2969" y="2616"/>
                    <a:pt x="3136" y="2649"/>
                  </a:cubicBezTo>
                  <a:cubicBezTo>
                    <a:pt x="3536" y="2649"/>
                    <a:pt x="3903" y="2716"/>
                    <a:pt x="4270" y="2783"/>
                  </a:cubicBezTo>
                  <a:cubicBezTo>
                    <a:pt x="4637" y="2849"/>
                    <a:pt x="5004" y="2949"/>
                    <a:pt x="5371" y="3050"/>
                  </a:cubicBezTo>
                  <a:cubicBezTo>
                    <a:pt x="5738" y="3150"/>
                    <a:pt x="6138" y="3250"/>
                    <a:pt x="6505" y="3383"/>
                  </a:cubicBezTo>
                  <a:cubicBezTo>
                    <a:pt x="7239" y="3583"/>
                    <a:pt x="7973" y="3883"/>
                    <a:pt x="8740" y="4150"/>
                  </a:cubicBezTo>
                  <a:lnTo>
                    <a:pt x="8873" y="3984"/>
                  </a:lnTo>
                  <a:cubicBezTo>
                    <a:pt x="8339" y="3350"/>
                    <a:pt x="7706" y="2816"/>
                    <a:pt x="7072" y="2316"/>
                  </a:cubicBezTo>
                  <a:cubicBezTo>
                    <a:pt x="6738" y="2049"/>
                    <a:pt x="6405" y="1815"/>
                    <a:pt x="6038" y="1582"/>
                  </a:cubicBezTo>
                  <a:cubicBezTo>
                    <a:pt x="5704" y="1348"/>
                    <a:pt x="5337" y="1182"/>
                    <a:pt x="4970" y="981"/>
                  </a:cubicBezTo>
                  <a:cubicBezTo>
                    <a:pt x="4570" y="748"/>
                    <a:pt x="4237" y="548"/>
                    <a:pt x="3836" y="348"/>
                  </a:cubicBezTo>
                  <a:cubicBezTo>
                    <a:pt x="3469" y="147"/>
                    <a:pt x="3069" y="47"/>
                    <a:pt x="2635" y="14"/>
                  </a:cubicBezTo>
                  <a:cubicBezTo>
                    <a:pt x="2519" y="5"/>
                    <a:pt x="2403" y="1"/>
                    <a:pt x="2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3651565" y="1512177"/>
              <a:ext cx="160822" cy="79374"/>
            </a:xfrm>
            <a:custGeom>
              <a:avLst/>
              <a:gdLst/>
              <a:ahLst/>
              <a:cxnLst/>
              <a:rect l="l" t="t" r="r" b="b"/>
              <a:pathLst>
                <a:path w="8840" h="4363" extrusionOk="0">
                  <a:moveTo>
                    <a:pt x="2196" y="1"/>
                  </a:moveTo>
                  <a:cubicBezTo>
                    <a:pt x="1432" y="1"/>
                    <a:pt x="698" y="200"/>
                    <a:pt x="33" y="560"/>
                  </a:cubicBezTo>
                  <a:lnTo>
                    <a:pt x="0" y="793"/>
                  </a:lnTo>
                  <a:cubicBezTo>
                    <a:pt x="267" y="1160"/>
                    <a:pt x="601" y="1494"/>
                    <a:pt x="1001" y="1761"/>
                  </a:cubicBezTo>
                  <a:cubicBezTo>
                    <a:pt x="1301" y="1994"/>
                    <a:pt x="1635" y="2194"/>
                    <a:pt x="2002" y="2361"/>
                  </a:cubicBezTo>
                  <a:cubicBezTo>
                    <a:pt x="2335" y="2528"/>
                    <a:pt x="2702" y="2628"/>
                    <a:pt x="3069" y="2695"/>
                  </a:cubicBezTo>
                  <a:cubicBezTo>
                    <a:pt x="3469" y="2728"/>
                    <a:pt x="3836" y="2795"/>
                    <a:pt x="4236" y="2862"/>
                  </a:cubicBezTo>
                  <a:cubicBezTo>
                    <a:pt x="4603" y="2962"/>
                    <a:pt x="4970" y="3062"/>
                    <a:pt x="5337" y="3195"/>
                  </a:cubicBezTo>
                  <a:cubicBezTo>
                    <a:pt x="5704" y="3295"/>
                    <a:pt x="6071" y="3395"/>
                    <a:pt x="6438" y="3529"/>
                  </a:cubicBezTo>
                  <a:cubicBezTo>
                    <a:pt x="7205" y="3762"/>
                    <a:pt x="7939" y="4029"/>
                    <a:pt x="8673" y="4363"/>
                  </a:cubicBezTo>
                  <a:lnTo>
                    <a:pt x="8840" y="4162"/>
                  </a:lnTo>
                  <a:cubicBezTo>
                    <a:pt x="8273" y="3529"/>
                    <a:pt x="7672" y="2962"/>
                    <a:pt x="7038" y="2461"/>
                  </a:cubicBezTo>
                  <a:cubicBezTo>
                    <a:pt x="6705" y="2194"/>
                    <a:pt x="6371" y="1961"/>
                    <a:pt x="6038" y="1727"/>
                  </a:cubicBezTo>
                  <a:cubicBezTo>
                    <a:pt x="5671" y="1494"/>
                    <a:pt x="5304" y="1294"/>
                    <a:pt x="4937" y="1094"/>
                  </a:cubicBezTo>
                  <a:cubicBezTo>
                    <a:pt x="4603" y="860"/>
                    <a:pt x="4236" y="660"/>
                    <a:pt x="3870" y="426"/>
                  </a:cubicBezTo>
                  <a:cubicBezTo>
                    <a:pt x="3503" y="226"/>
                    <a:pt x="3069" y="93"/>
                    <a:pt x="2669" y="26"/>
                  </a:cubicBezTo>
                  <a:cubicBezTo>
                    <a:pt x="2510" y="9"/>
                    <a:pt x="2352" y="1"/>
                    <a:pt x="2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3387574" y="1762670"/>
              <a:ext cx="52212" cy="69805"/>
            </a:xfrm>
            <a:custGeom>
              <a:avLst/>
              <a:gdLst/>
              <a:ahLst/>
              <a:cxnLst/>
              <a:rect l="l" t="t" r="r" b="b"/>
              <a:pathLst>
                <a:path w="2870" h="3837" extrusionOk="0">
                  <a:moveTo>
                    <a:pt x="2669" y="0"/>
                  </a:moveTo>
                  <a:cubicBezTo>
                    <a:pt x="2336" y="167"/>
                    <a:pt x="2002" y="401"/>
                    <a:pt x="1669" y="634"/>
                  </a:cubicBezTo>
                  <a:lnTo>
                    <a:pt x="1202" y="1001"/>
                  </a:lnTo>
                  <a:cubicBezTo>
                    <a:pt x="1035" y="1134"/>
                    <a:pt x="901" y="1235"/>
                    <a:pt x="768" y="1401"/>
                  </a:cubicBezTo>
                  <a:cubicBezTo>
                    <a:pt x="635" y="1535"/>
                    <a:pt x="468" y="1635"/>
                    <a:pt x="301" y="1768"/>
                  </a:cubicBezTo>
                  <a:cubicBezTo>
                    <a:pt x="134" y="1868"/>
                    <a:pt x="34" y="2035"/>
                    <a:pt x="1" y="2235"/>
                  </a:cubicBezTo>
                  <a:cubicBezTo>
                    <a:pt x="1" y="2469"/>
                    <a:pt x="1" y="2702"/>
                    <a:pt x="67" y="2902"/>
                  </a:cubicBezTo>
                  <a:cubicBezTo>
                    <a:pt x="101" y="3036"/>
                    <a:pt x="168" y="3169"/>
                    <a:pt x="201" y="3269"/>
                  </a:cubicBezTo>
                  <a:lnTo>
                    <a:pt x="334" y="3503"/>
                  </a:lnTo>
                  <a:lnTo>
                    <a:pt x="401" y="3603"/>
                  </a:lnTo>
                  <a:lnTo>
                    <a:pt x="468" y="3703"/>
                  </a:lnTo>
                  <a:lnTo>
                    <a:pt x="701" y="3836"/>
                  </a:lnTo>
                  <a:lnTo>
                    <a:pt x="968" y="3836"/>
                  </a:lnTo>
                  <a:lnTo>
                    <a:pt x="1202" y="3803"/>
                  </a:lnTo>
                  <a:cubicBezTo>
                    <a:pt x="1335" y="3770"/>
                    <a:pt x="1468" y="3736"/>
                    <a:pt x="1569" y="3703"/>
                  </a:cubicBezTo>
                  <a:cubicBezTo>
                    <a:pt x="1802" y="3636"/>
                    <a:pt x="1969" y="3536"/>
                    <a:pt x="2136" y="3403"/>
                  </a:cubicBezTo>
                  <a:cubicBezTo>
                    <a:pt x="2302" y="3303"/>
                    <a:pt x="2369" y="3136"/>
                    <a:pt x="2369" y="2936"/>
                  </a:cubicBezTo>
                  <a:cubicBezTo>
                    <a:pt x="2402" y="2769"/>
                    <a:pt x="2402" y="2569"/>
                    <a:pt x="2436" y="2369"/>
                  </a:cubicBezTo>
                  <a:lnTo>
                    <a:pt x="2569" y="1835"/>
                  </a:lnTo>
                  <a:lnTo>
                    <a:pt x="2669" y="1301"/>
                  </a:lnTo>
                  <a:cubicBezTo>
                    <a:pt x="2736" y="934"/>
                    <a:pt x="2836" y="534"/>
                    <a:pt x="2869" y="167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3496820" y="1618840"/>
              <a:ext cx="132296" cy="79137"/>
            </a:xfrm>
            <a:custGeom>
              <a:avLst/>
              <a:gdLst/>
              <a:ahLst/>
              <a:cxnLst/>
              <a:rect l="l" t="t" r="r" b="b"/>
              <a:pathLst>
                <a:path w="7272" h="4350" extrusionOk="0">
                  <a:moveTo>
                    <a:pt x="7205" y="1"/>
                  </a:moveTo>
                  <a:cubicBezTo>
                    <a:pt x="6471" y="34"/>
                    <a:pt x="5737" y="134"/>
                    <a:pt x="5037" y="301"/>
                  </a:cubicBezTo>
                  <a:cubicBezTo>
                    <a:pt x="4670" y="401"/>
                    <a:pt x="4336" y="468"/>
                    <a:pt x="3970" y="601"/>
                  </a:cubicBezTo>
                  <a:cubicBezTo>
                    <a:pt x="3636" y="701"/>
                    <a:pt x="3269" y="835"/>
                    <a:pt x="2935" y="968"/>
                  </a:cubicBezTo>
                  <a:cubicBezTo>
                    <a:pt x="2602" y="1101"/>
                    <a:pt x="2235" y="1202"/>
                    <a:pt x="1901" y="1335"/>
                  </a:cubicBezTo>
                  <a:cubicBezTo>
                    <a:pt x="1534" y="1468"/>
                    <a:pt x="1234" y="1702"/>
                    <a:pt x="967" y="1969"/>
                  </a:cubicBezTo>
                  <a:cubicBezTo>
                    <a:pt x="701" y="2236"/>
                    <a:pt x="500" y="2569"/>
                    <a:pt x="334" y="2903"/>
                  </a:cubicBezTo>
                  <a:cubicBezTo>
                    <a:pt x="133" y="3303"/>
                    <a:pt x="0" y="3737"/>
                    <a:pt x="0" y="4170"/>
                  </a:cubicBezTo>
                  <a:lnTo>
                    <a:pt x="133" y="4337"/>
                  </a:lnTo>
                  <a:cubicBezTo>
                    <a:pt x="242" y="4345"/>
                    <a:pt x="350" y="4350"/>
                    <a:pt x="458" y="4350"/>
                  </a:cubicBezTo>
                  <a:cubicBezTo>
                    <a:pt x="782" y="4350"/>
                    <a:pt x="1101" y="4312"/>
                    <a:pt x="1401" y="4237"/>
                  </a:cubicBezTo>
                  <a:cubicBezTo>
                    <a:pt x="1735" y="4170"/>
                    <a:pt x="2068" y="4070"/>
                    <a:pt x="2402" y="3903"/>
                  </a:cubicBezTo>
                  <a:cubicBezTo>
                    <a:pt x="2702" y="3770"/>
                    <a:pt x="2969" y="3603"/>
                    <a:pt x="3202" y="3370"/>
                  </a:cubicBezTo>
                  <a:cubicBezTo>
                    <a:pt x="3402" y="3103"/>
                    <a:pt x="3669" y="2869"/>
                    <a:pt x="3903" y="2636"/>
                  </a:cubicBezTo>
                  <a:cubicBezTo>
                    <a:pt x="4170" y="2436"/>
                    <a:pt x="4437" y="2236"/>
                    <a:pt x="4703" y="2035"/>
                  </a:cubicBezTo>
                  <a:cubicBezTo>
                    <a:pt x="4970" y="1835"/>
                    <a:pt x="5237" y="1602"/>
                    <a:pt x="5537" y="1402"/>
                  </a:cubicBezTo>
                  <a:cubicBezTo>
                    <a:pt x="6104" y="1001"/>
                    <a:pt x="6671" y="634"/>
                    <a:pt x="7272" y="234"/>
                  </a:cubicBezTo>
                  <a:lnTo>
                    <a:pt x="72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3732267" y="1579944"/>
              <a:ext cx="79519" cy="45900"/>
            </a:xfrm>
            <a:custGeom>
              <a:avLst/>
              <a:gdLst/>
              <a:ahLst/>
              <a:cxnLst/>
              <a:rect l="l" t="t" r="r" b="b"/>
              <a:pathLst>
                <a:path w="4371" h="2523" extrusionOk="0">
                  <a:moveTo>
                    <a:pt x="1348" y="1"/>
                  </a:moveTo>
                  <a:cubicBezTo>
                    <a:pt x="1272" y="1"/>
                    <a:pt x="1198" y="12"/>
                    <a:pt x="1135" y="37"/>
                  </a:cubicBezTo>
                  <a:cubicBezTo>
                    <a:pt x="901" y="137"/>
                    <a:pt x="734" y="237"/>
                    <a:pt x="568" y="404"/>
                  </a:cubicBezTo>
                  <a:cubicBezTo>
                    <a:pt x="468" y="504"/>
                    <a:pt x="368" y="604"/>
                    <a:pt x="267" y="704"/>
                  </a:cubicBezTo>
                  <a:lnTo>
                    <a:pt x="134" y="904"/>
                  </a:lnTo>
                  <a:lnTo>
                    <a:pt x="67" y="1005"/>
                  </a:lnTo>
                  <a:lnTo>
                    <a:pt x="1" y="1138"/>
                  </a:lnTo>
                  <a:lnTo>
                    <a:pt x="1" y="1405"/>
                  </a:lnTo>
                  <a:lnTo>
                    <a:pt x="101" y="1505"/>
                  </a:lnTo>
                  <a:lnTo>
                    <a:pt x="167" y="1605"/>
                  </a:lnTo>
                  <a:lnTo>
                    <a:pt x="301" y="1805"/>
                  </a:lnTo>
                  <a:cubicBezTo>
                    <a:pt x="368" y="1905"/>
                    <a:pt x="468" y="2005"/>
                    <a:pt x="568" y="2105"/>
                  </a:cubicBezTo>
                  <a:cubicBezTo>
                    <a:pt x="701" y="2272"/>
                    <a:pt x="868" y="2372"/>
                    <a:pt x="1068" y="2472"/>
                  </a:cubicBezTo>
                  <a:cubicBezTo>
                    <a:pt x="1151" y="2506"/>
                    <a:pt x="1243" y="2522"/>
                    <a:pt x="1335" y="2522"/>
                  </a:cubicBezTo>
                  <a:cubicBezTo>
                    <a:pt x="1427" y="2522"/>
                    <a:pt x="1518" y="2506"/>
                    <a:pt x="1602" y="2472"/>
                  </a:cubicBezTo>
                  <a:cubicBezTo>
                    <a:pt x="1769" y="2372"/>
                    <a:pt x="1935" y="2305"/>
                    <a:pt x="2102" y="2272"/>
                  </a:cubicBezTo>
                  <a:lnTo>
                    <a:pt x="2636" y="2139"/>
                  </a:lnTo>
                  <a:cubicBezTo>
                    <a:pt x="2836" y="2105"/>
                    <a:pt x="3003" y="2072"/>
                    <a:pt x="3203" y="2005"/>
                  </a:cubicBezTo>
                  <a:lnTo>
                    <a:pt x="4304" y="1705"/>
                  </a:lnTo>
                  <a:lnTo>
                    <a:pt x="4370" y="1472"/>
                  </a:lnTo>
                  <a:cubicBezTo>
                    <a:pt x="4070" y="1238"/>
                    <a:pt x="3703" y="1005"/>
                    <a:pt x="3370" y="804"/>
                  </a:cubicBezTo>
                  <a:lnTo>
                    <a:pt x="2803" y="571"/>
                  </a:lnTo>
                  <a:cubicBezTo>
                    <a:pt x="2636" y="471"/>
                    <a:pt x="2436" y="404"/>
                    <a:pt x="2269" y="337"/>
                  </a:cubicBezTo>
                  <a:cubicBezTo>
                    <a:pt x="2069" y="271"/>
                    <a:pt x="1902" y="171"/>
                    <a:pt x="1702" y="71"/>
                  </a:cubicBezTo>
                  <a:cubicBezTo>
                    <a:pt x="1599" y="29"/>
                    <a:pt x="1470" y="1"/>
                    <a:pt x="13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3518651" y="1850048"/>
              <a:ext cx="52813" cy="152344"/>
            </a:xfrm>
            <a:custGeom>
              <a:avLst/>
              <a:gdLst/>
              <a:ahLst/>
              <a:cxnLst/>
              <a:rect l="l" t="t" r="r" b="b"/>
              <a:pathLst>
                <a:path w="2903" h="8374" extrusionOk="0">
                  <a:moveTo>
                    <a:pt x="2669" y="1"/>
                  </a:moveTo>
                  <a:cubicBezTo>
                    <a:pt x="2202" y="568"/>
                    <a:pt x="1802" y="1202"/>
                    <a:pt x="1435" y="1835"/>
                  </a:cubicBezTo>
                  <a:cubicBezTo>
                    <a:pt x="1268" y="2169"/>
                    <a:pt x="1102" y="2503"/>
                    <a:pt x="935" y="2869"/>
                  </a:cubicBezTo>
                  <a:cubicBezTo>
                    <a:pt x="768" y="3203"/>
                    <a:pt x="668" y="3570"/>
                    <a:pt x="535" y="3937"/>
                  </a:cubicBezTo>
                  <a:cubicBezTo>
                    <a:pt x="435" y="4304"/>
                    <a:pt x="268" y="4671"/>
                    <a:pt x="134" y="5038"/>
                  </a:cubicBezTo>
                  <a:cubicBezTo>
                    <a:pt x="34" y="5371"/>
                    <a:pt x="1" y="5772"/>
                    <a:pt x="34" y="6139"/>
                  </a:cubicBezTo>
                  <a:cubicBezTo>
                    <a:pt x="68" y="6539"/>
                    <a:pt x="168" y="6906"/>
                    <a:pt x="301" y="7273"/>
                  </a:cubicBezTo>
                  <a:cubicBezTo>
                    <a:pt x="468" y="7673"/>
                    <a:pt x="701" y="8040"/>
                    <a:pt x="1002" y="8373"/>
                  </a:cubicBezTo>
                  <a:lnTo>
                    <a:pt x="1268" y="8373"/>
                  </a:lnTo>
                  <a:cubicBezTo>
                    <a:pt x="1569" y="8073"/>
                    <a:pt x="1836" y="7706"/>
                    <a:pt x="2036" y="7339"/>
                  </a:cubicBezTo>
                  <a:cubicBezTo>
                    <a:pt x="2202" y="7006"/>
                    <a:pt x="2336" y="6672"/>
                    <a:pt x="2436" y="6339"/>
                  </a:cubicBezTo>
                  <a:cubicBezTo>
                    <a:pt x="2536" y="6005"/>
                    <a:pt x="2569" y="5638"/>
                    <a:pt x="2536" y="5305"/>
                  </a:cubicBezTo>
                  <a:cubicBezTo>
                    <a:pt x="2469" y="4971"/>
                    <a:pt x="2436" y="4604"/>
                    <a:pt x="2436" y="4271"/>
                  </a:cubicBezTo>
                  <a:cubicBezTo>
                    <a:pt x="2436" y="3937"/>
                    <a:pt x="2436" y="3603"/>
                    <a:pt x="2503" y="3236"/>
                  </a:cubicBezTo>
                  <a:cubicBezTo>
                    <a:pt x="2536" y="2903"/>
                    <a:pt x="2536" y="2569"/>
                    <a:pt x="2569" y="2202"/>
                  </a:cubicBezTo>
                  <a:cubicBezTo>
                    <a:pt x="2669" y="1502"/>
                    <a:pt x="2770" y="801"/>
                    <a:pt x="2903" y="67"/>
                  </a:cubicBezTo>
                  <a:lnTo>
                    <a:pt x="2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3871840" y="1195264"/>
              <a:ext cx="50393" cy="151725"/>
            </a:xfrm>
            <a:custGeom>
              <a:avLst/>
              <a:gdLst/>
              <a:ahLst/>
              <a:cxnLst/>
              <a:rect l="l" t="t" r="r" b="b"/>
              <a:pathLst>
                <a:path w="2770" h="8340" extrusionOk="0">
                  <a:moveTo>
                    <a:pt x="2236" y="0"/>
                  </a:moveTo>
                  <a:cubicBezTo>
                    <a:pt x="1835" y="167"/>
                    <a:pt x="1468" y="434"/>
                    <a:pt x="1168" y="734"/>
                  </a:cubicBezTo>
                  <a:cubicBezTo>
                    <a:pt x="901" y="1001"/>
                    <a:pt x="635" y="1301"/>
                    <a:pt x="468" y="1635"/>
                  </a:cubicBezTo>
                  <a:cubicBezTo>
                    <a:pt x="268" y="1968"/>
                    <a:pt x="168" y="2335"/>
                    <a:pt x="134" y="2702"/>
                  </a:cubicBezTo>
                  <a:cubicBezTo>
                    <a:pt x="101" y="3103"/>
                    <a:pt x="101" y="3503"/>
                    <a:pt x="67" y="3870"/>
                  </a:cubicBezTo>
                  <a:cubicBezTo>
                    <a:pt x="1" y="4237"/>
                    <a:pt x="1" y="4637"/>
                    <a:pt x="1" y="5004"/>
                  </a:cubicBezTo>
                  <a:cubicBezTo>
                    <a:pt x="1" y="5404"/>
                    <a:pt x="34" y="5771"/>
                    <a:pt x="67" y="6138"/>
                  </a:cubicBezTo>
                  <a:cubicBezTo>
                    <a:pt x="134" y="6905"/>
                    <a:pt x="268" y="7639"/>
                    <a:pt x="468" y="8340"/>
                  </a:cubicBezTo>
                  <a:lnTo>
                    <a:pt x="701" y="8340"/>
                  </a:lnTo>
                  <a:cubicBezTo>
                    <a:pt x="901" y="7639"/>
                    <a:pt x="1035" y="6939"/>
                    <a:pt x="1268" y="6272"/>
                  </a:cubicBezTo>
                  <a:cubicBezTo>
                    <a:pt x="1368" y="5938"/>
                    <a:pt x="1468" y="5604"/>
                    <a:pt x="1569" y="5271"/>
                  </a:cubicBezTo>
                  <a:cubicBezTo>
                    <a:pt x="1702" y="4937"/>
                    <a:pt x="1802" y="4637"/>
                    <a:pt x="1935" y="4303"/>
                  </a:cubicBezTo>
                  <a:cubicBezTo>
                    <a:pt x="2069" y="4003"/>
                    <a:pt x="2236" y="3703"/>
                    <a:pt x="2436" y="3403"/>
                  </a:cubicBezTo>
                  <a:cubicBezTo>
                    <a:pt x="2603" y="3103"/>
                    <a:pt x="2703" y="2769"/>
                    <a:pt x="2736" y="2435"/>
                  </a:cubicBezTo>
                  <a:cubicBezTo>
                    <a:pt x="2769" y="2068"/>
                    <a:pt x="2769" y="1702"/>
                    <a:pt x="2736" y="1335"/>
                  </a:cubicBezTo>
                  <a:cubicBezTo>
                    <a:pt x="2703" y="901"/>
                    <a:pt x="2603" y="467"/>
                    <a:pt x="2436" y="67"/>
                  </a:cubicBezTo>
                  <a:lnTo>
                    <a:pt x="2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3683111" y="1730505"/>
              <a:ext cx="72843" cy="174175"/>
            </a:xfrm>
            <a:custGeom>
              <a:avLst/>
              <a:gdLst/>
              <a:ahLst/>
              <a:cxnLst/>
              <a:rect l="l" t="t" r="r" b="b"/>
              <a:pathLst>
                <a:path w="4004" h="9574" extrusionOk="0">
                  <a:moveTo>
                    <a:pt x="3803" y="0"/>
                  </a:moveTo>
                  <a:cubicBezTo>
                    <a:pt x="3203" y="634"/>
                    <a:pt x="2636" y="1301"/>
                    <a:pt x="2169" y="2035"/>
                  </a:cubicBezTo>
                  <a:cubicBezTo>
                    <a:pt x="1935" y="2402"/>
                    <a:pt x="1702" y="2769"/>
                    <a:pt x="1468" y="3136"/>
                  </a:cubicBezTo>
                  <a:cubicBezTo>
                    <a:pt x="1235" y="3536"/>
                    <a:pt x="1068" y="3937"/>
                    <a:pt x="901" y="4337"/>
                  </a:cubicBezTo>
                  <a:cubicBezTo>
                    <a:pt x="735" y="4737"/>
                    <a:pt x="501" y="5137"/>
                    <a:pt x="301" y="5571"/>
                  </a:cubicBezTo>
                  <a:cubicBezTo>
                    <a:pt x="134" y="5971"/>
                    <a:pt x="34" y="6438"/>
                    <a:pt x="34" y="6872"/>
                  </a:cubicBezTo>
                  <a:cubicBezTo>
                    <a:pt x="1" y="7339"/>
                    <a:pt x="67" y="7806"/>
                    <a:pt x="201" y="8240"/>
                  </a:cubicBezTo>
                  <a:cubicBezTo>
                    <a:pt x="301" y="8740"/>
                    <a:pt x="534" y="9174"/>
                    <a:pt x="835" y="9574"/>
                  </a:cubicBezTo>
                  <a:lnTo>
                    <a:pt x="1068" y="9574"/>
                  </a:lnTo>
                  <a:cubicBezTo>
                    <a:pt x="1402" y="9240"/>
                    <a:pt x="1669" y="8840"/>
                    <a:pt x="1902" y="8406"/>
                  </a:cubicBezTo>
                  <a:cubicBezTo>
                    <a:pt x="2102" y="8039"/>
                    <a:pt x="2269" y="7673"/>
                    <a:pt x="2402" y="7272"/>
                  </a:cubicBezTo>
                  <a:cubicBezTo>
                    <a:pt x="2469" y="7105"/>
                    <a:pt x="2536" y="6905"/>
                    <a:pt x="2569" y="6705"/>
                  </a:cubicBezTo>
                  <a:cubicBezTo>
                    <a:pt x="2603" y="6505"/>
                    <a:pt x="2636" y="6305"/>
                    <a:pt x="2636" y="6105"/>
                  </a:cubicBezTo>
                  <a:cubicBezTo>
                    <a:pt x="2636" y="5704"/>
                    <a:pt x="2669" y="5304"/>
                    <a:pt x="2736" y="4904"/>
                  </a:cubicBezTo>
                  <a:cubicBezTo>
                    <a:pt x="2803" y="4504"/>
                    <a:pt x="2903" y="4103"/>
                    <a:pt x="2969" y="3736"/>
                  </a:cubicBezTo>
                  <a:cubicBezTo>
                    <a:pt x="3070" y="3336"/>
                    <a:pt x="3170" y="2936"/>
                    <a:pt x="3270" y="2536"/>
                  </a:cubicBezTo>
                  <a:cubicBezTo>
                    <a:pt x="3470" y="1702"/>
                    <a:pt x="3737" y="934"/>
                    <a:pt x="4004" y="100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3842113" y="1885851"/>
              <a:ext cx="61309" cy="211215"/>
            </a:xfrm>
            <a:custGeom>
              <a:avLst/>
              <a:gdLst/>
              <a:ahLst/>
              <a:cxnLst/>
              <a:rect l="l" t="t" r="r" b="b"/>
              <a:pathLst>
                <a:path w="3370" h="11610" extrusionOk="0">
                  <a:moveTo>
                    <a:pt x="267" y="1"/>
                  </a:moveTo>
                  <a:lnTo>
                    <a:pt x="34" y="34"/>
                  </a:lnTo>
                  <a:cubicBezTo>
                    <a:pt x="0" y="1068"/>
                    <a:pt x="0" y="2069"/>
                    <a:pt x="67" y="3070"/>
                  </a:cubicBezTo>
                  <a:cubicBezTo>
                    <a:pt x="100" y="3570"/>
                    <a:pt x="134" y="4104"/>
                    <a:pt x="167" y="4604"/>
                  </a:cubicBezTo>
                  <a:cubicBezTo>
                    <a:pt x="200" y="5105"/>
                    <a:pt x="300" y="5605"/>
                    <a:pt x="367" y="6105"/>
                  </a:cubicBezTo>
                  <a:cubicBezTo>
                    <a:pt x="434" y="6606"/>
                    <a:pt x="467" y="7106"/>
                    <a:pt x="534" y="7640"/>
                  </a:cubicBezTo>
                  <a:cubicBezTo>
                    <a:pt x="601" y="8140"/>
                    <a:pt x="734" y="8640"/>
                    <a:pt x="934" y="9107"/>
                  </a:cubicBezTo>
                  <a:cubicBezTo>
                    <a:pt x="1168" y="9574"/>
                    <a:pt x="1435" y="10008"/>
                    <a:pt x="1735" y="10442"/>
                  </a:cubicBezTo>
                  <a:cubicBezTo>
                    <a:pt x="2068" y="10875"/>
                    <a:pt x="2469" y="11276"/>
                    <a:pt x="2902" y="11609"/>
                  </a:cubicBezTo>
                  <a:lnTo>
                    <a:pt x="3136" y="11542"/>
                  </a:lnTo>
                  <a:cubicBezTo>
                    <a:pt x="3303" y="11009"/>
                    <a:pt x="3369" y="10442"/>
                    <a:pt x="3369" y="9908"/>
                  </a:cubicBezTo>
                  <a:cubicBezTo>
                    <a:pt x="3369" y="9408"/>
                    <a:pt x="3336" y="8907"/>
                    <a:pt x="3269" y="8407"/>
                  </a:cubicBezTo>
                  <a:cubicBezTo>
                    <a:pt x="3203" y="7907"/>
                    <a:pt x="3036" y="7440"/>
                    <a:pt x="2836" y="7006"/>
                  </a:cubicBezTo>
                  <a:cubicBezTo>
                    <a:pt x="2635" y="6539"/>
                    <a:pt x="2435" y="6105"/>
                    <a:pt x="2235" y="5638"/>
                  </a:cubicBezTo>
                  <a:cubicBezTo>
                    <a:pt x="2068" y="5171"/>
                    <a:pt x="1902" y="4704"/>
                    <a:pt x="1735" y="4237"/>
                  </a:cubicBezTo>
                  <a:cubicBezTo>
                    <a:pt x="1601" y="3770"/>
                    <a:pt x="1401" y="3303"/>
                    <a:pt x="1234" y="2836"/>
                  </a:cubicBezTo>
                  <a:cubicBezTo>
                    <a:pt x="901" y="1902"/>
                    <a:pt x="601" y="968"/>
                    <a:pt x="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4074541" y="1907100"/>
              <a:ext cx="46737" cy="144448"/>
            </a:xfrm>
            <a:custGeom>
              <a:avLst/>
              <a:gdLst/>
              <a:ahLst/>
              <a:cxnLst/>
              <a:rect l="l" t="t" r="r" b="b"/>
              <a:pathLst>
                <a:path w="2569" h="7940" extrusionOk="0">
                  <a:moveTo>
                    <a:pt x="734" y="0"/>
                  </a:moveTo>
                  <a:lnTo>
                    <a:pt x="500" y="34"/>
                  </a:lnTo>
                  <a:lnTo>
                    <a:pt x="200" y="4037"/>
                  </a:lnTo>
                  <a:cubicBezTo>
                    <a:pt x="167" y="4370"/>
                    <a:pt x="133" y="4704"/>
                    <a:pt x="67" y="5037"/>
                  </a:cubicBezTo>
                  <a:cubicBezTo>
                    <a:pt x="0" y="5338"/>
                    <a:pt x="0" y="5671"/>
                    <a:pt x="100" y="6005"/>
                  </a:cubicBezTo>
                  <a:cubicBezTo>
                    <a:pt x="167" y="6338"/>
                    <a:pt x="300" y="6672"/>
                    <a:pt x="467" y="6972"/>
                  </a:cubicBezTo>
                  <a:cubicBezTo>
                    <a:pt x="667" y="7339"/>
                    <a:pt x="934" y="7673"/>
                    <a:pt x="1234" y="7939"/>
                  </a:cubicBezTo>
                  <a:lnTo>
                    <a:pt x="1468" y="7939"/>
                  </a:lnTo>
                  <a:cubicBezTo>
                    <a:pt x="1768" y="7639"/>
                    <a:pt x="2001" y="7306"/>
                    <a:pt x="2202" y="6939"/>
                  </a:cubicBezTo>
                  <a:cubicBezTo>
                    <a:pt x="2335" y="6605"/>
                    <a:pt x="2435" y="6272"/>
                    <a:pt x="2502" y="5905"/>
                  </a:cubicBezTo>
                  <a:cubicBezTo>
                    <a:pt x="2569" y="5571"/>
                    <a:pt x="2535" y="5204"/>
                    <a:pt x="2435" y="4871"/>
                  </a:cubicBezTo>
                  <a:cubicBezTo>
                    <a:pt x="2335" y="4537"/>
                    <a:pt x="2202" y="4203"/>
                    <a:pt x="2135" y="3870"/>
                  </a:cubicBezTo>
                  <a:cubicBezTo>
                    <a:pt x="2068" y="3536"/>
                    <a:pt x="1968" y="3203"/>
                    <a:pt x="1868" y="2869"/>
                  </a:cubicBezTo>
                  <a:cubicBezTo>
                    <a:pt x="1768" y="2536"/>
                    <a:pt x="1668" y="2235"/>
                    <a:pt x="1568" y="1902"/>
                  </a:cubicBezTo>
                  <a:cubicBezTo>
                    <a:pt x="1301" y="1235"/>
                    <a:pt x="1034" y="601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3883374" y="1632193"/>
              <a:ext cx="109246" cy="87397"/>
            </a:xfrm>
            <a:custGeom>
              <a:avLst/>
              <a:gdLst/>
              <a:ahLst/>
              <a:cxnLst/>
              <a:rect l="l" t="t" r="r" b="b"/>
              <a:pathLst>
                <a:path w="6005" h="4804" extrusionOk="0">
                  <a:moveTo>
                    <a:pt x="101" y="1"/>
                  </a:moveTo>
                  <a:lnTo>
                    <a:pt x="1" y="234"/>
                  </a:lnTo>
                  <a:cubicBezTo>
                    <a:pt x="468" y="634"/>
                    <a:pt x="935" y="1101"/>
                    <a:pt x="1335" y="1535"/>
                  </a:cubicBezTo>
                  <a:cubicBezTo>
                    <a:pt x="1568" y="1735"/>
                    <a:pt x="1768" y="1969"/>
                    <a:pt x="1969" y="2202"/>
                  </a:cubicBezTo>
                  <a:cubicBezTo>
                    <a:pt x="2169" y="2436"/>
                    <a:pt x="2402" y="2636"/>
                    <a:pt x="2569" y="2869"/>
                  </a:cubicBezTo>
                  <a:cubicBezTo>
                    <a:pt x="2769" y="3103"/>
                    <a:pt x="2936" y="3370"/>
                    <a:pt x="3103" y="3636"/>
                  </a:cubicBezTo>
                  <a:cubicBezTo>
                    <a:pt x="3236" y="3870"/>
                    <a:pt x="3470" y="4070"/>
                    <a:pt x="3737" y="4237"/>
                  </a:cubicBezTo>
                  <a:cubicBezTo>
                    <a:pt x="4003" y="4404"/>
                    <a:pt x="4304" y="4504"/>
                    <a:pt x="4604" y="4604"/>
                  </a:cubicBezTo>
                  <a:cubicBezTo>
                    <a:pt x="4971" y="4737"/>
                    <a:pt x="5371" y="4804"/>
                    <a:pt x="5738" y="4804"/>
                  </a:cubicBezTo>
                  <a:lnTo>
                    <a:pt x="5938" y="4637"/>
                  </a:lnTo>
                  <a:cubicBezTo>
                    <a:pt x="6005" y="3903"/>
                    <a:pt x="5838" y="3136"/>
                    <a:pt x="5404" y="2502"/>
                  </a:cubicBezTo>
                  <a:cubicBezTo>
                    <a:pt x="5238" y="2202"/>
                    <a:pt x="4971" y="2002"/>
                    <a:pt x="4671" y="1835"/>
                  </a:cubicBezTo>
                  <a:cubicBezTo>
                    <a:pt x="4404" y="1668"/>
                    <a:pt x="4070" y="1535"/>
                    <a:pt x="3803" y="1368"/>
                  </a:cubicBezTo>
                  <a:cubicBezTo>
                    <a:pt x="3503" y="1201"/>
                    <a:pt x="3203" y="1068"/>
                    <a:pt x="2903" y="901"/>
                  </a:cubicBezTo>
                  <a:cubicBezTo>
                    <a:pt x="2636" y="768"/>
                    <a:pt x="2302" y="634"/>
                    <a:pt x="2002" y="534"/>
                  </a:cubicBezTo>
                  <a:cubicBezTo>
                    <a:pt x="1402" y="267"/>
                    <a:pt x="768" y="10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3806310" y="1377916"/>
              <a:ext cx="49174" cy="178432"/>
            </a:xfrm>
            <a:custGeom>
              <a:avLst/>
              <a:gdLst/>
              <a:ahLst/>
              <a:cxnLst/>
              <a:rect l="l" t="t" r="r" b="b"/>
              <a:pathLst>
                <a:path w="2703" h="9808" extrusionOk="0">
                  <a:moveTo>
                    <a:pt x="534" y="1"/>
                  </a:moveTo>
                  <a:lnTo>
                    <a:pt x="300" y="101"/>
                  </a:lnTo>
                  <a:cubicBezTo>
                    <a:pt x="167" y="568"/>
                    <a:pt x="67" y="1035"/>
                    <a:pt x="34" y="1502"/>
                  </a:cubicBezTo>
                  <a:cubicBezTo>
                    <a:pt x="0" y="1902"/>
                    <a:pt x="0" y="2336"/>
                    <a:pt x="34" y="2736"/>
                  </a:cubicBezTo>
                  <a:cubicBezTo>
                    <a:pt x="67" y="3136"/>
                    <a:pt x="167" y="3537"/>
                    <a:pt x="334" y="3870"/>
                  </a:cubicBezTo>
                  <a:cubicBezTo>
                    <a:pt x="501" y="4237"/>
                    <a:pt x="634" y="4638"/>
                    <a:pt x="734" y="5004"/>
                  </a:cubicBezTo>
                  <a:cubicBezTo>
                    <a:pt x="867" y="5405"/>
                    <a:pt x="968" y="5772"/>
                    <a:pt x="1068" y="6172"/>
                  </a:cubicBezTo>
                  <a:cubicBezTo>
                    <a:pt x="1134" y="6572"/>
                    <a:pt x="1234" y="6973"/>
                    <a:pt x="1334" y="7373"/>
                  </a:cubicBezTo>
                  <a:cubicBezTo>
                    <a:pt x="1501" y="8173"/>
                    <a:pt x="1635" y="9007"/>
                    <a:pt x="1735" y="9808"/>
                  </a:cubicBezTo>
                  <a:lnTo>
                    <a:pt x="1968" y="9808"/>
                  </a:lnTo>
                  <a:cubicBezTo>
                    <a:pt x="2268" y="9007"/>
                    <a:pt x="2435" y="8173"/>
                    <a:pt x="2569" y="7306"/>
                  </a:cubicBezTo>
                  <a:cubicBezTo>
                    <a:pt x="2602" y="6906"/>
                    <a:pt x="2635" y="6439"/>
                    <a:pt x="2669" y="6005"/>
                  </a:cubicBezTo>
                  <a:cubicBezTo>
                    <a:pt x="2702" y="5572"/>
                    <a:pt x="2669" y="5138"/>
                    <a:pt x="2669" y="4704"/>
                  </a:cubicBezTo>
                  <a:lnTo>
                    <a:pt x="2669" y="3370"/>
                  </a:lnTo>
                  <a:cubicBezTo>
                    <a:pt x="2669" y="2936"/>
                    <a:pt x="2569" y="2503"/>
                    <a:pt x="2369" y="2102"/>
                  </a:cubicBezTo>
                  <a:cubicBezTo>
                    <a:pt x="2002" y="1235"/>
                    <a:pt x="1368" y="50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4114582" y="1662538"/>
              <a:ext cx="105007" cy="106208"/>
            </a:xfrm>
            <a:custGeom>
              <a:avLst/>
              <a:gdLst/>
              <a:ahLst/>
              <a:cxnLst/>
              <a:rect l="l" t="t" r="r" b="b"/>
              <a:pathLst>
                <a:path w="5772" h="5838" extrusionOk="0">
                  <a:moveTo>
                    <a:pt x="134" y="0"/>
                  </a:moveTo>
                  <a:lnTo>
                    <a:pt x="1" y="201"/>
                  </a:lnTo>
                  <a:cubicBezTo>
                    <a:pt x="401" y="734"/>
                    <a:pt x="835" y="1268"/>
                    <a:pt x="1235" y="1802"/>
                  </a:cubicBezTo>
                  <a:cubicBezTo>
                    <a:pt x="1435" y="2035"/>
                    <a:pt x="1635" y="2302"/>
                    <a:pt x="1835" y="2569"/>
                  </a:cubicBezTo>
                  <a:cubicBezTo>
                    <a:pt x="2002" y="2836"/>
                    <a:pt x="2202" y="3103"/>
                    <a:pt x="2402" y="3369"/>
                  </a:cubicBezTo>
                  <a:cubicBezTo>
                    <a:pt x="2569" y="3636"/>
                    <a:pt x="2736" y="3903"/>
                    <a:pt x="2869" y="4203"/>
                  </a:cubicBezTo>
                  <a:cubicBezTo>
                    <a:pt x="3003" y="4470"/>
                    <a:pt x="3203" y="4737"/>
                    <a:pt x="3470" y="4937"/>
                  </a:cubicBezTo>
                  <a:cubicBezTo>
                    <a:pt x="3737" y="5137"/>
                    <a:pt x="4037" y="5304"/>
                    <a:pt x="4337" y="5471"/>
                  </a:cubicBezTo>
                  <a:cubicBezTo>
                    <a:pt x="4704" y="5638"/>
                    <a:pt x="5104" y="5771"/>
                    <a:pt x="5505" y="5838"/>
                  </a:cubicBezTo>
                  <a:lnTo>
                    <a:pt x="5705" y="5671"/>
                  </a:lnTo>
                  <a:cubicBezTo>
                    <a:pt x="5771" y="5271"/>
                    <a:pt x="5771" y="4837"/>
                    <a:pt x="5705" y="4437"/>
                  </a:cubicBezTo>
                  <a:cubicBezTo>
                    <a:pt x="5638" y="4070"/>
                    <a:pt x="5505" y="3736"/>
                    <a:pt x="5338" y="3403"/>
                  </a:cubicBezTo>
                  <a:cubicBezTo>
                    <a:pt x="5171" y="3069"/>
                    <a:pt x="4937" y="2802"/>
                    <a:pt x="4637" y="2602"/>
                  </a:cubicBezTo>
                  <a:cubicBezTo>
                    <a:pt x="4370" y="2402"/>
                    <a:pt x="4037" y="2202"/>
                    <a:pt x="3770" y="2002"/>
                  </a:cubicBezTo>
                  <a:cubicBezTo>
                    <a:pt x="3503" y="1802"/>
                    <a:pt x="3203" y="1602"/>
                    <a:pt x="2936" y="1401"/>
                  </a:cubicBezTo>
                  <a:cubicBezTo>
                    <a:pt x="2669" y="1201"/>
                    <a:pt x="2336" y="1034"/>
                    <a:pt x="2035" y="868"/>
                  </a:cubicBezTo>
                  <a:cubicBezTo>
                    <a:pt x="1435" y="534"/>
                    <a:pt x="801" y="234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62"/>
            <p:cNvSpPr/>
            <p:nvPr/>
          </p:nvSpPr>
          <p:spPr>
            <a:xfrm>
              <a:off x="4155843" y="1511795"/>
              <a:ext cx="170555" cy="70660"/>
            </a:xfrm>
            <a:custGeom>
              <a:avLst/>
              <a:gdLst/>
              <a:ahLst/>
              <a:cxnLst/>
              <a:rect l="l" t="t" r="r" b="b"/>
              <a:pathLst>
                <a:path w="9375" h="3884" extrusionOk="0">
                  <a:moveTo>
                    <a:pt x="1972" y="1"/>
                  </a:moveTo>
                  <a:cubicBezTo>
                    <a:pt x="1337" y="1"/>
                    <a:pt x="703" y="32"/>
                    <a:pt x="68" y="81"/>
                  </a:cubicBezTo>
                  <a:lnTo>
                    <a:pt x="1" y="314"/>
                  </a:lnTo>
                  <a:cubicBezTo>
                    <a:pt x="801" y="648"/>
                    <a:pt x="1635" y="881"/>
                    <a:pt x="2403" y="1215"/>
                  </a:cubicBezTo>
                  <a:cubicBezTo>
                    <a:pt x="2803" y="1348"/>
                    <a:pt x="3170" y="1482"/>
                    <a:pt x="3537" y="1682"/>
                  </a:cubicBezTo>
                  <a:cubicBezTo>
                    <a:pt x="3904" y="1815"/>
                    <a:pt x="4271" y="1982"/>
                    <a:pt x="4638" y="2182"/>
                  </a:cubicBezTo>
                  <a:cubicBezTo>
                    <a:pt x="4971" y="2349"/>
                    <a:pt x="5305" y="2582"/>
                    <a:pt x="5638" y="2816"/>
                  </a:cubicBezTo>
                  <a:cubicBezTo>
                    <a:pt x="5772" y="2916"/>
                    <a:pt x="5938" y="3049"/>
                    <a:pt x="6105" y="3116"/>
                  </a:cubicBezTo>
                  <a:cubicBezTo>
                    <a:pt x="6272" y="3216"/>
                    <a:pt x="6439" y="3283"/>
                    <a:pt x="6639" y="3350"/>
                  </a:cubicBezTo>
                  <a:lnTo>
                    <a:pt x="7206" y="3550"/>
                  </a:lnTo>
                  <a:cubicBezTo>
                    <a:pt x="7406" y="3583"/>
                    <a:pt x="7606" y="3650"/>
                    <a:pt x="7806" y="3683"/>
                  </a:cubicBezTo>
                  <a:cubicBezTo>
                    <a:pt x="8273" y="3783"/>
                    <a:pt x="8740" y="3850"/>
                    <a:pt x="9207" y="3883"/>
                  </a:cubicBezTo>
                  <a:lnTo>
                    <a:pt x="9374" y="3683"/>
                  </a:lnTo>
                  <a:cubicBezTo>
                    <a:pt x="9274" y="3183"/>
                    <a:pt x="9074" y="2716"/>
                    <a:pt x="8807" y="2315"/>
                  </a:cubicBezTo>
                  <a:cubicBezTo>
                    <a:pt x="8674" y="2115"/>
                    <a:pt x="8507" y="1915"/>
                    <a:pt x="8374" y="1748"/>
                  </a:cubicBezTo>
                  <a:cubicBezTo>
                    <a:pt x="8273" y="1648"/>
                    <a:pt x="8207" y="1582"/>
                    <a:pt x="8107" y="1482"/>
                  </a:cubicBezTo>
                  <a:lnTo>
                    <a:pt x="7840" y="1248"/>
                  </a:lnTo>
                  <a:cubicBezTo>
                    <a:pt x="7673" y="1115"/>
                    <a:pt x="7473" y="981"/>
                    <a:pt x="7273" y="881"/>
                  </a:cubicBezTo>
                  <a:cubicBezTo>
                    <a:pt x="7073" y="781"/>
                    <a:pt x="6839" y="714"/>
                    <a:pt x="6606" y="648"/>
                  </a:cubicBezTo>
                  <a:cubicBezTo>
                    <a:pt x="6172" y="514"/>
                    <a:pt x="5705" y="447"/>
                    <a:pt x="5271" y="347"/>
                  </a:cubicBezTo>
                  <a:cubicBezTo>
                    <a:pt x="4838" y="247"/>
                    <a:pt x="4404" y="181"/>
                    <a:pt x="3937" y="114"/>
                  </a:cubicBezTo>
                  <a:cubicBezTo>
                    <a:pt x="3503" y="47"/>
                    <a:pt x="3070" y="47"/>
                    <a:pt x="2669" y="14"/>
                  </a:cubicBezTo>
                  <a:cubicBezTo>
                    <a:pt x="2437" y="5"/>
                    <a:pt x="2205" y="1"/>
                    <a:pt x="1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62"/>
            <p:cNvSpPr/>
            <p:nvPr/>
          </p:nvSpPr>
          <p:spPr>
            <a:xfrm>
              <a:off x="3929492" y="1409480"/>
              <a:ext cx="82558" cy="79519"/>
            </a:xfrm>
            <a:custGeom>
              <a:avLst/>
              <a:gdLst/>
              <a:ahLst/>
              <a:cxnLst/>
              <a:rect l="l" t="t" r="r" b="b"/>
              <a:pathLst>
                <a:path w="4538" h="4371" extrusionOk="0">
                  <a:moveTo>
                    <a:pt x="3336" y="0"/>
                  </a:moveTo>
                  <a:cubicBezTo>
                    <a:pt x="3070" y="34"/>
                    <a:pt x="2769" y="101"/>
                    <a:pt x="2502" y="201"/>
                  </a:cubicBezTo>
                  <a:cubicBezTo>
                    <a:pt x="2269" y="334"/>
                    <a:pt x="2069" y="501"/>
                    <a:pt x="1935" y="734"/>
                  </a:cubicBezTo>
                  <a:cubicBezTo>
                    <a:pt x="1769" y="968"/>
                    <a:pt x="1635" y="1201"/>
                    <a:pt x="1502" y="1401"/>
                  </a:cubicBezTo>
                  <a:lnTo>
                    <a:pt x="1068" y="2069"/>
                  </a:lnTo>
                  <a:cubicBezTo>
                    <a:pt x="935" y="2302"/>
                    <a:pt x="801" y="2536"/>
                    <a:pt x="668" y="2769"/>
                  </a:cubicBezTo>
                  <a:cubicBezTo>
                    <a:pt x="401" y="3236"/>
                    <a:pt x="201" y="3703"/>
                    <a:pt x="1" y="4203"/>
                  </a:cubicBezTo>
                  <a:lnTo>
                    <a:pt x="201" y="4370"/>
                  </a:lnTo>
                  <a:cubicBezTo>
                    <a:pt x="634" y="4103"/>
                    <a:pt x="1068" y="3837"/>
                    <a:pt x="1535" y="3603"/>
                  </a:cubicBezTo>
                  <a:lnTo>
                    <a:pt x="2169" y="3203"/>
                  </a:lnTo>
                  <a:cubicBezTo>
                    <a:pt x="2369" y="3069"/>
                    <a:pt x="2603" y="2969"/>
                    <a:pt x="2803" y="2836"/>
                  </a:cubicBezTo>
                  <a:cubicBezTo>
                    <a:pt x="3036" y="2736"/>
                    <a:pt x="3236" y="2636"/>
                    <a:pt x="3503" y="2536"/>
                  </a:cubicBezTo>
                  <a:cubicBezTo>
                    <a:pt x="3703" y="2436"/>
                    <a:pt x="3903" y="2302"/>
                    <a:pt x="4037" y="2102"/>
                  </a:cubicBezTo>
                  <a:cubicBezTo>
                    <a:pt x="4170" y="1868"/>
                    <a:pt x="4304" y="1635"/>
                    <a:pt x="4370" y="1368"/>
                  </a:cubicBezTo>
                  <a:cubicBezTo>
                    <a:pt x="4471" y="1035"/>
                    <a:pt x="4537" y="701"/>
                    <a:pt x="4537" y="367"/>
                  </a:cubicBezTo>
                  <a:lnTo>
                    <a:pt x="4404" y="167"/>
                  </a:lnTo>
                  <a:cubicBezTo>
                    <a:pt x="4070" y="34"/>
                    <a:pt x="3703" y="0"/>
                    <a:pt x="33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3882155" y="1485343"/>
              <a:ext cx="54632" cy="71624"/>
            </a:xfrm>
            <a:custGeom>
              <a:avLst/>
              <a:gdLst/>
              <a:ahLst/>
              <a:cxnLst/>
              <a:rect l="l" t="t" r="r" b="b"/>
              <a:pathLst>
                <a:path w="3003" h="3937" extrusionOk="0">
                  <a:moveTo>
                    <a:pt x="2069" y="0"/>
                  </a:moveTo>
                  <a:cubicBezTo>
                    <a:pt x="1936" y="0"/>
                    <a:pt x="1802" y="0"/>
                    <a:pt x="1669" y="33"/>
                  </a:cubicBezTo>
                  <a:cubicBezTo>
                    <a:pt x="1435" y="67"/>
                    <a:pt x="1235" y="134"/>
                    <a:pt x="1035" y="267"/>
                  </a:cubicBezTo>
                  <a:cubicBezTo>
                    <a:pt x="835" y="367"/>
                    <a:pt x="701" y="534"/>
                    <a:pt x="668" y="734"/>
                  </a:cubicBezTo>
                  <a:cubicBezTo>
                    <a:pt x="635" y="934"/>
                    <a:pt x="568" y="1168"/>
                    <a:pt x="501" y="1368"/>
                  </a:cubicBezTo>
                  <a:cubicBezTo>
                    <a:pt x="434" y="1535"/>
                    <a:pt x="368" y="1735"/>
                    <a:pt x="301" y="1935"/>
                  </a:cubicBezTo>
                  <a:cubicBezTo>
                    <a:pt x="268" y="2135"/>
                    <a:pt x="201" y="2368"/>
                    <a:pt x="168" y="2535"/>
                  </a:cubicBezTo>
                  <a:cubicBezTo>
                    <a:pt x="68" y="2969"/>
                    <a:pt x="1" y="3369"/>
                    <a:pt x="1" y="3803"/>
                  </a:cubicBezTo>
                  <a:lnTo>
                    <a:pt x="201" y="3936"/>
                  </a:lnTo>
                  <a:cubicBezTo>
                    <a:pt x="568" y="3669"/>
                    <a:pt x="868" y="3436"/>
                    <a:pt x="1202" y="3202"/>
                  </a:cubicBezTo>
                  <a:cubicBezTo>
                    <a:pt x="1335" y="3069"/>
                    <a:pt x="1502" y="2969"/>
                    <a:pt x="1669" y="2835"/>
                  </a:cubicBezTo>
                  <a:lnTo>
                    <a:pt x="2102" y="2469"/>
                  </a:lnTo>
                  <a:cubicBezTo>
                    <a:pt x="2269" y="2368"/>
                    <a:pt x="2436" y="2268"/>
                    <a:pt x="2603" y="2168"/>
                  </a:cubicBezTo>
                  <a:cubicBezTo>
                    <a:pt x="2769" y="2068"/>
                    <a:pt x="2903" y="1935"/>
                    <a:pt x="2936" y="1735"/>
                  </a:cubicBezTo>
                  <a:cubicBezTo>
                    <a:pt x="3003" y="1535"/>
                    <a:pt x="3003" y="1301"/>
                    <a:pt x="3003" y="1101"/>
                  </a:cubicBezTo>
                  <a:cubicBezTo>
                    <a:pt x="2970" y="967"/>
                    <a:pt x="2970" y="801"/>
                    <a:pt x="2936" y="667"/>
                  </a:cubicBezTo>
                  <a:lnTo>
                    <a:pt x="2870" y="434"/>
                  </a:lnTo>
                  <a:lnTo>
                    <a:pt x="2836" y="334"/>
                  </a:lnTo>
                  <a:lnTo>
                    <a:pt x="2769" y="167"/>
                  </a:lnTo>
                  <a:lnTo>
                    <a:pt x="2603" y="33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4135213" y="2101905"/>
              <a:ext cx="17629" cy="57052"/>
            </a:xfrm>
            <a:custGeom>
              <a:avLst/>
              <a:gdLst/>
              <a:ahLst/>
              <a:cxnLst/>
              <a:rect l="l" t="t" r="r" b="b"/>
              <a:pathLst>
                <a:path w="969" h="3136" extrusionOk="0">
                  <a:moveTo>
                    <a:pt x="434" y="0"/>
                  </a:moveTo>
                  <a:cubicBezTo>
                    <a:pt x="234" y="200"/>
                    <a:pt x="67" y="467"/>
                    <a:pt x="34" y="767"/>
                  </a:cubicBezTo>
                  <a:cubicBezTo>
                    <a:pt x="1" y="901"/>
                    <a:pt x="1" y="1034"/>
                    <a:pt x="34" y="1168"/>
                  </a:cubicBezTo>
                  <a:cubicBezTo>
                    <a:pt x="67" y="1301"/>
                    <a:pt x="101" y="1434"/>
                    <a:pt x="101" y="1568"/>
                  </a:cubicBezTo>
                  <a:lnTo>
                    <a:pt x="168" y="1968"/>
                  </a:lnTo>
                  <a:lnTo>
                    <a:pt x="268" y="2335"/>
                  </a:lnTo>
                  <a:cubicBezTo>
                    <a:pt x="334" y="2602"/>
                    <a:pt x="368" y="2869"/>
                    <a:pt x="468" y="3136"/>
                  </a:cubicBezTo>
                  <a:lnTo>
                    <a:pt x="534" y="3136"/>
                  </a:lnTo>
                  <a:cubicBezTo>
                    <a:pt x="601" y="2869"/>
                    <a:pt x="668" y="2602"/>
                    <a:pt x="735" y="2335"/>
                  </a:cubicBezTo>
                  <a:lnTo>
                    <a:pt x="801" y="1968"/>
                  </a:lnTo>
                  <a:lnTo>
                    <a:pt x="868" y="1568"/>
                  </a:lnTo>
                  <a:cubicBezTo>
                    <a:pt x="868" y="1434"/>
                    <a:pt x="935" y="1301"/>
                    <a:pt x="968" y="1168"/>
                  </a:cubicBezTo>
                  <a:cubicBezTo>
                    <a:pt x="968" y="1034"/>
                    <a:pt x="968" y="901"/>
                    <a:pt x="968" y="767"/>
                  </a:cubicBezTo>
                  <a:cubicBezTo>
                    <a:pt x="901" y="467"/>
                    <a:pt x="735" y="200"/>
                    <a:pt x="5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4015069" y="2156865"/>
              <a:ext cx="32783" cy="35475"/>
            </a:xfrm>
            <a:custGeom>
              <a:avLst/>
              <a:gdLst/>
              <a:ahLst/>
              <a:cxnLst/>
              <a:rect l="l" t="t" r="r" b="b"/>
              <a:pathLst>
                <a:path w="1802" h="1950" extrusionOk="0">
                  <a:moveTo>
                    <a:pt x="239" y="1"/>
                  </a:moveTo>
                  <a:cubicBezTo>
                    <a:pt x="195" y="1"/>
                    <a:pt x="149" y="5"/>
                    <a:pt x="100" y="15"/>
                  </a:cubicBezTo>
                  <a:lnTo>
                    <a:pt x="33" y="81"/>
                  </a:lnTo>
                  <a:cubicBezTo>
                    <a:pt x="0" y="215"/>
                    <a:pt x="0" y="348"/>
                    <a:pt x="33" y="482"/>
                  </a:cubicBezTo>
                  <a:cubicBezTo>
                    <a:pt x="67" y="582"/>
                    <a:pt x="100" y="715"/>
                    <a:pt x="167" y="815"/>
                  </a:cubicBezTo>
                  <a:cubicBezTo>
                    <a:pt x="200" y="915"/>
                    <a:pt x="267" y="982"/>
                    <a:pt x="367" y="1049"/>
                  </a:cubicBezTo>
                  <a:cubicBezTo>
                    <a:pt x="467" y="1115"/>
                    <a:pt x="567" y="1182"/>
                    <a:pt x="667" y="1215"/>
                  </a:cubicBezTo>
                  <a:lnTo>
                    <a:pt x="901" y="1416"/>
                  </a:lnTo>
                  <a:lnTo>
                    <a:pt x="1201" y="1616"/>
                  </a:lnTo>
                  <a:cubicBezTo>
                    <a:pt x="1368" y="1716"/>
                    <a:pt x="1568" y="1849"/>
                    <a:pt x="1768" y="1949"/>
                  </a:cubicBezTo>
                  <a:lnTo>
                    <a:pt x="1801" y="1916"/>
                  </a:lnTo>
                  <a:cubicBezTo>
                    <a:pt x="1735" y="1716"/>
                    <a:pt x="1635" y="1516"/>
                    <a:pt x="1534" y="1315"/>
                  </a:cubicBezTo>
                  <a:lnTo>
                    <a:pt x="1368" y="1015"/>
                  </a:lnTo>
                  <a:lnTo>
                    <a:pt x="1201" y="715"/>
                  </a:lnTo>
                  <a:cubicBezTo>
                    <a:pt x="1134" y="615"/>
                    <a:pt x="1101" y="515"/>
                    <a:pt x="1067" y="415"/>
                  </a:cubicBezTo>
                  <a:cubicBezTo>
                    <a:pt x="1001" y="315"/>
                    <a:pt x="934" y="248"/>
                    <a:pt x="867" y="181"/>
                  </a:cubicBezTo>
                  <a:cubicBezTo>
                    <a:pt x="767" y="115"/>
                    <a:pt x="634" y="81"/>
                    <a:pt x="534" y="48"/>
                  </a:cubicBezTo>
                  <a:cubicBezTo>
                    <a:pt x="439" y="24"/>
                    <a:pt x="345" y="1"/>
                    <a:pt x="23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4237163" y="2146204"/>
              <a:ext cx="55251" cy="55232"/>
            </a:xfrm>
            <a:custGeom>
              <a:avLst/>
              <a:gdLst/>
              <a:ahLst/>
              <a:cxnLst/>
              <a:rect l="l" t="t" r="r" b="b"/>
              <a:pathLst>
                <a:path w="3037" h="3036" extrusionOk="0">
                  <a:moveTo>
                    <a:pt x="2970" y="0"/>
                  </a:moveTo>
                  <a:cubicBezTo>
                    <a:pt x="2569" y="33"/>
                    <a:pt x="2236" y="200"/>
                    <a:pt x="1902" y="400"/>
                  </a:cubicBezTo>
                  <a:cubicBezTo>
                    <a:pt x="1769" y="500"/>
                    <a:pt x="1635" y="634"/>
                    <a:pt x="1535" y="801"/>
                  </a:cubicBezTo>
                  <a:cubicBezTo>
                    <a:pt x="1435" y="934"/>
                    <a:pt x="1335" y="1068"/>
                    <a:pt x="1235" y="1201"/>
                  </a:cubicBezTo>
                  <a:lnTo>
                    <a:pt x="901" y="1635"/>
                  </a:lnTo>
                  <a:lnTo>
                    <a:pt x="601" y="2035"/>
                  </a:lnTo>
                  <a:cubicBezTo>
                    <a:pt x="401" y="2335"/>
                    <a:pt x="201" y="2602"/>
                    <a:pt x="1" y="2936"/>
                  </a:cubicBezTo>
                  <a:lnTo>
                    <a:pt x="67" y="3036"/>
                  </a:lnTo>
                  <a:cubicBezTo>
                    <a:pt x="401" y="2835"/>
                    <a:pt x="668" y="2635"/>
                    <a:pt x="968" y="2435"/>
                  </a:cubicBezTo>
                  <a:lnTo>
                    <a:pt x="1368" y="2102"/>
                  </a:lnTo>
                  <a:lnTo>
                    <a:pt x="1802" y="1768"/>
                  </a:lnTo>
                  <a:cubicBezTo>
                    <a:pt x="1935" y="1668"/>
                    <a:pt x="2069" y="1568"/>
                    <a:pt x="2202" y="1468"/>
                  </a:cubicBezTo>
                  <a:cubicBezTo>
                    <a:pt x="2369" y="1368"/>
                    <a:pt x="2503" y="1268"/>
                    <a:pt x="2603" y="1101"/>
                  </a:cubicBezTo>
                  <a:cubicBezTo>
                    <a:pt x="2836" y="801"/>
                    <a:pt x="2970" y="434"/>
                    <a:pt x="3036" y="67"/>
                  </a:cubicBezTo>
                  <a:lnTo>
                    <a:pt x="2970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4015069" y="2156865"/>
              <a:ext cx="32783" cy="35475"/>
            </a:xfrm>
            <a:custGeom>
              <a:avLst/>
              <a:gdLst/>
              <a:ahLst/>
              <a:cxnLst/>
              <a:rect l="l" t="t" r="r" b="b"/>
              <a:pathLst>
                <a:path w="1802" h="1950" extrusionOk="0">
                  <a:moveTo>
                    <a:pt x="239" y="1"/>
                  </a:moveTo>
                  <a:cubicBezTo>
                    <a:pt x="195" y="1"/>
                    <a:pt x="149" y="5"/>
                    <a:pt x="100" y="15"/>
                  </a:cubicBezTo>
                  <a:lnTo>
                    <a:pt x="33" y="81"/>
                  </a:lnTo>
                  <a:cubicBezTo>
                    <a:pt x="0" y="215"/>
                    <a:pt x="0" y="348"/>
                    <a:pt x="33" y="482"/>
                  </a:cubicBezTo>
                  <a:cubicBezTo>
                    <a:pt x="67" y="582"/>
                    <a:pt x="100" y="715"/>
                    <a:pt x="167" y="815"/>
                  </a:cubicBezTo>
                  <a:cubicBezTo>
                    <a:pt x="200" y="915"/>
                    <a:pt x="267" y="982"/>
                    <a:pt x="367" y="1049"/>
                  </a:cubicBezTo>
                  <a:cubicBezTo>
                    <a:pt x="467" y="1115"/>
                    <a:pt x="567" y="1182"/>
                    <a:pt x="667" y="1215"/>
                  </a:cubicBezTo>
                  <a:lnTo>
                    <a:pt x="901" y="1416"/>
                  </a:lnTo>
                  <a:lnTo>
                    <a:pt x="1201" y="1616"/>
                  </a:lnTo>
                  <a:cubicBezTo>
                    <a:pt x="1368" y="1716"/>
                    <a:pt x="1568" y="1849"/>
                    <a:pt x="1768" y="1949"/>
                  </a:cubicBezTo>
                  <a:lnTo>
                    <a:pt x="1801" y="1916"/>
                  </a:lnTo>
                  <a:cubicBezTo>
                    <a:pt x="1735" y="1716"/>
                    <a:pt x="1635" y="1516"/>
                    <a:pt x="1534" y="1315"/>
                  </a:cubicBezTo>
                  <a:lnTo>
                    <a:pt x="1368" y="1015"/>
                  </a:lnTo>
                  <a:lnTo>
                    <a:pt x="1201" y="715"/>
                  </a:lnTo>
                  <a:cubicBezTo>
                    <a:pt x="1134" y="615"/>
                    <a:pt x="1101" y="515"/>
                    <a:pt x="1067" y="415"/>
                  </a:cubicBezTo>
                  <a:cubicBezTo>
                    <a:pt x="1001" y="315"/>
                    <a:pt x="934" y="248"/>
                    <a:pt x="867" y="181"/>
                  </a:cubicBezTo>
                  <a:cubicBezTo>
                    <a:pt x="767" y="115"/>
                    <a:pt x="634" y="81"/>
                    <a:pt x="534" y="48"/>
                  </a:cubicBezTo>
                  <a:cubicBezTo>
                    <a:pt x="439" y="24"/>
                    <a:pt x="345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4237163" y="2146204"/>
              <a:ext cx="55251" cy="55232"/>
            </a:xfrm>
            <a:custGeom>
              <a:avLst/>
              <a:gdLst/>
              <a:ahLst/>
              <a:cxnLst/>
              <a:rect l="l" t="t" r="r" b="b"/>
              <a:pathLst>
                <a:path w="3037" h="3036" extrusionOk="0">
                  <a:moveTo>
                    <a:pt x="2970" y="0"/>
                  </a:moveTo>
                  <a:cubicBezTo>
                    <a:pt x="2569" y="33"/>
                    <a:pt x="2236" y="200"/>
                    <a:pt x="1902" y="400"/>
                  </a:cubicBezTo>
                  <a:cubicBezTo>
                    <a:pt x="1769" y="500"/>
                    <a:pt x="1635" y="634"/>
                    <a:pt x="1535" y="801"/>
                  </a:cubicBezTo>
                  <a:cubicBezTo>
                    <a:pt x="1435" y="934"/>
                    <a:pt x="1335" y="1068"/>
                    <a:pt x="1235" y="1201"/>
                  </a:cubicBezTo>
                  <a:lnTo>
                    <a:pt x="901" y="1635"/>
                  </a:lnTo>
                  <a:lnTo>
                    <a:pt x="601" y="2035"/>
                  </a:lnTo>
                  <a:cubicBezTo>
                    <a:pt x="401" y="2335"/>
                    <a:pt x="201" y="2602"/>
                    <a:pt x="1" y="2936"/>
                  </a:cubicBezTo>
                  <a:lnTo>
                    <a:pt x="67" y="3036"/>
                  </a:lnTo>
                  <a:cubicBezTo>
                    <a:pt x="401" y="2835"/>
                    <a:pt x="668" y="2635"/>
                    <a:pt x="968" y="2435"/>
                  </a:cubicBezTo>
                  <a:lnTo>
                    <a:pt x="1368" y="2102"/>
                  </a:lnTo>
                  <a:lnTo>
                    <a:pt x="1802" y="1768"/>
                  </a:lnTo>
                  <a:cubicBezTo>
                    <a:pt x="1935" y="1668"/>
                    <a:pt x="2069" y="1568"/>
                    <a:pt x="2202" y="1468"/>
                  </a:cubicBezTo>
                  <a:cubicBezTo>
                    <a:pt x="2369" y="1368"/>
                    <a:pt x="2503" y="1268"/>
                    <a:pt x="2603" y="1101"/>
                  </a:cubicBezTo>
                  <a:cubicBezTo>
                    <a:pt x="2836" y="801"/>
                    <a:pt x="2970" y="434"/>
                    <a:pt x="3036" y="67"/>
                  </a:cubicBezTo>
                  <a:lnTo>
                    <a:pt x="29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3476171" y="1149146"/>
              <a:ext cx="30363" cy="25579"/>
            </a:xfrm>
            <a:custGeom>
              <a:avLst/>
              <a:gdLst/>
              <a:ahLst/>
              <a:cxnLst/>
              <a:rect l="l" t="t" r="r" b="b"/>
              <a:pathLst>
                <a:path w="1669" h="1406" extrusionOk="0">
                  <a:moveTo>
                    <a:pt x="968" y="0"/>
                  </a:moveTo>
                  <a:cubicBezTo>
                    <a:pt x="334" y="0"/>
                    <a:pt x="1" y="767"/>
                    <a:pt x="468" y="1201"/>
                  </a:cubicBezTo>
                  <a:cubicBezTo>
                    <a:pt x="608" y="1342"/>
                    <a:pt x="784" y="1405"/>
                    <a:pt x="957" y="1405"/>
                  </a:cubicBezTo>
                  <a:cubicBezTo>
                    <a:pt x="1318" y="1405"/>
                    <a:pt x="1669" y="1129"/>
                    <a:pt x="1669" y="701"/>
                  </a:cubicBezTo>
                  <a:cubicBezTo>
                    <a:pt x="1669" y="300"/>
                    <a:pt x="1335" y="0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3765650" y="1067825"/>
              <a:ext cx="35821" cy="30563"/>
            </a:xfrm>
            <a:custGeom>
              <a:avLst/>
              <a:gdLst/>
              <a:ahLst/>
              <a:cxnLst/>
              <a:rect l="l" t="t" r="r" b="b"/>
              <a:pathLst>
                <a:path w="1969" h="1680" extrusionOk="0">
                  <a:moveTo>
                    <a:pt x="1134" y="0"/>
                  </a:moveTo>
                  <a:cubicBezTo>
                    <a:pt x="367" y="0"/>
                    <a:pt x="0" y="901"/>
                    <a:pt x="534" y="1435"/>
                  </a:cubicBezTo>
                  <a:cubicBezTo>
                    <a:pt x="704" y="1605"/>
                    <a:pt x="911" y="1680"/>
                    <a:pt x="1114" y="1680"/>
                  </a:cubicBezTo>
                  <a:cubicBezTo>
                    <a:pt x="1550" y="1680"/>
                    <a:pt x="1968" y="1335"/>
                    <a:pt x="1968" y="834"/>
                  </a:cubicBezTo>
                  <a:cubicBezTo>
                    <a:pt x="1968" y="367"/>
                    <a:pt x="1568" y="0"/>
                    <a:pt x="1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26" name="Google Shape;6226;p62"/>
          <p:cNvSpPr/>
          <p:nvPr/>
        </p:nvSpPr>
        <p:spPr>
          <a:xfrm>
            <a:off x="4518311" y="2391075"/>
            <a:ext cx="19454" cy="16942"/>
          </a:xfrm>
          <a:custGeom>
            <a:avLst/>
            <a:gdLst/>
            <a:ahLst/>
            <a:cxnLst/>
            <a:rect l="l" t="t" r="r" b="b"/>
            <a:pathLst>
              <a:path w="968" h="843" extrusionOk="0">
                <a:moveTo>
                  <a:pt x="567" y="1"/>
                </a:moveTo>
                <a:cubicBezTo>
                  <a:pt x="200" y="1"/>
                  <a:pt x="0" y="468"/>
                  <a:pt x="267" y="735"/>
                </a:cubicBezTo>
                <a:cubicBezTo>
                  <a:pt x="352" y="809"/>
                  <a:pt x="453" y="843"/>
                  <a:pt x="552" y="843"/>
                </a:cubicBezTo>
                <a:cubicBezTo>
                  <a:pt x="765" y="843"/>
                  <a:pt x="968" y="685"/>
                  <a:pt x="968" y="435"/>
                </a:cubicBezTo>
                <a:cubicBezTo>
                  <a:pt x="968" y="201"/>
                  <a:pt x="801" y="1"/>
                  <a:pt x="5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4" name="Google Shape;6244;p62"/>
          <p:cNvSpPr/>
          <p:nvPr/>
        </p:nvSpPr>
        <p:spPr>
          <a:xfrm>
            <a:off x="3496980" y="2400809"/>
            <a:ext cx="172979" cy="280822"/>
          </a:xfrm>
          <a:custGeom>
            <a:avLst/>
            <a:gdLst/>
            <a:ahLst/>
            <a:cxnLst/>
            <a:rect l="l" t="t" r="r" b="b"/>
            <a:pathLst>
              <a:path w="8607" h="13973" extrusionOk="0">
                <a:moveTo>
                  <a:pt x="3251" y="0"/>
                </a:moveTo>
                <a:cubicBezTo>
                  <a:pt x="3155" y="0"/>
                  <a:pt x="3050" y="30"/>
                  <a:pt x="2936" y="96"/>
                </a:cubicBezTo>
                <a:cubicBezTo>
                  <a:pt x="2269" y="496"/>
                  <a:pt x="2669" y="3298"/>
                  <a:pt x="2535" y="3665"/>
                </a:cubicBezTo>
                <a:cubicBezTo>
                  <a:pt x="2402" y="4032"/>
                  <a:pt x="1902" y="6067"/>
                  <a:pt x="1902" y="6067"/>
                </a:cubicBezTo>
                <a:cubicBezTo>
                  <a:pt x="1902" y="6067"/>
                  <a:pt x="768" y="6467"/>
                  <a:pt x="367" y="6967"/>
                </a:cubicBezTo>
                <a:cubicBezTo>
                  <a:pt x="0" y="7468"/>
                  <a:pt x="1001" y="8735"/>
                  <a:pt x="1902" y="9636"/>
                </a:cubicBezTo>
                <a:cubicBezTo>
                  <a:pt x="2569" y="10370"/>
                  <a:pt x="3136" y="11170"/>
                  <a:pt x="3570" y="12071"/>
                </a:cubicBezTo>
                <a:lnTo>
                  <a:pt x="4303" y="13472"/>
                </a:lnTo>
                <a:lnTo>
                  <a:pt x="7506" y="13972"/>
                </a:lnTo>
                <a:lnTo>
                  <a:pt x="7739" y="12438"/>
                </a:lnTo>
                <a:cubicBezTo>
                  <a:pt x="7806" y="11837"/>
                  <a:pt x="7906" y="11237"/>
                  <a:pt x="8139" y="10670"/>
                </a:cubicBezTo>
                <a:cubicBezTo>
                  <a:pt x="8540" y="9369"/>
                  <a:pt x="8606" y="8035"/>
                  <a:pt x="8373" y="6700"/>
                </a:cubicBezTo>
                <a:cubicBezTo>
                  <a:pt x="8139" y="5566"/>
                  <a:pt x="6872" y="5333"/>
                  <a:pt x="6872" y="5333"/>
                </a:cubicBezTo>
                <a:cubicBezTo>
                  <a:pt x="6538" y="4799"/>
                  <a:pt x="6138" y="4332"/>
                  <a:pt x="5704" y="3932"/>
                </a:cubicBezTo>
                <a:cubicBezTo>
                  <a:pt x="5337" y="3665"/>
                  <a:pt x="4303" y="3031"/>
                  <a:pt x="4303" y="3031"/>
                </a:cubicBezTo>
                <a:cubicBezTo>
                  <a:pt x="4137" y="2397"/>
                  <a:pt x="4003" y="1763"/>
                  <a:pt x="3936" y="1130"/>
                </a:cubicBezTo>
                <a:cubicBezTo>
                  <a:pt x="3936" y="610"/>
                  <a:pt x="3690" y="0"/>
                  <a:pt x="3251" y="0"/>
                </a:cubicBezTo>
                <a:close/>
              </a:path>
            </a:pathLst>
          </a:custGeom>
          <a:solidFill>
            <a:schemeClr val="accent2"/>
          </a:solidFill>
          <a:ln w="10850" cap="flat" cmpd="sng">
            <a:solidFill>
              <a:srgbClr val="26323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78" name="Google Shape;6278;p62"/>
          <p:cNvGrpSpPr/>
          <p:nvPr/>
        </p:nvGrpSpPr>
        <p:grpSpPr>
          <a:xfrm>
            <a:off x="655498" y="731388"/>
            <a:ext cx="1370877" cy="1802686"/>
            <a:chOff x="1041258" y="1263206"/>
            <a:chExt cx="1240838" cy="1631685"/>
          </a:xfrm>
        </p:grpSpPr>
        <p:sp>
          <p:nvSpPr>
            <p:cNvPr id="6279" name="Google Shape;6279;p62"/>
            <p:cNvSpPr/>
            <p:nvPr/>
          </p:nvSpPr>
          <p:spPr>
            <a:xfrm>
              <a:off x="1803814" y="1493377"/>
              <a:ext cx="383607" cy="833489"/>
            </a:xfrm>
            <a:custGeom>
              <a:avLst/>
              <a:gdLst/>
              <a:ahLst/>
              <a:cxnLst/>
              <a:rect l="l" t="t" r="r" b="b"/>
              <a:pathLst>
                <a:path w="21086" h="45815" extrusionOk="0">
                  <a:moveTo>
                    <a:pt x="2437" y="1"/>
                  </a:moveTo>
                  <a:cubicBezTo>
                    <a:pt x="1010" y="1"/>
                    <a:pt x="0" y="730"/>
                    <a:pt x="38" y="2050"/>
                  </a:cubicBezTo>
                  <a:cubicBezTo>
                    <a:pt x="138" y="3952"/>
                    <a:pt x="4107" y="5519"/>
                    <a:pt x="5408" y="6420"/>
                  </a:cubicBezTo>
                  <a:cubicBezTo>
                    <a:pt x="9711" y="9489"/>
                    <a:pt x="12847" y="15026"/>
                    <a:pt x="14548" y="19930"/>
                  </a:cubicBezTo>
                  <a:cubicBezTo>
                    <a:pt x="15215" y="21898"/>
                    <a:pt x="16016" y="24433"/>
                    <a:pt x="16583" y="26434"/>
                  </a:cubicBezTo>
                  <a:cubicBezTo>
                    <a:pt x="17183" y="28402"/>
                    <a:pt x="17850" y="31638"/>
                    <a:pt x="18351" y="33639"/>
                  </a:cubicBezTo>
                  <a:cubicBezTo>
                    <a:pt x="19451" y="37642"/>
                    <a:pt x="19918" y="41745"/>
                    <a:pt x="20786" y="45815"/>
                  </a:cubicBezTo>
                  <a:lnTo>
                    <a:pt x="21086" y="45782"/>
                  </a:lnTo>
                  <a:cubicBezTo>
                    <a:pt x="20886" y="43680"/>
                    <a:pt x="20619" y="41612"/>
                    <a:pt x="20319" y="39544"/>
                  </a:cubicBezTo>
                  <a:cubicBezTo>
                    <a:pt x="19985" y="37509"/>
                    <a:pt x="19652" y="35407"/>
                    <a:pt x="19285" y="33339"/>
                  </a:cubicBezTo>
                  <a:cubicBezTo>
                    <a:pt x="18918" y="31271"/>
                    <a:pt x="18517" y="29236"/>
                    <a:pt x="18050" y="27202"/>
                  </a:cubicBezTo>
                  <a:cubicBezTo>
                    <a:pt x="17583" y="25133"/>
                    <a:pt x="17083" y="23099"/>
                    <a:pt x="16516" y="21064"/>
                  </a:cubicBezTo>
                  <a:cubicBezTo>
                    <a:pt x="15949" y="19062"/>
                    <a:pt x="15382" y="16994"/>
                    <a:pt x="14715" y="14993"/>
                  </a:cubicBezTo>
                  <a:cubicBezTo>
                    <a:pt x="13147" y="10256"/>
                    <a:pt x="10412" y="4519"/>
                    <a:pt x="6309" y="1450"/>
                  </a:cubicBezTo>
                  <a:cubicBezTo>
                    <a:pt x="4965" y="461"/>
                    <a:pt x="3569" y="1"/>
                    <a:pt x="243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62"/>
            <p:cNvSpPr/>
            <p:nvPr/>
          </p:nvSpPr>
          <p:spPr>
            <a:xfrm>
              <a:off x="2181345" y="2349316"/>
              <a:ext cx="15791" cy="26707"/>
            </a:xfrm>
            <a:custGeom>
              <a:avLst/>
              <a:gdLst/>
              <a:ahLst/>
              <a:cxnLst/>
              <a:rect l="l" t="t" r="r" b="b"/>
              <a:pathLst>
                <a:path w="868" h="1468" extrusionOk="0">
                  <a:moveTo>
                    <a:pt x="434" y="0"/>
                  </a:moveTo>
                  <a:cubicBezTo>
                    <a:pt x="167" y="0"/>
                    <a:pt x="0" y="334"/>
                    <a:pt x="0" y="734"/>
                  </a:cubicBezTo>
                  <a:cubicBezTo>
                    <a:pt x="0" y="1134"/>
                    <a:pt x="201" y="1468"/>
                    <a:pt x="434" y="1468"/>
                  </a:cubicBezTo>
                  <a:cubicBezTo>
                    <a:pt x="668" y="1468"/>
                    <a:pt x="868" y="1134"/>
                    <a:pt x="868" y="734"/>
                  </a:cubicBezTo>
                  <a:cubicBezTo>
                    <a:pt x="868" y="300"/>
                    <a:pt x="668" y="0"/>
                    <a:pt x="4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62"/>
            <p:cNvSpPr/>
            <p:nvPr/>
          </p:nvSpPr>
          <p:spPr>
            <a:xfrm>
              <a:off x="2186203" y="2413627"/>
              <a:ext cx="10934" cy="24305"/>
            </a:xfrm>
            <a:custGeom>
              <a:avLst/>
              <a:gdLst/>
              <a:ahLst/>
              <a:cxnLst/>
              <a:rect l="l" t="t" r="r" b="b"/>
              <a:pathLst>
                <a:path w="601" h="1336" extrusionOk="0">
                  <a:moveTo>
                    <a:pt x="300" y="1"/>
                  </a:moveTo>
                  <a:cubicBezTo>
                    <a:pt x="134" y="1"/>
                    <a:pt x="0" y="301"/>
                    <a:pt x="0" y="668"/>
                  </a:cubicBezTo>
                  <a:cubicBezTo>
                    <a:pt x="0" y="1035"/>
                    <a:pt x="134" y="1335"/>
                    <a:pt x="300" y="1335"/>
                  </a:cubicBezTo>
                  <a:cubicBezTo>
                    <a:pt x="467" y="1335"/>
                    <a:pt x="601" y="1035"/>
                    <a:pt x="601" y="668"/>
                  </a:cubicBezTo>
                  <a:cubicBezTo>
                    <a:pt x="601" y="301"/>
                    <a:pt x="467" y="1"/>
                    <a:pt x="30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62"/>
            <p:cNvSpPr/>
            <p:nvPr/>
          </p:nvSpPr>
          <p:spPr>
            <a:xfrm>
              <a:off x="2189241" y="2491309"/>
              <a:ext cx="10934" cy="29763"/>
            </a:xfrm>
            <a:custGeom>
              <a:avLst/>
              <a:gdLst/>
              <a:ahLst/>
              <a:cxnLst/>
              <a:rect l="l" t="t" r="r" b="b"/>
              <a:pathLst>
                <a:path w="601" h="1636" extrusionOk="0">
                  <a:moveTo>
                    <a:pt x="300" y="1"/>
                  </a:moveTo>
                  <a:cubicBezTo>
                    <a:pt x="133" y="1"/>
                    <a:pt x="0" y="368"/>
                    <a:pt x="0" y="801"/>
                  </a:cubicBezTo>
                  <a:cubicBezTo>
                    <a:pt x="0" y="1268"/>
                    <a:pt x="133" y="1635"/>
                    <a:pt x="300" y="1635"/>
                  </a:cubicBezTo>
                  <a:cubicBezTo>
                    <a:pt x="467" y="1635"/>
                    <a:pt x="600" y="1268"/>
                    <a:pt x="600" y="801"/>
                  </a:cubicBezTo>
                  <a:cubicBezTo>
                    <a:pt x="600" y="368"/>
                    <a:pt x="467" y="1"/>
                    <a:pt x="30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62"/>
            <p:cNvSpPr/>
            <p:nvPr/>
          </p:nvSpPr>
          <p:spPr>
            <a:xfrm>
              <a:off x="1583594" y="1750346"/>
              <a:ext cx="82558" cy="24906"/>
            </a:xfrm>
            <a:custGeom>
              <a:avLst/>
              <a:gdLst/>
              <a:ahLst/>
              <a:cxnLst/>
              <a:rect l="l" t="t" r="r" b="b"/>
              <a:pathLst>
                <a:path w="4538" h="1369" extrusionOk="0">
                  <a:moveTo>
                    <a:pt x="1568" y="1"/>
                  </a:moveTo>
                  <a:cubicBezTo>
                    <a:pt x="1368" y="1"/>
                    <a:pt x="1168" y="34"/>
                    <a:pt x="1001" y="134"/>
                  </a:cubicBezTo>
                  <a:cubicBezTo>
                    <a:pt x="801" y="201"/>
                    <a:pt x="634" y="301"/>
                    <a:pt x="468" y="434"/>
                  </a:cubicBezTo>
                  <a:cubicBezTo>
                    <a:pt x="301" y="568"/>
                    <a:pt x="134" y="768"/>
                    <a:pt x="1" y="968"/>
                  </a:cubicBezTo>
                  <a:lnTo>
                    <a:pt x="34" y="1068"/>
                  </a:lnTo>
                  <a:cubicBezTo>
                    <a:pt x="234" y="1201"/>
                    <a:pt x="468" y="1268"/>
                    <a:pt x="701" y="1335"/>
                  </a:cubicBezTo>
                  <a:cubicBezTo>
                    <a:pt x="868" y="1368"/>
                    <a:pt x="1068" y="1368"/>
                    <a:pt x="1268" y="1368"/>
                  </a:cubicBezTo>
                  <a:cubicBezTo>
                    <a:pt x="1468" y="1368"/>
                    <a:pt x="1635" y="1335"/>
                    <a:pt x="1835" y="1268"/>
                  </a:cubicBezTo>
                  <a:cubicBezTo>
                    <a:pt x="2002" y="1168"/>
                    <a:pt x="2169" y="1101"/>
                    <a:pt x="2336" y="1035"/>
                  </a:cubicBezTo>
                  <a:cubicBezTo>
                    <a:pt x="2502" y="968"/>
                    <a:pt x="2669" y="935"/>
                    <a:pt x="2869" y="868"/>
                  </a:cubicBezTo>
                  <a:cubicBezTo>
                    <a:pt x="3036" y="834"/>
                    <a:pt x="3236" y="768"/>
                    <a:pt x="3403" y="734"/>
                  </a:cubicBezTo>
                  <a:cubicBezTo>
                    <a:pt x="3770" y="634"/>
                    <a:pt x="4137" y="568"/>
                    <a:pt x="4504" y="501"/>
                  </a:cubicBezTo>
                  <a:lnTo>
                    <a:pt x="4537" y="367"/>
                  </a:lnTo>
                  <a:cubicBezTo>
                    <a:pt x="4170" y="201"/>
                    <a:pt x="3770" y="101"/>
                    <a:pt x="3370" y="67"/>
                  </a:cubicBezTo>
                  <a:cubicBezTo>
                    <a:pt x="3203" y="34"/>
                    <a:pt x="2969" y="1"/>
                    <a:pt x="276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62"/>
            <p:cNvSpPr/>
            <p:nvPr/>
          </p:nvSpPr>
          <p:spPr>
            <a:xfrm>
              <a:off x="1681906" y="1753585"/>
              <a:ext cx="85578" cy="40478"/>
            </a:xfrm>
            <a:custGeom>
              <a:avLst/>
              <a:gdLst/>
              <a:ahLst/>
              <a:cxnLst/>
              <a:rect l="l" t="t" r="r" b="b"/>
              <a:pathLst>
                <a:path w="4704" h="2225" extrusionOk="0">
                  <a:moveTo>
                    <a:pt x="1080" y="1"/>
                  </a:moveTo>
                  <a:cubicBezTo>
                    <a:pt x="947" y="1"/>
                    <a:pt x="818" y="17"/>
                    <a:pt x="701" y="56"/>
                  </a:cubicBezTo>
                  <a:cubicBezTo>
                    <a:pt x="434" y="89"/>
                    <a:pt x="201" y="189"/>
                    <a:pt x="0" y="356"/>
                  </a:cubicBezTo>
                  <a:lnTo>
                    <a:pt x="0" y="456"/>
                  </a:lnTo>
                  <a:cubicBezTo>
                    <a:pt x="167" y="656"/>
                    <a:pt x="334" y="823"/>
                    <a:pt x="534" y="957"/>
                  </a:cubicBezTo>
                  <a:cubicBezTo>
                    <a:pt x="701" y="1057"/>
                    <a:pt x="901" y="1157"/>
                    <a:pt x="1101" y="1257"/>
                  </a:cubicBezTo>
                  <a:cubicBezTo>
                    <a:pt x="1168" y="1290"/>
                    <a:pt x="1268" y="1324"/>
                    <a:pt x="1368" y="1357"/>
                  </a:cubicBezTo>
                  <a:cubicBezTo>
                    <a:pt x="1468" y="1390"/>
                    <a:pt x="1568" y="1390"/>
                    <a:pt x="1668" y="1390"/>
                  </a:cubicBezTo>
                  <a:cubicBezTo>
                    <a:pt x="1868" y="1424"/>
                    <a:pt x="2069" y="1424"/>
                    <a:pt x="2269" y="1490"/>
                  </a:cubicBezTo>
                  <a:cubicBezTo>
                    <a:pt x="2469" y="1524"/>
                    <a:pt x="2636" y="1557"/>
                    <a:pt x="2836" y="1624"/>
                  </a:cubicBezTo>
                  <a:cubicBezTo>
                    <a:pt x="3036" y="1691"/>
                    <a:pt x="3236" y="1724"/>
                    <a:pt x="3436" y="1791"/>
                  </a:cubicBezTo>
                  <a:cubicBezTo>
                    <a:pt x="3870" y="1924"/>
                    <a:pt x="4237" y="2057"/>
                    <a:pt x="4637" y="2224"/>
                  </a:cubicBezTo>
                  <a:lnTo>
                    <a:pt x="4704" y="2091"/>
                  </a:lnTo>
                  <a:cubicBezTo>
                    <a:pt x="4404" y="1791"/>
                    <a:pt x="4070" y="1490"/>
                    <a:pt x="3736" y="1224"/>
                  </a:cubicBezTo>
                  <a:cubicBezTo>
                    <a:pt x="3536" y="1090"/>
                    <a:pt x="3370" y="957"/>
                    <a:pt x="3169" y="857"/>
                  </a:cubicBezTo>
                  <a:cubicBezTo>
                    <a:pt x="3003" y="723"/>
                    <a:pt x="2802" y="623"/>
                    <a:pt x="2602" y="523"/>
                  </a:cubicBezTo>
                  <a:cubicBezTo>
                    <a:pt x="2402" y="423"/>
                    <a:pt x="2202" y="290"/>
                    <a:pt x="2002" y="189"/>
                  </a:cubicBezTo>
                  <a:cubicBezTo>
                    <a:pt x="1802" y="89"/>
                    <a:pt x="1602" y="23"/>
                    <a:pt x="1368" y="23"/>
                  </a:cubicBezTo>
                  <a:cubicBezTo>
                    <a:pt x="1271" y="9"/>
                    <a:pt x="1175" y="1"/>
                    <a:pt x="108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62"/>
            <p:cNvSpPr/>
            <p:nvPr/>
          </p:nvSpPr>
          <p:spPr>
            <a:xfrm>
              <a:off x="1765646" y="1791516"/>
              <a:ext cx="63128" cy="68695"/>
            </a:xfrm>
            <a:custGeom>
              <a:avLst/>
              <a:gdLst/>
              <a:ahLst/>
              <a:cxnLst/>
              <a:rect l="l" t="t" r="r" b="b"/>
              <a:pathLst>
                <a:path w="3470" h="3776" extrusionOk="0">
                  <a:moveTo>
                    <a:pt x="244" y="1"/>
                  </a:moveTo>
                  <a:cubicBezTo>
                    <a:pt x="196" y="1"/>
                    <a:pt x="148" y="2"/>
                    <a:pt x="101" y="6"/>
                  </a:cubicBezTo>
                  <a:lnTo>
                    <a:pt x="1" y="139"/>
                  </a:lnTo>
                  <a:cubicBezTo>
                    <a:pt x="67" y="373"/>
                    <a:pt x="168" y="573"/>
                    <a:pt x="268" y="806"/>
                  </a:cubicBezTo>
                  <a:cubicBezTo>
                    <a:pt x="368" y="973"/>
                    <a:pt x="501" y="1140"/>
                    <a:pt x="635" y="1307"/>
                  </a:cubicBezTo>
                  <a:cubicBezTo>
                    <a:pt x="735" y="1474"/>
                    <a:pt x="901" y="1607"/>
                    <a:pt x="1068" y="1707"/>
                  </a:cubicBezTo>
                  <a:cubicBezTo>
                    <a:pt x="1235" y="1807"/>
                    <a:pt x="1402" y="1941"/>
                    <a:pt x="1569" y="2041"/>
                  </a:cubicBezTo>
                  <a:cubicBezTo>
                    <a:pt x="1735" y="2174"/>
                    <a:pt x="1869" y="2307"/>
                    <a:pt x="2036" y="2474"/>
                  </a:cubicBezTo>
                  <a:cubicBezTo>
                    <a:pt x="2169" y="2641"/>
                    <a:pt x="2336" y="2741"/>
                    <a:pt x="2469" y="2875"/>
                  </a:cubicBezTo>
                  <a:cubicBezTo>
                    <a:pt x="2769" y="3175"/>
                    <a:pt x="3070" y="3475"/>
                    <a:pt x="3370" y="3775"/>
                  </a:cubicBezTo>
                  <a:lnTo>
                    <a:pt x="3470" y="3708"/>
                  </a:lnTo>
                  <a:cubicBezTo>
                    <a:pt x="3336" y="3275"/>
                    <a:pt x="3203" y="2875"/>
                    <a:pt x="3003" y="2474"/>
                  </a:cubicBezTo>
                  <a:cubicBezTo>
                    <a:pt x="2903" y="2274"/>
                    <a:pt x="2803" y="2107"/>
                    <a:pt x="2669" y="1907"/>
                  </a:cubicBezTo>
                  <a:cubicBezTo>
                    <a:pt x="2569" y="1707"/>
                    <a:pt x="2436" y="1540"/>
                    <a:pt x="2302" y="1373"/>
                  </a:cubicBezTo>
                  <a:cubicBezTo>
                    <a:pt x="2202" y="1173"/>
                    <a:pt x="2069" y="973"/>
                    <a:pt x="1935" y="806"/>
                  </a:cubicBezTo>
                  <a:cubicBezTo>
                    <a:pt x="1802" y="606"/>
                    <a:pt x="1635" y="473"/>
                    <a:pt x="1468" y="339"/>
                  </a:cubicBezTo>
                  <a:cubicBezTo>
                    <a:pt x="1079" y="130"/>
                    <a:pt x="663" y="1"/>
                    <a:pt x="24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62"/>
            <p:cNvSpPr/>
            <p:nvPr/>
          </p:nvSpPr>
          <p:spPr>
            <a:xfrm>
              <a:off x="1573879" y="1846839"/>
              <a:ext cx="57070" cy="37495"/>
            </a:xfrm>
            <a:custGeom>
              <a:avLst/>
              <a:gdLst/>
              <a:ahLst/>
              <a:cxnLst/>
              <a:rect l="l" t="t" r="r" b="b"/>
              <a:pathLst>
                <a:path w="3137" h="2061" extrusionOk="0">
                  <a:moveTo>
                    <a:pt x="3103" y="0"/>
                  </a:moveTo>
                  <a:cubicBezTo>
                    <a:pt x="2770" y="34"/>
                    <a:pt x="2469" y="100"/>
                    <a:pt x="2136" y="167"/>
                  </a:cubicBezTo>
                  <a:cubicBezTo>
                    <a:pt x="2002" y="200"/>
                    <a:pt x="1836" y="267"/>
                    <a:pt x="1702" y="301"/>
                  </a:cubicBezTo>
                  <a:lnTo>
                    <a:pt x="1235" y="501"/>
                  </a:lnTo>
                  <a:cubicBezTo>
                    <a:pt x="1102" y="567"/>
                    <a:pt x="935" y="601"/>
                    <a:pt x="801" y="634"/>
                  </a:cubicBezTo>
                  <a:cubicBezTo>
                    <a:pt x="635" y="701"/>
                    <a:pt x="501" y="801"/>
                    <a:pt x="401" y="901"/>
                  </a:cubicBezTo>
                  <a:cubicBezTo>
                    <a:pt x="301" y="1034"/>
                    <a:pt x="201" y="1168"/>
                    <a:pt x="134" y="1335"/>
                  </a:cubicBezTo>
                  <a:cubicBezTo>
                    <a:pt x="68" y="1501"/>
                    <a:pt x="34" y="1702"/>
                    <a:pt x="1" y="1935"/>
                  </a:cubicBezTo>
                  <a:lnTo>
                    <a:pt x="101" y="2035"/>
                  </a:lnTo>
                  <a:cubicBezTo>
                    <a:pt x="201" y="2052"/>
                    <a:pt x="301" y="2060"/>
                    <a:pt x="401" y="2060"/>
                  </a:cubicBezTo>
                  <a:cubicBezTo>
                    <a:pt x="501" y="2060"/>
                    <a:pt x="601" y="2052"/>
                    <a:pt x="701" y="2035"/>
                  </a:cubicBezTo>
                  <a:cubicBezTo>
                    <a:pt x="835" y="2035"/>
                    <a:pt x="1002" y="2002"/>
                    <a:pt x="1168" y="1935"/>
                  </a:cubicBezTo>
                  <a:cubicBezTo>
                    <a:pt x="1302" y="1902"/>
                    <a:pt x="1402" y="1802"/>
                    <a:pt x="1502" y="1702"/>
                  </a:cubicBezTo>
                  <a:cubicBezTo>
                    <a:pt x="1602" y="1568"/>
                    <a:pt x="1702" y="1468"/>
                    <a:pt x="1802" y="1368"/>
                  </a:cubicBezTo>
                  <a:cubicBezTo>
                    <a:pt x="1902" y="1268"/>
                    <a:pt x="2002" y="1168"/>
                    <a:pt x="2136" y="1068"/>
                  </a:cubicBezTo>
                  <a:cubicBezTo>
                    <a:pt x="2236" y="968"/>
                    <a:pt x="2336" y="834"/>
                    <a:pt x="2436" y="734"/>
                  </a:cubicBezTo>
                  <a:cubicBezTo>
                    <a:pt x="2669" y="534"/>
                    <a:pt x="2903" y="334"/>
                    <a:pt x="3136" y="134"/>
                  </a:cubicBezTo>
                  <a:lnTo>
                    <a:pt x="3103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62"/>
            <p:cNvSpPr/>
            <p:nvPr/>
          </p:nvSpPr>
          <p:spPr>
            <a:xfrm>
              <a:off x="1630331" y="1826809"/>
              <a:ext cx="92855" cy="25360"/>
            </a:xfrm>
            <a:custGeom>
              <a:avLst/>
              <a:gdLst/>
              <a:ahLst/>
              <a:cxnLst/>
              <a:rect l="l" t="t" r="r" b="b"/>
              <a:pathLst>
                <a:path w="5104" h="1394" extrusionOk="0">
                  <a:moveTo>
                    <a:pt x="1768" y="1"/>
                  </a:moveTo>
                  <a:cubicBezTo>
                    <a:pt x="1535" y="1"/>
                    <a:pt x="1301" y="67"/>
                    <a:pt x="1101" y="134"/>
                  </a:cubicBezTo>
                  <a:cubicBezTo>
                    <a:pt x="867" y="234"/>
                    <a:pt x="667" y="367"/>
                    <a:pt x="467" y="534"/>
                  </a:cubicBezTo>
                  <a:cubicBezTo>
                    <a:pt x="267" y="668"/>
                    <a:pt x="100" y="901"/>
                    <a:pt x="0" y="1135"/>
                  </a:cubicBezTo>
                  <a:lnTo>
                    <a:pt x="33" y="1235"/>
                  </a:lnTo>
                  <a:cubicBezTo>
                    <a:pt x="167" y="1268"/>
                    <a:pt x="300" y="1301"/>
                    <a:pt x="434" y="1335"/>
                  </a:cubicBezTo>
                  <a:cubicBezTo>
                    <a:pt x="534" y="1368"/>
                    <a:pt x="634" y="1368"/>
                    <a:pt x="767" y="1368"/>
                  </a:cubicBezTo>
                  <a:cubicBezTo>
                    <a:pt x="867" y="1385"/>
                    <a:pt x="976" y="1393"/>
                    <a:pt x="1084" y="1393"/>
                  </a:cubicBezTo>
                  <a:cubicBezTo>
                    <a:pt x="1193" y="1393"/>
                    <a:pt x="1301" y="1385"/>
                    <a:pt x="1401" y="1368"/>
                  </a:cubicBezTo>
                  <a:cubicBezTo>
                    <a:pt x="1601" y="1368"/>
                    <a:pt x="1801" y="1335"/>
                    <a:pt x="2002" y="1235"/>
                  </a:cubicBezTo>
                  <a:cubicBezTo>
                    <a:pt x="2168" y="1168"/>
                    <a:pt x="2368" y="1101"/>
                    <a:pt x="2569" y="1035"/>
                  </a:cubicBezTo>
                  <a:lnTo>
                    <a:pt x="3202" y="901"/>
                  </a:lnTo>
                  <a:lnTo>
                    <a:pt x="3836" y="734"/>
                  </a:lnTo>
                  <a:cubicBezTo>
                    <a:pt x="4236" y="634"/>
                    <a:pt x="4670" y="534"/>
                    <a:pt x="5104" y="434"/>
                  </a:cubicBezTo>
                  <a:lnTo>
                    <a:pt x="5104" y="301"/>
                  </a:lnTo>
                  <a:cubicBezTo>
                    <a:pt x="4670" y="234"/>
                    <a:pt x="4236" y="167"/>
                    <a:pt x="3803" y="134"/>
                  </a:cubicBezTo>
                  <a:lnTo>
                    <a:pt x="3136" y="67"/>
                  </a:lnTo>
                  <a:cubicBezTo>
                    <a:pt x="2902" y="67"/>
                    <a:pt x="2702" y="34"/>
                    <a:pt x="2469" y="34"/>
                  </a:cubicBezTo>
                  <a:cubicBezTo>
                    <a:pt x="2235" y="34"/>
                    <a:pt x="2002" y="34"/>
                    <a:pt x="176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62"/>
            <p:cNvSpPr/>
            <p:nvPr/>
          </p:nvSpPr>
          <p:spPr>
            <a:xfrm>
              <a:off x="1738958" y="1827646"/>
              <a:ext cx="85578" cy="42261"/>
            </a:xfrm>
            <a:custGeom>
              <a:avLst/>
              <a:gdLst/>
              <a:ahLst/>
              <a:cxnLst/>
              <a:rect l="l" t="t" r="r" b="b"/>
              <a:pathLst>
                <a:path w="4704" h="2323" extrusionOk="0">
                  <a:moveTo>
                    <a:pt x="1112" y="1"/>
                  </a:moveTo>
                  <a:cubicBezTo>
                    <a:pt x="732" y="1"/>
                    <a:pt x="345" y="102"/>
                    <a:pt x="0" y="288"/>
                  </a:cubicBezTo>
                  <a:lnTo>
                    <a:pt x="0" y="422"/>
                  </a:lnTo>
                  <a:cubicBezTo>
                    <a:pt x="167" y="588"/>
                    <a:pt x="367" y="788"/>
                    <a:pt x="534" y="922"/>
                  </a:cubicBezTo>
                  <a:cubicBezTo>
                    <a:pt x="734" y="1055"/>
                    <a:pt x="901" y="1155"/>
                    <a:pt x="1101" y="1255"/>
                  </a:cubicBezTo>
                  <a:cubicBezTo>
                    <a:pt x="1268" y="1322"/>
                    <a:pt x="1468" y="1389"/>
                    <a:pt x="1668" y="1422"/>
                  </a:cubicBezTo>
                  <a:cubicBezTo>
                    <a:pt x="1868" y="1422"/>
                    <a:pt x="2068" y="1456"/>
                    <a:pt x="2268" y="1522"/>
                  </a:cubicBezTo>
                  <a:cubicBezTo>
                    <a:pt x="2468" y="1556"/>
                    <a:pt x="2669" y="1622"/>
                    <a:pt x="2869" y="1689"/>
                  </a:cubicBezTo>
                  <a:cubicBezTo>
                    <a:pt x="3069" y="1722"/>
                    <a:pt x="3269" y="1789"/>
                    <a:pt x="3436" y="1856"/>
                  </a:cubicBezTo>
                  <a:cubicBezTo>
                    <a:pt x="3869" y="1989"/>
                    <a:pt x="4236" y="2123"/>
                    <a:pt x="4637" y="2323"/>
                  </a:cubicBezTo>
                  <a:lnTo>
                    <a:pt x="4703" y="2189"/>
                  </a:lnTo>
                  <a:cubicBezTo>
                    <a:pt x="4403" y="1856"/>
                    <a:pt x="4070" y="1556"/>
                    <a:pt x="3736" y="1289"/>
                  </a:cubicBezTo>
                  <a:cubicBezTo>
                    <a:pt x="3569" y="1155"/>
                    <a:pt x="3369" y="1022"/>
                    <a:pt x="3202" y="922"/>
                  </a:cubicBezTo>
                  <a:cubicBezTo>
                    <a:pt x="3002" y="788"/>
                    <a:pt x="2835" y="688"/>
                    <a:pt x="2635" y="555"/>
                  </a:cubicBezTo>
                  <a:cubicBezTo>
                    <a:pt x="2435" y="455"/>
                    <a:pt x="2235" y="321"/>
                    <a:pt x="2035" y="221"/>
                  </a:cubicBezTo>
                  <a:cubicBezTo>
                    <a:pt x="1868" y="88"/>
                    <a:pt x="1635" y="21"/>
                    <a:pt x="1401" y="21"/>
                  </a:cubicBezTo>
                  <a:cubicBezTo>
                    <a:pt x="1306" y="8"/>
                    <a:pt x="1209" y="1"/>
                    <a:pt x="111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62"/>
            <p:cNvSpPr/>
            <p:nvPr/>
          </p:nvSpPr>
          <p:spPr>
            <a:xfrm>
              <a:off x="1598767" y="1960324"/>
              <a:ext cx="27925" cy="37022"/>
            </a:xfrm>
            <a:custGeom>
              <a:avLst/>
              <a:gdLst/>
              <a:ahLst/>
              <a:cxnLst/>
              <a:rect l="l" t="t" r="r" b="b"/>
              <a:pathLst>
                <a:path w="1535" h="2035" extrusionOk="0">
                  <a:moveTo>
                    <a:pt x="1435" y="0"/>
                  </a:moveTo>
                  <a:cubicBezTo>
                    <a:pt x="1235" y="100"/>
                    <a:pt x="1068" y="200"/>
                    <a:pt x="901" y="334"/>
                  </a:cubicBezTo>
                  <a:lnTo>
                    <a:pt x="634" y="534"/>
                  </a:lnTo>
                  <a:cubicBezTo>
                    <a:pt x="568" y="601"/>
                    <a:pt x="501" y="667"/>
                    <a:pt x="434" y="734"/>
                  </a:cubicBezTo>
                  <a:cubicBezTo>
                    <a:pt x="334" y="801"/>
                    <a:pt x="267" y="867"/>
                    <a:pt x="167" y="934"/>
                  </a:cubicBezTo>
                  <a:cubicBezTo>
                    <a:pt x="67" y="1001"/>
                    <a:pt x="34" y="1101"/>
                    <a:pt x="1" y="1201"/>
                  </a:cubicBezTo>
                  <a:cubicBezTo>
                    <a:pt x="1" y="1301"/>
                    <a:pt x="1" y="1434"/>
                    <a:pt x="34" y="1535"/>
                  </a:cubicBezTo>
                  <a:cubicBezTo>
                    <a:pt x="67" y="1601"/>
                    <a:pt x="101" y="1701"/>
                    <a:pt x="134" y="1768"/>
                  </a:cubicBezTo>
                  <a:lnTo>
                    <a:pt x="167" y="1868"/>
                  </a:lnTo>
                  <a:lnTo>
                    <a:pt x="201" y="1935"/>
                  </a:lnTo>
                  <a:lnTo>
                    <a:pt x="267" y="1968"/>
                  </a:lnTo>
                  <a:lnTo>
                    <a:pt x="367" y="2035"/>
                  </a:lnTo>
                  <a:lnTo>
                    <a:pt x="634" y="2035"/>
                  </a:lnTo>
                  <a:cubicBezTo>
                    <a:pt x="701" y="2035"/>
                    <a:pt x="768" y="2002"/>
                    <a:pt x="834" y="2002"/>
                  </a:cubicBezTo>
                  <a:cubicBezTo>
                    <a:pt x="968" y="1968"/>
                    <a:pt x="1068" y="1901"/>
                    <a:pt x="1135" y="1835"/>
                  </a:cubicBezTo>
                  <a:cubicBezTo>
                    <a:pt x="1201" y="1768"/>
                    <a:pt x="1268" y="1668"/>
                    <a:pt x="1268" y="1601"/>
                  </a:cubicBezTo>
                  <a:cubicBezTo>
                    <a:pt x="1268" y="1501"/>
                    <a:pt x="1268" y="1401"/>
                    <a:pt x="1301" y="1301"/>
                  </a:cubicBezTo>
                  <a:lnTo>
                    <a:pt x="1368" y="1001"/>
                  </a:lnTo>
                  <a:lnTo>
                    <a:pt x="1435" y="701"/>
                  </a:lnTo>
                  <a:cubicBezTo>
                    <a:pt x="1468" y="534"/>
                    <a:pt x="1502" y="334"/>
                    <a:pt x="1535" y="100"/>
                  </a:cubicBezTo>
                  <a:lnTo>
                    <a:pt x="1435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62"/>
            <p:cNvSpPr/>
            <p:nvPr/>
          </p:nvSpPr>
          <p:spPr>
            <a:xfrm>
              <a:off x="1622435" y="1924521"/>
              <a:ext cx="35821" cy="37022"/>
            </a:xfrm>
            <a:custGeom>
              <a:avLst/>
              <a:gdLst/>
              <a:ahLst/>
              <a:cxnLst/>
              <a:rect l="l" t="t" r="r" b="b"/>
              <a:pathLst>
                <a:path w="1969" h="2035" extrusionOk="0">
                  <a:moveTo>
                    <a:pt x="1902" y="0"/>
                  </a:moveTo>
                  <a:cubicBezTo>
                    <a:pt x="1668" y="67"/>
                    <a:pt x="1435" y="133"/>
                    <a:pt x="1235" y="267"/>
                  </a:cubicBezTo>
                  <a:cubicBezTo>
                    <a:pt x="1101" y="300"/>
                    <a:pt x="1001" y="367"/>
                    <a:pt x="901" y="434"/>
                  </a:cubicBezTo>
                  <a:cubicBezTo>
                    <a:pt x="801" y="500"/>
                    <a:pt x="701" y="567"/>
                    <a:pt x="601" y="634"/>
                  </a:cubicBezTo>
                  <a:cubicBezTo>
                    <a:pt x="534" y="701"/>
                    <a:pt x="401" y="767"/>
                    <a:pt x="301" y="801"/>
                  </a:cubicBezTo>
                  <a:cubicBezTo>
                    <a:pt x="201" y="867"/>
                    <a:pt x="101" y="967"/>
                    <a:pt x="67" y="1067"/>
                  </a:cubicBezTo>
                  <a:cubicBezTo>
                    <a:pt x="34" y="1201"/>
                    <a:pt x="0" y="1334"/>
                    <a:pt x="0" y="1468"/>
                  </a:cubicBezTo>
                  <a:cubicBezTo>
                    <a:pt x="0" y="1534"/>
                    <a:pt x="34" y="1635"/>
                    <a:pt x="34" y="1701"/>
                  </a:cubicBezTo>
                  <a:lnTo>
                    <a:pt x="67" y="1835"/>
                  </a:lnTo>
                  <a:lnTo>
                    <a:pt x="67" y="1901"/>
                  </a:lnTo>
                  <a:lnTo>
                    <a:pt x="101" y="1968"/>
                  </a:lnTo>
                  <a:lnTo>
                    <a:pt x="201" y="2035"/>
                  </a:lnTo>
                  <a:lnTo>
                    <a:pt x="501" y="2035"/>
                  </a:lnTo>
                  <a:cubicBezTo>
                    <a:pt x="568" y="2035"/>
                    <a:pt x="668" y="2035"/>
                    <a:pt x="734" y="2001"/>
                  </a:cubicBezTo>
                  <a:cubicBezTo>
                    <a:pt x="834" y="2001"/>
                    <a:pt x="968" y="1935"/>
                    <a:pt x="1068" y="1868"/>
                  </a:cubicBezTo>
                  <a:cubicBezTo>
                    <a:pt x="1168" y="1835"/>
                    <a:pt x="1235" y="1735"/>
                    <a:pt x="1268" y="1635"/>
                  </a:cubicBezTo>
                  <a:cubicBezTo>
                    <a:pt x="1301" y="1534"/>
                    <a:pt x="1335" y="1401"/>
                    <a:pt x="1368" y="1301"/>
                  </a:cubicBezTo>
                  <a:lnTo>
                    <a:pt x="1535" y="1034"/>
                  </a:lnTo>
                  <a:cubicBezTo>
                    <a:pt x="1568" y="901"/>
                    <a:pt x="1602" y="801"/>
                    <a:pt x="1668" y="701"/>
                  </a:cubicBezTo>
                  <a:cubicBezTo>
                    <a:pt x="1768" y="500"/>
                    <a:pt x="1868" y="300"/>
                    <a:pt x="1969" y="67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62"/>
            <p:cNvSpPr/>
            <p:nvPr/>
          </p:nvSpPr>
          <p:spPr>
            <a:xfrm>
              <a:off x="1657019" y="1883861"/>
              <a:ext cx="69805" cy="42134"/>
            </a:xfrm>
            <a:custGeom>
              <a:avLst/>
              <a:gdLst/>
              <a:ahLst/>
              <a:cxnLst/>
              <a:rect l="l" t="t" r="r" b="b"/>
              <a:pathLst>
                <a:path w="3837" h="2316" extrusionOk="0">
                  <a:moveTo>
                    <a:pt x="3804" y="0"/>
                  </a:moveTo>
                  <a:cubicBezTo>
                    <a:pt x="3437" y="33"/>
                    <a:pt x="3036" y="100"/>
                    <a:pt x="2669" y="167"/>
                  </a:cubicBezTo>
                  <a:cubicBezTo>
                    <a:pt x="2469" y="200"/>
                    <a:pt x="2302" y="267"/>
                    <a:pt x="2102" y="334"/>
                  </a:cubicBezTo>
                  <a:cubicBezTo>
                    <a:pt x="1902" y="367"/>
                    <a:pt x="1735" y="434"/>
                    <a:pt x="1569" y="534"/>
                  </a:cubicBezTo>
                  <a:cubicBezTo>
                    <a:pt x="1368" y="601"/>
                    <a:pt x="1168" y="634"/>
                    <a:pt x="1002" y="734"/>
                  </a:cubicBezTo>
                  <a:cubicBezTo>
                    <a:pt x="801" y="801"/>
                    <a:pt x="635" y="901"/>
                    <a:pt x="501" y="1034"/>
                  </a:cubicBezTo>
                  <a:cubicBezTo>
                    <a:pt x="368" y="1201"/>
                    <a:pt x="234" y="1368"/>
                    <a:pt x="168" y="1535"/>
                  </a:cubicBezTo>
                  <a:cubicBezTo>
                    <a:pt x="68" y="1768"/>
                    <a:pt x="1" y="2002"/>
                    <a:pt x="1" y="2202"/>
                  </a:cubicBezTo>
                  <a:lnTo>
                    <a:pt x="68" y="2302"/>
                  </a:lnTo>
                  <a:cubicBezTo>
                    <a:pt x="136" y="2312"/>
                    <a:pt x="201" y="2316"/>
                    <a:pt x="266" y="2316"/>
                  </a:cubicBezTo>
                  <a:cubicBezTo>
                    <a:pt x="421" y="2316"/>
                    <a:pt x="570" y="2292"/>
                    <a:pt x="735" y="2268"/>
                  </a:cubicBezTo>
                  <a:cubicBezTo>
                    <a:pt x="901" y="2202"/>
                    <a:pt x="1102" y="2168"/>
                    <a:pt x="1268" y="2068"/>
                  </a:cubicBezTo>
                  <a:cubicBezTo>
                    <a:pt x="1435" y="2002"/>
                    <a:pt x="1569" y="1901"/>
                    <a:pt x="1669" y="1768"/>
                  </a:cubicBezTo>
                  <a:cubicBezTo>
                    <a:pt x="1802" y="1635"/>
                    <a:pt x="1936" y="1535"/>
                    <a:pt x="2069" y="1401"/>
                  </a:cubicBezTo>
                  <a:cubicBezTo>
                    <a:pt x="2202" y="1301"/>
                    <a:pt x="2336" y="1168"/>
                    <a:pt x="2469" y="1068"/>
                  </a:cubicBezTo>
                  <a:cubicBezTo>
                    <a:pt x="2636" y="967"/>
                    <a:pt x="2769" y="867"/>
                    <a:pt x="2903" y="767"/>
                  </a:cubicBezTo>
                  <a:cubicBezTo>
                    <a:pt x="3203" y="534"/>
                    <a:pt x="3503" y="334"/>
                    <a:pt x="3837" y="134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62"/>
            <p:cNvSpPr/>
            <p:nvPr/>
          </p:nvSpPr>
          <p:spPr>
            <a:xfrm>
              <a:off x="1726205" y="1868452"/>
              <a:ext cx="55851" cy="24523"/>
            </a:xfrm>
            <a:custGeom>
              <a:avLst/>
              <a:gdLst/>
              <a:ahLst/>
              <a:cxnLst/>
              <a:rect l="l" t="t" r="r" b="b"/>
              <a:pathLst>
                <a:path w="3070" h="1348" extrusionOk="0">
                  <a:moveTo>
                    <a:pt x="894" y="0"/>
                  </a:moveTo>
                  <a:cubicBezTo>
                    <a:pt x="796" y="0"/>
                    <a:pt x="699" y="31"/>
                    <a:pt x="601" y="80"/>
                  </a:cubicBezTo>
                  <a:cubicBezTo>
                    <a:pt x="301" y="247"/>
                    <a:pt x="67" y="514"/>
                    <a:pt x="1" y="847"/>
                  </a:cubicBezTo>
                  <a:lnTo>
                    <a:pt x="34" y="981"/>
                  </a:lnTo>
                  <a:cubicBezTo>
                    <a:pt x="167" y="1081"/>
                    <a:pt x="334" y="1181"/>
                    <a:pt x="501" y="1247"/>
                  </a:cubicBezTo>
                  <a:cubicBezTo>
                    <a:pt x="634" y="1281"/>
                    <a:pt x="768" y="1314"/>
                    <a:pt x="901" y="1347"/>
                  </a:cubicBezTo>
                  <a:cubicBezTo>
                    <a:pt x="1035" y="1347"/>
                    <a:pt x="1168" y="1314"/>
                    <a:pt x="1268" y="1247"/>
                  </a:cubicBezTo>
                  <a:cubicBezTo>
                    <a:pt x="1368" y="1181"/>
                    <a:pt x="1502" y="1114"/>
                    <a:pt x="1602" y="1047"/>
                  </a:cubicBezTo>
                  <a:lnTo>
                    <a:pt x="1969" y="914"/>
                  </a:lnTo>
                  <a:lnTo>
                    <a:pt x="2336" y="780"/>
                  </a:lnTo>
                  <a:lnTo>
                    <a:pt x="3069" y="447"/>
                  </a:lnTo>
                  <a:lnTo>
                    <a:pt x="3069" y="347"/>
                  </a:lnTo>
                  <a:cubicBezTo>
                    <a:pt x="2803" y="247"/>
                    <a:pt x="2536" y="180"/>
                    <a:pt x="2269" y="147"/>
                  </a:cubicBezTo>
                  <a:cubicBezTo>
                    <a:pt x="2135" y="113"/>
                    <a:pt x="2002" y="80"/>
                    <a:pt x="1835" y="80"/>
                  </a:cubicBezTo>
                  <a:lnTo>
                    <a:pt x="1435" y="47"/>
                  </a:lnTo>
                  <a:cubicBezTo>
                    <a:pt x="1301" y="47"/>
                    <a:pt x="1168" y="13"/>
                    <a:pt x="1001" y="13"/>
                  </a:cubicBezTo>
                  <a:cubicBezTo>
                    <a:pt x="965" y="4"/>
                    <a:pt x="930" y="0"/>
                    <a:pt x="89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62"/>
            <p:cNvSpPr/>
            <p:nvPr/>
          </p:nvSpPr>
          <p:spPr>
            <a:xfrm>
              <a:off x="1782038" y="1863977"/>
              <a:ext cx="41897" cy="23996"/>
            </a:xfrm>
            <a:custGeom>
              <a:avLst/>
              <a:gdLst/>
              <a:ahLst/>
              <a:cxnLst/>
              <a:rect l="l" t="t" r="r" b="b"/>
              <a:pathLst>
                <a:path w="2303" h="1319" extrusionOk="0">
                  <a:moveTo>
                    <a:pt x="751" y="1"/>
                  </a:moveTo>
                  <a:cubicBezTo>
                    <a:pt x="701" y="1"/>
                    <a:pt x="651" y="9"/>
                    <a:pt x="601" y="26"/>
                  </a:cubicBezTo>
                  <a:cubicBezTo>
                    <a:pt x="467" y="59"/>
                    <a:pt x="367" y="126"/>
                    <a:pt x="301" y="226"/>
                  </a:cubicBezTo>
                  <a:cubicBezTo>
                    <a:pt x="234" y="259"/>
                    <a:pt x="201" y="326"/>
                    <a:pt x="134" y="359"/>
                  </a:cubicBezTo>
                  <a:lnTo>
                    <a:pt x="67" y="493"/>
                  </a:lnTo>
                  <a:lnTo>
                    <a:pt x="34" y="526"/>
                  </a:lnTo>
                  <a:lnTo>
                    <a:pt x="0" y="593"/>
                  </a:lnTo>
                  <a:lnTo>
                    <a:pt x="0" y="726"/>
                  </a:lnTo>
                  <a:lnTo>
                    <a:pt x="34" y="793"/>
                  </a:lnTo>
                  <a:lnTo>
                    <a:pt x="67" y="860"/>
                  </a:lnTo>
                  <a:lnTo>
                    <a:pt x="134" y="960"/>
                  </a:lnTo>
                  <a:cubicBezTo>
                    <a:pt x="201" y="993"/>
                    <a:pt x="234" y="1060"/>
                    <a:pt x="301" y="1093"/>
                  </a:cubicBezTo>
                  <a:cubicBezTo>
                    <a:pt x="367" y="1193"/>
                    <a:pt x="467" y="1260"/>
                    <a:pt x="567" y="1293"/>
                  </a:cubicBezTo>
                  <a:cubicBezTo>
                    <a:pt x="601" y="1310"/>
                    <a:pt x="643" y="1318"/>
                    <a:pt x="688" y="1318"/>
                  </a:cubicBezTo>
                  <a:cubicBezTo>
                    <a:pt x="734" y="1318"/>
                    <a:pt x="784" y="1310"/>
                    <a:pt x="834" y="1293"/>
                  </a:cubicBezTo>
                  <a:cubicBezTo>
                    <a:pt x="934" y="1260"/>
                    <a:pt x="1034" y="1227"/>
                    <a:pt x="1101" y="1193"/>
                  </a:cubicBezTo>
                  <a:lnTo>
                    <a:pt x="1401" y="1126"/>
                  </a:lnTo>
                  <a:lnTo>
                    <a:pt x="1668" y="1060"/>
                  </a:lnTo>
                  <a:lnTo>
                    <a:pt x="2269" y="893"/>
                  </a:lnTo>
                  <a:lnTo>
                    <a:pt x="2302" y="760"/>
                  </a:lnTo>
                  <a:cubicBezTo>
                    <a:pt x="2135" y="626"/>
                    <a:pt x="1968" y="493"/>
                    <a:pt x="1768" y="426"/>
                  </a:cubicBezTo>
                  <a:lnTo>
                    <a:pt x="1468" y="259"/>
                  </a:lnTo>
                  <a:cubicBezTo>
                    <a:pt x="1401" y="226"/>
                    <a:pt x="1301" y="192"/>
                    <a:pt x="1201" y="159"/>
                  </a:cubicBezTo>
                  <a:cubicBezTo>
                    <a:pt x="1101" y="126"/>
                    <a:pt x="1001" y="59"/>
                    <a:pt x="901" y="26"/>
                  </a:cubicBezTo>
                  <a:cubicBezTo>
                    <a:pt x="851" y="9"/>
                    <a:pt x="801" y="1"/>
                    <a:pt x="75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62"/>
            <p:cNvSpPr/>
            <p:nvPr/>
          </p:nvSpPr>
          <p:spPr>
            <a:xfrm>
              <a:off x="1668553" y="2007042"/>
              <a:ext cx="27944" cy="80738"/>
            </a:xfrm>
            <a:custGeom>
              <a:avLst/>
              <a:gdLst/>
              <a:ahLst/>
              <a:cxnLst/>
              <a:rect l="l" t="t" r="r" b="b"/>
              <a:pathLst>
                <a:path w="1536" h="4438" extrusionOk="0">
                  <a:moveTo>
                    <a:pt x="1435" y="1"/>
                  </a:moveTo>
                  <a:cubicBezTo>
                    <a:pt x="1168" y="301"/>
                    <a:pt x="935" y="634"/>
                    <a:pt x="768" y="968"/>
                  </a:cubicBezTo>
                  <a:cubicBezTo>
                    <a:pt x="668" y="1135"/>
                    <a:pt x="568" y="1335"/>
                    <a:pt x="501" y="1502"/>
                  </a:cubicBezTo>
                  <a:cubicBezTo>
                    <a:pt x="401" y="1702"/>
                    <a:pt x="334" y="1902"/>
                    <a:pt x="301" y="2102"/>
                  </a:cubicBezTo>
                  <a:cubicBezTo>
                    <a:pt x="234" y="2269"/>
                    <a:pt x="134" y="2469"/>
                    <a:pt x="67" y="2669"/>
                  </a:cubicBezTo>
                  <a:cubicBezTo>
                    <a:pt x="1" y="2836"/>
                    <a:pt x="1" y="3069"/>
                    <a:pt x="1" y="3270"/>
                  </a:cubicBezTo>
                  <a:cubicBezTo>
                    <a:pt x="34" y="3470"/>
                    <a:pt x="101" y="3670"/>
                    <a:pt x="167" y="3837"/>
                  </a:cubicBezTo>
                  <a:cubicBezTo>
                    <a:pt x="267" y="4070"/>
                    <a:pt x="368" y="4270"/>
                    <a:pt x="534" y="4437"/>
                  </a:cubicBezTo>
                  <a:lnTo>
                    <a:pt x="668" y="4437"/>
                  </a:lnTo>
                  <a:cubicBezTo>
                    <a:pt x="835" y="4270"/>
                    <a:pt x="968" y="4104"/>
                    <a:pt x="1068" y="3903"/>
                  </a:cubicBezTo>
                  <a:cubicBezTo>
                    <a:pt x="1168" y="3703"/>
                    <a:pt x="1235" y="3536"/>
                    <a:pt x="1302" y="3336"/>
                  </a:cubicBezTo>
                  <a:cubicBezTo>
                    <a:pt x="1368" y="3170"/>
                    <a:pt x="1368" y="3003"/>
                    <a:pt x="1335" y="2803"/>
                  </a:cubicBezTo>
                  <a:cubicBezTo>
                    <a:pt x="1335" y="2636"/>
                    <a:pt x="1302" y="2436"/>
                    <a:pt x="1302" y="2269"/>
                  </a:cubicBezTo>
                  <a:cubicBezTo>
                    <a:pt x="1302" y="2069"/>
                    <a:pt x="1302" y="1902"/>
                    <a:pt x="1335" y="1702"/>
                  </a:cubicBezTo>
                  <a:cubicBezTo>
                    <a:pt x="1368" y="1535"/>
                    <a:pt x="1368" y="1368"/>
                    <a:pt x="1368" y="1168"/>
                  </a:cubicBezTo>
                  <a:cubicBezTo>
                    <a:pt x="1402" y="801"/>
                    <a:pt x="1468" y="434"/>
                    <a:pt x="1535" y="34"/>
                  </a:cubicBezTo>
                  <a:lnTo>
                    <a:pt x="1435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62"/>
            <p:cNvSpPr/>
            <p:nvPr/>
          </p:nvSpPr>
          <p:spPr>
            <a:xfrm>
              <a:off x="1855463" y="1658711"/>
              <a:ext cx="27325" cy="81339"/>
            </a:xfrm>
            <a:custGeom>
              <a:avLst/>
              <a:gdLst/>
              <a:ahLst/>
              <a:cxnLst/>
              <a:rect l="l" t="t" r="r" b="b"/>
              <a:pathLst>
                <a:path w="1502" h="4471" extrusionOk="0">
                  <a:moveTo>
                    <a:pt x="1201" y="1"/>
                  </a:moveTo>
                  <a:cubicBezTo>
                    <a:pt x="1001" y="134"/>
                    <a:pt x="801" y="267"/>
                    <a:pt x="634" y="434"/>
                  </a:cubicBezTo>
                  <a:cubicBezTo>
                    <a:pt x="501" y="568"/>
                    <a:pt x="368" y="734"/>
                    <a:pt x="267" y="935"/>
                  </a:cubicBezTo>
                  <a:cubicBezTo>
                    <a:pt x="167" y="1101"/>
                    <a:pt x="101" y="1302"/>
                    <a:pt x="101" y="1502"/>
                  </a:cubicBezTo>
                  <a:cubicBezTo>
                    <a:pt x="101" y="1702"/>
                    <a:pt x="101" y="1902"/>
                    <a:pt x="34" y="2102"/>
                  </a:cubicBezTo>
                  <a:cubicBezTo>
                    <a:pt x="1" y="2302"/>
                    <a:pt x="34" y="2536"/>
                    <a:pt x="1" y="2703"/>
                  </a:cubicBezTo>
                  <a:cubicBezTo>
                    <a:pt x="1" y="2903"/>
                    <a:pt x="1" y="3136"/>
                    <a:pt x="34" y="3303"/>
                  </a:cubicBezTo>
                  <a:cubicBezTo>
                    <a:pt x="101" y="3703"/>
                    <a:pt x="167" y="4104"/>
                    <a:pt x="267" y="4470"/>
                  </a:cubicBezTo>
                  <a:lnTo>
                    <a:pt x="401" y="4470"/>
                  </a:lnTo>
                  <a:cubicBezTo>
                    <a:pt x="501" y="4070"/>
                    <a:pt x="601" y="3703"/>
                    <a:pt x="701" y="3370"/>
                  </a:cubicBezTo>
                  <a:cubicBezTo>
                    <a:pt x="734" y="3170"/>
                    <a:pt x="801" y="3003"/>
                    <a:pt x="868" y="2836"/>
                  </a:cubicBezTo>
                  <a:cubicBezTo>
                    <a:pt x="935" y="2669"/>
                    <a:pt x="1001" y="2502"/>
                    <a:pt x="1068" y="2336"/>
                  </a:cubicBezTo>
                  <a:cubicBezTo>
                    <a:pt x="1135" y="2135"/>
                    <a:pt x="1235" y="2002"/>
                    <a:pt x="1302" y="1835"/>
                  </a:cubicBezTo>
                  <a:cubicBezTo>
                    <a:pt x="1402" y="1668"/>
                    <a:pt x="1468" y="1502"/>
                    <a:pt x="1468" y="1302"/>
                  </a:cubicBezTo>
                  <a:cubicBezTo>
                    <a:pt x="1502" y="1135"/>
                    <a:pt x="1502" y="935"/>
                    <a:pt x="1468" y="734"/>
                  </a:cubicBezTo>
                  <a:cubicBezTo>
                    <a:pt x="1468" y="501"/>
                    <a:pt x="1402" y="267"/>
                    <a:pt x="1335" y="67"/>
                  </a:cubicBezTo>
                  <a:lnTo>
                    <a:pt x="1201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62"/>
            <p:cNvSpPr/>
            <p:nvPr/>
          </p:nvSpPr>
          <p:spPr>
            <a:xfrm>
              <a:off x="1694641" y="1949390"/>
              <a:ext cx="35221" cy="46136"/>
            </a:xfrm>
            <a:custGeom>
              <a:avLst/>
              <a:gdLst/>
              <a:ahLst/>
              <a:cxnLst/>
              <a:rect l="l" t="t" r="r" b="b"/>
              <a:pathLst>
                <a:path w="1936" h="2536" extrusionOk="0">
                  <a:moveTo>
                    <a:pt x="1802" y="1"/>
                  </a:moveTo>
                  <a:cubicBezTo>
                    <a:pt x="1569" y="101"/>
                    <a:pt x="1335" y="234"/>
                    <a:pt x="1135" y="401"/>
                  </a:cubicBezTo>
                  <a:lnTo>
                    <a:pt x="802" y="668"/>
                  </a:lnTo>
                  <a:cubicBezTo>
                    <a:pt x="735" y="735"/>
                    <a:pt x="635" y="835"/>
                    <a:pt x="535" y="935"/>
                  </a:cubicBezTo>
                  <a:cubicBezTo>
                    <a:pt x="435" y="1035"/>
                    <a:pt x="335" y="1135"/>
                    <a:pt x="201" y="1202"/>
                  </a:cubicBezTo>
                  <a:cubicBezTo>
                    <a:pt x="101" y="1302"/>
                    <a:pt x="34" y="1435"/>
                    <a:pt x="1" y="1568"/>
                  </a:cubicBezTo>
                  <a:cubicBezTo>
                    <a:pt x="1" y="1702"/>
                    <a:pt x="1" y="1835"/>
                    <a:pt x="1" y="1969"/>
                  </a:cubicBezTo>
                  <a:cubicBezTo>
                    <a:pt x="34" y="2169"/>
                    <a:pt x="101" y="2336"/>
                    <a:pt x="201" y="2502"/>
                  </a:cubicBezTo>
                  <a:lnTo>
                    <a:pt x="335" y="2536"/>
                  </a:lnTo>
                  <a:cubicBezTo>
                    <a:pt x="501" y="2502"/>
                    <a:pt x="668" y="2469"/>
                    <a:pt x="835" y="2369"/>
                  </a:cubicBezTo>
                  <a:cubicBezTo>
                    <a:pt x="935" y="2302"/>
                    <a:pt x="1068" y="2236"/>
                    <a:pt x="1168" y="2136"/>
                  </a:cubicBezTo>
                  <a:cubicBezTo>
                    <a:pt x="1235" y="2069"/>
                    <a:pt x="1302" y="1969"/>
                    <a:pt x="1335" y="1835"/>
                  </a:cubicBezTo>
                  <a:cubicBezTo>
                    <a:pt x="1335" y="1702"/>
                    <a:pt x="1369" y="1602"/>
                    <a:pt x="1402" y="1468"/>
                  </a:cubicBezTo>
                  <a:lnTo>
                    <a:pt x="1936" y="34"/>
                  </a:lnTo>
                  <a:lnTo>
                    <a:pt x="1802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62"/>
            <p:cNvSpPr/>
            <p:nvPr/>
          </p:nvSpPr>
          <p:spPr>
            <a:xfrm>
              <a:off x="1727424" y="1886881"/>
              <a:ext cx="101350" cy="63747"/>
            </a:xfrm>
            <a:custGeom>
              <a:avLst/>
              <a:gdLst/>
              <a:ahLst/>
              <a:cxnLst/>
              <a:rect l="l" t="t" r="r" b="b"/>
              <a:pathLst>
                <a:path w="5571" h="3504" extrusionOk="0">
                  <a:moveTo>
                    <a:pt x="5538" y="1"/>
                  </a:moveTo>
                  <a:cubicBezTo>
                    <a:pt x="4970" y="34"/>
                    <a:pt x="4403" y="134"/>
                    <a:pt x="3870" y="301"/>
                  </a:cubicBezTo>
                  <a:cubicBezTo>
                    <a:pt x="3603" y="368"/>
                    <a:pt x="3336" y="468"/>
                    <a:pt x="3069" y="568"/>
                  </a:cubicBezTo>
                  <a:cubicBezTo>
                    <a:pt x="2802" y="668"/>
                    <a:pt x="2535" y="801"/>
                    <a:pt x="2269" y="902"/>
                  </a:cubicBezTo>
                  <a:cubicBezTo>
                    <a:pt x="2135" y="968"/>
                    <a:pt x="2035" y="1035"/>
                    <a:pt x="1902" y="1102"/>
                  </a:cubicBezTo>
                  <a:cubicBezTo>
                    <a:pt x="1768" y="1168"/>
                    <a:pt x="1635" y="1235"/>
                    <a:pt x="1501" y="1302"/>
                  </a:cubicBezTo>
                  <a:cubicBezTo>
                    <a:pt x="1234" y="1435"/>
                    <a:pt x="1001" y="1602"/>
                    <a:pt x="801" y="1836"/>
                  </a:cubicBezTo>
                  <a:cubicBezTo>
                    <a:pt x="401" y="2269"/>
                    <a:pt x="100" y="2836"/>
                    <a:pt x="0" y="3437"/>
                  </a:cubicBezTo>
                  <a:lnTo>
                    <a:pt x="100" y="3503"/>
                  </a:lnTo>
                  <a:cubicBezTo>
                    <a:pt x="401" y="3437"/>
                    <a:pt x="667" y="3337"/>
                    <a:pt x="934" y="3203"/>
                  </a:cubicBezTo>
                  <a:cubicBezTo>
                    <a:pt x="1168" y="3070"/>
                    <a:pt x="1401" y="2936"/>
                    <a:pt x="1635" y="2803"/>
                  </a:cubicBezTo>
                  <a:cubicBezTo>
                    <a:pt x="1868" y="2669"/>
                    <a:pt x="2068" y="2503"/>
                    <a:pt x="2235" y="2336"/>
                  </a:cubicBezTo>
                  <a:cubicBezTo>
                    <a:pt x="2335" y="2236"/>
                    <a:pt x="2435" y="2136"/>
                    <a:pt x="2535" y="2036"/>
                  </a:cubicBezTo>
                  <a:lnTo>
                    <a:pt x="2669" y="1902"/>
                  </a:lnTo>
                  <a:lnTo>
                    <a:pt x="2836" y="1802"/>
                  </a:lnTo>
                  <a:cubicBezTo>
                    <a:pt x="3036" y="1635"/>
                    <a:pt x="3236" y="1469"/>
                    <a:pt x="3469" y="1335"/>
                  </a:cubicBezTo>
                  <a:cubicBezTo>
                    <a:pt x="3703" y="1168"/>
                    <a:pt x="3903" y="1035"/>
                    <a:pt x="4137" y="902"/>
                  </a:cubicBezTo>
                  <a:cubicBezTo>
                    <a:pt x="4604" y="601"/>
                    <a:pt x="5071" y="368"/>
                    <a:pt x="5571" y="134"/>
                  </a:cubicBezTo>
                  <a:lnTo>
                    <a:pt x="5538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62"/>
            <p:cNvSpPr/>
            <p:nvPr/>
          </p:nvSpPr>
          <p:spPr>
            <a:xfrm>
              <a:off x="1759588" y="2036169"/>
              <a:ext cx="29144" cy="102588"/>
            </a:xfrm>
            <a:custGeom>
              <a:avLst/>
              <a:gdLst/>
              <a:ahLst/>
              <a:cxnLst/>
              <a:rect l="l" t="t" r="r" b="b"/>
              <a:pathLst>
                <a:path w="1602" h="5639" extrusionOk="0">
                  <a:moveTo>
                    <a:pt x="234" y="1"/>
                  </a:moveTo>
                  <a:cubicBezTo>
                    <a:pt x="100" y="468"/>
                    <a:pt x="34" y="968"/>
                    <a:pt x="0" y="1468"/>
                  </a:cubicBezTo>
                  <a:lnTo>
                    <a:pt x="0" y="2236"/>
                  </a:lnTo>
                  <a:cubicBezTo>
                    <a:pt x="0" y="2469"/>
                    <a:pt x="34" y="2736"/>
                    <a:pt x="67" y="2970"/>
                  </a:cubicBezTo>
                  <a:lnTo>
                    <a:pt x="134" y="3737"/>
                  </a:lnTo>
                  <a:cubicBezTo>
                    <a:pt x="134" y="4004"/>
                    <a:pt x="234" y="4237"/>
                    <a:pt x="334" y="4471"/>
                  </a:cubicBezTo>
                  <a:cubicBezTo>
                    <a:pt x="434" y="4704"/>
                    <a:pt x="601" y="4904"/>
                    <a:pt x="767" y="5104"/>
                  </a:cubicBezTo>
                  <a:cubicBezTo>
                    <a:pt x="934" y="5338"/>
                    <a:pt x="1168" y="5505"/>
                    <a:pt x="1401" y="5638"/>
                  </a:cubicBezTo>
                  <a:lnTo>
                    <a:pt x="1501" y="5605"/>
                  </a:lnTo>
                  <a:cubicBezTo>
                    <a:pt x="1568" y="5338"/>
                    <a:pt x="1601" y="5071"/>
                    <a:pt x="1601" y="4804"/>
                  </a:cubicBezTo>
                  <a:cubicBezTo>
                    <a:pt x="1601" y="4537"/>
                    <a:pt x="1568" y="4304"/>
                    <a:pt x="1535" y="4070"/>
                  </a:cubicBezTo>
                  <a:cubicBezTo>
                    <a:pt x="1501" y="3837"/>
                    <a:pt x="1435" y="3603"/>
                    <a:pt x="1334" y="3403"/>
                  </a:cubicBezTo>
                  <a:cubicBezTo>
                    <a:pt x="1234" y="3203"/>
                    <a:pt x="1134" y="2970"/>
                    <a:pt x="1068" y="2769"/>
                  </a:cubicBezTo>
                  <a:cubicBezTo>
                    <a:pt x="968" y="2536"/>
                    <a:pt x="901" y="2336"/>
                    <a:pt x="834" y="2102"/>
                  </a:cubicBezTo>
                  <a:cubicBezTo>
                    <a:pt x="801" y="1869"/>
                    <a:pt x="701" y="1635"/>
                    <a:pt x="667" y="1402"/>
                  </a:cubicBezTo>
                  <a:cubicBezTo>
                    <a:pt x="534" y="968"/>
                    <a:pt x="434" y="468"/>
                    <a:pt x="36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62"/>
            <p:cNvSpPr/>
            <p:nvPr/>
          </p:nvSpPr>
          <p:spPr>
            <a:xfrm>
              <a:off x="1755950" y="1943332"/>
              <a:ext cx="38241" cy="92855"/>
            </a:xfrm>
            <a:custGeom>
              <a:avLst/>
              <a:gdLst/>
              <a:ahLst/>
              <a:cxnLst/>
              <a:rect l="l" t="t" r="r" b="b"/>
              <a:pathLst>
                <a:path w="2102" h="5104" extrusionOk="0">
                  <a:moveTo>
                    <a:pt x="2001" y="0"/>
                  </a:moveTo>
                  <a:cubicBezTo>
                    <a:pt x="1701" y="334"/>
                    <a:pt x="1401" y="701"/>
                    <a:pt x="1134" y="1068"/>
                  </a:cubicBezTo>
                  <a:cubicBezTo>
                    <a:pt x="1001" y="1268"/>
                    <a:pt x="901" y="1468"/>
                    <a:pt x="767" y="1668"/>
                  </a:cubicBezTo>
                  <a:cubicBezTo>
                    <a:pt x="667" y="1868"/>
                    <a:pt x="567" y="2102"/>
                    <a:pt x="467" y="2302"/>
                  </a:cubicBezTo>
                  <a:cubicBezTo>
                    <a:pt x="367" y="2535"/>
                    <a:pt x="267" y="2735"/>
                    <a:pt x="167" y="2969"/>
                  </a:cubicBezTo>
                  <a:cubicBezTo>
                    <a:pt x="67" y="3169"/>
                    <a:pt x="0" y="3403"/>
                    <a:pt x="0" y="3669"/>
                  </a:cubicBezTo>
                  <a:cubicBezTo>
                    <a:pt x="0" y="3903"/>
                    <a:pt x="33" y="4136"/>
                    <a:pt x="100" y="4370"/>
                  </a:cubicBezTo>
                  <a:cubicBezTo>
                    <a:pt x="167" y="4637"/>
                    <a:pt x="267" y="4870"/>
                    <a:pt x="434" y="5104"/>
                  </a:cubicBezTo>
                  <a:lnTo>
                    <a:pt x="567" y="5104"/>
                  </a:lnTo>
                  <a:cubicBezTo>
                    <a:pt x="734" y="4904"/>
                    <a:pt x="867" y="4703"/>
                    <a:pt x="967" y="4470"/>
                  </a:cubicBezTo>
                  <a:cubicBezTo>
                    <a:pt x="1067" y="4270"/>
                    <a:pt x="1168" y="4070"/>
                    <a:pt x="1268" y="3870"/>
                  </a:cubicBezTo>
                  <a:cubicBezTo>
                    <a:pt x="1301" y="3769"/>
                    <a:pt x="1301" y="3669"/>
                    <a:pt x="1334" y="3569"/>
                  </a:cubicBezTo>
                  <a:cubicBezTo>
                    <a:pt x="1368" y="3469"/>
                    <a:pt x="1368" y="3369"/>
                    <a:pt x="1368" y="3269"/>
                  </a:cubicBezTo>
                  <a:cubicBezTo>
                    <a:pt x="1368" y="3036"/>
                    <a:pt x="1401" y="2835"/>
                    <a:pt x="1434" y="2602"/>
                  </a:cubicBezTo>
                  <a:cubicBezTo>
                    <a:pt x="1468" y="2402"/>
                    <a:pt x="1501" y="2202"/>
                    <a:pt x="1568" y="1968"/>
                  </a:cubicBezTo>
                  <a:cubicBezTo>
                    <a:pt x="1601" y="1768"/>
                    <a:pt x="1635" y="1568"/>
                    <a:pt x="1701" y="1334"/>
                  </a:cubicBezTo>
                  <a:cubicBezTo>
                    <a:pt x="1801" y="934"/>
                    <a:pt x="1968" y="500"/>
                    <a:pt x="2102" y="67"/>
                  </a:cubicBezTo>
                  <a:lnTo>
                    <a:pt x="2001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62"/>
            <p:cNvSpPr/>
            <p:nvPr/>
          </p:nvSpPr>
          <p:spPr>
            <a:xfrm>
              <a:off x="1789933" y="1893558"/>
              <a:ext cx="47337" cy="50994"/>
            </a:xfrm>
            <a:custGeom>
              <a:avLst/>
              <a:gdLst/>
              <a:ahLst/>
              <a:cxnLst/>
              <a:rect l="l" t="t" r="r" b="b"/>
              <a:pathLst>
                <a:path w="2602" h="2803" extrusionOk="0">
                  <a:moveTo>
                    <a:pt x="2502" y="1"/>
                  </a:moveTo>
                  <a:cubicBezTo>
                    <a:pt x="2235" y="101"/>
                    <a:pt x="1935" y="234"/>
                    <a:pt x="1668" y="401"/>
                  </a:cubicBezTo>
                  <a:cubicBezTo>
                    <a:pt x="1501" y="501"/>
                    <a:pt x="1368" y="568"/>
                    <a:pt x="1234" y="668"/>
                  </a:cubicBezTo>
                  <a:cubicBezTo>
                    <a:pt x="1101" y="768"/>
                    <a:pt x="967" y="868"/>
                    <a:pt x="867" y="968"/>
                  </a:cubicBezTo>
                  <a:cubicBezTo>
                    <a:pt x="734" y="1068"/>
                    <a:pt x="600" y="1168"/>
                    <a:pt x="467" y="1268"/>
                  </a:cubicBezTo>
                  <a:cubicBezTo>
                    <a:pt x="334" y="1368"/>
                    <a:pt x="234" y="1469"/>
                    <a:pt x="167" y="1635"/>
                  </a:cubicBezTo>
                  <a:cubicBezTo>
                    <a:pt x="33" y="1969"/>
                    <a:pt x="0" y="2369"/>
                    <a:pt x="133" y="2736"/>
                  </a:cubicBezTo>
                  <a:lnTo>
                    <a:pt x="234" y="2803"/>
                  </a:lnTo>
                  <a:cubicBezTo>
                    <a:pt x="434" y="2769"/>
                    <a:pt x="634" y="2703"/>
                    <a:pt x="801" y="2636"/>
                  </a:cubicBezTo>
                  <a:cubicBezTo>
                    <a:pt x="934" y="2569"/>
                    <a:pt x="1101" y="2503"/>
                    <a:pt x="1234" y="2403"/>
                  </a:cubicBezTo>
                  <a:cubicBezTo>
                    <a:pt x="1334" y="2302"/>
                    <a:pt x="1401" y="2169"/>
                    <a:pt x="1468" y="2036"/>
                  </a:cubicBezTo>
                  <a:cubicBezTo>
                    <a:pt x="1534" y="1902"/>
                    <a:pt x="1568" y="1769"/>
                    <a:pt x="1635" y="1635"/>
                  </a:cubicBezTo>
                  <a:lnTo>
                    <a:pt x="1868" y="1235"/>
                  </a:lnTo>
                  <a:cubicBezTo>
                    <a:pt x="1935" y="1135"/>
                    <a:pt x="2035" y="1002"/>
                    <a:pt x="2102" y="868"/>
                  </a:cubicBezTo>
                  <a:cubicBezTo>
                    <a:pt x="2268" y="601"/>
                    <a:pt x="2435" y="334"/>
                    <a:pt x="2602" y="68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62"/>
            <p:cNvSpPr/>
            <p:nvPr/>
          </p:nvSpPr>
          <p:spPr>
            <a:xfrm>
              <a:off x="1840290" y="2026472"/>
              <a:ext cx="32183" cy="111666"/>
            </a:xfrm>
            <a:custGeom>
              <a:avLst/>
              <a:gdLst/>
              <a:ahLst/>
              <a:cxnLst/>
              <a:rect l="l" t="t" r="r" b="b"/>
              <a:pathLst>
                <a:path w="1769" h="6138" extrusionOk="0">
                  <a:moveTo>
                    <a:pt x="34" y="0"/>
                  </a:moveTo>
                  <a:cubicBezTo>
                    <a:pt x="1" y="534"/>
                    <a:pt x="1" y="1067"/>
                    <a:pt x="34" y="1601"/>
                  </a:cubicBezTo>
                  <a:cubicBezTo>
                    <a:pt x="34" y="1868"/>
                    <a:pt x="67" y="2135"/>
                    <a:pt x="67" y="2402"/>
                  </a:cubicBezTo>
                  <a:cubicBezTo>
                    <a:pt x="101" y="2669"/>
                    <a:pt x="134" y="2935"/>
                    <a:pt x="167" y="3202"/>
                  </a:cubicBezTo>
                  <a:cubicBezTo>
                    <a:pt x="234" y="3469"/>
                    <a:pt x="234" y="3736"/>
                    <a:pt x="268" y="4036"/>
                  </a:cubicBezTo>
                  <a:cubicBezTo>
                    <a:pt x="301" y="4303"/>
                    <a:pt x="368" y="4570"/>
                    <a:pt x="501" y="4803"/>
                  </a:cubicBezTo>
                  <a:cubicBezTo>
                    <a:pt x="601" y="5070"/>
                    <a:pt x="735" y="5304"/>
                    <a:pt x="901" y="5537"/>
                  </a:cubicBezTo>
                  <a:cubicBezTo>
                    <a:pt x="1068" y="5771"/>
                    <a:pt x="1302" y="5971"/>
                    <a:pt x="1535" y="6138"/>
                  </a:cubicBezTo>
                  <a:lnTo>
                    <a:pt x="1669" y="6104"/>
                  </a:lnTo>
                  <a:cubicBezTo>
                    <a:pt x="1735" y="5838"/>
                    <a:pt x="1769" y="5537"/>
                    <a:pt x="1769" y="5237"/>
                  </a:cubicBezTo>
                  <a:cubicBezTo>
                    <a:pt x="1769" y="4970"/>
                    <a:pt x="1769" y="4703"/>
                    <a:pt x="1702" y="4437"/>
                  </a:cubicBezTo>
                  <a:cubicBezTo>
                    <a:pt x="1669" y="4203"/>
                    <a:pt x="1602" y="3936"/>
                    <a:pt x="1502" y="3703"/>
                  </a:cubicBezTo>
                  <a:cubicBezTo>
                    <a:pt x="1368" y="3469"/>
                    <a:pt x="1268" y="3236"/>
                    <a:pt x="1168" y="2969"/>
                  </a:cubicBezTo>
                  <a:cubicBezTo>
                    <a:pt x="1068" y="2735"/>
                    <a:pt x="1001" y="2502"/>
                    <a:pt x="901" y="2235"/>
                  </a:cubicBezTo>
                  <a:cubicBezTo>
                    <a:pt x="835" y="2001"/>
                    <a:pt x="735" y="1735"/>
                    <a:pt x="634" y="1501"/>
                  </a:cubicBezTo>
                  <a:cubicBezTo>
                    <a:pt x="468" y="1001"/>
                    <a:pt x="301" y="500"/>
                    <a:pt x="1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62"/>
            <p:cNvSpPr/>
            <p:nvPr/>
          </p:nvSpPr>
          <p:spPr>
            <a:xfrm>
              <a:off x="1825736" y="1896596"/>
              <a:ext cx="24887" cy="129894"/>
            </a:xfrm>
            <a:custGeom>
              <a:avLst/>
              <a:gdLst/>
              <a:ahLst/>
              <a:cxnLst/>
              <a:rect l="l" t="t" r="r" b="b"/>
              <a:pathLst>
                <a:path w="1368" h="7140" extrusionOk="0">
                  <a:moveTo>
                    <a:pt x="1068" y="1"/>
                  </a:moveTo>
                  <a:cubicBezTo>
                    <a:pt x="801" y="534"/>
                    <a:pt x="601" y="1135"/>
                    <a:pt x="467" y="1735"/>
                  </a:cubicBezTo>
                  <a:cubicBezTo>
                    <a:pt x="400" y="2035"/>
                    <a:pt x="334" y="2336"/>
                    <a:pt x="267" y="2636"/>
                  </a:cubicBezTo>
                  <a:cubicBezTo>
                    <a:pt x="234" y="2936"/>
                    <a:pt x="200" y="3236"/>
                    <a:pt x="134" y="3536"/>
                  </a:cubicBezTo>
                  <a:cubicBezTo>
                    <a:pt x="33" y="4137"/>
                    <a:pt x="0" y="4771"/>
                    <a:pt x="67" y="5371"/>
                  </a:cubicBezTo>
                  <a:cubicBezTo>
                    <a:pt x="167" y="6005"/>
                    <a:pt x="434" y="6605"/>
                    <a:pt x="801" y="7139"/>
                  </a:cubicBezTo>
                  <a:lnTo>
                    <a:pt x="934" y="7139"/>
                  </a:lnTo>
                  <a:cubicBezTo>
                    <a:pt x="1068" y="6839"/>
                    <a:pt x="1168" y="6539"/>
                    <a:pt x="1234" y="6205"/>
                  </a:cubicBezTo>
                  <a:cubicBezTo>
                    <a:pt x="1268" y="5905"/>
                    <a:pt x="1334" y="5605"/>
                    <a:pt x="1334" y="5304"/>
                  </a:cubicBezTo>
                  <a:cubicBezTo>
                    <a:pt x="1368" y="5038"/>
                    <a:pt x="1334" y="4737"/>
                    <a:pt x="1301" y="4437"/>
                  </a:cubicBezTo>
                  <a:cubicBezTo>
                    <a:pt x="1234" y="4170"/>
                    <a:pt x="1201" y="3870"/>
                    <a:pt x="1168" y="3570"/>
                  </a:cubicBezTo>
                  <a:cubicBezTo>
                    <a:pt x="1168" y="3303"/>
                    <a:pt x="1134" y="3003"/>
                    <a:pt x="1134" y="2703"/>
                  </a:cubicBezTo>
                  <a:cubicBezTo>
                    <a:pt x="1134" y="2402"/>
                    <a:pt x="1101" y="2102"/>
                    <a:pt x="1101" y="1835"/>
                  </a:cubicBezTo>
                  <a:cubicBezTo>
                    <a:pt x="1101" y="1235"/>
                    <a:pt x="1134" y="634"/>
                    <a:pt x="1201" y="67"/>
                  </a:cubicBezTo>
                  <a:lnTo>
                    <a:pt x="1068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62"/>
            <p:cNvSpPr/>
            <p:nvPr/>
          </p:nvSpPr>
          <p:spPr>
            <a:xfrm>
              <a:off x="1963490" y="2036787"/>
              <a:ext cx="24887" cy="76481"/>
            </a:xfrm>
            <a:custGeom>
              <a:avLst/>
              <a:gdLst/>
              <a:ahLst/>
              <a:cxnLst/>
              <a:rect l="l" t="t" r="r" b="b"/>
              <a:pathLst>
                <a:path w="1368" h="4204" extrusionOk="0">
                  <a:moveTo>
                    <a:pt x="400" y="0"/>
                  </a:moveTo>
                  <a:lnTo>
                    <a:pt x="267" y="33"/>
                  </a:lnTo>
                  <a:lnTo>
                    <a:pt x="134" y="2135"/>
                  </a:lnTo>
                  <a:cubicBezTo>
                    <a:pt x="100" y="2335"/>
                    <a:pt x="67" y="2502"/>
                    <a:pt x="34" y="2669"/>
                  </a:cubicBezTo>
                  <a:cubicBezTo>
                    <a:pt x="0" y="2835"/>
                    <a:pt x="0" y="3002"/>
                    <a:pt x="34" y="3202"/>
                  </a:cubicBezTo>
                  <a:cubicBezTo>
                    <a:pt x="67" y="3369"/>
                    <a:pt x="167" y="3536"/>
                    <a:pt x="234" y="3703"/>
                  </a:cubicBezTo>
                  <a:cubicBezTo>
                    <a:pt x="367" y="3903"/>
                    <a:pt x="501" y="4070"/>
                    <a:pt x="667" y="4203"/>
                  </a:cubicBezTo>
                  <a:lnTo>
                    <a:pt x="801" y="4203"/>
                  </a:lnTo>
                  <a:cubicBezTo>
                    <a:pt x="934" y="4070"/>
                    <a:pt x="1068" y="3870"/>
                    <a:pt x="1168" y="3669"/>
                  </a:cubicBezTo>
                  <a:cubicBezTo>
                    <a:pt x="1268" y="3503"/>
                    <a:pt x="1301" y="3336"/>
                    <a:pt x="1334" y="3136"/>
                  </a:cubicBezTo>
                  <a:cubicBezTo>
                    <a:pt x="1368" y="2936"/>
                    <a:pt x="1368" y="2769"/>
                    <a:pt x="1301" y="2602"/>
                  </a:cubicBezTo>
                  <a:cubicBezTo>
                    <a:pt x="1268" y="2402"/>
                    <a:pt x="1201" y="2235"/>
                    <a:pt x="1134" y="2068"/>
                  </a:cubicBezTo>
                  <a:cubicBezTo>
                    <a:pt x="1101" y="1868"/>
                    <a:pt x="1068" y="1701"/>
                    <a:pt x="1001" y="1535"/>
                  </a:cubicBezTo>
                  <a:cubicBezTo>
                    <a:pt x="968" y="1334"/>
                    <a:pt x="901" y="1168"/>
                    <a:pt x="834" y="1001"/>
                  </a:cubicBezTo>
                  <a:cubicBezTo>
                    <a:pt x="701" y="667"/>
                    <a:pt x="567" y="334"/>
                    <a:pt x="40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62"/>
            <p:cNvSpPr/>
            <p:nvPr/>
          </p:nvSpPr>
          <p:spPr>
            <a:xfrm>
              <a:off x="1925868" y="1945752"/>
              <a:ext cx="49156" cy="91654"/>
            </a:xfrm>
            <a:custGeom>
              <a:avLst/>
              <a:gdLst/>
              <a:ahLst/>
              <a:cxnLst/>
              <a:rect l="l" t="t" r="r" b="b"/>
              <a:pathLst>
                <a:path w="2702" h="5038" extrusionOk="0">
                  <a:moveTo>
                    <a:pt x="100" y="1"/>
                  </a:moveTo>
                  <a:lnTo>
                    <a:pt x="0" y="67"/>
                  </a:lnTo>
                  <a:cubicBezTo>
                    <a:pt x="234" y="501"/>
                    <a:pt x="434" y="901"/>
                    <a:pt x="634" y="1335"/>
                  </a:cubicBezTo>
                  <a:cubicBezTo>
                    <a:pt x="701" y="1535"/>
                    <a:pt x="801" y="1735"/>
                    <a:pt x="867" y="1935"/>
                  </a:cubicBezTo>
                  <a:cubicBezTo>
                    <a:pt x="967" y="2169"/>
                    <a:pt x="1034" y="2369"/>
                    <a:pt x="1101" y="2602"/>
                  </a:cubicBezTo>
                  <a:cubicBezTo>
                    <a:pt x="1168" y="2803"/>
                    <a:pt x="1201" y="3003"/>
                    <a:pt x="1234" y="3236"/>
                  </a:cubicBezTo>
                  <a:cubicBezTo>
                    <a:pt x="1268" y="3470"/>
                    <a:pt x="1334" y="3670"/>
                    <a:pt x="1434" y="3870"/>
                  </a:cubicBezTo>
                  <a:cubicBezTo>
                    <a:pt x="1534" y="4070"/>
                    <a:pt x="1668" y="4270"/>
                    <a:pt x="1801" y="4470"/>
                  </a:cubicBezTo>
                  <a:cubicBezTo>
                    <a:pt x="1968" y="4671"/>
                    <a:pt x="2135" y="4871"/>
                    <a:pt x="2335" y="5037"/>
                  </a:cubicBezTo>
                  <a:lnTo>
                    <a:pt x="2468" y="5004"/>
                  </a:lnTo>
                  <a:cubicBezTo>
                    <a:pt x="2569" y="4771"/>
                    <a:pt x="2669" y="4504"/>
                    <a:pt x="2702" y="4237"/>
                  </a:cubicBezTo>
                  <a:cubicBezTo>
                    <a:pt x="2702" y="3970"/>
                    <a:pt x="2702" y="3737"/>
                    <a:pt x="2702" y="3470"/>
                  </a:cubicBezTo>
                  <a:cubicBezTo>
                    <a:pt x="2635" y="3236"/>
                    <a:pt x="2569" y="3003"/>
                    <a:pt x="2435" y="2803"/>
                  </a:cubicBezTo>
                  <a:lnTo>
                    <a:pt x="2035" y="2169"/>
                  </a:lnTo>
                  <a:cubicBezTo>
                    <a:pt x="1901" y="1935"/>
                    <a:pt x="1768" y="1735"/>
                    <a:pt x="1635" y="1535"/>
                  </a:cubicBezTo>
                  <a:cubicBezTo>
                    <a:pt x="1468" y="1335"/>
                    <a:pt x="1334" y="1168"/>
                    <a:pt x="1168" y="968"/>
                  </a:cubicBezTo>
                  <a:cubicBezTo>
                    <a:pt x="834" y="601"/>
                    <a:pt x="500" y="267"/>
                    <a:pt x="10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62"/>
            <p:cNvSpPr/>
            <p:nvPr/>
          </p:nvSpPr>
          <p:spPr>
            <a:xfrm>
              <a:off x="1862140" y="1891738"/>
              <a:ext cx="58271" cy="46136"/>
            </a:xfrm>
            <a:custGeom>
              <a:avLst/>
              <a:gdLst/>
              <a:ahLst/>
              <a:cxnLst/>
              <a:rect l="l" t="t" r="r" b="b"/>
              <a:pathLst>
                <a:path w="3203" h="2536" extrusionOk="0">
                  <a:moveTo>
                    <a:pt x="34" y="1"/>
                  </a:moveTo>
                  <a:lnTo>
                    <a:pt x="1" y="101"/>
                  </a:lnTo>
                  <a:cubicBezTo>
                    <a:pt x="267" y="301"/>
                    <a:pt x="501" y="534"/>
                    <a:pt x="701" y="801"/>
                  </a:cubicBezTo>
                  <a:cubicBezTo>
                    <a:pt x="834" y="901"/>
                    <a:pt x="935" y="1035"/>
                    <a:pt x="1035" y="1135"/>
                  </a:cubicBezTo>
                  <a:cubicBezTo>
                    <a:pt x="1135" y="1268"/>
                    <a:pt x="1268" y="1368"/>
                    <a:pt x="1368" y="1502"/>
                  </a:cubicBezTo>
                  <a:cubicBezTo>
                    <a:pt x="1468" y="1635"/>
                    <a:pt x="1568" y="1769"/>
                    <a:pt x="1635" y="1902"/>
                  </a:cubicBezTo>
                  <a:cubicBezTo>
                    <a:pt x="1735" y="2036"/>
                    <a:pt x="1835" y="2169"/>
                    <a:pt x="1969" y="2236"/>
                  </a:cubicBezTo>
                  <a:cubicBezTo>
                    <a:pt x="2135" y="2336"/>
                    <a:pt x="2269" y="2402"/>
                    <a:pt x="2436" y="2436"/>
                  </a:cubicBezTo>
                  <a:cubicBezTo>
                    <a:pt x="2636" y="2503"/>
                    <a:pt x="2836" y="2536"/>
                    <a:pt x="3069" y="2536"/>
                  </a:cubicBezTo>
                  <a:lnTo>
                    <a:pt x="3136" y="2469"/>
                  </a:lnTo>
                  <a:cubicBezTo>
                    <a:pt x="3203" y="2069"/>
                    <a:pt x="3103" y="1635"/>
                    <a:pt x="2869" y="1335"/>
                  </a:cubicBezTo>
                  <a:cubicBezTo>
                    <a:pt x="2769" y="1168"/>
                    <a:pt x="2636" y="1035"/>
                    <a:pt x="2469" y="968"/>
                  </a:cubicBezTo>
                  <a:cubicBezTo>
                    <a:pt x="2336" y="868"/>
                    <a:pt x="2169" y="801"/>
                    <a:pt x="2002" y="735"/>
                  </a:cubicBezTo>
                  <a:cubicBezTo>
                    <a:pt x="1869" y="635"/>
                    <a:pt x="1702" y="534"/>
                    <a:pt x="1535" y="468"/>
                  </a:cubicBezTo>
                  <a:cubicBezTo>
                    <a:pt x="1402" y="401"/>
                    <a:pt x="1235" y="334"/>
                    <a:pt x="1068" y="268"/>
                  </a:cubicBezTo>
                  <a:cubicBezTo>
                    <a:pt x="734" y="134"/>
                    <a:pt x="401" y="34"/>
                    <a:pt x="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62"/>
            <p:cNvSpPr/>
            <p:nvPr/>
          </p:nvSpPr>
          <p:spPr>
            <a:xfrm>
              <a:off x="1854863" y="1676303"/>
              <a:ext cx="177813" cy="177832"/>
            </a:xfrm>
            <a:custGeom>
              <a:avLst/>
              <a:gdLst/>
              <a:ahLst/>
              <a:cxnLst/>
              <a:rect l="l" t="t" r="r" b="b"/>
              <a:pathLst>
                <a:path w="9774" h="9775" extrusionOk="0">
                  <a:moveTo>
                    <a:pt x="8807" y="1"/>
                  </a:moveTo>
                  <a:cubicBezTo>
                    <a:pt x="8473" y="1"/>
                    <a:pt x="8173" y="34"/>
                    <a:pt x="7839" y="101"/>
                  </a:cubicBezTo>
                  <a:cubicBezTo>
                    <a:pt x="7539" y="134"/>
                    <a:pt x="7205" y="201"/>
                    <a:pt x="6905" y="301"/>
                  </a:cubicBezTo>
                  <a:cubicBezTo>
                    <a:pt x="6738" y="335"/>
                    <a:pt x="6572" y="368"/>
                    <a:pt x="6438" y="435"/>
                  </a:cubicBezTo>
                  <a:lnTo>
                    <a:pt x="5971" y="601"/>
                  </a:lnTo>
                  <a:lnTo>
                    <a:pt x="5738" y="668"/>
                  </a:lnTo>
                  <a:lnTo>
                    <a:pt x="5538" y="768"/>
                  </a:lnTo>
                  <a:cubicBezTo>
                    <a:pt x="5371" y="868"/>
                    <a:pt x="5237" y="935"/>
                    <a:pt x="5104" y="1002"/>
                  </a:cubicBezTo>
                  <a:cubicBezTo>
                    <a:pt x="4837" y="1168"/>
                    <a:pt x="4570" y="1335"/>
                    <a:pt x="4303" y="1535"/>
                  </a:cubicBezTo>
                  <a:cubicBezTo>
                    <a:pt x="4036" y="1736"/>
                    <a:pt x="3803" y="1969"/>
                    <a:pt x="3569" y="2169"/>
                  </a:cubicBezTo>
                  <a:cubicBezTo>
                    <a:pt x="3303" y="2403"/>
                    <a:pt x="3069" y="2636"/>
                    <a:pt x="2869" y="2870"/>
                  </a:cubicBezTo>
                  <a:cubicBezTo>
                    <a:pt x="2002" y="3804"/>
                    <a:pt x="1301" y="4904"/>
                    <a:pt x="801" y="6105"/>
                  </a:cubicBezTo>
                  <a:cubicBezTo>
                    <a:pt x="567" y="6672"/>
                    <a:pt x="367" y="7273"/>
                    <a:pt x="234" y="7907"/>
                  </a:cubicBezTo>
                  <a:cubicBezTo>
                    <a:pt x="100" y="8507"/>
                    <a:pt x="34" y="9141"/>
                    <a:pt x="0" y="9741"/>
                  </a:cubicBezTo>
                  <a:lnTo>
                    <a:pt x="100" y="9775"/>
                  </a:lnTo>
                  <a:cubicBezTo>
                    <a:pt x="334" y="8574"/>
                    <a:pt x="767" y="7406"/>
                    <a:pt x="1368" y="6372"/>
                  </a:cubicBezTo>
                  <a:cubicBezTo>
                    <a:pt x="1635" y="5838"/>
                    <a:pt x="1968" y="5338"/>
                    <a:pt x="2335" y="4871"/>
                  </a:cubicBezTo>
                  <a:cubicBezTo>
                    <a:pt x="2702" y="4437"/>
                    <a:pt x="3136" y="4004"/>
                    <a:pt x="3569" y="3604"/>
                  </a:cubicBezTo>
                  <a:cubicBezTo>
                    <a:pt x="4003" y="3203"/>
                    <a:pt x="4470" y="2870"/>
                    <a:pt x="5004" y="2603"/>
                  </a:cubicBezTo>
                  <a:cubicBezTo>
                    <a:pt x="5237" y="2436"/>
                    <a:pt x="5504" y="2303"/>
                    <a:pt x="5738" y="2169"/>
                  </a:cubicBezTo>
                  <a:lnTo>
                    <a:pt x="6138" y="1969"/>
                  </a:lnTo>
                  <a:cubicBezTo>
                    <a:pt x="6238" y="1902"/>
                    <a:pt x="6371" y="1836"/>
                    <a:pt x="6505" y="1769"/>
                  </a:cubicBezTo>
                  <a:lnTo>
                    <a:pt x="6905" y="1569"/>
                  </a:lnTo>
                  <a:cubicBezTo>
                    <a:pt x="7005" y="1502"/>
                    <a:pt x="7172" y="1435"/>
                    <a:pt x="7272" y="1369"/>
                  </a:cubicBezTo>
                  <a:cubicBezTo>
                    <a:pt x="7539" y="1235"/>
                    <a:pt x="7806" y="1102"/>
                    <a:pt x="8106" y="968"/>
                  </a:cubicBezTo>
                  <a:cubicBezTo>
                    <a:pt x="8239" y="902"/>
                    <a:pt x="8373" y="835"/>
                    <a:pt x="8506" y="768"/>
                  </a:cubicBezTo>
                  <a:lnTo>
                    <a:pt x="8940" y="601"/>
                  </a:lnTo>
                  <a:cubicBezTo>
                    <a:pt x="9207" y="468"/>
                    <a:pt x="9507" y="335"/>
                    <a:pt x="9774" y="168"/>
                  </a:cubicBezTo>
                  <a:lnTo>
                    <a:pt x="9774" y="34"/>
                  </a:lnTo>
                  <a:cubicBezTo>
                    <a:pt x="9440" y="1"/>
                    <a:pt x="9107" y="1"/>
                    <a:pt x="880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62"/>
            <p:cNvSpPr/>
            <p:nvPr/>
          </p:nvSpPr>
          <p:spPr>
            <a:xfrm>
              <a:off x="1702537" y="1638426"/>
              <a:ext cx="66766" cy="42752"/>
            </a:xfrm>
            <a:custGeom>
              <a:avLst/>
              <a:gdLst/>
              <a:ahLst/>
              <a:cxnLst/>
              <a:rect l="l" t="t" r="r" b="b"/>
              <a:pathLst>
                <a:path w="3670" h="2350" extrusionOk="0">
                  <a:moveTo>
                    <a:pt x="843" y="1"/>
                  </a:moveTo>
                  <a:cubicBezTo>
                    <a:pt x="785" y="1"/>
                    <a:pt x="726" y="5"/>
                    <a:pt x="668" y="15"/>
                  </a:cubicBezTo>
                  <a:cubicBezTo>
                    <a:pt x="434" y="15"/>
                    <a:pt x="234" y="82"/>
                    <a:pt x="34" y="182"/>
                  </a:cubicBezTo>
                  <a:lnTo>
                    <a:pt x="1" y="282"/>
                  </a:lnTo>
                  <a:cubicBezTo>
                    <a:pt x="67" y="482"/>
                    <a:pt x="167" y="682"/>
                    <a:pt x="301" y="849"/>
                  </a:cubicBezTo>
                  <a:cubicBezTo>
                    <a:pt x="434" y="982"/>
                    <a:pt x="568" y="1116"/>
                    <a:pt x="701" y="1216"/>
                  </a:cubicBezTo>
                  <a:cubicBezTo>
                    <a:pt x="835" y="1316"/>
                    <a:pt x="968" y="1416"/>
                    <a:pt x="1135" y="1449"/>
                  </a:cubicBezTo>
                  <a:cubicBezTo>
                    <a:pt x="1302" y="1483"/>
                    <a:pt x="1468" y="1516"/>
                    <a:pt x="1635" y="1583"/>
                  </a:cubicBezTo>
                  <a:lnTo>
                    <a:pt x="2135" y="1749"/>
                  </a:lnTo>
                  <a:cubicBezTo>
                    <a:pt x="2269" y="1816"/>
                    <a:pt x="2436" y="1883"/>
                    <a:pt x="2602" y="1950"/>
                  </a:cubicBezTo>
                  <a:cubicBezTo>
                    <a:pt x="2936" y="2050"/>
                    <a:pt x="3270" y="2216"/>
                    <a:pt x="3570" y="2350"/>
                  </a:cubicBezTo>
                  <a:lnTo>
                    <a:pt x="3670" y="2250"/>
                  </a:lnTo>
                  <a:cubicBezTo>
                    <a:pt x="3436" y="1950"/>
                    <a:pt x="3203" y="1649"/>
                    <a:pt x="2969" y="1416"/>
                  </a:cubicBezTo>
                  <a:cubicBezTo>
                    <a:pt x="2836" y="1282"/>
                    <a:pt x="2703" y="1149"/>
                    <a:pt x="2569" y="1016"/>
                  </a:cubicBezTo>
                  <a:cubicBezTo>
                    <a:pt x="2436" y="915"/>
                    <a:pt x="2269" y="782"/>
                    <a:pt x="2135" y="682"/>
                  </a:cubicBezTo>
                  <a:cubicBezTo>
                    <a:pt x="2002" y="549"/>
                    <a:pt x="1869" y="415"/>
                    <a:pt x="1735" y="315"/>
                  </a:cubicBezTo>
                  <a:cubicBezTo>
                    <a:pt x="1602" y="182"/>
                    <a:pt x="1435" y="115"/>
                    <a:pt x="1235" y="48"/>
                  </a:cubicBezTo>
                  <a:cubicBezTo>
                    <a:pt x="1117" y="25"/>
                    <a:pt x="982" y="1"/>
                    <a:pt x="84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62"/>
            <p:cNvSpPr/>
            <p:nvPr/>
          </p:nvSpPr>
          <p:spPr>
            <a:xfrm>
              <a:off x="1767466" y="1679341"/>
              <a:ext cx="58889" cy="77700"/>
            </a:xfrm>
            <a:custGeom>
              <a:avLst/>
              <a:gdLst/>
              <a:ahLst/>
              <a:cxnLst/>
              <a:rect l="l" t="t" r="r" b="b"/>
              <a:pathLst>
                <a:path w="3237" h="427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68" y="368"/>
                    <a:pt x="134" y="601"/>
                    <a:pt x="234" y="835"/>
                  </a:cubicBezTo>
                  <a:cubicBezTo>
                    <a:pt x="334" y="1035"/>
                    <a:pt x="434" y="1202"/>
                    <a:pt x="568" y="1402"/>
                  </a:cubicBezTo>
                  <a:cubicBezTo>
                    <a:pt x="601" y="1502"/>
                    <a:pt x="668" y="1569"/>
                    <a:pt x="768" y="1635"/>
                  </a:cubicBezTo>
                  <a:cubicBezTo>
                    <a:pt x="835" y="1735"/>
                    <a:pt x="901" y="1802"/>
                    <a:pt x="968" y="1869"/>
                  </a:cubicBezTo>
                  <a:cubicBezTo>
                    <a:pt x="1168" y="1969"/>
                    <a:pt x="1302" y="2136"/>
                    <a:pt x="1469" y="2269"/>
                  </a:cubicBezTo>
                  <a:cubicBezTo>
                    <a:pt x="1635" y="2436"/>
                    <a:pt x="1769" y="2569"/>
                    <a:pt x="1902" y="2736"/>
                  </a:cubicBezTo>
                  <a:cubicBezTo>
                    <a:pt x="2002" y="2903"/>
                    <a:pt x="2169" y="3070"/>
                    <a:pt x="2302" y="3236"/>
                  </a:cubicBezTo>
                  <a:cubicBezTo>
                    <a:pt x="2569" y="3570"/>
                    <a:pt x="2836" y="3937"/>
                    <a:pt x="3103" y="4270"/>
                  </a:cubicBezTo>
                  <a:lnTo>
                    <a:pt x="3236" y="4237"/>
                  </a:lnTo>
                  <a:cubicBezTo>
                    <a:pt x="3170" y="3770"/>
                    <a:pt x="3036" y="3336"/>
                    <a:pt x="2870" y="2903"/>
                  </a:cubicBezTo>
                  <a:cubicBezTo>
                    <a:pt x="2803" y="2703"/>
                    <a:pt x="2703" y="2503"/>
                    <a:pt x="2603" y="2269"/>
                  </a:cubicBezTo>
                  <a:cubicBezTo>
                    <a:pt x="2536" y="2036"/>
                    <a:pt x="2403" y="1835"/>
                    <a:pt x="2302" y="1635"/>
                  </a:cubicBezTo>
                  <a:cubicBezTo>
                    <a:pt x="2169" y="1435"/>
                    <a:pt x="2069" y="1235"/>
                    <a:pt x="1936" y="1035"/>
                  </a:cubicBezTo>
                  <a:cubicBezTo>
                    <a:pt x="1835" y="835"/>
                    <a:pt x="1669" y="635"/>
                    <a:pt x="1469" y="501"/>
                  </a:cubicBezTo>
                  <a:cubicBezTo>
                    <a:pt x="1302" y="368"/>
                    <a:pt x="1068" y="234"/>
                    <a:pt x="868" y="168"/>
                  </a:cubicBezTo>
                  <a:cubicBezTo>
                    <a:pt x="601" y="67"/>
                    <a:pt x="334" y="1"/>
                    <a:pt x="1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62"/>
            <p:cNvSpPr/>
            <p:nvPr/>
          </p:nvSpPr>
          <p:spPr>
            <a:xfrm>
              <a:off x="1821479" y="1755804"/>
              <a:ext cx="25506" cy="95292"/>
            </a:xfrm>
            <a:custGeom>
              <a:avLst/>
              <a:gdLst/>
              <a:ahLst/>
              <a:cxnLst/>
              <a:rect l="l" t="t" r="r" b="b"/>
              <a:pathLst>
                <a:path w="1402" h="5238" extrusionOk="0">
                  <a:moveTo>
                    <a:pt x="267" y="1"/>
                  </a:moveTo>
                  <a:lnTo>
                    <a:pt x="167" y="67"/>
                  </a:lnTo>
                  <a:cubicBezTo>
                    <a:pt x="67" y="301"/>
                    <a:pt x="34" y="534"/>
                    <a:pt x="1" y="801"/>
                  </a:cubicBezTo>
                  <a:cubicBezTo>
                    <a:pt x="1" y="1035"/>
                    <a:pt x="1" y="1235"/>
                    <a:pt x="1" y="1468"/>
                  </a:cubicBezTo>
                  <a:cubicBezTo>
                    <a:pt x="34" y="1669"/>
                    <a:pt x="67" y="1869"/>
                    <a:pt x="167" y="2069"/>
                  </a:cubicBezTo>
                  <a:cubicBezTo>
                    <a:pt x="267" y="2269"/>
                    <a:pt x="334" y="2469"/>
                    <a:pt x="401" y="2669"/>
                  </a:cubicBezTo>
                  <a:cubicBezTo>
                    <a:pt x="468" y="2869"/>
                    <a:pt x="501" y="3070"/>
                    <a:pt x="568" y="3270"/>
                  </a:cubicBezTo>
                  <a:cubicBezTo>
                    <a:pt x="601" y="3470"/>
                    <a:pt x="668" y="3703"/>
                    <a:pt x="701" y="3904"/>
                  </a:cubicBezTo>
                  <a:cubicBezTo>
                    <a:pt x="801" y="4337"/>
                    <a:pt x="868" y="4771"/>
                    <a:pt x="901" y="5204"/>
                  </a:cubicBezTo>
                  <a:lnTo>
                    <a:pt x="1035" y="5238"/>
                  </a:lnTo>
                  <a:cubicBezTo>
                    <a:pt x="1168" y="4804"/>
                    <a:pt x="1268" y="4337"/>
                    <a:pt x="1335" y="3904"/>
                  </a:cubicBezTo>
                  <a:cubicBezTo>
                    <a:pt x="1368" y="3670"/>
                    <a:pt x="1402" y="3437"/>
                    <a:pt x="1402" y="3203"/>
                  </a:cubicBezTo>
                  <a:lnTo>
                    <a:pt x="1402" y="2503"/>
                  </a:lnTo>
                  <a:lnTo>
                    <a:pt x="1402" y="1802"/>
                  </a:lnTo>
                  <a:cubicBezTo>
                    <a:pt x="1402" y="1569"/>
                    <a:pt x="1335" y="1335"/>
                    <a:pt x="1235" y="1135"/>
                  </a:cubicBezTo>
                  <a:cubicBezTo>
                    <a:pt x="1035" y="668"/>
                    <a:pt x="701" y="268"/>
                    <a:pt x="26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62"/>
            <p:cNvSpPr/>
            <p:nvPr/>
          </p:nvSpPr>
          <p:spPr>
            <a:xfrm>
              <a:off x="2038134" y="1962143"/>
              <a:ext cx="46737" cy="94073"/>
            </a:xfrm>
            <a:custGeom>
              <a:avLst/>
              <a:gdLst/>
              <a:ahLst/>
              <a:cxnLst/>
              <a:rect l="l" t="t" r="r" b="b"/>
              <a:pathLst>
                <a:path w="2569" h="5171" extrusionOk="0">
                  <a:moveTo>
                    <a:pt x="100" y="0"/>
                  </a:moveTo>
                  <a:lnTo>
                    <a:pt x="0" y="100"/>
                  </a:lnTo>
                  <a:cubicBezTo>
                    <a:pt x="167" y="534"/>
                    <a:pt x="334" y="968"/>
                    <a:pt x="500" y="1401"/>
                  </a:cubicBezTo>
                  <a:cubicBezTo>
                    <a:pt x="567" y="1601"/>
                    <a:pt x="634" y="1835"/>
                    <a:pt x="701" y="2068"/>
                  </a:cubicBezTo>
                  <a:cubicBezTo>
                    <a:pt x="767" y="2268"/>
                    <a:pt x="867" y="2469"/>
                    <a:pt x="934" y="2702"/>
                  </a:cubicBezTo>
                  <a:cubicBezTo>
                    <a:pt x="967" y="2936"/>
                    <a:pt x="1034" y="3169"/>
                    <a:pt x="1068" y="3369"/>
                  </a:cubicBezTo>
                  <a:cubicBezTo>
                    <a:pt x="1101" y="3603"/>
                    <a:pt x="1168" y="3836"/>
                    <a:pt x="1301" y="4036"/>
                  </a:cubicBezTo>
                  <a:cubicBezTo>
                    <a:pt x="1401" y="4237"/>
                    <a:pt x="1535" y="4437"/>
                    <a:pt x="1668" y="4603"/>
                  </a:cubicBezTo>
                  <a:cubicBezTo>
                    <a:pt x="1835" y="4837"/>
                    <a:pt x="2035" y="5004"/>
                    <a:pt x="2235" y="5171"/>
                  </a:cubicBezTo>
                  <a:lnTo>
                    <a:pt x="2368" y="5137"/>
                  </a:lnTo>
                  <a:cubicBezTo>
                    <a:pt x="2469" y="4870"/>
                    <a:pt x="2535" y="4637"/>
                    <a:pt x="2535" y="4337"/>
                  </a:cubicBezTo>
                  <a:cubicBezTo>
                    <a:pt x="2569" y="4103"/>
                    <a:pt x="2535" y="3836"/>
                    <a:pt x="2502" y="3603"/>
                  </a:cubicBezTo>
                  <a:cubicBezTo>
                    <a:pt x="2469" y="3369"/>
                    <a:pt x="2368" y="3136"/>
                    <a:pt x="2235" y="2936"/>
                  </a:cubicBezTo>
                  <a:cubicBezTo>
                    <a:pt x="2135" y="2702"/>
                    <a:pt x="1968" y="2502"/>
                    <a:pt x="1868" y="2302"/>
                  </a:cubicBezTo>
                  <a:cubicBezTo>
                    <a:pt x="1735" y="2102"/>
                    <a:pt x="1601" y="1868"/>
                    <a:pt x="1468" y="1668"/>
                  </a:cubicBezTo>
                  <a:cubicBezTo>
                    <a:pt x="1368" y="1468"/>
                    <a:pt x="1201" y="1268"/>
                    <a:pt x="1068" y="1101"/>
                  </a:cubicBezTo>
                  <a:cubicBezTo>
                    <a:pt x="767" y="701"/>
                    <a:pt x="434" y="334"/>
                    <a:pt x="10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62"/>
            <p:cNvSpPr/>
            <p:nvPr/>
          </p:nvSpPr>
          <p:spPr>
            <a:xfrm>
              <a:off x="1984721" y="1907529"/>
              <a:ext cx="55851" cy="55833"/>
            </a:xfrm>
            <a:custGeom>
              <a:avLst/>
              <a:gdLst/>
              <a:ahLst/>
              <a:cxnLst/>
              <a:rect l="l" t="t" r="r" b="b"/>
              <a:pathLst>
                <a:path w="3070" h="3069" extrusionOk="0">
                  <a:moveTo>
                    <a:pt x="67" y="0"/>
                  </a:moveTo>
                  <a:lnTo>
                    <a:pt x="1" y="100"/>
                  </a:lnTo>
                  <a:cubicBezTo>
                    <a:pt x="234" y="400"/>
                    <a:pt x="468" y="667"/>
                    <a:pt x="668" y="934"/>
                  </a:cubicBezTo>
                  <a:cubicBezTo>
                    <a:pt x="768" y="1067"/>
                    <a:pt x="868" y="1201"/>
                    <a:pt x="968" y="1368"/>
                  </a:cubicBezTo>
                  <a:cubicBezTo>
                    <a:pt x="1068" y="1501"/>
                    <a:pt x="1168" y="1635"/>
                    <a:pt x="1268" y="1768"/>
                  </a:cubicBezTo>
                  <a:cubicBezTo>
                    <a:pt x="1368" y="1901"/>
                    <a:pt x="1468" y="2068"/>
                    <a:pt x="1535" y="2235"/>
                  </a:cubicBezTo>
                  <a:cubicBezTo>
                    <a:pt x="1602" y="2368"/>
                    <a:pt x="1702" y="2502"/>
                    <a:pt x="1835" y="2602"/>
                  </a:cubicBezTo>
                  <a:cubicBezTo>
                    <a:pt x="2002" y="2702"/>
                    <a:pt x="2136" y="2802"/>
                    <a:pt x="2302" y="2902"/>
                  </a:cubicBezTo>
                  <a:cubicBezTo>
                    <a:pt x="2502" y="2969"/>
                    <a:pt x="2703" y="3036"/>
                    <a:pt x="2936" y="3069"/>
                  </a:cubicBezTo>
                  <a:lnTo>
                    <a:pt x="3036" y="3002"/>
                  </a:lnTo>
                  <a:cubicBezTo>
                    <a:pt x="3070" y="2802"/>
                    <a:pt x="3070" y="2569"/>
                    <a:pt x="3036" y="2335"/>
                  </a:cubicBezTo>
                  <a:cubicBezTo>
                    <a:pt x="3003" y="2135"/>
                    <a:pt x="2936" y="1968"/>
                    <a:pt x="2836" y="1801"/>
                  </a:cubicBezTo>
                  <a:cubicBezTo>
                    <a:pt x="2769" y="1635"/>
                    <a:pt x="2636" y="1468"/>
                    <a:pt x="2469" y="1368"/>
                  </a:cubicBezTo>
                  <a:cubicBezTo>
                    <a:pt x="2336" y="1268"/>
                    <a:pt x="2169" y="1168"/>
                    <a:pt x="2002" y="1067"/>
                  </a:cubicBezTo>
                  <a:cubicBezTo>
                    <a:pt x="1869" y="934"/>
                    <a:pt x="1702" y="834"/>
                    <a:pt x="1568" y="734"/>
                  </a:cubicBezTo>
                  <a:cubicBezTo>
                    <a:pt x="1402" y="634"/>
                    <a:pt x="1235" y="534"/>
                    <a:pt x="1068" y="434"/>
                  </a:cubicBezTo>
                  <a:cubicBezTo>
                    <a:pt x="768" y="267"/>
                    <a:pt x="434" y="100"/>
                    <a:pt x="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62"/>
            <p:cNvSpPr/>
            <p:nvPr/>
          </p:nvSpPr>
          <p:spPr>
            <a:xfrm>
              <a:off x="1871236" y="1869143"/>
              <a:ext cx="114722" cy="40224"/>
            </a:xfrm>
            <a:custGeom>
              <a:avLst/>
              <a:gdLst/>
              <a:ahLst/>
              <a:cxnLst/>
              <a:rect l="l" t="t" r="r" b="b"/>
              <a:pathLst>
                <a:path w="6306" h="2211" extrusionOk="0">
                  <a:moveTo>
                    <a:pt x="1477" y="0"/>
                  </a:moveTo>
                  <a:cubicBezTo>
                    <a:pt x="1007" y="0"/>
                    <a:pt x="537" y="65"/>
                    <a:pt x="68" y="175"/>
                  </a:cubicBezTo>
                  <a:lnTo>
                    <a:pt x="1" y="275"/>
                  </a:lnTo>
                  <a:cubicBezTo>
                    <a:pt x="535" y="375"/>
                    <a:pt x="1102" y="476"/>
                    <a:pt x="1602" y="642"/>
                  </a:cubicBezTo>
                  <a:cubicBezTo>
                    <a:pt x="1869" y="709"/>
                    <a:pt x="2136" y="809"/>
                    <a:pt x="2403" y="909"/>
                  </a:cubicBezTo>
                  <a:lnTo>
                    <a:pt x="2770" y="1043"/>
                  </a:lnTo>
                  <a:lnTo>
                    <a:pt x="3136" y="1176"/>
                  </a:lnTo>
                  <a:cubicBezTo>
                    <a:pt x="3270" y="1243"/>
                    <a:pt x="3370" y="1309"/>
                    <a:pt x="3503" y="1376"/>
                  </a:cubicBezTo>
                  <a:cubicBezTo>
                    <a:pt x="3603" y="1443"/>
                    <a:pt x="3737" y="1510"/>
                    <a:pt x="3837" y="1576"/>
                  </a:cubicBezTo>
                  <a:cubicBezTo>
                    <a:pt x="4070" y="1710"/>
                    <a:pt x="4304" y="1810"/>
                    <a:pt x="4571" y="1910"/>
                  </a:cubicBezTo>
                  <a:cubicBezTo>
                    <a:pt x="4804" y="1977"/>
                    <a:pt x="5071" y="2043"/>
                    <a:pt x="5338" y="2110"/>
                  </a:cubicBezTo>
                  <a:cubicBezTo>
                    <a:pt x="5638" y="2177"/>
                    <a:pt x="5938" y="2210"/>
                    <a:pt x="6239" y="2210"/>
                  </a:cubicBezTo>
                  <a:lnTo>
                    <a:pt x="6305" y="2110"/>
                  </a:lnTo>
                  <a:cubicBezTo>
                    <a:pt x="6072" y="1543"/>
                    <a:pt x="5638" y="1076"/>
                    <a:pt x="5138" y="742"/>
                  </a:cubicBezTo>
                  <a:cubicBezTo>
                    <a:pt x="5004" y="642"/>
                    <a:pt x="4871" y="576"/>
                    <a:pt x="4738" y="542"/>
                  </a:cubicBezTo>
                  <a:cubicBezTo>
                    <a:pt x="4604" y="476"/>
                    <a:pt x="4471" y="409"/>
                    <a:pt x="4304" y="375"/>
                  </a:cubicBezTo>
                  <a:cubicBezTo>
                    <a:pt x="4171" y="342"/>
                    <a:pt x="4037" y="342"/>
                    <a:pt x="3904" y="309"/>
                  </a:cubicBezTo>
                  <a:cubicBezTo>
                    <a:pt x="3770" y="275"/>
                    <a:pt x="3603" y="242"/>
                    <a:pt x="3470" y="209"/>
                  </a:cubicBezTo>
                  <a:lnTo>
                    <a:pt x="3070" y="142"/>
                  </a:lnTo>
                  <a:lnTo>
                    <a:pt x="2636" y="75"/>
                  </a:lnTo>
                  <a:cubicBezTo>
                    <a:pt x="2369" y="42"/>
                    <a:pt x="2069" y="9"/>
                    <a:pt x="1769" y="9"/>
                  </a:cubicBezTo>
                  <a:cubicBezTo>
                    <a:pt x="1672" y="3"/>
                    <a:pt x="1574" y="0"/>
                    <a:pt x="147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62"/>
            <p:cNvSpPr/>
            <p:nvPr/>
          </p:nvSpPr>
          <p:spPr>
            <a:xfrm>
              <a:off x="2104882" y="1862012"/>
              <a:ext cx="43098" cy="40315"/>
            </a:xfrm>
            <a:custGeom>
              <a:avLst/>
              <a:gdLst/>
              <a:ahLst/>
              <a:cxnLst/>
              <a:rect l="l" t="t" r="r" b="b"/>
              <a:pathLst>
                <a:path w="2369" h="2216" extrusionOk="0">
                  <a:moveTo>
                    <a:pt x="67" y="0"/>
                  </a:moveTo>
                  <a:lnTo>
                    <a:pt x="0" y="100"/>
                  </a:lnTo>
                  <a:cubicBezTo>
                    <a:pt x="100" y="334"/>
                    <a:pt x="267" y="567"/>
                    <a:pt x="401" y="767"/>
                  </a:cubicBezTo>
                  <a:lnTo>
                    <a:pt x="601" y="1101"/>
                  </a:lnTo>
                  <a:lnTo>
                    <a:pt x="834" y="1435"/>
                  </a:lnTo>
                  <a:cubicBezTo>
                    <a:pt x="901" y="1535"/>
                    <a:pt x="934" y="1635"/>
                    <a:pt x="1001" y="1768"/>
                  </a:cubicBezTo>
                  <a:cubicBezTo>
                    <a:pt x="1034" y="1868"/>
                    <a:pt x="1135" y="1968"/>
                    <a:pt x="1235" y="2035"/>
                  </a:cubicBezTo>
                  <a:cubicBezTo>
                    <a:pt x="1335" y="2068"/>
                    <a:pt x="1468" y="2135"/>
                    <a:pt x="1602" y="2168"/>
                  </a:cubicBezTo>
                  <a:cubicBezTo>
                    <a:pt x="1719" y="2192"/>
                    <a:pt x="1837" y="2216"/>
                    <a:pt x="1967" y="2216"/>
                  </a:cubicBezTo>
                  <a:cubicBezTo>
                    <a:pt x="2021" y="2216"/>
                    <a:pt x="2077" y="2212"/>
                    <a:pt x="2135" y="2202"/>
                  </a:cubicBezTo>
                  <a:lnTo>
                    <a:pt x="2235" y="2135"/>
                  </a:lnTo>
                  <a:cubicBezTo>
                    <a:pt x="2369" y="1835"/>
                    <a:pt x="2335" y="1468"/>
                    <a:pt x="2169" y="1168"/>
                  </a:cubicBezTo>
                  <a:cubicBezTo>
                    <a:pt x="2135" y="1034"/>
                    <a:pt x="2035" y="934"/>
                    <a:pt x="1902" y="868"/>
                  </a:cubicBezTo>
                  <a:cubicBezTo>
                    <a:pt x="1768" y="801"/>
                    <a:pt x="1635" y="734"/>
                    <a:pt x="1535" y="667"/>
                  </a:cubicBezTo>
                  <a:cubicBezTo>
                    <a:pt x="1401" y="601"/>
                    <a:pt x="1301" y="534"/>
                    <a:pt x="1168" y="467"/>
                  </a:cubicBezTo>
                  <a:lnTo>
                    <a:pt x="834" y="300"/>
                  </a:lnTo>
                  <a:cubicBezTo>
                    <a:pt x="567" y="200"/>
                    <a:pt x="334" y="67"/>
                    <a:pt x="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62"/>
            <p:cNvSpPr/>
            <p:nvPr/>
          </p:nvSpPr>
          <p:spPr>
            <a:xfrm>
              <a:off x="2006570" y="1827173"/>
              <a:ext cx="90435" cy="37276"/>
            </a:xfrm>
            <a:custGeom>
              <a:avLst/>
              <a:gdLst/>
              <a:ahLst/>
              <a:cxnLst/>
              <a:rect l="l" t="t" r="r" b="b"/>
              <a:pathLst>
                <a:path w="4971" h="2049" extrusionOk="0">
                  <a:moveTo>
                    <a:pt x="991" y="0"/>
                  </a:moveTo>
                  <a:cubicBezTo>
                    <a:pt x="661" y="0"/>
                    <a:pt x="331" y="24"/>
                    <a:pt x="1" y="47"/>
                  </a:cubicBezTo>
                  <a:lnTo>
                    <a:pt x="34" y="181"/>
                  </a:lnTo>
                  <a:cubicBezTo>
                    <a:pt x="434" y="347"/>
                    <a:pt x="868" y="481"/>
                    <a:pt x="1268" y="648"/>
                  </a:cubicBezTo>
                  <a:cubicBezTo>
                    <a:pt x="1468" y="714"/>
                    <a:pt x="1702" y="814"/>
                    <a:pt x="1869" y="881"/>
                  </a:cubicBezTo>
                  <a:cubicBezTo>
                    <a:pt x="2069" y="981"/>
                    <a:pt x="2269" y="1048"/>
                    <a:pt x="2436" y="1148"/>
                  </a:cubicBezTo>
                  <a:cubicBezTo>
                    <a:pt x="2636" y="1248"/>
                    <a:pt x="2803" y="1382"/>
                    <a:pt x="2969" y="1515"/>
                  </a:cubicBezTo>
                  <a:cubicBezTo>
                    <a:pt x="3069" y="1548"/>
                    <a:pt x="3136" y="1615"/>
                    <a:pt x="3236" y="1682"/>
                  </a:cubicBezTo>
                  <a:cubicBezTo>
                    <a:pt x="3336" y="1715"/>
                    <a:pt x="3403" y="1748"/>
                    <a:pt x="3503" y="1782"/>
                  </a:cubicBezTo>
                  <a:lnTo>
                    <a:pt x="3803" y="1882"/>
                  </a:lnTo>
                  <a:lnTo>
                    <a:pt x="4137" y="1982"/>
                  </a:lnTo>
                  <a:cubicBezTo>
                    <a:pt x="4370" y="2015"/>
                    <a:pt x="4637" y="2049"/>
                    <a:pt x="4871" y="2049"/>
                  </a:cubicBezTo>
                  <a:lnTo>
                    <a:pt x="4971" y="1949"/>
                  </a:lnTo>
                  <a:cubicBezTo>
                    <a:pt x="4904" y="1715"/>
                    <a:pt x="4804" y="1448"/>
                    <a:pt x="4671" y="1215"/>
                  </a:cubicBezTo>
                  <a:cubicBezTo>
                    <a:pt x="4604" y="1115"/>
                    <a:pt x="4504" y="1015"/>
                    <a:pt x="4437" y="948"/>
                  </a:cubicBezTo>
                  <a:lnTo>
                    <a:pt x="4304" y="814"/>
                  </a:lnTo>
                  <a:lnTo>
                    <a:pt x="4170" y="681"/>
                  </a:lnTo>
                  <a:cubicBezTo>
                    <a:pt x="4070" y="614"/>
                    <a:pt x="3970" y="548"/>
                    <a:pt x="3837" y="481"/>
                  </a:cubicBezTo>
                  <a:cubicBezTo>
                    <a:pt x="3737" y="414"/>
                    <a:pt x="3636" y="381"/>
                    <a:pt x="3503" y="347"/>
                  </a:cubicBezTo>
                  <a:cubicBezTo>
                    <a:pt x="3270" y="281"/>
                    <a:pt x="3036" y="247"/>
                    <a:pt x="2803" y="181"/>
                  </a:cubicBezTo>
                  <a:cubicBezTo>
                    <a:pt x="2569" y="147"/>
                    <a:pt x="2336" y="81"/>
                    <a:pt x="2102" y="81"/>
                  </a:cubicBezTo>
                  <a:cubicBezTo>
                    <a:pt x="1869" y="47"/>
                    <a:pt x="1635" y="14"/>
                    <a:pt x="1402" y="14"/>
                  </a:cubicBezTo>
                  <a:cubicBezTo>
                    <a:pt x="1265" y="4"/>
                    <a:pt x="1128" y="0"/>
                    <a:pt x="99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62"/>
            <p:cNvSpPr/>
            <p:nvPr/>
          </p:nvSpPr>
          <p:spPr>
            <a:xfrm>
              <a:off x="1872455" y="1817095"/>
              <a:ext cx="117742" cy="43116"/>
            </a:xfrm>
            <a:custGeom>
              <a:avLst/>
              <a:gdLst/>
              <a:ahLst/>
              <a:cxnLst/>
              <a:rect l="l" t="t" r="r" b="b"/>
              <a:pathLst>
                <a:path w="6472" h="2370" extrusionOk="0">
                  <a:moveTo>
                    <a:pt x="4270" y="1"/>
                  </a:moveTo>
                  <a:cubicBezTo>
                    <a:pt x="4104" y="34"/>
                    <a:pt x="3970" y="68"/>
                    <a:pt x="3837" y="101"/>
                  </a:cubicBezTo>
                  <a:cubicBezTo>
                    <a:pt x="3536" y="201"/>
                    <a:pt x="3270" y="301"/>
                    <a:pt x="3003" y="434"/>
                  </a:cubicBezTo>
                  <a:cubicBezTo>
                    <a:pt x="2736" y="535"/>
                    <a:pt x="2436" y="635"/>
                    <a:pt x="2169" y="768"/>
                  </a:cubicBezTo>
                  <a:lnTo>
                    <a:pt x="1769" y="968"/>
                  </a:lnTo>
                  <a:lnTo>
                    <a:pt x="1402" y="1202"/>
                  </a:lnTo>
                  <a:cubicBezTo>
                    <a:pt x="901" y="1502"/>
                    <a:pt x="434" y="1869"/>
                    <a:pt x="1" y="2269"/>
                  </a:cubicBezTo>
                  <a:lnTo>
                    <a:pt x="67" y="2369"/>
                  </a:lnTo>
                  <a:cubicBezTo>
                    <a:pt x="568" y="2136"/>
                    <a:pt x="1101" y="1936"/>
                    <a:pt x="1635" y="1769"/>
                  </a:cubicBezTo>
                  <a:lnTo>
                    <a:pt x="2035" y="1669"/>
                  </a:lnTo>
                  <a:lnTo>
                    <a:pt x="2469" y="1569"/>
                  </a:lnTo>
                  <a:cubicBezTo>
                    <a:pt x="2736" y="1502"/>
                    <a:pt x="3003" y="1469"/>
                    <a:pt x="3270" y="1402"/>
                  </a:cubicBezTo>
                  <a:cubicBezTo>
                    <a:pt x="3803" y="1335"/>
                    <a:pt x="4337" y="1402"/>
                    <a:pt x="4837" y="1268"/>
                  </a:cubicBezTo>
                  <a:cubicBezTo>
                    <a:pt x="5404" y="1135"/>
                    <a:pt x="5938" y="968"/>
                    <a:pt x="6472" y="735"/>
                  </a:cubicBezTo>
                  <a:lnTo>
                    <a:pt x="6472" y="601"/>
                  </a:lnTo>
                  <a:cubicBezTo>
                    <a:pt x="6338" y="501"/>
                    <a:pt x="6205" y="401"/>
                    <a:pt x="6038" y="334"/>
                  </a:cubicBezTo>
                  <a:lnTo>
                    <a:pt x="5838" y="234"/>
                  </a:lnTo>
                  <a:lnTo>
                    <a:pt x="5605" y="168"/>
                  </a:lnTo>
                  <a:cubicBezTo>
                    <a:pt x="5471" y="101"/>
                    <a:pt x="5304" y="68"/>
                    <a:pt x="5171" y="34"/>
                  </a:cubicBezTo>
                  <a:cubicBezTo>
                    <a:pt x="5004" y="1"/>
                    <a:pt x="4837" y="1"/>
                    <a:pt x="470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62"/>
            <p:cNvSpPr/>
            <p:nvPr/>
          </p:nvSpPr>
          <p:spPr>
            <a:xfrm>
              <a:off x="1992616" y="1731299"/>
              <a:ext cx="86196" cy="24523"/>
            </a:xfrm>
            <a:custGeom>
              <a:avLst/>
              <a:gdLst/>
              <a:ahLst/>
              <a:cxnLst/>
              <a:rect l="l" t="t" r="r" b="b"/>
              <a:pathLst>
                <a:path w="4738" h="1348" extrusionOk="0">
                  <a:moveTo>
                    <a:pt x="3169" y="0"/>
                  </a:moveTo>
                  <a:cubicBezTo>
                    <a:pt x="3112" y="0"/>
                    <a:pt x="3056" y="5"/>
                    <a:pt x="3002" y="13"/>
                  </a:cubicBezTo>
                  <a:cubicBezTo>
                    <a:pt x="2802" y="47"/>
                    <a:pt x="2569" y="80"/>
                    <a:pt x="2369" y="114"/>
                  </a:cubicBezTo>
                  <a:cubicBezTo>
                    <a:pt x="2169" y="147"/>
                    <a:pt x="1968" y="180"/>
                    <a:pt x="1768" y="214"/>
                  </a:cubicBezTo>
                  <a:cubicBezTo>
                    <a:pt x="1568" y="247"/>
                    <a:pt x="1335" y="314"/>
                    <a:pt x="1168" y="347"/>
                  </a:cubicBezTo>
                  <a:cubicBezTo>
                    <a:pt x="768" y="480"/>
                    <a:pt x="367" y="614"/>
                    <a:pt x="0" y="814"/>
                  </a:cubicBezTo>
                  <a:lnTo>
                    <a:pt x="34" y="947"/>
                  </a:lnTo>
                  <a:cubicBezTo>
                    <a:pt x="467" y="947"/>
                    <a:pt x="834" y="947"/>
                    <a:pt x="1235" y="1014"/>
                  </a:cubicBezTo>
                  <a:cubicBezTo>
                    <a:pt x="1401" y="1014"/>
                    <a:pt x="1601" y="1048"/>
                    <a:pt x="1802" y="1081"/>
                  </a:cubicBezTo>
                  <a:cubicBezTo>
                    <a:pt x="2002" y="1081"/>
                    <a:pt x="2169" y="1114"/>
                    <a:pt x="2369" y="1148"/>
                  </a:cubicBezTo>
                  <a:cubicBezTo>
                    <a:pt x="2535" y="1181"/>
                    <a:pt x="2736" y="1214"/>
                    <a:pt x="2902" y="1281"/>
                  </a:cubicBezTo>
                  <a:cubicBezTo>
                    <a:pt x="3103" y="1348"/>
                    <a:pt x="3269" y="1348"/>
                    <a:pt x="3469" y="1348"/>
                  </a:cubicBezTo>
                  <a:cubicBezTo>
                    <a:pt x="3670" y="1348"/>
                    <a:pt x="3870" y="1281"/>
                    <a:pt x="4070" y="1248"/>
                  </a:cubicBezTo>
                  <a:cubicBezTo>
                    <a:pt x="4270" y="1181"/>
                    <a:pt x="4504" y="1081"/>
                    <a:pt x="4704" y="981"/>
                  </a:cubicBezTo>
                  <a:lnTo>
                    <a:pt x="4737" y="847"/>
                  </a:lnTo>
                  <a:cubicBezTo>
                    <a:pt x="4570" y="647"/>
                    <a:pt x="4403" y="480"/>
                    <a:pt x="4203" y="347"/>
                  </a:cubicBezTo>
                  <a:cubicBezTo>
                    <a:pt x="4037" y="214"/>
                    <a:pt x="3836" y="147"/>
                    <a:pt x="3636" y="80"/>
                  </a:cubicBezTo>
                  <a:cubicBezTo>
                    <a:pt x="3490" y="31"/>
                    <a:pt x="3325" y="0"/>
                    <a:pt x="3169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62"/>
            <p:cNvSpPr/>
            <p:nvPr/>
          </p:nvSpPr>
          <p:spPr>
            <a:xfrm>
              <a:off x="1928888" y="1740631"/>
              <a:ext cx="64347" cy="35821"/>
            </a:xfrm>
            <a:custGeom>
              <a:avLst/>
              <a:gdLst/>
              <a:ahLst/>
              <a:cxnLst/>
              <a:rect l="l" t="t" r="r" b="b"/>
              <a:pathLst>
                <a:path w="3537" h="1969" extrusionOk="0">
                  <a:moveTo>
                    <a:pt x="2403" y="1"/>
                  </a:moveTo>
                  <a:cubicBezTo>
                    <a:pt x="2236" y="34"/>
                    <a:pt x="2069" y="101"/>
                    <a:pt x="1902" y="201"/>
                  </a:cubicBezTo>
                  <a:cubicBezTo>
                    <a:pt x="1769" y="301"/>
                    <a:pt x="1635" y="401"/>
                    <a:pt x="1502" y="501"/>
                  </a:cubicBezTo>
                  <a:cubicBezTo>
                    <a:pt x="1368" y="601"/>
                    <a:pt x="1202" y="701"/>
                    <a:pt x="1068" y="801"/>
                  </a:cubicBezTo>
                  <a:cubicBezTo>
                    <a:pt x="935" y="901"/>
                    <a:pt x="835" y="1002"/>
                    <a:pt x="701" y="1135"/>
                  </a:cubicBezTo>
                  <a:cubicBezTo>
                    <a:pt x="434" y="1335"/>
                    <a:pt x="201" y="1602"/>
                    <a:pt x="1" y="1869"/>
                  </a:cubicBezTo>
                  <a:lnTo>
                    <a:pt x="101" y="1969"/>
                  </a:lnTo>
                  <a:cubicBezTo>
                    <a:pt x="401" y="1869"/>
                    <a:pt x="701" y="1769"/>
                    <a:pt x="1035" y="1669"/>
                  </a:cubicBezTo>
                  <a:cubicBezTo>
                    <a:pt x="1168" y="1635"/>
                    <a:pt x="1335" y="1602"/>
                    <a:pt x="1469" y="1569"/>
                  </a:cubicBezTo>
                  <a:cubicBezTo>
                    <a:pt x="1635" y="1535"/>
                    <a:pt x="1769" y="1469"/>
                    <a:pt x="1936" y="1435"/>
                  </a:cubicBezTo>
                  <a:cubicBezTo>
                    <a:pt x="2069" y="1402"/>
                    <a:pt x="2236" y="1368"/>
                    <a:pt x="2403" y="1368"/>
                  </a:cubicBezTo>
                  <a:cubicBezTo>
                    <a:pt x="2536" y="1368"/>
                    <a:pt x="2669" y="1302"/>
                    <a:pt x="2803" y="1235"/>
                  </a:cubicBezTo>
                  <a:cubicBezTo>
                    <a:pt x="2936" y="1135"/>
                    <a:pt x="3070" y="1035"/>
                    <a:pt x="3170" y="901"/>
                  </a:cubicBezTo>
                  <a:cubicBezTo>
                    <a:pt x="3337" y="768"/>
                    <a:pt x="3437" y="601"/>
                    <a:pt x="3537" y="434"/>
                  </a:cubicBezTo>
                  <a:lnTo>
                    <a:pt x="3503" y="301"/>
                  </a:lnTo>
                  <a:cubicBezTo>
                    <a:pt x="3337" y="168"/>
                    <a:pt x="3136" y="101"/>
                    <a:pt x="2936" y="34"/>
                  </a:cubicBezTo>
                  <a:cubicBezTo>
                    <a:pt x="2769" y="1"/>
                    <a:pt x="2569" y="1"/>
                    <a:pt x="240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62"/>
            <p:cNvSpPr/>
            <p:nvPr/>
          </p:nvSpPr>
          <p:spPr>
            <a:xfrm>
              <a:off x="1886408" y="1772796"/>
              <a:ext cx="44317" cy="42498"/>
            </a:xfrm>
            <a:custGeom>
              <a:avLst/>
              <a:gdLst/>
              <a:ahLst/>
              <a:cxnLst/>
              <a:rect l="l" t="t" r="r" b="b"/>
              <a:pathLst>
                <a:path w="2436" h="2336" extrusionOk="0">
                  <a:moveTo>
                    <a:pt x="1802" y="1"/>
                  </a:moveTo>
                  <a:cubicBezTo>
                    <a:pt x="1635" y="1"/>
                    <a:pt x="1502" y="67"/>
                    <a:pt x="1335" y="101"/>
                  </a:cubicBezTo>
                  <a:cubicBezTo>
                    <a:pt x="1202" y="168"/>
                    <a:pt x="1102" y="268"/>
                    <a:pt x="1035" y="401"/>
                  </a:cubicBezTo>
                  <a:cubicBezTo>
                    <a:pt x="968" y="501"/>
                    <a:pt x="901" y="635"/>
                    <a:pt x="801" y="768"/>
                  </a:cubicBezTo>
                  <a:lnTo>
                    <a:pt x="568" y="1102"/>
                  </a:lnTo>
                  <a:cubicBezTo>
                    <a:pt x="501" y="1235"/>
                    <a:pt x="434" y="1335"/>
                    <a:pt x="368" y="1468"/>
                  </a:cubicBezTo>
                  <a:cubicBezTo>
                    <a:pt x="234" y="1702"/>
                    <a:pt x="101" y="1969"/>
                    <a:pt x="1" y="2236"/>
                  </a:cubicBezTo>
                  <a:lnTo>
                    <a:pt x="101" y="2336"/>
                  </a:lnTo>
                  <a:cubicBezTo>
                    <a:pt x="368" y="2202"/>
                    <a:pt x="601" y="2036"/>
                    <a:pt x="835" y="1902"/>
                  </a:cubicBezTo>
                  <a:lnTo>
                    <a:pt x="1168" y="1702"/>
                  </a:lnTo>
                  <a:lnTo>
                    <a:pt x="1502" y="1502"/>
                  </a:lnTo>
                  <a:cubicBezTo>
                    <a:pt x="1602" y="1435"/>
                    <a:pt x="1735" y="1402"/>
                    <a:pt x="1869" y="1335"/>
                  </a:cubicBezTo>
                  <a:cubicBezTo>
                    <a:pt x="1969" y="1302"/>
                    <a:pt x="2069" y="1235"/>
                    <a:pt x="2169" y="1102"/>
                  </a:cubicBezTo>
                  <a:cubicBezTo>
                    <a:pt x="2236" y="1001"/>
                    <a:pt x="2302" y="868"/>
                    <a:pt x="2336" y="735"/>
                  </a:cubicBezTo>
                  <a:cubicBezTo>
                    <a:pt x="2403" y="568"/>
                    <a:pt x="2403" y="368"/>
                    <a:pt x="2436" y="201"/>
                  </a:cubicBezTo>
                  <a:lnTo>
                    <a:pt x="2336" y="101"/>
                  </a:lnTo>
                  <a:cubicBezTo>
                    <a:pt x="2169" y="34"/>
                    <a:pt x="1969" y="1"/>
                    <a:pt x="180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62"/>
            <p:cNvSpPr/>
            <p:nvPr/>
          </p:nvSpPr>
          <p:spPr>
            <a:xfrm>
              <a:off x="1861539" y="1813456"/>
              <a:ext cx="29144" cy="37640"/>
            </a:xfrm>
            <a:custGeom>
              <a:avLst/>
              <a:gdLst/>
              <a:ahLst/>
              <a:cxnLst/>
              <a:rect l="l" t="t" r="r" b="b"/>
              <a:pathLst>
                <a:path w="1602" h="2069" extrusionOk="0">
                  <a:moveTo>
                    <a:pt x="1101" y="1"/>
                  </a:moveTo>
                  <a:cubicBezTo>
                    <a:pt x="1034" y="1"/>
                    <a:pt x="968" y="1"/>
                    <a:pt x="867" y="34"/>
                  </a:cubicBezTo>
                  <a:cubicBezTo>
                    <a:pt x="767" y="34"/>
                    <a:pt x="634" y="101"/>
                    <a:pt x="534" y="167"/>
                  </a:cubicBezTo>
                  <a:cubicBezTo>
                    <a:pt x="434" y="201"/>
                    <a:pt x="367" y="301"/>
                    <a:pt x="334" y="401"/>
                  </a:cubicBezTo>
                  <a:cubicBezTo>
                    <a:pt x="334" y="534"/>
                    <a:pt x="300" y="634"/>
                    <a:pt x="267" y="735"/>
                  </a:cubicBezTo>
                  <a:cubicBezTo>
                    <a:pt x="234" y="835"/>
                    <a:pt x="200" y="935"/>
                    <a:pt x="167" y="1068"/>
                  </a:cubicBezTo>
                  <a:cubicBezTo>
                    <a:pt x="134" y="1168"/>
                    <a:pt x="100" y="1268"/>
                    <a:pt x="67" y="1368"/>
                  </a:cubicBezTo>
                  <a:cubicBezTo>
                    <a:pt x="34" y="1602"/>
                    <a:pt x="0" y="1802"/>
                    <a:pt x="0" y="2035"/>
                  </a:cubicBezTo>
                  <a:lnTo>
                    <a:pt x="100" y="2069"/>
                  </a:lnTo>
                  <a:lnTo>
                    <a:pt x="634" y="1702"/>
                  </a:lnTo>
                  <a:cubicBezTo>
                    <a:pt x="701" y="1635"/>
                    <a:pt x="801" y="1568"/>
                    <a:pt x="867" y="1502"/>
                  </a:cubicBezTo>
                  <a:lnTo>
                    <a:pt x="1101" y="1302"/>
                  </a:lnTo>
                  <a:cubicBezTo>
                    <a:pt x="1201" y="1235"/>
                    <a:pt x="1301" y="1168"/>
                    <a:pt x="1368" y="1135"/>
                  </a:cubicBezTo>
                  <a:cubicBezTo>
                    <a:pt x="1468" y="1101"/>
                    <a:pt x="1535" y="1001"/>
                    <a:pt x="1568" y="901"/>
                  </a:cubicBezTo>
                  <a:cubicBezTo>
                    <a:pt x="1601" y="801"/>
                    <a:pt x="1601" y="668"/>
                    <a:pt x="1601" y="568"/>
                  </a:cubicBezTo>
                  <a:cubicBezTo>
                    <a:pt x="1568" y="501"/>
                    <a:pt x="1568" y="434"/>
                    <a:pt x="1568" y="368"/>
                  </a:cubicBezTo>
                  <a:lnTo>
                    <a:pt x="1535" y="234"/>
                  </a:lnTo>
                  <a:lnTo>
                    <a:pt x="1501" y="167"/>
                  </a:lnTo>
                  <a:lnTo>
                    <a:pt x="1468" y="101"/>
                  </a:lnTo>
                  <a:lnTo>
                    <a:pt x="1368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62"/>
            <p:cNvSpPr/>
            <p:nvPr/>
          </p:nvSpPr>
          <p:spPr>
            <a:xfrm>
              <a:off x="1681906" y="1753585"/>
              <a:ext cx="85578" cy="40478"/>
            </a:xfrm>
            <a:custGeom>
              <a:avLst/>
              <a:gdLst/>
              <a:ahLst/>
              <a:cxnLst/>
              <a:rect l="l" t="t" r="r" b="b"/>
              <a:pathLst>
                <a:path w="4704" h="2225" extrusionOk="0">
                  <a:moveTo>
                    <a:pt x="1080" y="1"/>
                  </a:moveTo>
                  <a:cubicBezTo>
                    <a:pt x="947" y="1"/>
                    <a:pt x="818" y="17"/>
                    <a:pt x="701" y="56"/>
                  </a:cubicBezTo>
                  <a:cubicBezTo>
                    <a:pt x="434" y="89"/>
                    <a:pt x="201" y="189"/>
                    <a:pt x="0" y="356"/>
                  </a:cubicBezTo>
                  <a:lnTo>
                    <a:pt x="0" y="456"/>
                  </a:lnTo>
                  <a:cubicBezTo>
                    <a:pt x="167" y="656"/>
                    <a:pt x="334" y="823"/>
                    <a:pt x="534" y="957"/>
                  </a:cubicBezTo>
                  <a:cubicBezTo>
                    <a:pt x="701" y="1057"/>
                    <a:pt x="901" y="1157"/>
                    <a:pt x="1101" y="1257"/>
                  </a:cubicBezTo>
                  <a:cubicBezTo>
                    <a:pt x="1168" y="1290"/>
                    <a:pt x="1268" y="1324"/>
                    <a:pt x="1368" y="1357"/>
                  </a:cubicBezTo>
                  <a:cubicBezTo>
                    <a:pt x="1468" y="1390"/>
                    <a:pt x="1568" y="1390"/>
                    <a:pt x="1668" y="1390"/>
                  </a:cubicBezTo>
                  <a:cubicBezTo>
                    <a:pt x="1868" y="1424"/>
                    <a:pt x="2069" y="1424"/>
                    <a:pt x="2269" y="1490"/>
                  </a:cubicBezTo>
                  <a:cubicBezTo>
                    <a:pt x="2469" y="1524"/>
                    <a:pt x="2636" y="1557"/>
                    <a:pt x="2836" y="1624"/>
                  </a:cubicBezTo>
                  <a:cubicBezTo>
                    <a:pt x="3036" y="1691"/>
                    <a:pt x="3236" y="1724"/>
                    <a:pt x="3436" y="1791"/>
                  </a:cubicBezTo>
                  <a:cubicBezTo>
                    <a:pt x="3870" y="1924"/>
                    <a:pt x="4237" y="2057"/>
                    <a:pt x="4637" y="2224"/>
                  </a:cubicBezTo>
                  <a:lnTo>
                    <a:pt x="4704" y="2091"/>
                  </a:lnTo>
                  <a:cubicBezTo>
                    <a:pt x="4404" y="1791"/>
                    <a:pt x="4070" y="1490"/>
                    <a:pt x="3736" y="1224"/>
                  </a:cubicBezTo>
                  <a:cubicBezTo>
                    <a:pt x="3536" y="1090"/>
                    <a:pt x="3370" y="957"/>
                    <a:pt x="3169" y="857"/>
                  </a:cubicBezTo>
                  <a:cubicBezTo>
                    <a:pt x="3003" y="723"/>
                    <a:pt x="2802" y="623"/>
                    <a:pt x="2602" y="523"/>
                  </a:cubicBezTo>
                  <a:cubicBezTo>
                    <a:pt x="2402" y="423"/>
                    <a:pt x="2202" y="290"/>
                    <a:pt x="2002" y="189"/>
                  </a:cubicBezTo>
                  <a:cubicBezTo>
                    <a:pt x="1802" y="89"/>
                    <a:pt x="1602" y="23"/>
                    <a:pt x="1368" y="23"/>
                  </a:cubicBezTo>
                  <a:cubicBezTo>
                    <a:pt x="1271" y="9"/>
                    <a:pt x="1175" y="1"/>
                    <a:pt x="10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62"/>
            <p:cNvSpPr/>
            <p:nvPr/>
          </p:nvSpPr>
          <p:spPr>
            <a:xfrm>
              <a:off x="1738958" y="1827646"/>
              <a:ext cx="85578" cy="42261"/>
            </a:xfrm>
            <a:custGeom>
              <a:avLst/>
              <a:gdLst/>
              <a:ahLst/>
              <a:cxnLst/>
              <a:rect l="l" t="t" r="r" b="b"/>
              <a:pathLst>
                <a:path w="4704" h="2323" extrusionOk="0">
                  <a:moveTo>
                    <a:pt x="1112" y="1"/>
                  </a:moveTo>
                  <a:cubicBezTo>
                    <a:pt x="732" y="1"/>
                    <a:pt x="345" y="102"/>
                    <a:pt x="0" y="288"/>
                  </a:cubicBezTo>
                  <a:lnTo>
                    <a:pt x="0" y="422"/>
                  </a:lnTo>
                  <a:cubicBezTo>
                    <a:pt x="167" y="588"/>
                    <a:pt x="367" y="788"/>
                    <a:pt x="534" y="922"/>
                  </a:cubicBezTo>
                  <a:cubicBezTo>
                    <a:pt x="734" y="1055"/>
                    <a:pt x="901" y="1155"/>
                    <a:pt x="1101" y="1255"/>
                  </a:cubicBezTo>
                  <a:cubicBezTo>
                    <a:pt x="1268" y="1322"/>
                    <a:pt x="1468" y="1389"/>
                    <a:pt x="1668" y="1422"/>
                  </a:cubicBezTo>
                  <a:cubicBezTo>
                    <a:pt x="1868" y="1422"/>
                    <a:pt x="2068" y="1456"/>
                    <a:pt x="2268" y="1522"/>
                  </a:cubicBezTo>
                  <a:cubicBezTo>
                    <a:pt x="2468" y="1556"/>
                    <a:pt x="2669" y="1622"/>
                    <a:pt x="2869" y="1689"/>
                  </a:cubicBezTo>
                  <a:cubicBezTo>
                    <a:pt x="3069" y="1722"/>
                    <a:pt x="3269" y="1789"/>
                    <a:pt x="3436" y="1856"/>
                  </a:cubicBezTo>
                  <a:cubicBezTo>
                    <a:pt x="3869" y="1989"/>
                    <a:pt x="4236" y="2123"/>
                    <a:pt x="4637" y="2323"/>
                  </a:cubicBezTo>
                  <a:lnTo>
                    <a:pt x="4703" y="2189"/>
                  </a:lnTo>
                  <a:cubicBezTo>
                    <a:pt x="4403" y="1856"/>
                    <a:pt x="4070" y="1556"/>
                    <a:pt x="3736" y="1289"/>
                  </a:cubicBezTo>
                  <a:cubicBezTo>
                    <a:pt x="3569" y="1155"/>
                    <a:pt x="3369" y="1022"/>
                    <a:pt x="3202" y="922"/>
                  </a:cubicBezTo>
                  <a:cubicBezTo>
                    <a:pt x="3002" y="788"/>
                    <a:pt x="2835" y="688"/>
                    <a:pt x="2635" y="555"/>
                  </a:cubicBezTo>
                  <a:cubicBezTo>
                    <a:pt x="2435" y="455"/>
                    <a:pt x="2235" y="321"/>
                    <a:pt x="2035" y="221"/>
                  </a:cubicBezTo>
                  <a:cubicBezTo>
                    <a:pt x="1868" y="88"/>
                    <a:pt x="1635" y="21"/>
                    <a:pt x="1401" y="21"/>
                  </a:cubicBezTo>
                  <a:cubicBezTo>
                    <a:pt x="1306" y="8"/>
                    <a:pt x="1209" y="1"/>
                    <a:pt x="1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62"/>
            <p:cNvSpPr/>
            <p:nvPr/>
          </p:nvSpPr>
          <p:spPr>
            <a:xfrm>
              <a:off x="1598767" y="1960324"/>
              <a:ext cx="27925" cy="37022"/>
            </a:xfrm>
            <a:custGeom>
              <a:avLst/>
              <a:gdLst/>
              <a:ahLst/>
              <a:cxnLst/>
              <a:rect l="l" t="t" r="r" b="b"/>
              <a:pathLst>
                <a:path w="1535" h="2035" extrusionOk="0">
                  <a:moveTo>
                    <a:pt x="1435" y="0"/>
                  </a:moveTo>
                  <a:cubicBezTo>
                    <a:pt x="1235" y="100"/>
                    <a:pt x="1068" y="200"/>
                    <a:pt x="901" y="334"/>
                  </a:cubicBezTo>
                  <a:lnTo>
                    <a:pt x="634" y="534"/>
                  </a:lnTo>
                  <a:cubicBezTo>
                    <a:pt x="568" y="601"/>
                    <a:pt x="501" y="667"/>
                    <a:pt x="434" y="734"/>
                  </a:cubicBezTo>
                  <a:cubicBezTo>
                    <a:pt x="334" y="801"/>
                    <a:pt x="267" y="867"/>
                    <a:pt x="167" y="934"/>
                  </a:cubicBezTo>
                  <a:cubicBezTo>
                    <a:pt x="67" y="1001"/>
                    <a:pt x="34" y="1101"/>
                    <a:pt x="1" y="1201"/>
                  </a:cubicBezTo>
                  <a:cubicBezTo>
                    <a:pt x="1" y="1301"/>
                    <a:pt x="1" y="1434"/>
                    <a:pt x="34" y="1535"/>
                  </a:cubicBezTo>
                  <a:cubicBezTo>
                    <a:pt x="67" y="1601"/>
                    <a:pt x="101" y="1701"/>
                    <a:pt x="134" y="1768"/>
                  </a:cubicBezTo>
                  <a:lnTo>
                    <a:pt x="167" y="1868"/>
                  </a:lnTo>
                  <a:lnTo>
                    <a:pt x="201" y="1935"/>
                  </a:lnTo>
                  <a:lnTo>
                    <a:pt x="267" y="1968"/>
                  </a:lnTo>
                  <a:lnTo>
                    <a:pt x="367" y="2035"/>
                  </a:lnTo>
                  <a:lnTo>
                    <a:pt x="634" y="2035"/>
                  </a:lnTo>
                  <a:cubicBezTo>
                    <a:pt x="701" y="2035"/>
                    <a:pt x="768" y="2002"/>
                    <a:pt x="834" y="2002"/>
                  </a:cubicBezTo>
                  <a:cubicBezTo>
                    <a:pt x="968" y="1968"/>
                    <a:pt x="1068" y="1901"/>
                    <a:pt x="1135" y="1835"/>
                  </a:cubicBezTo>
                  <a:cubicBezTo>
                    <a:pt x="1201" y="1768"/>
                    <a:pt x="1268" y="1668"/>
                    <a:pt x="1268" y="1601"/>
                  </a:cubicBezTo>
                  <a:cubicBezTo>
                    <a:pt x="1268" y="1501"/>
                    <a:pt x="1268" y="1401"/>
                    <a:pt x="1301" y="1301"/>
                  </a:cubicBezTo>
                  <a:lnTo>
                    <a:pt x="1368" y="1001"/>
                  </a:lnTo>
                  <a:lnTo>
                    <a:pt x="1435" y="701"/>
                  </a:lnTo>
                  <a:cubicBezTo>
                    <a:pt x="1468" y="534"/>
                    <a:pt x="1502" y="334"/>
                    <a:pt x="1535" y="100"/>
                  </a:cubicBezTo>
                  <a:lnTo>
                    <a:pt x="14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62"/>
            <p:cNvSpPr/>
            <p:nvPr/>
          </p:nvSpPr>
          <p:spPr>
            <a:xfrm>
              <a:off x="1657019" y="1883861"/>
              <a:ext cx="69805" cy="42134"/>
            </a:xfrm>
            <a:custGeom>
              <a:avLst/>
              <a:gdLst/>
              <a:ahLst/>
              <a:cxnLst/>
              <a:rect l="l" t="t" r="r" b="b"/>
              <a:pathLst>
                <a:path w="3837" h="2316" extrusionOk="0">
                  <a:moveTo>
                    <a:pt x="3804" y="0"/>
                  </a:moveTo>
                  <a:cubicBezTo>
                    <a:pt x="3437" y="33"/>
                    <a:pt x="3036" y="100"/>
                    <a:pt x="2669" y="167"/>
                  </a:cubicBezTo>
                  <a:cubicBezTo>
                    <a:pt x="2469" y="200"/>
                    <a:pt x="2302" y="267"/>
                    <a:pt x="2102" y="334"/>
                  </a:cubicBezTo>
                  <a:cubicBezTo>
                    <a:pt x="1902" y="367"/>
                    <a:pt x="1735" y="434"/>
                    <a:pt x="1569" y="534"/>
                  </a:cubicBezTo>
                  <a:cubicBezTo>
                    <a:pt x="1368" y="601"/>
                    <a:pt x="1168" y="634"/>
                    <a:pt x="1002" y="734"/>
                  </a:cubicBezTo>
                  <a:cubicBezTo>
                    <a:pt x="801" y="801"/>
                    <a:pt x="635" y="901"/>
                    <a:pt x="501" y="1034"/>
                  </a:cubicBezTo>
                  <a:cubicBezTo>
                    <a:pt x="368" y="1201"/>
                    <a:pt x="234" y="1368"/>
                    <a:pt x="168" y="1535"/>
                  </a:cubicBezTo>
                  <a:cubicBezTo>
                    <a:pt x="68" y="1768"/>
                    <a:pt x="1" y="2002"/>
                    <a:pt x="1" y="2202"/>
                  </a:cubicBezTo>
                  <a:lnTo>
                    <a:pt x="68" y="2302"/>
                  </a:lnTo>
                  <a:cubicBezTo>
                    <a:pt x="136" y="2312"/>
                    <a:pt x="201" y="2316"/>
                    <a:pt x="266" y="2316"/>
                  </a:cubicBezTo>
                  <a:cubicBezTo>
                    <a:pt x="421" y="2316"/>
                    <a:pt x="570" y="2292"/>
                    <a:pt x="735" y="2268"/>
                  </a:cubicBezTo>
                  <a:cubicBezTo>
                    <a:pt x="901" y="2202"/>
                    <a:pt x="1102" y="2168"/>
                    <a:pt x="1268" y="2068"/>
                  </a:cubicBezTo>
                  <a:cubicBezTo>
                    <a:pt x="1435" y="2002"/>
                    <a:pt x="1569" y="1901"/>
                    <a:pt x="1669" y="1768"/>
                  </a:cubicBezTo>
                  <a:cubicBezTo>
                    <a:pt x="1802" y="1635"/>
                    <a:pt x="1936" y="1535"/>
                    <a:pt x="2069" y="1401"/>
                  </a:cubicBezTo>
                  <a:cubicBezTo>
                    <a:pt x="2202" y="1301"/>
                    <a:pt x="2336" y="1168"/>
                    <a:pt x="2469" y="1068"/>
                  </a:cubicBezTo>
                  <a:cubicBezTo>
                    <a:pt x="2636" y="967"/>
                    <a:pt x="2769" y="867"/>
                    <a:pt x="2903" y="767"/>
                  </a:cubicBezTo>
                  <a:cubicBezTo>
                    <a:pt x="3203" y="534"/>
                    <a:pt x="3503" y="334"/>
                    <a:pt x="3837" y="134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62"/>
            <p:cNvSpPr/>
            <p:nvPr/>
          </p:nvSpPr>
          <p:spPr>
            <a:xfrm>
              <a:off x="1782038" y="1863977"/>
              <a:ext cx="41897" cy="23996"/>
            </a:xfrm>
            <a:custGeom>
              <a:avLst/>
              <a:gdLst/>
              <a:ahLst/>
              <a:cxnLst/>
              <a:rect l="l" t="t" r="r" b="b"/>
              <a:pathLst>
                <a:path w="2303" h="1319" extrusionOk="0">
                  <a:moveTo>
                    <a:pt x="751" y="1"/>
                  </a:moveTo>
                  <a:cubicBezTo>
                    <a:pt x="701" y="1"/>
                    <a:pt x="651" y="9"/>
                    <a:pt x="601" y="26"/>
                  </a:cubicBezTo>
                  <a:cubicBezTo>
                    <a:pt x="467" y="59"/>
                    <a:pt x="367" y="126"/>
                    <a:pt x="301" y="226"/>
                  </a:cubicBezTo>
                  <a:cubicBezTo>
                    <a:pt x="234" y="259"/>
                    <a:pt x="201" y="326"/>
                    <a:pt x="134" y="359"/>
                  </a:cubicBezTo>
                  <a:lnTo>
                    <a:pt x="67" y="493"/>
                  </a:lnTo>
                  <a:lnTo>
                    <a:pt x="34" y="526"/>
                  </a:lnTo>
                  <a:lnTo>
                    <a:pt x="0" y="593"/>
                  </a:lnTo>
                  <a:lnTo>
                    <a:pt x="0" y="726"/>
                  </a:lnTo>
                  <a:lnTo>
                    <a:pt x="34" y="793"/>
                  </a:lnTo>
                  <a:lnTo>
                    <a:pt x="67" y="860"/>
                  </a:lnTo>
                  <a:lnTo>
                    <a:pt x="134" y="960"/>
                  </a:lnTo>
                  <a:cubicBezTo>
                    <a:pt x="201" y="993"/>
                    <a:pt x="234" y="1060"/>
                    <a:pt x="301" y="1093"/>
                  </a:cubicBezTo>
                  <a:cubicBezTo>
                    <a:pt x="367" y="1193"/>
                    <a:pt x="467" y="1260"/>
                    <a:pt x="567" y="1293"/>
                  </a:cubicBezTo>
                  <a:cubicBezTo>
                    <a:pt x="601" y="1310"/>
                    <a:pt x="643" y="1318"/>
                    <a:pt x="688" y="1318"/>
                  </a:cubicBezTo>
                  <a:cubicBezTo>
                    <a:pt x="734" y="1318"/>
                    <a:pt x="784" y="1310"/>
                    <a:pt x="834" y="1293"/>
                  </a:cubicBezTo>
                  <a:cubicBezTo>
                    <a:pt x="934" y="1260"/>
                    <a:pt x="1034" y="1227"/>
                    <a:pt x="1101" y="1193"/>
                  </a:cubicBezTo>
                  <a:lnTo>
                    <a:pt x="1401" y="1126"/>
                  </a:lnTo>
                  <a:lnTo>
                    <a:pt x="1668" y="1060"/>
                  </a:lnTo>
                  <a:lnTo>
                    <a:pt x="2269" y="893"/>
                  </a:lnTo>
                  <a:lnTo>
                    <a:pt x="2302" y="760"/>
                  </a:lnTo>
                  <a:cubicBezTo>
                    <a:pt x="2135" y="626"/>
                    <a:pt x="1968" y="493"/>
                    <a:pt x="1768" y="426"/>
                  </a:cubicBezTo>
                  <a:lnTo>
                    <a:pt x="1468" y="259"/>
                  </a:lnTo>
                  <a:cubicBezTo>
                    <a:pt x="1401" y="226"/>
                    <a:pt x="1301" y="192"/>
                    <a:pt x="1201" y="159"/>
                  </a:cubicBezTo>
                  <a:cubicBezTo>
                    <a:pt x="1101" y="126"/>
                    <a:pt x="1001" y="59"/>
                    <a:pt x="901" y="26"/>
                  </a:cubicBezTo>
                  <a:cubicBezTo>
                    <a:pt x="851" y="9"/>
                    <a:pt x="801" y="1"/>
                    <a:pt x="7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62"/>
            <p:cNvSpPr/>
            <p:nvPr/>
          </p:nvSpPr>
          <p:spPr>
            <a:xfrm>
              <a:off x="1668553" y="2007042"/>
              <a:ext cx="27944" cy="80738"/>
            </a:xfrm>
            <a:custGeom>
              <a:avLst/>
              <a:gdLst/>
              <a:ahLst/>
              <a:cxnLst/>
              <a:rect l="l" t="t" r="r" b="b"/>
              <a:pathLst>
                <a:path w="1536" h="4438" extrusionOk="0">
                  <a:moveTo>
                    <a:pt x="1435" y="1"/>
                  </a:moveTo>
                  <a:cubicBezTo>
                    <a:pt x="1168" y="301"/>
                    <a:pt x="935" y="634"/>
                    <a:pt x="768" y="968"/>
                  </a:cubicBezTo>
                  <a:cubicBezTo>
                    <a:pt x="668" y="1135"/>
                    <a:pt x="568" y="1335"/>
                    <a:pt x="501" y="1502"/>
                  </a:cubicBezTo>
                  <a:cubicBezTo>
                    <a:pt x="401" y="1702"/>
                    <a:pt x="334" y="1902"/>
                    <a:pt x="301" y="2102"/>
                  </a:cubicBezTo>
                  <a:cubicBezTo>
                    <a:pt x="234" y="2269"/>
                    <a:pt x="134" y="2469"/>
                    <a:pt x="67" y="2669"/>
                  </a:cubicBezTo>
                  <a:cubicBezTo>
                    <a:pt x="1" y="2836"/>
                    <a:pt x="1" y="3069"/>
                    <a:pt x="1" y="3270"/>
                  </a:cubicBezTo>
                  <a:cubicBezTo>
                    <a:pt x="34" y="3470"/>
                    <a:pt x="101" y="3670"/>
                    <a:pt x="167" y="3837"/>
                  </a:cubicBezTo>
                  <a:cubicBezTo>
                    <a:pt x="267" y="4070"/>
                    <a:pt x="368" y="4270"/>
                    <a:pt x="534" y="4437"/>
                  </a:cubicBezTo>
                  <a:lnTo>
                    <a:pt x="668" y="4437"/>
                  </a:lnTo>
                  <a:cubicBezTo>
                    <a:pt x="835" y="4270"/>
                    <a:pt x="968" y="4104"/>
                    <a:pt x="1068" y="3903"/>
                  </a:cubicBezTo>
                  <a:cubicBezTo>
                    <a:pt x="1168" y="3703"/>
                    <a:pt x="1235" y="3536"/>
                    <a:pt x="1302" y="3336"/>
                  </a:cubicBezTo>
                  <a:cubicBezTo>
                    <a:pt x="1368" y="3170"/>
                    <a:pt x="1368" y="3003"/>
                    <a:pt x="1335" y="2803"/>
                  </a:cubicBezTo>
                  <a:cubicBezTo>
                    <a:pt x="1335" y="2636"/>
                    <a:pt x="1302" y="2436"/>
                    <a:pt x="1302" y="2269"/>
                  </a:cubicBezTo>
                  <a:cubicBezTo>
                    <a:pt x="1302" y="2069"/>
                    <a:pt x="1302" y="1902"/>
                    <a:pt x="1335" y="1702"/>
                  </a:cubicBezTo>
                  <a:cubicBezTo>
                    <a:pt x="1368" y="1535"/>
                    <a:pt x="1368" y="1368"/>
                    <a:pt x="1368" y="1168"/>
                  </a:cubicBezTo>
                  <a:cubicBezTo>
                    <a:pt x="1402" y="801"/>
                    <a:pt x="1468" y="434"/>
                    <a:pt x="1535" y="34"/>
                  </a:cubicBezTo>
                  <a:lnTo>
                    <a:pt x="1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62"/>
            <p:cNvSpPr/>
            <p:nvPr/>
          </p:nvSpPr>
          <p:spPr>
            <a:xfrm>
              <a:off x="1855463" y="1658711"/>
              <a:ext cx="27325" cy="81339"/>
            </a:xfrm>
            <a:custGeom>
              <a:avLst/>
              <a:gdLst/>
              <a:ahLst/>
              <a:cxnLst/>
              <a:rect l="l" t="t" r="r" b="b"/>
              <a:pathLst>
                <a:path w="1502" h="4471" extrusionOk="0">
                  <a:moveTo>
                    <a:pt x="1201" y="1"/>
                  </a:moveTo>
                  <a:cubicBezTo>
                    <a:pt x="1001" y="134"/>
                    <a:pt x="801" y="267"/>
                    <a:pt x="634" y="434"/>
                  </a:cubicBezTo>
                  <a:cubicBezTo>
                    <a:pt x="501" y="568"/>
                    <a:pt x="368" y="734"/>
                    <a:pt x="267" y="935"/>
                  </a:cubicBezTo>
                  <a:cubicBezTo>
                    <a:pt x="167" y="1101"/>
                    <a:pt x="101" y="1302"/>
                    <a:pt x="101" y="1502"/>
                  </a:cubicBezTo>
                  <a:cubicBezTo>
                    <a:pt x="101" y="1702"/>
                    <a:pt x="101" y="1902"/>
                    <a:pt x="34" y="2102"/>
                  </a:cubicBezTo>
                  <a:cubicBezTo>
                    <a:pt x="1" y="2302"/>
                    <a:pt x="34" y="2536"/>
                    <a:pt x="1" y="2703"/>
                  </a:cubicBezTo>
                  <a:cubicBezTo>
                    <a:pt x="1" y="2903"/>
                    <a:pt x="1" y="3136"/>
                    <a:pt x="34" y="3303"/>
                  </a:cubicBezTo>
                  <a:cubicBezTo>
                    <a:pt x="101" y="3703"/>
                    <a:pt x="167" y="4104"/>
                    <a:pt x="267" y="4470"/>
                  </a:cubicBezTo>
                  <a:lnTo>
                    <a:pt x="401" y="4470"/>
                  </a:lnTo>
                  <a:cubicBezTo>
                    <a:pt x="501" y="4070"/>
                    <a:pt x="601" y="3703"/>
                    <a:pt x="701" y="3370"/>
                  </a:cubicBezTo>
                  <a:cubicBezTo>
                    <a:pt x="734" y="3170"/>
                    <a:pt x="801" y="3003"/>
                    <a:pt x="868" y="2836"/>
                  </a:cubicBezTo>
                  <a:cubicBezTo>
                    <a:pt x="935" y="2669"/>
                    <a:pt x="1001" y="2502"/>
                    <a:pt x="1068" y="2336"/>
                  </a:cubicBezTo>
                  <a:cubicBezTo>
                    <a:pt x="1135" y="2135"/>
                    <a:pt x="1235" y="2002"/>
                    <a:pt x="1302" y="1835"/>
                  </a:cubicBezTo>
                  <a:cubicBezTo>
                    <a:pt x="1402" y="1668"/>
                    <a:pt x="1468" y="1502"/>
                    <a:pt x="1468" y="1302"/>
                  </a:cubicBezTo>
                  <a:cubicBezTo>
                    <a:pt x="1502" y="1135"/>
                    <a:pt x="1502" y="935"/>
                    <a:pt x="1468" y="734"/>
                  </a:cubicBezTo>
                  <a:cubicBezTo>
                    <a:pt x="1468" y="501"/>
                    <a:pt x="1402" y="267"/>
                    <a:pt x="1335" y="67"/>
                  </a:cubicBezTo>
                  <a:lnTo>
                    <a:pt x="1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62"/>
            <p:cNvSpPr/>
            <p:nvPr/>
          </p:nvSpPr>
          <p:spPr>
            <a:xfrm>
              <a:off x="1755950" y="1943332"/>
              <a:ext cx="38241" cy="92855"/>
            </a:xfrm>
            <a:custGeom>
              <a:avLst/>
              <a:gdLst/>
              <a:ahLst/>
              <a:cxnLst/>
              <a:rect l="l" t="t" r="r" b="b"/>
              <a:pathLst>
                <a:path w="2102" h="5104" extrusionOk="0">
                  <a:moveTo>
                    <a:pt x="2001" y="0"/>
                  </a:moveTo>
                  <a:cubicBezTo>
                    <a:pt x="1701" y="334"/>
                    <a:pt x="1401" y="701"/>
                    <a:pt x="1134" y="1068"/>
                  </a:cubicBezTo>
                  <a:cubicBezTo>
                    <a:pt x="1001" y="1268"/>
                    <a:pt x="901" y="1468"/>
                    <a:pt x="767" y="1668"/>
                  </a:cubicBezTo>
                  <a:cubicBezTo>
                    <a:pt x="667" y="1868"/>
                    <a:pt x="567" y="2102"/>
                    <a:pt x="467" y="2302"/>
                  </a:cubicBezTo>
                  <a:cubicBezTo>
                    <a:pt x="367" y="2535"/>
                    <a:pt x="267" y="2735"/>
                    <a:pt x="167" y="2969"/>
                  </a:cubicBezTo>
                  <a:cubicBezTo>
                    <a:pt x="67" y="3169"/>
                    <a:pt x="0" y="3403"/>
                    <a:pt x="0" y="3669"/>
                  </a:cubicBezTo>
                  <a:cubicBezTo>
                    <a:pt x="0" y="3903"/>
                    <a:pt x="33" y="4136"/>
                    <a:pt x="100" y="4370"/>
                  </a:cubicBezTo>
                  <a:cubicBezTo>
                    <a:pt x="167" y="4637"/>
                    <a:pt x="267" y="4870"/>
                    <a:pt x="434" y="5104"/>
                  </a:cubicBezTo>
                  <a:lnTo>
                    <a:pt x="567" y="5104"/>
                  </a:lnTo>
                  <a:cubicBezTo>
                    <a:pt x="734" y="4904"/>
                    <a:pt x="867" y="4703"/>
                    <a:pt x="967" y="4470"/>
                  </a:cubicBezTo>
                  <a:cubicBezTo>
                    <a:pt x="1067" y="4270"/>
                    <a:pt x="1168" y="4070"/>
                    <a:pt x="1268" y="3870"/>
                  </a:cubicBezTo>
                  <a:cubicBezTo>
                    <a:pt x="1301" y="3769"/>
                    <a:pt x="1301" y="3669"/>
                    <a:pt x="1334" y="3569"/>
                  </a:cubicBezTo>
                  <a:cubicBezTo>
                    <a:pt x="1368" y="3469"/>
                    <a:pt x="1368" y="3369"/>
                    <a:pt x="1368" y="3269"/>
                  </a:cubicBezTo>
                  <a:cubicBezTo>
                    <a:pt x="1368" y="3036"/>
                    <a:pt x="1401" y="2835"/>
                    <a:pt x="1434" y="2602"/>
                  </a:cubicBezTo>
                  <a:cubicBezTo>
                    <a:pt x="1468" y="2402"/>
                    <a:pt x="1501" y="2202"/>
                    <a:pt x="1568" y="1968"/>
                  </a:cubicBezTo>
                  <a:cubicBezTo>
                    <a:pt x="1601" y="1768"/>
                    <a:pt x="1635" y="1568"/>
                    <a:pt x="1701" y="1334"/>
                  </a:cubicBezTo>
                  <a:cubicBezTo>
                    <a:pt x="1801" y="934"/>
                    <a:pt x="1968" y="500"/>
                    <a:pt x="2102" y="67"/>
                  </a:cubicBezTo>
                  <a:lnTo>
                    <a:pt x="20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62"/>
            <p:cNvSpPr/>
            <p:nvPr/>
          </p:nvSpPr>
          <p:spPr>
            <a:xfrm>
              <a:off x="1840290" y="2026472"/>
              <a:ext cx="32183" cy="111666"/>
            </a:xfrm>
            <a:custGeom>
              <a:avLst/>
              <a:gdLst/>
              <a:ahLst/>
              <a:cxnLst/>
              <a:rect l="l" t="t" r="r" b="b"/>
              <a:pathLst>
                <a:path w="1769" h="6138" extrusionOk="0">
                  <a:moveTo>
                    <a:pt x="34" y="0"/>
                  </a:moveTo>
                  <a:cubicBezTo>
                    <a:pt x="1" y="534"/>
                    <a:pt x="1" y="1067"/>
                    <a:pt x="34" y="1601"/>
                  </a:cubicBezTo>
                  <a:cubicBezTo>
                    <a:pt x="34" y="1868"/>
                    <a:pt x="67" y="2135"/>
                    <a:pt x="67" y="2402"/>
                  </a:cubicBezTo>
                  <a:cubicBezTo>
                    <a:pt x="101" y="2669"/>
                    <a:pt x="134" y="2935"/>
                    <a:pt x="167" y="3202"/>
                  </a:cubicBezTo>
                  <a:cubicBezTo>
                    <a:pt x="234" y="3469"/>
                    <a:pt x="234" y="3736"/>
                    <a:pt x="268" y="4036"/>
                  </a:cubicBezTo>
                  <a:cubicBezTo>
                    <a:pt x="301" y="4303"/>
                    <a:pt x="368" y="4570"/>
                    <a:pt x="501" y="4803"/>
                  </a:cubicBezTo>
                  <a:cubicBezTo>
                    <a:pt x="601" y="5070"/>
                    <a:pt x="735" y="5304"/>
                    <a:pt x="901" y="5537"/>
                  </a:cubicBezTo>
                  <a:cubicBezTo>
                    <a:pt x="1068" y="5771"/>
                    <a:pt x="1302" y="5971"/>
                    <a:pt x="1535" y="6138"/>
                  </a:cubicBezTo>
                  <a:lnTo>
                    <a:pt x="1669" y="6104"/>
                  </a:lnTo>
                  <a:cubicBezTo>
                    <a:pt x="1735" y="5838"/>
                    <a:pt x="1769" y="5537"/>
                    <a:pt x="1769" y="5237"/>
                  </a:cubicBezTo>
                  <a:cubicBezTo>
                    <a:pt x="1769" y="4970"/>
                    <a:pt x="1769" y="4703"/>
                    <a:pt x="1702" y="4437"/>
                  </a:cubicBezTo>
                  <a:cubicBezTo>
                    <a:pt x="1669" y="4203"/>
                    <a:pt x="1602" y="3936"/>
                    <a:pt x="1502" y="3703"/>
                  </a:cubicBezTo>
                  <a:cubicBezTo>
                    <a:pt x="1368" y="3469"/>
                    <a:pt x="1268" y="3236"/>
                    <a:pt x="1168" y="2969"/>
                  </a:cubicBezTo>
                  <a:cubicBezTo>
                    <a:pt x="1068" y="2735"/>
                    <a:pt x="1001" y="2502"/>
                    <a:pt x="901" y="2235"/>
                  </a:cubicBezTo>
                  <a:cubicBezTo>
                    <a:pt x="835" y="2001"/>
                    <a:pt x="735" y="1735"/>
                    <a:pt x="634" y="1501"/>
                  </a:cubicBezTo>
                  <a:cubicBezTo>
                    <a:pt x="468" y="1001"/>
                    <a:pt x="301" y="50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62"/>
            <p:cNvSpPr/>
            <p:nvPr/>
          </p:nvSpPr>
          <p:spPr>
            <a:xfrm>
              <a:off x="1963490" y="2036787"/>
              <a:ext cx="24887" cy="76481"/>
            </a:xfrm>
            <a:custGeom>
              <a:avLst/>
              <a:gdLst/>
              <a:ahLst/>
              <a:cxnLst/>
              <a:rect l="l" t="t" r="r" b="b"/>
              <a:pathLst>
                <a:path w="1368" h="4204" extrusionOk="0">
                  <a:moveTo>
                    <a:pt x="400" y="0"/>
                  </a:moveTo>
                  <a:lnTo>
                    <a:pt x="267" y="33"/>
                  </a:lnTo>
                  <a:lnTo>
                    <a:pt x="134" y="2135"/>
                  </a:lnTo>
                  <a:cubicBezTo>
                    <a:pt x="100" y="2335"/>
                    <a:pt x="67" y="2502"/>
                    <a:pt x="34" y="2669"/>
                  </a:cubicBezTo>
                  <a:cubicBezTo>
                    <a:pt x="0" y="2835"/>
                    <a:pt x="0" y="3002"/>
                    <a:pt x="34" y="3202"/>
                  </a:cubicBezTo>
                  <a:cubicBezTo>
                    <a:pt x="67" y="3369"/>
                    <a:pt x="167" y="3536"/>
                    <a:pt x="234" y="3703"/>
                  </a:cubicBezTo>
                  <a:cubicBezTo>
                    <a:pt x="367" y="3903"/>
                    <a:pt x="501" y="4070"/>
                    <a:pt x="667" y="4203"/>
                  </a:cubicBezTo>
                  <a:lnTo>
                    <a:pt x="801" y="4203"/>
                  </a:lnTo>
                  <a:cubicBezTo>
                    <a:pt x="934" y="4070"/>
                    <a:pt x="1068" y="3870"/>
                    <a:pt x="1168" y="3669"/>
                  </a:cubicBezTo>
                  <a:cubicBezTo>
                    <a:pt x="1268" y="3503"/>
                    <a:pt x="1301" y="3336"/>
                    <a:pt x="1334" y="3136"/>
                  </a:cubicBezTo>
                  <a:cubicBezTo>
                    <a:pt x="1368" y="2936"/>
                    <a:pt x="1368" y="2769"/>
                    <a:pt x="1301" y="2602"/>
                  </a:cubicBezTo>
                  <a:cubicBezTo>
                    <a:pt x="1268" y="2402"/>
                    <a:pt x="1201" y="2235"/>
                    <a:pt x="1134" y="2068"/>
                  </a:cubicBezTo>
                  <a:cubicBezTo>
                    <a:pt x="1101" y="1868"/>
                    <a:pt x="1068" y="1701"/>
                    <a:pt x="1001" y="1535"/>
                  </a:cubicBezTo>
                  <a:cubicBezTo>
                    <a:pt x="968" y="1334"/>
                    <a:pt x="901" y="1168"/>
                    <a:pt x="834" y="1001"/>
                  </a:cubicBezTo>
                  <a:cubicBezTo>
                    <a:pt x="701" y="667"/>
                    <a:pt x="567" y="334"/>
                    <a:pt x="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62"/>
            <p:cNvSpPr/>
            <p:nvPr/>
          </p:nvSpPr>
          <p:spPr>
            <a:xfrm>
              <a:off x="1862140" y="1891738"/>
              <a:ext cx="58271" cy="46136"/>
            </a:xfrm>
            <a:custGeom>
              <a:avLst/>
              <a:gdLst/>
              <a:ahLst/>
              <a:cxnLst/>
              <a:rect l="l" t="t" r="r" b="b"/>
              <a:pathLst>
                <a:path w="3203" h="2536" extrusionOk="0">
                  <a:moveTo>
                    <a:pt x="34" y="1"/>
                  </a:moveTo>
                  <a:lnTo>
                    <a:pt x="1" y="101"/>
                  </a:lnTo>
                  <a:cubicBezTo>
                    <a:pt x="267" y="301"/>
                    <a:pt x="501" y="534"/>
                    <a:pt x="701" y="801"/>
                  </a:cubicBezTo>
                  <a:cubicBezTo>
                    <a:pt x="834" y="901"/>
                    <a:pt x="935" y="1035"/>
                    <a:pt x="1035" y="1135"/>
                  </a:cubicBezTo>
                  <a:cubicBezTo>
                    <a:pt x="1135" y="1268"/>
                    <a:pt x="1268" y="1368"/>
                    <a:pt x="1368" y="1502"/>
                  </a:cubicBezTo>
                  <a:cubicBezTo>
                    <a:pt x="1468" y="1635"/>
                    <a:pt x="1568" y="1769"/>
                    <a:pt x="1635" y="1902"/>
                  </a:cubicBezTo>
                  <a:cubicBezTo>
                    <a:pt x="1735" y="2036"/>
                    <a:pt x="1835" y="2169"/>
                    <a:pt x="1969" y="2236"/>
                  </a:cubicBezTo>
                  <a:cubicBezTo>
                    <a:pt x="2135" y="2336"/>
                    <a:pt x="2269" y="2402"/>
                    <a:pt x="2436" y="2436"/>
                  </a:cubicBezTo>
                  <a:cubicBezTo>
                    <a:pt x="2636" y="2503"/>
                    <a:pt x="2836" y="2536"/>
                    <a:pt x="3069" y="2536"/>
                  </a:cubicBezTo>
                  <a:lnTo>
                    <a:pt x="3136" y="2469"/>
                  </a:lnTo>
                  <a:cubicBezTo>
                    <a:pt x="3203" y="2069"/>
                    <a:pt x="3103" y="1635"/>
                    <a:pt x="2869" y="1335"/>
                  </a:cubicBezTo>
                  <a:cubicBezTo>
                    <a:pt x="2769" y="1168"/>
                    <a:pt x="2636" y="1035"/>
                    <a:pt x="2469" y="968"/>
                  </a:cubicBezTo>
                  <a:cubicBezTo>
                    <a:pt x="2336" y="868"/>
                    <a:pt x="2169" y="801"/>
                    <a:pt x="2002" y="735"/>
                  </a:cubicBezTo>
                  <a:cubicBezTo>
                    <a:pt x="1869" y="635"/>
                    <a:pt x="1702" y="534"/>
                    <a:pt x="1535" y="468"/>
                  </a:cubicBezTo>
                  <a:cubicBezTo>
                    <a:pt x="1402" y="401"/>
                    <a:pt x="1235" y="334"/>
                    <a:pt x="1068" y="268"/>
                  </a:cubicBezTo>
                  <a:cubicBezTo>
                    <a:pt x="734" y="134"/>
                    <a:pt x="401" y="34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62"/>
            <p:cNvSpPr/>
            <p:nvPr/>
          </p:nvSpPr>
          <p:spPr>
            <a:xfrm>
              <a:off x="1821479" y="1755804"/>
              <a:ext cx="25506" cy="95292"/>
            </a:xfrm>
            <a:custGeom>
              <a:avLst/>
              <a:gdLst/>
              <a:ahLst/>
              <a:cxnLst/>
              <a:rect l="l" t="t" r="r" b="b"/>
              <a:pathLst>
                <a:path w="1402" h="5238" extrusionOk="0">
                  <a:moveTo>
                    <a:pt x="267" y="1"/>
                  </a:moveTo>
                  <a:lnTo>
                    <a:pt x="167" y="67"/>
                  </a:lnTo>
                  <a:cubicBezTo>
                    <a:pt x="67" y="301"/>
                    <a:pt x="34" y="534"/>
                    <a:pt x="1" y="801"/>
                  </a:cubicBezTo>
                  <a:cubicBezTo>
                    <a:pt x="1" y="1035"/>
                    <a:pt x="1" y="1235"/>
                    <a:pt x="1" y="1468"/>
                  </a:cubicBezTo>
                  <a:cubicBezTo>
                    <a:pt x="34" y="1669"/>
                    <a:pt x="67" y="1869"/>
                    <a:pt x="167" y="2069"/>
                  </a:cubicBezTo>
                  <a:cubicBezTo>
                    <a:pt x="267" y="2269"/>
                    <a:pt x="334" y="2469"/>
                    <a:pt x="401" y="2669"/>
                  </a:cubicBezTo>
                  <a:cubicBezTo>
                    <a:pt x="468" y="2869"/>
                    <a:pt x="501" y="3070"/>
                    <a:pt x="568" y="3270"/>
                  </a:cubicBezTo>
                  <a:cubicBezTo>
                    <a:pt x="601" y="3470"/>
                    <a:pt x="668" y="3703"/>
                    <a:pt x="701" y="3904"/>
                  </a:cubicBezTo>
                  <a:cubicBezTo>
                    <a:pt x="801" y="4337"/>
                    <a:pt x="868" y="4771"/>
                    <a:pt x="901" y="5204"/>
                  </a:cubicBezTo>
                  <a:lnTo>
                    <a:pt x="1035" y="5238"/>
                  </a:lnTo>
                  <a:cubicBezTo>
                    <a:pt x="1168" y="4804"/>
                    <a:pt x="1268" y="4337"/>
                    <a:pt x="1335" y="3904"/>
                  </a:cubicBezTo>
                  <a:cubicBezTo>
                    <a:pt x="1368" y="3670"/>
                    <a:pt x="1402" y="3437"/>
                    <a:pt x="1402" y="3203"/>
                  </a:cubicBezTo>
                  <a:lnTo>
                    <a:pt x="1402" y="2503"/>
                  </a:lnTo>
                  <a:lnTo>
                    <a:pt x="1402" y="1802"/>
                  </a:lnTo>
                  <a:cubicBezTo>
                    <a:pt x="1402" y="1569"/>
                    <a:pt x="1335" y="1335"/>
                    <a:pt x="1235" y="1135"/>
                  </a:cubicBezTo>
                  <a:cubicBezTo>
                    <a:pt x="1035" y="668"/>
                    <a:pt x="701" y="268"/>
                    <a:pt x="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62"/>
            <p:cNvSpPr/>
            <p:nvPr/>
          </p:nvSpPr>
          <p:spPr>
            <a:xfrm>
              <a:off x="1984721" y="1907529"/>
              <a:ext cx="55851" cy="55833"/>
            </a:xfrm>
            <a:custGeom>
              <a:avLst/>
              <a:gdLst/>
              <a:ahLst/>
              <a:cxnLst/>
              <a:rect l="l" t="t" r="r" b="b"/>
              <a:pathLst>
                <a:path w="3070" h="3069" extrusionOk="0">
                  <a:moveTo>
                    <a:pt x="67" y="0"/>
                  </a:moveTo>
                  <a:lnTo>
                    <a:pt x="1" y="100"/>
                  </a:lnTo>
                  <a:cubicBezTo>
                    <a:pt x="234" y="400"/>
                    <a:pt x="468" y="667"/>
                    <a:pt x="668" y="934"/>
                  </a:cubicBezTo>
                  <a:cubicBezTo>
                    <a:pt x="768" y="1067"/>
                    <a:pt x="868" y="1201"/>
                    <a:pt x="968" y="1368"/>
                  </a:cubicBezTo>
                  <a:cubicBezTo>
                    <a:pt x="1068" y="1501"/>
                    <a:pt x="1168" y="1635"/>
                    <a:pt x="1268" y="1768"/>
                  </a:cubicBezTo>
                  <a:cubicBezTo>
                    <a:pt x="1368" y="1901"/>
                    <a:pt x="1468" y="2068"/>
                    <a:pt x="1535" y="2235"/>
                  </a:cubicBezTo>
                  <a:cubicBezTo>
                    <a:pt x="1602" y="2368"/>
                    <a:pt x="1702" y="2502"/>
                    <a:pt x="1835" y="2602"/>
                  </a:cubicBezTo>
                  <a:cubicBezTo>
                    <a:pt x="2002" y="2702"/>
                    <a:pt x="2136" y="2802"/>
                    <a:pt x="2302" y="2902"/>
                  </a:cubicBezTo>
                  <a:cubicBezTo>
                    <a:pt x="2502" y="2969"/>
                    <a:pt x="2703" y="3036"/>
                    <a:pt x="2936" y="3069"/>
                  </a:cubicBezTo>
                  <a:lnTo>
                    <a:pt x="3036" y="3002"/>
                  </a:lnTo>
                  <a:cubicBezTo>
                    <a:pt x="3070" y="2802"/>
                    <a:pt x="3070" y="2569"/>
                    <a:pt x="3036" y="2335"/>
                  </a:cubicBezTo>
                  <a:cubicBezTo>
                    <a:pt x="3003" y="2135"/>
                    <a:pt x="2936" y="1968"/>
                    <a:pt x="2836" y="1801"/>
                  </a:cubicBezTo>
                  <a:cubicBezTo>
                    <a:pt x="2769" y="1635"/>
                    <a:pt x="2636" y="1468"/>
                    <a:pt x="2469" y="1368"/>
                  </a:cubicBezTo>
                  <a:cubicBezTo>
                    <a:pt x="2336" y="1268"/>
                    <a:pt x="2169" y="1168"/>
                    <a:pt x="2002" y="1067"/>
                  </a:cubicBezTo>
                  <a:cubicBezTo>
                    <a:pt x="1869" y="934"/>
                    <a:pt x="1702" y="834"/>
                    <a:pt x="1568" y="734"/>
                  </a:cubicBezTo>
                  <a:cubicBezTo>
                    <a:pt x="1402" y="634"/>
                    <a:pt x="1235" y="534"/>
                    <a:pt x="1068" y="434"/>
                  </a:cubicBezTo>
                  <a:cubicBezTo>
                    <a:pt x="768" y="267"/>
                    <a:pt x="434" y="100"/>
                    <a:pt x="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62"/>
            <p:cNvSpPr/>
            <p:nvPr/>
          </p:nvSpPr>
          <p:spPr>
            <a:xfrm>
              <a:off x="2006570" y="1827173"/>
              <a:ext cx="90435" cy="37276"/>
            </a:xfrm>
            <a:custGeom>
              <a:avLst/>
              <a:gdLst/>
              <a:ahLst/>
              <a:cxnLst/>
              <a:rect l="l" t="t" r="r" b="b"/>
              <a:pathLst>
                <a:path w="4971" h="2049" extrusionOk="0">
                  <a:moveTo>
                    <a:pt x="991" y="0"/>
                  </a:moveTo>
                  <a:cubicBezTo>
                    <a:pt x="661" y="0"/>
                    <a:pt x="331" y="24"/>
                    <a:pt x="1" y="47"/>
                  </a:cubicBezTo>
                  <a:lnTo>
                    <a:pt x="34" y="181"/>
                  </a:lnTo>
                  <a:cubicBezTo>
                    <a:pt x="434" y="347"/>
                    <a:pt x="868" y="481"/>
                    <a:pt x="1268" y="648"/>
                  </a:cubicBezTo>
                  <a:cubicBezTo>
                    <a:pt x="1468" y="714"/>
                    <a:pt x="1702" y="814"/>
                    <a:pt x="1869" y="881"/>
                  </a:cubicBezTo>
                  <a:cubicBezTo>
                    <a:pt x="2069" y="981"/>
                    <a:pt x="2269" y="1048"/>
                    <a:pt x="2436" y="1148"/>
                  </a:cubicBezTo>
                  <a:cubicBezTo>
                    <a:pt x="2636" y="1248"/>
                    <a:pt x="2803" y="1382"/>
                    <a:pt x="2969" y="1515"/>
                  </a:cubicBezTo>
                  <a:cubicBezTo>
                    <a:pt x="3069" y="1548"/>
                    <a:pt x="3136" y="1615"/>
                    <a:pt x="3236" y="1682"/>
                  </a:cubicBezTo>
                  <a:cubicBezTo>
                    <a:pt x="3336" y="1715"/>
                    <a:pt x="3403" y="1748"/>
                    <a:pt x="3503" y="1782"/>
                  </a:cubicBezTo>
                  <a:lnTo>
                    <a:pt x="3803" y="1882"/>
                  </a:lnTo>
                  <a:lnTo>
                    <a:pt x="4137" y="1982"/>
                  </a:lnTo>
                  <a:cubicBezTo>
                    <a:pt x="4370" y="2015"/>
                    <a:pt x="4637" y="2049"/>
                    <a:pt x="4871" y="2049"/>
                  </a:cubicBezTo>
                  <a:lnTo>
                    <a:pt x="4971" y="1949"/>
                  </a:lnTo>
                  <a:cubicBezTo>
                    <a:pt x="4904" y="1715"/>
                    <a:pt x="4804" y="1448"/>
                    <a:pt x="4671" y="1215"/>
                  </a:cubicBezTo>
                  <a:cubicBezTo>
                    <a:pt x="4604" y="1115"/>
                    <a:pt x="4504" y="1015"/>
                    <a:pt x="4437" y="948"/>
                  </a:cubicBezTo>
                  <a:lnTo>
                    <a:pt x="4304" y="814"/>
                  </a:lnTo>
                  <a:lnTo>
                    <a:pt x="4170" y="681"/>
                  </a:lnTo>
                  <a:cubicBezTo>
                    <a:pt x="4070" y="614"/>
                    <a:pt x="3970" y="548"/>
                    <a:pt x="3837" y="481"/>
                  </a:cubicBezTo>
                  <a:cubicBezTo>
                    <a:pt x="3737" y="414"/>
                    <a:pt x="3636" y="381"/>
                    <a:pt x="3503" y="347"/>
                  </a:cubicBezTo>
                  <a:cubicBezTo>
                    <a:pt x="3270" y="281"/>
                    <a:pt x="3036" y="247"/>
                    <a:pt x="2803" y="181"/>
                  </a:cubicBezTo>
                  <a:cubicBezTo>
                    <a:pt x="2569" y="147"/>
                    <a:pt x="2336" y="81"/>
                    <a:pt x="2102" y="81"/>
                  </a:cubicBezTo>
                  <a:cubicBezTo>
                    <a:pt x="1869" y="47"/>
                    <a:pt x="1635" y="14"/>
                    <a:pt x="1402" y="14"/>
                  </a:cubicBezTo>
                  <a:cubicBezTo>
                    <a:pt x="1265" y="4"/>
                    <a:pt x="1128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62"/>
            <p:cNvSpPr/>
            <p:nvPr/>
          </p:nvSpPr>
          <p:spPr>
            <a:xfrm>
              <a:off x="1886408" y="1772796"/>
              <a:ext cx="44317" cy="42498"/>
            </a:xfrm>
            <a:custGeom>
              <a:avLst/>
              <a:gdLst/>
              <a:ahLst/>
              <a:cxnLst/>
              <a:rect l="l" t="t" r="r" b="b"/>
              <a:pathLst>
                <a:path w="2436" h="2336" extrusionOk="0">
                  <a:moveTo>
                    <a:pt x="1802" y="1"/>
                  </a:moveTo>
                  <a:cubicBezTo>
                    <a:pt x="1635" y="1"/>
                    <a:pt x="1502" y="67"/>
                    <a:pt x="1335" y="101"/>
                  </a:cubicBezTo>
                  <a:cubicBezTo>
                    <a:pt x="1202" y="168"/>
                    <a:pt x="1102" y="268"/>
                    <a:pt x="1035" y="401"/>
                  </a:cubicBezTo>
                  <a:cubicBezTo>
                    <a:pt x="968" y="501"/>
                    <a:pt x="901" y="635"/>
                    <a:pt x="801" y="768"/>
                  </a:cubicBezTo>
                  <a:lnTo>
                    <a:pt x="568" y="1102"/>
                  </a:lnTo>
                  <a:cubicBezTo>
                    <a:pt x="501" y="1235"/>
                    <a:pt x="434" y="1335"/>
                    <a:pt x="368" y="1468"/>
                  </a:cubicBezTo>
                  <a:cubicBezTo>
                    <a:pt x="234" y="1702"/>
                    <a:pt x="101" y="1969"/>
                    <a:pt x="1" y="2236"/>
                  </a:cubicBezTo>
                  <a:lnTo>
                    <a:pt x="101" y="2336"/>
                  </a:lnTo>
                  <a:cubicBezTo>
                    <a:pt x="368" y="2202"/>
                    <a:pt x="601" y="2036"/>
                    <a:pt x="835" y="1902"/>
                  </a:cubicBezTo>
                  <a:lnTo>
                    <a:pt x="1168" y="1702"/>
                  </a:lnTo>
                  <a:lnTo>
                    <a:pt x="1502" y="1502"/>
                  </a:lnTo>
                  <a:cubicBezTo>
                    <a:pt x="1602" y="1435"/>
                    <a:pt x="1735" y="1402"/>
                    <a:pt x="1869" y="1335"/>
                  </a:cubicBezTo>
                  <a:cubicBezTo>
                    <a:pt x="1969" y="1302"/>
                    <a:pt x="2069" y="1235"/>
                    <a:pt x="2169" y="1102"/>
                  </a:cubicBezTo>
                  <a:cubicBezTo>
                    <a:pt x="2236" y="1001"/>
                    <a:pt x="2302" y="868"/>
                    <a:pt x="2336" y="735"/>
                  </a:cubicBezTo>
                  <a:cubicBezTo>
                    <a:pt x="2403" y="568"/>
                    <a:pt x="2403" y="368"/>
                    <a:pt x="2436" y="201"/>
                  </a:cubicBezTo>
                  <a:lnTo>
                    <a:pt x="2336" y="101"/>
                  </a:lnTo>
                  <a:cubicBezTo>
                    <a:pt x="2169" y="34"/>
                    <a:pt x="1969" y="1"/>
                    <a:pt x="18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62"/>
            <p:cNvSpPr/>
            <p:nvPr/>
          </p:nvSpPr>
          <p:spPr>
            <a:xfrm>
              <a:off x="1861539" y="1813456"/>
              <a:ext cx="29144" cy="37640"/>
            </a:xfrm>
            <a:custGeom>
              <a:avLst/>
              <a:gdLst/>
              <a:ahLst/>
              <a:cxnLst/>
              <a:rect l="l" t="t" r="r" b="b"/>
              <a:pathLst>
                <a:path w="1602" h="2069" extrusionOk="0">
                  <a:moveTo>
                    <a:pt x="1101" y="1"/>
                  </a:moveTo>
                  <a:cubicBezTo>
                    <a:pt x="1034" y="1"/>
                    <a:pt x="968" y="1"/>
                    <a:pt x="867" y="34"/>
                  </a:cubicBezTo>
                  <a:cubicBezTo>
                    <a:pt x="767" y="34"/>
                    <a:pt x="634" y="101"/>
                    <a:pt x="534" y="167"/>
                  </a:cubicBezTo>
                  <a:cubicBezTo>
                    <a:pt x="434" y="201"/>
                    <a:pt x="367" y="301"/>
                    <a:pt x="334" y="401"/>
                  </a:cubicBezTo>
                  <a:cubicBezTo>
                    <a:pt x="334" y="534"/>
                    <a:pt x="300" y="634"/>
                    <a:pt x="267" y="735"/>
                  </a:cubicBezTo>
                  <a:cubicBezTo>
                    <a:pt x="234" y="835"/>
                    <a:pt x="200" y="935"/>
                    <a:pt x="167" y="1068"/>
                  </a:cubicBezTo>
                  <a:cubicBezTo>
                    <a:pt x="134" y="1168"/>
                    <a:pt x="100" y="1268"/>
                    <a:pt x="67" y="1368"/>
                  </a:cubicBezTo>
                  <a:cubicBezTo>
                    <a:pt x="34" y="1602"/>
                    <a:pt x="0" y="1802"/>
                    <a:pt x="0" y="2035"/>
                  </a:cubicBezTo>
                  <a:lnTo>
                    <a:pt x="100" y="2069"/>
                  </a:lnTo>
                  <a:lnTo>
                    <a:pt x="634" y="1702"/>
                  </a:lnTo>
                  <a:cubicBezTo>
                    <a:pt x="701" y="1635"/>
                    <a:pt x="801" y="1568"/>
                    <a:pt x="867" y="1502"/>
                  </a:cubicBezTo>
                  <a:lnTo>
                    <a:pt x="1101" y="1302"/>
                  </a:lnTo>
                  <a:cubicBezTo>
                    <a:pt x="1201" y="1235"/>
                    <a:pt x="1301" y="1168"/>
                    <a:pt x="1368" y="1135"/>
                  </a:cubicBezTo>
                  <a:cubicBezTo>
                    <a:pt x="1468" y="1101"/>
                    <a:pt x="1535" y="1001"/>
                    <a:pt x="1568" y="901"/>
                  </a:cubicBezTo>
                  <a:cubicBezTo>
                    <a:pt x="1601" y="801"/>
                    <a:pt x="1601" y="668"/>
                    <a:pt x="1601" y="568"/>
                  </a:cubicBezTo>
                  <a:cubicBezTo>
                    <a:pt x="1568" y="501"/>
                    <a:pt x="1568" y="434"/>
                    <a:pt x="1568" y="368"/>
                  </a:cubicBezTo>
                  <a:lnTo>
                    <a:pt x="1535" y="234"/>
                  </a:lnTo>
                  <a:lnTo>
                    <a:pt x="1501" y="167"/>
                  </a:lnTo>
                  <a:lnTo>
                    <a:pt x="1468" y="101"/>
                  </a:lnTo>
                  <a:lnTo>
                    <a:pt x="13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62"/>
            <p:cNvSpPr/>
            <p:nvPr/>
          </p:nvSpPr>
          <p:spPr>
            <a:xfrm>
              <a:off x="1520484" y="2151473"/>
              <a:ext cx="34602" cy="105607"/>
            </a:xfrm>
            <a:custGeom>
              <a:avLst/>
              <a:gdLst/>
              <a:ahLst/>
              <a:cxnLst/>
              <a:rect l="l" t="t" r="r" b="b"/>
              <a:pathLst>
                <a:path w="1902" h="5805" extrusionOk="0">
                  <a:moveTo>
                    <a:pt x="868" y="1"/>
                  </a:moveTo>
                  <a:cubicBezTo>
                    <a:pt x="467" y="401"/>
                    <a:pt x="167" y="901"/>
                    <a:pt x="67" y="1435"/>
                  </a:cubicBezTo>
                  <a:cubicBezTo>
                    <a:pt x="0" y="1702"/>
                    <a:pt x="0" y="1935"/>
                    <a:pt x="67" y="2169"/>
                  </a:cubicBezTo>
                  <a:cubicBezTo>
                    <a:pt x="134" y="2402"/>
                    <a:pt x="201" y="2669"/>
                    <a:pt x="234" y="2903"/>
                  </a:cubicBezTo>
                  <a:lnTo>
                    <a:pt x="367" y="3637"/>
                  </a:lnTo>
                  <a:lnTo>
                    <a:pt x="501" y="4370"/>
                  </a:lnTo>
                  <a:cubicBezTo>
                    <a:pt x="601" y="4837"/>
                    <a:pt x="734" y="5338"/>
                    <a:pt x="868" y="5805"/>
                  </a:cubicBezTo>
                  <a:lnTo>
                    <a:pt x="1068" y="5805"/>
                  </a:lnTo>
                  <a:cubicBezTo>
                    <a:pt x="1201" y="5338"/>
                    <a:pt x="1301" y="4837"/>
                    <a:pt x="1401" y="4370"/>
                  </a:cubicBezTo>
                  <a:lnTo>
                    <a:pt x="1568" y="3637"/>
                  </a:lnTo>
                  <a:lnTo>
                    <a:pt x="1668" y="2903"/>
                  </a:lnTo>
                  <a:cubicBezTo>
                    <a:pt x="1735" y="2669"/>
                    <a:pt x="1802" y="2402"/>
                    <a:pt x="1868" y="2169"/>
                  </a:cubicBezTo>
                  <a:cubicBezTo>
                    <a:pt x="1902" y="1935"/>
                    <a:pt x="1902" y="1702"/>
                    <a:pt x="1868" y="1435"/>
                  </a:cubicBezTo>
                  <a:cubicBezTo>
                    <a:pt x="1735" y="901"/>
                    <a:pt x="1468" y="401"/>
                    <a:pt x="103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62"/>
            <p:cNvSpPr/>
            <p:nvPr/>
          </p:nvSpPr>
          <p:spPr>
            <a:xfrm>
              <a:off x="1520484" y="2351736"/>
              <a:ext cx="34602" cy="114103"/>
            </a:xfrm>
            <a:custGeom>
              <a:avLst/>
              <a:gdLst/>
              <a:ahLst/>
              <a:cxnLst/>
              <a:rect l="l" t="t" r="r" b="b"/>
              <a:pathLst>
                <a:path w="1902" h="6272" extrusionOk="0">
                  <a:moveTo>
                    <a:pt x="868" y="1"/>
                  </a:moveTo>
                  <a:cubicBezTo>
                    <a:pt x="467" y="434"/>
                    <a:pt x="167" y="968"/>
                    <a:pt x="67" y="1568"/>
                  </a:cubicBezTo>
                  <a:cubicBezTo>
                    <a:pt x="0" y="1835"/>
                    <a:pt x="0" y="2102"/>
                    <a:pt x="67" y="2336"/>
                  </a:cubicBezTo>
                  <a:cubicBezTo>
                    <a:pt x="134" y="2602"/>
                    <a:pt x="201" y="2869"/>
                    <a:pt x="234" y="3136"/>
                  </a:cubicBezTo>
                  <a:lnTo>
                    <a:pt x="367" y="3937"/>
                  </a:lnTo>
                  <a:lnTo>
                    <a:pt x="501" y="4704"/>
                  </a:lnTo>
                  <a:cubicBezTo>
                    <a:pt x="601" y="5238"/>
                    <a:pt x="734" y="5738"/>
                    <a:pt x="868" y="6272"/>
                  </a:cubicBezTo>
                  <a:lnTo>
                    <a:pt x="1068" y="6272"/>
                  </a:lnTo>
                  <a:cubicBezTo>
                    <a:pt x="1201" y="5738"/>
                    <a:pt x="1301" y="5238"/>
                    <a:pt x="1401" y="4704"/>
                  </a:cubicBezTo>
                  <a:lnTo>
                    <a:pt x="1568" y="3937"/>
                  </a:lnTo>
                  <a:lnTo>
                    <a:pt x="1668" y="3136"/>
                  </a:lnTo>
                  <a:cubicBezTo>
                    <a:pt x="1735" y="2869"/>
                    <a:pt x="1802" y="2602"/>
                    <a:pt x="1868" y="2336"/>
                  </a:cubicBezTo>
                  <a:cubicBezTo>
                    <a:pt x="1902" y="2102"/>
                    <a:pt x="1902" y="1835"/>
                    <a:pt x="1868" y="1568"/>
                  </a:cubicBezTo>
                  <a:cubicBezTo>
                    <a:pt x="1735" y="968"/>
                    <a:pt x="1468" y="434"/>
                    <a:pt x="103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62"/>
            <p:cNvSpPr/>
            <p:nvPr/>
          </p:nvSpPr>
          <p:spPr>
            <a:xfrm>
              <a:off x="1520484" y="2814771"/>
              <a:ext cx="34602" cy="80120"/>
            </a:xfrm>
            <a:custGeom>
              <a:avLst/>
              <a:gdLst/>
              <a:ahLst/>
              <a:cxnLst/>
              <a:rect l="l" t="t" r="r" b="b"/>
              <a:pathLst>
                <a:path w="1902" h="4404" extrusionOk="0">
                  <a:moveTo>
                    <a:pt x="834" y="0"/>
                  </a:moveTo>
                  <a:cubicBezTo>
                    <a:pt x="701" y="367"/>
                    <a:pt x="601" y="734"/>
                    <a:pt x="501" y="1101"/>
                  </a:cubicBezTo>
                  <a:lnTo>
                    <a:pt x="334" y="1635"/>
                  </a:lnTo>
                  <a:lnTo>
                    <a:pt x="234" y="2202"/>
                  </a:lnTo>
                  <a:cubicBezTo>
                    <a:pt x="167" y="2368"/>
                    <a:pt x="101" y="2569"/>
                    <a:pt x="67" y="2735"/>
                  </a:cubicBezTo>
                  <a:cubicBezTo>
                    <a:pt x="0" y="2936"/>
                    <a:pt x="0" y="3102"/>
                    <a:pt x="67" y="3302"/>
                  </a:cubicBezTo>
                  <a:cubicBezTo>
                    <a:pt x="101" y="3503"/>
                    <a:pt x="201" y="3669"/>
                    <a:pt x="301" y="3836"/>
                  </a:cubicBezTo>
                  <a:cubicBezTo>
                    <a:pt x="467" y="4070"/>
                    <a:pt x="634" y="4236"/>
                    <a:pt x="868" y="4403"/>
                  </a:cubicBezTo>
                  <a:lnTo>
                    <a:pt x="1035" y="4403"/>
                  </a:lnTo>
                  <a:cubicBezTo>
                    <a:pt x="1235" y="4236"/>
                    <a:pt x="1435" y="4070"/>
                    <a:pt x="1568" y="3836"/>
                  </a:cubicBezTo>
                  <a:cubicBezTo>
                    <a:pt x="1702" y="3669"/>
                    <a:pt x="1768" y="3503"/>
                    <a:pt x="1835" y="3302"/>
                  </a:cubicBezTo>
                  <a:cubicBezTo>
                    <a:pt x="1902" y="3102"/>
                    <a:pt x="1902" y="2936"/>
                    <a:pt x="1835" y="2735"/>
                  </a:cubicBezTo>
                  <a:cubicBezTo>
                    <a:pt x="1768" y="2569"/>
                    <a:pt x="1702" y="2368"/>
                    <a:pt x="1668" y="2202"/>
                  </a:cubicBezTo>
                  <a:lnTo>
                    <a:pt x="1535" y="1635"/>
                  </a:lnTo>
                  <a:lnTo>
                    <a:pt x="1401" y="1101"/>
                  </a:lnTo>
                  <a:cubicBezTo>
                    <a:pt x="1301" y="734"/>
                    <a:pt x="1168" y="367"/>
                    <a:pt x="103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62"/>
            <p:cNvSpPr/>
            <p:nvPr/>
          </p:nvSpPr>
          <p:spPr>
            <a:xfrm>
              <a:off x="1520484" y="2548961"/>
              <a:ext cx="34602" cy="65566"/>
            </a:xfrm>
            <a:custGeom>
              <a:avLst/>
              <a:gdLst/>
              <a:ahLst/>
              <a:cxnLst/>
              <a:rect l="l" t="t" r="r" b="b"/>
              <a:pathLst>
                <a:path w="1902" h="3604" extrusionOk="0">
                  <a:moveTo>
                    <a:pt x="834" y="1"/>
                  </a:moveTo>
                  <a:cubicBezTo>
                    <a:pt x="701" y="301"/>
                    <a:pt x="601" y="601"/>
                    <a:pt x="501" y="901"/>
                  </a:cubicBezTo>
                  <a:lnTo>
                    <a:pt x="334" y="1335"/>
                  </a:lnTo>
                  <a:lnTo>
                    <a:pt x="234" y="1802"/>
                  </a:lnTo>
                  <a:cubicBezTo>
                    <a:pt x="167" y="1969"/>
                    <a:pt x="101" y="2102"/>
                    <a:pt x="67" y="2269"/>
                  </a:cubicBezTo>
                  <a:cubicBezTo>
                    <a:pt x="0" y="2402"/>
                    <a:pt x="0" y="2569"/>
                    <a:pt x="67" y="2703"/>
                  </a:cubicBezTo>
                  <a:cubicBezTo>
                    <a:pt x="101" y="2869"/>
                    <a:pt x="201" y="3036"/>
                    <a:pt x="301" y="3170"/>
                  </a:cubicBezTo>
                  <a:cubicBezTo>
                    <a:pt x="467" y="3336"/>
                    <a:pt x="634" y="3503"/>
                    <a:pt x="868" y="3603"/>
                  </a:cubicBezTo>
                  <a:lnTo>
                    <a:pt x="1035" y="3603"/>
                  </a:lnTo>
                  <a:cubicBezTo>
                    <a:pt x="1235" y="3503"/>
                    <a:pt x="1435" y="3336"/>
                    <a:pt x="1568" y="3170"/>
                  </a:cubicBezTo>
                  <a:cubicBezTo>
                    <a:pt x="1702" y="3036"/>
                    <a:pt x="1768" y="2869"/>
                    <a:pt x="1835" y="2703"/>
                  </a:cubicBezTo>
                  <a:cubicBezTo>
                    <a:pt x="1902" y="2569"/>
                    <a:pt x="1902" y="2402"/>
                    <a:pt x="1835" y="2269"/>
                  </a:cubicBezTo>
                  <a:cubicBezTo>
                    <a:pt x="1768" y="2102"/>
                    <a:pt x="1702" y="1935"/>
                    <a:pt x="1668" y="1802"/>
                  </a:cubicBezTo>
                  <a:lnTo>
                    <a:pt x="1535" y="1335"/>
                  </a:lnTo>
                  <a:lnTo>
                    <a:pt x="1401" y="901"/>
                  </a:lnTo>
                  <a:cubicBezTo>
                    <a:pt x="1301" y="601"/>
                    <a:pt x="1168" y="301"/>
                    <a:pt x="103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62"/>
            <p:cNvSpPr/>
            <p:nvPr/>
          </p:nvSpPr>
          <p:spPr>
            <a:xfrm>
              <a:off x="1298372" y="2252823"/>
              <a:ext cx="61309" cy="67367"/>
            </a:xfrm>
            <a:custGeom>
              <a:avLst/>
              <a:gdLst/>
              <a:ahLst/>
              <a:cxnLst/>
              <a:rect l="l" t="t" r="r" b="b"/>
              <a:pathLst>
                <a:path w="3370" h="3703" extrusionOk="0">
                  <a:moveTo>
                    <a:pt x="168" y="0"/>
                  </a:moveTo>
                  <a:lnTo>
                    <a:pt x="34" y="134"/>
                  </a:lnTo>
                  <a:cubicBezTo>
                    <a:pt x="1" y="401"/>
                    <a:pt x="1" y="667"/>
                    <a:pt x="34" y="934"/>
                  </a:cubicBezTo>
                  <a:cubicBezTo>
                    <a:pt x="67" y="1134"/>
                    <a:pt x="134" y="1368"/>
                    <a:pt x="234" y="1568"/>
                  </a:cubicBezTo>
                  <a:cubicBezTo>
                    <a:pt x="334" y="1735"/>
                    <a:pt x="468" y="1902"/>
                    <a:pt x="668" y="2002"/>
                  </a:cubicBezTo>
                  <a:cubicBezTo>
                    <a:pt x="835" y="2102"/>
                    <a:pt x="1035" y="2202"/>
                    <a:pt x="1168" y="2335"/>
                  </a:cubicBezTo>
                  <a:lnTo>
                    <a:pt x="1669" y="2702"/>
                  </a:lnTo>
                  <a:lnTo>
                    <a:pt x="2169" y="3036"/>
                  </a:lnTo>
                  <a:cubicBezTo>
                    <a:pt x="2536" y="3269"/>
                    <a:pt x="2869" y="3503"/>
                    <a:pt x="3236" y="3703"/>
                  </a:cubicBezTo>
                  <a:lnTo>
                    <a:pt x="3370" y="3570"/>
                  </a:lnTo>
                  <a:cubicBezTo>
                    <a:pt x="3203" y="3169"/>
                    <a:pt x="3003" y="2802"/>
                    <a:pt x="2836" y="2435"/>
                  </a:cubicBezTo>
                  <a:lnTo>
                    <a:pt x="2536" y="1902"/>
                  </a:lnTo>
                  <a:lnTo>
                    <a:pt x="2236" y="1368"/>
                  </a:lnTo>
                  <a:cubicBezTo>
                    <a:pt x="2136" y="1168"/>
                    <a:pt x="2036" y="1001"/>
                    <a:pt x="1969" y="801"/>
                  </a:cubicBezTo>
                  <a:cubicBezTo>
                    <a:pt x="1869" y="634"/>
                    <a:pt x="1735" y="467"/>
                    <a:pt x="1569" y="367"/>
                  </a:cubicBezTo>
                  <a:cubicBezTo>
                    <a:pt x="1368" y="234"/>
                    <a:pt x="1168" y="134"/>
                    <a:pt x="968" y="100"/>
                  </a:cubicBezTo>
                  <a:cubicBezTo>
                    <a:pt x="701" y="34"/>
                    <a:pt x="434" y="0"/>
                    <a:pt x="16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62"/>
            <p:cNvSpPr/>
            <p:nvPr/>
          </p:nvSpPr>
          <p:spPr>
            <a:xfrm>
              <a:off x="1726205" y="2695829"/>
              <a:ext cx="86796" cy="86796"/>
            </a:xfrm>
            <a:custGeom>
              <a:avLst/>
              <a:gdLst/>
              <a:ahLst/>
              <a:cxnLst/>
              <a:rect l="l" t="t" r="r" b="b"/>
              <a:pathLst>
                <a:path w="4771" h="4771" extrusionOk="0">
                  <a:moveTo>
                    <a:pt x="134" y="0"/>
                  </a:moveTo>
                  <a:lnTo>
                    <a:pt x="1" y="133"/>
                  </a:lnTo>
                  <a:cubicBezTo>
                    <a:pt x="267" y="634"/>
                    <a:pt x="601" y="1101"/>
                    <a:pt x="901" y="1534"/>
                  </a:cubicBezTo>
                  <a:lnTo>
                    <a:pt x="1368" y="2235"/>
                  </a:lnTo>
                  <a:lnTo>
                    <a:pt x="1869" y="2902"/>
                  </a:lnTo>
                  <a:cubicBezTo>
                    <a:pt x="2035" y="3136"/>
                    <a:pt x="2169" y="3369"/>
                    <a:pt x="2336" y="3603"/>
                  </a:cubicBezTo>
                  <a:cubicBezTo>
                    <a:pt x="2469" y="3836"/>
                    <a:pt x="2669" y="4036"/>
                    <a:pt x="2903" y="4203"/>
                  </a:cubicBezTo>
                  <a:cubicBezTo>
                    <a:pt x="3403" y="4537"/>
                    <a:pt x="4003" y="4737"/>
                    <a:pt x="4637" y="4770"/>
                  </a:cubicBezTo>
                  <a:lnTo>
                    <a:pt x="4771" y="4670"/>
                  </a:lnTo>
                  <a:cubicBezTo>
                    <a:pt x="4737" y="4036"/>
                    <a:pt x="4537" y="3402"/>
                    <a:pt x="4170" y="2902"/>
                  </a:cubicBezTo>
                  <a:cubicBezTo>
                    <a:pt x="4003" y="2669"/>
                    <a:pt x="3803" y="2468"/>
                    <a:pt x="3570" y="2335"/>
                  </a:cubicBezTo>
                  <a:cubicBezTo>
                    <a:pt x="3336" y="2168"/>
                    <a:pt x="3103" y="2035"/>
                    <a:pt x="2869" y="1868"/>
                  </a:cubicBezTo>
                  <a:lnTo>
                    <a:pt x="2202" y="1368"/>
                  </a:lnTo>
                  <a:lnTo>
                    <a:pt x="1535" y="901"/>
                  </a:lnTo>
                  <a:cubicBezTo>
                    <a:pt x="1068" y="600"/>
                    <a:pt x="601" y="267"/>
                    <a:pt x="1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62"/>
            <p:cNvSpPr/>
            <p:nvPr/>
          </p:nvSpPr>
          <p:spPr>
            <a:xfrm>
              <a:off x="1166076" y="2490399"/>
              <a:ext cx="91654" cy="34002"/>
            </a:xfrm>
            <a:custGeom>
              <a:avLst/>
              <a:gdLst/>
              <a:ahLst/>
              <a:cxnLst/>
              <a:rect l="l" t="t" r="r" b="b"/>
              <a:pathLst>
                <a:path w="5038" h="1869" extrusionOk="0">
                  <a:moveTo>
                    <a:pt x="1585" y="1"/>
                  </a:moveTo>
                  <a:cubicBezTo>
                    <a:pt x="1477" y="1"/>
                    <a:pt x="1369" y="17"/>
                    <a:pt x="1268" y="51"/>
                  </a:cubicBezTo>
                  <a:cubicBezTo>
                    <a:pt x="1068" y="84"/>
                    <a:pt x="835" y="184"/>
                    <a:pt x="635" y="284"/>
                  </a:cubicBezTo>
                  <a:cubicBezTo>
                    <a:pt x="401" y="451"/>
                    <a:pt x="201" y="618"/>
                    <a:pt x="1" y="851"/>
                  </a:cubicBezTo>
                  <a:lnTo>
                    <a:pt x="1" y="1018"/>
                  </a:lnTo>
                  <a:cubicBezTo>
                    <a:pt x="201" y="1218"/>
                    <a:pt x="401" y="1418"/>
                    <a:pt x="635" y="1552"/>
                  </a:cubicBezTo>
                  <a:cubicBezTo>
                    <a:pt x="835" y="1685"/>
                    <a:pt x="1035" y="1752"/>
                    <a:pt x="1268" y="1819"/>
                  </a:cubicBezTo>
                  <a:cubicBezTo>
                    <a:pt x="1369" y="1852"/>
                    <a:pt x="1477" y="1869"/>
                    <a:pt x="1585" y="1869"/>
                  </a:cubicBezTo>
                  <a:cubicBezTo>
                    <a:pt x="1694" y="1869"/>
                    <a:pt x="1802" y="1852"/>
                    <a:pt x="1902" y="1819"/>
                  </a:cubicBezTo>
                  <a:cubicBezTo>
                    <a:pt x="2102" y="1752"/>
                    <a:pt x="2303" y="1685"/>
                    <a:pt x="2536" y="1652"/>
                  </a:cubicBezTo>
                  <a:lnTo>
                    <a:pt x="3136" y="1552"/>
                  </a:lnTo>
                  <a:lnTo>
                    <a:pt x="3770" y="1385"/>
                  </a:lnTo>
                  <a:cubicBezTo>
                    <a:pt x="4204" y="1285"/>
                    <a:pt x="4604" y="1185"/>
                    <a:pt x="5038" y="1051"/>
                  </a:cubicBezTo>
                  <a:lnTo>
                    <a:pt x="5038" y="851"/>
                  </a:lnTo>
                  <a:cubicBezTo>
                    <a:pt x="4638" y="718"/>
                    <a:pt x="4204" y="584"/>
                    <a:pt x="3804" y="484"/>
                  </a:cubicBezTo>
                  <a:lnTo>
                    <a:pt x="3170" y="318"/>
                  </a:lnTo>
                  <a:lnTo>
                    <a:pt x="2536" y="217"/>
                  </a:lnTo>
                  <a:cubicBezTo>
                    <a:pt x="2336" y="184"/>
                    <a:pt x="2102" y="117"/>
                    <a:pt x="1902" y="51"/>
                  </a:cubicBezTo>
                  <a:cubicBezTo>
                    <a:pt x="1802" y="17"/>
                    <a:pt x="1694" y="1"/>
                    <a:pt x="158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62"/>
            <p:cNvSpPr/>
            <p:nvPr/>
          </p:nvSpPr>
          <p:spPr>
            <a:xfrm>
              <a:off x="1431887" y="2492073"/>
              <a:ext cx="57670" cy="33547"/>
            </a:xfrm>
            <a:custGeom>
              <a:avLst/>
              <a:gdLst/>
              <a:ahLst/>
              <a:cxnLst/>
              <a:rect l="l" t="t" r="r" b="b"/>
              <a:pathLst>
                <a:path w="3170" h="1844" extrusionOk="0">
                  <a:moveTo>
                    <a:pt x="1018" y="0"/>
                  </a:moveTo>
                  <a:cubicBezTo>
                    <a:pt x="951" y="0"/>
                    <a:pt x="884" y="9"/>
                    <a:pt x="834" y="25"/>
                  </a:cubicBezTo>
                  <a:cubicBezTo>
                    <a:pt x="667" y="92"/>
                    <a:pt x="534" y="192"/>
                    <a:pt x="401" y="292"/>
                  </a:cubicBezTo>
                  <a:cubicBezTo>
                    <a:pt x="234" y="459"/>
                    <a:pt x="100" y="626"/>
                    <a:pt x="0" y="859"/>
                  </a:cubicBezTo>
                  <a:lnTo>
                    <a:pt x="0" y="993"/>
                  </a:lnTo>
                  <a:cubicBezTo>
                    <a:pt x="100" y="1193"/>
                    <a:pt x="234" y="1360"/>
                    <a:pt x="401" y="1526"/>
                  </a:cubicBezTo>
                  <a:cubicBezTo>
                    <a:pt x="501" y="1660"/>
                    <a:pt x="634" y="1727"/>
                    <a:pt x="801" y="1793"/>
                  </a:cubicBezTo>
                  <a:cubicBezTo>
                    <a:pt x="851" y="1827"/>
                    <a:pt x="918" y="1843"/>
                    <a:pt x="989" y="1843"/>
                  </a:cubicBezTo>
                  <a:cubicBezTo>
                    <a:pt x="1059" y="1843"/>
                    <a:pt x="1134" y="1827"/>
                    <a:pt x="1201" y="1793"/>
                  </a:cubicBezTo>
                  <a:cubicBezTo>
                    <a:pt x="1301" y="1727"/>
                    <a:pt x="1435" y="1660"/>
                    <a:pt x="1568" y="1627"/>
                  </a:cubicBezTo>
                  <a:lnTo>
                    <a:pt x="1968" y="1526"/>
                  </a:lnTo>
                  <a:lnTo>
                    <a:pt x="2369" y="1360"/>
                  </a:lnTo>
                  <a:cubicBezTo>
                    <a:pt x="2636" y="1260"/>
                    <a:pt x="2902" y="1160"/>
                    <a:pt x="3136" y="1026"/>
                  </a:cubicBezTo>
                  <a:lnTo>
                    <a:pt x="3169" y="826"/>
                  </a:lnTo>
                  <a:cubicBezTo>
                    <a:pt x="2902" y="693"/>
                    <a:pt x="2669" y="592"/>
                    <a:pt x="2402" y="492"/>
                  </a:cubicBezTo>
                  <a:lnTo>
                    <a:pt x="2002" y="326"/>
                  </a:lnTo>
                  <a:lnTo>
                    <a:pt x="1601" y="226"/>
                  </a:lnTo>
                  <a:cubicBezTo>
                    <a:pt x="1468" y="159"/>
                    <a:pt x="1335" y="92"/>
                    <a:pt x="1201" y="25"/>
                  </a:cubicBezTo>
                  <a:cubicBezTo>
                    <a:pt x="1151" y="9"/>
                    <a:pt x="1084" y="0"/>
                    <a:pt x="101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62"/>
            <p:cNvSpPr/>
            <p:nvPr/>
          </p:nvSpPr>
          <p:spPr>
            <a:xfrm>
              <a:off x="1579355" y="2490399"/>
              <a:ext cx="104389" cy="34147"/>
            </a:xfrm>
            <a:custGeom>
              <a:avLst/>
              <a:gdLst/>
              <a:ahLst/>
              <a:cxnLst/>
              <a:rect l="l" t="t" r="r" b="b"/>
              <a:pathLst>
                <a:path w="5738" h="1877" extrusionOk="0">
                  <a:moveTo>
                    <a:pt x="3936" y="1"/>
                  </a:moveTo>
                  <a:cubicBezTo>
                    <a:pt x="3811" y="1"/>
                    <a:pt x="3686" y="17"/>
                    <a:pt x="3569" y="51"/>
                  </a:cubicBezTo>
                  <a:cubicBezTo>
                    <a:pt x="3336" y="117"/>
                    <a:pt x="3102" y="184"/>
                    <a:pt x="2869" y="217"/>
                  </a:cubicBezTo>
                  <a:lnTo>
                    <a:pt x="2135" y="351"/>
                  </a:lnTo>
                  <a:lnTo>
                    <a:pt x="1434" y="484"/>
                  </a:lnTo>
                  <a:cubicBezTo>
                    <a:pt x="967" y="584"/>
                    <a:pt x="467" y="718"/>
                    <a:pt x="0" y="851"/>
                  </a:cubicBezTo>
                  <a:lnTo>
                    <a:pt x="0" y="1051"/>
                  </a:lnTo>
                  <a:cubicBezTo>
                    <a:pt x="467" y="1185"/>
                    <a:pt x="967" y="1285"/>
                    <a:pt x="1434" y="1418"/>
                  </a:cubicBezTo>
                  <a:lnTo>
                    <a:pt x="2135" y="1552"/>
                  </a:lnTo>
                  <a:lnTo>
                    <a:pt x="2869" y="1685"/>
                  </a:lnTo>
                  <a:cubicBezTo>
                    <a:pt x="3102" y="1719"/>
                    <a:pt x="3336" y="1785"/>
                    <a:pt x="3569" y="1852"/>
                  </a:cubicBezTo>
                  <a:cubicBezTo>
                    <a:pt x="3686" y="1869"/>
                    <a:pt x="3811" y="1877"/>
                    <a:pt x="3936" y="1877"/>
                  </a:cubicBezTo>
                  <a:cubicBezTo>
                    <a:pt x="4061" y="1877"/>
                    <a:pt x="4186" y="1869"/>
                    <a:pt x="4303" y="1852"/>
                  </a:cubicBezTo>
                  <a:cubicBezTo>
                    <a:pt x="4837" y="1719"/>
                    <a:pt x="5337" y="1452"/>
                    <a:pt x="5738" y="1018"/>
                  </a:cubicBezTo>
                  <a:lnTo>
                    <a:pt x="5738" y="851"/>
                  </a:lnTo>
                  <a:cubicBezTo>
                    <a:pt x="5337" y="451"/>
                    <a:pt x="4837" y="151"/>
                    <a:pt x="4303" y="51"/>
                  </a:cubicBezTo>
                  <a:cubicBezTo>
                    <a:pt x="4186" y="17"/>
                    <a:pt x="4061" y="1"/>
                    <a:pt x="3936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62"/>
            <p:cNvSpPr/>
            <p:nvPr/>
          </p:nvSpPr>
          <p:spPr>
            <a:xfrm>
              <a:off x="1256511" y="2684895"/>
              <a:ext cx="104989" cy="105007"/>
            </a:xfrm>
            <a:custGeom>
              <a:avLst/>
              <a:gdLst/>
              <a:ahLst/>
              <a:cxnLst/>
              <a:rect l="l" t="t" r="r" b="b"/>
              <a:pathLst>
                <a:path w="5771" h="5772" extrusionOk="0">
                  <a:moveTo>
                    <a:pt x="5671" y="1"/>
                  </a:moveTo>
                  <a:cubicBezTo>
                    <a:pt x="5070" y="368"/>
                    <a:pt x="4537" y="768"/>
                    <a:pt x="4003" y="1168"/>
                  </a:cubicBezTo>
                  <a:lnTo>
                    <a:pt x="3169" y="1769"/>
                  </a:lnTo>
                  <a:lnTo>
                    <a:pt x="2368" y="2369"/>
                  </a:lnTo>
                  <a:cubicBezTo>
                    <a:pt x="2102" y="2602"/>
                    <a:pt x="1835" y="2769"/>
                    <a:pt x="1535" y="2969"/>
                  </a:cubicBezTo>
                  <a:cubicBezTo>
                    <a:pt x="1268" y="3170"/>
                    <a:pt x="1034" y="3403"/>
                    <a:pt x="834" y="3670"/>
                  </a:cubicBezTo>
                  <a:cubicBezTo>
                    <a:pt x="400" y="4270"/>
                    <a:pt x="100" y="4937"/>
                    <a:pt x="0" y="5638"/>
                  </a:cubicBezTo>
                  <a:lnTo>
                    <a:pt x="134" y="5771"/>
                  </a:lnTo>
                  <a:cubicBezTo>
                    <a:pt x="834" y="5671"/>
                    <a:pt x="1535" y="5371"/>
                    <a:pt x="2102" y="4937"/>
                  </a:cubicBezTo>
                  <a:cubicBezTo>
                    <a:pt x="2368" y="4737"/>
                    <a:pt x="2602" y="4504"/>
                    <a:pt x="2802" y="4237"/>
                  </a:cubicBezTo>
                  <a:cubicBezTo>
                    <a:pt x="3002" y="3937"/>
                    <a:pt x="3202" y="3670"/>
                    <a:pt x="3403" y="3403"/>
                  </a:cubicBezTo>
                  <a:lnTo>
                    <a:pt x="4036" y="2602"/>
                  </a:lnTo>
                  <a:lnTo>
                    <a:pt x="4637" y="1802"/>
                  </a:lnTo>
                  <a:cubicBezTo>
                    <a:pt x="5004" y="1235"/>
                    <a:pt x="5404" y="701"/>
                    <a:pt x="5771" y="134"/>
                  </a:cubicBezTo>
                  <a:lnTo>
                    <a:pt x="5671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62"/>
            <p:cNvSpPr/>
            <p:nvPr/>
          </p:nvSpPr>
          <p:spPr>
            <a:xfrm>
              <a:off x="1710432" y="2232793"/>
              <a:ext cx="102569" cy="102569"/>
            </a:xfrm>
            <a:custGeom>
              <a:avLst/>
              <a:gdLst/>
              <a:ahLst/>
              <a:cxnLst/>
              <a:rect l="l" t="t" r="r" b="b"/>
              <a:pathLst>
                <a:path w="5638" h="5638" extrusionOk="0">
                  <a:moveTo>
                    <a:pt x="5504" y="1"/>
                  </a:moveTo>
                  <a:cubicBezTo>
                    <a:pt x="4804" y="101"/>
                    <a:pt x="4137" y="367"/>
                    <a:pt x="3569" y="801"/>
                  </a:cubicBezTo>
                  <a:cubicBezTo>
                    <a:pt x="3303" y="1001"/>
                    <a:pt x="3069" y="1235"/>
                    <a:pt x="2869" y="1502"/>
                  </a:cubicBezTo>
                  <a:cubicBezTo>
                    <a:pt x="2669" y="1768"/>
                    <a:pt x="2502" y="2035"/>
                    <a:pt x="2302" y="2302"/>
                  </a:cubicBezTo>
                  <a:lnTo>
                    <a:pt x="1701" y="3069"/>
                  </a:lnTo>
                  <a:lnTo>
                    <a:pt x="1101" y="3870"/>
                  </a:lnTo>
                  <a:cubicBezTo>
                    <a:pt x="734" y="4404"/>
                    <a:pt x="367" y="4937"/>
                    <a:pt x="0" y="5504"/>
                  </a:cubicBezTo>
                  <a:lnTo>
                    <a:pt x="100" y="5638"/>
                  </a:lnTo>
                  <a:cubicBezTo>
                    <a:pt x="667" y="5271"/>
                    <a:pt x="1201" y="4904"/>
                    <a:pt x="1735" y="4504"/>
                  </a:cubicBezTo>
                  <a:lnTo>
                    <a:pt x="2535" y="3937"/>
                  </a:lnTo>
                  <a:lnTo>
                    <a:pt x="3303" y="3336"/>
                  </a:lnTo>
                  <a:cubicBezTo>
                    <a:pt x="3569" y="3103"/>
                    <a:pt x="3836" y="2936"/>
                    <a:pt x="4137" y="2736"/>
                  </a:cubicBezTo>
                  <a:cubicBezTo>
                    <a:pt x="4403" y="2569"/>
                    <a:pt x="4637" y="2336"/>
                    <a:pt x="4804" y="2069"/>
                  </a:cubicBezTo>
                  <a:cubicBezTo>
                    <a:pt x="5237" y="1502"/>
                    <a:pt x="5538" y="834"/>
                    <a:pt x="5638" y="134"/>
                  </a:cubicBezTo>
                  <a:lnTo>
                    <a:pt x="5504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62"/>
            <p:cNvSpPr/>
            <p:nvPr/>
          </p:nvSpPr>
          <p:spPr>
            <a:xfrm>
              <a:off x="1520484" y="2351736"/>
              <a:ext cx="34602" cy="114103"/>
            </a:xfrm>
            <a:custGeom>
              <a:avLst/>
              <a:gdLst/>
              <a:ahLst/>
              <a:cxnLst/>
              <a:rect l="l" t="t" r="r" b="b"/>
              <a:pathLst>
                <a:path w="1902" h="6272" extrusionOk="0">
                  <a:moveTo>
                    <a:pt x="868" y="1"/>
                  </a:moveTo>
                  <a:cubicBezTo>
                    <a:pt x="467" y="434"/>
                    <a:pt x="167" y="968"/>
                    <a:pt x="67" y="1568"/>
                  </a:cubicBezTo>
                  <a:cubicBezTo>
                    <a:pt x="0" y="1835"/>
                    <a:pt x="0" y="2102"/>
                    <a:pt x="67" y="2336"/>
                  </a:cubicBezTo>
                  <a:cubicBezTo>
                    <a:pt x="134" y="2602"/>
                    <a:pt x="201" y="2869"/>
                    <a:pt x="234" y="3136"/>
                  </a:cubicBezTo>
                  <a:lnTo>
                    <a:pt x="367" y="3937"/>
                  </a:lnTo>
                  <a:lnTo>
                    <a:pt x="501" y="4704"/>
                  </a:lnTo>
                  <a:cubicBezTo>
                    <a:pt x="601" y="5238"/>
                    <a:pt x="734" y="5738"/>
                    <a:pt x="868" y="6272"/>
                  </a:cubicBezTo>
                  <a:lnTo>
                    <a:pt x="1068" y="6272"/>
                  </a:lnTo>
                  <a:cubicBezTo>
                    <a:pt x="1201" y="5738"/>
                    <a:pt x="1301" y="5238"/>
                    <a:pt x="1401" y="4704"/>
                  </a:cubicBezTo>
                  <a:lnTo>
                    <a:pt x="1568" y="3937"/>
                  </a:lnTo>
                  <a:lnTo>
                    <a:pt x="1668" y="3136"/>
                  </a:lnTo>
                  <a:cubicBezTo>
                    <a:pt x="1735" y="2869"/>
                    <a:pt x="1802" y="2602"/>
                    <a:pt x="1868" y="2336"/>
                  </a:cubicBezTo>
                  <a:cubicBezTo>
                    <a:pt x="1902" y="2102"/>
                    <a:pt x="1902" y="1835"/>
                    <a:pt x="1868" y="1568"/>
                  </a:cubicBezTo>
                  <a:cubicBezTo>
                    <a:pt x="1735" y="968"/>
                    <a:pt x="1468" y="434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62"/>
            <p:cNvSpPr/>
            <p:nvPr/>
          </p:nvSpPr>
          <p:spPr>
            <a:xfrm>
              <a:off x="1520484" y="2814771"/>
              <a:ext cx="34602" cy="80120"/>
            </a:xfrm>
            <a:custGeom>
              <a:avLst/>
              <a:gdLst/>
              <a:ahLst/>
              <a:cxnLst/>
              <a:rect l="l" t="t" r="r" b="b"/>
              <a:pathLst>
                <a:path w="1902" h="4404" extrusionOk="0">
                  <a:moveTo>
                    <a:pt x="834" y="0"/>
                  </a:moveTo>
                  <a:cubicBezTo>
                    <a:pt x="701" y="367"/>
                    <a:pt x="601" y="734"/>
                    <a:pt x="501" y="1101"/>
                  </a:cubicBezTo>
                  <a:lnTo>
                    <a:pt x="334" y="1635"/>
                  </a:lnTo>
                  <a:lnTo>
                    <a:pt x="234" y="2202"/>
                  </a:lnTo>
                  <a:cubicBezTo>
                    <a:pt x="167" y="2368"/>
                    <a:pt x="101" y="2569"/>
                    <a:pt x="67" y="2735"/>
                  </a:cubicBezTo>
                  <a:cubicBezTo>
                    <a:pt x="0" y="2936"/>
                    <a:pt x="0" y="3102"/>
                    <a:pt x="67" y="3302"/>
                  </a:cubicBezTo>
                  <a:cubicBezTo>
                    <a:pt x="101" y="3503"/>
                    <a:pt x="201" y="3669"/>
                    <a:pt x="301" y="3836"/>
                  </a:cubicBezTo>
                  <a:cubicBezTo>
                    <a:pt x="467" y="4070"/>
                    <a:pt x="634" y="4236"/>
                    <a:pt x="868" y="4403"/>
                  </a:cubicBezTo>
                  <a:lnTo>
                    <a:pt x="1035" y="4403"/>
                  </a:lnTo>
                  <a:cubicBezTo>
                    <a:pt x="1235" y="4236"/>
                    <a:pt x="1435" y="4070"/>
                    <a:pt x="1568" y="3836"/>
                  </a:cubicBezTo>
                  <a:cubicBezTo>
                    <a:pt x="1702" y="3669"/>
                    <a:pt x="1768" y="3503"/>
                    <a:pt x="1835" y="3302"/>
                  </a:cubicBezTo>
                  <a:cubicBezTo>
                    <a:pt x="1902" y="3102"/>
                    <a:pt x="1902" y="2936"/>
                    <a:pt x="1835" y="2735"/>
                  </a:cubicBezTo>
                  <a:cubicBezTo>
                    <a:pt x="1768" y="2569"/>
                    <a:pt x="1702" y="2368"/>
                    <a:pt x="1668" y="2202"/>
                  </a:cubicBezTo>
                  <a:lnTo>
                    <a:pt x="1535" y="1635"/>
                  </a:lnTo>
                  <a:lnTo>
                    <a:pt x="1401" y="1101"/>
                  </a:lnTo>
                  <a:cubicBezTo>
                    <a:pt x="1301" y="734"/>
                    <a:pt x="1168" y="367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62"/>
            <p:cNvSpPr/>
            <p:nvPr/>
          </p:nvSpPr>
          <p:spPr>
            <a:xfrm>
              <a:off x="1520484" y="2651512"/>
              <a:ext cx="34602" cy="100150"/>
            </a:xfrm>
            <a:custGeom>
              <a:avLst/>
              <a:gdLst/>
              <a:ahLst/>
              <a:cxnLst/>
              <a:rect l="l" t="t" r="r" b="b"/>
              <a:pathLst>
                <a:path w="1902" h="5505" extrusionOk="0">
                  <a:moveTo>
                    <a:pt x="834" y="1"/>
                  </a:moveTo>
                  <a:cubicBezTo>
                    <a:pt x="701" y="468"/>
                    <a:pt x="601" y="935"/>
                    <a:pt x="501" y="1369"/>
                  </a:cubicBezTo>
                  <a:lnTo>
                    <a:pt x="334" y="2069"/>
                  </a:lnTo>
                  <a:lnTo>
                    <a:pt x="234" y="2770"/>
                  </a:lnTo>
                  <a:cubicBezTo>
                    <a:pt x="167" y="2970"/>
                    <a:pt x="101" y="3203"/>
                    <a:pt x="34" y="3437"/>
                  </a:cubicBezTo>
                  <a:cubicBezTo>
                    <a:pt x="0" y="3670"/>
                    <a:pt x="0" y="3904"/>
                    <a:pt x="34" y="4137"/>
                  </a:cubicBezTo>
                  <a:cubicBezTo>
                    <a:pt x="167" y="4671"/>
                    <a:pt x="467" y="5138"/>
                    <a:pt x="868" y="5505"/>
                  </a:cubicBezTo>
                  <a:lnTo>
                    <a:pt x="1035" y="5505"/>
                  </a:lnTo>
                  <a:cubicBezTo>
                    <a:pt x="1435" y="5138"/>
                    <a:pt x="1702" y="4671"/>
                    <a:pt x="1835" y="4137"/>
                  </a:cubicBezTo>
                  <a:cubicBezTo>
                    <a:pt x="1902" y="3904"/>
                    <a:pt x="1902" y="3670"/>
                    <a:pt x="1835" y="3437"/>
                  </a:cubicBezTo>
                  <a:cubicBezTo>
                    <a:pt x="1768" y="3203"/>
                    <a:pt x="1702" y="2970"/>
                    <a:pt x="1668" y="2770"/>
                  </a:cubicBezTo>
                  <a:lnTo>
                    <a:pt x="1535" y="2069"/>
                  </a:lnTo>
                  <a:lnTo>
                    <a:pt x="1401" y="1369"/>
                  </a:lnTo>
                  <a:cubicBezTo>
                    <a:pt x="1301" y="935"/>
                    <a:pt x="1168" y="468"/>
                    <a:pt x="103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62"/>
            <p:cNvSpPr/>
            <p:nvPr/>
          </p:nvSpPr>
          <p:spPr>
            <a:xfrm>
              <a:off x="1520484" y="2548961"/>
              <a:ext cx="34602" cy="65566"/>
            </a:xfrm>
            <a:custGeom>
              <a:avLst/>
              <a:gdLst/>
              <a:ahLst/>
              <a:cxnLst/>
              <a:rect l="l" t="t" r="r" b="b"/>
              <a:pathLst>
                <a:path w="1902" h="3604" extrusionOk="0">
                  <a:moveTo>
                    <a:pt x="834" y="1"/>
                  </a:moveTo>
                  <a:cubicBezTo>
                    <a:pt x="701" y="301"/>
                    <a:pt x="601" y="601"/>
                    <a:pt x="501" y="901"/>
                  </a:cubicBezTo>
                  <a:lnTo>
                    <a:pt x="334" y="1335"/>
                  </a:lnTo>
                  <a:lnTo>
                    <a:pt x="234" y="1802"/>
                  </a:lnTo>
                  <a:cubicBezTo>
                    <a:pt x="167" y="1969"/>
                    <a:pt x="101" y="2102"/>
                    <a:pt x="67" y="2269"/>
                  </a:cubicBezTo>
                  <a:cubicBezTo>
                    <a:pt x="0" y="2402"/>
                    <a:pt x="0" y="2569"/>
                    <a:pt x="67" y="2703"/>
                  </a:cubicBezTo>
                  <a:cubicBezTo>
                    <a:pt x="101" y="2869"/>
                    <a:pt x="201" y="3036"/>
                    <a:pt x="301" y="3170"/>
                  </a:cubicBezTo>
                  <a:cubicBezTo>
                    <a:pt x="467" y="3336"/>
                    <a:pt x="634" y="3503"/>
                    <a:pt x="868" y="3603"/>
                  </a:cubicBezTo>
                  <a:lnTo>
                    <a:pt x="1035" y="3603"/>
                  </a:lnTo>
                  <a:cubicBezTo>
                    <a:pt x="1235" y="3503"/>
                    <a:pt x="1435" y="3336"/>
                    <a:pt x="1568" y="3170"/>
                  </a:cubicBezTo>
                  <a:cubicBezTo>
                    <a:pt x="1702" y="3036"/>
                    <a:pt x="1768" y="2869"/>
                    <a:pt x="1835" y="2703"/>
                  </a:cubicBezTo>
                  <a:cubicBezTo>
                    <a:pt x="1902" y="2569"/>
                    <a:pt x="1902" y="2402"/>
                    <a:pt x="1835" y="2269"/>
                  </a:cubicBezTo>
                  <a:cubicBezTo>
                    <a:pt x="1768" y="2102"/>
                    <a:pt x="1702" y="1935"/>
                    <a:pt x="1668" y="1802"/>
                  </a:cubicBezTo>
                  <a:lnTo>
                    <a:pt x="1535" y="1335"/>
                  </a:lnTo>
                  <a:lnTo>
                    <a:pt x="1401" y="901"/>
                  </a:lnTo>
                  <a:cubicBezTo>
                    <a:pt x="1301" y="601"/>
                    <a:pt x="1168" y="30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62"/>
            <p:cNvSpPr/>
            <p:nvPr/>
          </p:nvSpPr>
          <p:spPr>
            <a:xfrm>
              <a:off x="1298372" y="2252823"/>
              <a:ext cx="61309" cy="67367"/>
            </a:xfrm>
            <a:custGeom>
              <a:avLst/>
              <a:gdLst/>
              <a:ahLst/>
              <a:cxnLst/>
              <a:rect l="l" t="t" r="r" b="b"/>
              <a:pathLst>
                <a:path w="3370" h="3703" extrusionOk="0">
                  <a:moveTo>
                    <a:pt x="168" y="0"/>
                  </a:moveTo>
                  <a:lnTo>
                    <a:pt x="34" y="134"/>
                  </a:lnTo>
                  <a:cubicBezTo>
                    <a:pt x="1" y="401"/>
                    <a:pt x="1" y="667"/>
                    <a:pt x="34" y="934"/>
                  </a:cubicBezTo>
                  <a:cubicBezTo>
                    <a:pt x="67" y="1134"/>
                    <a:pt x="134" y="1368"/>
                    <a:pt x="234" y="1568"/>
                  </a:cubicBezTo>
                  <a:cubicBezTo>
                    <a:pt x="334" y="1735"/>
                    <a:pt x="468" y="1902"/>
                    <a:pt x="668" y="2002"/>
                  </a:cubicBezTo>
                  <a:cubicBezTo>
                    <a:pt x="835" y="2102"/>
                    <a:pt x="1035" y="2202"/>
                    <a:pt x="1168" y="2335"/>
                  </a:cubicBezTo>
                  <a:lnTo>
                    <a:pt x="1669" y="2702"/>
                  </a:lnTo>
                  <a:lnTo>
                    <a:pt x="2169" y="3036"/>
                  </a:lnTo>
                  <a:cubicBezTo>
                    <a:pt x="2536" y="3269"/>
                    <a:pt x="2869" y="3503"/>
                    <a:pt x="3236" y="3703"/>
                  </a:cubicBezTo>
                  <a:lnTo>
                    <a:pt x="3370" y="3570"/>
                  </a:lnTo>
                  <a:cubicBezTo>
                    <a:pt x="3203" y="3169"/>
                    <a:pt x="3003" y="2802"/>
                    <a:pt x="2836" y="2435"/>
                  </a:cubicBezTo>
                  <a:lnTo>
                    <a:pt x="2536" y="1902"/>
                  </a:lnTo>
                  <a:lnTo>
                    <a:pt x="2236" y="1368"/>
                  </a:lnTo>
                  <a:cubicBezTo>
                    <a:pt x="2136" y="1168"/>
                    <a:pt x="2036" y="1001"/>
                    <a:pt x="1969" y="801"/>
                  </a:cubicBezTo>
                  <a:cubicBezTo>
                    <a:pt x="1869" y="634"/>
                    <a:pt x="1735" y="467"/>
                    <a:pt x="1569" y="367"/>
                  </a:cubicBezTo>
                  <a:cubicBezTo>
                    <a:pt x="1368" y="234"/>
                    <a:pt x="1168" y="134"/>
                    <a:pt x="968" y="100"/>
                  </a:cubicBezTo>
                  <a:cubicBezTo>
                    <a:pt x="701" y="34"/>
                    <a:pt x="434" y="0"/>
                    <a:pt x="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62"/>
            <p:cNvSpPr/>
            <p:nvPr/>
          </p:nvSpPr>
          <p:spPr>
            <a:xfrm>
              <a:off x="1410038" y="2377223"/>
              <a:ext cx="92254" cy="101369"/>
            </a:xfrm>
            <a:custGeom>
              <a:avLst/>
              <a:gdLst/>
              <a:ahLst/>
              <a:cxnLst/>
              <a:rect l="l" t="t" r="r" b="b"/>
              <a:pathLst>
                <a:path w="5071" h="5572" extrusionOk="0">
                  <a:moveTo>
                    <a:pt x="134" y="1"/>
                  </a:moveTo>
                  <a:lnTo>
                    <a:pt x="0" y="101"/>
                  </a:lnTo>
                  <a:cubicBezTo>
                    <a:pt x="67" y="768"/>
                    <a:pt x="267" y="1435"/>
                    <a:pt x="634" y="2002"/>
                  </a:cubicBezTo>
                  <a:cubicBezTo>
                    <a:pt x="801" y="2269"/>
                    <a:pt x="1001" y="2502"/>
                    <a:pt x="1268" y="2669"/>
                  </a:cubicBezTo>
                  <a:cubicBezTo>
                    <a:pt x="1502" y="2869"/>
                    <a:pt x="1768" y="3036"/>
                    <a:pt x="2002" y="3270"/>
                  </a:cubicBezTo>
                  <a:lnTo>
                    <a:pt x="2702" y="3870"/>
                  </a:lnTo>
                  <a:lnTo>
                    <a:pt x="3436" y="4437"/>
                  </a:lnTo>
                  <a:cubicBezTo>
                    <a:pt x="3903" y="4837"/>
                    <a:pt x="4404" y="5204"/>
                    <a:pt x="4904" y="5571"/>
                  </a:cubicBezTo>
                  <a:lnTo>
                    <a:pt x="5071" y="5438"/>
                  </a:lnTo>
                  <a:cubicBezTo>
                    <a:pt x="4737" y="4904"/>
                    <a:pt x="4437" y="4370"/>
                    <a:pt x="4103" y="3837"/>
                  </a:cubicBezTo>
                  <a:lnTo>
                    <a:pt x="3603" y="3069"/>
                  </a:lnTo>
                  <a:lnTo>
                    <a:pt x="3069" y="2302"/>
                  </a:lnTo>
                  <a:cubicBezTo>
                    <a:pt x="2903" y="2035"/>
                    <a:pt x="2736" y="1768"/>
                    <a:pt x="2602" y="1502"/>
                  </a:cubicBezTo>
                  <a:cubicBezTo>
                    <a:pt x="2436" y="1235"/>
                    <a:pt x="2202" y="1001"/>
                    <a:pt x="1969" y="834"/>
                  </a:cubicBezTo>
                  <a:cubicBezTo>
                    <a:pt x="1435" y="401"/>
                    <a:pt x="801" y="10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62"/>
            <p:cNvSpPr/>
            <p:nvPr/>
          </p:nvSpPr>
          <p:spPr>
            <a:xfrm>
              <a:off x="1726205" y="2695829"/>
              <a:ext cx="86796" cy="86796"/>
            </a:xfrm>
            <a:custGeom>
              <a:avLst/>
              <a:gdLst/>
              <a:ahLst/>
              <a:cxnLst/>
              <a:rect l="l" t="t" r="r" b="b"/>
              <a:pathLst>
                <a:path w="4771" h="4771" extrusionOk="0">
                  <a:moveTo>
                    <a:pt x="134" y="0"/>
                  </a:moveTo>
                  <a:lnTo>
                    <a:pt x="1" y="133"/>
                  </a:lnTo>
                  <a:cubicBezTo>
                    <a:pt x="267" y="634"/>
                    <a:pt x="601" y="1101"/>
                    <a:pt x="901" y="1534"/>
                  </a:cubicBezTo>
                  <a:lnTo>
                    <a:pt x="1368" y="2235"/>
                  </a:lnTo>
                  <a:lnTo>
                    <a:pt x="1869" y="2902"/>
                  </a:lnTo>
                  <a:cubicBezTo>
                    <a:pt x="2035" y="3136"/>
                    <a:pt x="2169" y="3369"/>
                    <a:pt x="2336" y="3603"/>
                  </a:cubicBezTo>
                  <a:cubicBezTo>
                    <a:pt x="2469" y="3836"/>
                    <a:pt x="2669" y="4036"/>
                    <a:pt x="2903" y="4203"/>
                  </a:cubicBezTo>
                  <a:cubicBezTo>
                    <a:pt x="3403" y="4537"/>
                    <a:pt x="4003" y="4737"/>
                    <a:pt x="4637" y="4770"/>
                  </a:cubicBezTo>
                  <a:lnTo>
                    <a:pt x="4771" y="4670"/>
                  </a:lnTo>
                  <a:cubicBezTo>
                    <a:pt x="4737" y="4036"/>
                    <a:pt x="4537" y="3402"/>
                    <a:pt x="4170" y="2902"/>
                  </a:cubicBezTo>
                  <a:cubicBezTo>
                    <a:pt x="4003" y="2669"/>
                    <a:pt x="3803" y="2468"/>
                    <a:pt x="3570" y="2335"/>
                  </a:cubicBezTo>
                  <a:cubicBezTo>
                    <a:pt x="3336" y="2168"/>
                    <a:pt x="3103" y="2035"/>
                    <a:pt x="2869" y="1868"/>
                  </a:cubicBezTo>
                  <a:lnTo>
                    <a:pt x="2202" y="1368"/>
                  </a:lnTo>
                  <a:lnTo>
                    <a:pt x="1535" y="901"/>
                  </a:lnTo>
                  <a:cubicBezTo>
                    <a:pt x="1068" y="600"/>
                    <a:pt x="601" y="267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62"/>
            <p:cNvSpPr/>
            <p:nvPr/>
          </p:nvSpPr>
          <p:spPr>
            <a:xfrm>
              <a:off x="1630331" y="2599936"/>
              <a:ext cx="34602" cy="34457"/>
            </a:xfrm>
            <a:custGeom>
              <a:avLst/>
              <a:gdLst/>
              <a:ahLst/>
              <a:cxnLst/>
              <a:rect l="l" t="t" r="r" b="b"/>
              <a:pathLst>
                <a:path w="1902" h="1894" extrusionOk="0">
                  <a:moveTo>
                    <a:pt x="134" y="1"/>
                  </a:moveTo>
                  <a:lnTo>
                    <a:pt x="0" y="134"/>
                  </a:lnTo>
                  <a:cubicBezTo>
                    <a:pt x="33" y="334"/>
                    <a:pt x="67" y="568"/>
                    <a:pt x="134" y="768"/>
                  </a:cubicBezTo>
                  <a:lnTo>
                    <a:pt x="234" y="1068"/>
                  </a:lnTo>
                  <a:lnTo>
                    <a:pt x="334" y="1368"/>
                  </a:lnTo>
                  <a:cubicBezTo>
                    <a:pt x="367" y="1468"/>
                    <a:pt x="400" y="1568"/>
                    <a:pt x="400" y="1668"/>
                  </a:cubicBezTo>
                  <a:cubicBezTo>
                    <a:pt x="434" y="1769"/>
                    <a:pt x="500" y="1835"/>
                    <a:pt x="601" y="1869"/>
                  </a:cubicBezTo>
                  <a:cubicBezTo>
                    <a:pt x="667" y="1885"/>
                    <a:pt x="734" y="1894"/>
                    <a:pt x="796" y="1894"/>
                  </a:cubicBezTo>
                  <a:cubicBezTo>
                    <a:pt x="859" y="1894"/>
                    <a:pt x="917" y="1885"/>
                    <a:pt x="967" y="1869"/>
                  </a:cubicBezTo>
                  <a:cubicBezTo>
                    <a:pt x="1168" y="1835"/>
                    <a:pt x="1368" y="1769"/>
                    <a:pt x="1568" y="1702"/>
                  </a:cubicBezTo>
                  <a:lnTo>
                    <a:pt x="1701" y="1568"/>
                  </a:lnTo>
                  <a:cubicBezTo>
                    <a:pt x="1768" y="1368"/>
                    <a:pt x="1835" y="1201"/>
                    <a:pt x="1868" y="1001"/>
                  </a:cubicBezTo>
                  <a:cubicBezTo>
                    <a:pt x="1901" y="868"/>
                    <a:pt x="1901" y="734"/>
                    <a:pt x="1868" y="601"/>
                  </a:cubicBezTo>
                  <a:cubicBezTo>
                    <a:pt x="1835" y="501"/>
                    <a:pt x="1768" y="434"/>
                    <a:pt x="1668" y="401"/>
                  </a:cubicBezTo>
                  <a:cubicBezTo>
                    <a:pt x="1568" y="401"/>
                    <a:pt x="1468" y="368"/>
                    <a:pt x="1368" y="334"/>
                  </a:cubicBezTo>
                  <a:lnTo>
                    <a:pt x="1068" y="234"/>
                  </a:lnTo>
                  <a:lnTo>
                    <a:pt x="767" y="134"/>
                  </a:lnTo>
                  <a:cubicBezTo>
                    <a:pt x="567" y="67"/>
                    <a:pt x="334" y="34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62"/>
            <p:cNvSpPr/>
            <p:nvPr/>
          </p:nvSpPr>
          <p:spPr>
            <a:xfrm>
              <a:off x="1566002" y="2535607"/>
              <a:ext cx="48556" cy="47955"/>
            </a:xfrm>
            <a:custGeom>
              <a:avLst/>
              <a:gdLst/>
              <a:ahLst/>
              <a:cxnLst/>
              <a:rect l="l" t="t" r="r" b="b"/>
              <a:pathLst>
                <a:path w="2669" h="2636" extrusionOk="0">
                  <a:moveTo>
                    <a:pt x="134" y="1"/>
                  </a:moveTo>
                  <a:lnTo>
                    <a:pt x="0" y="134"/>
                  </a:lnTo>
                  <a:cubicBezTo>
                    <a:pt x="100" y="434"/>
                    <a:pt x="234" y="701"/>
                    <a:pt x="367" y="1001"/>
                  </a:cubicBezTo>
                  <a:lnTo>
                    <a:pt x="567" y="1402"/>
                  </a:lnTo>
                  <a:lnTo>
                    <a:pt x="767" y="1802"/>
                  </a:lnTo>
                  <a:cubicBezTo>
                    <a:pt x="834" y="1935"/>
                    <a:pt x="901" y="2069"/>
                    <a:pt x="968" y="2202"/>
                  </a:cubicBezTo>
                  <a:cubicBezTo>
                    <a:pt x="1001" y="2336"/>
                    <a:pt x="1134" y="2469"/>
                    <a:pt x="1268" y="2503"/>
                  </a:cubicBezTo>
                  <a:cubicBezTo>
                    <a:pt x="1401" y="2603"/>
                    <a:pt x="1568" y="2636"/>
                    <a:pt x="1768" y="2636"/>
                  </a:cubicBezTo>
                  <a:cubicBezTo>
                    <a:pt x="1968" y="2636"/>
                    <a:pt x="2202" y="2636"/>
                    <a:pt x="2435" y="2569"/>
                  </a:cubicBezTo>
                  <a:lnTo>
                    <a:pt x="2569" y="2436"/>
                  </a:lnTo>
                  <a:cubicBezTo>
                    <a:pt x="2635" y="2202"/>
                    <a:pt x="2669" y="1969"/>
                    <a:pt x="2635" y="1735"/>
                  </a:cubicBezTo>
                  <a:cubicBezTo>
                    <a:pt x="2635" y="1569"/>
                    <a:pt x="2602" y="1402"/>
                    <a:pt x="2535" y="1268"/>
                  </a:cubicBezTo>
                  <a:cubicBezTo>
                    <a:pt x="2469" y="1102"/>
                    <a:pt x="2335" y="1001"/>
                    <a:pt x="2202" y="968"/>
                  </a:cubicBezTo>
                  <a:cubicBezTo>
                    <a:pt x="2068" y="901"/>
                    <a:pt x="1935" y="835"/>
                    <a:pt x="1802" y="768"/>
                  </a:cubicBezTo>
                  <a:lnTo>
                    <a:pt x="1401" y="568"/>
                  </a:lnTo>
                  <a:lnTo>
                    <a:pt x="1001" y="368"/>
                  </a:lnTo>
                  <a:cubicBezTo>
                    <a:pt x="701" y="234"/>
                    <a:pt x="434" y="10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62"/>
            <p:cNvSpPr/>
            <p:nvPr/>
          </p:nvSpPr>
          <p:spPr>
            <a:xfrm>
              <a:off x="1166076" y="2490399"/>
              <a:ext cx="91654" cy="34002"/>
            </a:xfrm>
            <a:custGeom>
              <a:avLst/>
              <a:gdLst/>
              <a:ahLst/>
              <a:cxnLst/>
              <a:rect l="l" t="t" r="r" b="b"/>
              <a:pathLst>
                <a:path w="5038" h="1869" extrusionOk="0">
                  <a:moveTo>
                    <a:pt x="1585" y="1"/>
                  </a:moveTo>
                  <a:cubicBezTo>
                    <a:pt x="1477" y="1"/>
                    <a:pt x="1369" y="17"/>
                    <a:pt x="1268" y="51"/>
                  </a:cubicBezTo>
                  <a:cubicBezTo>
                    <a:pt x="1068" y="84"/>
                    <a:pt x="835" y="184"/>
                    <a:pt x="635" y="284"/>
                  </a:cubicBezTo>
                  <a:cubicBezTo>
                    <a:pt x="401" y="451"/>
                    <a:pt x="201" y="618"/>
                    <a:pt x="1" y="851"/>
                  </a:cubicBezTo>
                  <a:lnTo>
                    <a:pt x="1" y="1018"/>
                  </a:lnTo>
                  <a:cubicBezTo>
                    <a:pt x="201" y="1218"/>
                    <a:pt x="401" y="1418"/>
                    <a:pt x="635" y="1552"/>
                  </a:cubicBezTo>
                  <a:cubicBezTo>
                    <a:pt x="835" y="1685"/>
                    <a:pt x="1035" y="1752"/>
                    <a:pt x="1268" y="1819"/>
                  </a:cubicBezTo>
                  <a:cubicBezTo>
                    <a:pt x="1369" y="1852"/>
                    <a:pt x="1477" y="1869"/>
                    <a:pt x="1585" y="1869"/>
                  </a:cubicBezTo>
                  <a:cubicBezTo>
                    <a:pt x="1694" y="1869"/>
                    <a:pt x="1802" y="1852"/>
                    <a:pt x="1902" y="1819"/>
                  </a:cubicBezTo>
                  <a:cubicBezTo>
                    <a:pt x="2102" y="1752"/>
                    <a:pt x="2303" y="1685"/>
                    <a:pt x="2536" y="1652"/>
                  </a:cubicBezTo>
                  <a:lnTo>
                    <a:pt x="3136" y="1552"/>
                  </a:lnTo>
                  <a:lnTo>
                    <a:pt x="3770" y="1385"/>
                  </a:lnTo>
                  <a:cubicBezTo>
                    <a:pt x="4204" y="1285"/>
                    <a:pt x="4604" y="1185"/>
                    <a:pt x="5038" y="1051"/>
                  </a:cubicBezTo>
                  <a:lnTo>
                    <a:pt x="5038" y="851"/>
                  </a:lnTo>
                  <a:cubicBezTo>
                    <a:pt x="4638" y="718"/>
                    <a:pt x="4204" y="584"/>
                    <a:pt x="3804" y="484"/>
                  </a:cubicBezTo>
                  <a:lnTo>
                    <a:pt x="3170" y="318"/>
                  </a:lnTo>
                  <a:lnTo>
                    <a:pt x="2536" y="217"/>
                  </a:lnTo>
                  <a:cubicBezTo>
                    <a:pt x="2336" y="184"/>
                    <a:pt x="2102" y="117"/>
                    <a:pt x="1902" y="51"/>
                  </a:cubicBezTo>
                  <a:cubicBezTo>
                    <a:pt x="1802" y="17"/>
                    <a:pt x="1694" y="1"/>
                    <a:pt x="15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62"/>
            <p:cNvSpPr/>
            <p:nvPr/>
          </p:nvSpPr>
          <p:spPr>
            <a:xfrm>
              <a:off x="1319621" y="2491018"/>
              <a:ext cx="60690" cy="33984"/>
            </a:xfrm>
            <a:custGeom>
              <a:avLst/>
              <a:gdLst/>
              <a:ahLst/>
              <a:cxnLst/>
              <a:rect l="l" t="t" r="r" b="b"/>
              <a:pathLst>
                <a:path w="3336" h="1868" extrusionOk="0">
                  <a:moveTo>
                    <a:pt x="1051" y="0"/>
                  </a:moveTo>
                  <a:cubicBezTo>
                    <a:pt x="976" y="0"/>
                    <a:pt x="901" y="17"/>
                    <a:pt x="834" y="50"/>
                  </a:cubicBezTo>
                  <a:cubicBezTo>
                    <a:pt x="701" y="83"/>
                    <a:pt x="534" y="183"/>
                    <a:pt x="434" y="317"/>
                  </a:cubicBezTo>
                  <a:cubicBezTo>
                    <a:pt x="267" y="450"/>
                    <a:pt x="134" y="650"/>
                    <a:pt x="0" y="851"/>
                  </a:cubicBezTo>
                  <a:lnTo>
                    <a:pt x="0" y="1017"/>
                  </a:lnTo>
                  <a:cubicBezTo>
                    <a:pt x="134" y="1218"/>
                    <a:pt x="267" y="1418"/>
                    <a:pt x="434" y="1551"/>
                  </a:cubicBezTo>
                  <a:cubicBezTo>
                    <a:pt x="534" y="1685"/>
                    <a:pt x="701" y="1751"/>
                    <a:pt x="834" y="1818"/>
                  </a:cubicBezTo>
                  <a:cubicBezTo>
                    <a:pt x="901" y="1851"/>
                    <a:pt x="976" y="1868"/>
                    <a:pt x="1051" y="1868"/>
                  </a:cubicBezTo>
                  <a:cubicBezTo>
                    <a:pt x="1126" y="1868"/>
                    <a:pt x="1201" y="1851"/>
                    <a:pt x="1268" y="1818"/>
                  </a:cubicBezTo>
                  <a:cubicBezTo>
                    <a:pt x="1401" y="1751"/>
                    <a:pt x="1535" y="1718"/>
                    <a:pt x="1668" y="1651"/>
                  </a:cubicBezTo>
                  <a:lnTo>
                    <a:pt x="2102" y="1551"/>
                  </a:lnTo>
                  <a:lnTo>
                    <a:pt x="2502" y="1418"/>
                  </a:lnTo>
                  <a:cubicBezTo>
                    <a:pt x="2802" y="1284"/>
                    <a:pt x="3069" y="1184"/>
                    <a:pt x="3336" y="1051"/>
                  </a:cubicBezTo>
                  <a:lnTo>
                    <a:pt x="3336" y="851"/>
                  </a:lnTo>
                  <a:cubicBezTo>
                    <a:pt x="3069" y="717"/>
                    <a:pt x="2802" y="617"/>
                    <a:pt x="2502" y="484"/>
                  </a:cubicBezTo>
                  <a:lnTo>
                    <a:pt x="2102" y="350"/>
                  </a:lnTo>
                  <a:lnTo>
                    <a:pt x="1668" y="217"/>
                  </a:lnTo>
                  <a:cubicBezTo>
                    <a:pt x="1535" y="183"/>
                    <a:pt x="1401" y="117"/>
                    <a:pt x="1268" y="50"/>
                  </a:cubicBezTo>
                  <a:cubicBezTo>
                    <a:pt x="1201" y="17"/>
                    <a:pt x="1126" y="0"/>
                    <a:pt x="105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62"/>
            <p:cNvSpPr/>
            <p:nvPr/>
          </p:nvSpPr>
          <p:spPr>
            <a:xfrm>
              <a:off x="1431887" y="2492073"/>
              <a:ext cx="57670" cy="33547"/>
            </a:xfrm>
            <a:custGeom>
              <a:avLst/>
              <a:gdLst/>
              <a:ahLst/>
              <a:cxnLst/>
              <a:rect l="l" t="t" r="r" b="b"/>
              <a:pathLst>
                <a:path w="3170" h="1844" extrusionOk="0">
                  <a:moveTo>
                    <a:pt x="1018" y="0"/>
                  </a:moveTo>
                  <a:cubicBezTo>
                    <a:pt x="951" y="0"/>
                    <a:pt x="884" y="9"/>
                    <a:pt x="834" y="25"/>
                  </a:cubicBezTo>
                  <a:cubicBezTo>
                    <a:pt x="667" y="92"/>
                    <a:pt x="534" y="192"/>
                    <a:pt x="401" y="292"/>
                  </a:cubicBezTo>
                  <a:cubicBezTo>
                    <a:pt x="234" y="459"/>
                    <a:pt x="100" y="626"/>
                    <a:pt x="0" y="859"/>
                  </a:cubicBezTo>
                  <a:lnTo>
                    <a:pt x="0" y="993"/>
                  </a:lnTo>
                  <a:cubicBezTo>
                    <a:pt x="100" y="1193"/>
                    <a:pt x="234" y="1360"/>
                    <a:pt x="401" y="1526"/>
                  </a:cubicBezTo>
                  <a:cubicBezTo>
                    <a:pt x="501" y="1660"/>
                    <a:pt x="634" y="1727"/>
                    <a:pt x="801" y="1793"/>
                  </a:cubicBezTo>
                  <a:cubicBezTo>
                    <a:pt x="851" y="1827"/>
                    <a:pt x="918" y="1843"/>
                    <a:pt x="989" y="1843"/>
                  </a:cubicBezTo>
                  <a:cubicBezTo>
                    <a:pt x="1059" y="1843"/>
                    <a:pt x="1134" y="1827"/>
                    <a:pt x="1201" y="1793"/>
                  </a:cubicBezTo>
                  <a:cubicBezTo>
                    <a:pt x="1301" y="1727"/>
                    <a:pt x="1435" y="1660"/>
                    <a:pt x="1568" y="1627"/>
                  </a:cubicBezTo>
                  <a:lnTo>
                    <a:pt x="1968" y="1526"/>
                  </a:lnTo>
                  <a:lnTo>
                    <a:pt x="2369" y="1360"/>
                  </a:lnTo>
                  <a:cubicBezTo>
                    <a:pt x="2636" y="1260"/>
                    <a:pt x="2902" y="1160"/>
                    <a:pt x="3136" y="1026"/>
                  </a:cubicBezTo>
                  <a:lnTo>
                    <a:pt x="3169" y="826"/>
                  </a:lnTo>
                  <a:cubicBezTo>
                    <a:pt x="2902" y="693"/>
                    <a:pt x="2669" y="592"/>
                    <a:pt x="2402" y="492"/>
                  </a:cubicBezTo>
                  <a:lnTo>
                    <a:pt x="2002" y="326"/>
                  </a:lnTo>
                  <a:lnTo>
                    <a:pt x="1601" y="226"/>
                  </a:lnTo>
                  <a:cubicBezTo>
                    <a:pt x="1468" y="159"/>
                    <a:pt x="1335" y="92"/>
                    <a:pt x="1201" y="25"/>
                  </a:cubicBezTo>
                  <a:cubicBezTo>
                    <a:pt x="1151" y="9"/>
                    <a:pt x="1084" y="0"/>
                    <a:pt x="10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62"/>
            <p:cNvSpPr/>
            <p:nvPr/>
          </p:nvSpPr>
          <p:spPr>
            <a:xfrm>
              <a:off x="1786277" y="2490399"/>
              <a:ext cx="138991" cy="34147"/>
            </a:xfrm>
            <a:custGeom>
              <a:avLst/>
              <a:gdLst/>
              <a:ahLst/>
              <a:cxnLst/>
              <a:rect l="l" t="t" r="r" b="b"/>
              <a:pathLst>
                <a:path w="7640" h="1877" extrusionOk="0">
                  <a:moveTo>
                    <a:pt x="5255" y="1"/>
                  </a:moveTo>
                  <a:cubicBezTo>
                    <a:pt x="5096" y="1"/>
                    <a:pt x="4938" y="17"/>
                    <a:pt x="4771" y="51"/>
                  </a:cubicBezTo>
                  <a:cubicBezTo>
                    <a:pt x="4437" y="117"/>
                    <a:pt x="4137" y="184"/>
                    <a:pt x="3804" y="217"/>
                  </a:cubicBezTo>
                  <a:lnTo>
                    <a:pt x="2870" y="351"/>
                  </a:lnTo>
                  <a:lnTo>
                    <a:pt x="1902" y="484"/>
                  </a:lnTo>
                  <a:cubicBezTo>
                    <a:pt x="1268" y="584"/>
                    <a:pt x="635" y="718"/>
                    <a:pt x="1" y="851"/>
                  </a:cubicBezTo>
                  <a:lnTo>
                    <a:pt x="1" y="1051"/>
                  </a:lnTo>
                  <a:cubicBezTo>
                    <a:pt x="668" y="1185"/>
                    <a:pt x="1268" y="1285"/>
                    <a:pt x="1902" y="1418"/>
                  </a:cubicBezTo>
                  <a:lnTo>
                    <a:pt x="2870" y="1552"/>
                  </a:lnTo>
                  <a:lnTo>
                    <a:pt x="3804" y="1685"/>
                  </a:lnTo>
                  <a:cubicBezTo>
                    <a:pt x="4137" y="1719"/>
                    <a:pt x="4437" y="1785"/>
                    <a:pt x="4771" y="1852"/>
                  </a:cubicBezTo>
                  <a:cubicBezTo>
                    <a:pt x="4938" y="1869"/>
                    <a:pt x="5096" y="1877"/>
                    <a:pt x="5255" y="1877"/>
                  </a:cubicBezTo>
                  <a:cubicBezTo>
                    <a:pt x="5413" y="1877"/>
                    <a:pt x="5572" y="1869"/>
                    <a:pt x="5738" y="1852"/>
                  </a:cubicBezTo>
                  <a:cubicBezTo>
                    <a:pt x="6405" y="1719"/>
                    <a:pt x="7073" y="1452"/>
                    <a:pt x="7640" y="1018"/>
                  </a:cubicBezTo>
                  <a:lnTo>
                    <a:pt x="7640" y="851"/>
                  </a:lnTo>
                  <a:cubicBezTo>
                    <a:pt x="7073" y="418"/>
                    <a:pt x="6405" y="151"/>
                    <a:pt x="5738" y="51"/>
                  </a:cubicBezTo>
                  <a:cubicBezTo>
                    <a:pt x="5572" y="17"/>
                    <a:pt x="5413" y="1"/>
                    <a:pt x="525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62"/>
            <p:cNvSpPr/>
            <p:nvPr/>
          </p:nvSpPr>
          <p:spPr>
            <a:xfrm>
              <a:off x="1579355" y="2490399"/>
              <a:ext cx="104389" cy="34147"/>
            </a:xfrm>
            <a:custGeom>
              <a:avLst/>
              <a:gdLst/>
              <a:ahLst/>
              <a:cxnLst/>
              <a:rect l="l" t="t" r="r" b="b"/>
              <a:pathLst>
                <a:path w="5738" h="1877" extrusionOk="0">
                  <a:moveTo>
                    <a:pt x="3936" y="1"/>
                  </a:moveTo>
                  <a:cubicBezTo>
                    <a:pt x="3811" y="1"/>
                    <a:pt x="3686" y="17"/>
                    <a:pt x="3569" y="51"/>
                  </a:cubicBezTo>
                  <a:cubicBezTo>
                    <a:pt x="3336" y="117"/>
                    <a:pt x="3102" y="184"/>
                    <a:pt x="2869" y="217"/>
                  </a:cubicBezTo>
                  <a:lnTo>
                    <a:pt x="2135" y="351"/>
                  </a:lnTo>
                  <a:lnTo>
                    <a:pt x="1434" y="484"/>
                  </a:lnTo>
                  <a:cubicBezTo>
                    <a:pt x="967" y="584"/>
                    <a:pt x="467" y="718"/>
                    <a:pt x="0" y="851"/>
                  </a:cubicBezTo>
                  <a:lnTo>
                    <a:pt x="0" y="1051"/>
                  </a:lnTo>
                  <a:cubicBezTo>
                    <a:pt x="467" y="1185"/>
                    <a:pt x="967" y="1285"/>
                    <a:pt x="1434" y="1418"/>
                  </a:cubicBezTo>
                  <a:lnTo>
                    <a:pt x="2135" y="1552"/>
                  </a:lnTo>
                  <a:lnTo>
                    <a:pt x="2869" y="1685"/>
                  </a:lnTo>
                  <a:cubicBezTo>
                    <a:pt x="3102" y="1719"/>
                    <a:pt x="3336" y="1785"/>
                    <a:pt x="3569" y="1852"/>
                  </a:cubicBezTo>
                  <a:cubicBezTo>
                    <a:pt x="3686" y="1869"/>
                    <a:pt x="3811" y="1877"/>
                    <a:pt x="3936" y="1877"/>
                  </a:cubicBezTo>
                  <a:cubicBezTo>
                    <a:pt x="4061" y="1877"/>
                    <a:pt x="4186" y="1869"/>
                    <a:pt x="4303" y="1852"/>
                  </a:cubicBezTo>
                  <a:cubicBezTo>
                    <a:pt x="4837" y="1719"/>
                    <a:pt x="5337" y="1452"/>
                    <a:pt x="5738" y="1018"/>
                  </a:cubicBezTo>
                  <a:lnTo>
                    <a:pt x="5738" y="851"/>
                  </a:lnTo>
                  <a:cubicBezTo>
                    <a:pt x="5337" y="451"/>
                    <a:pt x="4837" y="151"/>
                    <a:pt x="4303" y="51"/>
                  </a:cubicBezTo>
                  <a:cubicBezTo>
                    <a:pt x="4186" y="17"/>
                    <a:pt x="4061" y="1"/>
                    <a:pt x="3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62"/>
            <p:cNvSpPr/>
            <p:nvPr/>
          </p:nvSpPr>
          <p:spPr>
            <a:xfrm>
              <a:off x="1256511" y="2684895"/>
              <a:ext cx="104989" cy="105007"/>
            </a:xfrm>
            <a:custGeom>
              <a:avLst/>
              <a:gdLst/>
              <a:ahLst/>
              <a:cxnLst/>
              <a:rect l="l" t="t" r="r" b="b"/>
              <a:pathLst>
                <a:path w="5771" h="5772" extrusionOk="0">
                  <a:moveTo>
                    <a:pt x="5671" y="1"/>
                  </a:moveTo>
                  <a:cubicBezTo>
                    <a:pt x="5070" y="368"/>
                    <a:pt x="4537" y="768"/>
                    <a:pt x="4003" y="1168"/>
                  </a:cubicBezTo>
                  <a:lnTo>
                    <a:pt x="3169" y="1769"/>
                  </a:lnTo>
                  <a:lnTo>
                    <a:pt x="2368" y="2369"/>
                  </a:lnTo>
                  <a:cubicBezTo>
                    <a:pt x="2102" y="2602"/>
                    <a:pt x="1835" y="2769"/>
                    <a:pt x="1535" y="2969"/>
                  </a:cubicBezTo>
                  <a:cubicBezTo>
                    <a:pt x="1268" y="3170"/>
                    <a:pt x="1034" y="3403"/>
                    <a:pt x="834" y="3670"/>
                  </a:cubicBezTo>
                  <a:cubicBezTo>
                    <a:pt x="400" y="4270"/>
                    <a:pt x="100" y="4937"/>
                    <a:pt x="0" y="5638"/>
                  </a:cubicBezTo>
                  <a:lnTo>
                    <a:pt x="134" y="5771"/>
                  </a:lnTo>
                  <a:cubicBezTo>
                    <a:pt x="834" y="5671"/>
                    <a:pt x="1535" y="5371"/>
                    <a:pt x="2102" y="4937"/>
                  </a:cubicBezTo>
                  <a:cubicBezTo>
                    <a:pt x="2368" y="4737"/>
                    <a:pt x="2602" y="4504"/>
                    <a:pt x="2802" y="4237"/>
                  </a:cubicBezTo>
                  <a:cubicBezTo>
                    <a:pt x="3002" y="3937"/>
                    <a:pt x="3202" y="3670"/>
                    <a:pt x="3403" y="3403"/>
                  </a:cubicBezTo>
                  <a:lnTo>
                    <a:pt x="4036" y="2602"/>
                  </a:lnTo>
                  <a:lnTo>
                    <a:pt x="4637" y="1802"/>
                  </a:lnTo>
                  <a:cubicBezTo>
                    <a:pt x="5004" y="1235"/>
                    <a:pt x="5404" y="701"/>
                    <a:pt x="5771" y="134"/>
                  </a:cubicBezTo>
                  <a:lnTo>
                    <a:pt x="56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62"/>
            <p:cNvSpPr/>
            <p:nvPr/>
          </p:nvSpPr>
          <p:spPr>
            <a:xfrm>
              <a:off x="1442802" y="2542284"/>
              <a:ext cx="61927" cy="61109"/>
            </a:xfrm>
            <a:custGeom>
              <a:avLst/>
              <a:gdLst/>
              <a:ahLst/>
              <a:cxnLst/>
              <a:rect l="l" t="t" r="r" b="b"/>
              <a:pathLst>
                <a:path w="3404" h="3359" extrusionOk="0">
                  <a:moveTo>
                    <a:pt x="3270" y="1"/>
                  </a:moveTo>
                  <a:cubicBezTo>
                    <a:pt x="2903" y="167"/>
                    <a:pt x="2536" y="368"/>
                    <a:pt x="2202" y="534"/>
                  </a:cubicBezTo>
                  <a:lnTo>
                    <a:pt x="1702" y="835"/>
                  </a:lnTo>
                  <a:lnTo>
                    <a:pt x="1202" y="1168"/>
                  </a:lnTo>
                  <a:cubicBezTo>
                    <a:pt x="1035" y="1268"/>
                    <a:pt x="868" y="1368"/>
                    <a:pt x="701" y="1435"/>
                  </a:cubicBezTo>
                  <a:cubicBezTo>
                    <a:pt x="501" y="1535"/>
                    <a:pt x="368" y="1669"/>
                    <a:pt x="268" y="1835"/>
                  </a:cubicBezTo>
                  <a:cubicBezTo>
                    <a:pt x="168" y="2035"/>
                    <a:pt x="101" y="2236"/>
                    <a:pt x="67" y="2436"/>
                  </a:cubicBezTo>
                  <a:cubicBezTo>
                    <a:pt x="1" y="2669"/>
                    <a:pt x="1" y="2936"/>
                    <a:pt x="34" y="3203"/>
                  </a:cubicBezTo>
                  <a:lnTo>
                    <a:pt x="168" y="3336"/>
                  </a:lnTo>
                  <a:cubicBezTo>
                    <a:pt x="264" y="3350"/>
                    <a:pt x="367" y="3358"/>
                    <a:pt x="472" y="3358"/>
                  </a:cubicBezTo>
                  <a:cubicBezTo>
                    <a:pt x="622" y="3358"/>
                    <a:pt x="778" y="3342"/>
                    <a:pt x="935" y="3303"/>
                  </a:cubicBezTo>
                  <a:cubicBezTo>
                    <a:pt x="1135" y="3270"/>
                    <a:pt x="1335" y="3203"/>
                    <a:pt x="1535" y="3103"/>
                  </a:cubicBezTo>
                  <a:cubicBezTo>
                    <a:pt x="1702" y="3003"/>
                    <a:pt x="1869" y="2869"/>
                    <a:pt x="1935" y="2669"/>
                  </a:cubicBezTo>
                  <a:cubicBezTo>
                    <a:pt x="2036" y="2502"/>
                    <a:pt x="2136" y="2336"/>
                    <a:pt x="2236" y="2169"/>
                  </a:cubicBezTo>
                  <a:lnTo>
                    <a:pt x="2536" y="1669"/>
                  </a:lnTo>
                  <a:lnTo>
                    <a:pt x="2836" y="1168"/>
                  </a:lnTo>
                  <a:cubicBezTo>
                    <a:pt x="3036" y="835"/>
                    <a:pt x="3236" y="468"/>
                    <a:pt x="3403" y="101"/>
                  </a:cubicBezTo>
                  <a:lnTo>
                    <a:pt x="3270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62"/>
            <p:cNvSpPr/>
            <p:nvPr/>
          </p:nvSpPr>
          <p:spPr>
            <a:xfrm>
              <a:off x="1710432" y="2232793"/>
              <a:ext cx="102569" cy="102569"/>
            </a:xfrm>
            <a:custGeom>
              <a:avLst/>
              <a:gdLst/>
              <a:ahLst/>
              <a:cxnLst/>
              <a:rect l="l" t="t" r="r" b="b"/>
              <a:pathLst>
                <a:path w="5638" h="5638" extrusionOk="0">
                  <a:moveTo>
                    <a:pt x="5504" y="1"/>
                  </a:moveTo>
                  <a:cubicBezTo>
                    <a:pt x="4804" y="101"/>
                    <a:pt x="4137" y="367"/>
                    <a:pt x="3569" y="801"/>
                  </a:cubicBezTo>
                  <a:cubicBezTo>
                    <a:pt x="3303" y="1001"/>
                    <a:pt x="3069" y="1235"/>
                    <a:pt x="2869" y="1502"/>
                  </a:cubicBezTo>
                  <a:cubicBezTo>
                    <a:pt x="2669" y="1768"/>
                    <a:pt x="2502" y="2035"/>
                    <a:pt x="2302" y="2302"/>
                  </a:cubicBezTo>
                  <a:lnTo>
                    <a:pt x="1701" y="3069"/>
                  </a:lnTo>
                  <a:lnTo>
                    <a:pt x="1101" y="3870"/>
                  </a:lnTo>
                  <a:cubicBezTo>
                    <a:pt x="734" y="4404"/>
                    <a:pt x="367" y="4937"/>
                    <a:pt x="0" y="5504"/>
                  </a:cubicBezTo>
                  <a:lnTo>
                    <a:pt x="100" y="5638"/>
                  </a:lnTo>
                  <a:cubicBezTo>
                    <a:pt x="667" y="5271"/>
                    <a:pt x="1201" y="4904"/>
                    <a:pt x="1735" y="4504"/>
                  </a:cubicBezTo>
                  <a:lnTo>
                    <a:pt x="2535" y="3937"/>
                  </a:lnTo>
                  <a:lnTo>
                    <a:pt x="3303" y="3336"/>
                  </a:lnTo>
                  <a:cubicBezTo>
                    <a:pt x="3569" y="3103"/>
                    <a:pt x="3836" y="2936"/>
                    <a:pt x="4137" y="2736"/>
                  </a:cubicBezTo>
                  <a:cubicBezTo>
                    <a:pt x="4403" y="2569"/>
                    <a:pt x="4637" y="2336"/>
                    <a:pt x="4804" y="2069"/>
                  </a:cubicBezTo>
                  <a:cubicBezTo>
                    <a:pt x="5237" y="1502"/>
                    <a:pt x="5538" y="834"/>
                    <a:pt x="5638" y="134"/>
                  </a:cubicBezTo>
                  <a:lnTo>
                    <a:pt x="55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62"/>
            <p:cNvSpPr/>
            <p:nvPr/>
          </p:nvSpPr>
          <p:spPr>
            <a:xfrm>
              <a:off x="1566002" y="2428799"/>
              <a:ext cx="51594" cy="50393"/>
            </a:xfrm>
            <a:custGeom>
              <a:avLst/>
              <a:gdLst/>
              <a:ahLst/>
              <a:cxnLst/>
              <a:rect l="l" t="t" r="r" b="b"/>
              <a:pathLst>
                <a:path w="2836" h="2770" extrusionOk="0">
                  <a:moveTo>
                    <a:pt x="1902" y="1"/>
                  </a:moveTo>
                  <a:cubicBezTo>
                    <a:pt x="1735" y="34"/>
                    <a:pt x="1568" y="68"/>
                    <a:pt x="1401" y="134"/>
                  </a:cubicBezTo>
                  <a:cubicBezTo>
                    <a:pt x="1234" y="201"/>
                    <a:pt x="1134" y="334"/>
                    <a:pt x="1068" y="468"/>
                  </a:cubicBezTo>
                  <a:cubicBezTo>
                    <a:pt x="1001" y="635"/>
                    <a:pt x="934" y="768"/>
                    <a:pt x="868" y="935"/>
                  </a:cubicBezTo>
                  <a:lnTo>
                    <a:pt x="634" y="1335"/>
                  </a:lnTo>
                  <a:lnTo>
                    <a:pt x="401" y="1769"/>
                  </a:lnTo>
                  <a:cubicBezTo>
                    <a:pt x="267" y="2036"/>
                    <a:pt x="100" y="2336"/>
                    <a:pt x="0" y="2669"/>
                  </a:cubicBezTo>
                  <a:lnTo>
                    <a:pt x="134" y="2770"/>
                  </a:lnTo>
                  <a:cubicBezTo>
                    <a:pt x="467" y="2669"/>
                    <a:pt x="767" y="2536"/>
                    <a:pt x="1034" y="2403"/>
                  </a:cubicBezTo>
                  <a:lnTo>
                    <a:pt x="1468" y="2169"/>
                  </a:lnTo>
                  <a:lnTo>
                    <a:pt x="1868" y="1936"/>
                  </a:lnTo>
                  <a:cubicBezTo>
                    <a:pt x="2035" y="1836"/>
                    <a:pt x="2168" y="1769"/>
                    <a:pt x="2335" y="1735"/>
                  </a:cubicBezTo>
                  <a:cubicBezTo>
                    <a:pt x="2469" y="1669"/>
                    <a:pt x="2602" y="1535"/>
                    <a:pt x="2669" y="1402"/>
                  </a:cubicBezTo>
                  <a:cubicBezTo>
                    <a:pt x="2736" y="1235"/>
                    <a:pt x="2769" y="1068"/>
                    <a:pt x="2802" y="902"/>
                  </a:cubicBezTo>
                  <a:cubicBezTo>
                    <a:pt x="2836" y="668"/>
                    <a:pt x="2802" y="435"/>
                    <a:pt x="2736" y="201"/>
                  </a:cubicBezTo>
                  <a:lnTo>
                    <a:pt x="2602" y="68"/>
                  </a:lnTo>
                  <a:cubicBezTo>
                    <a:pt x="2369" y="1"/>
                    <a:pt x="2135" y="1"/>
                    <a:pt x="190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62"/>
            <p:cNvSpPr/>
            <p:nvPr/>
          </p:nvSpPr>
          <p:spPr>
            <a:xfrm>
              <a:off x="2251732" y="1263206"/>
              <a:ext cx="30363" cy="18520"/>
            </a:xfrm>
            <a:custGeom>
              <a:avLst/>
              <a:gdLst/>
              <a:ahLst/>
              <a:cxnLst/>
              <a:rect l="l" t="t" r="r" b="b"/>
              <a:pathLst>
                <a:path w="1669" h="1018" extrusionOk="0">
                  <a:moveTo>
                    <a:pt x="505" y="0"/>
                  </a:moveTo>
                  <a:cubicBezTo>
                    <a:pt x="468" y="0"/>
                    <a:pt x="434" y="8"/>
                    <a:pt x="401" y="25"/>
                  </a:cubicBezTo>
                  <a:cubicBezTo>
                    <a:pt x="334" y="58"/>
                    <a:pt x="268" y="125"/>
                    <a:pt x="201" y="192"/>
                  </a:cubicBezTo>
                  <a:cubicBezTo>
                    <a:pt x="101" y="259"/>
                    <a:pt x="34" y="359"/>
                    <a:pt x="1" y="459"/>
                  </a:cubicBezTo>
                  <a:lnTo>
                    <a:pt x="1" y="559"/>
                  </a:lnTo>
                  <a:cubicBezTo>
                    <a:pt x="34" y="659"/>
                    <a:pt x="101" y="759"/>
                    <a:pt x="201" y="859"/>
                  </a:cubicBezTo>
                  <a:cubicBezTo>
                    <a:pt x="268" y="926"/>
                    <a:pt x="334" y="959"/>
                    <a:pt x="401" y="992"/>
                  </a:cubicBezTo>
                  <a:cubicBezTo>
                    <a:pt x="434" y="1009"/>
                    <a:pt x="476" y="1017"/>
                    <a:pt x="518" y="1017"/>
                  </a:cubicBezTo>
                  <a:cubicBezTo>
                    <a:pt x="560" y="1017"/>
                    <a:pt x="601" y="1009"/>
                    <a:pt x="635" y="992"/>
                  </a:cubicBezTo>
                  <a:cubicBezTo>
                    <a:pt x="701" y="959"/>
                    <a:pt x="768" y="926"/>
                    <a:pt x="835" y="892"/>
                  </a:cubicBezTo>
                  <a:lnTo>
                    <a:pt x="1035" y="859"/>
                  </a:lnTo>
                  <a:lnTo>
                    <a:pt x="1268" y="759"/>
                  </a:lnTo>
                  <a:cubicBezTo>
                    <a:pt x="1402" y="692"/>
                    <a:pt x="1535" y="659"/>
                    <a:pt x="1669" y="559"/>
                  </a:cubicBezTo>
                  <a:lnTo>
                    <a:pt x="1669" y="459"/>
                  </a:lnTo>
                  <a:cubicBezTo>
                    <a:pt x="1535" y="392"/>
                    <a:pt x="1402" y="325"/>
                    <a:pt x="1268" y="259"/>
                  </a:cubicBezTo>
                  <a:lnTo>
                    <a:pt x="1035" y="192"/>
                  </a:lnTo>
                  <a:lnTo>
                    <a:pt x="835" y="125"/>
                  </a:lnTo>
                  <a:cubicBezTo>
                    <a:pt x="768" y="92"/>
                    <a:pt x="701" y="58"/>
                    <a:pt x="635" y="25"/>
                  </a:cubicBezTo>
                  <a:cubicBezTo>
                    <a:pt x="585" y="8"/>
                    <a:pt x="543" y="0"/>
                    <a:pt x="50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62"/>
            <p:cNvSpPr/>
            <p:nvPr/>
          </p:nvSpPr>
          <p:spPr>
            <a:xfrm>
              <a:off x="1646104" y="1413549"/>
              <a:ext cx="24287" cy="20448"/>
            </a:xfrm>
            <a:custGeom>
              <a:avLst/>
              <a:gdLst/>
              <a:ahLst/>
              <a:cxnLst/>
              <a:rect l="l" t="t" r="r" b="b"/>
              <a:pathLst>
                <a:path w="1335" h="1124" extrusionOk="0">
                  <a:moveTo>
                    <a:pt x="768" y="0"/>
                  </a:moveTo>
                  <a:cubicBezTo>
                    <a:pt x="267" y="0"/>
                    <a:pt x="0" y="601"/>
                    <a:pt x="367" y="968"/>
                  </a:cubicBezTo>
                  <a:cubicBezTo>
                    <a:pt x="485" y="1075"/>
                    <a:pt x="627" y="1123"/>
                    <a:pt x="766" y="1123"/>
                  </a:cubicBezTo>
                  <a:cubicBezTo>
                    <a:pt x="1058" y="1123"/>
                    <a:pt x="1335" y="907"/>
                    <a:pt x="1335" y="567"/>
                  </a:cubicBezTo>
                  <a:cubicBezTo>
                    <a:pt x="1335" y="234"/>
                    <a:pt x="106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62"/>
            <p:cNvSpPr/>
            <p:nvPr/>
          </p:nvSpPr>
          <p:spPr>
            <a:xfrm>
              <a:off x="1310507" y="2079867"/>
              <a:ext cx="24305" cy="20448"/>
            </a:xfrm>
            <a:custGeom>
              <a:avLst/>
              <a:gdLst/>
              <a:ahLst/>
              <a:cxnLst/>
              <a:rect l="l" t="t" r="r" b="b"/>
              <a:pathLst>
                <a:path w="1336" h="1124" extrusionOk="0">
                  <a:moveTo>
                    <a:pt x="768" y="0"/>
                  </a:moveTo>
                  <a:cubicBezTo>
                    <a:pt x="268" y="0"/>
                    <a:pt x="1" y="601"/>
                    <a:pt x="368" y="968"/>
                  </a:cubicBezTo>
                  <a:cubicBezTo>
                    <a:pt x="486" y="1075"/>
                    <a:pt x="628" y="1124"/>
                    <a:pt x="766" y="1124"/>
                  </a:cubicBezTo>
                  <a:cubicBezTo>
                    <a:pt x="1059" y="1124"/>
                    <a:pt x="1335" y="907"/>
                    <a:pt x="1335" y="568"/>
                  </a:cubicBezTo>
                  <a:cubicBezTo>
                    <a:pt x="1335" y="267"/>
                    <a:pt x="106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62"/>
            <p:cNvSpPr/>
            <p:nvPr/>
          </p:nvSpPr>
          <p:spPr>
            <a:xfrm>
              <a:off x="1041258" y="2649674"/>
              <a:ext cx="23505" cy="20139"/>
            </a:xfrm>
            <a:custGeom>
              <a:avLst/>
              <a:gdLst/>
              <a:ahLst/>
              <a:cxnLst/>
              <a:rect l="l" t="t" r="r" b="b"/>
              <a:pathLst>
                <a:path w="1292" h="1107" extrusionOk="0">
                  <a:moveTo>
                    <a:pt x="718" y="1"/>
                  </a:moveTo>
                  <a:cubicBezTo>
                    <a:pt x="243" y="1"/>
                    <a:pt x="0" y="579"/>
                    <a:pt x="357" y="936"/>
                  </a:cubicBezTo>
                  <a:cubicBezTo>
                    <a:pt x="465" y="1054"/>
                    <a:pt x="600" y="1107"/>
                    <a:pt x="734" y="1107"/>
                  </a:cubicBezTo>
                  <a:cubicBezTo>
                    <a:pt x="1015" y="1107"/>
                    <a:pt x="1291" y="875"/>
                    <a:pt x="1291" y="536"/>
                  </a:cubicBezTo>
                  <a:cubicBezTo>
                    <a:pt x="1291" y="235"/>
                    <a:pt x="1058" y="2"/>
                    <a:pt x="758" y="2"/>
                  </a:cubicBezTo>
                  <a:cubicBezTo>
                    <a:pt x="744" y="1"/>
                    <a:pt x="731" y="1"/>
                    <a:pt x="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62"/>
            <p:cNvSpPr/>
            <p:nvPr/>
          </p:nvSpPr>
          <p:spPr>
            <a:xfrm>
              <a:off x="2108521" y="2624205"/>
              <a:ext cx="29763" cy="25269"/>
            </a:xfrm>
            <a:custGeom>
              <a:avLst/>
              <a:gdLst/>
              <a:ahLst/>
              <a:cxnLst/>
              <a:rect l="l" t="t" r="r" b="b"/>
              <a:pathLst>
                <a:path w="1636" h="1389" extrusionOk="0">
                  <a:moveTo>
                    <a:pt x="935" y="1"/>
                  </a:moveTo>
                  <a:cubicBezTo>
                    <a:pt x="301" y="1"/>
                    <a:pt x="1" y="735"/>
                    <a:pt x="434" y="1168"/>
                  </a:cubicBezTo>
                  <a:cubicBezTo>
                    <a:pt x="576" y="1321"/>
                    <a:pt x="754" y="1388"/>
                    <a:pt x="929" y="1388"/>
                  </a:cubicBezTo>
                  <a:cubicBezTo>
                    <a:pt x="1288" y="1388"/>
                    <a:pt x="1635" y="1105"/>
                    <a:pt x="1635" y="701"/>
                  </a:cubicBezTo>
                  <a:cubicBezTo>
                    <a:pt x="1635" y="301"/>
                    <a:pt x="1335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62"/>
            <p:cNvSpPr/>
            <p:nvPr/>
          </p:nvSpPr>
          <p:spPr>
            <a:xfrm>
              <a:off x="2251732" y="1263206"/>
              <a:ext cx="30363" cy="18520"/>
            </a:xfrm>
            <a:custGeom>
              <a:avLst/>
              <a:gdLst/>
              <a:ahLst/>
              <a:cxnLst/>
              <a:rect l="l" t="t" r="r" b="b"/>
              <a:pathLst>
                <a:path w="1669" h="1018" extrusionOk="0">
                  <a:moveTo>
                    <a:pt x="505" y="0"/>
                  </a:moveTo>
                  <a:cubicBezTo>
                    <a:pt x="468" y="0"/>
                    <a:pt x="434" y="8"/>
                    <a:pt x="401" y="25"/>
                  </a:cubicBezTo>
                  <a:cubicBezTo>
                    <a:pt x="334" y="58"/>
                    <a:pt x="268" y="125"/>
                    <a:pt x="201" y="192"/>
                  </a:cubicBezTo>
                  <a:cubicBezTo>
                    <a:pt x="101" y="259"/>
                    <a:pt x="34" y="359"/>
                    <a:pt x="1" y="459"/>
                  </a:cubicBezTo>
                  <a:lnTo>
                    <a:pt x="1" y="559"/>
                  </a:lnTo>
                  <a:cubicBezTo>
                    <a:pt x="34" y="659"/>
                    <a:pt x="101" y="759"/>
                    <a:pt x="201" y="859"/>
                  </a:cubicBezTo>
                  <a:cubicBezTo>
                    <a:pt x="268" y="926"/>
                    <a:pt x="334" y="959"/>
                    <a:pt x="401" y="992"/>
                  </a:cubicBezTo>
                  <a:cubicBezTo>
                    <a:pt x="434" y="1009"/>
                    <a:pt x="476" y="1017"/>
                    <a:pt x="518" y="1017"/>
                  </a:cubicBezTo>
                  <a:cubicBezTo>
                    <a:pt x="560" y="1017"/>
                    <a:pt x="601" y="1009"/>
                    <a:pt x="635" y="992"/>
                  </a:cubicBezTo>
                  <a:cubicBezTo>
                    <a:pt x="701" y="959"/>
                    <a:pt x="768" y="926"/>
                    <a:pt x="835" y="892"/>
                  </a:cubicBezTo>
                  <a:lnTo>
                    <a:pt x="1035" y="859"/>
                  </a:lnTo>
                  <a:lnTo>
                    <a:pt x="1268" y="759"/>
                  </a:lnTo>
                  <a:cubicBezTo>
                    <a:pt x="1402" y="692"/>
                    <a:pt x="1535" y="659"/>
                    <a:pt x="1669" y="559"/>
                  </a:cubicBezTo>
                  <a:lnTo>
                    <a:pt x="1669" y="459"/>
                  </a:lnTo>
                  <a:cubicBezTo>
                    <a:pt x="1535" y="392"/>
                    <a:pt x="1402" y="325"/>
                    <a:pt x="1268" y="259"/>
                  </a:cubicBezTo>
                  <a:lnTo>
                    <a:pt x="1035" y="192"/>
                  </a:lnTo>
                  <a:lnTo>
                    <a:pt x="835" y="125"/>
                  </a:lnTo>
                  <a:cubicBezTo>
                    <a:pt x="768" y="92"/>
                    <a:pt x="701" y="58"/>
                    <a:pt x="635" y="25"/>
                  </a:cubicBezTo>
                  <a:cubicBezTo>
                    <a:pt x="585" y="8"/>
                    <a:pt x="543" y="0"/>
                    <a:pt x="5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1" name="Google Shape;6371;p62"/>
          <p:cNvSpPr txBox="1">
            <a:spLocks noGrp="1"/>
          </p:cNvSpPr>
          <p:nvPr>
            <p:ph type="ctrTitle"/>
          </p:nvPr>
        </p:nvSpPr>
        <p:spPr>
          <a:xfrm>
            <a:off x="797823" y="2118212"/>
            <a:ext cx="3531128" cy="10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7945" marR="5842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EF5A9-8B5C-4C00-9A05-E9056FC381B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005388" y="541338"/>
            <a:ext cx="4138612" cy="973137"/>
          </a:xfrm>
        </p:spPr>
        <p:txBody>
          <a:bodyPr/>
          <a:lstStyle/>
          <a:p>
            <a:pPr marL="0" marR="61595" indent="0" algn="ctr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None/>
            </a:pPr>
            <a:r>
              <a:rPr lang="vi-VN" sz="2400" dirty="0" smtClean="0"/>
              <a:t>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1595" indent="0" algn="ctr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1595" indent="0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</a:p>
          <a:p>
            <a:pPr marL="139700" indent="0" algn="just">
              <a:buNone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hờn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thậm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tin…</a:t>
            </a:r>
            <a:endParaRPr lang="en-US" sz="2400" dirty="0"/>
          </a:p>
        </p:txBody>
      </p:sp>
      <p:grpSp>
        <p:nvGrpSpPr>
          <p:cNvPr id="6372" name="Google Shape;6372;p62"/>
          <p:cNvGrpSpPr/>
          <p:nvPr/>
        </p:nvGrpSpPr>
        <p:grpSpPr>
          <a:xfrm>
            <a:off x="1885303" y="759926"/>
            <a:ext cx="512216" cy="488725"/>
            <a:chOff x="1169653" y="125998"/>
            <a:chExt cx="342002" cy="326317"/>
          </a:xfrm>
        </p:grpSpPr>
        <p:sp>
          <p:nvSpPr>
            <p:cNvPr id="6373" name="Google Shape;6373;p62"/>
            <p:cNvSpPr/>
            <p:nvPr/>
          </p:nvSpPr>
          <p:spPr>
            <a:xfrm>
              <a:off x="1466917" y="183995"/>
              <a:ext cx="44738" cy="33870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34" y="1"/>
                  </a:moveTo>
                  <a:cubicBezTo>
                    <a:pt x="0" y="1"/>
                    <a:pt x="0" y="935"/>
                    <a:pt x="634" y="935"/>
                  </a:cubicBezTo>
                  <a:cubicBezTo>
                    <a:pt x="1234" y="935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62"/>
            <p:cNvSpPr/>
            <p:nvPr/>
          </p:nvSpPr>
          <p:spPr>
            <a:xfrm>
              <a:off x="1169653" y="402723"/>
              <a:ext cx="66509" cy="49592"/>
            </a:xfrm>
            <a:custGeom>
              <a:avLst/>
              <a:gdLst/>
              <a:ahLst/>
              <a:cxnLst/>
              <a:rect l="l" t="t" r="r" b="b"/>
              <a:pathLst>
                <a:path w="1836" h="1369" extrusionOk="0">
                  <a:moveTo>
                    <a:pt x="934" y="1"/>
                  </a:moveTo>
                  <a:cubicBezTo>
                    <a:pt x="0" y="1"/>
                    <a:pt x="0" y="1368"/>
                    <a:pt x="934" y="1368"/>
                  </a:cubicBezTo>
                  <a:cubicBezTo>
                    <a:pt x="1835" y="1368"/>
                    <a:pt x="1835" y="1"/>
                    <a:pt x="9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62"/>
            <p:cNvSpPr/>
            <p:nvPr/>
          </p:nvSpPr>
          <p:spPr>
            <a:xfrm>
              <a:off x="1294123" y="125998"/>
              <a:ext cx="71327" cy="65785"/>
            </a:xfrm>
            <a:custGeom>
              <a:avLst/>
              <a:gdLst/>
              <a:ahLst/>
              <a:cxnLst/>
              <a:rect l="l" t="t" r="r" b="b"/>
              <a:pathLst>
                <a:path w="1969" h="1816" extrusionOk="0">
                  <a:moveTo>
                    <a:pt x="1501" y="1"/>
                  </a:moveTo>
                  <a:cubicBezTo>
                    <a:pt x="1268" y="1"/>
                    <a:pt x="1168" y="334"/>
                    <a:pt x="1134" y="501"/>
                  </a:cubicBezTo>
                  <a:cubicBezTo>
                    <a:pt x="1101" y="635"/>
                    <a:pt x="1101" y="768"/>
                    <a:pt x="1134" y="868"/>
                  </a:cubicBezTo>
                  <a:cubicBezTo>
                    <a:pt x="1034" y="735"/>
                    <a:pt x="968" y="601"/>
                    <a:pt x="867" y="468"/>
                  </a:cubicBezTo>
                  <a:cubicBezTo>
                    <a:pt x="767" y="327"/>
                    <a:pt x="594" y="199"/>
                    <a:pt x="436" y="199"/>
                  </a:cubicBezTo>
                  <a:cubicBezTo>
                    <a:pt x="331" y="199"/>
                    <a:pt x="233" y="255"/>
                    <a:pt x="167" y="401"/>
                  </a:cubicBezTo>
                  <a:cubicBezTo>
                    <a:pt x="0" y="768"/>
                    <a:pt x="400" y="1035"/>
                    <a:pt x="601" y="1235"/>
                  </a:cubicBezTo>
                  <a:cubicBezTo>
                    <a:pt x="834" y="1502"/>
                    <a:pt x="1101" y="1669"/>
                    <a:pt x="1435" y="1802"/>
                  </a:cubicBezTo>
                  <a:cubicBezTo>
                    <a:pt x="1443" y="1811"/>
                    <a:pt x="1455" y="1815"/>
                    <a:pt x="1467" y="1815"/>
                  </a:cubicBezTo>
                  <a:cubicBezTo>
                    <a:pt x="1499" y="1815"/>
                    <a:pt x="1535" y="1784"/>
                    <a:pt x="1535" y="1735"/>
                  </a:cubicBezTo>
                  <a:cubicBezTo>
                    <a:pt x="1568" y="1735"/>
                    <a:pt x="1601" y="1702"/>
                    <a:pt x="1635" y="1669"/>
                  </a:cubicBezTo>
                  <a:cubicBezTo>
                    <a:pt x="1735" y="1468"/>
                    <a:pt x="1801" y="1235"/>
                    <a:pt x="1801" y="1001"/>
                  </a:cubicBezTo>
                  <a:cubicBezTo>
                    <a:pt x="1835" y="701"/>
                    <a:pt x="1968" y="1"/>
                    <a:pt x="15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6" name="Google Shape;6376;p62"/>
          <p:cNvGrpSpPr/>
          <p:nvPr/>
        </p:nvGrpSpPr>
        <p:grpSpPr>
          <a:xfrm rot="1304078">
            <a:off x="4078883" y="2560147"/>
            <a:ext cx="512206" cy="488715"/>
            <a:chOff x="1169653" y="125998"/>
            <a:chExt cx="342002" cy="326317"/>
          </a:xfrm>
        </p:grpSpPr>
        <p:sp>
          <p:nvSpPr>
            <p:cNvPr id="6377" name="Google Shape;6377;p62"/>
            <p:cNvSpPr/>
            <p:nvPr/>
          </p:nvSpPr>
          <p:spPr>
            <a:xfrm>
              <a:off x="1466917" y="183995"/>
              <a:ext cx="44738" cy="33870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34" y="1"/>
                  </a:moveTo>
                  <a:cubicBezTo>
                    <a:pt x="0" y="1"/>
                    <a:pt x="0" y="935"/>
                    <a:pt x="634" y="935"/>
                  </a:cubicBezTo>
                  <a:cubicBezTo>
                    <a:pt x="1234" y="935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62"/>
            <p:cNvSpPr/>
            <p:nvPr/>
          </p:nvSpPr>
          <p:spPr>
            <a:xfrm>
              <a:off x="1169653" y="402723"/>
              <a:ext cx="66509" cy="49592"/>
            </a:xfrm>
            <a:custGeom>
              <a:avLst/>
              <a:gdLst/>
              <a:ahLst/>
              <a:cxnLst/>
              <a:rect l="l" t="t" r="r" b="b"/>
              <a:pathLst>
                <a:path w="1836" h="1369" extrusionOk="0">
                  <a:moveTo>
                    <a:pt x="934" y="1"/>
                  </a:moveTo>
                  <a:cubicBezTo>
                    <a:pt x="0" y="1"/>
                    <a:pt x="0" y="1368"/>
                    <a:pt x="934" y="1368"/>
                  </a:cubicBezTo>
                  <a:cubicBezTo>
                    <a:pt x="1835" y="1368"/>
                    <a:pt x="1835" y="1"/>
                    <a:pt x="9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62"/>
            <p:cNvSpPr/>
            <p:nvPr/>
          </p:nvSpPr>
          <p:spPr>
            <a:xfrm>
              <a:off x="1294123" y="125998"/>
              <a:ext cx="71327" cy="65785"/>
            </a:xfrm>
            <a:custGeom>
              <a:avLst/>
              <a:gdLst/>
              <a:ahLst/>
              <a:cxnLst/>
              <a:rect l="l" t="t" r="r" b="b"/>
              <a:pathLst>
                <a:path w="1969" h="1816" extrusionOk="0">
                  <a:moveTo>
                    <a:pt x="1501" y="1"/>
                  </a:moveTo>
                  <a:cubicBezTo>
                    <a:pt x="1268" y="1"/>
                    <a:pt x="1168" y="334"/>
                    <a:pt x="1134" y="501"/>
                  </a:cubicBezTo>
                  <a:cubicBezTo>
                    <a:pt x="1101" y="635"/>
                    <a:pt x="1101" y="768"/>
                    <a:pt x="1134" y="868"/>
                  </a:cubicBezTo>
                  <a:cubicBezTo>
                    <a:pt x="1034" y="735"/>
                    <a:pt x="968" y="601"/>
                    <a:pt x="867" y="468"/>
                  </a:cubicBezTo>
                  <a:cubicBezTo>
                    <a:pt x="767" y="327"/>
                    <a:pt x="594" y="199"/>
                    <a:pt x="436" y="199"/>
                  </a:cubicBezTo>
                  <a:cubicBezTo>
                    <a:pt x="331" y="199"/>
                    <a:pt x="233" y="255"/>
                    <a:pt x="167" y="401"/>
                  </a:cubicBezTo>
                  <a:cubicBezTo>
                    <a:pt x="0" y="768"/>
                    <a:pt x="400" y="1035"/>
                    <a:pt x="601" y="1235"/>
                  </a:cubicBezTo>
                  <a:cubicBezTo>
                    <a:pt x="834" y="1502"/>
                    <a:pt x="1101" y="1669"/>
                    <a:pt x="1435" y="1802"/>
                  </a:cubicBezTo>
                  <a:cubicBezTo>
                    <a:pt x="1443" y="1811"/>
                    <a:pt x="1455" y="1815"/>
                    <a:pt x="1467" y="1815"/>
                  </a:cubicBezTo>
                  <a:cubicBezTo>
                    <a:pt x="1499" y="1815"/>
                    <a:pt x="1535" y="1784"/>
                    <a:pt x="1535" y="1735"/>
                  </a:cubicBezTo>
                  <a:cubicBezTo>
                    <a:pt x="1568" y="1735"/>
                    <a:pt x="1601" y="1702"/>
                    <a:pt x="1635" y="1669"/>
                  </a:cubicBezTo>
                  <a:cubicBezTo>
                    <a:pt x="1735" y="1468"/>
                    <a:pt x="1801" y="1235"/>
                    <a:pt x="1801" y="1001"/>
                  </a:cubicBezTo>
                  <a:cubicBezTo>
                    <a:pt x="1835" y="701"/>
                    <a:pt x="1968" y="1"/>
                    <a:pt x="15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0" name="Google Shape;6380;p62"/>
          <p:cNvGrpSpPr/>
          <p:nvPr/>
        </p:nvGrpSpPr>
        <p:grpSpPr>
          <a:xfrm rot="-1366267">
            <a:off x="1385569" y="2526489"/>
            <a:ext cx="512228" cy="488736"/>
            <a:chOff x="1169653" y="125998"/>
            <a:chExt cx="342002" cy="326317"/>
          </a:xfrm>
        </p:grpSpPr>
        <p:sp>
          <p:nvSpPr>
            <p:cNvPr id="6381" name="Google Shape;6381;p62"/>
            <p:cNvSpPr/>
            <p:nvPr/>
          </p:nvSpPr>
          <p:spPr>
            <a:xfrm>
              <a:off x="1466917" y="183995"/>
              <a:ext cx="44738" cy="33870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34" y="1"/>
                  </a:moveTo>
                  <a:cubicBezTo>
                    <a:pt x="0" y="1"/>
                    <a:pt x="0" y="935"/>
                    <a:pt x="634" y="935"/>
                  </a:cubicBezTo>
                  <a:cubicBezTo>
                    <a:pt x="1234" y="935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62"/>
            <p:cNvSpPr/>
            <p:nvPr/>
          </p:nvSpPr>
          <p:spPr>
            <a:xfrm>
              <a:off x="1169653" y="402723"/>
              <a:ext cx="66509" cy="49592"/>
            </a:xfrm>
            <a:custGeom>
              <a:avLst/>
              <a:gdLst/>
              <a:ahLst/>
              <a:cxnLst/>
              <a:rect l="l" t="t" r="r" b="b"/>
              <a:pathLst>
                <a:path w="1836" h="1369" extrusionOk="0">
                  <a:moveTo>
                    <a:pt x="934" y="1"/>
                  </a:moveTo>
                  <a:cubicBezTo>
                    <a:pt x="0" y="1"/>
                    <a:pt x="0" y="1368"/>
                    <a:pt x="934" y="1368"/>
                  </a:cubicBezTo>
                  <a:cubicBezTo>
                    <a:pt x="1835" y="1368"/>
                    <a:pt x="1835" y="1"/>
                    <a:pt x="9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62"/>
            <p:cNvSpPr/>
            <p:nvPr/>
          </p:nvSpPr>
          <p:spPr>
            <a:xfrm>
              <a:off x="1294123" y="125998"/>
              <a:ext cx="71327" cy="65785"/>
            </a:xfrm>
            <a:custGeom>
              <a:avLst/>
              <a:gdLst/>
              <a:ahLst/>
              <a:cxnLst/>
              <a:rect l="l" t="t" r="r" b="b"/>
              <a:pathLst>
                <a:path w="1969" h="1816" extrusionOk="0">
                  <a:moveTo>
                    <a:pt x="1501" y="1"/>
                  </a:moveTo>
                  <a:cubicBezTo>
                    <a:pt x="1268" y="1"/>
                    <a:pt x="1168" y="334"/>
                    <a:pt x="1134" y="501"/>
                  </a:cubicBezTo>
                  <a:cubicBezTo>
                    <a:pt x="1101" y="635"/>
                    <a:pt x="1101" y="768"/>
                    <a:pt x="1134" y="868"/>
                  </a:cubicBezTo>
                  <a:cubicBezTo>
                    <a:pt x="1034" y="735"/>
                    <a:pt x="968" y="601"/>
                    <a:pt x="867" y="468"/>
                  </a:cubicBezTo>
                  <a:cubicBezTo>
                    <a:pt x="767" y="327"/>
                    <a:pt x="594" y="199"/>
                    <a:pt x="436" y="199"/>
                  </a:cubicBezTo>
                  <a:cubicBezTo>
                    <a:pt x="331" y="199"/>
                    <a:pt x="233" y="255"/>
                    <a:pt x="167" y="401"/>
                  </a:cubicBezTo>
                  <a:cubicBezTo>
                    <a:pt x="0" y="768"/>
                    <a:pt x="400" y="1035"/>
                    <a:pt x="601" y="1235"/>
                  </a:cubicBezTo>
                  <a:cubicBezTo>
                    <a:pt x="834" y="1502"/>
                    <a:pt x="1101" y="1669"/>
                    <a:pt x="1435" y="1802"/>
                  </a:cubicBezTo>
                  <a:cubicBezTo>
                    <a:pt x="1443" y="1811"/>
                    <a:pt x="1455" y="1815"/>
                    <a:pt x="1467" y="1815"/>
                  </a:cubicBezTo>
                  <a:cubicBezTo>
                    <a:pt x="1499" y="1815"/>
                    <a:pt x="1535" y="1784"/>
                    <a:pt x="1535" y="1735"/>
                  </a:cubicBezTo>
                  <a:cubicBezTo>
                    <a:pt x="1568" y="1735"/>
                    <a:pt x="1601" y="1702"/>
                    <a:pt x="1635" y="1669"/>
                  </a:cubicBezTo>
                  <a:cubicBezTo>
                    <a:pt x="1735" y="1468"/>
                    <a:pt x="1801" y="1235"/>
                    <a:pt x="1801" y="1001"/>
                  </a:cubicBezTo>
                  <a:cubicBezTo>
                    <a:pt x="1835" y="701"/>
                    <a:pt x="1968" y="1"/>
                    <a:pt x="15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84" name="Google Shape;6384;p62"/>
          <p:cNvSpPr/>
          <p:nvPr/>
        </p:nvSpPr>
        <p:spPr>
          <a:xfrm rot="1857172">
            <a:off x="2775357" y="952391"/>
            <a:ext cx="284287" cy="262198"/>
          </a:xfrm>
          <a:custGeom>
            <a:avLst/>
            <a:gdLst/>
            <a:ahLst/>
            <a:cxnLst/>
            <a:rect l="l" t="t" r="r" b="b"/>
            <a:pathLst>
              <a:path w="1969" h="1816" extrusionOk="0">
                <a:moveTo>
                  <a:pt x="1501" y="1"/>
                </a:moveTo>
                <a:cubicBezTo>
                  <a:pt x="1268" y="1"/>
                  <a:pt x="1168" y="334"/>
                  <a:pt x="1134" y="501"/>
                </a:cubicBezTo>
                <a:cubicBezTo>
                  <a:pt x="1101" y="635"/>
                  <a:pt x="1101" y="768"/>
                  <a:pt x="1134" y="868"/>
                </a:cubicBezTo>
                <a:cubicBezTo>
                  <a:pt x="1034" y="735"/>
                  <a:pt x="968" y="601"/>
                  <a:pt x="867" y="468"/>
                </a:cubicBezTo>
                <a:cubicBezTo>
                  <a:pt x="767" y="327"/>
                  <a:pt x="594" y="199"/>
                  <a:pt x="436" y="199"/>
                </a:cubicBezTo>
                <a:cubicBezTo>
                  <a:pt x="331" y="199"/>
                  <a:pt x="233" y="255"/>
                  <a:pt x="167" y="401"/>
                </a:cubicBezTo>
                <a:cubicBezTo>
                  <a:pt x="0" y="768"/>
                  <a:pt x="400" y="1035"/>
                  <a:pt x="601" y="1235"/>
                </a:cubicBezTo>
                <a:cubicBezTo>
                  <a:pt x="834" y="1502"/>
                  <a:pt x="1101" y="1669"/>
                  <a:pt x="1435" y="1802"/>
                </a:cubicBezTo>
                <a:cubicBezTo>
                  <a:pt x="1443" y="1811"/>
                  <a:pt x="1455" y="1815"/>
                  <a:pt x="1467" y="1815"/>
                </a:cubicBezTo>
                <a:cubicBezTo>
                  <a:pt x="1499" y="1815"/>
                  <a:pt x="1535" y="1784"/>
                  <a:pt x="1535" y="1735"/>
                </a:cubicBezTo>
                <a:cubicBezTo>
                  <a:pt x="1568" y="1735"/>
                  <a:pt x="1601" y="1702"/>
                  <a:pt x="1635" y="1669"/>
                </a:cubicBezTo>
                <a:cubicBezTo>
                  <a:pt x="1735" y="1468"/>
                  <a:pt x="1801" y="1235"/>
                  <a:pt x="1801" y="1001"/>
                </a:cubicBezTo>
                <a:cubicBezTo>
                  <a:pt x="1835" y="701"/>
                  <a:pt x="1968" y="1"/>
                  <a:pt x="1501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7" grpId="0" animBg="1"/>
      <p:bldP spid="6371" grpId="0"/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7" name="Google Shape;6087;p62"/>
          <p:cNvSpPr/>
          <p:nvPr/>
        </p:nvSpPr>
        <p:spPr>
          <a:xfrm>
            <a:off x="520905" y="645360"/>
            <a:ext cx="3915134" cy="4237670"/>
          </a:xfrm>
          <a:custGeom>
            <a:avLst/>
            <a:gdLst/>
            <a:ahLst/>
            <a:cxnLst/>
            <a:rect l="l" t="t" r="r" b="b"/>
            <a:pathLst>
              <a:path w="194807" h="165918" extrusionOk="0">
                <a:moveTo>
                  <a:pt x="94283" y="0"/>
                </a:moveTo>
                <a:cubicBezTo>
                  <a:pt x="85144" y="0"/>
                  <a:pt x="76013" y="839"/>
                  <a:pt x="67048" y="2568"/>
                </a:cubicBezTo>
                <a:cubicBezTo>
                  <a:pt x="54406" y="4970"/>
                  <a:pt x="33224" y="13309"/>
                  <a:pt x="40696" y="30088"/>
                </a:cubicBezTo>
                <a:cubicBezTo>
                  <a:pt x="46600" y="43331"/>
                  <a:pt x="39795" y="40262"/>
                  <a:pt x="21682" y="54839"/>
                </a:cubicBezTo>
                <a:cubicBezTo>
                  <a:pt x="3536" y="69449"/>
                  <a:pt x="0" y="94200"/>
                  <a:pt x="7072" y="113681"/>
                </a:cubicBezTo>
                <a:cubicBezTo>
                  <a:pt x="14177" y="133128"/>
                  <a:pt x="35859" y="159647"/>
                  <a:pt x="83160" y="164551"/>
                </a:cubicBezTo>
                <a:cubicBezTo>
                  <a:pt x="90853" y="165342"/>
                  <a:pt x="99584" y="165918"/>
                  <a:pt x="108693" y="165918"/>
                </a:cubicBezTo>
                <a:cubicBezTo>
                  <a:pt x="137976" y="165918"/>
                  <a:pt x="171162" y="159970"/>
                  <a:pt x="186300" y="136130"/>
                </a:cubicBezTo>
                <a:cubicBezTo>
                  <a:pt x="194473" y="123254"/>
                  <a:pt x="194473" y="106476"/>
                  <a:pt x="190270" y="92232"/>
                </a:cubicBezTo>
                <a:cubicBezTo>
                  <a:pt x="188135" y="84994"/>
                  <a:pt x="185499" y="79857"/>
                  <a:pt x="188668" y="72385"/>
                </a:cubicBezTo>
                <a:cubicBezTo>
                  <a:pt x="191270" y="66147"/>
                  <a:pt x="194806" y="61010"/>
                  <a:pt x="194706" y="54038"/>
                </a:cubicBezTo>
                <a:cubicBezTo>
                  <a:pt x="194606" y="47033"/>
                  <a:pt x="191637" y="40062"/>
                  <a:pt x="187367" y="34624"/>
                </a:cubicBezTo>
                <a:cubicBezTo>
                  <a:pt x="178594" y="23383"/>
                  <a:pt x="164851" y="15911"/>
                  <a:pt x="151742" y="10941"/>
                </a:cubicBezTo>
                <a:cubicBezTo>
                  <a:pt x="147005" y="9139"/>
                  <a:pt x="142269" y="7605"/>
                  <a:pt x="137665" y="6271"/>
                </a:cubicBezTo>
                <a:cubicBezTo>
                  <a:pt x="123629" y="2161"/>
                  <a:pt x="108947" y="0"/>
                  <a:pt x="942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7" name="Google Shape;6097;p62"/>
          <p:cNvSpPr/>
          <p:nvPr/>
        </p:nvSpPr>
        <p:spPr>
          <a:xfrm>
            <a:off x="4325609" y="2489884"/>
            <a:ext cx="20138" cy="47611"/>
          </a:xfrm>
          <a:custGeom>
            <a:avLst/>
            <a:gdLst/>
            <a:ahLst/>
            <a:cxnLst/>
            <a:rect l="l" t="t" r="r" b="b"/>
            <a:pathLst>
              <a:path w="1002" h="2369" extrusionOk="0">
                <a:moveTo>
                  <a:pt x="468" y="0"/>
                </a:moveTo>
                <a:cubicBezTo>
                  <a:pt x="401" y="200"/>
                  <a:pt x="334" y="400"/>
                  <a:pt x="268" y="600"/>
                </a:cubicBezTo>
                <a:lnTo>
                  <a:pt x="201" y="901"/>
                </a:lnTo>
                <a:lnTo>
                  <a:pt x="134" y="1201"/>
                </a:lnTo>
                <a:cubicBezTo>
                  <a:pt x="101" y="1301"/>
                  <a:pt x="67" y="1401"/>
                  <a:pt x="34" y="1501"/>
                </a:cubicBezTo>
                <a:cubicBezTo>
                  <a:pt x="1" y="1601"/>
                  <a:pt x="1" y="1701"/>
                  <a:pt x="34" y="1801"/>
                </a:cubicBezTo>
                <a:cubicBezTo>
                  <a:pt x="67" y="1901"/>
                  <a:pt x="101" y="1968"/>
                  <a:pt x="168" y="2068"/>
                </a:cubicBezTo>
                <a:cubicBezTo>
                  <a:pt x="234" y="2202"/>
                  <a:pt x="334" y="2302"/>
                  <a:pt x="468" y="2368"/>
                </a:cubicBezTo>
                <a:lnTo>
                  <a:pt x="534" y="2368"/>
                </a:lnTo>
                <a:cubicBezTo>
                  <a:pt x="635" y="2302"/>
                  <a:pt x="735" y="2202"/>
                  <a:pt x="835" y="2068"/>
                </a:cubicBezTo>
                <a:cubicBezTo>
                  <a:pt x="901" y="1968"/>
                  <a:pt x="935" y="1868"/>
                  <a:pt x="968" y="1768"/>
                </a:cubicBezTo>
                <a:cubicBezTo>
                  <a:pt x="1001" y="1668"/>
                  <a:pt x="1001" y="1568"/>
                  <a:pt x="968" y="1468"/>
                </a:cubicBezTo>
                <a:cubicBezTo>
                  <a:pt x="935" y="1368"/>
                  <a:pt x="901" y="1301"/>
                  <a:pt x="868" y="1201"/>
                </a:cubicBezTo>
                <a:lnTo>
                  <a:pt x="801" y="901"/>
                </a:lnTo>
                <a:lnTo>
                  <a:pt x="735" y="600"/>
                </a:lnTo>
                <a:cubicBezTo>
                  <a:pt x="668" y="400"/>
                  <a:pt x="635" y="200"/>
                  <a:pt x="534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8" name="Google Shape;6098;p62"/>
          <p:cNvSpPr/>
          <p:nvPr/>
        </p:nvSpPr>
        <p:spPr>
          <a:xfrm>
            <a:off x="4325609" y="2489884"/>
            <a:ext cx="20138" cy="47611"/>
          </a:xfrm>
          <a:custGeom>
            <a:avLst/>
            <a:gdLst/>
            <a:ahLst/>
            <a:cxnLst/>
            <a:rect l="l" t="t" r="r" b="b"/>
            <a:pathLst>
              <a:path w="1002" h="2369" extrusionOk="0">
                <a:moveTo>
                  <a:pt x="468" y="0"/>
                </a:moveTo>
                <a:cubicBezTo>
                  <a:pt x="401" y="200"/>
                  <a:pt x="334" y="400"/>
                  <a:pt x="268" y="600"/>
                </a:cubicBezTo>
                <a:lnTo>
                  <a:pt x="201" y="901"/>
                </a:lnTo>
                <a:lnTo>
                  <a:pt x="134" y="1201"/>
                </a:lnTo>
                <a:cubicBezTo>
                  <a:pt x="101" y="1301"/>
                  <a:pt x="67" y="1401"/>
                  <a:pt x="34" y="1501"/>
                </a:cubicBezTo>
                <a:cubicBezTo>
                  <a:pt x="1" y="1601"/>
                  <a:pt x="1" y="1701"/>
                  <a:pt x="34" y="1801"/>
                </a:cubicBezTo>
                <a:cubicBezTo>
                  <a:pt x="67" y="1901"/>
                  <a:pt x="101" y="1968"/>
                  <a:pt x="168" y="2068"/>
                </a:cubicBezTo>
                <a:cubicBezTo>
                  <a:pt x="234" y="2202"/>
                  <a:pt x="334" y="2302"/>
                  <a:pt x="468" y="2368"/>
                </a:cubicBezTo>
                <a:lnTo>
                  <a:pt x="534" y="2368"/>
                </a:lnTo>
                <a:cubicBezTo>
                  <a:pt x="635" y="2302"/>
                  <a:pt x="735" y="2202"/>
                  <a:pt x="835" y="2068"/>
                </a:cubicBezTo>
                <a:cubicBezTo>
                  <a:pt x="901" y="1968"/>
                  <a:pt x="935" y="1868"/>
                  <a:pt x="968" y="1768"/>
                </a:cubicBezTo>
                <a:cubicBezTo>
                  <a:pt x="1001" y="1668"/>
                  <a:pt x="1001" y="1568"/>
                  <a:pt x="968" y="1468"/>
                </a:cubicBezTo>
                <a:cubicBezTo>
                  <a:pt x="935" y="1368"/>
                  <a:pt x="901" y="1301"/>
                  <a:pt x="868" y="1201"/>
                </a:cubicBezTo>
                <a:lnTo>
                  <a:pt x="801" y="901"/>
                </a:lnTo>
                <a:lnTo>
                  <a:pt x="735" y="600"/>
                </a:lnTo>
                <a:cubicBezTo>
                  <a:pt x="668" y="400"/>
                  <a:pt x="635" y="200"/>
                  <a:pt x="5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9" name="Google Shape;6099;p62"/>
          <p:cNvSpPr/>
          <p:nvPr/>
        </p:nvSpPr>
        <p:spPr>
          <a:xfrm>
            <a:off x="4447626" y="2443687"/>
            <a:ext cx="51651" cy="51630"/>
          </a:xfrm>
          <a:custGeom>
            <a:avLst/>
            <a:gdLst/>
            <a:ahLst/>
            <a:cxnLst/>
            <a:rect l="l" t="t" r="r" b="b"/>
            <a:pathLst>
              <a:path w="2570" h="2569" extrusionOk="0">
                <a:moveTo>
                  <a:pt x="67" y="0"/>
                </a:moveTo>
                <a:lnTo>
                  <a:pt x="1" y="67"/>
                </a:lnTo>
                <a:cubicBezTo>
                  <a:pt x="134" y="334"/>
                  <a:pt x="301" y="601"/>
                  <a:pt x="468" y="834"/>
                </a:cubicBezTo>
                <a:lnTo>
                  <a:pt x="735" y="1201"/>
                </a:lnTo>
                <a:lnTo>
                  <a:pt x="1001" y="1568"/>
                </a:lnTo>
                <a:cubicBezTo>
                  <a:pt x="1102" y="1701"/>
                  <a:pt x="1168" y="1835"/>
                  <a:pt x="1235" y="1935"/>
                </a:cubicBezTo>
                <a:cubicBezTo>
                  <a:pt x="1335" y="2068"/>
                  <a:pt x="1435" y="2168"/>
                  <a:pt x="1569" y="2268"/>
                </a:cubicBezTo>
                <a:cubicBezTo>
                  <a:pt x="1835" y="2469"/>
                  <a:pt x="2169" y="2569"/>
                  <a:pt x="2503" y="2569"/>
                </a:cubicBezTo>
                <a:lnTo>
                  <a:pt x="2569" y="2502"/>
                </a:lnTo>
                <a:cubicBezTo>
                  <a:pt x="2536" y="2168"/>
                  <a:pt x="2436" y="1868"/>
                  <a:pt x="2236" y="1568"/>
                </a:cubicBezTo>
                <a:cubicBezTo>
                  <a:pt x="2169" y="1468"/>
                  <a:pt x="2036" y="1368"/>
                  <a:pt x="1935" y="1268"/>
                </a:cubicBezTo>
                <a:cubicBezTo>
                  <a:pt x="1802" y="1201"/>
                  <a:pt x="1669" y="1101"/>
                  <a:pt x="1535" y="1034"/>
                </a:cubicBezTo>
                <a:lnTo>
                  <a:pt x="1202" y="767"/>
                </a:lnTo>
                <a:lnTo>
                  <a:pt x="835" y="501"/>
                </a:lnTo>
                <a:cubicBezTo>
                  <a:pt x="568" y="334"/>
                  <a:pt x="334" y="167"/>
                  <a:pt x="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0" name="Google Shape;6100;p62"/>
          <p:cNvSpPr/>
          <p:nvPr/>
        </p:nvSpPr>
        <p:spPr>
          <a:xfrm>
            <a:off x="4272650" y="2297624"/>
            <a:ext cx="34206" cy="20479"/>
          </a:xfrm>
          <a:custGeom>
            <a:avLst/>
            <a:gdLst/>
            <a:ahLst/>
            <a:cxnLst/>
            <a:rect l="l" t="t" r="r" b="b"/>
            <a:pathLst>
              <a:path w="1702" h="1019" extrusionOk="0">
                <a:moveTo>
                  <a:pt x="534" y="1"/>
                </a:moveTo>
                <a:cubicBezTo>
                  <a:pt x="501" y="1"/>
                  <a:pt x="468" y="9"/>
                  <a:pt x="434" y="26"/>
                </a:cubicBezTo>
                <a:cubicBezTo>
                  <a:pt x="367" y="59"/>
                  <a:pt x="267" y="126"/>
                  <a:pt x="234" y="159"/>
                </a:cubicBezTo>
                <a:cubicBezTo>
                  <a:pt x="134" y="259"/>
                  <a:pt x="67" y="359"/>
                  <a:pt x="1" y="460"/>
                </a:cubicBezTo>
                <a:lnTo>
                  <a:pt x="1" y="560"/>
                </a:lnTo>
                <a:cubicBezTo>
                  <a:pt x="67" y="660"/>
                  <a:pt x="134" y="760"/>
                  <a:pt x="234" y="860"/>
                </a:cubicBezTo>
                <a:cubicBezTo>
                  <a:pt x="267" y="893"/>
                  <a:pt x="334" y="960"/>
                  <a:pt x="434" y="993"/>
                </a:cubicBezTo>
                <a:cubicBezTo>
                  <a:pt x="468" y="1010"/>
                  <a:pt x="501" y="1018"/>
                  <a:pt x="534" y="1018"/>
                </a:cubicBezTo>
                <a:cubicBezTo>
                  <a:pt x="568" y="1018"/>
                  <a:pt x="601" y="1010"/>
                  <a:pt x="634" y="993"/>
                </a:cubicBezTo>
                <a:cubicBezTo>
                  <a:pt x="701" y="960"/>
                  <a:pt x="768" y="927"/>
                  <a:pt x="868" y="893"/>
                </a:cubicBezTo>
                <a:lnTo>
                  <a:pt x="1068" y="826"/>
                </a:lnTo>
                <a:lnTo>
                  <a:pt x="1268" y="760"/>
                </a:lnTo>
                <a:cubicBezTo>
                  <a:pt x="1435" y="693"/>
                  <a:pt x="1568" y="626"/>
                  <a:pt x="1702" y="560"/>
                </a:cubicBezTo>
                <a:lnTo>
                  <a:pt x="1702" y="460"/>
                </a:lnTo>
                <a:cubicBezTo>
                  <a:pt x="1568" y="393"/>
                  <a:pt x="1435" y="326"/>
                  <a:pt x="1268" y="259"/>
                </a:cubicBezTo>
                <a:lnTo>
                  <a:pt x="1068" y="193"/>
                </a:lnTo>
                <a:lnTo>
                  <a:pt x="868" y="126"/>
                </a:lnTo>
                <a:cubicBezTo>
                  <a:pt x="768" y="93"/>
                  <a:pt x="701" y="59"/>
                  <a:pt x="634" y="26"/>
                </a:cubicBezTo>
                <a:cubicBezTo>
                  <a:pt x="601" y="9"/>
                  <a:pt x="568" y="1"/>
                  <a:pt x="5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1" name="Google Shape;6101;p62"/>
          <p:cNvSpPr/>
          <p:nvPr/>
        </p:nvSpPr>
        <p:spPr>
          <a:xfrm>
            <a:off x="4359796" y="2296961"/>
            <a:ext cx="62383" cy="19796"/>
          </a:xfrm>
          <a:custGeom>
            <a:avLst/>
            <a:gdLst/>
            <a:ahLst/>
            <a:cxnLst/>
            <a:rect l="l" t="t" r="r" b="b"/>
            <a:pathLst>
              <a:path w="3104" h="985" extrusionOk="0">
                <a:moveTo>
                  <a:pt x="2136" y="1"/>
                </a:moveTo>
                <a:cubicBezTo>
                  <a:pt x="2069" y="1"/>
                  <a:pt x="2002" y="9"/>
                  <a:pt x="1936" y="26"/>
                </a:cubicBezTo>
                <a:cubicBezTo>
                  <a:pt x="1802" y="59"/>
                  <a:pt x="1669" y="92"/>
                  <a:pt x="1535" y="126"/>
                </a:cubicBezTo>
                <a:lnTo>
                  <a:pt x="1168" y="192"/>
                </a:lnTo>
                <a:lnTo>
                  <a:pt x="768" y="259"/>
                </a:lnTo>
                <a:cubicBezTo>
                  <a:pt x="535" y="326"/>
                  <a:pt x="268" y="392"/>
                  <a:pt x="1" y="459"/>
                </a:cubicBezTo>
                <a:lnTo>
                  <a:pt x="1" y="526"/>
                </a:lnTo>
                <a:cubicBezTo>
                  <a:pt x="268" y="593"/>
                  <a:pt x="535" y="659"/>
                  <a:pt x="768" y="726"/>
                </a:cubicBezTo>
                <a:lnTo>
                  <a:pt x="1168" y="793"/>
                </a:lnTo>
                <a:lnTo>
                  <a:pt x="1535" y="859"/>
                </a:lnTo>
                <a:cubicBezTo>
                  <a:pt x="1669" y="893"/>
                  <a:pt x="1802" y="926"/>
                  <a:pt x="1936" y="960"/>
                </a:cubicBezTo>
                <a:cubicBezTo>
                  <a:pt x="2002" y="976"/>
                  <a:pt x="2069" y="985"/>
                  <a:pt x="2136" y="985"/>
                </a:cubicBezTo>
                <a:cubicBezTo>
                  <a:pt x="2203" y="985"/>
                  <a:pt x="2269" y="976"/>
                  <a:pt x="2336" y="960"/>
                </a:cubicBezTo>
                <a:cubicBezTo>
                  <a:pt x="2603" y="893"/>
                  <a:pt x="2870" y="759"/>
                  <a:pt x="3103" y="559"/>
                </a:cubicBezTo>
                <a:lnTo>
                  <a:pt x="3103" y="459"/>
                </a:lnTo>
                <a:cubicBezTo>
                  <a:pt x="2870" y="226"/>
                  <a:pt x="2603" y="92"/>
                  <a:pt x="2336" y="26"/>
                </a:cubicBezTo>
                <a:cubicBezTo>
                  <a:pt x="2269" y="9"/>
                  <a:pt x="2203" y="1"/>
                  <a:pt x="21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2" name="Google Shape;6102;p62"/>
          <p:cNvSpPr/>
          <p:nvPr/>
        </p:nvSpPr>
        <p:spPr>
          <a:xfrm>
            <a:off x="4094601" y="1971403"/>
            <a:ext cx="24157" cy="74421"/>
          </a:xfrm>
          <a:custGeom>
            <a:avLst/>
            <a:gdLst/>
            <a:ahLst/>
            <a:cxnLst/>
            <a:rect l="l" t="t" r="r" b="b"/>
            <a:pathLst>
              <a:path w="1202" h="3703" extrusionOk="0">
                <a:moveTo>
                  <a:pt x="534" y="0"/>
                </a:moveTo>
                <a:cubicBezTo>
                  <a:pt x="301" y="234"/>
                  <a:pt x="101" y="567"/>
                  <a:pt x="34" y="901"/>
                </a:cubicBezTo>
                <a:cubicBezTo>
                  <a:pt x="1" y="1068"/>
                  <a:pt x="1" y="1235"/>
                  <a:pt x="34" y="1368"/>
                </a:cubicBezTo>
                <a:cubicBezTo>
                  <a:pt x="67" y="1535"/>
                  <a:pt x="134" y="1702"/>
                  <a:pt x="134" y="1835"/>
                </a:cubicBezTo>
                <a:lnTo>
                  <a:pt x="234" y="2302"/>
                </a:lnTo>
                <a:lnTo>
                  <a:pt x="301" y="2769"/>
                </a:lnTo>
                <a:cubicBezTo>
                  <a:pt x="401" y="3069"/>
                  <a:pt x="434" y="3369"/>
                  <a:pt x="534" y="3703"/>
                </a:cubicBezTo>
                <a:lnTo>
                  <a:pt x="668" y="3703"/>
                </a:lnTo>
                <a:cubicBezTo>
                  <a:pt x="768" y="3403"/>
                  <a:pt x="834" y="3103"/>
                  <a:pt x="901" y="2769"/>
                </a:cubicBezTo>
                <a:lnTo>
                  <a:pt x="1001" y="2335"/>
                </a:lnTo>
                <a:lnTo>
                  <a:pt x="1068" y="1835"/>
                </a:lnTo>
                <a:cubicBezTo>
                  <a:pt x="1101" y="1702"/>
                  <a:pt x="1135" y="1535"/>
                  <a:pt x="1168" y="1368"/>
                </a:cubicBezTo>
                <a:cubicBezTo>
                  <a:pt x="1201" y="1235"/>
                  <a:pt x="1201" y="1068"/>
                  <a:pt x="1168" y="901"/>
                </a:cubicBezTo>
                <a:cubicBezTo>
                  <a:pt x="1101" y="567"/>
                  <a:pt x="935" y="234"/>
                  <a:pt x="668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3" name="Google Shape;6103;p62"/>
          <p:cNvSpPr/>
          <p:nvPr/>
        </p:nvSpPr>
        <p:spPr>
          <a:xfrm>
            <a:off x="4094601" y="2112192"/>
            <a:ext cx="24157" cy="80470"/>
          </a:xfrm>
          <a:custGeom>
            <a:avLst/>
            <a:gdLst/>
            <a:ahLst/>
            <a:cxnLst/>
            <a:rect l="l" t="t" r="r" b="b"/>
            <a:pathLst>
              <a:path w="1202" h="4004" extrusionOk="0">
                <a:moveTo>
                  <a:pt x="568" y="0"/>
                </a:moveTo>
                <a:cubicBezTo>
                  <a:pt x="301" y="267"/>
                  <a:pt x="101" y="601"/>
                  <a:pt x="34" y="1001"/>
                </a:cubicBezTo>
                <a:cubicBezTo>
                  <a:pt x="1" y="1135"/>
                  <a:pt x="1" y="1335"/>
                  <a:pt x="34" y="1501"/>
                </a:cubicBezTo>
                <a:cubicBezTo>
                  <a:pt x="67" y="1668"/>
                  <a:pt x="134" y="1835"/>
                  <a:pt x="167" y="2002"/>
                </a:cubicBezTo>
                <a:lnTo>
                  <a:pt x="234" y="2502"/>
                </a:lnTo>
                <a:lnTo>
                  <a:pt x="301" y="3003"/>
                </a:lnTo>
                <a:cubicBezTo>
                  <a:pt x="401" y="3336"/>
                  <a:pt x="434" y="3670"/>
                  <a:pt x="534" y="4003"/>
                </a:cubicBezTo>
                <a:lnTo>
                  <a:pt x="668" y="4003"/>
                </a:lnTo>
                <a:cubicBezTo>
                  <a:pt x="768" y="3636"/>
                  <a:pt x="834" y="3336"/>
                  <a:pt x="901" y="2969"/>
                </a:cubicBezTo>
                <a:lnTo>
                  <a:pt x="1001" y="2502"/>
                </a:lnTo>
                <a:lnTo>
                  <a:pt x="1068" y="2002"/>
                </a:lnTo>
                <a:cubicBezTo>
                  <a:pt x="1101" y="1835"/>
                  <a:pt x="1135" y="1668"/>
                  <a:pt x="1168" y="1501"/>
                </a:cubicBezTo>
                <a:cubicBezTo>
                  <a:pt x="1201" y="1335"/>
                  <a:pt x="1201" y="1135"/>
                  <a:pt x="1168" y="1001"/>
                </a:cubicBezTo>
                <a:cubicBezTo>
                  <a:pt x="1101" y="601"/>
                  <a:pt x="935" y="267"/>
                  <a:pt x="668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4" name="Google Shape;6104;p62"/>
          <p:cNvSpPr/>
          <p:nvPr/>
        </p:nvSpPr>
        <p:spPr>
          <a:xfrm>
            <a:off x="4094601" y="2437341"/>
            <a:ext cx="24157" cy="56333"/>
          </a:xfrm>
          <a:custGeom>
            <a:avLst/>
            <a:gdLst/>
            <a:ahLst/>
            <a:cxnLst/>
            <a:rect l="l" t="t" r="r" b="b"/>
            <a:pathLst>
              <a:path w="1202" h="2803" extrusionOk="0">
                <a:moveTo>
                  <a:pt x="534" y="1"/>
                </a:moveTo>
                <a:cubicBezTo>
                  <a:pt x="434" y="234"/>
                  <a:pt x="367" y="468"/>
                  <a:pt x="301" y="701"/>
                </a:cubicBezTo>
                <a:lnTo>
                  <a:pt x="201" y="1068"/>
                </a:lnTo>
                <a:lnTo>
                  <a:pt x="134" y="1402"/>
                </a:lnTo>
                <a:cubicBezTo>
                  <a:pt x="101" y="1535"/>
                  <a:pt x="67" y="1635"/>
                  <a:pt x="34" y="1769"/>
                </a:cubicBezTo>
                <a:cubicBezTo>
                  <a:pt x="1" y="1869"/>
                  <a:pt x="1" y="2002"/>
                  <a:pt x="34" y="2102"/>
                </a:cubicBezTo>
                <a:cubicBezTo>
                  <a:pt x="67" y="2236"/>
                  <a:pt x="101" y="2336"/>
                  <a:pt x="201" y="2469"/>
                </a:cubicBezTo>
                <a:cubicBezTo>
                  <a:pt x="267" y="2602"/>
                  <a:pt x="401" y="2703"/>
                  <a:pt x="534" y="2803"/>
                </a:cubicBezTo>
                <a:lnTo>
                  <a:pt x="634" y="2803"/>
                </a:lnTo>
                <a:cubicBezTo>
                  <a:pt x="768" y="2703"/>
                  <a:pt x="901" y="2602"/>
                  <a:pt x="1001" y="2469"/>
                </a:cubicBezTo>
                <a:cubicBezTo>
                  <a:pt x="1068" y="2336"/>
                  <a:pt x="1135" y="2236"/>
                  <a:pt x="1168" y="2102"/>
                </a:cubicBezTo>
                <a:cubicBezTo>
                  <a:pt x="1201" y="2002"/>
                  <a:pt x="1201" y="1869"/>
                  <a:pt x="1168" y="1769"/>
                </a:cubicBezTo>
                <a:cubicBezTo>
                  <a:pt x="1101" y="1635"/>
                  <a:pt x="1068" y="1535"/>
                  <a:pt x="1068" y="1402"/>
                </a:cubicBezTo>
                <a:lnTo>
                  <a:pt x="968" y="1068"/>
                </a:lnTo>
                <a:lnTo>
                  <a:pt x="901" y="701"/>
                </a:lnTo>
                <a:cubicBezTo>
                  <a:pt x="801" y="468"/>
                  <a:pt x="734" y="234"/>
                  <a:pt x="668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5" name="Google Shape;6105;p62"/>
          <p:cNvSpPr/>
          <p:nvPr/>
        </p:nvSpPr>
        <p:spPr>
          <a:xfrm>
            <a:off x="4094601" y="2250287"/>
            <a:ext cx="24157" cy="46285"/>
          </a:xfrm>
          <a:custGeom>
            <a:avLst/>
            <a:gdLst/>
            <a:ahLst/>
            <a:cxnLst/>
            <a:rect l="l" t="t" r="r" b="b"/>
            <a:pathLst>
              <a:path w="1202" h="2303" extrusionOk="0">
                <a:moveTo>
                  <a:pt x="534" y="1"/>
                </a:moveTo>
                <a:cubicBezTo>
                  <a:pt x="434" y="201"/>
                  <a:pt x="367" y="401"/>
                  <a:pt x="301" y="601"/>
                </a:cubicBezTo>
                <a:lnTo>
                  <a:pt x="201" y="868"/>
                </a:lnTo>
                <a:lnTo>
                  <a:pt x="134" y="1168"/>
                </a:lnTo>
                <a:cubicBezTo>
                  <a:pt x="101" y="1269"/>
                  <a:pt x="67" y="1369"/>
                  <a:pt x="34" y="1469"/>
                </a:cubicBezTo>
                <a:cubicBezTo>
                  <a:pt x="1" y="1535"/>
                  <a:pt x="1" y="1635"/>
                  <a:pt x="34" y="1736"/>
                </a:cubicBezTo>
                <a:cubicBezTo>
                  <a:pt x="67" y="1836"/>
                  <a:pt x="134" y="1936"/>
                  <a:pt x="201" y="2036"/>
                </a:cubicBezTo>
                <a:cubicBezTo>
                  <a:pt x="301" y="2136"/>
                  <a:pt x="401" y="2236"/>
                  <a:pt x="534" y="2303"/>
                </a:cubicBezTo>
                <a:lnTo>
                  <a:pt x="634" y="2303"/>
                </a:lnTo>
                <a:cubicBezTo>
                  <a:pt x="768" y="2236"/>
                  <a:pt x="901" y="2136"/>
                  <a:pt x="1001" y="2036"/>
                </a:cubicBezTo>
                <a:cubicBezTo>
                  <a:pt x="1068" y="1936"/>
                  <a:pt x="1135" y="1836"/>
                  <a:pt x="1168" y="1736"/>
                </a:cubicBezTo>
                <a:cubicBezTo>
                  <a:pt x="1201" y="1635"/>
                  <a:pt x="1201" y="1535"/>
                  <a:pt x="1168" y="1469"/>
                </a:cubicBezTo>
                <a:cubicBezTo>
                  <a:pt x="1101" y="1369"/>
                  <a:pt x="1068" y="1269"/>
                  <a:pt x="1068" y="1168"/>
                </a:cubicBezTo>
                <a:lnTo>
                  <a:pt x="968" y="868"/>
                </a:lnTo>
                <a:lnTo>
                  <a:pt x="901" y="601"/>
                </a:lnTo>
                <a:cubicBezTo>
                  <a:pt x="801" y="401"/>
                  <a:pt x="734" y="201"/>
                  <a:pt x="668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6" name="Google Shape;6106;p62"/>
          <p:cNvSpPr/>
          <p:nvPr/>
        </p:nvSpPr>
        <p:spPr>
          <a:xfrm>
            <a:off x="3938398" y="2042471"/>
            <a:ext cx="42928" cy="47611"/>
          </a:xfrm>
          <a:custGeom>
            <a:avLst/>
            <a:gdLst/>
            <a:ahLst/>
            <a:cxnLst/>
            <a:rect l="l" t="t" r="r" b="b"/>
            <a:pathLst>
              <a:path w="2136" h="2369" extrusionOk="0">
                <a:moveTo>
                  <a:pt x="100" y="0"/>
                </a:moveTo>
                <a:lnTo>
                  <a:pt x="34" y="100"/>
                </a:lnTo>
                <a:cubicBezTo>
                  <a:pt x="0" y="267"/>
                  <a:pt x="0" y="434"/>
                  <a:pt x="34" y="601"/>
                </a:cubicBezTo>
                <a:cubicBezTo>
                  <a:pt x="34" y="734"/>
                  <a:pt x="100" y="867"/>
                  <a:pt x="167" y="1001"/>
                </a:cubicBezTo>
                <a:cubicBezTo>
                  <a:pt x="200" y="1101"/>
                  <a:pt x="301" y="1201"/>
                  <a:pt x="401" y="1268"/>
                </a:cubicBezTo>
                <a:cubicBezTo>
                  <a:pt x="534" y="1334"/>
                  <a:pt x="634" y="1401"/>
                  <a:pt x="734" y="1468"/>
                </a:cubicBezTo>
                <a:lnTo>
                  <a:pt x="1068" y="1701"/>
                </a:lnTo>
                <a:lnTo>
                  <a:pt x="1368" y="1935"/>
                </a:lnTo>
                <a:cubicBezTo>
                  <a:pt x="1601" y="2068"/>
                  <a:pt x="1835" y="2235"/>
                  <a:pt x="2068" y="2369"/>
                </a:cubicBezTo>
                <a:lnTo>
                  <a:pt x="2135" y="2268"/>
                </a:lnTo>
                <a:cubicBezTo>
                  <a:pt x="2035" y="2035"/>
                  <a:pt x="1902" y="1801"/>
                  <a:pt x="1802" y="1568"/>
                </a:cubicBezTo>
                <a:lnTo>
                  <a:pt x="1601" y="1201"/>
                </a:lnTo>
                <a:lnTo>
                  <a:pt x="1435" y="867"/>
                </a:lnTo>
                <a:cubicBezTo>
                  <a:pt x="1368" y="767"/>
                  <a:pt x="1301" y="634"/>
                  <a:pt x="1235" y="534"/>
                </a:cubicBezTo>
                <a:cubicBezTo>
                  <a:pt x="1201" y="400"/>
                  <a:pt x="1101" y="300"/>
                  <a:pt x="1001" y="234"/>
                </a:cubicBezTo>
                <a:cubicBezTo>
                  <a:pt x="901" y="167"/>
                  <a:pt x="768" y="100"/>
                  <a:pt x="634" y="67"/>
                </a:cubicBezTo>
                <a:cubicBezTo>
                  <a:pt x="467" y="34"/>
                  <a:pt x="301" y="0"/>
                  <a:pt x="100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7" name="Google Shape;6107;p62"/>
          <p:cNvSpPr/>
          <p:nvPr/>
        </p:nvSpPr>
        <p:spPr>
          <a:xfrm>
            <a:off x="4238745" y="2353532"/>
            <a:ext cx="61016" cy="61036"/>
          </a:xfrm>
          <a:custGeom>
            <a:avLst/>
            <a:gdLst/>
            <a:ahLst/>
            <a:cxnLst/>
            <a:rect l="l" t="t" r="r" b="b"/>
            <a:pathLst>
              <a:path w="3036" h="3037" extrusionOk="0">
                <a:moveTo>
                  <a:pt x="100" y="1"/>
                </a:moveTo>
                <a:lnTo>
                  <a:pt x="0" y="101"/>
                </a:lnTo>
                <a:cubicBezTo>
                  <a:pt x="200" y="401"/>
                  <a:pt x="401" y="701"/>
                  <a:pt x="567" y="1002"/>
                </a:cubicBezTo>
                <a:lnTo>
                  <a:pt x="901" y="1435"/>
                </a:lnTo>
                <a:lnTo>
                  <a:pt x="1201" y="1836"/>
                </a:lnTo>
                <a:cubicBezTo>
                  <a:pt x="1301" y="2002"/>
                  <a:pt x="1401" y="2136"/>
                  <a:pt x="1501" y="2303"/>
                </a:cubicBezTo>
                <a:cubicBezTo>
                  <a:pt x="1601" y="2436"/>
                  <a:pt x="1702" y="2569"/>
                  <a:pt x="1868" y="2670"/>
                </a:cubicBezTo>
                <a:cubicBezTo>
                  <a:pt x="2202" y="2903"/>
                  <a:pt x="2569" y="3036"/>
                  <a:pt x="2969" y="3036"/>
                </a:cubicBezTo>
                <a:lnTo>
                  <a:pt x="3036" y="2970"/>
                </a:lnTo>
                <a:cubicBezTo>
                  <a:pt x="3036" y="2569"/>
                  <a:pt x="2902" y="2203"/>
                  <a:pt x="2669" y="1869"/>
                </a:cubicBezTo>
                <a:cubicBezTo>
                  <a:pt x="2569" y="1736"/>
                  <a:pt x="2435" y="1602"/>
                  <a:pt x="2302" y="1502"/>
                </a:cubicBezTo>
                <a:cubicBezTo>
                  <a:pt x="2135" y="1402"/>
                  <a:pt x="1968" y="1302"/>
                  <a:pt x="1835" y="1202"/>
                </a:cubicBezTo>
                <a:lnTo>
                  <a:pt x="1435" y="902"/>
                </a:lnTo>
                <a:lnTo>
                  <a:pt x="1001" y="601"/>
                </a:lnTo>
                <a:cubicBezTo>
                  <a:pt x="701" y="401"/>
                  <a:pt x="401" y="201"/>
                  <a:pt x="100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8" name="Google Shape;6108;p62"/>
          <p:cNvSpPr/>
          <p:nvPr/>
        </p:nvSpPr>
        <p:spPr>
          <a:xfrm>
            <a:off x="3843192" y="2209568"/>
            <a:ext cx="66382" cy="23816"/>
          </a:xfrm>
          <a:custGeom>
            <a:avLst/>
            <a:gdLst/>
            <a:ahLst/>
            <a:cxnLst/>
            <a:rect l="l" t="t" r="r" b="b"/>
            <a:pathLst>
              <a:path w="3303" h="1185" extrusionOk="0">
                <a:moveTo>
                  <a:pt x="1051" y="0"/>
                </a:moveTo>
                <a:cubicBezTo>
                  <a:pt x="976" y="0"/>
                  <a:pt x="901" y="9"/>
                  <a:pt x="835" y="26"/>
                </a:cubicBezTo>
                <a:cubicBezTo>
                  <a:pt x="701" y="59"/>
                  <a:pt x="568" y="126"/>
                  <a:pt x="434" y="192"/>
                </a:cubicBezTo>
                <a:cubicBezTo>
                  <a:pt x="267" y="259"/>
                  <a:pt x="134" y="392"/>
                  <a:pt x="1" y="526"/>
                </a:cubicBezTo>
                <a:lnTo>
                  <a:pt x="1" y="626"/>
                </a:lnTo>
                <a:cubicBezTo>
                  <a:pt x="134" y="793"/>
                  <a:pt x="267" y="893"/>
                  <a:pt x="434" y="993"/>
                </a:cubicBezTo>
                <a:cubicBezTo>
                  <a:pt x="568" y="1060"/>
                  <a:pt x="701" y="1126"/>
                  <a:pt x="835" y="1160"/>
                </a:cubicBezTo>
                <a:cubicBezTo>
                  <a:pt x="901" y="1176"/>
                  <a:pt x="976" y="1185"/>
                  <a:pt x="1051" y="1185"/>
                </a:cubicBezTo>
                <a:cubicBezTo>
                  <a:pt x="1126" y="1185"/>
                  <a:pt x="1201" y="1176"/>
                  <a:pt x="1268" y="1160"/>
                </a:cubicBezTo>
                <a:cubicBezTo>
                  <a:pt x="1402" y="1126"/>
                  <a:pt x="1535" y="1093"/>
                  <a:pt x="1668" y="1060"/>
                </a:cubicBezTo>
                <a:lnTo>
                  <a:pt x="2102" y="993"/>
                </a:lnTo>
                <a:lnTo>
                  <a:pt x="2502" y="893"/>
                </a:lnTo>
                <a:cubicBezTo>
                  <a:pt x="2769" y="826"/>
                  <a:pt x="3036" y="759"/>
                  <a:pt x="3303" y="659"/>
                </a:cubicBezTo>
                <a:lnTo>
                  <a:pt x="3303" y="526"/>
                </a:lnTo>
                <a:cubicBezTo>
                  <a:pt x="3036" y="426"/>
                  <a:pt x="2769" y="359"/>
                  <a:pt x="2502" y="292"/>
                </a:cubicBezTo>
                <a:lnTo>
                  <a:pt x="2102" y="192"/>
                </a:lnTo>
                <a:lnTo>
                  <a:pt x="1668" y="126"/>
                </a:lnTo>
                <a:cubicBezTo>
                  <a:pt x="1535" y="92"/>
                  <a:pt x="1402" y="59"/>
                  <a:pt x="1268" y="26"/>
                </a:cubicBezTo>
                <a:cubicBezTo>
                  <a:pt x="1201" y="9"/>
                  <a:pt x="1126" y="0"/>
                  <a:pt x="1051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9" name="Google Shape;6109;p62"/>
          <p:cNvSpPr/>
          <p:nvPr/>
        </p:nvSpPr>
        <p:spPr>
          <a:xfrm>
            <a:off x="4032256" y="2210231"/>
            <a:ext cx="40235" cy="23836"/>
          </a:xfrm>
          <a:custGeom>
            <a:avLst/>
            <a:gdLst/>
            <a:ahLst/>
            <a:cxnLst/>
            <a:rect l="l" t="t" r="r" b="b"/>
            <a:pathLst>
              <a:path w="2002" h="1186" extrusionOk="0">
                <a:moveTo>
                  <a:pt x="634" y="1"/>
                </a:moveTo>
                <a:cubicBezTo>
                  <a:pt x="592" y="1"/>
                  <a:pt x="551" y="9"/>
                  <a:pt x="501" y="26"/>
                </a:cubicBezTo>
                <a:cubicBezTo>
                  <a:pt x="401" y="59"/>
                  <a:pt x="334" y="126"/>
                  <a:pt x="267" y="193"/>
                </a:cubicBezTo>
                <a:cubicBezTo>
                  <a:pt x="167" y="293"/>
                  <a:pt x="67" y="426"/>
                  <a:pt x="0" y="526"/>
                </a:cubicBezTo>
                <a:lnTo>
                  <a:pt x="0" y="660"/>
                </a:lnTo>
                <a:cubicBezTo>
                  <a:pt x="67" y="793"/>
                  <a:pt x="134" y="893"/>
                  <a:pt x="234" y="993"/>
                </a:cubicBezTo>
                <a:cubicBezTo>
                  <a:pt x="334" y="1060"/>
                  <a:pt x="401" y="1127"/>
                  <a:pt x="501" y="1160"/>
                </a:cubicBezTo>
                <a:cubicBezTo>
                  <a:pt x="534" y="1177"/>
                  <a:pt x="576" y="1185"/>
                  <a:pt x="617" y="1185"/>
                </a:cubicBezTo>
                <a:cubicBezTo>
                  <a:pt x="659" y="1185"/>
                  <a:pt x="701" y="1177"/>
                  <a:pt x="734" y="1160"/>
                </a:cubicBezTo>
                <a:cubicBezTo>
                  <a:pt x="834" y="1127"/>
                  <a:pt x="901" y="1093"/>
                  <a:pt x="1001" y="1060"/>
                </a:cubicBezTo>
                <a:lnTo>
                  <a:pt x="1268" y="993"/>
                </a:lnTo>
                <a:lnTo>
                  <a:pt x="1501" y="893"/>
                </a:lnTo>
                <a:cubicBezTo>
                  <a:pt x="1668" y="826"/>
                  <a:pt x="1835" y="760"/>
                  <a:pt x="2002" y="660"/>
                </a:cubicBezTo>
                <a:lnTo>
                  <a:pt x="2002" y="526"/>
                </a:lnTo>
                <a:cubicBezTo>
                  <a:pt x="1835" y="460"/>
                  <a:pt x="1668" y="393"/>
                  <a:pt x="1501" y="326"/>
                </a:cubicBezTo>
                <a:lnTo>
                  <a:pt x="1268" y="226"/>
                </a:lnTo>
                <a:lnTo>
                  <a:pt x="1001" y="126"/>
                </a:lnTo>
                <a:cubicBezTo>
                  <a:pt x="934" y="126"/>
                  <a:pt x="834" y="59"/>
                  <a:pt x="768" y="26"/>
                </a:cubicBezTo>
                <a:cubicBezTo>
                  <a:pt x="718" y="9"/>
                  <a:pt x="676" y="1"/>
                  <a:pt x="634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0" name="Google Shape;6110;p62"/>
          <p:cNvSpPr/>
          <p:nvPr/>
        </p:nvSpPr>
        <p:spPr>
          <a:xfrm>
            <a:off x="4135501" y="2209568"/>
            <a:ext cx="73758" cy="23816"/>
          </a:xfrm>
          <a:custGeom>
            <a:avLst/>
            <a:gdLst/>
            <a:ahLst/>
            <a:cxnLst/>
            <a:rect l="l" t="t" r="r" b="b"/>
            <a:pathLst>
              <a:path w="3670" h="1185" extrusionOk="0">
                <a:moveTo>
                  <a:pt x="2523" y="0"/>
                </a:moveTo>
                <a:cubicBezTo>
                  <a:pt x="2444" y="0"/>
                  <a:pt x="2369" y="9"/>
                  <a:pt x="2302" y="26"/>
                </a:cubicBezTo>
                <a:cubicBezTo>
                  <a:pt x="2135" y="59"/>
                  <a:pt x="2002" y="92"/>
                  <a:pt x="1835" y="126"/>
                </a:cubicBezTo>
                <a:lnTo>
                  <a:pt x="1368" y="226"/>
                </a:lnTo>
                <a:lnTo>
                  <a:pt x="934" y="292"/>
                </a:lnTo>
                <a:cubicBezTo>
                  <a:pt x="634" y="392"/>
                  <a:pt x="334" y="459"/>
                  <a:pt x="0" y="526"/>
                </a:cubicBezTo>
                <a:lnTo>
                  <a:pt x="0" y="659"/>
                </a:lnTo>
                <a:cubicBezTo>
                  <a:pt x="334" y="759"/>
                  <a:pt x="634" y="826"/>
                  <a:pt x="934" y="893"/>
                </a:cubicBezTo>
                <a:lnTo>
                  <a:pt x="1368" y="993"/>
                </a:lnTo>
                <a:lnTo>
                  <a:pt x="1835" y="1060"/>
                </a:lnTo>
                <a:cubicBezTo>
                  <a:pt x="2002" y="1093"/>
                  <a:pt x="2135" y="1126"/>
                  <a:pt x="2302" y="1160"/>
                </a:cubicBezTo>
                <a:cubicBezTo>
                  <a:pt x="2369" y="1176"/>
                  <a:pt x="2444" y="1185"/>
                  <a:pt x="2523" y="1185"/>
                </a:cubicBezTo>
                <a:cubicBezTo>
                  <a:pt x="2602" y="1185"/>
                  <a:pt x="2686" y="1176"/>
                  <a:pt x="2769" y="1160"/>
                </a:cubicBezTo>
                <a:cubicBezTo>
                  <a:pt x="3103" y="1093"/>
                  <a:pt x="3403" y="893"/>
                  <a:pt x="3670" y="659"/>
                </a:cubicBezTo>
                <a:lnTo>
                  <a:pt x="3670" y="526"/>
                </a:lnTo>
                <a:cubicBezTo>
                  <a:pt x="3403" y="292"/>
                  <a:pt x="3103" y="92"/>
                  <a:pt x="2769" y="26"/>
                </a:cubicBezTo>
                <a:cubicBezTo>
                  <a:pt x="2686" y="9"/>
                  <a:pt x="2602" y="0"/>
                  <a:pt x="2523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1" name="Google Shape;6111;p62"/>
          <p:cNvSpPr/>
          <p:nvPr/>
        </p:nvSpPr>
        <p:spPr>
          <a:xfrm>
            <a:off x="3908893" y="2346176"/>
            <a:ext cx="73758" cy="73758"/>
          </a:xfrm>
          <a:custGeom>
            <a:avLst/>
            <a:gdLst/>
            <a:ahLst/>
            <a:cxnLst/>
            <a:rect l="l" t="t" r="r" b="b"/>
            <a:pathLst>
              <a:path w="3670" h="3670" extrusionOk="0">
                <a:moveTo>
                  <a:pt x="3603" y="0"/>
                </a:moveTo>
                <a:cubicBezTo>
                  <a:pt x="3236" y="234"/>
                  <a:pt x="2903" y="467"/>
                  <a:pt x="2536" y="734"/>
                </a:cubicBezTo>
                <a:lnTo>
                  <a:pt x="2035" y="1101"/>
                </a:lnTo>
                <a:lnTo>
                  <a:pt x="1535" y="1534"/>
                </a:lnTo>
                <a:cubicBezTo>
                  <a:pt x="1368" y="1668"/>
                  <a:pt x="1168" y="1768"/>
                  <a:pt x="1001" y="1901"/>
                </a:cubicBezTo>
                <a:cubicBezTo>
                  <a:pt x="835" y="2035"/>
                  <a:pt x="668" y="2168"/>
                  <a:pt x="534" y="2335"/>
                </a:cubicBezTo>
                <a:cubicBezTo>
                  <a:pt x="267" y="2702"/>
                  <a:pt x="101" y="3136"/>
                  <a:pt x="1" y="3603"/>
                </a:cubicBezTo>
                <a:lnTo>
                  <a:pt x="101" y="3669"/>
                </a:lnTo>
                <a:cubicBezTo>
                  <a:pt x="534" y="3603"/>
                  <a:pt x="968" y="3436"/>
                  <a:pt x="1335" y="3136"/>
                </a:cubicBezTo>
                <a:cubicBezTo>
                  <a:pt x="1502" y="3002"/>
                  <a:pt x="1668" y="2869"/>
                  <a:pt x="1802" y="2702"/>
                </a:cubicBezTo>
                <a:cubicBezTo>
                  <a:pt x="1902" y="2502"/>
                  <a:pt x="2035" y="2335"/>
                  <a:pt x="2169" y="2168"/>
                </a:cubicBezTo>
                <a:lnTo>
                  <a:pt x="2569" y="1668"/>
                </a:lnTo>
                <a:lnTo>
                  <a:pt x="2936" y="1134"/>
                </a:lnTo>
                <a:cubicBezTo>
                  <a:pt x="3203" y="801"/>
                  <a:pt x="3436" y="434"/>
                  <a:pt x="3670" y="67"/>
                </a:cubicBezTo>
                <a:lnTo>
                  <a:pt x="3603" y="0"/>
                </a:ln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2" name="Google Shape;6112;p62"/>
          <p:cNvSpPr/>
          <p:nvPr/>
        </p:nvSpPr>
        <p:spPr>
          <a:xfrm>
            <a:off x="4228013" y="2027719"/>
            <a:ext cx="71748" cy="72411"/>
          </a:xfrm>
          <a:custGeom>
            <a:avLst/>
            <a:gdLst/>
            <a:ahLst/>
            <a:cxnLst/>
            <a:rect l="l" t="t" r="r" b="b"/>
            <a:pathLst>
              <a:path w="3570" h="3603" extrusionOk="0">
                <a:moveTo>
                  <a:pt x="3503" y="0"/>
                </a:moveTo>
                <a:cubicBezTo>
                  <a:pt x="3036" y="67"/>
                  <a:pt x="2602" y="267"/>
                  <a:pt x="2236" y="534"/>
                </a:cubicBezTo>
                <a:cubicBezTo>
                  <a:pt x="2069" y="667"/>
                  <a:pt x="1935" y="801"/>
                  <a:pt x="1835" y="968"/>
                </a:cubicBezTo>
                <a:cubicBezTo>
                  <a:pt x="1702" y="1134"/>
                  <a:pt x="1602" y="1335"/>
                  <a:pt x="1468" y="1501"/>
                </a:cubicBezTo>
                <a:lnTo>
                  <a:pt x="1068" y="1968"/>
                </a:lnTo>
                <a:lnTo>
                  <a:pt x="701" y="2502"/>
                </a:lnTo>
                <a:cubicBezTo>
                  <a:pt x="468" y="2836"/>
                  <a:pt x="234" y="3169"/>
                  <a:pt x="1" y="3536"/>
                </a:cubicBezTo>
                <a:lnTo>
                  <a:pt x="67" y="3603"/>
                </a:lnTo>
                <a:cubicBezTo>
                  <a:pt x="434" y="3369"/>
                  <a:pt x="768" y="3136"/>
                  <a:pt x="1101" y="2869"/>
                </a:cubicBezTo>
                <a:lnTo>
                  <a:pt x="1602" y="2502"/>
                </a:lnTo>
                <a:lnTo>
                  <a:pt x="2102" y="2135"/>
                </a:lnTo>
                <a:cubicBezTo>
                  <a:pt x="2269" y="2002"/>
                  <a:pt x="2436" y="1868"/>
                  <a:pt x="2636" y="1768"/>
                </a:cubicBezTo>
                <a:cubicBezTo>
                  <a:pt x="2803" y="1668"/>
                  <a:pt x="2936" y="1501"/>
                  <a:pt x="3069" y="1335"/>
                </a:cubicBezTo>
                <a:cubicBezTo>
                  <a:pt x="3336" y="968"/>
                  <a:pt x="3503" y="567"/>
                  <a:pt x="3570" y="100"/>
                </a:cubicBezTo>
                <a:lnTo>
                  <a:pt x="3503" y="0"/>
                </a:ln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3" name="Google Shape;6113;p62"/>
          <p:cNvSpPr/>
          <p:nvPr/>
        </p:nvSpPr>
        <p:spPr>
          <a:xfrm>
            <a:off x="4094601" y="2112192"/>
            <a:ext cx="24157" cy="80470"/>
          </a:xfrm>
          <a:custGeom>
            <a:avLst/>
            <a:gdLst/>
            <a:ahLst/>
            <a:cxnLst/>
            <a:rect l="l" t="t" r="r" b="b"/>
            <a:pathLst>
              <a:path w="1202" h="4004" extrusionOk="0">
                <a:moveTo>
                  <a:pt x="568" y="0"/>
                </a:moveTo>
                <a:cubicBezTo>
                  <a:pt x="301" y="267"/>
                  <a:pt x="101" y="601"/>
                  <a:pt x="34" y="1001"/>
                </a:cubicBezTo>
                <a:cubicBezTo>
                  <a:pt x="1" y="1135"/>
                  <a:pt x="1" y="1335"/>
                  <a:pt x="34" y="1501"/>
                </a:cubicBezTo>
                <a:cubicBezTo>
                  <a:pt x="67" y="1668"/>
                  <a:pt x="134" y="1835"/>
                  <a:pt x="167" y="2002"/>
                </a:cubicBezTo>
                <a:lnTo>
                  <a:pt x="234" y="2502"/>
                </a:lnTo>
                <a:lnTo>
                  <a:pt x="301" y="3003"/>
                </a:lnTo>
                <a:cubicBezTo>
                  <a:pt x="401" y="3336"/>
                  <a:pt x="434" y="3670"/>
                  <a:pt x="534" y="4003"/>
                </a:cubicBezTo>
                <a:lnTo>
                  <a:pt x="668" y="4003"/>
                </a:lnTo>
                <a:cubicBezTo>
                  <a:pt x="768" y="3636"/>
                  <a:pt x="834" y="3336"/>
                  <a:pt x="901" y="2969"/>
                </a:cubicBezTo>
                <a:lnTo>
                  <a:pt x="1001" y="2502"/>
                </a:lnTo>
                <a:lnTo>
                  <a:pt x="1068" y="2002"/>
                </a:lnTo>
                <a:cubicBezTo>
                  <a:pt x="1101" y="1835"/>
                  <a:pt x="1135" y="1668"/>
                  <a:pt x="1168" y="1501"/>
                </a:cubicBezTo>
                <a:cubicBezTo>
                  <a:pt x="1201" y="1335"/>
                  <a:pt x="1201" y="1135"/>
                  <a:pt x="1168" y="1001"/>
                </a:cubicBezTo>
                <a:cubicBezTo>
                  <a:pt x="1101" y="601"/>
                  <a:pt x="935" y="267"/>
                  <a:pt x="6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4" name="Google Shape;6114;p62"/>
          <p:cNvSpPr/>
          <p:nvPr/>
        </p:nvSpPr>
        <p:spPr>
          <a:xfrm>
            <a:off x="4094601" y="2437341"/>
            <a:ext cx="24157" cy="56333"/>
          </a:xfrm>
          <a:custGeom>
            <a:avLst/>
            <a:gdLst/>
            <a:ahLst/>
            <a:cxnLst/>
            <a:rect l="l" t="t" r="r" b="b"/>
            <a:pathLst>
              <a:path w="1202" h="2803" extrusionOk="0">
                <a:moveTo>
                  <a:pt x="534" y="1"/>
                </a:moveTo>
                <a:cubicBezTo>
                  <a:pt x="434" y="234"/>
                  <a:pt x="367" y="468"/>
                  <a:pt x="301" y="701"/>
                </a:cubicBezTo>
                <a:lnTo>
                  <a:pt x="201" y="1068"/>
                </a:lnTo>
                <a:lnTo>
                  <a:pt x="134" y="1402"/>
                </a:lnTo>
                <a:cubicBezTo>
                  <a:pt x="101" y="1535"/>
                  <a:pt x="67" y="1635"/>
                  <a:pt x="34" y="1769"/>
                </a:cubicBezTo>
                <a:cubicBezTo>
                  <a:pt x="1" y="1869"/>
                  <a:pt x="1" y="2002"/>
                  <a:pt x="34" y="2102"/>
                </a:cubicBezTo>
                <a:cubicBezTo>
                  <a:pt x="67" y="2236"/>
                  <a:pt x="101" y="2336"/>
                  <a:pt x="201" y="2469"/>
                </a:cubicBezTo>
                <a:cubicBezTo>
                  <a:pt x="267" y="2602"/>
                  <a:pt x="401" y="2703"/>
                  <a:pt x="534" y="2803"/>
                </a:cubicBezTo>
                <a:lnTo>
                  <a:pt x="634" y="2803"/>
                </a:lnTo>
                <a:cubicBezTo>
                  <a:pt x="768" y="2703"/>
                  <a:pt x="901" y="2602"/>
                  <a:pt x="1001" y="2469"/>
                </a:cubicBezTo>
                <a:cubicBezTo>
                  <a:pt x="1068" y="2336"/>
                  <a:pt x="1135" y="2236"/>
                  <a:pt x="1168" y="2102"/>
                </a:cubicBezTo>
                <a:cubicBezTo>
                  <a:pt x="1201" y="2002"/>
                  <a:pt x="1201" y="1869"/>
                  <a:pt x="1168" y="1769"/>
                </a:cubicBezTo>
                <a:cubicBezTo>
                  <a:pt x="1101" y="1635"/>
                  <a:pt x="1068" y="1535"/>
                  <a:pt x="1068" y="1402"/>
                </a:cubicBezTo>
                <a:lnTo>
                  <a:pt x="968" y="1068"/>
                </a:lnTo>
                <a:lnTo>
                  <a:pt x="901" y="701"/>
                </a:lnTo>
                <a:cubicBezTo>
                  <a:pt x="801" y="468"/>
                  <a:pt x="734" y="234"/>
                  <a:pt x="6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5" name="Google Shape;6115;p62"/>
          <p:cNvSpPr/>
          <p:nvPr/>
        </p:nvSpPr>
        <p:spPr>
          <a:xfrm>
            <a:off x="4094601" y="2322701"/>
            <a:ext cx="24157" cy="69738"/>
          </a:xfrm>
          <a:custGeom>
            <a:avLst/>
            <a:gdLst/>
            <a:ahLst/>
            <a:cxnLst/>
            <a:rect l="l" t="t" r="r" b="b"/>
            <a:pathLst>
              <a:path w="1202" h="3470" extrusionOk="0">
                <a:moveTo>
                  <a:pt x="534" y="1"/>
                </a:moveTo>
                <a:cubicBezTo>
                  <a:pt x="434" y="301"/>
                  <a:pt x="367" y="601"/>
                  <a:pt x="301" y="901"/>
                </a:cubicBezTo>
                <a:lnTo>
                  <a:pt x="201" y="1335"/>
                </a:lnTo>
                <a:lnTo>
                  <a:pt x="134" y="1768"/>
                </a:lnTo>
                <a:cubicBezTo>
                  <a:pt x="101" y="1902"/>
                  <a:pt x="67" y="2035"/>
                  <a:pt x="34" y="2169"/>
                </a:cubicBezTo>
                <a:cubicBezTo>
                  <a:pt x="1" y="2302"/>
                  <a:pt x="1" y="2469"/>
                  <a:pt x="34" y="2602"/>
                </a:cubicBezTo>
                <a:cubicBezTo>
                  <a:pt x="101" y="2936"/>
                  <a:pt x="267" y="3236"/>
                  <a:pt x="534" y="3470"/>
                </a:cubicBezTo>
                <a:lnTo>
                  <a:pt x="634" y="3470"/>
                </a:lnTo>
                <a:cubicBezTo>
                  <a:pt x="901" y="3236"/>
                  <a:pt x="1068" y="2936"/>
                  <a:pt x="1168" y="2602"/>
                </a:cubicBezTo>
                <a:cubicBezTo>
                  <a:pt x="1201" y="2469"/>
                  <a:pt x="1201" y="2302"/>
                  <a:pt x="1168" y="2169"/>
                </a:cubicBezTo>
                <a:cubicBezTo>
                  <a:pt x="1101" y="2035"/>
                  <a:pt x="1068" y="1902"/>
                  <a:pt x="1068" y="1768"/>
                </a:cubicBezTo>
                <a:lnTo>
                  <a:pt x="968" y="1335"/>
                </a:lnTo>
                <a:lnTo>
                  <a:pt x="901" y="901"/>
                </a:lnTo>
                <a:cubicBezTo>
                  <a:pt x="801" y="601"/>
                  <a:pt x="734" y="301"/>
                  <a:pt x="668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6" name="Google Shape;6116;p62"/>
          <p:cNvSpPr/>
          <p:nvPr/>
        </p:nvSpPr>
        <p:spPr>
          <a:xfrm>
            <a:off x="4094601" y="2250287"/>
            <a:ext cx="24157" cy="46285"/>
          </a:xfrm>
          <a:custGeom>
            <a:avLst/>
            <a:gdLst/>
            <a:ahLst/>
            <a:cxnLst/>
            <a:rect l="l" t="t" r="r" b="b"/>
            <a:pathLst>
              <a:path w="1202" h="2303" extrusionOk="0">
                <a:moveTo>
                  <a:pt x="534" y="1"/>
                </a:moveTo>
                <a:cubicBezTo>
                  <a:pt x="434" y="201"/>
                  <a:pt x="367" y="401"/>
                  <a:pt x="301" y="601"/>
                </a:cubicBezTo>
                <a:lnTo>
                  <a:pt x="201" y="868"/>
                </a:lnTo>
                <a:lnTo>
                  <a:pt x="134" y="1168"/>
                </a:lnTo>
                <a:cubicBezTo>
                  <a:pt x="101" y="1269"/>
                  <a:pt x="67" y="1369"/>
                  <a:pt x="34" y="1469"/>
                </a:cubicBezTo>
                <a:cubicBezTo>
                  <a:pt x="1" y="1535"/>
                  <a:pt x="1" y="1635"/>
                  <a:pt x="34" y="1736"/>
                </a:cubicBezTo>
                <a:cubicBezTo>
                  <a:pt x="67" y="1836"/>
                  <a:pt x="134" y="1936"/>
                  <a:pt x="201" y="2036"/>
                </a:cubicBezTo>
                <a:cubicBezTo>
                  <a:pt x="301" y="2136"/>
                  <a:pt x="401" y="2236"/>
                  <a:pt x="534" y="2303"/>
                </a:cubicBezTo>
                <a:lnTo>
                  <a:pt x="634" y="2303"/>
                </a:lnTo>
                <a:cubicBezTo>
                  <a:pt x="768" y="2236"/>
                  <a:pt x="901" y="2136"/>
                  <a:pt x="1001" y="2036"/>
                </a:cubicBezTo>
                <a:cubicBezTo>
                  <a:pt x="1068" y="1936"/>
                  <a:pt x="1135" y="1836"/>
                  <a:pt x="1168" y="1736"/>
                </a:cubicBezTo>
                <a:cubicBezTo>
                  <a:pt x="1201" y="1635"/>
                  <a:pt x="1201" y="1535"/>
                  <a:pt x="1168" y="1469"/>
                </a:cubicBezTo>
                <a:cubicBezTo>
                  <a:pt x="1101" y="1369"/>
                  <a:pt x="1068" y="1269"/>
                  <a:pt x="1068" y="1168"/>
                </a:cubicBezTo>
                <a:lnTo>
                  <a:pt x="968" y="868"/>
                </a:lnTo>
                <a:lnTo>
                  <a:pt x="901" y="601"/>
                </a:lnTo>
                <a:cubicBezTo>
                  <a:pt x="801" y="401"/>
                  <a:pt x="734" y="201"/>
                  <a:pt x="6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7" name="Google Shape;6117;p62"/>
          <p:cNvSpPr/>
          <p:nvPr/>
        </p:nvSpPr>
        <p:spPr>
          <a:xfrm>
            <a:off x="3938398" y="2042471"/>
            <a:ext cx="42928" cy="47611"/>
          </a:xfrm>
          <a:custGeom>
            <a:avLst/>
            <a:gdLst/>
            <a:ahLst/>
            <a:cxnLst/>
            <a:rect l="l" t="t" r="r" b="b"/>
            <a:pathLst>
              <a:path w="2136" h="2369" extrusionOk="0">
                <a:moveTo>
                  <a:pt x="100" y="0"/>
                </a:moveTo>
                <a:lnTo>
                  <a:pt x="34" y="100"/>
                </a:lnTo>
                <a:cubicBezTo>
                  <a:pt x="0" y="267"/>
                  <a:pt x="0" y="434"/>
                  <a:pt x="34" y="601"/>
                </a:cubicBezTo>
                <a:cubicBezTo>
                  <a:pt x="34" y="734"/>
                  <a:pt x="100" y="867"/>
                  <a:pt x="167" y="1001"/>
                </a:cubicBezTo>
                <a:cubicBezTo>
                  <a:pt x="200" y="1101"/>
                  <a:pt x="301" y="1201"/>
                  <a:pt x="401" y="1268"/>
                </a:cubicBezTo>
                <a:cubicBezTo>
                  <a:pt x="534" y="1334"/>
                  <a:pt x="634" y="1401"/>
                  <a:pt x="734" y="1468"/>
                </a:cubicBezTo>
                <a:lnTo>
                  <a:pt x="1068" y="1701"/>
                </a:lnTo>
                <a:lnTo>
                  <a:pt x="1368" y="1935"/>
                </a:lnTo>
                <a:cubicBezTo>
                  <a:pt x="1601" y="2068"/>
                  <a:pt x="1835" y="2235"/>
                  <a:pt x="2068" y="2369"/>
                </a:cubicBezTo>
                <a:lnTo>
                  <a:pt x="2135" y="2268"/>
                </a:lnTo>
                <a:cubicBezTo>
                  <a:pt x="2035" y="2035"/>
                  <a:pt x="1902" y="1801"/>
                  <a:pt x="1802" y="1568"/>
                </a:cubicBezTo>
                <a:lnTo>
                  <a:pt x="1601" y="1201"/>
                </a:lnTo>
                <a:lnTo>
                  <a:pt x="1435" y="867"/>
                </a:lnTo>
                <a:cubicBezTo>
                  <a:pt x="1368" y="767"/>
                  <a:pt x="1301" y="634"/>
                  <a:pt x="1235" y="534"/>
                </a:cubicBezTo>
                <a:cubicBezTo>
                  <a:pt x="1201" y="400"/>
                  <a:pt x="1101" y="300"/>
                  <a:pt x="1001" y="234"/>
                </a:cubicBezTo>
                <a:cubicBezTo>
                  <a:pt x="901" y="167"/>
                  <a:pt x="768" y="100"/>
                  <a:pt x="634" y="67"/>
                </a:cubicBezTo>
                <a:cubicBezTo>
                  <a:pt x="467" y="34"/>
                  <a:pt x="301" y="0"/>
                  <a:pt x="1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8" name="Google Shape;6118;p62"/>
          <p:cNvSpPr/>
          <p:nvPr/>
        </p:nvSpPr>
        <p:spPr>
          <a:xfrm>
            <a:off x="4016841" y="2130300"/>
            <a:ext cx="64372" cy="71065"/>
          </a:xfrm>
          <a:custGeom>
            <a:avLst/>
            <a:gdLst/>
            <a:ahLst/>
            <a:cxnLst/>
            <a:rect l="l" t="t" r="r" b="b"/>
            <a:pathLst>
              <a:path w="3203" h="3536" extrusionOk="0">
                <a:moveTo>
                  <a:pt x="67" y="0"/>
                </a:moveTo>
                <a:lnTo>
                  <a:pt x="0" y="67"/>
                </a:lnTo>
                <a:cubicBezTo>
                  <a:pt x="33" y="500"/>
                  <a:pt x="167" y="901"/>
                  <a:pt x="400" y="1268"/>
                </a:cubicBezTo>
                <a:cubicBezTo>
                  <a:pt x="500" y="1434"/>
                  <a:pt x="634" y="1568"/>
                  <a:pt x="801" y="1701"/>
                </a:cubicBezTo>
                <a:cubicBezTo>
                  <a:pt x="967" y="1801"/>
                  <a:pt x="1134" y="1935"/>
                  <a:pt x="1268" y="2068"/>
                </a:cubicBezTo>
                <a:lnTo>
                  <a:pt x="1735" y="2435"/>
                </a:lnTo>
                <a:lnTo>
                  <a:pt x="2168" y="2802"/>
                </a:lnTo>
                <a:cubicBezTo>
                  <a:pt x="2502" y="3036"/>
                  <a:pt x="2802" y="3302"/>
                  <a:pt x="3136" y="3536"/>
                </a:cubicBezTo>
                <a:lnTo>
                  <a:pt x="3202" y="3469"/>
                </a:lnTo>
                <a:cubicBezTo>
                  <a:pt x="3002" y="3102"/>
                  <a:pt x="2802" y="2769"/>
                  <a:pt x="2602" y="2435"/>
                </a:cubicBezTo>
                <a:lnTo>
                  <a:pt x="2268" y="1935"/>
                </a:lnTo>
                <a:lnTo>
                  <a:pt x="1935" y="1468"/>
                </a:lnTo>
                <a:cubicBezTo>
                  <a:pt x="1835" y="1301"/>
                  <a:pt x="1735" y="1134"/>
                  <a:pt x="1635" y="967"/>
                </a:cubicBezTo>
                <a:cubicBezTo>
                  <a:pt x="1535" y="767"/>
                  <a:pt x="1401" y="634"/>
                  <a:pt x="1234" y="500"/>
                </a:cubicBezTo>
                <a:cubicBezTo>
                  <a:pt x="901" y="234"/>
                  <a:pt x="500" y="67"/>
                  <a:pt x="67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9" name="Google Shape;6119;p62"/>
          <p:cNvSpPr/>
          <p:nvPr/>
        </p:nvSpPr>
        <p:spPr>
          <a:xfrm>
            <a:off x="4238745" y="2353532"/>
            <a:ext cx="61016" cy="61036"/>
          </a:xfrm>
          <a:custGeom>
            <a:avLst/>
            <a:gdLst/>
            <a:ahLst/>
            <a:cxnLst/>
            <a:rect l="l" t="t" r="r" b="b"/>
            <a:pathLst>
              <a:path w="3036" h="3037" extrusionOk="0">
                <a:moveTo>
                  <a:pt x="100" y="1"/>
                </a:moveTo>
                <a:lnTo>
                  <a:pt x="0" y="101"/>
                </a:lnTo>
                <a:cubicBezTo>
                  <a:pt x="200" y="401"/>
                  <a:pt x="401" y="701"/>
                  <a:pt x="567" y="1002"/>
                </a:cubicBezTo>
                <a:lnTo>
                  <a:pt x="901" y="1435"/>
                </a:lnTo>
                <a:lnTo>
                  <a:pt x="1201" y="1836"/>
                </a:lnTo>
                <a:cubicBezTo>
                  <a:pt x="1301" y="2002"/>
                  <a:pt x="1401" y="2136"/>
                  <a:pt x="1501" y="2303"/>
                </a:cubicBezTo>
                <a:cubicBezTo>
                  <a:pt x="1601" y="2436"/>
                  <a:pt x="1702" y="2569"/>
                  <a:pt x="1868" y="2670"/>
                </a:cubicBezTo>
                <a:cubicBezTo>
                  <a:pt x="2202" y="2903"/>
                  <a:pt x="2569" y="3036"/>
                  <a:pt x="2969" y="3036"/>
                </a:cubicBezTo>
                <a:lnTo>
                  <a:pt x="3036" y="2970"/>
                </a:lnTo>
                <a:cubicBezTo>
                  <a:pt x="3036" y="2569"/>
                  <a:pt x="2902" y="2203"/>
                  <a:pt x="2669" y="1869"/>
                </a:cubicBezTo>
                <a:cubicBezTo>
                  <a:pt x="2569" y="1736"/>
                  <a:pt x="2435" y="1602"/>
                  <a:pt x="2302" y="1502"/>
                </a:cubicBezTo>
                <a:cubicBezTo>
                  <a:pt x="2135" y="1402"/>
                  <a:pt x="1968" y="1302"/>
                  <a:pt x="1835" y="1202"/>
                </a:cubicBezTo>
                <a:lnTo>
                  <a:pt x="1435" y="902"/>
                </a:lnTo>
                <a:lnTo>
                  <a:pt x="1001" y="601"/>
                </a:lnTo>
                <a:cubicBezTo>
                  <a:pt x="701" y="401"/>
                  <a:pt x="401" y="20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0" name="Google Shape;6120;p62"/>
          <p:cNvSpPr/>
          <p:nvPr/>
        </p:nvSpPr>
        <p:spPr>
          <a:xfrm>
            <a:off x="4171698" y="2286504"/>
            <a:ext cx="24157" cy="23976"/>
          </a:xfrm>
          <a:custGeom>
            <a:avLst/>
            <a:gdLst/>
            <a:ahLst/>
            <a:cxnLst/>
            <a:rect l="l" t="t" r="r" b="b"/>
            <a:pathLst>
              <a:path w="1202" h="1193" extrusionOk="0">
                <a:moveTo>
                  <a:pt x="67" y="0"/>
                </a:moveTo>
                <a:lnTo>
                  <a:pt x="1" y="67"/>
                </a:lnTo>
                <a:cubicBezTo>
                  <a:pt x="1" y="200"/>
                  <a:pt x="34" y="334"/>
                  <a:pt x="67" y="467"/>
                </a:cubicBezTo>
                <a:lnTo>
                  <a:pt x="134" y="667"/>
                </a:lnTo>
                <a:lnTo>
                  <a:pt x="201" y="834"/>
                </a:lnTo>
                <a:cubicBezTo>
                  <a:pt x="234" y="901"/>
                  <a:pt x="234" y="968"/>
                  <a:pt x="267" y="1034"/>
                </a:cubicBezTo>
                <a:cubicBezTo>
                  <a:pt x="267" y="1101"/>
                  <a:pt x="301" y="1168"/>
                  <a:pt x="368" y="1168"/>
                </a:cubicBezTo>
                <a:cubicBezTo>
                  <a:pt x="418" y="1184"/>
                  <a:pt x="459" y="1193"/>
                  <a:pt x="501" y="1193"/>
                </a:cubicBezTo>
                <a:cubicBezTo>
                  <a:pt x="543" y="1193"/>
                  <a:pt x="584" y="1184"/>
                  <a:pt x="634" y="1168"/>
                </a:cubicBezTo>
                <a:cubicBezTo>
                  <a:pt x="734" y="1168"/>
                  <a:pt x="868" y="1134"/>
                  <a:pt x="1001" y="1068"/>
                </a:cubicBezTo>
                <a:lnTo>
                  <a:pt x="1068" y="968"/>
                </a:lnTo>
                <a:cubicBezTo>
                  <a:pt x="1135" y="868"/>
                  <a:pt x="1168" y="734"/>
                  <a:pt x="1201" y="634"/>
                </a:cubicBezTo>
                <a:cubicBezTo>
                  <a:pt x="1201" y="534"/>
                  <a:pt x="1201" y="467"/>
                  <a:pt x="1201" y="367"/>
                </a:cubicBezTo>
                <a:cubicBezTo>
                  <a:pt x="1168" y="300"/>
                  <a:pt x="1135" y="267"/>
                  <a:pt x="1068" y="267"/>
                </a:cubicBezTo>
                <a:cubicBezTo>
                  <a:pt x="1001" y="234"/>
                  <a:pt x="935" y="234"/>
                  <a:pt x="868" y="200"/>
                </a:cubicBezTo>
                <a:lnTo>
                  <a:pt x="668" y="134"/>
                </a:lnTo>
                <a:lnTo>
                  <a:pt x="501" y="67"/>
                </a:lnTo>
                <a:cubicBezTo>
                  <a:pt x="334" y="34"/>
                  <a:pt x="201" y="0"/>
                  <a:pt x="67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1" name="Google Shape;6121;p62"/>
          <p:cNvSpPr/>
          <p:nvPr/>
        </p:nvSpPr>
        <p:spPr>
          <a:xfrm>
            <a:off x="4126778" y="2240901"/>
            <a:ext cx="33543" cy="33543"/>
          </a:xfrm>
          <a:custGeom>
            <a:avLst/>
            <a:gdLst/>
            <a:ahLst/>
            <a:cxnLst/>
            <a:rect l="l" t="t" r="r" b="b"/>
            <a:pathLst>
              <a:path w="1669" h="1669" extrusionOk="0">
                <a:moveTo>
                  <a:pt x="67" y="1"/>
                </a:moveTo>
                <a:lnTo>
                  <a:pt x="1" y="68"/>
                </a:lnTo>
                <a:cubicBezTo>
                  <a:pt x="67" y="268"/>
                  <a:pt x="134" y="435"/>
                  <a:pt x="234" y="635"/>
                </a:cubicBezTo>
                <a:lnTo>
                  <a:pt x="368" y="902"/>
                </a:lnTo>
                <a:lnTo>
                  <a:pt x="501" y="1135"/>
                </a:lnTo>
                <a:cubicBezTo>
                  <a:pt x="534" y="1235"/>
                  <a:pt x="568" y="1302"/>
                  <a:pt x="601" y="1402"/>
                </a:cubicBezTo>
                <a:cubicBezTo>
                  <a:pt x="634" y="1502"/>
                  <a:pt x="701" y="1569"/>
                  <a:pt x="801" y="1602"/>
                </a:cubicBezTo>
                <a:cubicBezTo>
                  <a:pt x="901" y="1635"/>
                  <a:pt x="1001" y="1669"/>
                  <a:pt x="1101" y="1669"/>
                </a:cubicBezTo>
                <a:cubicBezTo>
                  <a:pt x="1268" y="1669"/>
                  <a:pt x="1402" y="1669"/>
                  <a:pt x="1535" y="1635"/>
                </a:cubicBezTo>
                <a:lnTo>
                  <a:pt x="1602" y="1535"/>
                </a:lnTo>
                <a:cubicBezTo>
                  <a:pt x="1669" y="1402"/>
                  <a:pt x="1669" y="1269"/>
                  <a:pt x="1669" y="1135"/>
                </a:cubicBezTo>
                <a:cubicBezTo>
                  <a:pt x="1669" y="1035"/>
                  <a:pt x="1635" y="902"/>
                  <a:pt x="1568" y="802"/>
                </a:cubicBezTo>
                <a:cubicBezTo>
                  <a:pt x="1535" y="735"/>
                  <a:pt x="1468" y="668"/>
                  <a:pt x="1402" y="635"/>
                </a:cubicBezTo>
                <a:cubicBezTo>
                  <a:pt x="1302" y="601"/>
                  <a:pt x="1202" y="568"/>
                  <a:pt x="1101" y="501"/>
                </a:cubicBezTo>
                <a:lnTo>
                  <a:pt x="868" y="368"/>
                </a:lnTo>
                <a:lnTo>
                  <a:pt x="601" y="234"/>
                </a:lnTo>
                <a:cubicBezTo>
                  <a:pt x="434" y="168"/>
                  <a:pt x="268" y="68"/>
                  <a:pt x="67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2" name="Google Shape;6122;p62"/>
          <p:cNvSpPr/>
          <p:nvPr/>
        </p:nvSpPr>
        <p:spPr>
          <a:xfrm>
            <a:off x="3843192" y="2209568"/>
            <a:ext cx="66382" cy="23816"/>
          </a:xfrm>
          <a:custGeom>
            <a:avLst/>
            <a:gdLst/>
            <a:ahLst/>
            <a:cxnLst/>
            <a:rect l="l" t="t" r="r" b="b"/>
            <a:pathLst>
              <a:path w="3303" h="1185" extrusionOk="0">
                <a:moveTo>
                  <a:pt x="1051" y="0"/>
                </a:moveTo>
                <a:cubicBezTo>
                  <a:pt x="976" y="0"/>
                  <a:pt x="901" y="9"/>
                  <a:pt x="835" y="26"/>
                </a:cubicBezTo>
                <a:cubicBezTo>
                  <a:pt x="701" y="59"/>
                  <a:pt x="568" y="126"/>
                  <a:pt x="434" y="192"/>
                </a:cubicBezTo>
                <a:cubicBezTo>
                  <a:pt x="267" y="259"/>
                  <a:pt x="134" y="392"/>
                  <a:pt x="1" y="526"/>
                </a:cubicBezTo>
                <a:lnTo>
                  <a:pt x="1" y="626"/>
                </a:lnTo>
                <a:cubicBezTo>
                  <a:pt x="134" y="793"/>
                  <a:pt x="267" y="893"/>
                  <a:pt x="434" y="993"/>
                </a:cubicBezTo>
                <a:cubicBezTo>
                  <a:pt x="568" y="1060"/>
                  <a:pt x="701" y="1126"/>
                  <a:pt x="835" y="1160"/>
                </a:cubicBezTo>
                <a:cubicBezTo>
                  <a:pt x="901" y="1176"/>
                  <a:pt x="976" y="1185"/>
                  <a:pt x="1051" y="1185"/>
                </a:cubicBezTo>
                <a:cubicBezTo>
                  <a:pt x="1126" y="1185"/>
                  <a:pt x="1201" y="1176"/>
                  <a:pt x="1268" y="1160"/>
                </a:cubicBezTo>
                <a:cubicBezTo>
                  <a:pt x="1402" y="1126"/>
                  <a:pt x="1535" y="1093"/>
                  <a:pt x="1668" y="1060"/>
                </a:cubicBezTo>
                <a:lnTo>
                  <a:pt x="2102" y="993"/>
                </a:lnTo>
                <a:lnTo>
                  <a:pt x="2502" y="893"/>
                </a:lnTo>
                <a:cubicBezTo>
                  <a:pt x="2769" y="826"/>
                  <a:pt x="3036" y="759"/>
                  <a:pt x="3303" y="659"/>
                </a:cubicBezTo>
                <a:lnTo>
                  <a:pt x="3303" y="526"/>
                </a:lnTo>
                <a:cubicBezTo>
                  <a:pt x="3036" y="426"/>
                  <a:pt x="2769" y="359"/>
                  <a:pt x="2502" y="292"/>
                </a:cubicBezTo>
                <a:lnTo>
                  <a:pt x="2102" y="192"/>
                </a:lnTo>
                <a:lnTo>
                  <a:pt x="1668" y="126"/>
                </a:lnTo>
                <a:cubicBezTo>
                  <a:pt x="1535" y="92"/>
                  <a:pt x="1402" y="59"/>
                  <a:pt x="1268" y="26"/>
                </a:cubicBezTo>
                <a:cubicBezTo>
                  <a:pt x="1201" y="9"/>
                  <a:pt x="1126" y="0"/>
                  <a:pt x="10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3" name="Google Shape;6123;p62"/>
          <p:cNvSpPr/>
          <p:nvPr/>
        </p:nvSpPr>
        <p:spPr>
          <a:xfrm>
            <a:off x="3953813" y="2210231"/>
            <a:ext cx="42265" cy="23836"/>
          </a:xfrm>
          <a:custGeom>
            <a:avLst/>
            <a:gdLst/>
            <a:ahLst/>
            <a:cxnLst/>
            <a:rect l="l" t="t" r="r" b="b"/>
            <a:pathLst>
              <a:path w="2103" h="1186" extrusionOk="0">
                <a:moveTo>
                  <a:pt x="655" y="1"/>
                </a:moveTo>
                <a:cubicBezTo>
                  <a:pt x="609" y="1"/>
                  <a:pt x="568" y="9"/>
                  <a:pt x="534" y="26"/>
                </a:cubicBezTo>
                <a:cubicBezTo>
                  <a:pt x="434" y="59"/>
                  <a:pt x="334" y="93"/>
                  <a:pt x="267" y="193"/>
                </a:cubicBezTo>
                <a:cubicBezTo>
                  <a:pt x="167" y="259"/>
                  <a:pt x="67" y="393"/>
                  <a:pt x="1" y="526"/>
                </a:cubicBezTo>
                <a:lnTo>
                  <a:pt x="1" y="626"/>
                </a:lnTo>
                <a:cubicBezTo>
                  <a:pt x="67" y="760"/>
                  <a:pt x="167" y="893"/>
                  <a:pt x="267" y="993"/>
                </a:cubicBezTo>
                <a:cubicBezTo>
                  <a:pt x="334" y="1060"/>
                  <a:pt x="434" y="1093"/>
                  <a:pt x="534" y="1160"/>
                </a:cubicBezTo>
                <a:cubicBezTo>
                  <a:pt x="568" y="1177"/>
                  <a:pt x="609" y="1185"/>
                  <a:pt x="655" y="1185"/>
                </a:cubicBezTo>
                <a:cubicBezTo>
                  <a:pt x="701" y="1185"/>
                  <a:pt x="751" y="1177"/>
                  <a:pt x="801" y="1160"/>
                </a:cubicBezTo>
                <a:cubicBezTo>
                  <a:pt x="868" y="1093"/>
                  <a:pt x="968" y="1060"/>
                  <a:pt x="1068" y="1060"/>
                </a:cubicBezTo>
                <a:lnTo>
                  <a:pt x="1301" y="960"/>
                </a:lnTo>
                <a:lnTo>
                  <a:pt x="1568" y="893"/>
                </a:lnTo>
                <a:cubicBezTo>
                  <a:pt x="1768" y="793"/>
                  <a:pt x="1935" y="726"/>
                  <a:pt x="2102" y="660"/>
                </a:cubicBezTo>
                <a:lnTo>
                  <a:pt x="2102" y="526"/>
                </a:lnTo>
                <a:cubicBezTo>
                  <a:pt x="1935" y="426"/>
                  <a:pt x="1768" y="359"/>
                  <a:pt x="1568" y="293"/>
                </a:cubicBezTo>
                <a:lnTo>
                  <a:pt x="1335" y="193"/>
                </a:lnTo>
                <a:lnTo>
                  <a:pt x="1068" y="126"/>
                </a:lnTo>
                <a:cubicBezTo>
                  <a:pt x="968" y="93"/>
                  <a:pt x="868" y="59"/>
                  <a:pt x="801" y="26"/>
                </a:cubicBezTo>
                <a:cubicBezTo>
                  <a:pt x="751" y="9"/>
                  <a:pt x="701" y="1"/>
                  <a:pt x="655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4" name="Google Shape;6124;p62"/>
          <p:cNvSpPr/>
          <p:nvPr/>
        </p:nvSpPr>
        <p:spPr>
          <a:xfrm>
            <a:off x="4032256" y="2210231"/>
            <a:ext cx="40235" cy="23836"/>
          </a:xfrm>
          <a:custGeom>
            <a:avLst/>
            <a:gdLst/>
            <a:ahLst/>
            <a:cxnLst/>
            <a:rect l="l" t="t" r="r" b="b"/>
            <a:pathLst>
              <a:path w="2002" h="1186" extrusionOk="0">
                <a:moveTo>
                  <a:pt x="634" y="1"/>
                </a:moveTo>
                <a:cubicBezTo>
                  <a:pt x="592" y="1"/>
                  <a:pt x="551" y="9"/>
                  <a:pt x="501" y="26"/>
                </a:cubicBezTo>
                <a:cubicBezTo>
                  <a:pt x="401" y="59"/>
                  <a:pt x="334" y="126"/>
                  <a:pt x="267" y="193"/>
                </a:cubicBezTo>
                <a:cubicBezTo>
                  <a:pt x="167" y="293"/>
                  <a:pt x="67" y="426"/>
                  <a:pt x="0" y="526"/>
                </a:cubicBezTo>
                <a:lnTo>
                  <a:pt x="0" y="660"/>
                </a:lnTo>
                <a:cubicBezTo>
                  <a:pt x="67" y="793"/>
                  <a:pt x="134" y="893"/>
                  <a:pt x="234" y="993"/>
                </a:cubicBezTo>
                <a:cubicBezTo>
                  <a:pt x="334" y="1060"/>
                  <a:pt x="401" y="1127"/>
                  <a:pt x="501" y="1160"/>
                </a:cubicBezTo>
                <a:cubicBezTo>
                  <a:pt x="534" y="1177"/>
                  <a:pt x="576" y="1185"/>
                  <a:pt x="617" y="1185"/>
                </a:cubicBezTo>
                <a:cubicBezTo>
                  <a:pt x="659" y="1185"/>
                  <a:pt x="701" y="1177"/>
                  <a:pt x="734" y="1160"/>
                </a:cubicBezTo>
                <a:cubicBezTo>
                  <a:pt x="834" y="1127"/>
                  <a:pt x="901" y="1093"/>
                  <a:pt x="1001" y="1060"/>
                </a:cubicBezTo>
                <a:lnTo>
                  <a:pt x="1268" y="993"/>
                </a:lnTo>
                <a:lnTo>
                  <a:pt x="1501" y="893"/>
                </a:lnTo>
                <a:cubicBezTo>
                  <a:pt x="1668" y="826"/>
                  <a:pt x="1835" y="760"/>
                  <a:pt x="2002" y="660"/>
                </a:cubicBezTo>
                <a:lnTo>
                  <a:pt x="2002" y="526"/>
                </a:lnTo>
                <a:cubicBezTo>
                  <a:pt x="1835" y="460"/>
                  <a:pt x="1668" y="393"/>
                  <a:pt x="1501" y="326"/>
                </a:cubicBezTo>
                <a:lnTo>
                  <a:pt x="1268" y="226"/>
                </a:lnTo>
                <a:lnTo>
                  <a:pt x="1001" y="126"/>
                </a:lnTo>
                <a:cubicBezTo>
                  <a:pt x="934" y="126"/>
                  <a:pt x="834" y="59"/>
                  <a:pt x="768" y="26"/>
                </a:cubicBezTo>
                <a:cubicBezTo>
                  <a:pt x="718" y="9"/>
                  <a:pt x="676" y="1"/>
                  <a:pt x="6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5" name="Google Shape;6125;p62"/>
          <p:cNvSpPr/>
          <p:nvPr/>
        </p:nvSpPr>
        <p:spPr>
          <a:xfrm>
            <a:off x="4281655" y="2209568"/>
            <a:ext cx="97212" cy="23816"/>
          </a:xfrm>
          <a:custGeom>
            <a:avLst/>
            <a:gdLst/>
            <a:ahLst/>
            <a:cxnLst/>
            <a:rect l="l" t="t" r="r" b="b"/>
            <a:pathLst>
              <a:path w="4837" h="1185" extrusionOk="0">
                <a:moveTo>
                  <a:pt x="3336" y="0"/>
                </a:moveTo>
                <a:cubicBezTo>
                  <a:pt x="3236" y="0"/>
                  <a:pt x="3136" y="9"/>
                  <a:pt x="3036" y="26"/>
                </a:cubicBezTo>
                <a:cubicBezTo>
                  <a:pt x="2836" y="59"/>
                  <a:pt x="2602" y="92"/>
                  <a:pt x="2402" y="126"/>
                </a:cubicBezTo>
                <a:lnTo>
                  <a:pt x="1801" y="226"/>
                </a:lnTo>
                <a:lnTo>
                  <a:pt x="1201" y="292"/>
                </a:lnTo>
                <a:cubicBezTo>
                  <a:pt x="801" y="392"/>
                  <a:pt x="400" y="459"/>
                  <a:pt x="0" y="526"/>
                </a:cubicBezTo>
                <a:lnTo>
                  <a:pt x="0" y="659"/>
                </a:lnTo>
                <a:cubicBezTo>
                  <a:pt x="400" y="759"/>
                  <a:pt x="801" y="826"/>
                  <a:pt x="1201" y="893"/>
                </a:cubicBezTo>
                <a:lnTo>
                  <a:pt x="1801" y="993"/>
                </a:lnTo>
                <a:lnTo>
                  <a:pt x="2402" y="1060"/>
                </a:lnTo>
                <a:cubicBezTo>
                  <a:pt x="2602" y="1093"/>
                  <a:pt x="2802" y="1126"/>
                  <a:pt x="3036" y="1160"/>
                </a:cubicBezTo>
                <a:cubicBezTo>
                  <a:pt x="3136" y="1176"/>
                  <a:pt x="3236" y="1185"/>
                  <a:pt x="3336" y="1185"/>
                </a:cubicBezTo>
                <a:cubicBezTo>
                  <a:pt x="3436" y="1185"/>
                  <a:pt x="3536" y="1176"/>
                  <a:pt x="3636" y="1160"/>
                </a:cubicBezTo>
                <a:cubicBezTo>
                  <a:pt x="4070" y="1093"/>
                  <a:pt x="4470" y="926"/>
                  <a:pt x="4837" y="659"/>
                </a:cubicBezTo>
                <a:lnTo>
                  <a:pt x="4837" y="526"/>
                </a:lnTo>
                <a:cubicBezTo>
                  <a:pt x="4470" y="259"/>
                  <a:pt x="4070" y="92"/>
                  <a:pt x="3636" y="26"/>
                </a:cubicBezTo>
                <a:cubicBezTo>
                  <a:pt x="3536" y="9"/>
                  <a:pt x="3436" y="0"/>
                  <a:pt x="3336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6" name="Google Shape;6126;p62"/>
          <p:cNvSpPr/>
          <p:nvPr/>
        </p:nvSpPr>
        <p:spPr>
          <a:xfrm>
            <a:off x="4135501" y="2209568"/>
            <a:ext cx="73758" cy="23816"/>
          </a:xfrm>
          <a:custGeom>
            <a:avLst/>
            <a:gdLst/>
            <a:ahLst/>
            <a:cxnLst/>
            <a:rect l="l" t="t" r="r" b="b"/>
            <a:pathLst>
              <a:path w="3670" h="1185" extrusionOk="0">
                <a:moveTo>
                  <a:pt x="2523" y="0"/>
                </a:moveTo>
                <a:cubicBezTo>
                  <a:pt x="2444" y="0"/>
                  <a:pt x="2369" y="9"/>
                  <a:pt x="2302" y="26"/>
                </a:cubicBezTo>
                <a:cubicBezTo>
                  <a:pt x="2135" y="59"/>
                  <a:pt x="2002" y="92"/>
                  <a:pt x="1835" y="126"/>
                </a:cubicBezTo>
                <a:lnTo>
                  <a:pt x="1368" y="226"/>
                </a:lnTo>
                <a:lnTo>
                  <a:pt x="934" y="292"/>
                </a:lnTo>
                <a:cubicBezTo>
                  <a:pt x="634" y="392"/>
                  <a:pt x="334" y="459"/>
                  <a:pt x="0" y="526"/>
                </a:cubicBezTo>
                <a:lnTo>
                  <a:pt x="0" y="659"/>
                </a:lnTo>
                <a:cubicBezTo>
                  <a:pt x="334" y="759"/>
                  <a:pt x="634" y="826"/>
                  <a:pt x="934" y="893"/>
                </a:cubicBezTo>
                <a:lnTo>
                  <a:pt x="1368" y="993"/>
                </a:lnTo>
                <a:lnTo>
                  <a:pt x="1835" y="1060"/>
                </a:lnTo>
                <a:cubicBezTo>
                  <a:pt x="2002" y="1093"/>
                  <a:pt x="2135" y="1126"/>
                  <a:pt x="2302" y="1160"/>
                </a:cubicBezTo>
                <a:cubicBezTo>
                  <a:pt x="2369" y="1176"/>
                  <a:pt x="2444" y="1185"/>
                  <a:pt x="2523" y="1185"/>
                </a:cubicBezTo>
                <a:cubicBezTo>
                  <a:pt x="2602" y="1185"/>
                  <a:pt x="2686" y="1176"/>
                  <a:pt x="2769" y="1160"/>
                </a:cubicBezTo>
                <a:cubicBezTo>
                  <a:pt x="3103" y="1093"/>
                  <a:pt x="3403" y="893"/>
                  <a:pt x="3670" y="659"/>
                </a:cubicBezTo>
                <a:lnTo>
                  <a:pt x="3670" y="526"/>
                </a:lnTo>
                <a:cubicBezTo>
                  <a:pt x="3403" y="292"/>
                  <a:pt x="3103" y="92"/>
                  <a:pt x="2769" y="26"/>
                </a:cubicBezTo>
                <a:cubicBezTo>
                  <a:pt x="2686" y="9"/>
                  <a:pt x="2602" y="0"/>
                  <a:pt x="25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7" name="Google Shape;6127;p62"/>
          <p:cNvSpPr/>
          <p:nvPr/>
        </p:nvSpPr>
        <p:spPr>
          <a:xfrm>
            <a:off x="3908893" y="2346176"/>
            <a:ext cx="73758" cy="73758"/>
          </a:xfrm>
          <a:custGeom>
            <a:avLst/>
            <a:gdLst/>
            <a:ahLst/>
            <a:cxnLst/>
            <a:rect l="l" t="t" r="r" b="b"/>
            <a:pathLst>
              <a:path w="3670" h="3670" extrusionOk="0">
                <a:moveTo>
                  <a:pt x="3603" y="0"/>
                </a:moveTo>
                <a:cubicBezTo>
                  <a:pt x="3236" y="234"/>
                  <a:pt x="2903" y="467"/>
                  <a:pt x="2536" y="734"/>
                </a:cubicBezTo>
                <a:lnTo>
                  <a:pt x="2035" y="1101"/>
                </a:lnTo>
                <a:lnTo>
                  <a:pt x="1535" y="1534"/>
                </a:lnTo>
                <a:cubicBezTo>
                  <a:pt x="1368" y="1668"/>
                  <a:pt x="1168" y="1768"/>
                  <a:pt x="1001" y="1901"/>
                </a:cubicBezTo>
                <a:cubicBezTo>
                  <a:pt x="835" y="2035"/>
                  <a:pt x="668" y="2168"/>
                  <a:pt x="534" y="2335"/>
                </a:cubicBezTo>
                <a:cubicBezTo>
                  <a:pt x="267" y="2702"/>
                  <a:pt x="101" y="3136"/>
                  <a:pt x="1" y="3603"/>
                </a:cubicBezTo>
                <a:lnTo>
                  <a:pt x="101" y="3669"/>
                </a:lnTo>
                <a:cubicBezTo>
                  <a:pt x="534" y="3603"/>
                  <a:pt x="968" y="3436"/>
                  <a:pt x="1335" y="3136"/>
                </a:cubicBezTo>
                <a:cubicBezTo>
                  <a:pt x="1502" y="3002"/>
                  <a:pt x="1668" y="2869"/>
                  <a:pt x="1802" y="2702"/>
                </a:cubicBezTo>
                <a:cubicBezTo>
                  <a:pt x="1902" y="2502"/>
                  <a:pt x="2035" y="2335"/>
                  <a:pt x="2169" y="2168"/>
                </a:cubicBezTo>
                <a:lnTo>
                  <a:pt x="2569" y="1668"/>
                </a:lnTo>
                <a:lnTo>
                  <a:pt x="2936" y="1134"/>
                </a:lnTo>
                <a:cubicBezTo>
                  <a:pt x="3203" y="801"/>
                  <a:pt x="3436" y="434"/>
                  <a:pt x="3670" y="67"/>
                </a:cubicBezTo>
                <a:lnTo>
                  <a:pt x="36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8" name="Google Shape;6128;p62"/>
          <p:cNvSpPr/>
          <p:nvPr/>
        </p:nvSpPr>
        <p:spPr>
          <a:xfrm>
            <a:off x="4039632" y="2245604"/>
            <a:ext cx="43591" cy="43431"/>
          </a:xfrm>
          <a:custGeom>
            <a:avLst/>
            <a:gdLst/>
            <a:ahLst/>
            <a:cxnLst/>
            <a:rect l="l" t="t" r="r" b="b"/>
            <a:pathLst>
              <a:path w="2169" h="2161" extrusionOk="0">
                <a:moveTo>
                  <a:pt x="2068" y="0"/>
                </a:moveTo>
                <a:cubicBezTo>
                  <a:pt x="1835" y="101"/>
                  <a:pt x="1635" y="234"/>
                  <a:pt x="1401" y="334"/>
                </a:cubicBezTo>
                <a:lnTo>
                  <a:pt x="1101" y="534"/>
                </a:lnTo>
                <a:lnTo>
                  <a:pt x="767" y="734"/>
                </a:lnTo>
                <a:cubicBezTo>
                  <a:pt x="667" y="801"/>
                  <a:pt x="567" y="868"/>
                  <a:pt x="434" y="934"/>
                </a:cubicBezTo>
                <a:cubicBezTo>
                  <a:pt x="334" y="968"/>
                  <a:pt x="234" y="1068"/>
                  <a:pt x="200" y="1168"/>
                </a:cubicBezTo>
                <a:cubicBezTo>
                  <a:pt x="100" y="1268"/>
                  <a:pt x="67" y="1401"/>
                  <a:pt x="34" y="1535"/>
                </a:cubicBezTo>
                <a:cubicBezTo>
                  <a:pt x="0" y="1702"/>
                  <a:pt x="0" y="1868"/>
                  <a:pt x="34" y="2035"/>
                </a:cubicBezTo>
                <a:lnTo>
                  <a:pt x="134" y="2135"/>
                </a:lnTo>
                <a:cubicBezTo>
                  <a:pt x="217" y="2152"/>
                  <a:pt x="300" y="2160"/>
                  <a:pt x="384" y="2160"/>
                </a:cubicBezTo>
                <a:cubicBezTo>
                  <a:pt x="467" y="2160"/>
                  <a:pt x="551" y="2152"/>
                  <a:pt x="634" y="2135"/>
                </a:cubicBezTo>
                <a:cubicBezTo>
                  <a:pt x="767" y="2102"/>
                  <a:pt x="868" y="2035"/>
                  <a:pt x="1001" y="2002"/>
                </a:cubicBezTo>
                <a:cubicBezTo>
                  <a:pt x="1101" y="1935"/>
                  <a:pt x="1201" y="1835"/>
                  <a:pt x="1268" y="1735"/>
                </a:cubicBezTo>
                <a:cubicBezTo>
                  <a:pt x="1301" y="1602"/>
                  <a:pt x="1368" y="1502"/>
                  <a:pt x="1435" y="1401"/>
                </a:cubicBezTo>
                <a:lnTo>
                  <a:pt x="1635" y="1068"/>
                </a:lnTo>
                <a:lnTo>
                  <a:pt x="1835" y="768"/>
                </a:lnTo>
                <a:cubicBezTo>
                  <a:pt x="1935" y="534"/>
                  <a:pt x="2068" y="334"/>
                  <a:pt x="2168" y="101"/>
                </a:cubicBezTo>
                <a:lnTo>
                  <a:pt x="2068" y="0"/>
                </a:ln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9" name="Google Shape;6129;p62"/>
          <p:cNvSpPr/>
          <p:nvPr/>
        </p:nvSpPr>
        <p:spPr>
          <a:xfrm>
            <a:off x="4228013" y="2027719"/>
            <a:ext cx="71748" cy="72411"/>
          </a:xfrm>
          <a:custGeom>
            <a:avLst/>
            <a:gdLst/>
            <a:ahLst/>
            <a:cxnLst/>
            <a:rect l="l" t="t" r="r" b="b"/>
            <a:pathLst>
              <a:path w="3570" h="3603" extrusionOk="0">
                <a:moveTo>
                  <a:pt x="3503" y="0"/>
                </a:moveTo>
                <a:cubicBezTo>
                  <a:pt x="3036" y="67"/>
                  <a:pt x="2602" y="267"/>
                  <a:pt x="2236" y="534"/>
                </a:cubicBezTo>
                <a:cubicBezTo>
                  <a:pt x="2069" y="667"/>
                  <a:pt x="1935" y="801"/>
                  <a:pt x="1835" y="968"/>
                </a:cubicBezTo>
                <a:cubicBezTo>
                  <a:pt x="1702" y="1134"/>
                  <a:pt x="1602" y="1335"/>
                  <a:pt x="1468" y="1501"/>
                </a:cubicBezTo>
                <a:lnTo>
                  <a:pt x="1068" y="1968"/>
                </a:lnTo>
                <a:lnTo>
                  <a:pt x="701" y="2502"/>
                </a:lnTo>
                <a:cubicBezTo>
                  <a:pt x="468" y="2836"/>
                  <a:pt x="234" y="3169"/>
                  <a:pt x="1" y="3536"/>
                </a:cubicBezTo>
                <a:lnTo>
                  <a:pt x="67" y="3603"/>
                </a:lnTo>
                <a:cubicBezTo>
                  <a:pt x="434" y="3369"/>
                  <a:pt x="768" y="3136"/>
                  <a:pt x="1101" y="2869"/>
                </a:cubicBezTo>
                <a:lnTo>
                  <a:pt x="1602" y="2502"/>
                </a:lnTo>
                <a:lnTo>
                  <a:pt x="2102" y="2135"/>
                </a:lnTo>
                <a:cubicBezTo>
                  <a:pt x="2269" y="2002"/>
                  <a:pt x="2436" y="1868"/>
                  <a:pt x="2636" y="1768"/>
                </a:cubicBezTo>
                <a:cubicBezTo>
                  <a:pt x="2803" y="1668"/>
                  <a:pt x="2936" y="1501"/>
                  <a:pt x="3069" y="1335"/>
                </a:cubicBezTo>
                <a:cubicBezTo>
                  <a:pt x="3336" y="968"/>
                  <a:pt x="3503" y="567"/>
                  <a:pt x="3570" y="100"/>
                </a:cubicBezTo>
                <a:lnTo>
                  <a:pt x="35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30" name="Google Shape;6130;p62"/>
          <p:cNvSpPr/>
          <p:nvPr/>
        </p:nvSpPr>
        <p:spPr>
          <a:xfrm>
            <a:off x="4126778" y="2166055"/>
            <a:ext cx="35552" cy="35311"/>
          </a:xfrm>
          <a:custGeom>
            <a:avLst/>
            <a:gdLst/>
            <a:ahLst/>
            <a:cxnLst/>
            <a:rect l="l" t="t" r="r" b="b"/>
            <a:pathLst>
              <a:path w="1769" h="1757" extrusionOk="0">
                <a:moveTo>
                  <a:pt x="1380" y="0"/>
                </a:moveTo>
                <a:cubicBezTo>
                  <a:pt x="1318" y="0"/>
                  <a:pt x="1257" y="8"/>
                  <a:pt x="1202" y="22"/>
                </a:cubicBezTo>
                <a:cubicBezTo>
                  <a:pt x="1068" y="22"/>
                  <a:pt x="968" y="56"/>
                  <a:pt x="868" y="89"/>
                </a:cubicBezTo>
                <a:cubicBezTo>
                  <a:pt x="768" y="122"/>
                  <a:pt x="701" y="222"/>
                  <a:pt x="668" y="289"/>
                </a:cubicBezTo>
                <a:cubicBezTo>
                  <a:pt x="601" y="389"/>
                  <a:pt x="568" y="489"/>
                  <a:pt x="534" y="589"/>
                </a:cubicBezTo>
                <a:lnTo>
                  <a:pt x="368" y="856"/>
                </a:lnTo>
                <a:lnTo>
                  <a:pt x="234" y="1123"/>
                </a:lnTo>
                <a:cubicBezTo>
                  <a:pt x="134" y="1290"/>
                  <a:pt x="67" y="1490"/>
                  <a:pt x="1" y="1690"/>
                </a:cubicBezTo>
                <a:lnTo>
                  <a:pt x="67" y="1757"/>
                </a:lnTo>
                <a:cubicBezTo>
                  <a:pt x="268" y="1690"/>
                  <a:pt x="434" y="1623"/>
                  <a:pt x="634" y="1523"/>
                </a:cubicBezTo>
                <a:lnTo>
                  <a:pt x="901" y="1390"/>
                </a:lnTo>
                <a:lnTo>
                  <a:pt x="1168" y="1223"/>
                </a:lnTo>
                <a:cubicBezTo>
                  <a:pt x="1268" y="1190"/>
                  <a:pt x="1368" y="1123"/>
                  <a:pt x="1435" y="1090"/>
                </a:cubicBezTo>
                <a:cubicBezTo>
                  <a:pt x="1535" y="1056"/>
                  <a:pt x="1602" y="990"/>
                  <a:pt x="1669" y="890"/>
                </a:cubicBezTo>
                <a:cubicBezTo>
                  <a:pt x="1702" y="790"/>
                  <a:pt x="1735" y="689"/>
                  <a:pt x="1735" y="556"/>
                </a:cubicBezTo>
                <a:cubicBezTo>
                  <a:pt x="1769" y="423"/>
                  <a:pt x="1769" y="256"/>
                  <a:pt x="1702" y="122"/>
                </a:cubicBezTo>
                <a:lnTo>
                  <a:pt x="1635" y="56"/>
                </a:lnTo>
                <a:cubicBezTo>
                  <a:pt x="1557" y="17"/>
                  <a:pt x="1467" y="0"/>
                  <a:pt x="1380" y="0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32" name="Google Shape;6132;p62"/>
          <p:cNvGrpSpPr/>
          <p:nvPr/>
        </p:nvGrpSpPr>
        <p:grpSpPr>
          <a:xfrm>
            <a:off x="3464742" y="674723"/>
            <a:ext cx="1428743" cy="1278462"/>
            <a:chOff x="3127239" y="1044248"/>
            <a:chExt cx="1293214" cy="1157189"/>
          </a:xfrm>
        </p:grpSpPr>
        <p:sp>
          <p:nvSpPr>
            <p:cNvPr id="6133" name="Google Shape;6133;p62"/>
            <p:cNvSpPr/>
            <p:nvPr/>
          </p:nvSpPr>
          <p:spPr>
            <a:xfrm>
              <a:off x="3127239" y="1044248"/>
              <a:ext cx="248892" cy="540627"/>
            </a:xfrm>
            <a:custGeom>
              <a:avLst/>
              <a:gdLst/>
              <a:ahLst/>
              <a:cxnLst/>
              <a:rect l="l" t="t" r="r" b="b"/>
              <a:pathLst>
                <a:path w="13681" h="29717" extrusionOk="0">
                  <a:moveTo>
                    <a:pt x="12089" y="1"/>
                  </a:moveTo>
                  <a:cubicBezTo>
                    <a:pt x="11351" y="1"/>
                    <a:pt x="10443" y="296"/>
                    <a:pt x="9574" y="929"/>
                  </a:cubicBezTo>
                  <a:cubicBezTo>
                    <a:pt x="6905" y="2931"/>
                    <a:pt x="5138" y="6667"/>
                    <a:pt x="4137" y="9736"/>
                  </a:cubicBezTo>
                  <a:cubicBezTo>
                    <a:pt x="3703" y="11037"/>
                    <a:pt x="3303" y="12371"/>
                    <a:pt x="2969" y="13672"/>
                  </a:cubicBezTo>
                  <a:cubicBezTo>
                    <a:pt x="2602" y="15006"/>
                    <a:pt x="2269" y="16340"/>
                    <a:pt x="1969" y="17641"/>
                  </a:cubicBezTo>
                  <a:cubicBezTo>
                    <a:pt x="1668" y="18976"/>
                    <a:pt x="1402" y="20310"/>
                    <a:pt x="1168" y="21644"/>
                  </a:cubicBezTo>
                  <a:cubicBezTo>
                    <a:pt x="901" y="23012"/>
                    <a:pt x="701" y="24346"/>
                    <a:pt x="501" y="25680"/>
                  </a:cubicBezTo>
                  <a:cubicBezTo>
                    <a:pt x="301" y="27015"/>
                    <a:pt x="134" y="28349"/>
                    <a:pt x="1" y="29717"/>
                  </a:cubicBezTo>
                  <a:lnTo>
                    <a:pt x="167" y="29717"/>
                  </a:lnTo>
                  <a:cubicBezTo>
                    <a:pt x="734" y="27081"/>
                    <a:pt x="1035" y="24446"/>
                    <a:pt x="1735" y="21844"/>
                  </a:cubicBezTo>
                  <a:cubicBezTo>
                    <a:pt x="2102" y="20543"/>
                    <a:pt x="2536" y="18442"/>
                    <a:pt x="2903" y="17141"/>
                  </a:cubicBezTo>
                  <a:cubicBezTo>
                    <a:pt x="3270" y="15873"/>
                    <a:pt x="3803" y="14206"/>
                    <a:pt x="4237" y="12938"/>
                  </a:cubicBezTo>
                  <a:cubicBezTo>
                    <a:pt x="5338" y="9769"/>
                    <a:pt x="7372" y="6166"/>
                    <a:pt x="10174" y="4198"/>
                  </a:cubicBezTo>
                  <a:cubicBezTo>
                    <a:pt x="11008" y="3598"/>
                    <a:pt x="13577" y="2564"/>
                    <a:pt x="13644" y="1330"/>
                  </a:cubicBezTo>
                  <a:cubicBezTo>
                    <a:pt x="13681" y="473"/>
                    <a:pt x="13021" y="1"/>
                    <a:pt x="1208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3359666" y="1367492"/>
              <a:ext cx="154163" cy="46864"/>
            </a:xfrm>
            <a:custGeom>
              <a:avLst/>
              <a:gdLst/>
              <a:ahLst/>
              <a:cxnLst/>
              <a:rect l="l" t="t" r="r" b="b"/>
              <a:pathLst>
                <a:path w="8474" h="2576" extrusionOk="0">
                  <a:moveTo>
                    <a:pt x="2791" y="0"/>
                  </a:moveTo>
                  <a:cubicBezTo>
                    <a:pt x="2473" y="0"/>
                    <a:pt x="2158" y="91"/>
                    <a:pt x="1868" y="207"/>
                  </a:cubicBezTo>
                  <a:cubicBezTo>
                    <a:pt x="1501" y="374"/>
                    <a:pt x="1168" y="574"/>
                    <a:pt x="868" y="807"/>
                  </a:cubicBezTo>
                  <a:cubicBezTo>
                    <a:pt x="534" y="1074"/>
                    <a:pt x="234" y="1408"/>
                    <a:pt x="0" y="1775"/>
                  </a:cubicBezTo>
                  <a:lnTo>
                    <a:pt x="67" y="2008"/>
                  </a:lnTo>
                  <a:cubicBezTo>
                    <a:pt x="434" y="2208"/>
                    <a:pt x="834" y="2375"/>
                    <a:pt x="1268" y="2475"/>
                  </a:cubicBezTo>
                  <a:cubicBezTo>
                    <a:pt x="1635" y="2542"/>
                    <a:pt x="2002" y="2575"/>
                    <a:pt x="2402" y="2575"/>
                  </a:cubicBezTo>
                  <a:cubicBezTo>
                    <a:pt x="2736" y="2575"/>
                    <a:pt x="3069" y="2475"/>
                    <a:pt x="3403" y="2342"/>
                  </a:cubicBezTo>
                  <a:cubicBezTo>
                    <a:pt x="3736" y="2175"/>
                    <a:pt x="4037" y="2042"/>
                    <a:pt x="4370" y="1942"/>
                  </a:cubicBezTo>
                  <a:cubicBezTo>
                    <a:pt x="4704" y="1808"/>
                    <a:pt x="5037" y="1708"/>
                    <a:pt x="5371" y="1608"/>
                  </a:cubicBezTo>
                  <a:cubicBezTo>
                    <a:pt x="5704" y="1508"/>
                    <a:pt x="6038" y="1408"/>
                    <a:pt x="6405" y="1341"/>
                  </a:cubicBezTo>
                  <a:cubicBezTo>
                    <a:pt x="7072" y="1141"/>
                    <a:pt x="7773" y="1008"/>
                    <a:pt x="8473" y="907"/>
                  </a:cubicBezTo>
                  <a:lnTo>
                    <a:pt x="8473" y="674"/>
                  </a:lnTo>
                  <a:cubicBezTo>
                    <a:pt x="7773" y="407"/>
                    <a:pt x="7072" y="240"/>
                    <a:pt x="6338" y="140"/>
                  </a:cubicBezTo>
                  <a:cubicBezTo>
                    <a:pt x="5971" y="74"/>
                    <a:pt x="5571" y="7"/>
                    <a:pt x="5204" y="7"/>
                  </a:cubicBezTo>
                  <a:lnTo>
                    <a:pt x="4070" y="7"/>
                  </a:lnTo>
                  <a:cubicBezTo>
                    <a:pt x="3948" y="18"/>
                    <a:pt x="3822" y="22"/>
                    <a:pt x="3694" y="22"/>
                  </a:cubicBezTo>
                  <a:cubicBezTo>
                    <a:pt x="3440" y="22"/>
                    <a:pt x="3180" y="7"/>
                    <a:pt x="2936" y="7"/>
                  </a:cubicBezTo>
                  <a:cubicBezTo>
                    <a:pt x="2888" y="2"/>
                    <a:pt x="2839" y="0"/>
                    <a:pt x="279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3542938" y="1372822"/>
              <a:ext cx="161440" cy="75517"/>
            </a:xfrm>
            <a:custGeom>
              <a:avLst/>
              <a:gdLst/>
              <a:ahLst/>
              <a:cxnLst/>
              <a:rect l="l" t="t" r="r" b="b"/>
              <a:pathLst>
                <a:path w="8874" h="4151" extrusionOk="0">
                  <a:moveTo>
                    <a:pt x="2287" y="1"/>
                  </a:moveTo>
                  <a:cubicBezTo>
                    <a:pt x="1969" y="1"/>
                    <a:pt x="1652" y="32"/>
                    <a:pt x="1334" y="81"/>
                  </a:cubicBezTo>
                  <a:cubicBezTo>
                    <a:pt x="867" y="181"/>
                    <a:pt x="434" y="381"/>
                    <a:pt x="34" y="648"/>
                  </a:cubicBezTo>
                  <a:lnTo>
                    <a:pt x="0" y="881"/>
                  </a:lnTo>
                  <a:cubicBezTo>
                    <a:pt x="334" y="1215"/>
                    <a:pt x="667" y="1515"/>
                    <a:pt x="1034" y="1782"/>
                  </a:cubicBezTo>
                  <a:cubicBezTo>
                    <a:pt x="1368" y="2015"/>
                    <a:pt x="1701" y="2182"/>
                    <a:pt x="2068" y="2349"/>
                  </a:cubicBezTo>
                  <a:cubicBezTo>
                    <a:pt x="2235" y="2416"/>
                    <a:pt x="2435" y="2482"/>
                    <a:pt x="2602" y="2549"/>
                  </a:cubicBezTo>
                  <a:cubicBezTo>
                    <a:pt x="2769" y="2583"/>
                    <a:pt x="2969" y="2616"/>
                    <a:pt x="3136" y="2649"/>
                  </a:cubicBezTo>
                  <a:cubicBezTo>
                    <a:pt x="3536" y="2649"/>
                    <a:pt x="3903" y="2716"/>
                    <a:pt x="4270" y="2783"/>
                  </a:cubicBezTo>
                  <a:cubicBezTo>
                    <a:pt x="4637" y="2849"/>
                    <a:pt x="5004" y="2949"/>
                    <a:pt x="5371" y="3050"/>
                  </a:cubicBezTo>
                  <a:cubicBezTo>
                    <a:pt x="5738" y="3150"/>
                    <a:pt x="6138" y="3250"/>
                    <a:pt x="6505" y="3383"/>
                  </a:cubicBezTo>
                  <a:cubicBezTo>
                    <a:pt x="7239" y="3583"/>
                    <a:pt x="7973" y="3883"/>
                    <a:pt x="8740" y="4150"/>
                  </a:cubicBezTo>
                  <a:lnTo>
                    <a:pt x="8873" y="3984"/>
                  </a:lnTo>
                  <a:cubicBezTo>
                    <a:pt x="8339" y="3350"/>
                    <a:pt x="7706" y="2816"/>
                    <a:pt x="7072" y="2316"/>
                  </a:cubicBezTo>
                  <a:cubicBezTo>
                    <a:pt x="6738" y="2049"/>
                    <a:pt x="6405" y="1815"/>
                    <a:pt x="6038" y="1582"/>
                  </a:cubicBezTo>
                  <a:cubicBezTo>
                    <a:pt x="5704" y="1348"/>
                    <a:pt x="5337" y="1182"/>
                    <a:pt x="4970" y="981"/>
                  </a:cubicBezTo>
                  <a:cubicBezTo>
                    <a:pt x="4570" y="748"/>
                    <a:pt x="4237" y="548"/>
                    <a:pt x="3836" y="348"/>
                  </a:cubicBezTo>
                  <a:cubicBezTo>
                    <a:pt x="3469" y="147"/>
                    <a:pt x="3069" y="47"/>
                    <a:pt x="2635" y="14"/>
                  </a:cubicBezTo>
                  <a:cubicBezTo>
                    <a:pt x="2519" y="5"/>
                    <a:pt x="2403" y="1"/>
                    <a:pt x="228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3651565" y="1512177"/>
              <a:ext cx="160822" cy="79374"/>
            </a:xfrm>
            <a:custGeom>
              <a:avLst/>
              <a:gdLst/>
              <a:ahLst/>
              <a:cxnLst/>
              <a:rect l="l" t="t" r="r" b="b"/>
              <a:pathLst>
                <a:path w="8840" h="4363" extrusionOk="0">
                  <a:moveTo>
                    <a:pt x="2196" y="1"/>
                  </a:moveTo>
                  <a:cubicBezTo>
                    <a:pt x="1432" y="1"/>
                    <a:pt x="698" y="200"/>
                    <a:pt x="33" y="560"/>
                  </a:cubicBezTo>
                  <a:lnTo>
                    <a:pt x="0" y="793"/>
                  </a:lnTo>
                  <a:cubicBezTo>
                    <a:pt x="267" y="1160"/>
                    <a:pt x="601" y="1494"/>
                    <a:pt x="1001" y="1761"/>
                  </a:cubicBezTo>
                  <a:cubicBezTo>
                    <a:pt x="1301" y="1994"/>
                    <a:pt x="1635" y="2194"/>
                    <a:pt x="2002" y="2361"/>
                  </a:cubicBezTo>
                  <a:cubicBezTo>
                    <a:pt x="2335" y="2528"/>
                    <a:pt x="2702" y="2628"/>
                    <a:pt x="3069" y="2695"/>
                  </a:cubicBezTo>
                  <a:cubicBezTo>
                    <a:pt x="3469" y="2728"/>
                    <a:pt x="3836" y="2795"/>
                    <a:pt x="4236" y="2862"/>
                  </a:cubicBezTo>
                  <a:cubicBezTo>
                    <a:pt x="4603" y="2962"/>
                    <a:pt x="4970" y="3062"/>
                    <a:pt x="5337" y="3195"/>
                  </a:cubicBezTo>
                  <a:cubicBezTo>
                    <a:pt x="5704" y="3295"/>
                    <a:pt x="6071" y="3395"/>
                    <a:pt x="6438" y="3529"/>
                  </a:cubicBezTo>
                  <a:cubicBezTo>
                    <a:pt x="7205" y="3762"/>
                    <a:pt x="7939" y="4029"/>
                    <a:pt x="8673" y="4363"/>
                  </a:cubicBezTo>
                  <a:lnTo>
                    <a:pt x="8840" y="4162"/>
                  </a:lnTo>
                  <a:cubicBezTo>
                    <a:pt x="8273" y="3529"/>
                    <a:pt x="7672" y="2962"/>
                    <a:pt x="7038" y="2461"/>
                  </a:cubicBezTo>
                  <a:cubicBezTo>
                    <a:pt x="6705" y="2194"/>
                    <a:pt x="6371" y="1961"/>
                    <a:pt x="6038" y="1727"/>
                  </a:cubicBezTo>
                  <a:cubicBezTo>
                    <a:pt x="5671" y="1494"/>
                    <a:pt x="5304" y="1294"/>
                    <a:pt x="4937" y="1094"/>
                  </a:cubicBezTo>
                  <a:cubicBezTo>
                    <a:pt x="4603" y="860"/>
                    <a:pt x="4236" y="660"/>
                    <a:pt x="3870" y="426"/>
                  </a:cubicBezTo>
                  <a:cubicBezTo>
                    <a:pt x="3503" y="226"/>
                    <a:pt x="3069" y="93"/>
                    <a:pt x="2669" y="26"/>
                  </a:cubicBezTo>
                  <a:cubicBezTo>
                    <a:pt x="2510" y="9"/>
                    <a:pt x="2352" y="1"/>
                    <a:pt x="2196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3387574" y="1762670"/>
              <a:ext cx="52212" cy="69805"/>
            </a:xfrm>
            <a:custGeom>
              <a:avLst/>
              <a:gdLst/>
              <a:ahLst/>
              <a:cxnLst/>
              <a:rect l="l" t="t" r="r" b="b"/>
              <a:pathLst>
                <a:path w="2870" h="3837" extrusionOk="0">
                  <a:moveTo>
                    <a:pt x="2669" y="0"/>
                  </a:moveTo>
                  <a:cubicBezTo>
                    <a:pt x="2336" y="167"/>
                    <a:pt x="2002" y="401"/>
                    <a:pt x="1669" y="634"/>
                  </a:cubicBezTo>
                  <a:lnTo>
                    <a:pt x="1202" y="1001"/>
                  </a:lnTo>
                  <a:cubicBezTo>
                    <a:pt x="1035" y="1134"/>
                    <a:pt x="901" y="1235"/>
                    <a:pt x="768" y="1401"/>
                  </a:cubicBezTo>
                  <a:cubicBezTo>
                    <a:pt x="635" y="1535"/>
                    <a:pt x="468" y="1635"/>
                    <a:pt x="301" y="1768"/>
                  </a:cubicBezTo>
                  <a:cubicBezTo>
                    <a:pt x="134" y="1868"/>
                    <a:pt x="34" y="2035"/>
                    <a:pt x="1" y="2235"/>
                  </a:cubicBezTo>
                  <a:cubicBezTo>
                    <a:pt x="1" y="2469"/>
                    <a:pt x="1" y="2702"/>
                    <a:pt x="67" y="2902"/>
                  </a:cubicBezTo>
                  <a:cubicBezTo>
                    <a:pt x="101" y="3036"/>
                    <a:pt x="168" y="3169"/>
                    <a:pt x="201" y="3269"/>
                  </a:cubicBezTo>
                  <a:lnTo>
                    <a:pt x="334" y="3503"/>
                  </a:lnTo>
                  <a:lnTo>
                    <a:pt x="401" y="3603"/>
                  </a:lnTo>
                  <a:lnTo>
                    <a:pt x="468" y="3703"/>
                  </a:lnTo>
                  <a:lnTo>
                    <a:pt x="701" y="3836"/>
                  </a:lnTo>
                  <a:lnTo>
                    <a:pt x="968" y="3836"/>
                  </a:lnTo>
                  <a:lnTo>
                    <a:pt x="1202" y="3803"/>
                  </a:lnTo>
                  <a:cubicBezTo>
                    <a:pt x="1335" y="3770"/>
                    <a:pt x="1468" y="3736"/>
                    <a:pt x="1569" y="3703"/>
                  </a:cubicBezTo>
                  <a:cubicBezTo>
                    <a:pt x="1802" y="3636"/>
                    <a:pt x="1969" y="3536"/>
                    <a:pt x="2136" y="3403"/>
                  </a:cubicBezTo>
                  <a:cubicBezTo>
                    <a:pt x="2302" y="3303"/>
                    <a:pt x="2369" y="3136"/>
                    <a:pt x="2369" y="2936"/>
                  </a:cubicBezTo>
                  <a:cubicBezTo>
                    <a:pt x="2402" y="2769"/>
                    <a:pt x="2402" y="2569"/>
                    <a:pt x="2436" y="2369"/>
                  </a:cubicBezTo>
                  <a:lnTo>
                    <a:pt x="2569" y="1835"/>
                  </a:lnTo>
                  <a:lnTo>
                    <a:pt x="2669" y="1301"/>
                  </a:lnTo>
                  <a:cubicBezTo>
                    <a:pt x="2736" y="934"/>
                    <a:pt x="2836" y="534"/>
                    <a:pt x="2869" y="167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3496820" y="1618840"/>
              <a:ext cx="132296" cy="79137"/>
            </a:xfrm>
            <a:custGeom>
              <a:avLst/>
              <a:gdLst/>
              <a:ahLst/>
              <a:cxnLst/>
              <a:rect l="l" t="t" r="r" b="b"/>
              <a:pathLst>
                <a:path w="7272" h="4350" extrusionOk="0">
                  <a:moveTo>
                    <a:pt x="7205" y="1"/>
                  </a:moveTo>
                  <a:cubicBezTo>
                    <a:pt x="6471" y="34"/>
                    <a:pt x="5737" y="134"/>
                    <a:pt x="5037" y="301"/>
                  </a:cubicBezTo>
                  <a:cubicBezTo>
                    <a:pt x="4670" y="401"/>
                    <a:pt x="4336" y="468"/>
                    <a:pt x="3970" y="601"/>
                  </a:cubicBezTo>
                  <a:cubicBezTo>
                    <a:pt x="3636" y="701"/>
                    <a:pt x="3269" y="835"/>
                    <a:pt x="2935" y="968"/>
                  </a:cubicBezTo>
                  <a:cubicBezTo>
                    <a:pt x="2602" y="1101"/>
                    <a:pt x="2235" y="1202"/>
                    <a:pt x="1901" y="1335"/>
                  </a:cubicBezTo>
                  <a:cubicBezTo>
                    <a:pt x="1534" y="1468"/>
                    <a:pt x="1234" y="1702"/>
                    <a:pt x="967" y="1969"/>
                  </a:cubicBezTo>
                  <a:cubicBezTo>
                    <a:pt x="701" y="2236"/>
                    <a:pt x="500" y="2569"/>
                    <a:pt x="334" y="2903"/>
                  </a:cubicBezTo>
                  <a:cubicBezTo>
                    <a:pt x="133" y="3303"/>
                    <a:pt x="0" y="3737"/>
                    <a:pt x="0" y="4170"/>
                  </a:cubicBezTo>
                  <a:lnTo>
                    <a:pt x="133" y="4337"/>
                  </a:lnTo>
                  <a:cubicBezTo>
                    <a:pt x="242" y="4345"/>
                    <a:pt x="350" y="4350"/>
                    <a:pt x="458" y="4350"/>
                  </a:cubicBezTo>
                  <a:cubicBezTo>
                    <a:pt x="782" y="4350"/>
                    <a:pt x="1101" y="4312"/>
                    <a:pt x="1401" y="4237"/>
                  </a:cubicBezTo>
                  <a:cubicBezTo>
                    <a:pt x="1735" y="4170"/>
                    <a:pt x="2068" y="4070"/>
                    <a:pt x="2402" y="3903"/>
                  </a:cubicBezTo>
                  <a:cubicBezTo>
                    <a:pt x="2702" y="3770"/>
                    <a:pt x="2969" y="3603"/>
                    <a:pt x="3202" y="3370"/>
                  </a:cubicBezTo>
                  <a:cubicBezTo>
                    <a:pt x="3402" y="3103"/>
                    <a:pt x="3669" y="2869"/>
                    <a:pt x="3903" y="2636"/>
                  </a:cubicBezTo>
                  <a:cubicBezTo>
                    <a:pt x="4170" y="2436"/>
                    <a:pt x="4437" y="2236"/>
                    <a:pt x="4703" y="2035"/>
                  </a:cubicBezTo>
                  <a:cubicBezTo>
                    <a:pt x="4970" y="1835"/>
                    <a:pt x="5237" y="1602"/>
                    <a:pt x="5537" y="1402"/>
                  </a:cubicBezTo>
                  <a:cubicBezTo>
                    <a:pt x="6104" y="1001"/>
                    <a:pt x="6671" y="634"/>
                    <a:pt x="7272" y="234"/>
                  </a:cubicBezTo>
                  <a:lnTo>
                    <a:pt x="7205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3732267" y="1579944"/>
              <a:ext cx="79519" cy="45900"/>
            </a:xfrm>
            <a:custGeom>
              <a:avLst/>
              <a:gdLst/>
              <a:ahLst/>
              <a:cxnLst/>
              <a:rect l="l" t="t" r="r" b="b"/>
              <a:pathLst>
                <a:path w="4371" h="2523" extrusionOk="0">
                  <a:moveTo>
                    <a:pt x="1348" y="1"/>
                  </a:moveTo>
                  <a:cubicBezTo>
                    <a:pt x="1272" y="1"/>
                    <a:pt x="1198" y="12"/>
                    <a:pt x="1135" y="37"/>
                  </a:cubicBezTo>
                  <a:cubicBezTo>
                    <a:pt x="901" y="137"/>
                    <a:pt x="734" y="237"/>
                    <a:pt x="568" y="404"/>
                  </a:cubicBezTo>
                  <a:cubicBezTo>
                    <a:pt x="468" y="504"/>
                    <a:pt x="368" y="604"/>
                    <a:pt x="267" y="704"/>
                  </a:cubicBezTo>
                  <a:lnTo>
                    <a:pt x="134" y="904"/>
                  </a:lnTo>
                  <a:lnTo>
                    <a:pt x="67" y="1005"/>
                  </a:lnTo>
                  <a:lnTo>
                    <a:pt x="1" y="1138"/>
                  </a:lnTo>
                  <a:lnTo>
                    <a:pt x="1" y="1405"/>
                  </a:lnTo>
                  <a:lnTo>
                    <a:pt x="101" y="1505"/>
                  </a:lnTo>
                  <a:lnTo>
                    <a:pt x="167" y="1605"/>
                  </a:lnTo>
                  <a:lnTo>
                    <a:pt x="301" y="1805"/>
                  </a:lnTo>
                  <a:cubicBezTo>
                    <a:pt x="368" y="1905"/>
                    <a:pt x="468" y="2005"/>
                    <a:pt x="568" y="2105"/>
                  </a:cubicBezTo>
                  <a:cubicBezTo>
                    <a:pt x="701" y="2272"/>
                    <a:pt x="868" y="2372"/>
                    <a:pt x="1068" y="2472"/>
                  </a:cubicBezTo>
                  <a:cubicBezTo>
                    <a:pt x="1151" y="2506"/>
                    <a:pt x="1243" y="2522"/>
                    <a:pt x="1335" y="2522"/>
                  </a:cubicBezTo>
                  <a:cubicBezTo>
                    <a:pt x="1427" y="2522"/>
                    <a:pt x="1518" y="2506"/>
                    <a:pt x="1602" y="2472"/>
                  </a:cubicBezTo>
                  <a:cubicBezTo>
                    <a:pt x="1769" y="2372"/>
                    <a:pt x="1935" y="2305"/>
                    <a:pt x="2102" y="2272"/>
                  </a:cubicBezTo>
                  <a:lnTo>
                    <a:pt x="2636" y="2139"/>
                  </a:lnTo>
                  <a:cubicBezTo>
                    <a:pt x="2836" y="2105"/>
                    <a:pt x="3003" y="2072"/>
                    <a:pt x="3203" y="2005"/>
                  </a:cubicBezTo>
                  <a:lnTo>
                    <a:pt x="4304" y="1705"/>
                  </a:lnTo>
                  <a:lnTo>
                    <a:pt x="4370" y="1472"/>
                  </a:lnTo>
                  <a:cubicBezTo>
                    <a:pt x="4070" y="1238"/>
                    <a:pt x="3703" y="1005"/>
                    <a:pt x="3370" y="804"/>
                  </a:cubicBezTo>
                  <a:lnTo>
                    <a:pt x="2803" y="571"/>
                  </a:lnTo>
                  <a:cubicBezTo>
                    <a:pt x="2636" y="471"/>
                    <a:pt x="2436" y="404"/>
                    <a:pt x="2269" y="337"/>
                  </a:cubicBezTo>
                  <a:cubicBezTo>
                    <a:pt x="2069" y="271"/>
                    <a:pt x="1902" y="171"/>
                    <a:pt x="1702" y="71"/>
                  </a:cubicBezTo>
                  <a:cubicBezTo>
                    <a:pt x="1599" y="29"/>
                    <a:pt x="1470" y="1"/>
                    <a:pt x="134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3518651" y="1850048"/>
              <a:ext cx="52813" cy="152344"/>
            </a:xfrm>
            <a:custGeom>
              <a:avLst/>
              <a:gdLst/>
              <a:ahLst/>
              <a:cxnLst/>
              <a:rect l="l" t="t" r="r" b="b"/>
              <a:pathLst>
                <a:path w="2903" h="8374" extrusionOk="0">
                  <a:moveTo>
                    <a:pt x="2669" y="1"/>
                  </a:moveTo>
                  <a:cubicBezTo>
                    <a:pt x="2202" y="568"/>
                    <a:pt x="1802" y="1202"/>
                    <a:pt x="1435" y="1835"/>
                  </a:cubicBezTo>
                  <a:cubicBezTo>
                    <a:pt x="1268" y="2169"/>
                    <a:pt x="1102" y="2503"/>
                    <a:pt x="935" y="2869"/>
                  </a:cubicBezTo>
                  <a:cubicBezTo>
                    <a:pt x="768" y="3203"/>
                    <a:pt x="668" y="3570"/>
                    <a:pt x="535" y="3937"/>
                  </a:cubicBezTo>
                  <a:cubicBezTo>
                    <a:pt x="435" y="4304"/>
                    <a:pt x="268" y="4671"/>
                    <a:pt x="134" y="5038"/>
                  </a:cubicBezTo>
                  <a:cubicBezTo>
                    <a:pt x="34" y="5371"/>
                    <a:pt x="1" y="5772"/>
                    <a:pt x="34" y="6139"/>
                  </a:cubicBezTo>
                  <a:cubicBezTo>
                    <a:pt x="68" y="6539"/>
                    <a:pt x="168" y="6906"/>
                    <a:pt x="301" y="7273"/>
                  </a:cubicBezTo>
                  <a:cubicBezTo>
                    <a:pt x="468" y="7673"/>
                    <a:pt x="701" y="8040"/>
                    <a:pt x="1002" y="8373"/>
                  </a:cubicBezTo>
                  <a:lnTo>
                    <a:pt x="1268" y="8373"/>
                  </a:lnTo>
                  <a:cubicBezTo>
                    <a:pt x="1569" y="8073"/>
                    <a:pt x="1836" y="7706"/>
                    <a:pt x="2036" y="7339"/>
                  </a:cubicBezTo>
                  <a:cubicBezTo>
                    <a:pt x="2202" y="7006"/>
                    <a:pt x="2336" y="6672"/>
                    <a:pt x="2436" y="6339"/>
                  </a:cubicBezTo>
                  <a:cubicBezTo>
                    <a:pt x="2536" y="6005"/>
                    <a:pt x="2569" y="5638"/>
                    <a:pt x="2536" y="5305"/>
                  </a:cubicBezTo>
                  <a:cubicBezTo>
                    <a:pt x="2469" y="4971"/>
                    <a:pt x="2436" y="4604"/>
                    <a:pt x="2436" y="4271"/>
                  </a:cubicBezTo>
                  <a:cubicBezTo>
                    <a:pt x="2436" y="3937"/>
                    <a:pt x="2436" y="3603"/>
                    <a:pt x="2503" y="3236"/>
                  </a:cubicBezTo>
                  <a:cubicBezTo>
                    <a:pt x="2536" y="2903"/>
                    <a:pt x="2536" y="2569"/>
                    <a:pt x="2569" y="2202"/>
                  </a:cubicBezTo>
                  <a:cubicBezTo>
                    <a:pt x="2669" y="1502"/>
                    <a:pt x="2770" y="801"/>
                    <a:pt x="2903" y="67"/>
                  </a:cubicBezTo>
                  <a:lnTo>
                    <a:pt x="2669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3871840" y="1195264"/>
              <a:ext cx="50393" cy="151725"/>
            </a:xfrm>
            <a:custGeom>
              <a:avLst/>
              <a:gdLst/>
              <a:ahLst/>
              <a:cxnLst/>
              <a:rect l="l" t="t" r="r" b="b"/>
              <a:pathLst>
                <a:path w="2770" h="8340" extrusionOk="0">
                  <a:moveTo>
                    <a:pt x="2236" y="0"/>
                  </a:moveTo>
                  <a:cubicBezTo>
                    <a:pt x="1835" y="167"/>
                    <a:pt x="1468" y="434"/>
                    <a:pt x="1168" y="734"/>
                  </a:cubicBezTo>
                  <a:cubicBezTo>
                    <a:pt x="901" y="1001"/>
                    <a:pt x="635" y="1301"/>
                    <a:pt x="468" y="1635"/>
                  </a:cubicBezTo>
                  <a:cubicBezTo>
                    <a:pt x="268" y="1968"/>
                    <a:pt x="168" y="2335"/>
                    <a:pt x="134" y="2702"/>
                  </a:cubicBezTo>
                  <a:cubicBezTo>
                    <a:pt x="101" y="3103"/>
                    <a:pt x="101" y="3503"/>
                    <a:pt x="67" y="3870"/>
                  </a:cubicBezTo>
                  <a:cubicBezTo>
                    <a:pt x="1" y="4237"/>
                    <a:pt x="1" y="4637"/>
                    <a:pt x="1" y="5004"/>
                  </a:cubicBezTo>
                  <a:cubicBezTo>
                    <a:pt x="1" y="5404"/>
                    <a:pt x="34" y="5771"/>
                    <a:pt x="67" y="6138"/>
                  </a:cubicBezTo>
                  <a:cubicBezTo>
                    <a:pt x="134" y="6905"/>
                    <a:pt x="268" y="7639"/>
                    <a:pt x="468" y="8340"/>
                  </a:cubicBezTo>
                  <a:lnTo>
                    <a:pt x="701" y="8340"/>
                  </a:lnTo>
                  <a:cubicBezTo>
                    <a:pt x="901" y="7639"/>
                    <a:pt x="1035" y="6939"/>
                    <a:pt x="1268" y="6272"/>
                  </a:cubicBezTo>
                  <a:cubicBezTo>
                    <a:pt x="1368" y="5938"/>
                    <a:pt x="1468" y="5604"/>
                    <a:pt x="1569" y="5271"/>
                  </a:cubicBezTo>
                  <a:cubicBezTo>
                    <a:pt x="1702" y="4937"/>
                    <a:pt x="1802" y="4637"/>
                    <a:pt x="1935" y="4303"/>
                  </a:cubicBezTo>
                  <a:cubicBezTo>
                    <a:pt x="2069" y="4003"/>
                    <a:pt x="2236" y="3703"/>
                    <a:pt x="2436" y="3403"/>
                  </a:cubicBezTo>
                  <a:cubicBezTo>
                    <a:pt x="2603" y="3103"/>
                    <a:pt x="2703" y="2769"/>
                    <a:pt x="2736" y="2435"/>
                  </a:cubicBezTo>
                  <a:cubicBezTo>
                    <a:pt x="2769" y="2068"/>
                    <a:pt x="2769" y="1702"/>
                    <a:pt x="2736" y="1335"/>
                  </a:cubicBezTo>
                  <a:cubicBezTo>
                    <a:pt x="2703" y="901"/>
                    <a:pt x="2603" y="467"/>
                    <a:pt x="2436" y="67"/>
                  </a:cubicBezTo>
                  <a:lnTo>
                    <a:pt x="2236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3683111" y="1730505"/>
              <a:ext cx="72843" cy="174175"/>
            </a:xfrm>
            <a:custGeom>
              <a:avLst/>
              <a:gdLst/>
              <a:ahLst/>
              <a:cxnLst/>
              <a:rect l="l" t="t" r="r" b="b"/>
              <a:pathLst>
                <a:path w="4004" h="9574" extrusionOk="0">
                  <a:moveTo>
                    <a:pt x="3803" y="0"/>
                  </a:moveTo>
                  <a:cubicBezTo>
                    <a:pt x="3203" y="634"/>
                    <a:pt x="2636" y="1301"/>
                    <a:pt x="2169" y="2035"/>
                  </a:cubicBezTo>
                  <a:cubicBezTo>
                    <a:pt x="1935" y="2402"/>
                    <a:pt x="1702" y="2769"/>
                    <a:pt x="1468" y="3136"/>
                  </a:cubicBezTo>
                  <a:cubicBezTo>
                    <a:pt x="1235" y="3536"/>
                    <a:pt x="1068" y="3937"/>
                    <a:pt x="901" y="4337"/>
                  </a:cubicBezTo>
                  <a:cubicBezTo>
                    <a:pt x="735" y="4737"/>
                    <a:pt x="501" y="5137"/>
                    <a:pt x="301" y="5571"/>
                  </a:cubicBezTo>
                  <a:cubicBezTo>
                    <a:pt x="134" y="5971"/>
                    <a:pt x="34" y="6438"/>
                    <a:pt x="34" y="6872"/>
                  </a:cubicBezTo>
                  <a:cubicBezTo>
                    <a:pt x="1" y="7339"/>
                    <a:pt x="67" y="7806"/>
                    <a:pt x="201" y="8240"/>
                  </a:cubicBezTo>
                  <a:cubicBezTo>
                    <a:pt x="301" y="8740"/>
                    <a:pt x="534" y="9174"/>
                    <a:pt x="835" y="9574"/>
                  </a:cubicBezTo>
                  <a:lnTo>
                    <a:pt x="1068" y="9574"/>
                  </a:lnTo>
                  <a:cubicBezTo>
                    <a:pt x="1402" y="9240"/>
                    <a:pt x="1669" y="8840"/>
                    <a:pt x="1902" y="8406"/>
                  </a:cubicBezTo>
                  <a:cubicBezTo>
                    <a:pt x="2102" y="8039"/>
                    <a:pt x="2269" y="7673"/>
                    <a:pt x="2402" y="7272"/>
                  </a:cubicBezTo>
                  <a:cubicBezTo>
                    <a:pt x="2469" y="7105"/>
                    <a:pt x="2536" y="6905"/>
                    <a:pt x="2569" y="6705"/>
                  </a:cubicBezTo>
                  <a:cubicBezTo>
                    <a:pt x="2603" y="6505"/>
                    <a:pt x="2636" y="6305"/>
                    <a:pt x="2636" y="6105"/>
                  </a:cubicBezTo>
                  <a:cubicBezTo>
                    <a:pt x="2636" y="5704"/>
                    <a:pt x="2669" y="5304"/>
                    <a:pt x="2736" y="4904"/>
                  </a:cubicBezTo>
                  <a:cubicBezTo>
                    <a:pt x="2803" y="4504"/>
                    <a:pt x="2903" y="4103"/>
                    <a:pt x="2969" y="3736"/>
                  </a:cubicBezTo>
                  <a:cubicBezTo>
                    <a:pt x="3070" y="3336"/>
                    <a:pt x="3170" y="2936"/>
                    <a:pt x="3270" y="2536"/>
                  </a:cubicBezTo>
                  <a:cubicBezTo>
                    <a:pt x="3470" y="1702"/>
                    <a:pt x="3737" y="934"/>
                    <a:pt x="4004" y="100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3842113" y="1885851"/>
              <a:ext cx="61309" cy="211215"/>
            </a:xfrm>
            <a:custGeom>
              <a:avLst/>
              <a:gdLst/>
              <a:ahLst/>
              <a:cxnLst/>
              <a:rect l="l" t="t" r="r" b="b"/>
              <a:pathLst>
                <a:path w="3370" h="11610" extrusionOk="0">
                  <a:moveTo>
                    <a:pt x="267" y="1"/>
                  </a:moveTo>
                  <a:lnTo>
                    <a:pt x="34" y="34"/>
                  </a:lnTo>
                  <a:cubicBezTo>
                    <a:pt x="0" y="1068"/>
                    <a:pt x="0" y="2069"/>
                    <a:pt x="67" y="3070"/>
                  </a:cubicBezTo>
                  <a:cubicBezTo>
                    <a:pt x="100" y="3570"/>
                    <a:pt x="134" y="4104"/>
                    <a:pt x="167" y="4604"/>
                  </a:cubicBezTo>
                  <a:cubicBezTo>
                    <a:pt x="200" y="5105"/>
                    <a:pt x="300" y="5605"/>
                    <a:pt x="367" y="6105"/>
                  </a:cubicBezTo>
                  <a:cubicBezTo>
                    <a:pt x="434" y="6606"/>
                    <a:pt x="467" y="7106"/>
                    <a:pt x="534" y="7640"/>
                  </a:cubicBezTo>
                  <a:cubicBezTo>
                    <a:pt x="601" y="8140"/>
                    <a:pt x="734" y="8640"/>
                    <a:pt x="934" y="9107"/>
                  </a:cubicBezTo>
                  <a:cubicBezTo>
                    <a:pt x="1168" y="9574"/>
                    <a:pt x="1435" y="10008"/>
                    <a:pt x="1735" y="10442"/>
                  </a:cubicBezTo>
                  <a:cubicBezTo>
                    <a:pt x="2068" y="10875"/>
                    <a:pt x="2469" y="11276"/>
                    <a:pt x="2902" y="11609"/>
                  </a:cubicBezTo>
                  <a:lnTo>
                    <a:pt x="3136" y="11542"/>
                  </a:lnTo>
                  <a:cubicBezTo>
                    <a:pt x="3303" y="11009"/>
                    <a:pt x="3369" y="10442"/>
                    <a:pt x="3369" y="9908"/>
                  </a:cubicBezTo>
                  <a:cubicBezTo>
                    <a:pt x="3369" y="9408"/>
                    <a:pt x="3336" y="8907"/>
                    <a:pt x="3269" y="8407"/>
                  </a:cubicBezTo>
                  <a:cubicBezTo>
                    <a:pt x="3203" y="7907"/>
                    <a:pt x="3036" y="7440"/>
                    <a:pt x="2836" y="7006"/>
                  </a:cubicBezTo>
                  <a:cubicBezTo>
                    <a:pt x="2635" y="6539"/>
                    <a:pt x="2435" y="6105"/>
                    <a:pt x="2235" y="5638"/>
                  </a:cubicBezTo>
                  <a:cubicBezTo>
                    <a:pt x="2068" y="5171"/>
                    <a:pt x="1902" y="4704"/>
                    <a:pt x="1735" y="4237"/>
                  </a:cubicBezTo>
                  <a:cubicBezTo>
                    <a:pt x="1601" y="3770"/>
                    <a:pt x="1401" y="3303"/>
                    <a:pt x="1234" y="2836"/>
                  </a:cubicBezTo>
                  <a:cubicBezTo>
                    <a:pt x="901" y="1902"/>
                    <a:pt x="601" y="968"/>
                    <a:pt x="26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4074541" y="1907100"/>
              <a:ext cx="46737" cy="144448"/>
            </a:xfrm>
            <a:custGeom>
              <a:avLst/>
              <a:gdLst/>
              <a:ahLst/>
              <a:cxnLst/>
              <a:rect l="l" t="t" r="r" b="b"/>
              <a:pathLst>
                <a:path w="2569" h="7940" extrusionOk="0">
                  <a:moveTo>
                    <a:pt x="734" y="0"/>
                  </a:moveTo>
                  <a:lnTo>
                    <a:pt x="500" y="34"/>
                  </a:lnTo>
                  <a:lnTo>
                    <a:pt x="200" y="4037"/>
                  </a:lnTo>
                  <a:cubicBezTo>
                    <a:pt x="167" y="4370"/>
                    <a:pt x="133" y="4704"/>
                    <a:pt x="67" y="5037"/>
                  </a:cubicBezTo>
                  <a:cubicBezTo>
                    <a:pt x="0" y="5338"/>
                    <a:pt x="0" y="5671"/>
                    <a:pt x="100" y="6005"/>
                  </a:cubicBezTo>
                  <a:cubicBezTo>
                    <a:pt x="167" y="6338"/>
                    <a:pt x="300" y="6672"/>
                    <a:pt x="467" y="6972"/>
                  </a:cubicBezTo>
                  <a:cubicBezTo>
                    <a:pt x="667" y="7339"/>
                    <a:pt x="934" y="7673"/>
                    <a:pt x="1234" y="7939"/>
                  </a:cubicBezTo>
                  <a:lnTo>
                    <a:pt x="1468" y="7939"/>
                  </a:lnTo>
                  <a:cubicBezTo>
                    <a:pt x="1768" y="7639"/>
                    <a:pt x="2001" y="7306"/>
                    <a:pt x="2202" y="6939"/>
                  </a:cubicBezTo>
                  <a:cubicBezTo>
                    <a:pt x="2335" y="6605"/>
                    <a:pt x="2435" y="6272"/>
                    <a:pt x="2502" y="5905"/>
                  </a:cubicBezTo>
                  <a:cubicBezTo>
                    <a:pt x="2569" y="5571"/>
                    <a:pt x="2535" y="5204"/>
                    <a:pt x="2435" y="4871"/>
                  </a:cubicBezTo>
                  <a:cubicBezTo>
                    <a:pt x="2335" y="4537"/>
                    <a:pt x="2202" y="4203"/>
                    <a:pt x="2135" y="3870"/>
                  </a:cubicBezTo>
                  <a:cubicBezTo>
                    <a:pt x="2068" y="3536"/>
                    <a:pt x="1968" y="3203"/>
                    <a:pt x="1868" y="2869"/>
                  </a:cubicBezTo>
                  <a:cubicBezTo>
                    <a:pt x="1768" y="2536"/>
                    <a:pt x="1668" y="2235"/>
                    <a:pt x="1568" y="1902"/>
                  </a:cubicBezTo>
                  <a:cubicBezTo>
                    <a:pt x="1301" y="1235"/>
                    <a:pt x="1034" y="601"/>
                    <a:pt x="7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3883374" y="1632193"/>
              <a:ext cx="109246" cy="87397"/>
            </a:xfrm>
            <a:custGeom>
              <a:avLst/>
              <a:gdLst/>
              <a:ahLst/>
              <a:cxnLst/>
              <a:rect l="l" t="t" r="r" b="b"/>
              <a:pathLst>
                <a:path w="6005" h="4804" extrusionOk="0">
                  <a:moveTo>
                    <a:pt x="101" y="1"/>
                  </a:moveTo>
                  <a:lnTo>
                    <a:pt x="1" y="234"/>
                  </a:lnTo>
                  <a:cubicBezTo>
                    <a:pt x="468" y="634"/>
                    <a:pt x="935" y="1101"/>
                    <a:pt x="1335" y="1535"/>
                  </a:cubicBezTo>
                  <a:cubicBezTo>
                    <a:pt x="1568" y="1735"/>
                    <a:pt x="1768" y="1969"/>
                    <a:pt x="1969" y="2202"/>
                  </a:cubicBezTo>
                  <a:cubicBezTo>
                    <a:pt x="2169" y="2436"/>
                    <a:pt x="2402" y="2636"/>
                    <a:pt x="2569" y="2869"/>
                  </a:cubicBezTo>
                  <a:cubicBezTo>
                    <a:pt x="2769" y="3103"/>
                    <a:pt x="2936" y="3370"/>
                    <a:pt x="3103" y="3636"/>
                  </a:cubicBezTo>
                  <a:cubicBezTo>
                    <a:pt x="3236" y="3870"/>
                    <a:pt x="3470" y="4070"/>
                    <a:pt x="3737" y="4237"/>
                  </a:cubicBezTo>
                  <a:cubicBezTo>
                    <a:pt x="4003" y="4404"/>
                    <a:pt x="4304" y="4504"/>
                    <a:pt x="4604" y="4604"/>
                  </a:cubicBezTo>
                  <a:cubicBezTo>
                    <a:pt x="4971" y="4737"/>
                    <a:pt x="5371" y="4804"/>
                    <a:pt x="5738" y="4804"/>
                  </a:cubicBezTo>
                  <a:lnTo>
                    <a:pt x="5938" y="4637"/>
                  </a:lnTo>
                  <a:cubicBezTo>
                    <a:pt x="6005" y="3903"/>
                    <a:pt x="5838" y="3136"/>
                    <a:pt x="5404" y="2502"/>
                  </a:cubicBezTo>
                  <a:cubicBezTo>
                    <a:pt x="5238" y="2202"/>
                    <a:pt x="4971" y="2002"/>
                    <a:pt x="4671" y="1835"/>
                  </a:cubicBezTo>
                  <a:cubicBezTo>
                    <a:pt x="4404" y="1668"/>
                    <a:pt x="4070" y="1535"/>
                    <a:pt x="3803" y="1368"/>
                  </a:cubicBezTo>
                  <a:cubicBezTo>
                    <a:pt x="3503" y="1201"/>
                    <a:pt x="3203" y="1068"/>
                    <a:pt x="2903" y="901"/>
                  </a:cubicBezTo>
                  <a:cubicBezTo>
                    <a:pt x="2636" y="768"/>
                    <a:pt x="2302" y="634"/>
                    <a:pt x="2002" y="534"/>
                  </a:cubicBezTo>
                  <a:cubicBezTo>
                    <a:pt x="1402" y="267"/>
                    <a:pt x="768" y="101"/>
                    <a:pt x="1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3806310" y="1377916"/>
              <a:ext cx="49174" cy="178432"/>
            </a:xfrm>
            <a:custGeom>
              <a:avLst/>
              <a:gdLst/>
              <a:ahLst/>
              <a:cxnLst/>
              <a:rect l="l" t="t" r="r" b="b"/>
              <a:pathLst>
                <a:path w="2703" h="9808" extrusionOk="0">
                  <a:moveTo>
                    <a:pt x="534" y="1"/>
                  </a:moveTo>
                  <a:lnTo>
                    <a:pt x="300" y="101"/>
                  </a:lnTo>
                  <a:cubicBezTo>
                    <a:pt x="167" y="568"/>
                    <a:pt x="67" y="1035"/>
                    <a:pt x="34" y="1502"/>
                  </a:cubicBezTo>
                  <a:cubicBezTo>
                    <a:pt x="0" y="1902"/>
                    <a:pt x="0" y="2336"/>
                    <a:pt x="34" y="2736"/>
                  </a:cubicBezTo>
                  <a:cubicBezTo>
                    <a:pt x="67" y="3136"/>
                    <a:pt x="167" y="3537"/>
                    <a:pt x="334" y="3870"/>
                  </a:cubicBezTo>
                  <a:cubicBezTo>
                    <a:pt x="501" y="4237"/>
                    <a:pt x="634" y="4638"/>
                    <a:pt x="734" y="5004"/>
                  </a:cubicBezTo>
                  <a:cubicBezTo>
                    <a:pt x="867" y="5405"/>
                    <a:pt x="968" y="5772"/>
                    <a:pt x="1068" y="6172"/>
                  </a:cubicBezTo>
                  <a:cubicBezTo>
                    <a:pt x="1134" y="6572"/>
                    <a:pt x="1234" y="6973"/>
                    <a:pt x="1334" y="7373"/>
                  </a:cubicBezTo>
                  <a:cubicBezTo>
                    <a:pt x="1501" y="8173"/>
                    <a:pt x="1635" y="9007"/>
                    <a:pt x="1735" y="9808"/>
                  </a:cubicBezTo>
                  <a:lnTo>
                    <a:pt x="1968" y="9808"/>
                  </a:lnTo>
                  <a:cubicBezTo>
                    <a:pt x="2268" y="9007"/>
                    <a:pt x="2435" y="8173"/>
                    <a:pt x="2569" y="7306"/>
                  </a:cubicBezTo>
                  <a:cubicBezTo>
                    <a:pt x="2602" y="6906"/>
                    <a:pt x="2635" y="6439"/>
                    <a:pt x="2669" y="6005"/>
                  </a:cubicBezTo>
                  <a:cubicBezTo>
                    <a:pt x="2702" y="5572"/>
                    <a:pt x="2669" y="5138"/>
                    <a:pt x="2669" y="4704"/>
                  </a:cubicBezTo>
                  <a:lnTo>
                    <a:pt x="2669" y="3370"/>
                  </a:lnTo>
                  <a:cubicBezTo>
                    <a:pt x="2669" y="2936"/>
                    <a:pt x="2569" y="2503"/>
                    <a:pt x="2369" y="2102"/>
                  </a:cubicBezTo>
                  <a:cubicBezTo>
                    <a:pt x="2002" y="1235"/>
                    <a:pt x="1368" y="501"/>
                    <a:pt x="5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4114582" y="1662538"/>
              <a:ext cx="105007" cy="106208"/>
            </a:xfrm>
            <a:custGeom>
              <a:avLst/>
              <a:gdLst/>
              <a:ahLst/>
              <a:cxnLst/>
              <a:rect l="l" t="t" r="r" b="b"/>
              <a:pathLst>
                <a:path w="5772" h="5838" extrusionOk="0">
                  <a:moveTo>
                    <a:pt x="134" y="0"/>
                  </a:moveTo>
                  <a:lnTo>
                    <a:pt x="1" y="201"/>
                  </a:lnTo>
                  <a:cubicBezTo>
                    <a:pt x="401" y="734"/>
                    <a:pt x="835" y="1268"/>
                    <a:pt x="1235" y="1802"/>
                  </a:cubicBezTo>
                  <a:cubicBezTo>
                    <a:pt x="1435" y="2035"/>
                    <a:pt x="1635" y="2302"/>
                    <a:pt x="1835" y="2569"/>
                  </a:cubicBezTo>
                  <a:cubicBezTo>
                    <a:pt x="2002" y="2836"/>
                    <a:pt x="2202" y="3103"/>
                    <a:pt x="2402" y="3369"/>
                  </a:cubicBezTo>
                  <a:cubicBezTo>
                    <a:pt x="2569" y="3636"/>
                    <a:pt x="2736" y="3903"/>
                    <a:pt x="2869" y="4203"/>
                  </a:cubicBezTo>
                  <a:cubicBezTo>
                    <a:pt x="3003" y="4470"/>
                    <a:pt x="3203" y="4737"/>
                    <a:pt x="3470" y="4937"/>
                  </a:cubicBezTo>
                  <a:cubicBezTo>
                    <a:pt x="3737" y="5137"/>
                    <a:pt x="4037" y="5304"/>
                    <a:pt x="4337" y="5471"/>
                  </a:cubicBezTo>
                  <a:cubicBezTo>
                    <a:pt x="4704" y="5638"/>
                    <a:pt x="5104" y="5771"/>
                    <a:pt x="5505" y="5838"/>
                  </a:cubicBezTo>
                  <a:lnTo>
                    <a:pt x="5705" y="5671"/>
                  </a:lnTo>
                  <a:cubicBezTo>
                    <a:pt x="5771" y="5271"/>
                    <a:pt x="5771" y="4837"/>
                    <a:pt x="5705" y="4437"/>
                  </a:cubicBezTo>
                  <a:cubicBezTo>
                    <a:pt x="5638" y="4070"/>
                    <a:pt x="5505" y="3736"/>
                    <a:pt x="5338" y="3403"/>
                  </a:cubicBezTo>
                  <a:cubicBezTo>
                    <a:pt x="5171" y="3069"/>
                    <a:pt x="4937" y="2802"/>
                    <a:pt x="4637" y="2602"/>
                  </a:cubicBezTo>
                  <a:cubicBezTo>
                    <a:pt x="4370" y="2402"/>
                    <a:pt x="4037" y="2202"/>
                    <a:pt x="3770" y="2002"/>
                  </a:cubicBezTo>
                  <a:cubicBezTo>
                    <a:pt x="3503" y="1802"/>
                    <a:pt x="3203" y="1602"/>
                    <a:pt x="2936" y="1401"/>
                  </a:cubicBezTo>
                  <a:cubicBezTo>
                    <a:pt x="2669" y="1201"/>
                    <a:pt x="2336" y="1034"/>
                    <a:pt x="2035" y="868"/>
                  </a:cubicBezTo>
                  <a:cubicBezTo>
                    <a:pt x="1435" y="534"/>
                    <a:pt x="801" y="234"/>
                    <a:pt x="1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4155843" y="1511795"/>
              <a:ext cx="170555" cy="70660"/>
            </a:xfrm>
            <a:custGeom>
              <a:avLst/>
              <a:gdLst/>
              <a:ahLst/>
              <a:cxnLst/>
              <a:rect l="l" t="t" r="r" b="b"/>
              <a:pathLst>
                <a:path w="9375" h="3884" extrusionOk="0">
                  <a:moveTo>
                    <a:pt x="1972" y="1"/>
                  </a:moveTo>
                  <a:cubicBezTo>
                    <a:pt x="1337" y="1"/>
                    <a:pt x="703" y="32"/>
                    <a:pt x="68" y="81"/>
                  </a:cubicBezTo>
                  <a:lnTo>
                    <a:pt x="1" y="314"/>
                  </a:lnTo>
                  <a:cubicBezTo>
                    <a:pt x="801" y="648"/>
                    <a:pt x="1635" y="881"/>
                    <a:pt x="2403" y="1215"/>
                  </a:cubicBezTo>
                  <a:cubicBezTo>
                    <a:pt x="2803" y="1348"/>
                    <a:pt x="3170" y="1482"/>
                    <a:pt x="3537" y="1682"/>
                  </a:cubicBezTo>
                  <a:cubicBezTo>
                    <a:pt x="3904" y="1815"/>
                    <a:pt x="4271" y="1982"/>
                    <a:pt x="4638" y="2182"/>
                  </a:cubicBezTo>
                  <a:cubicBezTo>
                    <a:pt x="4971" y="2349"/>
                    <a:pt x="5305" y="2582"/>
                    <a:pt x="5638" y="2816"/>
                  </a:cubicBezTo>
                  <a:cubicBezTo>
                    <a:pt x="5772" y="2916"/>
                    <a:pt x="5938" y="3049"/>
                    <a:pt x="6105" y="3116"/>
                  </a:cubicBezTo>
                  <a:cubicBezTo>
                    <a:pt x="6272" y="3216"/>
                    <a:pt x="6439" y="3283"/>
                    <a:pt x="6639" y="3350"/>
                  </a:cubicBezTo>
                  <a:lnTo>
                    <a:pt x="7206" y="3550"/>
                  </a:lnTo>
                  <a:cubicBezTo>
                    <a:pt x="7406" y="3583"/>
                    <a:pt x="7606" y="3650"/>
                    <a:pt x="7806" y="3683"/>
                  </a:cubicBezTo>
                  <a:cubicBezTo>
                    <a:pt x="8273" y="3783"/>
                    <a:pt x="8740" y="3850"/>
                    <a:pt x="9207" y="3883"/>
                  </a:cubicBezTo>
                  <a:lnTo>
                    <a:pt x="9374" y="3683"/>
                  </a:lnTo>
                  <a:cubicBezTo>
                    <a:pt x="9274" y="3183"/>
                    <a:pt x="9074" y="2716"/>
                    <a:pt x="8807" y="2315"/>
                  </a:cubicBezTo>
                  <a:cubicBezTo>
                    <a:pt x="8674" y="2115"/>
                    <a:pt x="8507" y="1915"/>
                    <a:pt x="8374" y="1748"/>
                  </a:cubicBezTo>
                  <a:cubicBezTo>
                    <a:pt x="8273" y="1648"/>
                    <a:pt x="8207" y="1582"/>
                    <a:pt x="8107" y="1482"/>
                  </a:cubicBezTo>
                  <a:lnTo>
                    <a:pt x="7840" y="1248"/>
                  </a:lnTo>
                  <a:cubicBezTo>
                    <a:pt x="7673" y="1115"/>
                    <a:pt x="7473" y="981"/>
                    <a:pt x="7273" y="881"/>
                  </a:cubicBezTo>
                  <a:cubicBezTo>
                    <a:pt x="7073" y="781"/>
                    <a:pt x="6839" y="714"/>
                    <a:pt x="6606" y="648"/>
                  </a:cubicBezTo>
                  <a:cubicBezTo>
                    <a:pt x="6172" y="514"/>
                    <a:pt x="5705" y="447"/>
                    <a:pt x="5271" y="347"/>
                  </a:cubicBezTo>
                  <a:cubicBezTo>
                    <a:pt x="4838" y="247"/>
                    <a:pt x="4404" y="181"/>
                    <a:pt x="3937" y="114"/>
                  </a:cubicBezTo>
                  <a:cubicBezTo>
                    <a:pt x="3503" y="47"/>
                    <a:pt x="3070" y="47"/>
                    <a:pt x="2669" y="14"/>
                  </a:cubicBezTo>
                  <a:cubicBezTo>
                    <a:pt x="2437" y="5"/>
                    <a:pt x="2205" y="1"/>
                    <a:pt x="197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3929492" y="1409480"/>
              <a:ext cx="82558" cy="79519"/>
            </a:xfrm>
            <a:custGeom>
              <a:avLst/>
              <a:gdLst/>
              <a:ahLst/>
              <a:cxnLst/>
              <a:rect l="l" t="t" r="r" b="b"/>
              <a:pathLst>
                <a:path w="4538" h="4371" extrusionOk="0">
                  <a:moveTo>
                    <a:pt x="3336" y="0"/>
                  </a:moveTo>
                  <a:cubicBezTo>
                    <a:pt x="3070" y="34"/>
                    <a:pt x="2769" y="101"/>
                    <a:pt x="2502" y="201"/>
                  </a:cubicBezTo>
                  <a:cubicBezTo>
                    <a:pt x="2269" y="334"/>
                    <a:pt x="2069" y="501"/>
                    <a:pt x="1935" y="734"/>
                  </a:cubicBezTo>
                  <a:cubicBezTo>
                    <a:pt x="1769" y="968"/>
                    <a:pt x="1635" y="1201"/>
                    <a:pt x="1502" y="1401"/>
                  </a:cubicBezTo>
                  <a:lnTo>
                    <a:pt x="1068" y="2069"/>
                  </a:lnTo>
                  <a:cubicBezTo>
                    <a:pt x="935" y="2302"/>
                    <a:pt x="801" y="2536"/>
                    <a:pt x="668" y="2769"/>
                  </a:cubicBezTo>
                  <a:cubicBezTo>
                    <a:pt x="401" y="3236"/>
                    <a:pt x="201" y="3703"/>
                    <a:pt x="1" y="4203"/>
                  </a:cubicBezTo>
                  <a:lnTo>
                    <a:pt x="201" y="4370"/>
                  </a:lnTo>
                  <a:cubicBezTo>
                    <a:pt x="634" y="4103"/>
                    <a:pt x="1068" y="3837"/>
                    <a:pt x="1535" y="3603"/>
                  </a:cubicBezTo>
                  <a:lnTo>
                    <a:pt x="2169" y="3203"/>
                  </a:lnTo>
                  <a:cubicBezTo>
                    <a:pt x="2369" y="3069"/>
                    <a:pt x="2603" y="2969"/>
                    <a:pt x="2803" y="2836"/>
                  </a:cubicBezTo>
                  <a:cubicBezTo>
                    <a:pt x="3036" y="2736"/>
                    <a:pt x="3236" y="2636"/>
                    <a:pt x="3503" y="2536"/>
                  </a:cubicBezTo>
                  <a:cubicBezTo>
                    <a:pt x="3703" y="2436"/>
                    <a:pt x="3903" y="2302"/>
                    <a:pt x="4037" y="2102"/>
                  </a:cubicBezTo>
                  <a:cubicBezTo>
                    <a:pt x="4170" y="1868"/>
                    <a:pt x="4304" y="1635"/>
                    <a:pt x="4370" y="1368"/>
                  </a:cubicBezTo>
                  <a:cubicBezTo>
                    <a:pt x="4471" y="1035"/>
                    <a:pt x="4537" y="701"/>
                    <a:pt x="4537" y="367"/>
                  </a:cubicBezTo>
                  <a:lnTo>
                    <a:pt x="4404" y="167"/>
                  </a:lnTo>
                  <a:cubicBezTo>
                    <a:pt x="4070" y="34"/>
                    <a:pt x="3703" y="0"/>
                    <a:pt x="3336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3882155" y="1485343"/>
              <a:ext cx="54632" cy="71624"/>
            </a:xfrm>
            <a:custGeom>
              <a:avLst/>
              <a:gdLst/>
              <a:ahLst/>
              <a:cxnLst/>
              <a:rect l="l" t="t" r="r" b="b"/>
              <a:pathLst>
                <a:path w="3003" h="3937" extrusionOk="0">
                  <a:moveTo>
                    <a:pt x="2069" y="0"/>
                  </a:moveTo>
                  <a:cubicBezTo>
                    <a:pt x="1936" y="0"/>
                    <a:pt x="1802" y="0"/>
                    <a:pt x="1669" y="33"/>
                  </a:cubicBezTo>
                  <a:cubicBezTo>
                    <a:pt x="1435" y="67"/>
                    <a:pt x="1235" y="134"/>
                    <a:pt x="1035" y="267"/>
                  </a:cubicBezTo>
                  <a:cubicBezTo>
                    <a:pt x="835" y="367"/>
                    <a:pt x="701" y="534"/>
                    <a:pt x="668" y="734"/>
                  </a:cubicBezTo>
                  <a:cubicBezTo>
                    <a:pt x="635" y="934"/>
                    <a:pt x="568" y="1168"/>
                    <a:pt x="501" y="1368"/>
                  </a:cubicBezTo>
                  <a:cubicBezTo>
                    <a:pt x="434" y="1535"/>
                    <a:pt x="368" y="1735"/>
                    <a:pt x="301" y="1935"/>
                  </a:cubicBezTo>
                  <a:cubicBezTo>
                    <a:pt x="268" y="2135"/>
                    <a:pt x="201" y="2368"/>
                    <a:pt x="168" y="2535"/>
                  </a:cubicBezTo>
                  <a:cubicBezTo>
                    <a:pt x="68" y="2969"/>
                    <a:pt x="1" y="3369"/>
                    <a:pt x="1" y="3803"/>
                  </a:cubicBezTo>
                  <a:lnTo>
                    <a:pt x="201" y="3936"/>
                  </a:lnTo>
                  <a:cubicBezTo>
                    <a:pt x="568" y="3669"/>
                    <a:pt x="868" y="3436"/>
                    <a:pt x="1202" y="3202"/>
                  </a:cubicBezTo>
                  <a:cubicBezTo>
                    <a:pt x="1335" y="3069"/>
                    <a:pt x="1502" y="2969"/>
                    <a:pt x="1669" y="2835"/>
                  </a:cubicBezTo>
                  <a:lnTo>
                    <a:pt x="2102" y="2469"/>
                  </a:lnTo>
                  <a:cubicBezTo>
                    <a:pt x="2269" y="2368"/>
                    <a:pt x="2436" y="2268"/>
                    <a:pt x="2603" y="2168"/>
                  </a:cubicBezTo>
                  <a:cubicBezTo>
                    <a:pt x="2769" y="2068"/>
                    <a:pt x="2903" y="1935"/>
                    <a:pt x="2936" y="1735"/>
                  </a:cubicBezTo>
                  <a:cubicBezTo>
                    <a:pt x="3003" y="1535"/>
                    <a:pt x="3003" y="1301"/>
                    <a:pt x="3003" y="1101"/>
                  </a:cubicBezTo>
                  <a:cubicBezTo>
                    <a:pt x="2970" y="967"/>
                    <a:pt x="2970" y="801"/>
                    <a:pt x="2936" y="667"/>
                  </a:cubicBezTo>
                  <a:lnTo>
                    <a:pt x="2870" y="434"/>
                  </a:lnTo>
                  <a:lnTo>
                    <a:pt x="2836" y="334"/>
                  </a:lnTo>
                  <a:lnTo>
                    <a:pt x="2769" y="167"/>
                  </a:lnTo>
                  <a:lnTo>
                    <a:pt x="2603" y="33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3542938" y="1372822"/>
              <a:ext cx="161440" cy="75517"/>
            </a:xfrm>
            <a:custGeom>
              <a:avLst/>
              <a:gdLst/>
              <a:ahLst/>
              <a:cxnLst/>
              <a:rect l="l" t="t" r="r" b="b"/>
              <a:pathLst>
                <a:path w="8874" h="4151" extrusionOk="0">
                  <a:moveTo>
                    <a:pt x="2287" y="1"/>
                  </a:moveTo>
                  <a:cubicBezTo>
                    <a:pt x="1969" y="1"/>
                    <a:pt x="1652" y="32"/>
                    <a:pt x="1334" y="81"/>
                  </a:cubicBezTo>
                  <a:cubicBezTo>
                    <a:pt x="867" y="181"/>
                    <a:pt x="434" y="381"/>
                    <a:pt x="34" y="648"/>
                  </a:cubicBezTo>
                  <a:lnTo>
                    <a:pt x="0" y="881"/>
                  </a:lnTo>
                  <a:cubicBezTo>
                    <a:pt x="334" y="1215"/>
                    <a:pt x="667" y="1515"/>
                    <a:pt x="1034" y="1782"/>
                  </a:cubicBezTo>
                  <a:cubicBezTo>
                    <a:pt x="1368" y="2015"/>
                    <a:pt x="1701" y="2182"/>
                    <a:pt x="2068" y="2349"/>
                  </a:cubicBezTo>
                  <a:cubicBezTo>
                    <a:pt x="2235" y="2416"/>
                    <a:pt x="2435" y="2482"/>
                    <a:pt x="2602" y="2549"/>
                  </a:cubicBezTo>
                  <a:cubicBezTo>
                    <a:pt x="2769" y="2583"/>
                    <a:pt x="2969" y="2616"/>
                    <a:pt x="3136" y="2649"/>
                  </a:cubicBezTo>
                  <a:cubicBezTo>
                    <a:pt x="3536" y="2649"/>
                    <a:pt x="3903" y="2716"/>
                    <a:pt x="4270" y="2783"/>
                  </a:cubicBezTo>
                  <a:cubicBezTo>
                    <a:pt x="4637" y="2849"/>
                    <a:pt x="5004" y="2949"/>
                    <a:pt x="5371" y="3050"/>
                  </a:cubicBezTo>
                  <a:cubicBezTo>
                    <a:pt x="5738" y="3150"/>
                    <a:pt x="6138" y="3250"/>
                    <a:pt x="6505" y="3383"/>
                  </a:cubicBezTo>
                  <a:cubicBezTo>
                    <a:pt x="7239" y="3583"/>
                    <a:pt x="7973" y="3883"/>
                    <a:pt x="8740" y="4150"/>
                  </a:cubicBezTo>
                  <a:lnTo>
                    <a:pt x="8873" y="3984"/>
                  </a:lnTo>
                  <a:cubicBezTo>
                    <a:pt x="8339" y="3350"/>
                    <a:pt x="7706" y="2816"/>
                    <a:pt x="7072" y="2316"/>
                  </a:cubicBezTo>
                  <a:cubicBezTo>
                    <a:pt x="6738" y="2049"/>
                    <a:pt x="6405" y="1815"/>
                    <a:pt x="6038" y="1582"/>
                  </a:cubicBezTo>
                  <a:cubicBezTo>
                    <a:pt x="5704" y="1348"/>
                    <a:pt x="5337" y="1182"/>
                    <a:pt x="4970" y="981"/>
                  </a:cubicBezTo>
                  <a:cubicBezTo>
                    <a:pt x="4570" y="748"/>
                    <a:pt x="4237" y="548"/>
                    <a:pt x="3836" y="348"/>
                  </a:cubicBezTo>
                  <a:cubicBezTo>
                    <a:pt x="3469" y="147"/>
                    <a:pt x="3069" y="47"/>
                    <a:pt x="2635" y="14"/>
                  </a:cubicBezTo>
                  <a:cubicBezTo>
                    <a:pt x="2519" y="5"/>
                    <a:pt x="2403" y="1"/>
                    <a:pt x="228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3701922" y="1445065"/>
              <a:ext cx="118360" cy="127675"/>
            </a:xfrm>
            <a:custGeom>
              <a:avLst/>
              <a:gdLst/>
              <a:ahLst/>
              <a:cxnLst/>
              <a:rect l="l" t="t" r="r" b="b"/>
              <a:pathLst>
                <a:path w="6506" h="7018" extrusionOk="0">
                  <a:moveTo>
                    <a:pt x="471" y="0"/>
                  </a:moveTo>
                  <a:cubicBezTo>
                    <a:pt x="358" y="0"/>
                    <a:pt x="246" y="4"/>
                    <a:pt x="134" y="13"/>
                  </a:cubicBezTo>
                  <a:lnTo>
                    <a:pt x="1" y="213"/>
                  </a:lnTo>
                  <a:cubicBezTo>
                    <a:pt x="101" y="646"/>
                    <a:pt x="301" y="1080"/>
                    <a:pt x="501" y="1480"/>
                  </a:cubicBezTo>
                  <a:cubicBezTo>
                    <a:pt x="701" y="1814"/>
                    <a:pt x="901" y="2147"/>
                    <a:pt x="1135" y="2448"/>
                  </a:cubicBezTo>
                  <a:cubicBezTo>
                    <a:pt x="1368" y="2748"/>
                    <a:pt x="1669" y="2981"/>
                    <a:pt x="1969" y="3181"/>
                  </a:cubicBezTo>
                  <a:cubicBezTo>
                    <a:pt x="2302" y="3382"/>
                    <a:pt x="2636" y="3582"/>
                    <a:pt x="2936" y="3849"/>
                  </a:cubicBezTo>
                  <a:cubicBezTo>
                    <a:pt x="3236" y="4082"/>
                    <a:pt x="3503" y="4316"/>
                    <a:pt x="3803" y="4582"/>
                  </a:cubicBezTo>
                  <a:cubicBezTo>
                    <a:pt x="4070" y="4816"/>
                    <a:pt x="4371" y="5083"/>
                    <a:pt x="4671" y="5350"/>
                  </a:cubicBezTo>
                  <a:cubicBezTo>
                    <a:pt x="5238" y="5883"/>
                    <a:pt x="5772" y="6450"/>
                    <a:pt x="6339" y="7018"/>
                  </a:cubicBezTo>
                  <a:lnTo>
                    <a:pt x="6505" y="6917"/>
                  </a:lnTo>
                  <a:cubicBezTo>
                    <a:pt x="6305" y="6150"/>
                    <a:pt x="6005" y="5383"/>
                    <a:pt x="5638" y="4649"/>
                  </a:cubicBezTo>
                  <a:cubicBezTo>
                    <a:pt x="5438" y="4282"/>
                    <a:pt x="5238" y="3915"/>
                    <a:pt x="5038" y="3548"/>
                  </a:cubicBezTo>
                  <a:cubicBezTo>
                    <a:pt x="4838" y="3181"/>
                    <a:pt x="4571" y="2848"/>
                    <a:pt x="4337" y="2514"/>
                  </a:cubicBezTo>
                  <a:cubicBezTo>
                    <a:pt x="4104" y="2181"/>
                    <a:pt x="3870" y="1814"/>
                    <a:pt x="3637" y="1480"/>
                  </a:cubicBezTo>
                  <a:cubicBezTo>
                    <a:pt x="3403" y="1147"/>
                    <a:pt x="3103" y="846"/>
                    <a:pt x="2736" y="646"/>
                  </a:cubicBezTo>
                  <a:cubicBezTo>
                    <a:pt x="2064" y="208"/>
                    <a:pt x="1264" y="0"/>
                    <a:pt x="47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3" name="Google Shape;6153;p62"/>
            <p:cNvSpPr/>
            <p:nvPr/>
          </p:nvSpPr>
          <p:spPr>
            <a:xfrm>
              <a:off x="3340855" y="1548453"/>
              <a:ext cx="107427" cy="71260"/>
            </a:xfrm>
            <a:custGeom>
              <a:avLst/>
              <a:gdLst/>
              <a:ahLst/>
              <a:cxnLst/>
              <a:rect l="l" t="t" r="r" b="b"/>
              <a:pathLst>
                <a:path w="5905" h="3917" extrusionOk="0">
                  <a:moveTo>
                    <a:pt x="5804" y="0"/>
                  </a:moveTo>
                  <a:cubicBezTo>
                    <a:pt x="5204" y="67"/>
                    <a:pt x="4604" y="167"/>
                    <a:pt x="4036" y="334"/>
                  </a:cubicBezTo>
                  <a:cubicBezTo>
                    <a:pt x="3736" y="434"/>
                    <a:pt x="3436" y="501"/>
                    <a:pt x="3169" y="601"/>
                  </a:cubicBezTo>
                  <a:cubicBezTo>
                    <a:pt x="2869" y="701"/>
                    <a:pt x="2602" y="801"/>
                    <a:pt x="2335" y="934"/>
                  </a:cubicBezTo>
                  <a:cubicBezTo>
                    <a:pt x="2035" y="1034"/>
                    <a:pt x="1735" y="1134"/>
                    <a:pt x="1468" y="1234"/>
                  </a:cubicBezTo>
                  <a:cubicBezTo>
                    <a:pt x="1168" y="1335"/>
                    <a:pt x="934" y="1501"/>
                    <a:pt x="734" y="1735"/>
                  </a:cubicBezTo>
                  <a:cubicBezTo>
                    <a:pt x="267" y="2269"/>
                    <a:pt x="34" y="2936"/>
                    <a:pt x="0" y="3636"/>
                  </a:cubicBezTo>
                  <a:lnTo>
                    <a:pt x="167" y="3836"/>
                  </a:lnTo>
                  <a:cubicBezTo>
                    <a:pt x="436" y="3885"/>
                    <a:pt x="704" y="3916"/>
                    <a:pt x="973" y="3916"/>
                  </a:cubicBezTo>
                  <a:cubicBezTo>
                    <a:pt x="1071" y="3916"/>
                    <a:pt x="1170" y="3912"/>
                    <a:pt x="1268" y="3903"/>
                  </a:cubicBezTo>
                  <a:cubicBezTo>
                    <a:pt x="1568" y="3870"/>
                    <a:pt x="1868" y="3803"/>
                    <a:pt x="2168" y="3670"/>
                  </a:cubicBezTo>
                  <a:cubicBezTo>
                    <a:pt x="2402" y="3569"/>
                    <a:pt x="2635" y="3403"/>
                    <a:pt x="2802" y="3203"/>
                  </a:cubicBezTo>
                  <a:cubicBezTo>
                    <a:pt x="3002" y="2969"/>
                    <a:pt x="3169" y="2769"/>
                    <a:pt x="3369" y="2535"/>
                  </a:cubicBezTo>
                  <a:lnTo>
                    <a:pt x="3970" y="1968"/>
                  </a:lnTo>
                  <a:cubicBezTo>
                    <a:pt x="4203" y="1768"/>
                    <a:pt x="4403" y="1601"/>
                    <a:pt x="4604" y="1401"/>
                  </a:cubicBezTo>
                  <a:cubicBezTo>
                    <a:pt x="5037" y="1001"/>
                    <a:pt x="5437" y="634"/>
                    <a:pt x="5904" y="234"/>
                  </a:cubicBezTo>
                  <a:lnTo>
                    <a:pt x="5804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4" name="Google Shape;6154;p62"/>
            <p:cNvSpPr/>
            <p:nvPr/>
          </p:nvSpPr>
          <p:spPr>
            <a:xfrm>
              <a:off x="3446445" y="1510831"/>
              <a:ext cx="175994" cy="47191"/>
            </a:xfrm>
            <a:custGeom>
              <a:avLst/>
              <a:gdLst/>
              <a:ahLst/>
              <a:cxnLst/>
              <a:rect l="l" t="t" r="r" b="b"/>
              <a:pathLst>
                <a:path w="9674" h="2594" extrusionOk="0">
                  <a:moveTo>
                    <a:pt x="3369" y="0"/>
                  </a:moveTo>
                  <a:cubicBezTo>
                    <a:pt x="2936" y="0"/>
                    <a:pt x="2502" y="67"/>
                    <a:pt x="2069" y="234"/>
                  </a:cubicBezTo>
                  <a:cubicBezTo>
                    <a:pt x="1668" y="434"/>
                    <a:pt x="1268" y="667"/>
                    <a:pt x="934" y="934"/>
                  </a:cubicBezTo>
                  <a:cubicBezTo>
                    <a:pt x="534" y="1268"/>
                    <a:pt x="234" y="1635"/>
                    <a:pt x="0" y="2068"/>
                  </a:cubicBezTo>
                  <a:lnTo>
                    <a:pt x="100" y="2302"/>
                  </a:lnTo>
                  <a:cubicBezTo>
                    <a:pt x="334" y="2368"/>
                    <a:pt x="567" y="2435"/>
                    <a:pt x="834" y="2469"/>
                  </a:cubicBezTo>
                  <a:cubicBezTo>
                    <a:pt x="1034" y="2535"/>
                    <a:pt x="1235" y="2535"/>
                    <a:pt x="1468" y="2569"/>
                  </a:cubicBezTo>
                  <a:cubicBezTo>
                    <a:pt x="1668" y="2585"/>
                    <a:pt x="1868" y="2594"/>
                    <a:pt x="2069" y="2594"/>
                  </a:cubicBezTo>
                  <a:cubicBezTo>
                    <a:pt x="2269" y="2594"/>
                    <a:pt x="2469" y="2585"/>
                    <a:pt x="2669" y="2569"/>
                  </a:cubicBezTo>
                  <a:cubicBezTo>
                    <a:pt x="3036" y="2535"/>
                    <a:pt x="3436" y="2469"/>
                    <a:pt x="3770" y="2335"/>
                  </a:cubicBezTo>
                  <a:cubicBezTo>
                    <a:pt x="4137" y="2168"/>
                    <a:pt x="4504" y="2035"/>
                    <a:pt x="4904" y="1935"/>
                  </a:cubicBezTo>
                  <a:cubicBezTo>
                    <a:pt x="5271" y="1835"/>
                    <a:pt x="5671" y="1735"/>
                    <a:pt x="6071" y="1668"/>
                  </a:cubicBezTo>
                  <a:lnTo>
                    <a:pt x="7239" y="1401"/>
                  </a:lnTo>
                  <a:cubicBezTo>
                    <a:pt x="8039" y="1201"/>
                    <a:pt x="8873" y="1001"/>
                    <a:pt x="9674" y="767"/>
                  </a:cubicBezTo>
                  <a:lnTo>
                    <a:pt x="9641" y="534"/>
                  </a:lnTo>
                  <a:cubicBezTo>
                    <a:pt x="8807" y="400"/>
                    <a:pt x="8006" y="300"/>
                    <a:pt x="7172" y="200"/>
                  </a:cubicBezTo>
                  <a:lnTo>
                    <a:pt x="5905" y="67"/>
                  </a:lnTo>
                  <a:cubicBezTo>
                    <a:pt x="5504" y="67"/>
                    <a:pt x="5071" y="33"/>
                    <a:pt x="4670" y="33"/>
                  </a:cubicBezTo>
                  <a:cubicBezTo>
                    <a:pt x="4237" y="33"/>
                    <a:pt x="3803" y="0"/>
                    <a:pt x="3369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651565" y="1512177"/>
              <a:ext cx="160822" cy="79374"/>
            </a:xfrm>
            <a:custGeom>
              <a:avLst/>
              <a:gdLst/>
              <a:ahLst/>
              <a:cxnLst/>
              <a:rect l="l" t="t" r="r" b="b"/>
              <a:pathLst>
                <a:path w="8840" h="4363" extrusionOk="0">
                  <a:moveTo>
                    <a:pt x="2196" y="1"/>
                  </a:moveTo>
                  <a:cubicBezTo>
                    <a:pt x="1432" y="1"/>
                    <a:pt x="698" y="200"/>
                    <a:pt x="33" y="560"/>
                  </a:cubicBezTo>
                  <a:lnTo>
                    <a:pt x="0" y="793"/>
                  </a:lnTo>
                  <a:cubicBezTo>
                    <a:pt x="267" y="1160"/>
                    <a:pt x="601" y="1494"/>
                    <a:pt x="1001" y="1761"/>
                  </a:cubicBezTo>
                  <a:cubicBezTo>
                    <a:pt x="1301" y="1994"/>
                    <a:pt x="1635" y="2194"/>
                    <a:pt x="2002" y="2361"/>
                  </a:cubicBezTo>
                  <a:cubicBezTo>
                    <a:pt x="2335" y="2528"/>
                    <a:pt x="2702" y="2628"/>
                    <a:pt x="3069" y="2695"/>
                  </a:cubicBezTo>
                  <a:cubicBezTo>
                    <a:pt x="3469" y="2728"/>
                    <a:pt x="3836" y="2795"/>
                    <a:pt x="4236" y="2862"/>
                  </a:cubicBezTo>
                  <a:cubicBezTo>
                    <a:pt x="4603" y="2962"/>
                    <a:pt x="4970" y="3062"/>
                    <a:pt x="5337" y="3195"/>
                  </a:cubicBezTo>
                  <a:cubicBezTo>
                    <a:pt x="5704" y="3295"/>
                    <a:pt x="6071" y="3395"/>
                    <a:pt x="6438" y="3529"/>
                  </a:cubicBezTo>
                  <a:cubicBezTo>
                    <a:pt x="7205" y="3762"/>
                    <a:pt x="7939" y="4029"/>
                    <a:pt x="8673" y="4363"/>
                  </a:cubicBezTo>
                  <a:lnTo>
                    <a:pt x="8840" y="4162"/>
                  </a:lnTo>
                  <a:cubicBezTo>
                    <a:pt x="8273" y="3529"/>
                    <a:pt x="7672" y="2962"/>
                    <a:pt x="7038" y="2461"/>
                  </a:cubicBezTo>
                  <a:cubicBezTo>
                    <a:pt x="6705" y="2194"/>
                    <a:pt x="6371" y="1961"/>
                    <a:pt x="6038" y="1727"/>
                  </a:cubicBezTo>
                  <a:cubicBezTo>
                    <a:pt x="5671" y="1494"/>
                    <a:pt x="5304" y="1294"/>
                    <a:pt x="4937" y="1094"/>
                  </a:cubicBezTo>
                  <a:cubicBezTo>
                    <a:pt x="4603" y="860"/>
                    <a:pt x="4236" y="660"/>
                    <a:pt x="3870" y="426"/>
                  </a:cubicBezTo>
                  <a:cubicBezTo>
                    <a:pt x="3503" y="226"/>
                    <a:pt x="3069" y="93"/>
                    <a:pt x="2669" y="26"/>
                  </a:cubicBezTo>
                  <a:cubicBezTo>
                    <a:pt x="2510" y="9"/>
                    <a:pt x="2352" y="1"/>
                    <a:pt x="2196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3387574" y="1762670"/>
              <a:ext cx="52212" cy="69805"/>
            </a:xfrm>
            <a:custGeom>
              <a:avLst/>
              <a:gdLst/>
              <a:ahLst/>
              <a:cxnLst/>
              <a:rect l="l" t="t" r="r" b="b"/>
              <a:pathLst>
                <a:path w="2870" h="3837" extrusionOk="0">
                  <a:moveTo>
                    <a:pt x="2669" y="0"/>
                  </a:moveTo>
                  <a:cubicBezTo>
                    <a:pt x="2336" y="167"/>
                    <a:pt x="2002" y="401"/>
                    <a:pt x="1669" y="634"/>
                  </a:cubicBezTo>
                  <a:lnTo>
                    <a:pt x="1202" y="1001"/>
                  </a:lnTo>
                  <a:cubicBezTo>
                    <a:pt x="1035" y="1134"/>
                    <a:pt x="901" y="1235"/>
                    <a:pt x="768" y="1401"/>
                  </a:cubicBezTo>
                  <a:cubicBezTo>
                    <a:pt x="635" y="1535"/>
                    <a:pt x="468" y="1635"/>
                    <a:pt x="301" y="1768"/>
                  </a:cubicBezTo>
                  <a:cubicBezTo>
                    <a:pt x="134" y="1868"/>
                    <a:pt x="34" y="2035"/>
                    <a:pt x="1" y="2235"/>
                  </a:cubicBezTo>
                  <a:cubicBezTo>
                    <a:pt x="1" y="2469"/>
                    <a:pt x="1" y="2702"/>
                    <a:pt x="67" y="2902"/>
                  </a:cubicBezTo>
                  <a:cubicBezTo>
                    <a:pt x="101" y="3036"/>
                    <a:pt x="168" y="3169"/>
                    <a:pt x="201" y="3269"/>
                  </a:cubicBezTo>
                  <a:lnTo>
                    <a:pt x="334" y="3503"/>
                  </a:lnTo>
                  <a:lnTo>
                    <a:pt x="401" y="3603"/>
                  </a:lnTo>
                  <a:lnTo>
                    <a:pt x="468" y="3703"/>
                  </a:lnTo>
                  <a:lnTo>
                    <a:pt x="701" y="3836"/>
                  </a:lnTo>
                  <a:lnTo>
                    <a:pt x="968" y="3836"/>
                  </a:lnTo>
                  <a:lnTo>
                    <a:pt x="1202" y="3803"/>
                  </a:lnTo>
                  <a:cubicBezTo>
                    <a:pt x="1335" y="3770"/>
                    <a:pt x="1468" y="3736"/>
                    <a:pt x="1569" y="3703"/>
                  </a:cubicBezTo>
                  <a:cubicBezTo>
                    <a:pt x="1802" y="3636"/>
                    <a:pt x="1969" y="3536"/>
                    <a:pt x="2136" y="3403"/>
                  </a:cubicBezTo>
                  <a:cubicBezTo>
                    <a:pt x="2302" y="3303"/>
                    <a:pt x="2369" y="3136"/>
                    <a:pt x="2369" y="2936"/>
                  </a:cubicBezTo>
                  <a:cubicBezTo>
                    <a:pt x="2402" y="2769"/>
                    <a:pt x="2402" y="2569"/>
                    <a:pt x="2436" y="2369"/>
                  </a:cubicBezTo>
                  <a:lnTo>
                    <a:pt x="2569" y="1835"/>
                  </a:lnTo>
                  <a:lnTo>
                    <a:pt x="2669" y="1301"/>
                  </a:lnTo>
                  <a:cubicBezTo>
                    <a:pt x="2736" y="934"/>
                    <a:pt x="2836" y="534"/>
                    <a:pt x="2869" y="167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431872" y="1694702"/>
              <a:ext cx="67385" cy="70405"/>
            </a:xfrm>
            <a:custGeom>
              <a:avLst/>
              <a:gdLst/>
              <a:ahLst/>
              <a:cxnLst/>
              <a:rect l="l" t="t" r="r" b="b"/>
              <a:pathLst>
                <a:path w="3704" h="3870" extrusionOk="0">
                  <a:moveTo>
                    <a:pt x="3537" y="0"/>
                  </a:moveTo>
                  <a:cubicBezTo>
                    <a:pt x="3103" y="134"/>
                    <a:pt x="2703" y="334"/>
                    <a:pt x="2302" y="534"/>
                  </a:cubicBezTo>
                  <a:cubicBezTo>
                    <a:pt x="2102" y="634"/>
                    <a:pt x="1869" y="734"/>
                    <a:pt x="1702" y="868"/>
                  </a:cubicBezTo>
                  <a:cubicBezTo>
                    <a:pt x="1535" y="968"/>
                    <a:pt x="1335" y="1101"/>
                    <a:pt x="1168" y="1235"/>
                  </a:cubicBezTo>
                  <a:cubicBezTo>
                    <a:pt x="968" y="1368"/>
                    <a:pt x="735" y="1468"/>
                    <a:pt x="568" y="1568"/>
                  </a:cubicBezTo>
                  <a:cubicBezTo>
                    <a:pt x="368" y="1668"/>
                    <a:pt x="201" y="1868"/>
                    <a:pt x="134" y="2068"/>
                  </a:cubicBezTo>
                  <a:cubicBezTo>
                    <a:pt x="68" y="2302"/>
                    <a:pt x="1" y="2569"/>
                    <a:pt x="34" y="2802"/>
                  </a:cubicBezTo>
                  <a:cubicBezTo>
                    <a:pt x="34" y="2936"/>
                    <a:pt x="34" y="3103"/>
                    <a:pt x="68" y="3236"/>
                  </a:cubicBezTo>
                  <a:lnTo>
                    <a:pt x="134" y="3469"/>
                  </a:lnTo>
                  <a:lnTo>
                    <a:pt x="201" y="3603"/>
                  </a:lnTo>
                  <a:lnTo>
                    <a:pt x="234" y="3736"/>
                  </a:lnTo>
                  <a:lnTo>
                    <a:pt x="434" y="3870"/>
                  </a:lnTo>
                  <a:lnTo>
                    <a:pt x="968" y="3870"/>
                  </a:lnTo>
                  <a:cubicBezTo>
                    <a:pt x="1102" y="3870"/>
                    <a:pt x="1235" y="3836"/>
                    <a:pt x="1402" y="3803"/>
                  </a:cubicBezTo>
                  <a:cubicBezTo>
                    <a:pt x="1602" y="3770"/>
                    <a:pt x="1835" y="3670"/>
                    <a:pt x="2036" y="3536"/>
                  </a:cubicBezTo>
                  <a:cubicBezTo>
                    <a:pt x="2202" y="3436"/>
                    <a:pt x="2336" y="3269"/>
                    <a:pt x="2403" y="3069"/>
                  </a:cubicBezTo>
                  <a:cubicBezTo>
                    <a:pt x="2436" y="2869"/>
                    <a:pt x="2536" y="2669"/>
                    <a:pt x="2603" y="2469"/>
                  </a:cubicBezTo>
                  <a:lnTo>
                    <a:pt x="2903" y="1935"/>
                  </a:lnTo>
                  <a:cubicBezTo>
                    <a:pt x="2970" y="1735"/>
                    <a:pt x="3070" y="1535"/>
                    <a:pt x="3170" y="1368"/>
                  </a:cubicBezTo>
                  <a:cubicBezTo>
                    <a:pt x="3337" y="968"/>
                    <a:pt x="3537" y="567"/>
                    <a:pt x="3703" y="167"/>
                  </a:cubicBezTo>
                  <a:lnTo>
                    <a:pt x="3537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3496820" y="1618840"/>
              <a:ext cx="132296" cy="79137"/>
            </a:xfrm>
            <a:custGeom>
              <a:avLst/>
              <a:gdLst/>
              <a:ahLst/>
              <a:cxnLst/>
              <a:rect l="l" t="t" r="r" b="b"/>
              <a:pathLst>
                <a:path w="7272" h="4350" extrusionOk="0">
                  <a:moveTo>
                    <a:pt x="7205" y="1"/>
                  </a:moveTo>
                  <a:cubicBezTo>
                    <a:pt x="6471" y="34"/>
                    <a:pt x="5737" y="134"/>
                    <a:pt x="5037" y="301"/>
                  </a:cubicBezTo>
                  <a:cubicBezTo>
                    <a:pt x="4670" y="401"/>
                    <a:pt x="4336" y="468"/>
                    <a:pt x="3970" y="601"/>
                  </a:cubicBezTo>
                  <a:cubicBezTo>
                    <a:pt x="3636" y="701"/>
                    <a:pt x="3269" y="835"/>
                    <a:pt x="2935" y="968"/>
                  </a:cubicBezTo>
                  <a:cubicBezTo>
                    <a:pt x="2602" y="1101"/>
                    <a:pt x="2235" y="1202"/>
                    <a:pt x="1901" y="1335"/>
                  </a:cubicBezTo>
                  <a:cubicBezTo>
                    <a:pt x="1534" y="1468"/>
                    <a:pt x="1234" y="1702"/>
                    <a:pt x="967" y="1969"/>
                  </a:cubicBezTo>
                  <a:cubicBezTo>
                    <a:pt x="701" y="2236"/>
                    <a:pt x="500" y="2569"/>
                    <a:pt x="334" y="2903"/>
                  </a:cubicBezTo>
                  <a:cubicBezTo>
                    <a:pt x="133" y="3303"/>
                    <a:pt x="0" y="3737"/>
                    <a:pt x="0" y="4170"/>
                  </a:cubicBezTo>
                  <a:lnTo>
                    <a:pt x="133" y="4337"/>
                  </a:lnTo>
                  <a:cubicBezTo>
                    <a:pt x="242" y="4345"/>
                    <a:pt x="350" y="4350"/>
                    <a:pt x="458" y="4350"/>
                  </a:cubicBezTo>
                  <a:cubicBezTo>
                    <a:pt x="782" y="4350"/>
                    <a:pt x="1101" y="4312"/>
                    <a:pt x="1401" y="4237"/>
                  </a:cubicBezTo>
                  <a:cubicBezTo>
                    <a:pt x="1735" y="4170"/>
                    <a:pt x="2068" y="4070"/>
                    <a:pt x="2402" y="3903"/>
                  </a:cubicBezTo>
                  <a:cubicBezTo>
                    <a:pt x="2702" y="3770"/>
                    <a:pt x="2969" y="3603"/>
                    <a:pt x="3202" y="3370"/>
                  </a:cubicBezTo>
                  <a:cubicBezTo>
                    <a:pt x="3402" y="3103"/>
                    <a:pt x="3669" y="2869"/>
                    <a:pt x="3903" y="2636"/>
                  </a:cubicBezTo>
                  <a:cubicBezTo>
                    <a:pt x="4170" y="2436"/>
                    <a:pt x="4437" y="2236"/>
                    <a:pt x="4703" y="2035"/>
                  </a:cubicBezTo>
                  <a:cubicBezTo>
                    <a:pt x="4970" y="1835"/>
                    <a:pt x="5237" y="1602"/>
                    <a:pt x="5537" y="1402"/>
                  </a:cubicBezTo>
                  <a:cubicBezTo>
                    <a:pt x="6104" y="1001"/>
                    <a:pt x="6671" y="634"/>
                    <a:pt x="7272" y="234"/>
                  </a:cubicBezTo>
                  <a:lnTo>
                    <a:pt x="7205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627897" y="1589113"/>
              <a:ext cx="104989" cy="46136"/>
            </a:xfrm>
            <a:custGeom>
              <a:avLst/>
              <a:gdLst/>
              <a:ahLst/>
              <a:cxnLst/>
              <a:rect l="l" t="t" r="r" b="b"/>
              <a:pathLst>
                <a:path w="5771" h="2536" extrusionOk="0">
                  <a:moveTo>
                    <a:pt x="1902" y="0"/>
                  </a:moveTo>
                  <a:cubicBezTo>
                    <a:pt x="1635" y="0"/>
                    <a:pt x="1368" y="34"/>
                    <a:pt x="1134" y="167"/>
                  </a:cubicBezTo>
                  <a:cubicBezTo>
                    <a:pt x="901" y="300"/>
                    <a:pt x="667" y="501"/>
                    <a:pt x="467" y="701"/>
                  </a:cubicBezTo>
                  <a:cubicBezTo>
                    <a:pt x="267" y="968"/>
                    <a:pt x="100" y="1301"/>
                    <a:pt x="0" y="1635"/>
                  </a:cubicBezTo>
                  <a:lnTo>
                    <a:pt x="67" y="1868"/>
                  </a:lnTo>
                  <a:cubicBezTo>
                    <a:pt x="334" y="2068"/>
                    <a:pt x="634" y="2235"/>
                    <a:pt x="968" y="2369"/>
                  </a:cubicBezTo>
                  <a:cubicBezTo>
                    <a:pt x="1201" y="2469"/>
                    <a:pt x="1468" y="2502"/>
                    <a:pt x="1701" y="2535"/>
                  </a:cubicBezTo>
                  <a:cubicBezTo>
                    <a:pt x="1935" y="2535"/>
                    <a:pt x="2168" y="2502"/>
                    <a:pt x="2369" y="2369"/>
                  </a:cubicBezTo>
                  <a:cubicBezTo>
                    <a:pt x="2569" y="2235"/>
                    <a:pt x="2802" y="2102"/>
                    <a:pt x="3036" y="2002"/>
                  </a:cubicBezTo>
                  <a:cubicBezTo>
                    <a:pt x="3236" y="1935"/>
                    <a:pt x="3469" y="1835"/>
                    <a:pt x="3669" y="1735"/>
                  </a:cubicBezTo>
                  <a:cubicBezTo>
                    <a:pt x="3903" y="1668"/>
                    <a:pt x="4136" y="1568"/>
                    <a:pt x="4370" y="1468"/>
                  </a:cubicBezTo>
                  <a:lnTo>
                    <a:pt x="5771" y="901"/>
                  </a:lnTo>
                  <a:lnTo>
                    <a:pt x="5738" y="634"/>
                  </a:lnTo>
                  <a:cubicBezTo>
                    <a:pt x="5271" y="467"/>
                    <a:pt x="4737" y="334"/>
                    <a:pt x="4237" y="267"/>
                  </a:cubicBezTo>
                  <a:cubicBezTo>
                    <a:pt x="3970" y="200"/>
                    <a:pt x="3736" y="167"/>
                    <a:pt x="3469" y="134"/>
                  </a:cubicBezTo>
                  <a:cubicBezTo>
                    <a:pt x="3202" y="100"/>
                    <a:pt x="2936" y="100"/>
                    <a:pt x="2702" y="100"/>
                  </a:cubicBezTo>
                  <a:cubicBezTo>
                    <a:pt x="2435" y="67"/>
                    <a:pt x="2168" y="34"/>
                    <a:pt x="1902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732267" y="1579944"/>
              <a:ext cx="79519" cy="45900"/>
            </a:xfrm>
            <a:custGeom>
              <a:avLst/>
              <a:gdLst/>
              <a:ahLst/>
              <a:cxnLst/>
              <a:rect l="l" t="t" r="r" b="b"/>
              <a:pathLst>
                <a:path w="4371" h="2523" extrusionOk="0">
                  <a:moveTo>
                    <a:pt x="1348" y="1"/>
                  </a:moveTo>
                  <a:cubicBezTo>
                    <a:pt x="1272" y="1"/>
                    <a:pt x="1198" y="12"/>
                    <a:pt x="1135" y="37"/>
                  </a:cubicBezTo>
                  <a:cubicBezTo>
                    <a:pt x="901" y="137"/>
                    <a:pt x="734" y="237"/>
                    <a:pt x="568" y="404"/>
                  </a:cubicBezTo>
                  <a:cubicBezTo>
                    <a:pt x="468" y="504"/>
                    <a:pt x="368" y="604"/>
                    <a:pt x="267" y="704"/>
                  </a:cubicBezTo>
                  <a:lnTo>
                    <a:pt x="134" y="904"/>
                  </a:lnTo>
                  <a:lnTo>
                    <a:pt x="67" y="1005"/>
                  </a:lnTo>
                  <a:lnTo>
                    <a:pt x="1" y="1138"/>
                  </a:lnTo>
                  <a:lnTo>
                    <a:pt x="1" y="1405"/>
                  </a:lnTo>
                  <a:lnTo>
                    <a:pt x="101" y="1505"/>
                  </a:lnTo>
                  <a:lnTo>
                    <a:pt x="167" y="1605"/>
                  </a:lnTo>
                  <a:lnTo>
                    <a:pt x="301" y="1805"/>
                  </a:lnTo>
                  <a:cubicBezTo>
                    <a:pt x="368" y="1905"/>
                    <a:pt x="468" y="2005"/>
                    <a:pt x="568" y="2105"/>
                  </a:cubicBezTo>
                  <a:cubicBezTo>
                    <a:pt x="701" y="2272"/>
                    <a:pt x="868" y="2372"/>
                    <a:pt x="1068" y="2472"/>
                  </a:cubicBezTo>
                  <a:cubicBezTo>
                    <a:pt x="1151" y="2506"/>
                    <a:pt x="1243" y="2522"/>
                    <a:pt x="1335" y="2522"/>
                  </a:cubicBezTo>
                  <a:cubicBezTo>
                    <a:pt x="1427" y="2522"/>
                    <a:pt x="1518" y="2506"/>
                    <a:pt x="1602" y="2472"/>
                  </a:cubicBezTo>
                  <a:cubicBezTo>
                    <a:pt x="1769" y="2372"/>
                    <a:pt x="1935" y="2305"/>
                    <a:pt x="2102" y="2272"/>
                  </a:cubicBezTo>
                  <a:lnTo>
                    <a:pt x="2636" y="2139"/>
                  </a:lnTo>
                  <a:cubicBezTo>
                    <a:pt x="2836" y="2105"/>
                    <a:pt x="3003" y="2072"/>
                    <a:pt x="3203" y="2005"/>
                  </a:cubicBezTo>
                  <a:lnTo>
                    <a:pt x="4304" y="1705"/>
                  </a:lnTo>
                  <a:lnTo>
                    <a:pt x="4370" y="1472"/>
                  </a:lnTo>
                  <a:cubicBezTo>
                    <a:pt x="4070" y="1238"/>
                    <a:pt x="3703" y="1005"/>
                    <a:pt x="3370" y="804"/>
                  </a:cubicBezTo>
                  <a:lnTo>
                    <a:pt x="2803" y="571"/>
                  </a:lnTo>
                  <a:cubicBezTo>
                    <a:pt x="2636" y="471"/>
                    <a:pt x="2436" y="404"/>
                    <a:pt x="2269" y="337"/>
                  </a:cubicBezTo>
                  <a:cubicBezTo>
                    <a:pt x="2069" y="271"/>
                    <a:pt x="1902" y="171"/>
                    <a:pt x="1702" y="71"/>
                  </a:cubicBezTo>
                  <a:cubicBezTo>
                    <a:pt x="1599" y="29"/>
                    <a:pt x="1470" y="1"/>
                    <a:pt x="134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518651" y="1850048"/>
              <a:ext cx="52813" cy="152344"/>
            </a:xfrm>
            <a:custGeom>
              <a:avLst/>
              <a:gdLst/>
              <a:ahLst/>
              <a:cxnLst/>
              <a:rect l="l" t="t" r="r" b="b"/>
              <a:pathLst>
                <a:path w="2903" h="8374" extrusionOk="0">
                  <a:moveTo>
                    <a:pt x="2669" y="1"/>
                  </a:moveTo>
                  <a:cubicBezTo>
                    <a:pt x="2202" y="568"/>
                    <a:pt x="1802" y="1202"/>
                    <a:pt x="1435" y="1835"/>
                  </a:cubicBezTo>
                  <a:cubicBezTo>
                    <a:pt x="1268" y="2169"/>
                    <a:pt x="1102" y="2503"/>
                    <a:pt x="935" y="2869"/>
                  </a:cubicBezTo>
                  <a:cubicBezTo>
                    <a:pt x="768" y="3203"/>
                    <a:pt x="668" y="3570"/>
                    <a:pt x="535" y="3937"/>
                  </a:cubicBezTo>
                  <a:cubicBezTo>
                    <a:pt x="435" y="4304"/>
                    <a:pt x="268" y="4671"/>
                    <a:pt x="134" y="5038"/>
                  </a:cubicBezTo>
                  <a:cubicBezTo>
                    <a:pt x="34" y="5371"/>
                    <a:pt x="1" y="5772"/>
                    <a:pt x="34" y="6139"/>
                  </a:cubicBezTo>
                  <a:cubicBezTo>
                    <a:pt x="68" y="6539"/>
                    <a:pt x="168" y="6906"/>
                    <a:pt x="301" y="7273"/>
                  </a:cubicBezTo>
                  <a:cubicBezTo>
                    <a:pt x="468" y="7673"/>
                    <a:pt x="701" y="8040"/>
                    <a:pt x="1002" y="8373"/>
                  </a:cubicBezTo>
                  <a:lnTo>
                    <a:pt x="1268" y="8373"/>
                  </a:lnTo>
                  <a:cubicBezTo>
                    <a:pt x="1569" y="8073"/>
                    <a:pt x="1836" y="7706"/>
                    <a:pt x="2036" y="7339"/>
                  </a:cubicBezTo>
                  <a:cubicBezTo>
                    <a:pt x="2202" y="7006"/>
                    <a:pt x="2336" y="6672"/>
                    <a:pt x="2436" y="6339"/>
                  </a:cubicBezTo>
                  <a:cubicBezTo>
                    <a:pt x="2536" y="6005"/>
                    <a:pt x="2569" y="5638"/>
                    <a:pt x="2536" y="5305"/>
                  </a:cubicBezTo>
                  <a:cubicBezTo>
                    <a:pt x="2469" y="4971"/>
                    <a:pt x="2436" y="4604"/>
                    <a:pt x="2436" y="4271"/>
                  </a:cubicBezTo>
                  <a:cubicBezTo>
                    <a:pt x="2436" y="3937"/>
                    <a:pt x="2436" y="3603"/>
                    <a:pt x="2503" y="3236"/>
                  </a:cubicBezTo>
                  <a:cubicBezTo>
                    <a:pt x="2536" y="2903"/>
                    <a:pt x="2536" y="2569"/>
                    <a:pt x="2569" y="2202"/>
                  </a:cubicBezTo>
                  <a:cubicBezTo>
                    <a:pt x="2669" y="1502"/>
                    <a:pt x="2770" y="801"/>
                    <a:pt x="2903" y="67"/>
                  </a:cubicBezTo>
                  <a:lnTo>
                    <a:pt x="2669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71840" y="1195264"/>
              <a:ext cx="50393" cy="151725"/>
            </a:xfrm>
            <a:custGeom>
              <a:avLst/>
              <a:gdLst/>
              <a:ahLst/>
              <a:cxnLst/>
              <a:rect l="l" t="t" r="r" b="b"/>
              <a:pathLst>
                <a:path w="2770" h="8340" extrusionOk="0">
                  <a:moveTo>
                    <a:pt x="2236" y="0"/>
                  </a:moveTo>
                  <a:cubicBezTo>
                    <a:pt x="1835" y="167"/>
                    <a:pt x="1468" y="434"/>
                    <a:pt x="1168" y="734"/>
                  </a:cubicBezTo>
                  <a:cubicBezTo>
                    <a:pt x="901" y="1001"/>
                    <a:pt x="635" y="1301"/>
                    <a:pt x="468" y="1635"/>
                  </a:cubicBezTo>
                  <a:cubicBezTo>
                    <a:pt x="268" y="1968"/>
                    <a:pt x="168" y="2335"/>
                    <a:pt x="134" y="2702"/>
                  </a:cubicBezTo>
                  <a:cubicBezTo>
                    <a:pt x="101" y="3103"/>
                    <a:pt x="101" y="3503"/>
                    <a:pt x="67" y="3870"/>
                  </a:cubicBezTo>
                  <a:cubicBezTo>
                    <a:pt x="1" y="4237"/>
                    <a:pt x="1" y="4637"/>
                    <a:pt x="1" y="5004"/>
                  </a:cubicBezTo>
                  <a:cubicBezTo>
                    <a:pt x="1" y="5404"/>
                    <a:pt x="34" y="5771"/>
                    <a:pt x="67" y="6138"/>
                  </a:cubicBezTo>
                  <a:cubicBezTo>
                    <a:pt x="134" y="6905"/>
                    <a:pt x="268" y="7639"/>
                    <a:pt x="468" y="8340"/>
                  </a:cubicBezTo>
                  <a:lnTo>
                    <a:pt x="701" y="8340"/>
                  </a:lnTo>
                  <a:cubicBezTo>
                    <a:pt x="901" y="7639"/>
                    <a:pt x="1035" y="6939"/>
                    <a:pt x="1268" y="6272"/>
                  </a:cubicBezTo>
                  <a:cubicBezTo>
                    <a:pt x="1368" y="5938"/>
                    <a:pt x="1468" y="5604"/>
                    <a:pt x="1569" y="5271"/>
                  </a:cubicBezTo>
                  <a:cubicBezTo>
                    <a:pt x="1702" y="4937"/>
                    <a:pt x="1802" y="4637"/>
                    <a:pt x="1935" y="4303"/>
                  </a:cubicBezTo>
                  <a:cubicBezTo>
                    <a:pt x="2069" y="4003"/>
                    <a:pt x="2236" y="3703"/>
                    <a:pt x="2436" y="3403"/>
                  </a:cubicBezTo>
                  <a:cubicBezTo>
                    <a:pt x="2603" y="3103"/>
                    <a:pt x="2703" y="2769"/>
                    <a:pt x="2736" y="2435"/>
                  </a:cubicBezTo>
                  <a:cubicBezTo>
                    <a:pt x="2769" y="2068"/>
                    <a:pt x="2769" y="1702"/>
                    <a:pt x="2736" y="1335"/>
                  </a:cubicBezTo>
                  <a:cubicBezTo>
                    <a:pt x="2703" y="901"/>
                    <a:pt x="2603" y="467"/>
                    <a:pt x="2436" y="67"/>
                  </a:cubicBezTo>
                  <a:lnTo>
                    <a:pt x="2236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3567206" y="1741421"/>
              <a:ext cx="66166" cy="89234"/>
            </a:xfrm>
            <a:custGeom>
              <a:avLst/>
              <a:gdLst/>
              <a:ahLst/>
              <a:cxnLst/>
              <a:rect l="l" t="t" r="r" b="b"/>
              <a:pathLst>
                <a:path w="3637" h="4905" extrusionOk="0">
                  <a:moveTo>
                    <a:pt x="3436" y="1"/>
                  </a:moveTo>
                  <a:cubicBezTo>
                    <a:pt x="3003" y="234"/>
                    <a:pt x="2569" y="501"/>
                    <a:pt x="2169" y="835"/>
                  </a:cubicBezTo>
                  <a:cubicBezTo>
                    <a:pt x="1969" y="968"/>
                    <a:pt x="1735" y="1135"/>
                    <a:pt x="1568" y="1302"/>
                  </a:cubicBezTo>
                  <a:cubicBezTo>
                    <a:pt x="1401" y="1469"/>
                    <a:pt x="1201" y="1635"/>
                    <a:pt x="1035" y="1835"/>
                  </a:cubicBezTo>
                  <a:cubicBezTo>
                    <a:pt x="834" y="2002"/>
                    <a:pt x="634" y="2169"/>
                    <a:pt x="434" y="2336"/>
                  </a:cubicBezTo>
                  <a:cubicBezTo>
                    <a:pt x="234" y="2503"/>
                    <a:pt x="101" y="2736"/>
                    <a:pt x="67" y="3003"/>
                  </a:cubicBezTo>
                  <a:cubicBezTo>
                    <a:pt x="0" y="3270"/>
                    <a:pt x="0" y="3537"/>
                    <a:pt x="34" y="3837"/>
                  </a:cubicBezTo>
                  <a:cubicBezTo>
                    <a:pt x="101" y="4170"/>
                    <a:pt x="201" y="4504"/>
                    <a:pt x="401" y="4804"/>
                  </a:cubicBezTo>
                  <a:lnTo>
                    <a:pt x="601" y="4904"/>
                  </a:lnTo>
                  <a:cubicBezTo>
                    <a:pt x="934" y="4838"/>
                    <a:pt x="1268" y="4738"/>
                    <a:pt x="1568" y="4604"/>
                  </a:cubicBezTo>
                  <a:cubicBezTo>
                    <a:pt x="1802" y="4471"/>
                    <a:pt x="2002" y="4337"/>
                    <a:pt x="2202" y="4170"/>
                  </a:cubicBezTo>
                  <a:cubicBezTo>
                    <a:pt x="2369" y="4004"/>
                    <a:pt x="2469" y="3804"/>
                    <a:pt x="2502" y="3570"/>
                  </a:cubicBezTo>
                  <a:cubicBezTo>
                    <a:pt x="2536" y="3337"/>
                    <a:pt x="2602" y="3103"/>
                    <a:pt x="2669" y="2903"/>
                  </a:cubicBezTo>
                  <a:lnTo>
                    <a:pt x="3636" y="168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629716" y="1624297"/>
              <a:ext cx="190566" cy="119579"/>
            </a:xfrm>
            <a:custGeom>
              <a:avLst/>
              <a:gdLst/>
              <a:ahLst/>
              <a:cxnLst/>
              <a:rect l="l" t="t" r="r" b="b"/>
              <a:pathLst>
                <a:path w="10475" h="6573" extrusionOk="0">
                  <a:moveTo>
                    <a:pt x="10441" y="1"/>
                  </a:moveTo>
                  <a:cubicBezTo>
                    <a:pt x="9374" y="68"/>
                    <a:pt x="8306" y="268"/>
                    <a:pt x="7305" y="568"/>
                  </a:cubicBezTo>
                  <a:cubicBezTo>
                    <a:pt x="6772" y="701"/>
                    <a:pt x="6271" y="868"/>
                    <a:pt x="5771" y="1068"/>
                  </a:cubicBezTo>
                  <a:cubicBezTo>
                    <a:pt x="5271" y="1235"/>
                    <a:pt x="4770" y="1469"/>
                    <a:pt x="4303" y="1702"/>
                  </a:cubicBezTo>
                  <a:cubicBezTo>
                    <a:pt x="4036" y="1836"/>
                    <a:pt x="3803" y="1936"/>
                    <a:pt x="3569" y="2069"/>
                  </a:cubicBezTo>
                  <a:cubicBezTo>
                    <a:pt x="3303" y="2169"/>
                    <a:pt x="3069" y="2303"/>
                    <a:pt x="2802" y="2436"/>
                  </a:cubicBezTo>
                  <a:cubicBezTo>
                    <a:pt x="2335" y="2669"/>
                    <a:pt x="1902" y="3003"/>
                    <a:pt x="1535" y="3437"/>
                  </a:cubicBezTo>
                  <a:cubicBezTo>
                    <a:pt x="734" y="4237"/>
                    <a:pt x="200" y="5305"/>
                    <a:pt x="0" y="6439"/>
                  </a:cubicBezTo>
                  <a:lnTo>
                    <a:pt x="200" y="6572"/>
                  </a:lnTo>
                  <a:cubicBezTo>
                    <a:pt x="734" y="6439"/>
                    <a:pt x="1268" y="6239"/>
                    <a:pt x="1768" y="6005"/>
                  </a:cubicBezTo>
                  <a:cubicBezTo>
                    <a:pt x="2235" y="5772"/>
                    <a:pt x="2669" y="5505"/>
                    <a:pt x="3069" y="5271"/>
                  </a:cubicBezTo>
                  <a:cubicBezTo>
                    <a:pt x="3503" y="5004"/>
                    <a:pt x="3870" y="4704"/>
                    <a:pt x="4203" y="4371"/>
                  </a:cubicBezTo>
                  <a:cubicBezTo>
                    <a:pt x="4403" y="4171"/>
                    <a:pt x="4570" y="4004"/>
                    <a:pt x="4737" y="3837"/>
                  </a:cubicBezTo>
                  <a:lnTo>
                    <a:pt x="5004" y="3603"/>
                  </a:lnTo>
                  <a:lnTo>
                    <a:pt x="5304" y="3370"/>
                  </a:lnTo>
                  <a:cubicBezTo>
                    <a:pt x="5704" y="3036"/>
                    <a:pt x="6105" y="2770"/>
                    <a:pt x="6505" y="2469"/>
                  </a:cubicBezTo>
                  <a:cubicBezTo>
                    <a:pt x="6939" y="2202"/>
                    <a:pt x="7339" y="1936"/>
                    <a:pt x="7772" y="1635"/>
                  </a:cubicBezTo>
                  <a:cubicBezTo>
                    <a:pt x="8640" y="1102"/>
                    <a:pt x="9540" y="635"/>
                    <a:pt x="10474" y="234"/>
                  </a:cubicBezTo>
                  <a:lnTo>
                    <a:pt x="10441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689787" y="1904662"/>
              <a:ext cx="54632" cy="194223"/>
            </a:xfrm>
            <a:custGeom>
              <a:avLst/>
              <a:gdLst/>
              <a:ahLst/>
              <a:cxnLst/>
              <a:rect l="l" t="t" r="r" b="b"/>
              <a:pathLst>
                <a:path w="3003" h="10676" extrusionOk="0">
                  <a:moveTo>
                    <a:pt x="468" y="1"/>
                  </a:moveTo>
                  <a:cubicBezTo>
                    <a:pt x="234" y="935"/>
                    <a:pt x="101" y="1869"/>
                    <a:pt x="34" y="2803"/>
                  </a:cubicBezTo>
                  <a:cubicBezTo>
                    <a:pt x="1" y="3270"/>
                    <a:pt x="1" y="3737"/>
                    <a:pt x="1" y="4204"/>
                  </a:cubicBezTo>
                  <a:cubicBezTo>
                    <a:pt x="34" y="4704"/>
                    <a:pt x="67" y="5171"/>
                    <a:pt x="101" y="5638"/>
                  </a:cubicBezTo>
                  <a:lnTo>
                    <a:pt x="201" y="7073"/>
                  </a:lnTo>
                  <a:cubicBezTo>
                    <a:pt x="267" y="7540"/>
                    <a:pt x="401" y="8007"/>
                    <a:pt x="634" y="8440"/>
                  </a:cubicBezTo>
                  <a:cubicBezTo>
                    <a:pt x="835" y="8874"/>
                    <a:pt x="1135" y="9308"/>
                    <a:pt x="1435" y="9675"/>
                  </a:cubicBezTo>
                  <a:cubicBezTo>
                    <a:pt x="1769" y="10075"/>
                    <a:pt x="2202" y="10408"/>
                    <a:pt x="2636" y="10675"/>
                  </a:cubicBezTo>
                  <a:lnTo>
                    <a:pt x="2836" y="10575"/>
                  </a:lnTo>
                  <a:cubicBezTo>
                    <a:pt x="2969" y="10075"/>
                    <a:pt x="3003" y="9541"/>
                    <a:pt x="3003" y="9041"/>
                  </a:cubicBezTo>
                  <a:cubicBezTo>
                    <a:pt x="3003" y="8574"/>
                    <a:pt x="2969" y="8140"/>
                    <a:pt x="2903" y="7673"/>
                  </a:cubicBezTo>
                  <a:cubicBezTo>
                    <a:pt x="2836" y="7239"/>
                    <a:pt x="2703" y="6839"/>
                    <a:pt x="2502" y="6439"/>
                  </a:cubicBezTo>
                  <a:cubicBezTo>
                    <a:pt x="2302" y="6039"/>
                    <a:pt x="2135" y="5638"/>
                    <a:pt x="1969" y="5205"/>
                  </a:cubicBezTo>
                  <a:cubicBezTo>
                    <a:pt x="1835" y="4804"/>
                    <a:pt x="1702" y="4371"/>
                    <a:pt x="1602" y="3970"/>
                  </a:cubicBezTo>
                  <a:cubicBezTo>
                    <a:pt x="1468" y="3537"/>
                    <a:pt x="1335" y="3137"/>
                    <a:pt x="1235" y="2670"/>
                  </a:cubicBezTo>
                  <a:cubicBezTo>
                    <a:pt x="1001" y="1802"/>
                    <a:pt x="835" y="935"/>
                    <a:pt x="66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683111" y="1730505"/>
              <a:ext cx="72843" cy="174175"/>
            </a:xfrm>
            <a:custGeom>
              <a:avLst/>
              <a:gdLst/>
              <a:ahLst/>
              <a:cxnLst/>
              <a:rect l="l" t="t" r="r" b="b"/>
              <a:pathLst>
                <a:path w="4004" h="9574" extrusionOk="0">
                  <a:moveTo>
                    <a:pt x="3803" y="0"/>
                  </a:moveTo>
                  <a:cubicBezTo>
                    <a:pt x="3203" y="634"/>
                    <a:pt x="2636" y="1301"/>
                    <a:pt x="2169" y="2035"/>
                  </a:cubicBezTo>
                  <a:cubicBezTo>
                    <a:pt x="1935" y="2402"/>
                    <a:pt x="1702" y="2769"/>
                    <a:pt x="1468" y="3136"/>
                  </a:cubicBezTo>
                  <a:cubicBezTo>
                    <a:pt x="1235" y="3536"/>
                    <a:pt x="1068" y="3937"/>
                    <a:pt x="901" y="4337"/>
                  </a:cubicBezTo>
                  <a:cubicBezTo>
                    <a:pt x="735" y="4737"/>
                    <a:pt x="501" y="5137"/>
                    <a:pt x="301" y="5571"/>
                  </a:cubicBezTo>
                  <a:cubicBezTo>
                    <a:pt x="134" y="5971"/>
                    <a:pt x="34" y="6438"/>
                    <a:pt x="34" y="6872"/>
                  </a:cubicBezTo>
                  <a:cubicBezTo>
                    <a:pt x="1" y="7339"/>
                    <a:pt x="67" y="7806"/>
                    <a:pt x="201" y="8240"/>
                  </a:cubicBezTo>
                  <a:cubicBezTo>
                    <a:pt x="301" y="8740"/>
                    <a:pt x="534" y="9174"/>
                    <a:pt x="835" y="9574"/>
                  </a:cubicBezTo>
                  <a:lnTo>
                    <a:pt x="1068" y="9574"/>
                  </a:lnTo>
                  <a:cubicBezTo>
                    <a:pt x="1402" y="9240"/>
                    <a:pt x="1669" y="8840"/>
                    <a:pt x="1902" y="8406"/>
                  </a:cubicBezTo>
                  <a:cubicBezTo>
                    <a:pt x="2102" y="8039"/>
                    <a:pt x="2269" y="7673"/>
                    <a:pt x="2402" y="7272"/>
                  </a:cubicBezTo>
                  <a:cubicBezTo>
                    <a:pt x="2469" y="7105"/>
                    <a:pt x="2536" y="6905"/>
                    <a:pt x="2569" y="6705"/>
                  </a:cubicBezTo>
                  <a:cubicBezTo>
                    <a:pt x="2603" y="6505"/>
                    <a:pt x="2636" y="6305"/>
                    <a:pt x="2636" y="6105"/>
                  </a:cubicBezTo>
                  <a:cubicBezTo>
                    <a:pt x="2636" y="5704"/>
                    <a:pt x="2669" y="5304"/>
                    <a:pt x="2736" y="4904"/>
                  </a:cubicBezTo>
                  <a:cubicBezTo>
                    <a:pt x="2803" y="4504"/>
                    <a:pt x="2903" y="4103"/>
                    <a:pt x="2969" y="3736"/>
                  </a:cubicBezTo>
                  <a:cubicBezTo>
                    <a:pt x="3070" y="3336"/>
                    <a:pt x="3170" y="2936"/>
                    <a:pt x="3270" y="2536"/>
                  </a:cubicBezTo>
                  <a:cubicBezTo>
                    <a:pt x="3470" y="1702"/>
                    <a:pt x="3737" y="934"/>
                    <a:pt x="4004" y="100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748040" y="1636450"/>
              <a:ext cx="88015" cy="96493"/>
            </a:xfrm>
            <a:custGeom>
              <a:avLst/>
              <a:gdLst/>
              <a:ahLst/>
              <a:cxnLst/>
              <a:rect l="l" t="t" r="r" b="b"/>
              <a:pathLst>
                <a:path w="4838" h="5304" extrusionOk="0">
                  <a:moveTo>
                    <a:pt x="4704" y="0"/>
                  </a:moveTo>
                  <a:cubicBezTo>
                    <a:pt x="4137" y="234"/>
                    <a:pt x="3603" y="500"/>
                    <a:pt x="3070" y="801"/>
                  </a:cubicBezTo>
                  <a:cubicBezTo>
                    <a:pt x="2836" y="967"/>
                    <a:pt x="2569" y="1134"/>
                    <a:pt x="2336" y="1301"/>
                  </a:cubicBezTo>
                  <a:cubicBezTo>
                    <a:pt x="2069" y="1468"/>
                    <a:pt x="1836" y="1668"/>
                    <a:pt x="1602" y="1835"/>
                  </a:cubicBezTo>
                  <a:cubicBezTo>
                    <a:pt x="1369" y="2035"/>
                    <a:pt x="1102" y="2202"/>
                    <a:pt x="868" y="2402"/>
                  </a:cubicBezTo>
                  <a:cubicBezTo>
                    <a:pt x="635" y="2569"/>
                    <a:pt x="435" y="2802"/>
                    <a:pt x="301" y="3102"/>
                  </a:cubicBezTo>
                  <a:cubicBezTo>
                    <a:pt x="34" y="3769"/>
                    <a:pt x="1" y="4503"/>
                    <a:pt x="234" y="5170"/>
                  </a:cubicBezTo>
                  <a:lnTo>
                    <a:pt x="435" y="5304"/>
                  </a:lnTo>
                  <a:cubicBezTo>
                    <a:pt x="801" y="5237"/>
                    <a:pt x="1168" y="5137"/>
                    <a:pt x="1502" y="5004"/>
                  </a:cubicBezTo>
                  <a:cubicBezTo>
                    <a:pt x="1769" y="4870"/>
                    <a:pt x="2036" y="4703"/>
                    <a:pt x="2269" y="4537"/>
                  </a:cubicBezTo>
                  <a:cubicBezTo>
                    <a:pt x="2469" y="4370"/>
                    <a:pt x="2636" y="4136"/>
                    <a:pt x="2736" y="3869"/>
                  </a:cubicBezTo>
                  <a:cubicBezTo>
                    <a:pt x="2836" y="3603"/>
                    <a:pt x="2936" y="3369"/>
                    <a:pt x="3070" y="3102"/>
                  </a:cubicBezTo>
                  <a:cubicBezTo>
                    <a:pt x="3203" y="2869"/>
                    <a:pt x="3370" y="2635"/>
                    <a:pt x="3503" y="2402"/>
                  </a:cubicBezTo>
                  <a:cubicBezTo>
                    <a:pt x="3637" y="2168"/>
                    <a:pt x="3770" y="1901"/>
                    <a:pt x="3904" y="1668"/>
                  </a:cubicBezTo>
                  <a:cubicBezTo>
                    <a:pt x="4204" y="1168"/>
                    <a:pt x="4504" y="701"/>
                    <a:pt x="4838" y="200"/>
                  </a:cubicBezTo>
                  <a:lnTo>
                    <a:pt x="4704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842113" y="1885851"/>
              <a:ext cx="61309" cy="211215"/>
            </a:xfrm>
            <a:custGeom>
              <a:avLst/>
              <a:gdLst/>
              <a:ahLst/>
              <a:cxnLst/>
              <a:rect l="l" t="t" r="r" b="b"/>
              <a:pathLst>
                <a:path w="3370" h="11610" extrusionOk="0">
                  <a:moveTo>
                    <a:pt x="267" y="1"/>
                  </a:moveTo>
                  <a:lnTo>
                    <a:pt x="34" y="34"/>
                  </a:lnTo>
                  <a:cubicBezTo>
                    <a:pt x="0" y="1068"/>
                    <a:pt x="0" y="2069"/>
                    <a:pt x="67" y="3070"/>
                  </a:cubicBezTo>
                  <a:cubicBezTo>
                    <a:pt x="100" y="3570"/>
                    <a:pt x="134" y="4104"/>
                    <a:pt x="167" y="4604"/>
                  </a:cubicBezTo>
                  <a:cubicBezTo>
                    <a:pt x="200" y="5105"/>
                    <a:pt x="300" y="5605"/>
                    <a:pt x="367" y="6105"/>
                  </a:cubicBezTo>
                  <a:cubicBezTo>
                    <a:pt x="434" y="6606"/>
                    <a:pt x="467" y="7106"/>
                    <a:pt x="534" y="7640"/>
                  </a:cubicBezTo>
                  <a:cubicBezTo>
                    <a:pt x="601" y="8140"/>
                    <a:pt x="734" y="8640"/>
                    <a:pt x="934" y="9107"/>
                  </a:cubicBezTo>
                  <a:cubicBezTo>
                    <a:pt x="1168" y="9574"/>
                    <a:pt x="1435" y="10008"/>
                    <a:pt x="1735" y="10442"/>
                  </a:cubicBezTo>
                  <a:cubicBezTo>
                    <a:pt x="2068" y="10875"/>
                    <a:pt x="2469" y="11276"/>
                    <a:pt x="2902" y="11609"/>
                  </a:cubicBezTo>
                  <a:lnTo>
                    <a:pt x="3136" y="11542"/>
                  </a:lnTo>
                  <a:cubicBezTo>
                    <a:pt x="3303" y="11009"/>
                    <a:pt x="3369" y="10442"/>
                    <a:pt x="3369" y="9908"/>
                  </a:cubicBezTo>
                  <a:cubicBezTo>
                    <a:pt x="3369" y="9408"/>
                    <a:pt x="3336" y="8907"/>
                    <a:pt x="3269" y="8407"/>
                  </a:cubicBezTo>
                  <a:cubicBezTo>
                    <a:pt x="3203" y="7907"/>
                    <a:pt x="3036" y="7440"/>
                    <a:pt x="2836" y="7006"/>
                  </a:cubicBezTo>
                  <a:cubicBezTo>
                    <a:pt x="2635" y="6539"/>
                    <a:pt x="2435" y="6105"/>
                    <a:pt x="2235" y="5638"/>
                  </a:cubicBezTo>
                  <a:cubicBezTo>
                    <a:pt x="2068" y="5171"/>
                    <a:pt x="1902" y="4704"/>
                    <a:pt x="1735" y="4237"/>
                  </a:cubicBezTo>
                  <a:cubicBezTo>
                    <a:pt x="1601" y="3770"/>
                    <a:pt x="1401" y="3303"/>
                    <a:pt x="1234" y="2836"/>
                  </a:cubicBezTo>
                  <a:cubicBezTo>
                    <a:pt x="901" y="1902"/>
                    <a:pt x="601" y="968"/>
                    <a:pt x="26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812369" y="1641908"/>
              <a:ext cx="49174" cy="244580"/>
            </a:xfrm>
            <a:custGeom>
              <a:avLst/>
              <a:gdLst/>
              <a:ahLst/>
              <a:cxnLst/>
              <a:rect l="l" t="t" r="r" b="b"/>
              <a:pathLst>
                <a:path w="2703" h="13444" extrusionOk="0">
                  <a:moveTo>
                    <a:pt x="2169" y="0"/>
                  </a:moveTo>
                  <a:cubicBezTo>
                    <a:pt x="1669" y="1068"/>
                    <a:pt x="1268" y="2135"/>
                    <a:pt x="1001" y="3269"/>
                  </a:cubicBezTo>
                  <a:cubicBezTo>
                    <a:pt x="868" y="3836"/>
                    <a:pt x="768" y="4403"/>
                    <a:pt x="635" y="4970"/>
                  </a:cubicBezTo>
                  <a:cubicBezTo>
                    <a:pt x="534" y="5538"/>
                    <a:pt x="468" y="6105"/>
                    <a:pt x="401" y="6672"/>
                  </a:cubicBezTo>
                  <a:cubicBezTo>
                    <a:pt x="301" y="7839"/>
                    <a:pt x="1" y="9007"/>
                    <a:pt x="234" y="10141"/>
                  </a:cubicBezTo>
                  <a:cubicBezTo>
                    <a:pt x="434" y="11342"/>
                    <a:pt x="935" y="12476"/>
                    <a:pt x="1669" y="13443"/>
                  </a:cubicBezTo>
                  <a:lnTo>
                    <a:pt x="1902" y="13410"/>
                  </a:lnTo>
                  <a:cubicBezTo>
                    <a:pt x="2169" y="12843"/>
                    <a:pt x="2336" y="12276"/>
                    <a:pt x="2436" y="11675"/>
                  </a:cubicBezTo>
                  <a:cubicBezTo>
                    <a:pt x="2569" y="11108"/>
                    <a:pt x="2636" y="10574"/>
                    <a:pt x="2669" y="10007"/>
                  </a:cubicBezTo>
                  <a:cubicBezTo>
                    <a:pt x="2703" y="9440"/>
                    <a:pt x="2669" y="8907"/>
                    <a:pt x="2569" y="8373"/>
                  </a:cubicBezTo>
                  <a:cubicBezTo>
                    <a:pt x="2469" y="7839"/>
                    <a:pt x="2402" y="7272"/>
                    <a:pt x="2336" y="6738"/>
                  </a:cubicBezTo>
                  <a:cubicBezTo>
                    <a:pt x="2302" y="6205"/>
                    <a:pt x="2269" y="5638"/>
                    <a:pt x="2269" y="5071"/>
                  </a:cubicBezTo>
                  <a:cubicBezTo>
                    <a:pt x="2236" y="4503"/>
                    <a:pt x="2202" y="3970"/>
                    <a:pt x="2202" y="3403"/>
                  </a:cubicBezTo>
                  <a:cubicBezTo>
                    <a:pt x="2202" y="2269"/>
                    <a:pt x="2269" y="1168"/>
                    <a:pt x="2402" y="67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4074541" y="1907100"/>
              <a:ext cx="46737" cy="144448"/>
            </a:xfrm>
            <a:custGeom>
              <a:avLst/>
              <a:gdLst/>
              <a:ahLst/>
              <a:cxnLst/>
              <a:rect l="l" t="t" r="r" b="b"/>
              <a:pathLst>
                <a:path w="2569" h="7940" extrusionOk="0">
                  <a:moveTo>
                    <a:pt x="734" y="0"/>
                  </a:moveTo>
                  <a:lnTo>
                    <a:pt x="500" y="34"/>
                  </a:lnTo>
                  <a:lnTo>
                    <a:pt x="200" y="4037"/>
                  </a:lnTo>
                  <a:cubicBezTo>
                    <a:pt x="167" y="4370"/>
                    <a:pt x="133" y="4704"/>
                    <a:pt x="67" y="5037"/>
                  </a:cubicBezTo>
                  <a:cubicBezTo>
                    <a:pt x="0" y="5338"/>
                    <a:pt x="0" y="5671"/>
                    <a:pt x="100" y="6005"/>
                  </a:cubicBezTo>
                  <a:cubicBezTo>
                    <a:pt x="167" y="6338"/>
                    <a:pt x="300" y="6672"/>
                    <a:pt x="467" y="6972"/>
                  </a:cubicBezTo>
                  <a:cubicBezTo>
                    <a:pt x="667" y="7339"/>
                    <a:pt x="934" y="7673"/>
                    <a:pt x="1234" y="7939"/>
                  </a:cubicBezTo>
                  <a:lnTo>
                    <a:pt x="1468" y="7939"/>
                  </a:lnTo>
                  <a:cubicBezTo>
                    <a:pt x="1768" y="7639"/>
                    <a:pt x="2001" y="7306"/>
                    <a:pt x="2202" y="6939"/>
                  </a:cubicBezTo>
                  <a:cubicBezTo>
                    <a:pt x="2335" y="6605"/>
                    <a:pt x="2435" y="6272"/>
                    <a:pt x="2502" y="5905"/>
                  </a:cubicBezTo>
                  <a:cubicBezTo>
                    <a:pt x="2569" y="5571"/>
                    <a:pt x="2535" y="5204"/>
                    <a:pt x="2435" y="4871"/>
                  </a:cubicBezTo>
                  <a:cubicBezTo>
                    <a:pt x="2335" y="4537"/>
                    <a:pt x="2202" y="4203"/>
                    <a:pt x="2135" y="3870"/>
                  </a:cubicBezTo>
                  <a:cubicBezTo>
                    <a:pt x="2068" y="3536"/>
                    <a:pt x="1968" y="3203"/>
                    <a:pt x="1868" y="2869"/>
                  </a:cubicBezTo>
                  <a:cubicBezTo>
                    <a:pt x="1768" y="2536"/>
                    <a:pt x="1668" y="2235"/>
                    <a:pt x="1568" y="1902"/>
                  </a:cubicBezTo>
                  <a:cubicBezTo>
                    <a:pt x="1301" y="1235"/>
                    <a:pt x="1034" y="601"/>
                    <a:pt x="7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4003535" y="1734744"/>
              <a:ext cx="92855" cy="172974"/>
            </a:xfrm>
            <a:custGeom>
              <a:avLst/>
              <a:gdLst/>
              <a:ahLst/>
              <a:cxnLst/>
              <a:rect l="l" t="t" r="r" b="b"/>
              <a:pathLst>
                <a:path w="5104" h="9508" extrusionOk="0">
                  <a:moveTo>
                    <a:pt x="200" y="1"/>
                  </a:moveTo>
                  <a:lnTo>
                    <a:pt x="0" y="134"/>
                  </a:lnTo>
                  <a:cubicBezTo>
                    <a:pt x="434" y="935"/>
                    <a:pt x="834" y="1702"/>
                    <a:pt x="1168" y="2503"/>
                  </a:cubicBezTo>
                  <a:cubicBezTo>
                    <a:pt x="1335" y="2903"/>
                    <a:pt x="1501" y="3303"/>
                    <a:pt x="1635" y="3704"/>
                  </a:cubicBezTo>
                  <a:cubicBezTo>
                    <a:pt x="1768" y="4070"/>
                    <a:pt x="1935" y="4471"/>
                    <a:pt x="2035" y="4871"/>
                  </a:cubicBezTo>
                  <a:cubicBezTo>
                    <a:pt x="2168" y="5305"/>
                    <a:pt x="2269" y="5705"/>
                    <a:pt x="2302" y="6139"/>
                  </a:cubicBezTo>
                  <a:cubicBezTo>
                    <a:pt x="2402" y="6539"/>
                    <a:pt x="2535" y="6939"/>
                    <a:pt x="2702" y="7306"/>
                  </a:cubicBezTo>
                  <a:cubicBezTo>
                    <a:pt x="2902" y="7706"/>
                    <a:pt x="3136" y="8073"/>
                    <a:pt x="3403" y="8440"/>
                  </a:cubicBezTo>
                  <a:cubicBezTo>
                    <a:pt x="3703" y="8841"/>
                    <a:pt x="4036" y="9207"/>
                    <a:pt x="4403" y="9508"/>
                  </a:cubicBezTo>
                  <a:lnTo>
                    <a:pt x="4637" y="9474"/>
                  </a:lnTo>
                  <a:cubicBezTo>
                    <a:pt x="4870" y="9007"/>
                    <a:pt x="5004" y="8507"/>
                    <a:pt x="5071" y="8007"/>
                  </a:cubicBezTo>
                  <a:cubicBezTo>
                    <a:pt x="5104" y="7540"/>
                    <a:pt x="5104" y="7039"/>
                    <a:pt x="5037" y="6572"/>
                  </a:cubicBezTo>
                  <a:cubicBezTo>
                    <a:pt x="4970" y="6139"/>
                    <a:pt x="4804" y="5672"/>
                    <a:pt x="4570" y="5271"/>
                  </a:cubicBezTo>
                  <a:lnTo>
                    <a:pt x="3803" y="4104"/>
                  </a:lnTo>
                  <a:cubicBezTo>
                    <a:pt x="3569" y="3670"/>
                    <a:pt x="3303" y="3303"/>
                    <a:pt x="3036" y="2936"/>
                  </a:cubicBezTo>
                  <a:cubicBezTo>
                    <a:pt x="2769" y="2569"/>
                    <a:pt x="2502" y="2202"/>
                    <a:pt x="2168" y="1869"/>
                  </a:cubicBezTo>
                  <a:cubicBezTo>
                    <a:pt x="1568" y="1168"/>
                    <a:pt x="934" y="568"/>
                    <a:pt x="20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2" name="Google Shape;6172;p62"/>
            <p:cNvSpPr/>
            <p:nvPr/>
          </p:nvSpPr>
          <p:spPr>
            <a:xfrm>
              <a:off x="3883374" y="1632193"/>
              <a:ext cx="109246" cy="87397"/>
            </a:xfrm>
            <a:custGeom>
              <a:avLst/>
              <a:gdLst/>
              <a:ahLst/>
              <a:cxnLst/>
              <a:rect l="l" t="t" r="r" b="b"/>
              <a:pathLst>
                <a:path w="6005" h="4804" extrusionOk="0">
                  <a:moveTo>
                    <a:pt x="101" y="1"/>
                  </a:moveTo>
                  <a:lnTo>
                    <a:pt x="1" y="234"/>
                  </a:lnTo>
                  <a:cubicBezTo>
                    <a:pt x="468" y="634"/>
                    <a:pt x="935" y="1101"/>
                    <a:pt x="1335" y="1535"/>
                  </a:cubicBezTo>
                  <a:cubicBezTo>
                    <a:pt x="1568" y="1735"/>
                    <a:pt x="1768" y="1969"/>
                    <a:pt x="1969" y="2202"/>
                  </a:cubicBezTo>
                  <a:cubicBezTo>
                    <a:pt x="2169" y="2436"/>
                    <a:pt x="2402" y="2636"/>
                    <a:pt x="2569" y="2869"/>
                  </a:cubicBezTo>
                  <a:cubicBezTo>
                    <a:pt x="2769" y="3103"/>
                    <a:pt x="2936" y="3370"/>
                    <a:pt x="3103" y="3636"/>
                  </a:cubicBezTo>
                  <a:cubicBezTo>
                    <a:pt x="3236" y="3870"/>
                    <a:pt x="3470" y="4070"/>
                    <a:pt x="3737" y="4237"/>
                  </a:cubicBezTo>
                  <a:cubicBezTo>
                    <a:pt x="4003" y="4404"/>
                    <a:pt x="4304" y="4504"/>
                    <a:pt x="4604" y="4604"/>
                  </a:cubicBezTo>
                  <a:cubicBezTo>
                    <a:pt x="4971" y="4737"/>
                    <a:pt x="5371" y="4804"/>
                    <a:pt x="5738" y="4804"/>
                  </a:cubicBezTo>
                  <a:lnTo>
                    <a:pt x="5938" y="4637"/>
                  </a:lnTo>
                  <a:cubicBezTo>
                    <a:pt x="6005" y="3903"/>
                    <a:pt x="5838" y="3136"/>
                    <a:pt x="5404" y="2502"/>
                  </a:cubicBezTo>
                  <a:cubicBezTo>
                    <a:pt x="5238" y="2202"/>
                    <a:pt x="4971" y="2002"/>
                    <a:pt x="4671" y="1835"/>
                  </a:cubicBezTo>
                  <a:cubicBezTo>
                    <a:pt x="4404" y="1668"/>
                    <a:pt x="4070" y="1535"/>
                    <a:pt x="3803" y="1368"/>
                  </a:cubicBezTo>
                  <a:cubicBezTo>
                    <a:pt x="3503" y="1201"/>
                    <a:pt x="3203" y="1068"/>
                    <a:pt x="2903" y="901"/>
                  </a:cubicBezTo>
                  <a:cubicBezTo>
                    <a:pt x="2636" y="768"/>
                    <a:pt x="2302" y="634"/>
                    <a:pt x="2002" y="534"/>
                  </a:cubicBezTo>
                  <a:cubicBezTo>
                    <a:pt x="1402" y="267"/>
                    <a:pt x="768" y="101"/>
                    <a:pt x="1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3" name="Google Shape;6173;p62"/>
            <p:cNvSpPr/>
            <p:nvPr/>
          </p:nvSpPr>
          <p:spPr>
            <a:xfrm>
              <a:off x="3868802" y="1226809"/>
              <a:ext cx="335615" cy="335015"/>
            </a:xfrm>
            <a:custGeom>
              <a:avLst/>
              <a:gdLst/>
              <a:ahLst/>
              <a:cxnLst/>
              <a:rect l="l" t="t" r="r" b="b"/>
              <a:pathLst>
                <a:path w="18448" h="18415" extrusionOk="0">
                  <a:moveTo>
                    <a:pt x="16613" y="1"/>
                  </a:moveTo>
                  <a:cubicBezTo>
                    <a:pt x="16012" y="68"/>
                    <a:pt x="15412" y="68"/>
                    <a:pt x="14812" y="168"/>
                  </a:cubicBezTo>
                  <a:cubicBezTo>
                    <a:pt x="14211" y="268"/>
                    <a:pt x="13611" y="401"/>
                    <a:pt x="13044" y="535"/>
                  </a:cubicBezTo>
                  <a:cubicBezTo>
                    <a:pt x="12743" y="635"/>
                    <a:pt x="12443" y="701"/>
                    <a:pt x="12143" y="801"/>
                  </a:cubicBezTo>
                  <a:lnTo>
                    <a:pt x="11276" y="1102"/>
                  </a:lnTo>
                  <a:cubicBezTo>
                    <a:pt x="11142" y="1168"/>
                    <a:pt x="11009" y="1235"/>
                    <a:pt x="10875" y="1302"/>
                  </a:cubicBezTo>
                  <a:lnTo>
                    <a:pt x="10442" y="1469"/>
                  </a:lnTo>
                  <a:cubicBezTo>
                    <a:pt x="10175" y="1602"/>
                    <a:pt x="9908" y="1735"/>
                    <a:pt x="9608" y="1902"/>
                  </a:cubicBezTo>
                  <a:cubicBezTo>
                    <a:pt x="9107" y="2202"/>
                    <a:pt x="8574" y="2569"/>
                    <a:pt x="8107" y="2936"/>
                  </a:cubicBezTo>
                  <a:cubicBezTo>
                    <a:pt x="7606" y="3303"/>
                    <a:pt x="7139" y="3704"/>
                    <a:pt x="6706" y="4137"/>
                  </a:cubicBezTo>
                  <a:cubicBezTo>
                    <a:pt x="6239" y="4538"/>
                    <a:pt x="5805" y="4971"/>
                    <a:pt x="5405" y="5438"/>
                  </a:cubicBezTo>
                  <a:cubicBezTo>
                    <a:pt x="4571" y="6305"/>
                    <a:pt x="3804" y="7273"/>
                    <a:pt x="3170" y="8274"/>
                  </a:cubicBezTo>
                  <a:cubicBezTo>
                    <a:pt x="2503" y="9308"/>
                    <a:pt x="1969" y="10375"/>
                    <a:pt x="1502" y="11476"/>
                  </a:cubicBezTo>
                  <a:cubicBezTo>
                    <a:pt x="1035" y="12577"/>
                    <a:pt x="701" y="13711"/>
                    <a:pt x="435" y="14878"/>
                  </a:cubicBezTo>
                  <a:cubicBezTo>
                    <a:pt x="168" y="16012"/>
                    <a:pt x="1" y="17213"/>
                    <a:pt x="1" y="18381"/>
                  </a:cubicBezTo>
                  <a:lnTo>
                    <a:pt x="268" y="18414"/>
                  </a:lnTo>
                  <a:cubicBezTo>
                    <a:pt x="668" y="16179"/>
                    <a:pt x="1469" y="14011"/>
                    <a:pt x="2603" y="12043"/>
                  </a:cubicBezTo>
                  <a:cubicBezTo>
                    <a:pt x="3137" y="11042"/>
                    <a:pt x="3770" y="10108"/>
                    <a:pt x="4471" y="9241"/>
                  </a:cubicBezTo>
                  <a:cubicBezTo>
                    <a:pt x="5171" y="8374"/>
                    <a:pt x="5939" y="7573"/>
                    <a:pt x="6772" y="6839"/>
                  </a:cubicBezTo>
                  <a:cubicBezTo>
                    <a:pt x="7573" y="6105"/>
                    <a:pt x="8474" y="5472"/>
                    <a:pt x="9441" y="4938"/>
                  </a:cubicBezTo>
                  <a:cubicBezTo>
                    <a:pt x="9908" y="4638"/>
                    <a:pt x="10408" y="4404"/>
                    <a:pt x="10875" y="4104"/>
                  </a:cubicBezTo>
                  <a:lnTo>
                    <a:pt x="11576" y="3704"/>
                  </a:lnTo>
                  <a:cubicBezTo>
                    <a:pt x="11809" y="3570"/>
                    <a:pt x="12043" y="3437"/>
                    <a:pt x="12310" y="3303"/>
                  </a:cubicBezTo>
                  <a:lnTo>
                    <a:pt x="13044" y="2936"/>
                  </a:lnTo>
                  <a:cubicBezTo>
                    <a:pt x="13277" y="2803"/>
                    <a:pt x="13544" y="2669"/>
                    <a:pt x="13777" y="2536"/>
                  </a:cubicBezTo>
                  <a:cubicBezTo>
                    <a:pt x="14278" y="2269"/>
                    <a:pt x="14778" y="2069"/>
                    <a:pt x="15279" y="1802"/>
                  </a:cubicBezTo>
                  <a:cubicBezTo>
                    <a:pt x="15545" y="1702"/>
                    <a:pt x="15812" y="1569"/>
                    <a:pt x="16079" y="1469"/>
                  </a:cubicBezTo>
                  <a:lnTo>
                    <a:pt x="16846" y="1102"/>
                  </a:lnTo>
                  <a:cubicBezTo>
                    <a:pt x="17380" y="835"/>
                    <a:pt x="17914" y="635"/>
                    <a:pt x="18447" y="334"/>
                  </a:cubicBezTo>
                  <a:lnTo>
                    <a:pt x="18414" y="101"/>
                  </a:lnTo>
                  <a:cubicBezTo>
                    <a:pt x="17814" y="34"/>
                    <a:pt x="17213" y="1"/>
                    <a:pt x="1661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3581779" y="1156186"/>
              <a:ext cx="126238" cy="80356"/>
            </a:xfrm>
            <a:custGeom>
              <a:avLst/>
              <a:gdLst/>
              <a:ahLst/>
              <a:cxnLst/>
              <a:rect l="l" t="t" r="r" b="b"/>
              <a:pathLst>
                <a:path w="6939" h="4417" extrusionOk="0">
                  <a:moveTo>
                    <a:pt x="1576" y="1"/>
                  </a:moveTo>
                  <a:cubicBezTo>
                    <a:pt x="1484" y="1"/>
                    <a:pt x="1393" y="5"/>
                    <a:pt x="1301" y="13"/>
                  </a:cubicBezTo>
                  <a:cubicBezTo>
                    <a:pt x="867" y="13"/>
                    <a:pt x="467" y="114"/>
                    <a:pt x="100" y="314"/>
                  </a:cubicBezTo>
                  <a:lnTo>
                    <a:pt x="0" y="547"/>
                  </a:lnTo>
                  <a:cubicBezTo>
                    <a:pt x="167" y="914"/>
                    <a:pt x="367" y="1248"/>
                    <a:pt x="634" y="1581"/>
                  </a:cubicBezTo>
                  <a:cubicBezTo>
                    <a:pt x="834" y="1848"/>
                    <a:pt x="1067" y="2082"/>
                    <a:pt x="1334" y="2282"/>
                  </a:cubicBezTo>
                  <a:cubicBezTo>
                    <a:pt x="1601" y="2482"/>
                    <a:pt x="1868" y="2615"/>
                    <a:pt x="2168" y="2715"/>
                  </a:cubicBezTo>
                  <a:cubicBezTo>
                    <a:pt x="2502" y="2782"/>
                    <a:pt x="2802" y="2849"/>
                    <a:pt x="3136" y="2949"/>
                  </a:cubicBezTo>
                  <a:cubicBezTo>
                    <a:pt x="3436" y="3049"/>
                    <a:pt x="3736" y="3182"/>
                    <a:pt x="4036" y="3282"/>
                  </a:cubicBezTo>
                  <a:cubicBezTo>
                    <a:pt x="4336" y="3416"/>
                    <a:pt x="4637" y="3516"/>
                    <a:pt x="4937" y="3649"/>
                  </a:cubicBezTo>
                  <a:cubicBezTo>
                    <a:pt x="5537" y="3883"/>
                    <a:pt x="6138" y="4150"/>
                    <a:pt x="6772" y="4417"/>
                  </a:cubicBezTo>
                  <a:lnTo>
                    <a:pt x="6938" y="4216"/>
                  </a:lnTo>
                  <a:cubicBezTo>
                    <a:pt x="6538" y="3649"/>
                    <a:pt x="6104" y="3116"/>
                    <a:pt x="5637" y="2615"/>
                  </a:cubicBezTo>
                  <a:cubicBezTo>
                    <a:pt x="5371" y="2382"/>
                    <a:pt x="5137" y="2148"/>
                    <a:pt x="4870" y="1915"/>
                  </a:cubicBezTo>
                  <a:cubicBezTo>
                    <a:pt x="4637" y="1681"/>
                    <a:pt x="4370" y="1481"/>
                    <a:pt x="4070" y="1248"/>
                  </a:cubicBezTo>
                  <a:cubicBezTo>
                    <a:pt x="3803" y="1048"/>
                    <a:pt x="3569" y="781"/>
                    <a:pt x="3302" y="581"/>
                  </a:cubicBezTo>
                  <a:cubicBezTo>
                    <a:pt x="3036" y="347"/>
                    <a:pt x="2702" y="180"/>
                    <a:pt x="2368" y="114"/>
                  </a:cubicBezTo>
                  <a:cubicBezTo>
                    <a:pt x="2118" y="39"/>
                    <a:pt x="1849" y="1"/>
                    <a:pt x="1576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3704960" y="1232285"/>
              <a:ext cx="111065" cy="147468"/>
            </a:xfrm>
            <a:custGeom>
              <a:avLst/>
              <a:gdLst/>
              <a:ahLst/>
              <a:cxnLst/>
              <a:rect l="l" t="t" r="r" b="b"/>
              <a:pathLst>
                <a:path w="6105" h="8106" extrusionOk="0">
                  <a:moveTo>
                    <a:pt x="167" y="0"/>
                  </a:moveTo>
                  <a:lnTo>
                    <a:pt x="1" y="200"/>
                  </a:lnTo>
                  <a:cubicBezTo>
                    <a:pt x="101" y="667"/>
                    <a:pt x="267" y="1134"/>
                    <a:pt x="468" y="1568"/>
                  </a:cubicBezTo>
                  <a:cubicBezTo>
                    <a:pt x="634" y="1935"/>
                    <a:pt x="834" y="2302"/>
                    <a:pt x="1068" y="2635"/>
                  </a:cubicBezTo>
                  <a:cubicBezTo>
                    <a:pt x="1168" y="2802"/>
                    <a:pt x="1301" y="2969"/>
                    <a:pt x="1435" y="3102"/>
                  </a:cubicBezTo>
                  <a:cubicBezTo>
                    <a:pt x="1568" y="3236"/>
                    <a:pt x="1702" y="3403"/>
                    <a:pt x="1835" y="3503"/>
                  </a:cubicBezTo>
                  <a:cubicBezTo>
                    <a:pt x="2169" y="3770"/>
                    <a:pt x="2469" y="4003"/>
                    <a:pt x="2736" y="4303"/>
                  </a:cubicBezTo>
                  <a:cubicBezTo>
                    <a:pt x="3036" y="4570"/>
                    <a:pt x="3303" y="4870"/>
                    <a:pt x="3570" y="5171"/>
                  </a:cubicBezTo>
                  <a:cubicBezTo>
                    <a:pt x="3870" y="5471"/>
                    <a:pt x="4137" y="5771"/>
                    <a:pt x="4370" y="6105"/>
                  </a:cubicBezTo>
                  <a:cubicBezTo>
                    <a:pt x="4904" y="6738"/>
                    <a:pt x="5404" y="7405"/>
                    <a:pt x="5871" y="8106"/>
                  </a:cubicBezTo>
                  <a:lnTo>
                    <a:pt x="6105" y="8006"/>
                  </a:lnTo>
                  <a:cubicBezTo>
                    <a:pt x="5971" y="7139"/>
                    <a:pt x="5738" y="6305"/>
                    <a:pt x="5438" y="5504"/>
                  </a:cubicBezTo>
                  <a:cubicBezTo>
                    <a:pt x="5271" y="5070"/>
                    <a:pt x="5104" y="4670"/>
                    <a:pt x="4937" y="4270"/>
                  </a:cubicBezTo>
                  <a:cubicBezTo>
                    <a:pt x="4737" y="3903"/>
                    <a:pt x="4537" y="3503"/>
                    <a:pt x="4304" y="3102"/>
                  </a:cubicBezTo>
                  <a:cubicBezTo>
                    <a:pt x="4103" y="2735"/>
                    <a:pt x="3903" y="2335"/>
                    <a:pt x="3670" y="1935"/>
                  </a:cubicBezTo>
                  <a:cubicBezTo>
                    <a:pt x="3470" y="1568"/>
                    <a:pt x="3169" y="1234"/>
                    <a:pt x="2803" y="967"/>
                  </a:cubicBezTo>
                  <a:cubicBezTo>
                    <a:pt x="2436" y="701"/>
                    <a:pt x="2035" y="467"/>
                    <a:pt x="1602" y="300"/>
                  </a:cubicBezTo>
                  <a:cubicBezTo>
                    <a:pt x="1135" y="100"/>
                    <a:pt x="668" y="33"/>
                    <a:pt x="1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3806310" y="1377916"/>
              <a:ext cx="49174" cy="178432"/>
            </a:xfrm>
            <a:custGeom>
              <a:avLst/>
              <a:gdLst/>
              <a:ahLst/>
              <a:cxnLst/>
              <a:rect l="l" t="t" r="r" b="b"/>
              <a:pathLst>
                <a:path w="2703" h="9808" extrusionOk="0">
                  <a:moveTo>
                    <a:pt x="534" y="1"/>
                  </a:moveTo>
                  <a:lnTo>
                    <a:pt x="300" y="101"/>
                  </a:lnTo>
                  <a:cubicBezTo>
                    <a:pt x="167" y="568"/>
                    <a:pt x="67" y="1035"/>
                    <a:pt x="34" y="1502"/>
                  </a:cubicBezTo>
                  <a:cubicBezTo>
                    <a:pt x="0" y="1902"/>
                    <a:pt x="0" y="2336"/>
                    <a:pt x="34" y="2736"/>
                  </a:cubicBezTo>
                  <a:cubicBezTo>
                    <a:pt x="67" y="3136"/>
                    <a:pt x="167" y="3537"/>
                    <a:pt x="334" y="3870"/>
                  </a:cubicBezTo>
                  <a:cubicBezTo>
                    <a:pt x="501" y="4237"/>
                    <a:pt x="634" y="4638"/>
                    <a:pt x="734" y="5004"/>
                  </a:cubicBezTo>
                  <a:cubicBezTo>
                    <a:pt x="867" y="5405"/>
                    <a:pt x="968" y="5772"/>
                    <a:pt x="1068" y="6172"/>
                  </a:cubicBezTo>
                  <a:cubicBezTo>
                    <a:pt x="1134" y="6572"/>
                    <a:pt x="1234" y="6973"/>
                    <a:pt x="1334" y="7373"/>
                  </a:cubicBezTo>
                  <a:cubicBezTo>
                    <a:pt x="1501" y="8173"/>
                    <a:pt x="1635" y="9007"/>
                    <a:pt x="1735" y="9808"/>
                  </a:cubicBezTo>
                  <a:lnTo>
                    <a:pt x="1968" y="9808"/>
                  </a:lnTo>
                  <a:cubicBezTo>
                    <a:pt x="2268" y="9007"/>
                    <a:pt x="2435" y="8173"/>
                    <a:pt x="2569" y="7306"/>
                  </a:cubicBezTo>
                  <a:cubicBezTo>
                    <a:pt x="2602" y="6906"/>
                    <a:pt x="2635" y="6439"/>
                    <a:pt x="2669" y="6005"/>
                  </a:cubicBezTo>
                  <a:cubicBezTo>
                    <a:pt x="2702" y="5572"/>
                    <a:pt x="2669" y="5138"/>
                    <a:pt x="2669" y="4704"/>
                  </a:cubicBezTo>
                  <a:lnTo>
                    <a:pt x="2669" y="3370"/>
                  </a:lnTo>
                  <a:cubicBezTo>
                    <a:pt x="2669" y="2936"/>
                    <a:pt x="2569" y="2503"/>
                    <a:pt x="2369" y="2102"/>
                  </a:cubicBezTo>
                  <a:cubicBezTo>
                    <a:pt x="2002" y="1235"/>
                    <a:pt x="1368" y="501"/>
                    <a:pt x="5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4214714" y="1766308"/>
              <a:ext cx="88015" cy="177213"/>
            </a:xfrm>
            <a:custGeom>
              <a:avLst/>
              <a:gdLst/>
              <a:ahLst/>
              <a:cxnLst/>
              <a:rect l="l" t="t" r="r" b="b"/>
              <a:pathLst>
                <a:path w="4838" h="9741" extrusionOk="0">
                  <a:moveTo>
                    <a:pt x="201" y="0"/>
                  </a:moveTo>
                  <a:lnTo>
                    <a:pt x="1" y="134"/>
                  </a:lnTo>
                  <a:cubicBezTo>
                    <a:pt x="334" y="968"/>
                    <a:pt x="668" y="1768"/>
                    <a:pt x="935" y="2602"/>
                  </a:cubicBezTo>
                  <a:cubicBezTo>
                    <a:pt x="1101" y="3003"/>
                    <a:pt x="1235" y="3436"/>
                    <a:pt x="1368" y="3870"/>
                  </a:cubicBezTo>
                  <a:cubicBezTo>
                    <a:pt x="1502" y="4270"/>
                    <a:pt x="1635" y="4704"/>
                    <a:pt x="1735" y="5104"/>
                  </a:cubicBezTo>
                  <a:cubicBezTo>
                    <a:pt x="1869" y="5504"/>
                    <a:pt x="1935" y="5938"/>
                    <a:pt x="2002" y="6372"/>
                  </a:cubicBezTo>
                  <a:cubicBezTo>
                    <a:pt x="2102" y="6772"/>
                    <a:pt x="2235" y="7172"/>
                    <a:pt x="2436" y="7573"/>
                  </a:cubicBezTo>
                  <a:cubicBezTo>
                    <a:pt x="2636" y="7939"/>
                    <a:pt x="2869" y="8340"/>
                    <a:pt x="3169" y="8673"/>
                  </a:cubicBezTo>
                  <a:cubicBezTo>
                    <a:pt x="3470" y="9074"/>
                    <a:pt x="3837" y="9407"/>
                    <a:pt x="4237" y="9741"/>
                  </a:cubicBezTo>
                  <a:lnTo>
                    <a:pt x="4470" y="9674"/>
                  </a:lnTo>
                  <a:cubicBezTo>
                    <a:pt x="4671" y="9174"/>
                    <a:pt x="4771" y="8673"/>
                    <a:pt x="4804" y="8173"/>
                  </a:cubicBezTo>
                  <a:cubicBezTo>
                    <a:pt x="4837" y="7706"/>
                    <a:pt x="4804" y="7239"/>
                    <a:pt x="4704" y="6772"/>
                  </a:cubicBezTo>
                  <a:cubicBezTo>
                    <a:pt x="4637" y="6305"/>
                    <a:pt x="4470" y="5871"/>
                    <a:pt x="4237" y="5504"/>
                  </a:cubicBezTo>
                  <a:cubicBezTo>
                    <a:pt x="4003" y="5071"/>
                    <a:pt x="3737" y="4704"/>
                    <a:pt x="3503" y="4304"/>
                  </a:cubicBezTo>
                  <a:cubicBezTo>
                    <a:pt x="3270" y="3937"/>
                    <a:pt x="3036" y="3536"/>
                    <a:pt x="2803" y="3136"/>
                  </a:cubicBezTo>
                  <a:cubicBezTo>
                    <a:pt x="2536" y="2769"/>
                    <a:pt x="2269" y="2402"/>
                    <a:pt x="2002" y="2035"/>
                  </a:cubicBezTo>
                  <a:cubicBezTo>
                    <a:pt x="1435" y="1301"/>
                    <a:pt x="834" y="634"/>
                    <a:pt x="20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4114582" y="1662538"/>
              <a:ext cx="105007" cy="106208"/>
            </a:xfrm>
            <a:custGeom>
              <a:avLst/>
              <a:gdLst/>
              <a:ahLst/>
              <a:cxnLst/>
              <a:rect l="l" t="t" r="r" b="b"/>
              <a:pathLst>
                <a:path w="5772" h="5838" extrusionOk="0">
                  <a:moveTo>
                    <a:pt x="134" y="0"/>
                  </a:moveTo>
                  <a:lnTo>
                    <a:pt x="1" y="201"/>
                  </a:lnTo>
                  <a:cubicBezTo>
                    <a:pt x="401" y="734"/>
                    <a:pt x="835" y="1268"/>
                    <a:pt x="1235" y="1802"/>
                  </a:cubicBezTo>
                  <a:cubicBezTo>
                    <a:pt x="1435" y="2035"/>
                    <a:pt x="1635" y="2302"/>
                    <a:pt x="1835" y="2569"/>
                  </a:cubicBezTo>
                  <a:cubicBezTo>
                    <a:pt x="2002" y="2836"/>
                    <a:pt x="2202" y="3103"/>
                    <a:pt x="2402" y="3369"/>
                  </a:cubicBezTo>
                  <a:cubicBezTo>
                    <a:pt x="2569" y="3636"/>
                    <a:pt x="2736" y="3903"/>
                    <a:pt x="2869" y="4203"/>
                  </a:cubicBezTo>
                  <a:cubicBezTo>
                    <a:pt x="3003" y="4470"/>
                    <a:pt x="3203" y="4737"/>
                    <a:pt x="3470" y="4937"/>
                  </a:cubicBezTo>
                  <a:cubicBezTo>
                    <a:pt x="3737" y="5137"/>
                    <a:pt x="4037" y="5304"/>
                    <a:pt x="4337" y="5471"/>
                  </a:cubicBezTo>
                  <a:cubicBezTo>
                    <a:pt x="4704" y="5638"/>
                    <a:pt x="5104" y="5771"/>
                    <a:pt x="5505" y="5838"/>
                  </a:cubicBezTo>
                  <a:lnTo>
                    <a:pt x="5705" y="5671"/>
                  </a:lnTo>
                  <a:cubicBezTo>
                    <a:pt x="5771" y="5271"/>
                    <a:pt x="5771" y="4837"/>
                    <a:pt x="5705" y="4437"/>
                  </a:cubicBezTo>
                  <a:cubicBezTo>
                    <a:pt x="5638" y="4070"/>
                    <a:pt x="5505" y="3736"/>
                    <a:pt x="5338" y="3403"/>
                  </a:cubicBezTo>
                  <a:cubicBezTo>
                    <a:pt x="5171" y="3069"/>
                    <a:pt x="4937" y="2802"/>
                    <a:pt x="4637" y="2602"/>
                  </a:cubicBezTo>
                  <a:cubicBezTo>
                    <a:pt x="4370" y="2402"/>
                    <a:pt x="4037" y="2202"/>
                    <a:pt x="3770" y="2002"/>
                  </a:cubicBezTo>
                  <a:cubicBezTo>
                    <a:pt x="3503" y="1802"/>
                    <a:pt x="3203" y="1602"/>
                    <a:pt x="2936" y="1401"/>
                  </a:cubicBezTo>
                  <a:cubicBezTo>
                    <a:pt x="2669" y="1201"/>
                    <a:pt x="2336" y="1034"/>
                    <a:pt x="2035" y="868"/>
                  </a:cubicBezTo>
                  <a:cubicBezTo>
                    <a:pt x="1435" y="534"/>
                    <a:pt x="801" y="234"/>
                    <a:pt x="1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3900966" y="1590314"/>
              <a:ext cx="216072" cy="75881"/>
            </a:xfrm>
            <a:custGeom>
              <a:avLst/>
              <a:gdLst/>
              <a:ahLst/>
              <a:cxnLst/>
              <a:rect l="l" t="t" r="r" b="b"/>
              <a:pathLst>
                <a:path w="11877" h="4171" extrusionOk="0">
                  <a:moveTo>
                    <a:pt x="3170" y="1"/>
                  </a:moveTo>
                  <a:cubicBezTo>
                    <a:pt x="2102" y="1"/>
                    <a:pt x="1035" y="101"/>
                    <a:pt x="1" y="334"/>
                  </a:cubicBezTo>
                  <a:lnTo>
                    <a:pt x="1" y="568"/>
                  </a:lnTo>
                  <a:cubicBezTo>
                    <a:pt x="1002" y="701"/>
                    <a:pt x="2036" y="935"/>
                    <a:pt x="3036" y="1235"/>
                  </a:cubicBezTo>
                  <a:cubicBezTo>
                    <a:pt x="3503" y="1369"/>
                    <a:pt x="4004" y="1535"/>
                    <a:pt x="4471" y="1702"/>
                  </a:cubicBezTo>
                  <a:lnTo>
                    <a:pt x="5171" y="1969"/>
                  </a:lnTo>
                  <a:lnTo>
                    <a:pt x="5872" y="2269"/>
                  </a:lnTo>
                  <a:cubicBezTo>
                    <a:pt x="6105" y="2369"/>
                    <a:pt x="6339" y="2469"/>
                    <a:pt x="6572" y="2603"/>
                  </a:cubicBezTo>
                  <a:cubicBezTo>
                    <a:pt x="6772" y="2736"/>
                    <a:pt x="7006" y="2836"/>
                    <a:pt x="7206" y="2970"/>
                  </a:cubicBezTo>
                  <a:cubicBezTo>
                    <a:pt x="7640" y="3237"/>
                    <a:pt x="8073" y="3437"/>
                    <a:pt x="8574" y="3570"/>
                  </a:cubicBezTo>
                  <a:cubicBezTo>
                    <a:pt x="9041" y="3737"/>
                    <a:pt x="9508" y="3870"/>
                    <a:pt x="10041" y="3970"/>
                  </a:cubicBezTo>
                  <a:cubicBezTo>
                    <a:pt x="10608" y="4104"/>
                    <a:pt x="11176" y="4171"/>
                    <a:pt x="11743" y="4171"/>
                  </a:cubicBezTo>
                  <a:lnTo>
                    <a:pt x="11876" y="3970"/>
                  </a:lnTo>
                  <a:cubicBezTo>
                    <a:pt x="11376" y="2936"/>
                    <a:pt x="10608" y="2036"/>
                    <a:pt x="9608" y="1402"/>
                  </a:cubicBezTo>
                  <a:cubicBezTo>
                    <a:pt x="9374" y="1235"/>
                    <a:pt x="9141" y="1102"/>
                    <a:pt x="8874" y="1002"/>
                  </a:cubicBezTo>
                  <a:cubicBezTo>
                    <a:pt x="8640" y="902"/>
                    <a:pt x="8374" y="801"/>
                    <a:pt x="8107" y="735"/>
                  </a:cubicBezTo>
                  <a:cubicBezTo>
                    <a:pt x="7840" y="668"/>
                    <a:pt x="7540" y="601"/>
                    <a:pt x="7273" y="568"/>
                  </a:cubicBezTo>
                  <a:cubicBezTo>
                    <a:pt x="6973" y="501"/>
                    <a:pt x="6706" y="435"/>
                    <a:pt x="6439" y="401"/>
                  </a:cubicBezTo>
                  <a:lnTo>
                    <a:pt x="5605" y="234"/>
                  </a:lnTo>
                  <a:lnTo>
                    <a:pt x="4804" y="134"/>
                  </a:lnTo>
                  <a:cubicBezTo>
                    <a:pt x="4271" y="68"/>
                    <a:pt x="3704" y="34"/>
                    <a:pt x="317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340333" y="1576979"/>
              <a:ext cx="80120" cy="76481"/>
            </a:xfrm>
            <a:custGeom>
              <a:avLst/>
              <a:gdLst/>
              <a:ahLst/>
              <a:cxnLst/>
              <a:rect l="l" t="t" r="r" b="b"/>
              <a:pathLst>
                <a:path w="4404" h="4204" extrusionOk="0">
                  <a:moveTo>
                    <a:pt x="167" y="0"/>
                  </a:moveTo>
                  <a:lnTo>
                    <a:pt x="0" y="200"/>
                  </a:lnTo>
                  <a:cubicBezTo>
                    <a:pt x="234" y="634"/>
                    <a:pt x="501" y="1067"/>
                    <a:pt x="768" y="1501"/>
                  </a:cubicBezTo>
                  <a:lnTo>
                    <a:pt x="1135" y="2102"/>
                  </a:lnTo>
                  <a:cubicBezTo>
                    <a:pt x="1301" y="2302"/>
                    <a:pt x="1402" y="2502"/>
                    <a:pt x="1568" y="2702"/>
                  </a:cubicBezTo>
                  <a:cubicBezTo>
                    <a:pt x="1702" y="2902"/>
                    <a:pt x="1802" y="3102"/>
                    <a:pt x="1902" y="3336"/>
                  </a:cubicBezTo>
                  <a:cubicBezTo>
                    <a:pt x="1969" y="3536"/>
                    <a:pt x="2135" y="3703"/>
                    <a:pt x="2336" y="3803"/>
                  </a:cubicBezTo>
                  <a:cubicBezTo>
                    <a:pt x="2569" y="3936"/>
                    <a:pt x="2769" y="4036"/>
                    <a:pt x="3036" y="4070"/>
                  </a:cubicBezTo>
                  <a:cubicBezTo>
                    <a:pt x="3336" y="4170"/>
                    <a:pt x="3670" y="4203"/>
                    <a:pt x="4003" y="4203"/>
                  </a:cubicBezTo>
                  <a:lnTo>
                    <a:pt x="4237" y="4070"/>
                  </a:lnTo>
                  <a:cubicBezTo>
                    <a:pt x="4337" y="3736"/>
                    <a:pt x="4404" y="3369"/>
                    <a:pt x="4370" y="3036"/>
                  </a:cubicBezTo>
                  <a:cubicBezTo>
                    <a:pt x="4337" y="2735"/>
                    <a:pt x="4270" y="2435"/>
                    <a:pt x="4137" y="2202"/>
                  </a:cubicBezTo>
                  <a:cubicBezTo>
                    <a:pt x="4003" y="1935"/>
                    <a:pt x="3837" y="1768"/>
                    <a:pt x="3603" y="1635"/>
                  </a:cubicBezTo>
                  <a:cubicBezTo>
                    <a:pt x="3370" y="1501"/>
                    <a:pt x="3103" y="1401"/>
                    <a:pt x="2903" y="1268"/>
                  </a:cubicBezTo>
                  <a:cubicBezTo>
                    <a:pt x="2702" y="1134"/>
                    <a:pt x="2469" y="1001"/>
                    <a:pt x="2235" y="901"/>
                  </a:cubicBezTo>
                  <a:lnTo>
                    <a:pt x="1568" y="567"/>
                  </a:lnTo>
                  <a:cubicBezTo>
                    <a:pt x="1101" y="367"/>
                    <a:pt x="668" y="133"/>
                    <a:pt x="1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4155843" y="1511795"/>
              <a:ext cx="170555" cy="70660"/>
            </a:xfrm>
            <a:custGeom>
              <a:avLst/>
              <a:gdLst/>
              <a:ahLst/>
              <a:cxnLst/>
              <a:rect l="l" t="t" r="r" b="b"/>
              <a:pathLst>
                <a:path w="9375" h="3884" extrusionOk="0">
                  <a:moveTo>
                    <a:pt x="1972" y="1"/>
                  </a:moveTo>
                  <a:cubicBezTo>
                    <a:pt x="1337" y="1"/>
                    <a:pt x="703" y="32"/>
                    <a:pt x="68" y="81"/>
                  </a:cubicBezTo>
                  <a:lnTo>
                    <a:pt x="1" y="314"/>
                  </a:lnTo>
                  <a:cubicBezTo>
                    <a:pt x="801" y="648"/>
                    <a:pt x="1635" y="881"/>
                    <a:pt x="2403" y="1215"/>
                  </a:cubicBezTo>
                  <a:cubicBezTo>
                    <a:pt x="2803" y="1348"/>
                    <a:pt x="3170" y="1482"/>
                    <a:pt x="3537" y="1682"/>
                  </a:cubicBezTo>
                  <a:cubicBezTo>
                    <a:pt x="3904" y="1815"/>
                    <a:pt x="4271" y="1982"/>
                    <a:pt x="4638" y="2182"/>
                  </a:cubicBezTo>
                  <a:cubicBezTo>
                    <a:pt x="4971" y="2349"/>
                    <a:pt x="5305" y="2582"/>
                    <a:pt x="5638" y="2816"/>
                  </a:cubicBezTo>
                  <a:cubicBezTo>
                    <a:pt x="5772" y="2916"/>
                    <a:pt x="5938" y="3049"/>
                    <a:pt x="6105" y="3116"/>
                  </a:cubicBezTo>
                  <a:cubicBezTo>
                    <a:pt x="6272" y="3216"/>
                    <a:pt x="6439" y="3283"/>
                    <a:pt x="6639" y="3350"/>
                  </a:cubicBezTo>
                  <a:lnTo>
                    <a:pt x="7206" y="3550"/>
                  </a:lnTo>
                  <a:cubicBezTo>
                    <a:pt x="7406" y="3583"/>
                    <a:pt x="7606" y="3650"/>
                    <a:pt x="7806" y="3683"/>
                  </a:cubicBezTo>
                  <a:cubicBezTo>
                    <a:pt x="8273" y="3783"/>
                    <a:pt x="8740" y="3850"/>
                    <a:pt x="9207" y="3883"/>
                  </a:cubicBezTo>
                  <a:lnTo>
                    <a:pt x="9374" y="3683"/>
                  </a:lnTo>
                  <a:cubicBezTo>
                    <a:pt x="9274" y="3183"/>
                    <a:pt x="9074" y="2716"/>
                    <a:pt x="8807" y="2315"/>
                  </a:cubicBezTo>
                  <a:cubicBezTo>
                    <a:pt x="8674" y="2115"/>
                    <a:pt x="8507" y="1915"/>
                    <a:pt x="8374" y="1748"/>
                  </a:cubicBezTo>
                  <a:cubicBezTo>
                    <a:pt x="8273" y="1648"/>
                    <a:pt x="8207" y="1582"/>
                    <a:pt x="8107" y="1482"/>
                  </a:cubicBezTo>
                  <a:lnTo>
                    <a:pt x="7840" y="1248"/>
                  </a:lnTo>
                  <a:cubicBezTo>
                    <a:pt x="7673" y="1115"/>
                    <a:pt x="7473" y="981"/>
                    <a:pt x="7273" y="881"/>
                  </a:cubicBezTo>
                  <a:cubicBezTo>
                    <a:pt x="7073" y="781"/>
                    <a:pt x="6839" y="714"/>
                    <a:pt x="6606" y="648"/>
                  </a:cubicBezTo>
                  <a:cubicBezTo>
                    <a:pt x="6172" y="514"/>
                    <a:pt x="5705" y="447"/>
                    <a:pt x="5271" y="347"/>
                  </a:cubicBezTo>
                  <a:cubicBezTo>
                    <a:pt x="4838" y="247"/>
                    <a:pt x="4404" y="181"/>
                    <a:pt x="3937" y="114"/>
                  </a:cubicBezTo>
                  <a:cubicBezTo>
                    <a:pt x="3503" y="47"/>
                    <a:pt x="3070" y="47"/>
                    <a:pt x="2669" y="14"/>
                  </a:cubicBezTo>
                  <a:cubicBezTo>
                    <a:pt x="2437" y="5"/>
                    <a:pt x="2205" y="1"/>
                    <a:pt x="197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3902785" y="1492020"/>
              <a:ext cx="220912" cy="81939"/>
            </a:xfrm>
            <a:custGeom>
              <a:avLst/>
              <a:gdLst/>
              <a:ahLst/>
              <a:cxnLst/>
              <a:rect l="l" t="t" r="r" b="b"/>
              <a:pathLst>
                <a:path w="12143" h="4504" extrusionOk="0">
                  <a:moveTo>
                    <a:pt x="8440" y="0"/>
                  </a:moveTo>
                  <a:cubicBezTo>
                    <a:pt x="8307" y="0"/>
                    <a:pt x="8173" y="33"/>
                    <a:pt x="8040" y="67"/>
                  </a:cubicBezTo>
                  <a:cubicBezTo>
                    <a:pt x="7740" y="100"/>
                    <a:pt x="7473" y="167"/>
                    <a:pt x="7206" y="234"/>
                  </a:cubicBezTo>
                  <a:cubicBezTo>
                    <a:pt x="6639" y="434"/>
                    <a:pt x="6105" y="634"/>
                    <a:pt x="5605" y="834"/>
                  </a:cubicBezTo>
                  <a:cubicBezTo>
                    <a:pt x="5071" y="1067"/>
                    <a:pt x="4571" y="1268"/>
                    <a:pt x="4037" y="1501"/>
                  </a:cubicBezTo>
                  <a:lnTo>
                    <a:pt x="3303" y="1901"/>
                  </a:lnTo>
                  <a:lnTo>
                    <a:pt x="2603" y="2302"/>
                  </a:lnTo>
                  <a:cubicBezTo>
                    <a:pt x="1669" y="2869"/>
                    <a:pt x="802" y="3569"/>
                    <a:pt x="1" y="4303"/>
                  </a:cubicBezTo>
                  <a:lnTo>
                    <a:pt x="134" y="4503"/>
                  </a:lnTo>
                  <a:cubicBezTo>
                    <a:pt x="1068" y="4070"/>
                    <a:pt x="2069" y="3703"/>
                    <a:pt x="3070" y="3402"/>
                  </a:cubicBezTo>
                  <a:lnTo>
                    <a:pt x="3837" y="3169"/>
                  </a:lnTo>
                  <a:lnTo>
                    <a:pt x="4571" y="3002"/>
                  </a:lnTo>
                  <a:cubicBezTo>
                    <a:pt x="5071" y="2869"/>
                    <a:pt x="5572" y="2769"/>
                    <a:pt x="6072" y="2702"/>
                  </a:cubicBezTo>
                  <a:cubicBezTo>
                    <a:pt x="7073" y="2535"/>
                    <a:pt x="8107" y="2702"/>
                    <a:pt x="9041" y="2435"/>
                  </a:cubicBezTo>
                  <a:cubicBezTo>
                    <a:pt x="10108" y="2202"/>
                    <a:pt x="11142" y="1868"/>
                    <a:pt x="12110" y="1401"/>
                  </a:cubicBezTo>
                  <a:lnTo>
                    <a:pt x="12143" y="1168"/>
                  </a:lnTo>
                  <a:cubicBezTo>
                    <a:pt x="11909" y="967"/>
                    <a:pt x="11643" y="801"/>
                    <a:pt x="11376" y="667"/>
                  </a:cubicBezTo>
                  <a:cubicBezTo>
                    <a:pt x="11242" y="600"/>
                    <a:pt x="11109" y="534"/>
                    <a:pt x="10975" y="467"/>
                  </a:cubicBezTo>
                  <a:cubicBezTo>
                    <a:pt x="10809" y="400"/>
                    <a:pt x="10675" y="367"/>
                    <a:pt x="10542" y="334"/>
                  </a:cubicBezTo>
                  <a:cubicBezTo>
                    <a:pt x="10275" y="234"/>
                    <a:pt x="9975" y="167"/>
                    <a:pt x="9708" y="100"/>
                  </a:cubicBezTo>
                  <a:cubicBezTo>
                    <a:pt x="9441" y="67"/>
                    <a:pt x="9141" y="33"/>
                    <a:pt x="887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4129755" y="1331198"/>
              <a:ext cx="161440" cy="46300"/>
            </a:xfrm>
            <a:custGeom>
              <a:avLst/>
              <a:gdLst/>
              <a:ahLst/>
              <a:cxnLst/>
              <a:rect l="l" t="t" r="r" b="b"/>
              <a:pathLst>
                <a:path w="8874" h="2545" extrusionOk="0">
                  <a:moveTo>
                    <a:pt x="6015" y="0"/>
                  </a:moveTo>
                  <a:cubicBezTo>
                    <a:pt x="5886" y="0"/>
                    <a:pt x="5760" y="11"/>
                    <a:pt x="5638" y="34"/>
                  </a:cubicBezTo>
                  <a:cubicBezTo>
                    <a:pt x="5238" y="67"/>
                    <a:pt x="4837" y="167"/>
                    <a:pt x="4437" y="201"/>
                  </a:cubicBezTo>
                  <a:cubicBezTo>
                    <a:pt x="4070" y="267"/>
                    <a:pt x="3670" y="301"/>
                    <a:pt x="3270" y="401"/>
                  </a:cubicBezTo>
                  <a:cubicBezTo>
                    <a:pt x="2903" y="467"/>
                    <a:pt x="2536" y="567"/>
                    <a:pt x="2135" y="668"/>
                  </a:cubicBezTo>
                  <a:cubicBezTo>
                    <a:pt x="1402" y="868"/>
                    <a:pt x="668" y="1168"/>
                    <a:pt x="1" y="1501"/>
                  </a:cubicBezTo>
                  <a:lnTo>
                    <a:pt x="34" y="1735"/>
                  </a:lnTo>
                  <a:cubicBezTo>
                    <a:pt x="801" y="1768"/>
                    <a:pt x="1535" y="1802"/>
                    <a:pt x="2269" y="1868"/>
                  </a:cubicBezTo>
                  <a:cubicBezTo>
                    <a:pt x="2636" y="1902"/>
                    <a:pt x="3003" y="1935"/>
                    <a:pt x="3336" y="2002"/>
                  </a:cubicBezTo>
                  <a:cubicBezTo>
                    <a:pt x="3703" y="2035"/>
                    <a:pt x="4070" y="2069"/>
                    <a:pt x="4404" y="2135"/>
                  </a:cubicBezTo>
                  <a:cubicBezTo>
                    <a:pt x="4771" y="2202"/>
                    <a:pt x="5104" y="2302"/>
                    <a:pt x="5471" y="2402"/>
                  </a:cubicBezTo>
                  <a:cubicBezTo>
                    <a:pt x="5746" y="2484"/>
                    <a:pt x="6020" y="2544"/>
                    <a:pt x="6313" y="2544"/>
                  </a:cubicBezTo>
                  <a:cubicBezTo>
                    <a:pt x="6376" y="2544"/>
                    <a:pt x="6440" y="2541"/>
                    <a:pt x="6505" y="2536"/>
                  </a:cubicBezTo>
                  <a:cubicBezTo>
                    <a:pt x="6872" y="2502"/>
                    <a:pt x="7239" y="2435"/>
                    <a:pt x="7606" y="2335"/>
                  </a:cubicBezTo>
                  <a:cubicBezTo>
                    <a:pt x="8040" y="2235"/>
                    <a:pt x="8440" y="2035"/>
                    <a:pt x="8807" y="1835"/>
                  </a:cubicBezTo>
                  <a:lnTo>
                    <a:pt x="8874" y="1602"/>
                  </a:lnTo>
                  <a:cubicBezTo>
                    <a:pt x="8607" y="1235"/>
                    <a:pt x="8273" y="901"/>
                    <a:pt x="7906" y="668"/>
                  </a:cubicBezTo>
                  <a:cubicBezTo>
                    <a:pt x="7539" y="434"/>
                    <a:pt x="7172" y="267"/>
                    <a:pt x="6805" y="134"/>
                  </a:cubicBezTo>
                  <a:cubicBezTo>
                    <a:pt x="6539" y="45"/>
                    <a:pt x="6272" y="0"/>
                    <a:pt x="601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4008993" y="1348554"/>
              <a:ext cx="121380" cy="67622"/>
            </a:xfrm>
            <a:custGeom>
              <a:avLst/>
              <a:gdLst/>
              <a:ahLst/>
              <a:cxnLst/>
              <a:rect l="l" t="t" r="r" b="b"/>
              <a:pathLst>
                <a:path w="6672" h="3717" extrusionOk="0">
                  <a:moveTo>
                    <a:pt x="4778" y="1"/>
                  </a:moveTo>
                  <a:cubicBezTo>
                    <a:pt x="4685" y="1"/>
                    <a:pt x="4593" y="5"/>
                    <a:pt x="4504" y="14"/>
                  </a:cubicBezTo>
                  <a:cubicBezTo>
                    <a:pt x="4203" y="47"/>
                    <a:pt x="3870" y="181"/>
                    <a:pt x="3603" y="347"/>
                  </a:cubicBezTo>
                  <a:cubicBezTo>
                    <a:pt x="3336" y="547"/>
                    <a:pt x="3103" y="781"/>
                    <a:pt x="2836" y="948"/>
                  </a:cubicBezTo>
                  <a:cubicBezTo>
                    <a:pt x="2536" y="1115"/>
                    <a:pt x="2302" y="1315"/>
                    <a:pt x="2035" y="1515"/>
                  </a:cubicBezTo>
                  <a:cubicBezTo>
                    <a:pt x="1802" y="1682"/>
                    <a:pt x="1535" y="1915"/>
                    <a:pt x="1301" y="2115"/>
                  </a:cubicBezTo>
                  <a:cubicBezTo>
                    <a:pt x="834" y="2549"/>
                    <a:pt x="401" y="3016"/>
                    <a:pt x="0" y="3516"/>
                  </a:cubicBezTo>
                  <a:lnTo>
                    <a:pt x="167" y="3716"/>
                  </a:lnTo>
                  <a:cubicBezTo>
                    <a:pt x="768" y="3516"/>
                    <a:pt x="1335" y="3349"/>
                    <a:pt x="1935" y="3183"/>
                  </a:cubicBezTo>
                  <a:cubicBezTo>
                    <a:pt x="2202" y="3083"/>
                    <a:pt x="2502" y="3016"/>
                    <a:pt x="2769" y="2949"/>
                  </a:cubicBezTo>
                  <a:cubicBezTo>
                    <a:pt x="3069" y="2849"/>
                    <a:pt x="3336" y="2782"/>
                    <a:pt x="3603" y="2716"/>
                  </a:cubicBezTo>
                  <a:cubicBezTo>
                    <a:pt x="3903" y="2649"/>
                    <a:pt x="4203" y="2616"/>
                    <a:pt x="4504" y="2582"/>
                  </a:cubicBezTo>
                  <a:cubicBezTo>
                    <a:pt x="4771" y="2549"/>
                    <a:pt x="5037" y="2482"/>
                    <a:pt x="5271" y="2315"/>
                  </a:cubicBezTo>
                  <a:cubicBezTo>
                    <a:pt x="5538" y="2149"/>
                    <a:pt x="5771" y="1948"/>
                    <a:pt x="6005" y="1715"/>
                  </a:cubicBezTo>
                  <a:cubicBezTo>
                    <a:pt x="6272" y="1448"/>
                    <a:pt x="6472" y="1148"/>
                    <a:pt x="6672" y="781"/>
                  </a:cubicBezTo>
                  <a:lnTo>
                    <a:pt x="6605" y="547"/>
                  </a:lnTo>
                  <a:cubicBezTo>
                    <a:pt x="6272" y="314"/>
                    <a:pt x="5905" y="147"/>
                    <a:pt x="5538" y="80"/>
                  </a:cubicBezTo>
                  <a:cubicBezTo>
                    <a:pt x="5294" y="32"/>
                    <a:pt x="5032" y="1"/>
                    <a:pt x="477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3929492" y="1409480"/>
              <a:ext cx="82558" cy="79519"/>
            </a:xfrm>
            <a:custGeom>
              <a:avLst/>
              <a:gdLst/>
              <a:ahLst/>
              <a:cxnLst/>
              <a:rect l="l" t="t" r="r" b="b"/>
              <a:pathLst>
                <a:path w="4538" h="4371" extrusionOk="0">
                  <a:moveTo>
                    <a:pt x="3336" y="0"/>
                  </a:moveTo>
                  <a:cubicBezTo>
                    <a:pt x="3070" y="34"/>
                    <a:pt x="2769" y="101"/>
                    <a:pt x="2502" y="201"/>
                  </a:cubicBezTo>
                  <a:cubicBezTo>
                    <a:pt x="2269" y="334"/>
                    <a:pt x="2069" y="501"/>
                    <a:pt x="1935" y="734"/>
                  </a:cubicBezTo>
                  <a:cubicBezTo>
                    <a:pt x="1769" y="968"/>
                    <a:pt x="1635" y="1201"/>
                    <a:pt x="1502" y="1401"/>
                  </a:cubicBezTo>
                  <a:lnTo>
                    <a:pt x="1068" y="2069"/>
                  </a:lnTo>
                  <a:cubicBezTo>
                    <a:pt x="935" y="2302"/>
                    <a:pt x="801" y="2536"/>
                    <a:pt x="668" y="2769"/>
                  </a:cubicBezTo>
                  <a:cubicBezTo>
                    <a:pt x="401" y="3236"/>
                    <a:pt x="201" y="3703"/>
                    <a:pt x="1" y="4203"/>
                  </a:cubicBezTo>
                  <a:lnTo>
                    <a:pt x="201" y="4370"/>
                  </a:lnTo>
                  <a:cubicBezTo>
                    <a:pt x="634" y="4103"/>
                    <a:pt x="1068" y="3837"/>
                    <a:pt x="1535" y="3603"/>
                  </a:cubicBezTo>
                  <a:lnTo>
                    <a:pt x="2169" y="3203"/>
                  </a:lnTo>
                  <a:cubicBezTo>
                    <a:pt x="2369" y="3069"/>
                    <a:pt x="2603" y="2969"/>
                    <a:pt x="2803" y="2836"/>
                  </a:cubicBezTo>
                  <a:cubicBezTo>
                    <a:pt x="3036" y="2736"/>
                    <a:pt x="3236" y="2636"/>
                    <a:pt x="3503" y="2536"/>
                  </a:cubicBezTo>
                  <a:cubicBezTo>
                    <a:pt x="3703" y="2436"/>
                    <a:pt x="3903" y="2302"/>
                    <a:pt x="4037" y="2102"/>
                  </a:cubicBezTo>
                  <a:cubicBezTo>
                    <a:pt x="4170" y="1868"/>
                    <a:pt x="4304" y="1635"/>
                    <a:pt x="4370" y="1368"/>
                  </a:cubicBezTo>
                  <a:cubicBezTo>
                    <a:pt x="4471" y="1035"/>
                    <a:pt x="4537" y="701"/>
                    <a:pt x="4537" y="367"/>
                  </a:cubicBezTo>
                  <a:lnTo>
                    <a:pt x="4404" y="167"/>
                  </a:lnTo>
                  <a:cubicBezTo>
                    <a:pt x="4070" y="34"/>
                    <a:pt x="3703" y="0"/>
                    <a:pt x="3336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3882155" y="1485343"/>
              <a:ext cx="54632" cy="71624"/>
            </a:xfrm>
            <a:custGeom>
              <a:avLst/>
              <a:gdLst/>
              <a:ahLst/>
              <a:cxnLst/>
              <a:rect l="l" t="t" r="r" b="b"/>
              <a:pathLst>
                <a:path w="3003" h="3937" extrusionOk="0">
                  <a:moveTo>
                    <a:pt x="2069" y="0"/>
                  </a:moveTo>
                  <a:cubicBezTo>
                    <a:pt x="1936" y="0"/>
                    <a:pt x="1802" y="0"/>
                    <a:pt x="1669" y="33"/>
                  </a:cubicBezTo>
                  <a:cubicBezTo>
                    <a:pt x="1435" y="67"/>
                    <a:pt x="1235" y="134"/>
                    <a:pt x="1035" y="267"/>
                  </a:cubicBezTo>
                  <a:cubicBezTo>
                    <a:pt x="835" y="367"/>
                    <a:pt x="701" y="534"/>
                    <a:pt x="668" y="734"/>
                  </a:cubicBezTo>
                  <a:cubicBezTo>
                    <a:pt x="635" y="934"/>
                    <a:pt x="568" y="1168"/>
                    <a:pt x="501" y="1368"/>
                  </a:cubicBezTo>
                  <a:cubicBezTo>
                    <a:pt x="434" y="1535"/>
                    <a:pt x="368" y="1735"/>
                    <a:pt x="301" y="1935"/>
                  </a:cubicBezTo>
                  <a:cubicBezTo>
                    <a:pt x="268" y="2135"/>
                    <a:pt x="201" y="2368"/>
                    <a:pt x="168" y="2535"/>
                  </a:cubicBezTo>
                  <a:cubicBezTo>
                    <a:pt x="68" y="2969"/>
                    <a:pt x="1" y="3369"/>
                    <a:pt x="1" y="3803"/>
                  </a:cubicBezTo>
                  <a:lnTo>
                    <a:pt x="201" y="3936"/>
                  </a:lnTo>
                  <a:cubicBezTo>
                    <a:pt x="568" y="3669"/>
                    <a:pt x="868" y="3436"/>
                    <a:pt x="1202" y="3202"/>
                  </a:cubicBezTo>
                  <a:cubicBezTo>
                    <a:pt x="1335" y="3069"/>
                    <a:pt x="1502" y="2969"/>
                    <a:pt x="1669" y="2835"/>
                  </a:cubicBezTo>
                  <a:lnTo>
                    <a:pt x="2102" y="2469"/>
                  </a:lnTo>
                  <a:cubicBezTo>
                    <a:pt x="2269" y="2368"/>
                    <a:pt x="2436" y="2268"/>
                    <a:pt x="2603" y="2168"/>
                  </a:cubicBezTo>
                  <a:cubicBezTo>
                    <a:pt x="2769" y="2068"/>
                    <a:pt x="2903" y="1935"/>
                    <a:pt x="2936" y="1735"/>
                  </a:cubicBezTo>
                  <a:cubicBezTo>
                    <a:pt x="3003" y="1535"/>
                    <a:pt x="3003" y="1301"/>
                    <a:pt x="3003" y="1101"/>
                  </a:cubicBezTo>
                  <a:cubicBezTo>
                    <a:pt x="2970" y="967"/>
                    <a:pt x="2970" y="801"/>
                    <a:pt x="2936" y="667"/>
                  </a:cubicBezTo>
                  <a:lnTo>
                    <a:pt x="2870" y="434"/>
                  </a:lnTo>
                  <a:lnTo>
                    <a:pt x="2836" y="334"/>
                  </a:lnTo>
                  <a:lnTo>
                    <a:pt x="2769" y="167"/>
                  </a:lnTo>
                  <a:lnTo>
                    <a:pt x="2603" y="33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3542938" y="1372822"/>
              <a:ext cx="161440" cy="75517"/>
            </a:xfrm>
            <a:custGeom>
              <a:avLst/>
              <a:gdLst/>
              <a:ahLst/>
              <a:cxnLst/>
              <a:rect l="l" t="t" r="r" b="b"/>
              <a:pathLst>
                <a:path w="8874" h="4151" extrusionOk="0">
                  <a:moveTo>
                    <a:pt x="2287" y="1"/>
                  </a:moveTo>
                  <a:cubicBezTo>
                    <a:pt x="1969" y="1"/>
                    <a:pt x="1652" y="32"/>
                    <a:pt x="1334" y="81"/>
                  </a:cubicBezTo>
                  <a:cubicBezTo>
                    <a:pt x="867" y="181"/>
                    <a:pt x="434" y="381"/>
                    <a:pt x="34" y="648"/>
                  </a:cubicBezTo>
                  <a:lnTo>
                    <a:pt x="0" y="881"/>
                  </a:lnTo>
                  <a:cubicBezTo>
                    <a:pt x="334" y="1215"/>
                    <a:pt x="667" y="1515"/>
                    <a:pt x="1034" y="1782"/>
                  </a:cubicBezTo>
                  <a:cubicBezTo>
                    <a:pt x="1368" y="2015"/>
                    <a:pt x="1701" y="2182"/>
                    <a:pt x="2068" y="2349"/>
                  </a:cubicBezTo>
                  <a:cubicBezTo>
                    <a:pt x="2235" y="2416"/>
                    <a:pt x="2435" y="2482"/>
                    <a:pt x="2602" y="2549"/>
                  </a:cubicBezTo>
                  <a:cubicBezTo>
                    <a:pt x="2769" y="2583"/>
                    <a:pt x="2969" y="2616"/>
                    <a:pt x="3136" y="2649"/>
                  </a:cubicBezTo>
                  <a:cubicBezTo>
                    <a:pt x="3536" y="2649"/>
                    <a:pt x="3903" y="2716"/>
                    <a:pt x="4270" y="2783"/>
                  </a:cubicBezTo>
                  <a:cubicBezTo>
                    <a:pt x="4637" y="2849"/>
                    <a:pt x="5004" y="2949"/>
                    <a:pt x="5371" y="3050"/>
                  </a:cubicBezTo>
                  <a:cubicBezTo>
                    <a:pt x="5738" y="3150"/>
                    <a:pt x="6138" y="3250"/>
                    <a:pt x="6505" y="3383"/>
                  </a:cubicBezTo>
                  <a:cubicBezTo>
                    <a:pt x="7239" y="3583"/>
                    <a:pt x="7973" y="3883"/>
                    <a:pt x="8740" y="4150"/>
                  </a:cubicBezTo>
                  <a:lnTo>
                    <a:pt x="8873" y="3984"/>
                  </a:lnTo>
                  <a:cubicBezTo>
                    <a:pt x="8339" y="3350"/>
                    <a:pt x="7706" y="2816"/>
                    <a:pt x="7072" y="2316"/>
                  </a:cubicBezTo>
                  <a:cubicBezTo>
                    <a:pt x="6738" y="2049"/>
                    <a:pt x="6405" y="1815"/>
                    <a:pt x="6038" y="1582"/>
                  </a:cubicBezTo>
                  <a:cubicBezTo>
                    <a:pt x="5704" y="1348"/>
                    <a:pt x="5337" y="1182"/>
                    <a:pt x="4970" y="981"/>
                  </a:cubicBezTo>
                  <a:cubicBezTo>
                    <a:pt x="4570" y="748"/>
                    <a:pt x="4237" y="548"/>
                    <a:pt x="3836" y="348"/>
                  </a:cubicBezTo>
                  <a:cubicBezTo>
                    <a:pt x="3469" y="147"/>
                    <a:pt x="3069" y="47"/>
                    <a:pt x="2635" y="14"/>
                  </a:cubicBezTo>
                  <a:cubicBezTo>
                    <a:pt x="2519" y="5"/>
                    <a:pt x="2403" y="1"/>
                    <a:pt x="2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3651565" y="1512177"/>
              <a:ext cx="160822" cy="79374"/>
            </a:xfrm>
            <a:custGeom>
              <a:avLst/>
              <a:gdLst/>
              <a:ahLst/>
              <a:cxnLst/>
              <a:rect l="l" t="t" r="r" b="b"/>
              <a:pathLst>
                <a:path w="8840" h="4363" extrusionOk="0">
                  <a:moveTo>
                    <a:pt x="2196" y="1"/>
                  </a:moveTo>
                  <a:cubicBezTo>
                    <a:pt x="1432" y="1"/>
                    <a:pt x="698" y="200"/>
                    <a:pt x="33" y="560"/>
                  </a:cubicBezTo>
                  <a:lnTo>
                    <a:pt x="0" y="793"/>
                  </a:lnTo>
                  <a:cubicBezTo>
                    <a:pt x="267" y="1160"/>
                    <a:pt x="601" y="1494"/>
                    <a:pt x="1001" y="1761"/>
                  </a:cubicBezTo>
                  <a:cubicBezTo>
                    <a:pt x="1301" y="1994"/>
                    <a:pt x="1635" y="2194"/>
                    <a:pt x="2002" y="2361"/>
                  </a:cubicBezTo>
                  <a:cubicBezTo>
                    <a:pt x="2335" y="2528"/>
                    <a:pt x="2702" y="2628"/>
                    <a:pt x="3069" y="2695"/>
                  </a:cubicBezTo>
                  <a:cubicBezTo>
                    <a:pt x="3469" y="2728"/>
                    <a:pt x="3836" y="2795"/>
                    <a:pt x="4236" y="2862"/>
                  </a:cubicBezTo>
                  <a:cubicBezTo>
                    <a:pt x="4603" y="2962"/>
                    <a:pt x="4970" y="3062"/>
                    <a:pt x="5337" y="3195"/>
                  </a:cubicBezTo>
                  <a:cubicBezTo>
                    <a:pt x="5704" y="3295"/>
                    <a:pt x="6071" y="3395"/>
                    <a:pt x="6438" y="3529"/>
                  </a:cubicBezTo>
                  <a:cubicBezTo>
                    <a:pt x="7205" y="3762"/>
                    <a:pt x="7939" y="4029"/>
                    <a:pt x="8673" y="4363"/>
                  </a:cubicBezTo>
                  <a:lnTo>
                    <a:pt x="8840" y="4162"/>
                  </a:lnTo>
                  <a:cubicBezTo>
                    <a:pt x="8273" y="3529"/>
                    <a:pt x="7672" y="2962"/>
                    <a:pt x="7038" y="2461"/>
                  </a:cubicBezTo>
                  <a:cubicBezTo>
                    <a:pt x="6705" y="2194"/>
                    <a:pt x="6371" y="1961"/>
                    <a:pt x="6038" y="1727"/>
                  </a:cubicBezTo>
                  <a:cubicBezTo>
                    <a:pt x="5671" y="1494"/>
                    <a:pt x="5304" y="1294"/>
                    <a:pt x="4937" y="1094"/>
                  </a:cubicBezTo>
                  <a:cubicBezTo>
                    <a:pt x="4603" y="860"/>
                    <a:pt x="4236" y="660"/>
                    <a:pt x="3870" y="426"/>
                  </a:cubicBezTo>
                  <a:cubicBezTo>
                    <a:pt x="3503" y="226"/>
                    <a:pt x="3069" y="93"/>
                    <a:pt x="2669" y="26"/>
                  </a:cubicBezTo>
                  <a:cubicBezTo>
                    <a:pt x="2510" y="9"/>
                    <a:pt x="2352" y="1"/>
                    <a:pt x="2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3387574" y="1762670"/>
              <a:ext cx="52212" cy="69805"/>
            </a:xfrm>
            <a:custGeom>
              <a:avLst/>
              <a:gdLst/>
              <a:ahLst/>
              <a:cxnLst/>
              <a:rect l="l" t="t" r="r" b="b"/>
              <a:pathLst>
                <a:path w="2870" h="3837" extrusionOk="0">
                  <a:moveTo>
                    <a:pt x="2669" y="0"/>
                  </a:moveTo>
                  <a:cubicBezTo>
                    <a:pt x="2336" y="167"/>
                    <a:pt x="2002" y="401"/>
                    <a:pt x="1669" y="634"/>
                  </a:cubicBezTo>
                  <a:lnTo>
                    <a:pt x="1202" y="1001"/>
                  </a:lnTo>
                  <a:cubicBezTo>
                    <a:pt x="1035" y="1134"/>
                    <a:pt x="901" y="1235"/>
                    <a:pt x="768" y="1401"/>
                  </a:cubicBezTo>
                  <a:cubicBezTo>
                    <a:pt x="635" y="1535"/>
                    <a:pt x="468" y="1635"/>
                    <a:pt x="301" y="1768"/>
                  </a:cubicBezTo>
                  <a:cubicBezTo>
                    <a:pt x="134" y="1868"/>
                    <a:pt x="34" y="2035"/>
                    <a:pt x="1" y="2235"/>
                  </a:cubicBezTo>
                  <a:cubicBezTo>
                    <a:pt x="1" y="2469"/>
                    <a:pt x="1" y="2702"/>
                    <a:pt x="67" y="2902"/>
                  </a:cubicBezTo>
                  <a:cubicBezTo>
                    <a:pt x="101" y="3036"/>
                    <a:pt x="168" y="3169"/>
                    <a:pt x="201" y="3269"/>
                  </a:cubicBezTo>
                  <a:lnTo>
                    <a:pt x="334" y="3503"/>
                  </a:lnTo>
                  <a:lnTo>
                    <a:pt x="401" y="3603"/>
                  </a:lnTo>
                  <a:lnTo>
                    <a:pt x="468" y="3703"/>
                  </a:lnTo>
                  <a:lnTo>
                    <a:pt x="701" y="3836"/>
                  </a:lnTo>
                  <a:lnTo>
                    <a:pt x="968" y="3836"/>
                  </a:lnTo>
                  <a:lnTo>
                    <a:pt x="1202" y="3803"/>
                  </a:lnTo>
                  <a:cubicBezTo>
                    <a:pt x="1335" y="3770"/>
                    <a:pt x="1468" y="3736"/>
                    <a:pt x="1569" y="3703"/>
                  </a:cubicBezTo>
                  <a:cubicBezTo>
                    <a:pt x="1802" y="3636"/>
                    <a:pt x="1969" y="3536"/>
                    <a:pt x="2136" y="3403"/>
                  </a:cubicBezTo>
                  <a:cubicBezTo>
                    <a:pt x="2302" y="3303"/>
                    <a:pt x="2369" y="3136"/>
                    <a:pt x="2369" y="2936"/>
                  </a:cubicBezTo>
                  <a:cubicBezTo>
                    <a:pt x="2402" y="2769"/>
                    <a:pt x="2402" y="2569"/>
                    <a:pt x="2436" y="2369"/>
                  </a:cubicBezTo>
                  <a:lnTo>
                    <a:pt x="2569" y="1835"/>
                  </a:lnTo>
                  <a:lnTo>
                    <a:pt x="2669" y="1301"/>
                  </a:lnTo>
                  <a:cubicBezTo>
                    <a:pt x="2736" y="934"/>
                    <a:pt x="2836" y="534"/>
                    <a:pt x="2869" y="167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3496820" y="1618840"/>
              <a:ext cx="132296" cy="79137"/>
            </a:xfrm>
            <a:custGeom>
              <a:avLst/>
              <a:gdLst/>
              <a:ahLst/>
              <a:cxnLst/>
              <a:rect l="l" t="t" r="r" b="b"/>
              <a:pathLst>
                <a:path w="7272" h="4350" extrusionOk="0">
                  <a:moveTo>
                    <a:pt x="7205" y="1"/>
                  </a:moveTo>
                  <a:cubicBezTo>
                    <a:pt x="6471" y="34"/>
                    <a:pt x="5737" y="134"/>
                    <a:pt x="5037" y="301"/>
                  </a:cubicBezTo>
                  <a:cubicBezTo>
                    <a:pt x="4670" y="401"/>
                    <a:pt x="4336" y="468"/>
                    <a:pt x="3970" y="601"/>
                  </a:cubicBezTo>
                  <a:cubicBezTo>
                    <a:pt x="3636" y="701"/>
                    <a:pt x="3269" y="835"/>
                    <a:pt x="2935" y="968"/>
                  </a:cubicBezTo>
                  <a:cubicBezTo>
                    <a:pt x="2602" y="1101"/>
                    <a:pt x="2235" y="1202"/>
                    <a:pt x="1901" y="1335"/>
                  </a:cubicBezTo>
                  <a:cubicBezTo>
                    <a:pt x="1534" y="1468"/>
                    <a:pt x="1234" y="1702"/>
                    <a:pt x="967" y="1969"/>
                  </a:cubicBezTo>
                  <a:cubicBezTo>
                    <a:pt x="701" y="2236"/>
                    <a:pt x="500" y="2569"/>
                    <a:pt x="334" y="2903"/>
                  </a:cubicBezTo>
                  <a:cubicBezTo>
                    <a:pt x="133" y="3303"/>
                    <a:pt x="0" y="3737"/>
                    <a:pt x="0" y="4170"/>
                  </a:cubicBezTo>
                  <a:lnTo>
                    <a:pt x="133" y="4337"/>
                  </a:lnTo>
                  <a:cubicBezTo>
                    <a:pt x="242" y="4345"/>
                    <a:pt x="350" y="4350"/>
                    <a:pt x="458" y="4350"/>
                  </a:cubicBezTo>
                  <a:cubicBezTo>
                    <a:pt x="782" y="4350"/>
                    <a:pt x="1101" y="4312"/>
                    <a:pt x="1401" y="4237"/>
                  </a:cubicBezTo>
                  <a:cubicBezTo>
                    <a:pt x="1735" y="4170"/>
                    <a:pt x="2068" y="4070"/>
                    <a:pt x="2402" y="3903"/>
                  </a:cubicBezTo>
                  <a:cubicBezTo>
                    <a:pt x="2702" y="3770"/>
                    <a:pt x="2969" y="3603"/>
                    <a:pt x="3202" y="3370"/>
                  </a:cubicBezTo>
                  <a:cubicBezTo>
                    <a:pt x="3402" y="3103"/>
                    <a:pt x="3669" y="2869"/>
                    <a:pt x="3903" y="2636"/>
                  </a:cubicBezTo>
                  <a:cubicBezTo>
                    <a:pt x="4170" y="2436"/>
                    <a:pt x="4437" y="2236"/>
                    <a:pt x="4703" y="2035"/>
                  </a:cubicBezTo>
                  <a:cubicBezTo>
                    <a:pt x="4970" y="1835"/>
                    <a:pt x="5237" y="1602"/>
                    <a:pt x="5537" y="1402"/>
                  </a:cubicBezTo>
                  <a:cubicBezTo>
                    <a:pt x="6104" y="1001"/>
                    <a:pt x="6671" y="634"/>
                    <a:pt x="7272" y="234"/>
                  </a:cubicBezTo>
                  <a:lnTo>
                    <a:pt x="72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3732267" y="1579944"/>
              <a:ext cx="79519" cy="45900"/>
            </a:xfrm>
            <a:custGeom>
              <a:avLst/>
              <a:gdLst/>
              <a:ahLst/>
              <a:cxnLst/>
              <a:rect l="l" t="t" r="r" b="b"/>
              <a:pathLst>
                <a:path w="4371" h="2523" extrusionOk="0">
                  <a:moveTo>
                    <a:pt x="1348" y="1"/>
                  </a:moveTo>
                  <a:cubicBezTo>
                    <a:pt x="1272" y="1"/>
                    <a:pt x="1198" y="12"/>
                    <a:pt x="1135" y="37"/>
                  </a:cubicBezTo>
                  <a:cubicBezTo>
                    <a:pt x="901" y="137"/>
                    <a:pt x="734" y="237"/>
                    <a:pt x="568" y="404"/>
                  </a:cubicBezTo>
                  <a:cubicBezTo>
                    <a:pt x="468" y="504"/>
                    <a:pt x="368" y="604"/>
                    <a:pt x="267" y="704"/>
                  </a:cubicBezTo>
                  <a:lnTo>
                    <a:pt x="134" y="904"/>
                  </a:lnTo>
                  <a:lnTo>
                    <a:pt x="67" y="1005"/>
                  </a:lnTo>
                  <a:lnTo>
                    <a:pt x="1" y="1138"/>
                  </a:lnTo>
                  <a:lnTo>
                    <a:pt x="1" y="1405"/>
                  </a:lnTo>
                  <a:lnTo>
                    <a:pt x="101" y="1505"/>
                  </a:lnTo>
                  <a:lnTo>
                    <a:pt x="167" y="1605"/>
                  </a:lnTo>
                  <a:lnTo>
                    <a:pt x="301" y="1805"/>
                  </a:lnTo>
                  <a:cubicBezTo>
                    <a:pt x="368" y="1905"/>
                    <a:pt x="468" y="2005"/>
                    <a:pt x="568" y="2105"/>
                  </a:cubicBezTo>
                  <a:cubicBezTo>
                    <a:pt x="701" y="2272"/>
                    <a:pt x="868" y="2372"/>
                    <a:pt x="1068" y="2472"/>
                  </a:cubicBezTo>
                  <a:cubicBezTo>
                    <a:pt x="1151" y="2506"/>
                    <a:pt x="1243" y="2522"/>
                    <a:pt x="1335" y="2522"/>
                  </a:cubicBezTo>
                  <a:cubicBezTo>
                    <a:pt x="1427" y="2522"/>
                    <a:pt x="1518" y="2506"/>
                    <a:pt x="1602" y="2472"/>
                  </a:cubicBezTo>
                  <a:cubicBezTo>
                    <a:pt x="1769" y="2372"/>
                    <a:pt x="1935" y="2305"/>
                    <a:pt x="2102" y="2272"/>
                  </a:cubicBezTo>
                  <a:lnTo>
                    <a:pt x="2636" y="2139"/>
                  </a:lnTo>
                  <a:cubicBezTo>
                    <a:pt x="2836" y="2105"/>
                    <a:pt x="3003" y="2072"/>
                    <a:pt x="3203" y="2005"/>
                  </a:cubicBezTo>
                  <a:lnTo>
                    <a:pt x="4304" y="1705"/>
                  </a:lnTo>
                  <a:lnTo>
                    <a:pt x="4370" y="1472"/>
                  </a:lnTo>
                  <a:cubicBezTo>
                    <a:pt x="4070" y="1238"/>
                    <a:pt x="3703" y="1005"/>
                    <a:pt x="3370" y="804"/>
                  </a:cubicBezTo>
                  <a:lnTo>
                    <a:pt x="2803" y="571"/>
                  </a:lnTo>
                  <a:cubicBezTo>
                    <a:pt x="2636" y="471"/>
                    <a:pt x="2436" y="404"/>
                    <a:pt x="2269" y="337"/>
                  </a:cubicBezTo>
                  <a:cubicBezTo>
                    <a:pt x="2069" y="271"/>
                    <a:pt x="1902" y="171"/>
                    <a:pt x="1702" y="71"/>
                  </a:cubicBezTo>
                  <a:cubicBezTo>
                    <a:pt x="1599" y="29"/>
                    <a:pt x="1470" y="1"/>
                    <a:pt x="13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3518651" y="1850048"/>
              <a:ext cx="52813" cy="152344"/>
            </a:xfrm>
            <a:custGeom>
              <a:avLst/>
              <a:gdLst/>
              <a:ahLst/>
              <a:cxnLst/>
              <a:rect l="l" t="t" r="r" b="b"/>
              <a:pathLst>
                <a:path w="2903" h="8374" extrusionOk="0">
                  <a:moveTo>
                    <a:pt x="2669" y="1"/>
                  </a:moveTo>
                  <a:cubicBezTo>
                    <a:pt x="2202" y="568"/>
                    <a:pt x="1802" y="1202"/>
                    <a:pt x="1435" y="1835"/>
                  </a:cubicBezTo>
                  <a:cubicBezTo>
                    <a:pt x="1268" y="2169"/>
                    <a:pt x="1102" y="2503"/>
                    <a:pt x="935" y="2869"/>
                  </a:cubicBezTo>
                  <a:cubicBezTo>
                    <a:pt x="768" y="3203"/>
                    <a:pt x="668" y="3570"/>
                    <a:pt x="535" y="3937"/>
                  </a:cubicBezTo>
                  <a:cubicBezTo>
                    <a:pt x="435" y="4304"/>
                    <a:pt x="268" y="4671"/>
                    <a:pt x="134" y="5038"/>
                  </a:cubicBezTo>
                  <a:cubicBezTo>
                    <a:pt x="34" y="5371"/>
                    <a:pt x="1" y="5772"/>
                    <a:pt x="34" y="6139"/>
                  </a:cubicBezTo>
                  <a:cubicBezTo>
                    <a:pt x="68" y="6539"/>
                    <a:pt x="168" y="6906"/>
                    <a:pt x="301" y="7273"/>
                  </a:cubicBezTo>
                  <a:cubicBezTo>
                    <a:pt x="468" y="7673"/>
                    <a:pt x="701" y="8040"/>
                    <a:pt x="1002" y="8373"/>
                  </a:cubicBezTo>
                  <a:lnTo>
                    <a:pt x="1268" y="8373"/>
                  </a:lnTo>
                  <a:cubicBezTo>
                    <a:pt x="1569" y="8073"/>
                    <a:pt x="1836" y="7706"/>
                    <a:pt x="2036" y="7339"/>
                  </a:cubicBezTo>
                  <a:cubicBezTo>
                    <a:pt x="2202" y="7006"/>
                    <a:pt x="2336" y="6672"/>
                    <a:pt x="2436" y="6339"/>
                  </a:cubicBezTo>
                  <a:cubicBezTo>
                    <a:pt x="2536" y="6005"/>
                    <a:pt x="2569" y="5638"/>
                    <a:pt x="2536" y="5305"/>
                  </a:cubicBezTo>
                  <a:cubicBezTo>
                    <a:pt x="2469" y="4971"/>
                    <a:pt x="2436" y="4604"/>
                    <a:pt x="2436" y="4271"/>
                  </a:cubicBezTo>
                  <a:cubicBezTo>
                    <a:pt x="2436" y="3937"/>
                    <a:pt x="2436" y="3603"/>
                    <a:pt x="2503" y="3236"/>
                  </a:cubicBezTo>
                  <a:cubicBezTo>
                    <a:pt x="2536" y="2903"/>
                    <a:pt x="2536" y="2569"/>
                    <a:pt x="2569" y="2202"/>
                  </a:cubicBezTo>
                  <a:cubicBezTo>
                    <a:pt x="2669" y="1502"/>
                    <a:pt x="2770" y="801"/>
                    <a:pt x="2903" y="67"/>
                  </a:cubicBezTo>
                  <a:lnTo>
                    <a:pt x="2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3" name="Google Shape;6193;p62"/>
            <p:cNvSpPr/>
            <p:nvPr/>
          </p:nvSpPr>
          <p:spPr>
            <a:xfrm>
              <a:off x="3871840" y="1195264"/>
              <a:ext cx="50393" cy="151725"/>
            </a:xfrm>
            <a:custGeom>
              <a:avLst/>
              <a:gdLst/>
              <a:ahLst/>
              <a:cxnLst/>
              <a:rect l="l" t="t" r="r" b="b"/>
              <a:pathLst>
                <a:path w="2770" h="8340" extrusionOk="0">
                  <a:moveTo>
                    <a:pt x="2236" y="0"/>
                  </a:moveTo>
                  <a:cubicBezTo>
                    <a:pt x="1835" y="167"/>
                    <a:pt x="1468" y="434"/>
                    <a:pt x="1168" y="734"/>
                  </a:cubicBezTo>
                  <a:cubicBezTo>
                    <a:pt x="901" y="1001"/>
                    <a:pt x="635" y="1301"/>
                    <a:pt x="468" y="1635"/>
                  </a:cubicBezTo>
                  <a:cubicBezTo>
                    <a:pt x="268" y="1968"/>
                    <a:pt x="168" y="2335"/>
                    <a:pt x="134" y="2702"/>
                  </a:cubicBezTo>
                  <a:cubicBezTo>
                    <a:pt x="101" y="3103"/>
                    <a:pt x="101" y="3503"/>
                    <a:pt x="67" y="3870"/>
                  </a:cubicBezTo>
                  <a:cubicBezTo>
                    <a:pt x="1" y="4237"/>
                    <a:pt x="1" y="4637"/>
                    <a:pt x="1" y="5004"/>
                  </a:cubicBezTo>
                  <a:cubicBezTo>
                    <a:pt x="1" y="5404"/>
                    <a:pt x="34" y="5771"/>
                    <a:pt x="67" y="6138"/>
                  </a:cubicBezTo>
                  <a:cubicBezTo>
                    <a:pt x="134" y="6905"/>
                    <a:pt x="268" y="7639"/>
                    <a:pt x="468" y="8340"/>
                  </a:cubicBezTo>
                  <a:lnTo>
                    <a:pt x="701" y="8340"/>
                  </a:lnTo>
                  <a:cubicBezTo>
                    <a:pt x="901" y="7639"/>
                    <a:pt x="1035" y="6939"/>
                    <a:pt x="1268" y="6272"/>
                  </a:cubicBezTo>
                  <a:cubicBezTo>
                    <a:pt x="1368" y="5938"/>
                    <a:pt x="1468" y="5604"/>
                    <a:pt x="1569" y="5271"/>
                  </a:cubicBezTo>
                  <a:cubicBezTo>
                    <a:pt x="1702" y="4937"/>
                    <a:pt x="1802" y="4637"/>
                    <a:pt x="1935" y="4303"/>
                  </a:cubicBezTo>
                  <a:cubicBezTo>
                    <a:pt x="2069" y="4003"/>
                    <a:pt x="2236" y="3703"/>
                    <a:pt x="2436" y="3403"/>
                  </a:cubicBezTo>
                  <a:cubicBezTo>
                    <a:pt x="2603" y="3103"/>
                    <a:pt x="2703" y="2769"/>
                    <a:pt x="2736" y="2435"/>
                  </a:cubicBezTo>
                  <a:cubicBezTo>
                    <a:pt x="2769" y="2068"/>
                    <a:pt x="2769" y="1702"/>
                    <a:pt x="2736" y="1335"/>
                  </a:cubicBezTo>
                  <a:cubicBezTo>
                    <a:pt x="2703" y="901"/>
                    <a:pt x="2603" y="467"/>
                    <a:pt x="2436" y="67"/>
                  </a:cubicBezTo>
                  <a:lnTo>
                    <a:pt x="2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4" name="Google Shape;6194;p62"/>
            <p:cNvSpPr/>
            <p:nvPr/>
          </p:nvSpPr>
          <p:spPr>
            <a:xfrm>
              <a:off x="3683111" y="1730505"/>
              <a:ext cx="72843" cy="174175"/>
            </a:xfrm>
            <a:custGeom>
              <a:avLst/>
              <a:gdLst/>
              <a:ahLst/>
              <a:cxnLst/>
              <a:rect l="l" t="t" r="r" b="b"/>
              <a:pathLst>
                <a:path w="4004" h="9574" extrusionOk="0">
                  <a:moveTo>
                    <a:pt x="3803" y="0"/>
                  </a:moveTo>
                  <a:cubicBezTo>
                    <a:pt x="3203" y="634"/>
                    <a:pt x="2636" y="1301"/>
                    <a:pt x="2169" y="2035"/>
                  </a:cubicBezTo>
                  <a:cubicBezTo>
                    <a:pt x="1935" y="2402"/>
                    <a:pt x="1702" y="2769"/>
                    <a:pt x="1468" y="3136"/>
                  </a:cubicBezTo>
                  <a:cubicBezTo>
                    <a:pt x="1235" y="3536"/>
                    <a:pt x="1068" y="3937"/>
                    <a:pt x="901" y="4337"/>
                  </a:cubicBezTo>
                  <a:cubicBezTo>
                    <a:pt x="735" y="4737"/>
                    <a:pt x="501" y="5137"/>
                    <a:pt x="301" y="5571"/>
                  </a:cubicBezTo>
                  <a:cubicBezTo>
                    <a:pt x="134" y="5971"/>
                    <a:pt x="34" y="6438"/>
                    <a:pt x="34" y="6872"/>
                  </a:cubicBezTo>
                  <a:cubicBezTo>
                    <a:pt x="1" y="7339"/>
                    <a:pt x="67" y="7806"/>
                    <a:pt x="201" y="8240"/>
                  </a:cubicBezTo>
                  <a:cubicBezTo>
                    <a:pt x="301" y="8740"/>
                    <a:pt x="534" y="9174"/>
                    <a:pt x="835" y="9574"/>
                  </a:cubicBezTo>
                  <a:lnTo>
                    <a:pt x="1068" y="9574"/>
                  </a:lnTo>
                  <a:cubicBezTo>
                    <a:pt x="1402" y="9240"/>
                    <a:pt x="1669" y="8840"/>
                    <a:pt x="1902" y="8406"/>
                  </a:cubicBezTo>
                  <a:cubicBezTo>
                    <a:pt x="2102" y="8039"/>
                    <a:pt x="2269" y="7673"/>
                    <a:pt x="2402" y="7272"/>
                  </a:cubicBezTo>
                  <a:cubicBezTo>
                    <a:pt x="2469" y="7105"/>
                    <a:pt x="2536" y="6905"/>
                    <a:pt x="2569" y="6705"/>
                  </a:cubicBezTo>
                  <a:cubicBezTo>
                    <a:pt x="2603" y="6505"/>
                    <a:pt x="2636" y="6305"/>
                    <a:pt x="2636" y="6105"/>
                  </a:cubicBezTo>
                  <a:cubicBezTo>
                    <a:pt x="2636" y="5704"/>
                    <a:pt x="2669" y="5304"/>
                    <a:pt x="2736" y="4904"/>
                  </a:cubicBezTo>
                  <a:cubicBezTo>
                    <a:pt x="2803" y="4504"/>
                    <a:pt x="2903" y="4103"/>
                    <a:pt x="2969" y="3736"/>
                  </a:cubicBezTo>
                  <a:cubicBezTo>
                    <a:pt x="3070" y="3336"/>
                    <a:pt x="3170" y="2936"/>
                    <a:pt x="3270" y="2536"/>
                  </a:cubicBezTo>
                  <a:cubicBezTo>
                    <a:pt x="3470" y="1702"/>
                    <a:pt x="3737" y="934"/>
                    <a:pt x="4004" y="100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3842113" y="1885851"/>
              <a:ext cx="61309" cy="211215"/>
            </a:xfrm>
            <a:custGeom>
              <a:avLst/>
              <a:gdLst/>
              <a:ahLst/>
              <a:cxnLst/>
              <a:rect l="l" t="t" r="r" b="b"/>
              <a:pathLst>
                <a:path w="3370" h="11610" extrusionOk="0">
                  <a:moveTo>
                    <a:pt x="267" y="1"/>
                  </a:moveTo>
                  <a:lnTo>
                    <a:pt x="34" y="34"/>
                  </a:lnTo>
                  <a:cubicBezTo>
                    <a:pt x="0" y="1068"/>
                    <a:pt x="0" y="2069"/>
                    <a:pt x="67" y="3070"/>
                  </a:cubicBezTo>
                  <a:cubicBezTo>
                    <a:pt x="100" y="3570"/>
                    <a:pt x="134" y="4104"/>
                    <a:pt x="167" y="4604"/>
                  </a:cubicBezTo>
                  <a:cubicBezTo>
                    <a:pt x="200" y="5105"/>
                    <a:pt x="300" y="5605"/>
                    <a:pt x="367" y="6105"/>
                  </a:cubicBezTo>
                  <a:cubicBezTo>
                    <a:pt x="434" y="6606"/>
                    <a:pt x="467" y="7106"/>
                    <a:pt x="534" y="7640"/>
                  </a:cubicBezTo>
                  <a:cubicBezTo>
                    <a:pt x="601" y="8140"/>
                    <a:pt x="734" y="8640"/>
                    <a:pt x="934" y="9107"/>
                  </a:cubicBezTo>
                  <a:cubicBezTo>
                    <a:pt x="1168" y="9574"/>
                    <a:pt x="1435" y="10008"/>
                    <a:pt x="1735" y="10442"/>
                  </a:cubicBezTo>
                  <a:cubicBezTo>
                    <a:pt x="2068" y="10875"/>
                    <a:pt x="2469" y="11276"/>
                    <a:pt x="2902" y="11609"/>
                  </a:cubicBezTo>
                  <a:lnTo>
                    <a:pt x="3136" y="11542"/>
                  </a:lnTo>
                  <a:cubicBezTo>
                    <a:pt x="3303" y="11009"/>
                    <a:pt x="3369" y="10442"/>
                    <a:pt x="3369" y="9908"/>
                  </a:cubicBezTo>
                  <a:cubicBezTo>
                    <a:pt x="3369" y="9408"/>
                    <a:pt x="3336" y="8907"/>
                    <a:pt x="3269" y="8407"/>
                  </a:cubicBezTo>
                  <a:cubicBezTo>
                    <a:pt x="3203" y="7907"/>
                    <a:pt x="3036" y="7440"/>
                    <a:pt x="2836" y="7006"/>
                  </a:cubicBezTo>
                  <a:cubicBezTo>
                    <a:pt x="2635" y="6539"/>
                    <a:pt x="2435" y="6105"/>
                    <a:pt x="2235" y="5638"/>
                  </a:cubicBezTo>
                  <a:cubicBezTo>
                    <a:pt x="2068" y="5171"/>
                    <a:pt x="1902" y="4704"/>
                    <a:pt x="1735" y="4237"/>
                  </a:cubicBezTo>
                  <a:cubicBezTo>
                    <a:pt x="1601" y="3770"/>
                    <a:pt x="1401" y="3303"/>
                    <a:pt x="1234" y="2836"/>
                  </a:cubicBezTo>
                  <a:cubicBezTo>
                    <a:pt x="901" y="1902"/>
                    <a:pt x="601" y="968"/>
                    <a:pt x="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4074541" y="1907100"/>
              <a:ext cx="46737" cy="144448"/>
            </a:xfrm>
            <a:custGeom>
              <a:avLst/>
              <a:gdLst/>
              <a:ahLst/>
              <a:cxnLst/>
              <a:rect l="l" t="t" r="r" b="b"/>
              <a:pathLst>
                <a:path w="2569" h="7940" extrusionOk="0">
                  <a:moveTo>
                    <a:pt x="734" y="0"/>
                  </a:moveTo>
                  <a:lnTo>
                    <a:pt x="500" y="34"/>
                  </a:lnTo>
                  <a:lnTo>
                    <a:pt x="200" y="4037"/>
                  </a:lnTo>
                  <a:cubicBezTo>
                    <a:pt x="167" y="4370"/>
                    <a:pt x="133" y="4704"/>
                    <a:pt x="67" y="5037"/>
                  </a:cubicBezTo>
                  <a:cubicBezTo>
                    <a:pt x="0" y="5338"/>
                    <a:pt x="0" y="5671"/>
                    <a:pt x="100" y="6005"/>
                  </a:cubicBezTo>
                  <a:cubicBezTo>
                    <a:pt x="167" y="6338"/>
                    <a:pt x="300" y="6672"/>
                    <a:pt x="467" y="6972"/>
                  </a:cubicBezTo>
                  <a:cubicBezTo>
                    <a:pt x="667" y="7339"/>
                    <a:pt x="934" y="7673"/>
                    <a:pt x="1234" y="7939"/>
                  </a:cubicBezTo>
                  <a:lnTo>
                    <a:pt x="1468" y="7939"/>
                  </a:lnTo>
                  <a:cubicBezTo>
                    <a:pt x="1768" y="7639"/>
                    <a:pt x="2001" y="7306"/>
                    <a:pt x="2202" y="6939"/>
                  </a:cubicBezTo>
                  <a:cubicBezTo>
                    <a:pt x="2335" y="6605"/>
                    <a:pt x="2435" y="6272"/>
                    <a:pt x="2502" y="5905"/>
                  </a:cubicBezTo>
                  <a:cubicBezTo>
                    <a:pt x="2569" y="5571"/>
                    <a:pt x="2535" y="5204"/>
                    <a:pt x="2435" y="4871"/>
                  </a:cubicBezTo>
                  <a:cubicBezTo>
                    <a:pt x="2335" y="4537"/>
                    <a:pt x="2202" y="4203"/>
                    <a:pt x="2135" y="3870"/>
                  </a:cubicBezTo>
                  <a:cubicBezTo>
                    <a:pt x="2068" y="3536"/>
                    <a:pt x="1968" y="3203"/>
                    <a:pt x="1868" y="2869"/>
                  </a:cubicBezTo>
                  <a:cubicBezTo>
                    <a:pt x="1768" y="2536"/>
                    <a:pt x="1668" y="2235"/>
                    <a:pt x="1568" y="1902"/>
                  </a:cubicBezTo>
                  <a:cubicBezTo>
                    <a:pt x="1301" y="1235"/>
                    <a:pt x="1034" y="601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3883374" y="1632193"/>
              <a:ext cx="109246" cy="87397"/>
            </a:xfrm>
            <a:custGeom>
              <a:avLst/>
              <a:gdLst/>
              <a:ahLst/>
              <a:cxnLst/>
              <a:rect l="l" t="t" r="r" b="b"/>
              <a:pathLst>
                <a:path w="6005" h="4804" extrusionOk="0">
                  <a:moveTo>
                    <a:pt x="101" y="1"/>
                  </a:moveTo>
                  <a:lnTo>
                    <a:pt x="1" y="234"/>
                  </a:lnTo>
                  <a:cubicBezTo>
                    <a:pt x="468" y="634"/>
                    <a:pt x="935" y="1101"/>
                    <a:pt x="1335" y="1535"/>
                  </a:cubicBezTo>
                  <a:cubicBezTo>
                    <a:pt x="1568" y="1735"/>
                    <a:pt x="1768" y="1969"/>
                    <a:pt x="1969" y="2202"/>
                  </a:cubicBezTo>
                  <a:cubicBezTo>
                    <a:pt x="2169" y="2436"/>
                    <a:pt x="2402" y="2636"/>
                    <a:pt x="2569" y="2869"/>
                  </a:cubicBezTo>
                  <a:cubicBezTo>
                    <a:pt x="2769" y="3103"/>
                    <a:pt x="2936" y="3370"/>
                    <a:pt x="3103" y="3636"/>
                  </a:cubicBezTo>
                  <a:cubicBezTo>
                    <a:pt x="3236" y="3870"/>
                    <a:pt x="3470" y="4070"/>
                    <a:pt x="3737" y="4237"/>
                  </a:cubicBezTo>
                  <a:cubicBezTo>
                    <a:pt x="4003" y="4404"/>
                    <a:pt x="4304" y="4504"/>
                    <a:pt x="4604" y="4604"/>
                  </a:cubicBezTo>
                  <a:cubicBezTo>
                    <a:pt x="4971" y="4737"/>
                    <a:pt x="5371" y="4804"/>
                    <a:pt x="5738" y="4804"/>
                  </a:cubicBezTo>
                  <a:lnTo>
                    <a:pt x="5938" y="4637"/>
                  </a:lnTo>
                  <a:cubicBezTo>
                    <a:pt x="6005" y="3903"/>
                    <a:pt x="5838" y="3136"/>
                    <a:pt x="5404" y="2502"/>
                  </a:cubicBezTo>
                  <a:cubicBezTo>
                    <a:pt x="5238" y="2202"/>
                    <a:pt x="4971" y="2002"/>
                    <a:pt x="4671" y="1835"/>
                  </a:cubicBezTo>
                  <a:cubicBezTo>
                    <a:pt x="4404" y="1668"/>
                    <a:pt x="4070" y="1535"/>
                    <a:pt x="3803" y="1368"/>
                  </a:cubicBezTo>
                  <a:cubicBezTo>
                    <a:pt x="3503" y="1201"/>
                    <a:pt x="3203" y="1068"/>
                    <a:pt x="2903" y="901"/>
                  </a:cubicBezTo>
                  <a:cubicBezTo>
                    <a:pt x="2636" y="768"/>
                    <a:pt x="2302" y="634"/>
                    <a:pt x="2002" y="534"/>
                  </a:cubicBezTo>
                  <a:cubicBezTo>
                    <a:pt x="1402" y="267"/>
                    <a:pt x="768" y="10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3806310" y="1377916"/>
              <a:ext cx="49174" cy="178432"/>
            </a:xfrm>
            <a:custGeom>
              <a:avLst/>
              <a:gdLst/>
              <a:ahLst/>
              <a:cxnLst/>
              <a:rect l="l" t="t" r="r" b="b"/>
              <a:pathLst>
                <a:path w="2703" h="9808" extrusionOk="0">
                  <a:moveTo>
                    <a:pt x="534" y="1"/>
                  </a:moveTo>
                  <a:lnTo>
                    <a:pt x="300" y="101"/>
                  </a:lnTo>
                  <a:cubicBezTo>
                    <a:pt x="167" y="568"/>
                    <a:pt x="67" y="1035"/>
                    <a:pt x="34" y="1502"/>
                  </a:cubicBezTo>
                  <a:cubicBezTo>
                    <a:pt x="0" y="1902"/>
                    <a:pt x="0" y="2336"/>
                    <a:pt x="34" y="2736"/>
                  </a:cubicBezTo>
                  <a:cubicBezTo>
                    <a:pt x="67" y="3136"/>
                    <a:pt x="167" y="3537"/>
                    <a:pt x="334" y="3870"/>
                  </a:cubicBezTo>
                  <a:cubicBezTo>
                    <a:pt x="501" y="4237"/>
                    <a:pt x="634" y="4638"/>
                    <a:pt x="734" y="5004"/>
                  </a:cubicBezTo>
                  <a:cubicBezTo>
                    <a:pt x="867" y="5405"/>
                    <a:pt x="968" y="5772"/>
                    <a:pt x="1068" y="6172"/>
                  </a:cubicBezTo>
                  <a:cubicBezTo>
                    <a:pt x="1134" y="6572"/>
                    <a:pt x="1234" y="6973"/>
                    <a:pt x="1334" y="7373"/>
                  </a:cubicBezTo>
                  <a:cubicBezTo>
                    <a:pt x="1501" y="8173"/>
                    <a:pt x="1635" y="9007"/>
                    <a:pt x="1735" y="9808"/>
                  </a:cubicBezTo>
                  <a:lnTo>
                    <a:pt x="1968" y="9808"/>
                  </a:lnTo>
                  <a:cubicBezTo>
                    <a:pt x="2268" y="9007"/>
                    <a:pt x="2435" y="8173"/>
                    <a:pt x="2569" y="7306"/>
                  </a:cubicBezTo>
                  <a:cubicBezTo>
                    <a:pt x="2602" y="6906"/>
                    <a:pt x="2635" y="6439"/>
                    <a:pt x="2669" y="6005"/>
                  </a:cubicBezTo>
                  <a:cubicBezTo>
                    <a:pt x="2702" y="5572"/>
                    <a:pt x="2669" y="5138"/>
                    <a:pt x="2669" y="4704"/>
                  </a:cubicBezTo>
                  <a:lnTo>
                    <a:pt x="2669" y="3370"/>
                  </a:lnTo>
                  <a:cubicBezTo>
                    <a:pt x="2669" y="2936"/>
                    <a:pt x="2569" y="2503"/>
                    <a:pt x="2369" y="2102"/>
                  </a:cubicBezTo>
                  <a:cubicBezTo>
                    <a:pt x="2002" y="1235"/>
                    <a:pt x="1368" y="50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4114582" y="1662538"/>
              <a:ext cx="105007" cy="106208"/>
            </a:xfrm>
            <a:custGeom>
              <a:avLst/>
              <a:gdLst/>
              <a:ahLst/>
              <a:cxnLst/>
              <a:rect l="l" t="t" r="r" b="b"/>
              <a:pathLst>
                <a:path w="5772" h="5838" extrusionOk="0">
                  <a:moveTo>
                    <a:pt x="134" y="0"/>
                  </a:moveTo>
                  <a:lnTo>
                    <a:pt x="1" y="201"/>
                  </a:lnTo>
                  <a:cubicBezTo>
                    <a:pt x="401" y="734"/>
                    <a:pt x="835" y="1268"/>
                    <a:pt x="1235" y="1802"/>
                  </a:cubicBezTo>
                  <a:cubicBezTo>
                    <a:pt x="1435" y="2035"/>
                    <a:pt x="1635" y="2302"/>
                    <a:pt x="1835" y="2569"/>
                  </a:cubicBezTo>
                  <a:cubicBezTo>
                    <a:pt x="2002" y="2836"/>
                    <a:pt x="2202" y="3103"/>
                    <a:pt x="2402" y="3369"/>
                  </a:cubicBezTo>
                  <a:cubicBezTo>
                    <a:pt x="2569" y="3636"/>
                    <a:pt x="2736" y="3903"/>
                    <a:pt x="2869" y="4203"/>
                  </a:cubicBezTo>
                  <a:cubicBezTo>
                    <a:pt x="3003" y="4470"/>
                    <a:pt x="3203" y="4737"/>
                    <a:pt x="3470" y="4937"/>
                  </a:cubicBezTo>
                  <a:cubicBezTo>
                    <a:pt x="3737" y="5137"/>
                    <a:pt x="4037" y="5304"/>
                    <a:pt x="4337" y="5471"/>
                  </a:cubicBezTo>
                  <a:cubicBezTo>
                    <a:pt x="4704" y="5638"/>
                    <a:pt x="5104" y="5771"/>
                    <a:pt x="5505" y="5838"/>
                  </a:cubicBezTo>
                  <a:lnTo>
                    <a:pt x="5705" y="5671"/>
                  </a:lnTo>
                  <a:cubicBezTo>
                    <a:pt x="5771" y="5271"/>
                    <a:pt x="5771" y="4837"/>
                    <a:pt x="5705" y="4437"/>
                  </a:cubicBezTo>
                  <a:cubicBezTo>
                    <a:pt x="5638" y="4070"/>
                    <a:pt x="5505" y="3736"/>
                    <a:pt x="5338" y="3403"/>
                  </a:cubicBezTo>
                  <a:cubicBezTo>
                    <a:pt x="5171" y="3069"/>
                    <a:pt x="4937" y="2802"/>
                    <a:pt x="4637" y="2602"/>
                  </a:cubicBezTo>
                  <a:cubicBezTo>
                    <a:pt x="4370" y="2402"/>
                    <a:pt x="4037" y="2202"/>
                    <a:pt x="3770" y="2002"/>
                  </a:cubicBezTo>
                  <a:cubicBezTo>
                    <a:pt x="3503" y="1802"/>
                    <a:pt x="3203" y="1602"/>
                    <a:pt x="2936" y="1401"/>
                  </a:cubicBezTo>
                  <a:cubicBezTo>
                    <a:pt x="2669" y="1201"/>
                    <a:pt x="2336" y="1034"/>
                    <a:pt x="2035" y="868"/>
                  </a:cubicBezTo>
                  <a:cubicBezTo>
                    <a:pt x="1435" y="534"/>
                    <a:pt x="801" y="234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4155843" y="1511795"/>
              <a:ext cx="170555" cy="70660"/>
            </a:xfrm>
            <a:custGeom>
              <a:avLst/>
              <a:gdLst/>
              <a:ahLst/>
              <a:cxnLst/>
              <a:rect l="l" t="t" r="r" b="b"/>
              <a:pathLst>
                <a:path w="9375" h="3884" extrusionOk="0">
                  <a:moveTo>
                    <a:pt x="1972" y="1"/>
                  </a:moveTo>
                  <a:cubicBezTo>
                    <a:pt x="1337" y="1"/>
                    <a:pt x="703" y="32"/>
                    <a:pt x="68" y="81"/>
                  </a:cubicBezTo>
                  <a:lnTo>
                    <a:pt x="1" y="314"/>
                  </a:lnTo>
                  <a:cubicBezTo>
                    <a:pt x="801" y="648"/>
                    <a:pt x="1635" y="881"/>
                    <a:pt x="2403" y="1215"/>
                  </a:cubicBezTo>
                  <a:cubicBezTo>
                    <a:pt x="2803" y="1348"/>
                    <a:pt x="3170" y="1482"/>
                    <a:pt x="3537" y="1682"/>
                  </a:cubicBezTo>
                  <a:cubicBezTo>
                    <a:pt x="3904" y="1815"/>
                    <a:pt x="4271" y="1982"/>
                    <a:pt x="4638" y="2182"/>
                  </a:cubicBezTo>
                  <a:cubicBezTo>
                    <a:pt x="4971" y="2349"/>
                    <a:pt x="5305" y="2582"/>
                    <a:pt x="5638" y="2816"/>
                  </a:cubicBezTo>
                  <a:cubicBezTo>
                    <a:pt x="5772" y="2916"/>
                    <a:pt x="5938" y="3049"/>
                    <a:pt x="6105" y="3116"/>
                  </a:cubicBezTo>
                  <a:cubicBezTo>
                    <a:pt x="6272" y="3216"/>
                    <a:pt x="6439" y="3283"/>
                    <a:pt x="6639" y="3350"/>
                  </a:cubicBezTo>
                  <a:lnTo>
                    <a:pt x="7206" y="3550"/>
                  </a:lnTo>
                  <a:cubicBezTo>
                    <a:pt x="7406" y="3583"/>
                    <a:pt x="7606" y="3650"/>
                    <a:pt x="7806" y="3683"/>
                  </a:cubicBezTo>
                  <a:cubicBezTo>
                    <a:pt x="8273" y="3783"/>
                    <a:pt x="8740" y="3850"/>
                    <a:pt x="9207" y="3883"/>
                  </a:cubicBezTo>
                  <a:lnTo>
                    <a:pt x="9374" y="3683"/>
                  </a:lnTo>
                  <a:cubicBezTo>
                    <a:pt x="9274" y="3183"/>
                    <a:pt x="9074" y="2716"/>
                    <a:pt x="8807" y="2315"/>
                  </a:cubicBezTo>
                  <a:cubicBezTo>
                    <a:pt x="8674" y="2115"/>
                    <a:pt x="8507" y="1915"/>
                    <a:pt x="8374" y="1748"/>
                  </a:cubicBezTo>
                  <a:cubicBezTo>
                    <a:pt x="8273" y="1648"/>
                    <a:pt x="8207" y="1582"/>
                    <a:pt x="8107" y="1482"/>
                  </a:cubicBezTo>
                  <a:lnTo>
                    <a:pt x="7840" y="1248"/>
                  </a:lnTo>
                  <a:cubicBezTo>
                    <a:pt x="7673" y="1115"/>
                    <a:pt x="7473" y="981"/>
                    <a:pt x="7273" y="881"/>
                  </a:cubicBezTo>
                  <a:cubicBezTo>
                    <a:pt x="7073" y="781"/>
                    <a:pt x="6839" y="714"/>
                    <a:pt x="6606" y="648"/>
                  </a:cubicBezTo>
                  <a:cubicBezTo>
                    <a:pt x="6172" y="514"/>
                    <a:pt x="5705" y="447"/>
                    <a:pt x="5271" y="347"/>
                  </a:cubicBezTo>
                  <a:cubicBezTo>
                    <a:pt x="4838" y="247"/>
                    <a:pt x="4404" y="181"/>
                    <a:pt x="3937" y="114"/>
                  </a:cubicBezTo>
                  <a:cubicBezTo>
                    <a:pt x="3503" y="47"/>
                    <a:pt x="3070" y="47"/>
                    <a:pt x="2669" y="14"/>
                  </a:cubicBezTo>
                  <a:cubicBezTo>
                    <a:pt x="2437" y="5"/>
                    <a:pt x="2205" y="1"/>
                    <a:pt x="1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3929492" y="1409480"/>
              <a:ext cx="82558" cy="79519"/>
            </a:xfrm>
            <a:custGeom>
              <a:avLst/>
              <a:gdLst/>
              <a:ahLst/>
              <a:cxnLst/>
              <a:rect l="l" t="t" r="r" b="b"/>
              <a:pathLst>
                <a:path w="4538" h="4371" extrusionOk="0">
                  <a:moveTo>
                    <a:pt x="3336" y="0"/>
                  </a:moveTo>
                  <a:cubicBezTo>
                    <a:pt x="3070" y="34"/>
                    <a:pt x="2769" y="101"/>
                    <a:pt x="2502" y="201"/>
                  </a:cubicBezTo>
                  <a:cubicBezTo>
                    <a:pt x="2269" y="334"/>
                    <a:pt x="2069" y="501"/>
                    <a:pt x="1935" y="734"/>
                  </a:cubicBezTo>
                  <a:cubicBezTo>
                    <a:pt x="1769" y="968"/>
                    <a:pt x="1635" y="1201"/>
                    <a:pt x="1502" y="1401"/>
                  </a:cubicBezTo>
                  <a:lnTo>
                    <a:pt x="1068" y="2069"/>
                  </a:lnTo>
                  <a:cubicBezTo>
                    <a:pt x="935" y="2302"/>
                    <a:pt x="801" y="2536"/>
                    <a:pt x="668" y="2769"/>
                  </a:cubicBezTo>
                  <a:cubicBezTo>
                    <a:pt x="401" y="3236"/>
                    <a:pt x="201" y="3703"/>
                    <a:pt x="1" y="4203"/>
                  </a:cubicBezTo>
                  <a:lnTo>
                    <a:pt x="201" y="4370"/>
                  </a:lnTo>
                  <a:cubicBezTo>
                    <a:pt x="634" y="4103"/>
                    <a:pt x="1068" y="3837"/>
                    <a:pt x="1535" y="3603"/>
                  </a:cubicBezTo>
                  <a:lnTo>
                    <a:pt x="2169" y="3203"/>
                  </a:lnTo>
                  <a:cubicBezTo>
                    <a:pt x="2369" y="3069"/>
                    <a:pt x="2603" y="2969"/>
                    <a:pt x="2803" y="2836"/>
                  </a:cubicBezTo>
                  <a:cubicBezTo>
                    <a:pt x="3036" y="2736"/>
                    <a:pt x="3236" y="2636"/>
                    <a:pt x="3503" y="2536"/>
                  </a:cubicBezTo>
                  <a:cubicBezTo>
                    <a:pt x="3703" y="2436"/>
                    <a:pt x="3903" y="2302"/>
                    <a:pt x="4037" y="2102"/>
                  </a:cubicBezTo>
                  <a:cubicBezTo>
                    <a:pt x="4170" y="1868"/>
                    <a:pt x="4304" y="1635"/>
                    <a:pt x="4370" y="1368"/>
                  </a:cubicBezTo>
                  <a:cubicBezTo>
                    <a:pt x="4471" y="1035"/>
                    <a:pt x="4537" y="701"/>
                    <a:pt x="4537" y="367"/>
                  </a:cubicBezTo>
                  <a:lnTo>
                    <a:pt x="4404" y="167"/>
                  </a:lnTo>
                  <a:cubicBezTo>
                    <a:pt x="4070" y="34"/>
                    <a:pt x="3703" y="0"/>
                    <a:pt x="33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3882155" y="1485343"/>
              <a:ext cx="54632" cy="71624"/>
            </a:xfrm>
            <a:custGeom>
              <a:avLst/>
              <a:gdLst/>
              <a:ahLst/>
              <a:cxnLst/>
              <a:rect l="l" t="t" r="r" b="b"/>
              <a:pathLst>
                <a:path w="3003" h="3937" extrusionOk="0">
                  <a:moveTo>
                    <a:pt x="2069" y="0"/>
                  </a:moveTo>
                  <a:cubicBezTo>
                    <a:pt x="1936" y="0"/>
                    <a:pt x="1802" y="0"/>
                    <a:pt x="1669" y="33"/>
                  </a:cubicBezTo>
                  <a:cubicBezTo>
                    <a:pt x="1435" y="67"/>
                    <a:pt x="1235" y="134"/>
                    <a:pt x="1035" y="267"/>
                  </a:cubicBezTo>
                  <a:cubicBezTo>
                    <a:pt x="835" y="367"/>
                    <a:pt x="701" y="534"/>
                    <a:pt x="668" y="734"/>
                  </a:cubicBezTo>
                  <a:cubicBezTo>
                    <a:pt x="635" y="934"/>
                    <a:pt x="568" y="1168"/>
                    <a:pt x="501" y="1368"/>
                  </a:cubicBezTo>
                  <a:cubicBezTo>
                    <a:pt x="434" y="1535"/>
                    <a:pt x="368" y="1735"/>
                    <a:pt x="301" y="1935"/>
                  </a:cubicBezTo>
                  <a:cubicBezTo>
                    <a:pt x="268" y="2135"/>
                    <a:pt x="201" y="2368"/>
                    <a:pt x="168" y="2535"/>
                  </a:cubicBezTo>
                  <a:cubicBezTo>
                    <a:pt x="68" y="2969"/>
                    <a:pt x="1" y="3369"/>
                    <a:pt x="1" y="3803"/>
                  </a:cubicBezTo>
                  <a:lnTo>
                    <a:pt x="201" y="3936"/>
                  </a:lnTo>
                  <a:cubicBezTo>
                    <a:pt x="568" y="3669"/>
                    <a:pt x="868" y="3436"/>
                    <a:pt x="1202" y="3202"/>
                  </a:cubicBezTo>
                  <a:cubicBezTo>
                    <a:pt x="1335" y="3069"/>
                    <a:pt x="1502" y="2969"/>
                    <a:pt x="1669" y="2835"/>
                  </a:cubicBezTo>
                  <a:lnTo>
                    <a:pt x="2102" y="2469"/>
                  </a:lnTo>
                  <a:cubicBezTo>
                    <a:pt x="2269" y="2368"/>
                    <a:pt x="2436" y="2268"/>
                    <a:pt x="2603" y="2168"/>
                  </a:cubicBezTo>
                  <a:cubicBezTo>
                    <a:pt x="2769" y="2068"/>
                    <a:pt x="2903" y="1935"/>
                    <a:pt x="2936" y="1735"/>
                  </a:cubicBezTo>
                  <a:cubicBezTo>
                    <a:pt x="3003" y="1535"/>
                    <a:pt x="3003" y="1301"/>
                    <a:pt x="3003" y="1101"/>
                  </a:cubicBezTo>
                  <a:cubicBezTo>
                    <a:pt x="2970" y="967"/>
                    <a:pt x="2970" y="801"/>
                    <a:pt x="2936" y="667"/>
                  </a:cubicBezTo>
                  <a:lnTo>
                    <a:pt x="2870" y="434"/>
                  </a:lnTo>
                  <a:lnTo>
                    <a:pt x="2836" y="334"/>
                  </a:lnTo>
                  <a:lnTo>
                    <a:pt x="2769" y="167"/>
                  </a:lnTo>
                  <a:lnTo>
                    <a:pt x="2603" y="33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3542938" y="1372822"/>
              <a:ext cx="161440" cy="75517"/>
            </a:xfrm>
            <a:custGeom>
              <a:avLst/>
              <a:gdLst/>
              <a:ahLst/>
              <a:cxnLst/>
              <a:rect l="l" t="t" r="r" b="b"/>
              <a:pathLst>
                <a:path w="8874" h="4151" extrusionOk="0">
                  <a:moveTo>
                    <a:pt x="2287" y="1"/>
                  </a:moveTo>
                  <a:cubicBezTo>
                    <a:pt x="1969" y="1"/>
                    <a:pt x="1652" y="32"/>
                    <a:pt x="1334" y="81"/>
                  </a:cubicBezTo>
                  <a:cubicBezTo>
                    <a:pt x="867" y="181"/>
                    <a:pt x="434" y="381"/>
                    <a:pt x="34" y="648"/>
                  </a:cubicBezTo>
                  <a:lnTo>
                    <a:pt x="0" y="881"/>
                  </a:lnTo>
                  <a:cubicBezTo>
                    <a:pt x="334" y="1215"/>
                    <a:pt x="667" y="1515"/>
                    <a:pt x="1034" y="1782"/>
                  </a:cubicBezTo>
                  <a:cubicBezTo>
                    <a:pt x="1368" y="2015"/>
                    <a:pt x="1701" y="2182"/>
                    <a:pt x="2068" y="2349"/>
                  </a:cubicBezTo>
                  <a:cubicBezTo>
                    <a:pt x="2235" y="2416"/>
                    <a:pt x="2435" y="2482"/>
                    <a:pt x="2602" y="2549"/>
                  </a:cubicBezTo>
                  <a:cubicBezTo>
                    <a:pt x="2769" y="2583"/>
                    <a:pt x="2969" y="2616"/>
                    <a:pt x="3136" y="2649"/>
                  </a:cubicBezTo>
                  <a:cubicBezTo>
                    <a:pt x="3536" y="2649"/>
                    <a:pt x="3903" y="2716"/>
                    <a:pt x="4270" y="2783"/>
                  </a:cubicBezTo>
                  <a:cubicBezTo>
                    <a:pt x="4637" y="2849"/>
                    <a:pt x="5004" y="2949"/>
                    <a:pt x="5371" y="3050"/>
                  </a:cubicBezTo>
                  <a:cubicBezTo>
                    <a:pt x="5738" y="3150"/>
                    <a:pt x="6138" y="3250"/>
                    <a:pt x="6505" y="3383"/>
                  </a:cubicBezTo>
                  <a:cubicBezTo>
                    <a:pt x="7239" y="3583"/>
                    <a:pt x="7973" y="3883"/>
                    <a:pt x="8740" y="4150"/>
                  </a:cubicBezTo>
                  <a:lnTo>
                    <a:pt x="8873" y="3984"/>
                  </a:lnTo>
                  <a:cubicBezTo>
                    <a:pt x="8339" y="3350"/>
                    <a:pt x="7706" y="2816"/>
                    <a:pt x="7072" y="2316"/>
                  </a:cubicBezTo>
                  <a:cubicBezTo>
                    <a:pt x="6738" y="2049"/>
                    <a:pt x="6405" y="1815"/>
                    <a:pt x="6038" y="1582"/>
                  </a:cubicBezTo>
                  <a:cubicBezTo>
                    <a:pt x="5704" y="1348"/>
                    <a:pt x="5337" y="1182"/>
                    <a:pt x="4970" y="981"/>
                  </a:cubicBezTo>
                  <a:cubicBezTo>
                    <a:pt x="4570" y="748"/>
                    <a:pt x="4237" y="548"/>
                    <a:pt x="3836" y="348"/>
                  </a:cubicBezTo>
                  <a:cubicBezTo>
                    <a:pt x="3469" y="147"/>
                    <a:pt x="3069" y="47"/>
                    <a:pt x="2635" y="14"/>
                  </a:cubicBezTo>
                  <a:cubicBezTo>
                    <a:pt x="2519" y="5"/>
                    <a:pt x="2403" y="1"/>
                    <a:pt x="2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3651565" y="1512177"/>
              <a:ext cx="160822" cy="79374"/>
            </a:xfrm>
            <a:custGeom>
              <a:avLst/>
              <a:gdLst/>
              <a:ahLst/>
              <a:cxnLst/>
              <a:rect l="l" t="t" r="r" b="b"/>
              <a:pathLst>
                <a:path w="8840" h="4363" extrusionOk="0">
                  <a:moveTo>
                    <a:pt x="2196" y="1"/>
                  </a:moveTo>
                  <a:cubicBezTo>
                    <a:pt x="1432" y="1"/>
                    <a:pt x="698" y="200"/>
                    <a:pt x="33" y="560"/>
                  </a:cubicBezTo>
                  <a:lnTo>
                    <a:pt x="0" y="793"/>
                  </a:lnTo>
                  <a:cubicBezTo>
                    <a:pt x="267" y="1160"/>
                    <a:pt x="601" y="1494"/>
                    <a:pt x="1001" y="1761"/>
                  </a:cubicBezTo>
                  <a:cubicBezTo>
                    <a:pt x="1301" y="1994"/>
                    <a:pt x="1635" y="2194"/>
                    <a:pt x="2002" y="2361"/>
                  </a:cubicBezTo>
                  <a:cubicBezTo>
                    <a:pt x="2335" y="2528"/>
                    <a:pt x="2702" y="2628"/>
                    <a:pt x="3069" y="2695"/>
                  </a:cubicBezTo>
                  <a:cubicBezTo>
                    <a:pt x="3469" y="2728"/>
                    <a:pt x="3836" y="2795"/>
                    <a:pt x="4236" y="2862"/>
                  </a:cubicBezTo>
                  <a:cubicBezTo>
                    <a:pt x="4603" y="2962"/>
                    <a:pt x="4970" y="3062"/>
                    <a:pt x="5337" y="3195"/>
                  </a:cubicBezTo>
                  <a:cubicBezTo>
                    <a:pt x="5704" y="3295"/>
                    <a:pt x="6071" y="3395"/>
                    <a:pt x="6438" y="3529"/>
                  </a:cubicBezTo>
                  <a:cubicBezTo>
                    <a:pt x="7205" y="3762"/>
                    <a:pt x="7939" y="4029"/>
                    <a:pt x="8673" y="4363"/>
                  </a:cubicBezTo>
                  <a:lnTo>
                    <a:pt x="8840" y="4162"/>
                  </a:lnTo>
                  <a:cubicBezTo>
                    <a:pt x="8273" y="3529"/>
                    <a:pt x="7672" y="2962"/>
                    <a:pt x="7038" y="2461"/>
                  </a:cubicBezTo>
                  <a:cubicBezTo>
                    <a:pt x="6705" y="2194"/>
                    <a:pt x="6371" y="1961"/>
                    <a:pt x="6038" y="1727"/>
                  </a:cubicBezTo>
                  <a:cubicBezTo>
                    <a:pt x="5671" y="1494"/>
                    <a:pt x="5304" y="1294"/>
                    <a:pt x="4937" y="1094"/>
                  </a:cubicBezTo>
                  <a:cubicBezTo>
                    <a:pt x="4603" y="860"/>
                    <a:pt x="4236" y="660"/>
                    <a:pt x="3870" y="426"/>
                  </a:cubicBezTo>
                  <a:cubicBezTo>
                    <a:pt x="3503" y="226"/>
                    <a:pt x="3069" y="93"/>
                    <a:pt x="2669" y="26"/>
                  </a:cubicBezTo>
                  <a:cubicBezTo>
                    <a:pt x="2510" y="9"/>
                    <a:pt x="2352" y="1"/>
                    <a:pt x="2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3387574" y="1762670"/>
              <a:ext cx="52212" cy="69805"/>
            </a:xfrm>
            <a:custGeom>
              <a:avLst/>
              <a:gdLst/>
              <a:ahLst/>
              <a:cxnLst/>
              <a:rect l="l" t="t" r="r" b="b"/>
              <a:pathLst>
                <a:path w="2870" h="3837" extrusionOk="0">
                  <a:moveTo>
                    <a:pt x="2669" y="0"/>
                  </a:moveTo>
                  <a:cubicBezTo>
                    <a:pt x="2336" y="167"/>
                    <a:pt x="2002" y="401"/>
                    <a:pt x="1669" y="634"/>
                  </a:cubicBezTo>
                  <a:lnTo>
                    <a:pt x="1202" y="1001"/>
                  </a:lnTo>
                  <a:cubicBezTo>
                    <a:pt x="1035" y="1134"/>
                    <a:pt x="901" y="1235"/>
                    <a:pt x="768" y="1401"/>
                  </a:cubicBezTo>
                  <a:cubicBezTo>
                    <a:pt x="635" y="1535"/>
                    <a:pt x="468" y="1635"/>
                    <a:pt x="301" y="1768"/>
                  </a:cubicBezTo>
                  <a:cubicBezTo>
                    <a:pt x="134" y="1868"/>
                    <a:pt x="34" y="2035"/>
                    <a:pt x="1" y="2235"/>
                  </a:cubicBezTo>
                  <a:cubicBezTo>
                    <a:pt x="1" y="2469"/>
                    <a:pt x="1" y="2702"/>
                    <a:pt x="67" y="2902"/>
                  </a:cubicBezTo>
                  <a:cubicBezTo>
                    <a:pt x="101" y="3036"/>
                    <a:pt x="168" y="3169"/>
                    <a:pt x="201" y="3269"/>
                  </a:cubicBezTo>
                  <a:lnTo>
                    <a:pt x="334" y="3503"/>
                  </a:lnTo>
                  <a:lnTo>
                    <a:pt x="401" y="3603"/>
                  </a:lnTo>
                  <a:lnTo>
                    <a:pt x="468" y="3703"/>
                  </a:lnTo>
                  <a:lnTo>
                    <a:pt x="701" y="3836"/>
                  </a:lnTo>
                  <a:lnTo>
                    <a:pt x="968" y="3836"/>
                  </a:lnTo>
                  <a:lnTo>
                    <a:pt x="1202" y="3803"/>
                  </a:lnTo>
                  <a:cubicBezTo>
                    <a:pt x="1335" y="3770"/>
                    <a:pt x="1468" y="3736"/>
                    <a:pt x="1569" y="3703"/>
                  </a:cubicBezTo>
                  <a:cubicBezTo>
                    <a:pt x="1802" y="3636"/>
                    <a:pt x="1969" y="3536"/>
                    <a:pt x="2136" y="3403"/>
                  </a:cubicBezTo>
                  <a:cubicBezTo>
                    <a:pt x="2302" y="3303"/>
                    <a:pt x="2369" y="3136"/>
                    <a:pt x="2369" y="2936"/>
                  </a:cubicBezTo>
                  <a:cubicBezTo>
                    <a:pt x="2402" y="2769"/>
                    <a:pt x="2402" y="2569"/>
                    <a:pt x="2436" y="2369"/>
                  </a:cubicBezTo>
                  <a:lnTo>
                    <a:pt x="2569" y="1835"/>
                  </a:lnTo>
                  <a:lnTo>
                    <a:pt x="2669" y="1301"/>
                  </a:lnTo>
                  <a:cubicBezTo>
                    <a:pt x="2736" y="934"/>
                    <a:pt x="2836" y="534"/>
                    <a:pt x="2869" y="167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3496820" y="1618840"/>
              <a:ext cx="132296" cy="79137"/>
            </a:xfrm>
            <a:custGeom>
              <a:avLst/>
              <a:gdLst/>
              <a:ahLst/>
              <a:cxnLst/>
              <a:rect l="l" t="t" r="r" b="b"/>
              <a:pathLst>
                <a:path w="7272" h="4350" extrusionOk="0">
                  <a:moveTo>
                    <a:pt x="7205" y="1"/>
                  </a:moveTo>
                  <a:cubicBezTo>
                    <a:pt x="6471" y="34"/>
                    <a:pt x="5737" y="134"/>
                    <a:pt x="5037" y="301"/>
                  </a:cubicBezTo>
                  <a:cubicBezTo>
                    <a:pt x="4670" y="401"/>
                    <a:pt x="4336" y="468"/>
                    <a:pt x="3970" y="601"/>
                  </a:cubicBezTo>
                  <a:cubicBezTo>
                    <a:pt x="3636" y="701"/>
                    <a:pt x="3269" y="835"/>
                    <a:pt x="2935" y="968"/>
                  </a:cubicBezTo>
                  <a:cubicBezTo>
                    <a:pt x="2602" y="1101"/>
                    <a:pt x="2235" y="1202"/>
                    <a:pt x="1901" y="1335"/>
                  </a:cubicBezTo>
                  <a:cubicBezTo>
                    <a:pt x="1534" y="1468"/>
                    <a:pt x="1234" y="1702"/>
                    <a:pt x="967" y="1969"/>
                  </a:cubicBezTo>
                  <a:cubicBezTo>
                    <a:pt x="701" y="2236"/>
                    <a:pt x="500" y="2569"/>
                    <a:pt x="334" y="2903"/>
                  </a:cubicBezTo>
                  <a:cubicBezTo>
                    <a:pt x="133" y="3303"/>
                    <a:pt x="0" y="3737"/>
                    <a:pt x="0" y="4170"/>
                  </a:cubicBezTo>
                  <a:lnTo>
                    <a:pt x="133" y="4337"/>
                  </a:lnTo>
                  <a:cubicBezTo>
                    <a:pt x="242" y="4345"/>
                    <a:pt x="350" y="4350"/>
                    <a:pt x="458" y="4350"/>
                  </a:cubicBezTo>
                  <a:cubicBezTo>
                    <a:pt x="782" y="4350"/>
                    <a:pt x="1101" y="4312"/>
                    <a:pt x="1401" y="4237"/>
                  </a:cubicBezTo>
                  <a:cubicBezTo>
                    <a:pt x="1735" y="4170"/>
                    <a:pt x="2068" y="4070"/>
                    <a:pt x="2402" y="3903"/>
                  </a:cubicBezTo>
                  <a:cubicBezTo>
                    <a:pt x="2702" y="3770"/>
                    <a:pt x="2969" y="3603"/>
                    <a:pt x="3202" y="3370"/>
                  </a:cubicBezTo>
                  <a:cubicBezTo>
                    <a:pt x="3402" y="3103"/>
                    <a:pt x="3669" y="2869"/>
                    <a:pt x="3903" y="2636"/>
                  </a:cubicBezTo>
                  <a:cubicBezTo>
                    <a:pt x="4170" y="2436"/>
                    <a:pt x="4437" y="2236"/>
                    <a:pt x="4703" y="2035"/>
                  </a:cubicBezTo>
                  <a:cubicBezTo>
                    <a:pt x="4970" y="1835"/>
                    <a:pt x="5237" y="1602"/>
                    <a:pt x="5537" y="1402"/>
                  </a:cubicBezTo>
                  <a:cubicBezTo>
                    <a:pt x="6104" y="1001"/>
                    <a:pt x="6671" y="634"/>
                    <a:pt x="7272" y="234"/>
                  </a:cubicBezTo>
                  <a:lnTo>
                    <a:pt x="72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3732267" y="1579944"/>
              <a:ext cx="79519" cy="45900"/>
            </a:xfrm>
            <a:custGeom>
              <a:avLst/>
              <a:gdLst/>
              <a:ahLst/>
              <a:cxnLst/>
              <a:rect l="l" t="t" r="r" b="b"/>
              <a:pathLst>
                <a:path w="4371" h="2523" extrusionOk="0">
                  <a:moveTo>
                    <a:pt x="1348" y="1"/>
                  </a:moveTo>
                  <a:cubicBezTo>
                    <a:pt x="1272" y="1"/>
                    <a:pt x="1198" y="12"/>
                    <a:pt x="1135" y="37"/>
                  </a:cubicBezTo>
                  <a:cubicBezTo>
                    <a:pt x="901" y="137"/>
                    <a:pt x="734" y="237"/>
                    <a:pt x="568" y="404"/>
                  </a:cubicBezTo>
                  <a:cubicBezTo>
                    <a:pt x="468" y="504"/>
                    <a:pt x="368" y="604"/>
                    <a:pt x="267" y="704"/>
                  </a:cubicBezTo>
                  <a:lnTo>
                    <a:pt x="134" y="904"/>
                  </a:lnTo>
                  <a:lnTo>
                    <a:pt x="67" y="1005"/>
                  </a:lnTo>
                  <a:lnTo>
                    <a:pt x="1" y="1138"/>
                  </a:lnTo>
                  <a:lnTo>
                    <a:pt x="1" y="1405"/>
                  </a:lnTo>
                  <a:lnTo>
                    <a:pt x="101" y="1505"/>
                  </a:lnTo>
                  <a:lnTo>
                    <a:pt x="167" y="1605"/>
                  </a:lnTo>
                  <a:lnTo>
                    <a:pt x="301" y="1805"/>
                  </a:lnTo>
                  <a:cubicBezTo>
                    <a:pt x="368" y="1905"/>
                    <a:pt x="468" y="2005"/>
                    <a:pt x="568" y="2105"/>
                  </a:cubicBezTo>
                  <a:cubicBezTo>
                    <a:pt x="701" y="2272"/>
                    <a:pt x="868" y="2372"/>
                    <a:pt x="1068" y="2472"/>
                  </a:cubicBezTo>
                  <a:cubicBezTo>
                    <a:pt x="1151" y="2506"/>
                    <a:pt x="1243" y="2522"/>
                    <a:pt x="1335" y="2522"/>
                  </a:cubicBezTo>
                  <a:cubicBezTo>
                    <a:pt x="1427" y="2522"/>
                    <a:pt x="1518" y="2506"/>
                    <a:pt x="1602" y="2472"/>
                  </a:cubicBezTo>
                  <a:cubicBezTo>
                    <a:pt x="1769" y="2372"/>
                    <a:pt x="1935" y="2305"/>
                    <a:pt x="2102" y="2272"/>
                  </a:cubicBezTo>
                  <a:lnTo>
                    <a:pt x="2636" y="2139"/>
                  </a:lnTo>
                  <a:cubicBezTo>
                    <a:pt x="2836" y="2105"/>
                    <a:pt x="3003" y="2072"/>
                    <a:pt x="3203" y="2005"/>
                  </a:cubicBezTo>
                  <a:lnTo>
                    <a:pt x="4304" y="1705"/>
                  </a:lnTo>
                  <a:lnTo>
                    <a:pt x="4370" y="1472"/>
                  </a:lnTo>
                  <a:cubicBezTo>
                    <a:pt x="4070" y="1238"/>
                    <a:pt x="3703" y="1005"/>
                    <a:pt x="3370" y="804"/>
                  </a:cubicBezTo>
                  <a:lnTo>
                    <a:pt x="2803" y="571"/>
                  </a:lnTo>
                  <a:cubicBezTo>
                    <a:pt x="2636" y="471"/>
                    <a:pt x="2436" y="404"/>
                    <a:pt x="2269" y="337"/>
                  </a:cubicBezTo>
                  <a:cubicBezTo>
                    <a:pt x="2069" y="271"/>
                    <a:pt x="1902" y="171"/>
                    <a:pt x="1702" y="71"/>
                  </a:cubicBezTo>
                  <a:cubicBezTo>
                    <a:pt x="1599" y="29"/>
                    <a:pt x="1470" y="1"/>
                    <a:pt x="13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3518651" y="1850048"/>
              <a:ext cx="52813" cy="152344"/>
            </a:xfrm>
            <a:custGeom>
              <a:avLst/>
              <a:gdLst/>
              <a:ahLst/>
              <a:cxnLst/>
              <a:rect l="l" t="t" r="r" b="b"/>
              <a:pathLst>
                <a:path w="2903" h="8374" extrusionOk="0">
                  <a:moveTo>
                    <a:pt x="2669" y="1"/>
                  </a:moveTo>
                  <a:cubicBezTo>
                    <a:pt x="2202" y="568"/>
                    <a:pt x="1802" y="1202"/>
                    <a:pt x="1435" y="1835"/>
                  </a:cubicBezTo>
                  <a:cubicBezTo>
                    <a:pt x="1268" y="2169"/>
                    <a:pt x="1102" y="2503"/>
                    <a:pt x="935" y="2869"/>
                  </a:cubicBezTo>
                  <a:cubicBezTo>
                    <a:pt x="768" y="3203"/>
                    <a:pt x="668" y="3570"/>
                    <a:pt x="535" y="3937"/>
                  </a:cubicBezTo>
                  <a:cubicBezTo>
                    <a:pt x="435" y="4304"/>
                    <a:pt x="268" y="4671"/>
                    <a:pt x="134" y="5038"/>
                  </a:cubicBezTo>
                  <a:cubicBezTo>
                    <a:pt x="34" y="5371"/>
                    <a:pt x="1" y="5772"/>
                    <a:pt x="34" y="6139"/>
                  </a:cubicBezTo>
                  <a:cubicBezTo>
                    <a:pt x="68" y="6539"/>
                    <a:pt x="168" y="6906"/>
                    <a:pt x="301" y="7273"/>
                  </a:cubicBezTo>
                  <a:cubicBezTo>
                    <a:pt x="468" y="7673"/>
                    <a:pt x="701" y="8040"/>
                    <a:pt x="1002" y="8373"/>
                  </a:cubicBezTo>
                  <a:lnTo>
                    <a:pt x="1268" y="8373"/>
                  </a:lnTo>
                  <a:cubicBezTo>
                    <a:pt x="1569" y="8073"/>
                    <a:pt x="1836" y="7706"/>
                    <a:pt x="2036" y="7339"/>
                  </a:cubicBezTo>
                  <a:cubicBezTo>
                    <a:pt x="2202" y="7006"/>
                    <a:pt x="2336" y="6672"/>
                    <a:pt x="2436" y="6339"/>
                  </a:cubicBezTo>
                  <a:cubicBezTo>
                    <a:pt x="2536" y="6005"/>
                    <a:pt x="2569" y="5638"/>
                    <a:pt x="2536" y="5305"/>
                  </a:cubicBezTo>
                  <a:cubicBezTo>
                    <a:pt x="2469" y="4971"/>
                    <a:pt x="2436" y="4604"/>
                    <a:pt x="2436" y="4271"/>
                  </a:cubicBezTo>
                  <a:cubicBezTo>
                    <a:pt x="2436" y="3937"/>
                    <a:pt x="2436" y="3603"/>
                    <a:pt x="2503" y="3236"/>
                  </a:cubicBezTo>
                  <a:cubicBezTo>
                    <a:pt x="2536" y="2903"/>
                    <a:pt x="2536" y="2569"/>
                    <a:pt x="2569" y="2202"/>
                  </a:cubicBezTo>
                  <a:cubicBezTo>
                    <a:pt x="2669" y="1502"/>
                    <a:pt x="2770" y="801"/>
                    <a:pt x="2903" y="67"/>
                  </a:cubicBezTo>
                  <a:lnTo>
                    <a:pt x="2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3871840" y="1195264"/>
              <a:ext cx="50393" cy="151725"/>
            </a:xfrm>
            <a:custGeom>
              <a:avLst/>
              <a:gdLst/>
              <a:ahLst/>
              <a:cxnLst/>
              <a:rect l="l" t="t" r="r" b="b"/>
              <a:pathLst>
                <a:path w="2770" h="8340" extrusionOk="0">
                  <a:moveTo>
                    <a:pt x="2236" y="0"/>
                  </a:moveTo>
                  <a:cubicBezTo>
                    <a:pt x="1835" y="167"/>
                    <a:pt x="1468" y="434"/>
                    <a:pt x="1168" y="734"/>
                  </a:cubicBezTo>
                  <a:cubicBezTo>
                    <a:pt x="901" y="1001"/>
                    <a:pt x="635" y="1301"/>
                    <a:pt x="468" y="1635"/>
                  </a:cubicBezTo>
                  <a:cubicBezTo>
                    <a:pt x="268" y="1968"/>
                    <a:pt x="168" y="2335"/>
                    <a:pt x="134" y="2702"/>
                  </a:cubicBezTo>
                  <a:cubicBezTo>
                    <a:pt x="101" y="3103"/>
                    <a:pt x="101" y="3503"/>
                    <a:pt x="67" y="3870"/>
                  </a:cubicBezTo>
                  <a:cubicBezTo>
                    <a:pt x="1" y="4237"/>
                    <a:pt x="1" y="4637"/>
                    <a:pt x="1" y="5004"/>
                  </a:cubicBezTo>
                  <a:cubicBezTo>
                    <a:pt x="1" y="5404"/>
                    <a:pt x="34" y="5771"/>
                    <a:pt x="67" y="6138"/>
                  </a:cubicBezTo>
                  <a:cubicBezTo>
                    <a:pt x="134" y="6905"/>
                    <a:pt x="268" y="7639"/>
                    <a:pt x="468" y="8340"/>
                  </a:cubicBezTo>
                  <a:lnTo>
                    <a:pt x="701" y="8340"/>
                  </a:lnTo>
                  <a:cubicBezTo>
                    <a:pt x="901" y="7639"/>
                    <a:pt x="1035" y="6939"/>
                    <a:pt x="1268" y="6272"/>
                  </a:cubicBezTo>
                  <a:cubicBezTo>
                    <a:pt x="1368" y="5938"/>
                    <a:pt x="1468" y="5604"/>
                    <a:pt x="1569" y="5271"/>
                  </a:cubicBezTo>
                  <a:cubicBezTo>
                    <a:pt x="1702" y="4937"/>
                    <a:pt x="1802" y="4637"/>
                    <a:pt x="1935" y="4303"/>
                  </a:cubicBezTo>
                  <a:cubicBezTo>
                    <a:pt x="2069" y="4003"/>
                    <a:pt x="2236" y="3703"/>
                    <a:pt x="2436" y="3403"/>
                  </a:cubicBezTo>
                  <a:cubicBezTo>
                    <a:pt x="2603" y="3103"/>
                    <a:pt x="2703" y="2769"/>
                    <a:pt x="2736" y="2435"/>
                  </a:cubicBezTo>
                  <a:cubicBezTo>
                    <a:pt x="2769" y="2068"/>
                    <a:pt x="2769" y="1702"/>
                    <a:pt x="2736" y="1335"/>
                  </a:cubicBezTo>
                  <a:cubicBezTo>
                    <a:pt x="2703" y="901"/>
                    <a:pt x="2603" y="467"/>
                    <a:pt x="2436" y="67"/>
                  </a:cubicBezTo>
                  <a:lnTo>
                    <a:pt x="2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3683111" y="1730505"/>
              <a:ext cx="72843" cy="174175"/>
            </a:xfrm>
            <a:custGeom>
              <a:avLst/>
              <a:gdLst/>
              <a:ahLst/>
              <a:cxnLst/>
              <a:rect l="l" t="t" r="r" b="b"/>
              <a:pathLst>
                <a:path w="4004" h="9574" extrusionOk="0">
                  <a:moveTo>
                    <a:pt x="3803" y="0"/>
                  </a:moveTo>
                  <a:cubicBezTo>
                    <a:pt x="3203" y="634"/>
                    <a:pt x="2636" y="1301"/>
                    <a:pt x="2169" y="2035"/>
                  </a:cubicBezTo>
                  <a:cubicBezTo>
                    <a:pt x="1935" y="2402"/>
                    <a:pt x="1702" y="2769"/>
                    <a:pt x="1468" y="3136"/>
                  </a:cubicBezTo>
                  <a:cubicBezTo>
                    <a:pt x="1235" y="3536"/>
                    <a:pt x="1068" y="3937"/>
                    <a:pt x="901" y="4337"/>
                  </a:cubicBezTo>
                  <a:cubicBezTo>
                    <a:pt x="735" y="4737"/>
                    <a:pt x="501" y="5137"/>
                    <a:pt x="301" y="5571"/>
                  </a:cubicBezTo>
                  <a:cubicBezTo>
                    <a:pt x="134" y="5971"/>
                    <a:pt x="34" y="6438"/>
                    <a:pt x="34" y="6872"/>
                  </a:cubicBezTo>
                  <a:cubicBezTo>
                    <a:pt x="1" y="7339"/>
                    <a:pt x="67" y="7806"/>
                    <a:pt x="201" y="8240"/>
                  </a:cubicBezTo>
                  <a:cubicBezTo>
                    <a:pt x="301" y="8740"/>
                    <a:pt x="534" y="9174"/>
                    <a:pt x="835" y="9574"/>
                  </a:cubicBezTo>
                  <a:lnTo>
                    <a:pt x="1068" y="9574"/>
                  </a:lnTo>
                  <a:cubicBezTo>
                    <a:pt x="1402" y="9240"/>
                    <a:pt x="1669" y="8840"/>
                    <a:pt x="1902" y="8406"/>
                  </a:cubicBezTo>
                  <a:cubicBezTo>
                    <a:pt x="2102" y="8039"/>
                    <a:pt x="2269" y="7673"/>
                    <a:pt x="2402" y="7272"/>
                  </a:cubicBezTo>
                  <a:cubicBezTo>
                    <a:pt x="2469" y="7105"/>
                    <a:pt x="2536" y="6905"/>
                    <a:pt x="2569" y="6705"/>
                  </a:cubicBezTo>
                  <a:cubicBezTo>
                    <a:pt x="2603" y="6505"/>
                    <a:pt x="2636" y="6305"/>
                    <a:pt x="2636" y="6105"/>
                  </a:cubicBezTo>
                  <a:cubicBezTo>
                    <a:pt x="2636" y="5704"/>
                    <a:pt x="2669" y="5304"/>
                    <a:pt x="2736" y="4904"/>
                  </a:cubicBezTo>
                  <a:cubicBezTo>
                    <a:pt x="2803" y="4504"/>
                    <a:pt x="2903" y="4103"/>
                    <a:pt x="2969" y="3736"/>
                  </a:cubicBezTo>
                  <a:cubicBezTo>
                    <a:pt x="3070" y="3336"/>
                    <a:pt x="3170" y="2936"/>
                    <a:pt x="3270" y="2536"/>
                  </a:cubicBezTo>
                  <a:cubicBezTo>
                    <a:pt x="3470" y="1702"/>
                    <a:pt x="3737" y="934"/>
                    <a:pt x="4004" y="100"/>
                  </a:cubicBezTo>
                  <a:lnTo>
                    <a:pt x="38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3842113" y="1885851"/>
              <a:ext cx="61309" cy="211215"/>
            </a:xfrm>
            <a:custGeom>
              <a:avLst/>
              <a:gdLst/>
              <a:ahLst/>
              <a:cxnLst/>
              <a:rect l="l" t="t" r="r" b="b"/>
              <a:pathLst>
                <a:path w="3370" h="11610" extrusionOk="0">
                  <a:moveTo>
                    <a:pt x="267" y="1"/>
                  </a:moveTo>
                  <a:lnTo>
                    <a:pt x="34" y="34"/>
                  </a:lnTo>
                  <a:cubicBezTo>
                    <a:pt x="0" y="1068"/>
                    <a:pt x="0" y="2069"/>
                    <a:pt x="67" y="3070"/>
                  </a:cubicBezTo>
                  <a:cubicBezTo>
                    <a:pt x="100" y="3570"/>
                    <a:pt x="134" y="4104"/>
                    <a:pt x="167" y="4604"/>
                  </a:cubicBezTo>
                  <a:cubicBezTo>
                    <a:pt x="200" y="5105"/>
                    <a:pt x="300" y="5605"/>
                    <a:pt x="367" y="6105"/>
                  </a:cubicBezTo>
                  <a:cubicBezTo>
                    <a:pt x="434" y="6606"/>
                    <a:pt x="467" y="7106"/>
                    <a:pt x="534" y="7640"/>
                  </a:cubicBezTo>
                  <a:cubicBezTo>
                    <a:pt x="601" y="8140"/>
                    <a:pt x="734" y="8640"/>
                    <a:pt x="934" y="9107"/>
                  </a:cubicBezTo>
                  <a:cubicBezTo>
                    <a:pt x="1168" y="9574"/>
                    <a:pt x="1435" y="10008"/>
                    <a:pt x="1735" y="10442"/>
                  </a:cubicBezTo>
                  <a:cubicBezTo>
                    <a:pt x="2068" y="10875"/>
                    <a:pt x="2469" y="11276"/>
                    <a:pt x="2902" y="11609"/>
                  </a:cubicBezTo>
                  <a:lnTo>
                    <a:pt x="3136" y="11542"/>
                  </a:lnTo>
                  <a:cubicBezTo>
                    <a:pt x="3303" y="11009"/>
                    <a:pt x="3369" y="10442"/>
                    <a:pt x="3369" y="9908"/>
                  </a:cubicBezTo>
                  <a:cubicBezTo>
                    <a:pt x="3369" y="9408"/>
                    <a:pt x="3336" y="8907"/>
                    <a:pt x="3269" y="8407"/>
                  </a:cubicBezTo>
                  <a:cubicBezTo>
                    <a:pt x="3203" y="7907"/>
                    <a:pt x="3036" y="7440"/>
                    <a:pt x="2836" y="7006"/>
                  </a:cubicBezTo>
                  <a:cubicBezTo>
                    <a:pt x="2635" y="6539"/>
                    <a:pt x="2435" y="6105"/>
                    <a:pt x="2235" y="5638"/>
                  </a:cubicBezTo>
                  <a:cubicBezTo>
                    <a:pt x="2068" y="5171"/>
                    <a:pt x="1902" y="4704"/>
                    <a:pt x="1735" y="4237"/>
                  </a:cubicBezTo>
                  <a:cubicBezTo>
                    <a:pt x="1601" y="3770"/>
                    <a:pt x="1401" y="3303"/>
                    <a:pt x="1234" y="2836"/>
                  </a:cubicBezTo>
                  <a:cubicBezTo>
                    <a:pt x="901" y="1902"/>
                    <a:pt x="601" y="968"/>
                    <a:pt x="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4074541" y="1907100"/>
              <a:ext cx="46737" cy="144448"/>
            </a:xfrm>
            <a:custGeom>
              <a:avLst/>
              <a:gdLst/>
              <a:ahLst/>
              <a:cxnLst/>
              <a:rect l="l" t="t" r="r" b="b"/>
              <a:pathLst>
                <a:path w="2569" h="7940" extrusionOk="0">
                  <a:moveTo>
                    <a:pt x="734" y="0"/>
                  </a:moveTo>
                  <a:lnTo>
                    <a:pt x="500" y="34"/>
                  </a:lnTo>
                  <a:lnTo>
                    <a:pt x="200" y="4037"/>
                  </a:lnTo>
                  <a:cubicBezTo>
                    <a:pt x="167" y="4370"/>
                    <a:pt x="133" y="4704"/>
                    <a:pt x="67" y="5037"/>
                  </a:cubicBezTo>
                  <a:cubicBezTo>
                    <a:pt x="0" y="5338"/>
                    <a:pt x="0" y="5671"/>
                    <a:pt x="100" y="6005"/>
                  </a:cubicBezTo>
                  <a:cubicBezTo>
                    <a:pt x="167" y="6338"/>
                    <a:pt x="300" y="6672"/>
                    <a:pt x="467" y="6972"/>
                  </a:cubicBezTo>
                  <a:cubicBezTo>
                    <a:pt x="667" y="7339"/>
                    <a:pt x="934" y="7673"/>
                    <a:pt x="1234" y="7939"/>
                  </a:cubicBezTo>
                  <a:lnTo>
                    <a:pt x="1468" y="7939"/>
                  </a:lnTo>
                  <a:cubicBezTo>
                    <a:pt x="1768" y="7639"/>
                    <a:pt x="2001" y="7306"/>
                    <a:pt x="2202" y="6939"/>
                  </a:cubicBezTo>
                  <a:cubicBezTo>
                    <a:pt x="2335" y="6605"/>
                    <a:pt x="2435" y="6272"/>
                    <a:pt x="2502" y="5905"/>
                  </a:cubicBezTo>
                  <a:cubicBezTo>
                    <a:pt x="2569" y="5571"/>
                    <a:pt x="2535" y="5204"/>
                    <a:pt x="2435" y="4871"/>
                  </a:cubicBezTo>
                  <a:cubicBezTo>
                    <a:pt x="2335" y="4537"/>
                    <a:pt x="2202" y="4203"/>
                    <a:pt x="2135" y="3870"/>
                  </a:cubicBezTo>
                  <a:cubicBezTo>
                    <a:pt x="2068" y="3536"/>
                    <a:pt x="1968" y="3203"/>
                    <a:pt x="1868" y="2869"/>
                  </a:cubicBezTo>
                  <a:cubicBezTo>
                    <a:pt x="1768" y="2536"/>
                    <a:pt x="1668" y="2235"/>
                    <a:pt x="1568" y="1902"/>
                  </a:cubicBezTo>
                  <a:cubicBezTo>
                    <a:pt x="1301" y="1235"/>
                    <a:pt x="1034" y="601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3883374" y="1632193"/>
              <a:ext cx="109246" cy="87397"/>
            </a:xfrm>
            <a:custGeom>
              <a:avLst/>
              <a:gdLst/>
              <a:ahLst/>
              <a:cxnLst/>
              <a:rect l="l" t="t" r="r" b="b"/>
              <a:pathLst>
                <a:path w="6005" h="4804" extrusionOk="0">
                  <a:moveTo>
                    <a:pt x="101" y="1"/>
                  </a:moveTo>
                  <a:lnTo>
                    <a:pt x="1" y="234"/>
                  </a:lnTo>
                  <a:cubicBezTo>
                    <a:pt x="468" y="634"/>
                    <a:pt x="935" y="1101"/>
                    <a:pt x="1335" y="1535"/>
                  </a:cubicBezTo>
                  <a:cubicBezTo>
                    <a:pt x="1568" y="1735"/>
                    <a:pt x="1768" y="1969"/>
                    <a:pt x="1969" y="2202"/>
                  </a:cubicBezTo>
                  <a:cubicBezTo>
                    <a:pt x="2169" y="2436"/>
                    <a:pt x="2402" y="2636"/>
                    <a:pt x="2569" y="2869"/>
                  </a:cubicBezTo>
                  <a:cubicBezTo>
                    <a:pt x="2769" y="3103"/>
                    <a:pt x="2936" y="3370"/>
                    <a:pt x="3103" y="3636"/>
                  </a:cubicBezTo>
                  <a:cubicBezTo>
                    <a:pt x="3236" y="3870"/>
                    <a:pt x="3470" y="4070"/>
                    <a:pt x="3737" y="4237"/>
                  </a:cubicBezTo>
                  <a:cubicBezTo>
                    <a:pt x="4003" y="4404"/>
                    <a:pt x="4304" y="4504"/>
                    <a:pt x="4604" y="4604"/>
                  </a:cubicBezTo>
                  <a:cubicBezTo>
                    <a:pt x="4971" y="4737"/>
                    <a:pt x="5371" y="4804"/>
                    <a:pt x="5738" y="4804"/>
                  </a:cubicBezTo>
                  <a:lnTo>
                    <a:pt x="5938" y="4637"/>
                  </a:lnTo>
                  <a:cubicBezTo>
                    <a:pt x="6005" y="3903"/>
                    <a:pt x="5838" y="3136"/>
                    <a:pt x="5404" y="2502"/>
                  </a:cubicBezTo>
                  <a:cubicBezTo>
                    <a:pt x="5238" y="2202"/>
                    <a:pt x="4971" y="2002"/>
                    <a:pt x="4671" y="1835"/>
                  </a:cubicBezTo>
                  <a:cubicBezTo>
                    <a:pt x="4404" y="1668"/>
                    <a:pt x="4070" y="1535"/>
                    <a:pt x="3803" y="1368"/>
                  </a:cubicBezTo>
                  <a:cubicBezTo>
                    <a:pt x="3503" y="1201"/>
                    <a:pt x="3203" y="1068"/>
                    <a:pt x="2903" y="901"/>
                  </a:cubicBezTo>
                  <a:cubicBezTo>
                    <a:pt x="2636" y="768"/>
                    <a:pt x="2302" y="634"/>
                    <a:pt x="2002" y="534"/>
                  </a:cubicBezTo>
                  <a:cubicBezTo>
                    <a:pt x="1402" y="267"/>
                    <a:pt x="768" y="10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3806310" y="1377916"/>
              <a:ext cx="49174" cy="178432"/>
            </a:xfrm>
            <a:custGeom>
              <a:avLst/>
              <a:gdLst/>
              <a:ahLst/>
              <a:cxnLst/>
              <a:rect l="l" t="t" r="r" b="b"/>
              <a:pathLst>
                <a:path w="2703" h="9808" extrusionOk="0">
                  <a:moveTo>
                    <a:pt x="534" y="1"/>
                  </a:moveTo>
                  <a:lnTo>
                    <a:pt x="300" y="101"/>
                  </a:lnTo>
                  <a:cubicBezTo>
                    <a:pt x="167" y="568"/>
                    <a:pt x="67" y="1035"/>
                    <a:pt x="34" y="1502"/>
                  </a:cubicBezTo>
                  <a:cubicBezTo>
                    <a:pt x="0" y="1902"/>
                    <a:pt x="0" y="2336"/>
                    <a:pt x="34" y="2736"/>
                  </a:cubicBezTo>
                  <a:cubicBezTo>
                    <a:pt x="67" y="3136"/>
                    <a:pt x="167" y="3537"/>
                    <a:pt x="334" y="3870"/>
                  </a:cubicBezTo>
                  <a:cubicBezTo>
                    <a:pt x="501" y="4237"/>
                    <a:pt x="634" y="4638"/>
                    <a:pt x="734" y="5004"/>
                  </a:cubicBezTo>
                  <a:cubicBezTo>
                    <a:pt x="867" y="5405"/>
                    <a:pt x="968" y="5772"/>
                    <a:pt x="1068" y="6172"/>
                  </a:cubicBezTo>
                  <a:cubicBezTo>
                    <a:pt x="1134" y="6572"/>
                    <a:pt x="1234" y="6973"/>
                    <a:pt x="1334" y="7373"/>
                  </a:cubicBezTo>
                  <a:cubicBezTo>
                    <a:pt x="1501" y="8173"/>
                    <a:pt x="1635" y="9007"/>
                    <a:pt x="1735" y="9808"/>
                  </a:cubicBezTo>
                  <a:lnTo>
                    <a:pt x="1968" y="9808"/>
                  </a:lnTo>
                  <a:cubicBezTo>
                    <a:pt x="2268" y="9007"/>
                    <a:pt x="2435" y="8173"/>
                    <a:pt x="2569" y="7306"/>
                  </a:cubicBezTo>
                  <a:cubicBezTo>
                    <a:pt x="2602" y="6906"/>
                    <a:pt x="2635" y="6439"/>
                    <a:pt x="2669" y="6005"/>
                  </a:cubicBezTo>
                  <a:cubicBezTo>
                    <a:pt x="2702" y="5572"/>
                    <a:pt x="2669" y="5138"/>
                    <a:pt x="2669" y="4704"/>
                  </a:cubicBezTo>
                  <a:lnTo>
                    <a:pt x="2669" y="3370"/>
                  </a:lnTo>
                  <a:cubicBezTo>
                    <a:pt x="2669" y="2936"/>
                    <a:pt x="2569" y="2503"/>
                    <a:pt x="2369" y="2102"/>
                  </a:cubicBezTo>
                  <a:cubicBezTo>
                    <a:pt x="2002" y="1235"/>
                    <a:pt x="1368" y="50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4114582" y="1662538"/>
              <a:ext cx="105007" cy="106208"/>
            </a:xfrm>
            <a:custGeom>
              <a:avLst/>
              <a:gdLst/>
              <a:ahLst/>
              <a:cxnLst/>
              <a:rect l="l" t="t" r="r" b="b"/>
              <a:pathLst>
                <a:path w="5772" h="5838" extrusionOk="0">
                  <a:moveTo>
                    <a:pt x="134" y="0"/>
                  </a:moveTo>
                  <a:lnTo>
                    <a:pt x="1" y="201"/>
                  </a:lnTo>
                  <a:cubicBezTo>
                    <a:pt x="401" y="734"/>
                    <a:pt x="835" y="1268"/>
                    <a:pt x="1235" y="1802"/>
                  </a:cubicBezTo>
                  <a:cubicBezTo>
                    <a:pt x="1435" y="2035"/>
                    <a:pt x="1635" y="2302"/>
                    <a:pt x="1835" y="2569"/>
                  </a:cubicBezTo>
                  <a:cubicBezTo>
                    <a:pt x="2002" y="2836"/>
                    <a:pt x="2202" y="3103"/>
                    <a:pt x="2402" y="3369"/>
                  </a:cubicBezTo>
                  <a:cubicBezTo>
                    <a:pt x="2569" y="3636"/>
                    <a:pt x="2736" y="3903"/>
                    <a:pt x="2869" y="4203"/>
                  </a:cubicBezTo>
                  <a:cubicBezTo>
                    <a:pt x="3003" y="4470"/>
                    <a:pt x="3203" y="4737"/>
                    <a:pt x="3470" y="4937"/>
                  </a:cubicBezTo>
                  <a:cubicBezTo>
                    <a:pt x="3737" y="5137"/>
                    <a:pt x="4037" y="5304"/>
                    <a:pt x="4337" y="5471"/>
                  </a:cubicBezTo>
                  <a:cubicBezTo>
                    <a:pt x="4704" y="5638"/>
                    <a:pt x="5104" y="5771"/>
                    <a:pt x="5505" y="5838"/>
                  </a:cubicBezTo>
                  <a:lnTo>
                    <a:pt x="5705" y="5671"/>
                  </a:lnTo>
                  <a:cubicBezTo>
                    <a:pt x="5771" y="5271"/>
                    <a:pt x="5771" y="4837"/>
                    <a:pt x="5705" y="4437"/>
                  </a:cubicBezTo>
                  <a:cubicBezTo>
                    <a:pt x="5638" y="4070"/>
                    <a:pt x="5505" y="3736"/>
                    <a:pt x="5338" y="3403"/>
                  </a:cubicBezTo>
                  <a:cubicBezTo>
                    <a:pt x="5171" y="3069"/>
                    <a:pt x="4937" y="2802"/>
                    <a:pt x="4637" y="2602"/>
                  </a:cubicBezTo>
                  <a:cubicBezTo>
                    <a:pt x="4370" y="2402"/>
                    <a:pt x="4037" y="2202"/>
                    <a:pt x="3770" y="2002"/>
                  </a:cubicBezTo>
                  <a:cubicBezTo>
                    <a:pt x="3503" y="1802"/>
                    <a:pt x="3203" y="1602"/>
                    <a:pt x="2936" y="1401"/>
                  </a:cubicBezTo>
                  <a:cubicBezTo>
                    <a:pt x="2669" y="1201"/>
                    <a:pt x="2336" y="1034"/>
                    <a:pt x="2035" y="868"/>
                  </a:cubicBezTo>
                  <a:cubicBezTo>
                    <a:pt x="1435" y="534"/>
                    <a:pt x="801" y="234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6" name="Google Shape;6216;p62"/>
            <p:cNvSpPr/>
            <p:nvPr/>
          </p:nvSpPr>
          <p:spPr>
            <a:xfrm>
              <a:off x="4155843" y="1511795"/>
              <a:ext cx="170555" cy="70660"/>
            </a:xfrm>
            <a:custGeom>
              <a:avLst/>
              <a:gdLst/>
              <a:ahLst/>
              <a:cxnLst/>
              <a:rect l="l" t="t" r="r" b="b"/>
              <a:pathLst>
                <a:path w="9375" h="3884" extrusionOk="0">
                  <a:moveTo>
                    <a:pt x="1972" y="1"/>
                  </a:moveTo>
                  <a:cubicBezTo>
                    <a:pt x="1337" y="1"/>
                    <a:pt x="703" y="32"/>
                    <a:pt x="68" y="81"/>
                  </a:cubicBezTo>
                  <a:lnTo>
                    <a:pt x="1" y="314"/>
                  </a:lnTo>
                  <a:cubicBezTo>
                    <a:pt x="801" y="648"/>
                    <a:pt x="1635" y="881"/>
                    <a:pt x="2403" y="1215"/>
                  </a:cubicBezTo>
                  <a:cubicBezTo>
                    <a:pt x="2803" y="1348"/>
                    <a:pt x="3170" y="1482"/>
                    <a:pt x="3537" y="1682"/>
                  </a:cubicBezTo>
                  <a:cubicBezTo>
                    <a:pt x="3904" y="1815"/>
                    <a:pt x="4271" y="1982"/>
                    <a:pt x="4638" y="2182"/>
                  </a:cubicBezTo>
                  <a:cubicBezTo>
                    <a:pt x="4971" y="2349"/>
                    <a:pt x="5305" y="2582"/>
                    <a:pt x="5638" y="2816"/>
                  </a:cubicBezTo>
                  <a:cubicBezTo>
                    <a:pt x="5772" y="2916"/>
                    <a:pt x="5938" y="3049"/>
                    <a:pt x="6105" y="3116"/>
                  </a:cubicBezTo>
                  <a:cubicBezTo>
                    <a:pt x="6272" y="3216"/>
                    <a:pt x="6439" y="3283"/>
                    <a:pt x="6639" y="3350"/>
                  </a:cubicBezTo>
                  <a:lnTo>
                    <a:pt x="7206" y="3550"/>
                  </a:lnTo>
                  <a:cubicBezTo>
                    <a:pt x="7406" y="3583"/>
                    <a:pt x="7606" y="3650"/>
                    <a:pt x="7806" y="3683"/>
                  </a:cubicBezTo>
                  <a:cubicBezTo>
                    <a:pt x="8273" y="3783"/>
                    <a:pt x="8740" y="3850"/>
                    <a:pt x="9207" y="3883"/>
                  </a:cubicBezTo>
                  <a:lnTo>
                    <a:pt x="9374" y="3683"/>
                  </a:lnTo>
                  <a:cubicBezTo>
                    <a:pt x="9274" y="3183"/>
                    <a:pt x="9074" y="2716"/>
                    <a:pt x="8807" y="2315"/>
                  </a:cubicBezTo>
                  <a:cubicBezTo>
                    <a:pt x="8674" y="2115"/>
                    <a:pt x="8507" y="1915"/>
                    <a:pt x="8374" y="1748"/>
                  </a:cubicBezTo>
                  <a:cubicBezTo>
                    <a:pt x="8273" y="1648"/>
                    <a:pt x="8207" y="1582"/>
                    <a:pt x="8107" y="1482"/>
                  </a:cubicBezTo>
                  <a:lnTo>
                    <a:pt x="7840" y="1248"/>
                  </a:lnTo>
                  <a:cubicBezTo>
                    <a:pt x="7673" y="1115"/>
                    <a:pt x="7473" y="981"/>
                    <a:pt x="7273" y="881"/>
                  </a:cubicBezTo>
                  <a:cubicBezTo>
                    <a:pt x="7073" y="781"/>
                    <a:pt x="6839" y="714"/>
                    <a:pt x="6606" y="648"/>
                  </a:cubicBezTo>
                  <a:cubicBezTo>
                    <a:pt x="6172" y="514"/>
                    <a:pt x="5705" y="447"/>
                    <a:pt x="5271" y="347"/>
                  </a:cubicBezTo>
                  <a:cubicBezTo>
                    <a:pt x="4838" y="247"/>
                    <a:pt x="4404" y="181"/>
                    <a:pt x="3937" y="114"/>
                  </a:cubicBezTo>
                  <a:cubicBezTo>
                    <a:pt x="3503" y="47"/>
                    <a:pt x="3070" y="47"/>
                    <a:pt x="2669" y="14"/>
                  </a:cubicBezTo>
                  <a:cubicBezTo>
                    <a:pt x="2437" y="5"/>
                    <a:pt x="2205" y="1"/>
                    <a:pt x="1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7" name="Google Shape;6217;p62"/>
            <p:cNvSpPr/>
            <p:nvPr/>
          </p:nvSpPr>
          <p:spPr>
            <a:xfrm>
              <a:off x="3929492" y="1409480"/>
              <a:ext cx="82558" cy="79519"/>
            </a:xfrm>
            <a:custGeom>
              <a:avLst/>
              <a:gdLst/>
              <a:ahLst/>
              <a:cxnLst/>
              <a:rect l="l" t="t" r="r" b="b"/>
              <a:pathLst>
                <a:path w="4538" h="4371" extrusionOk="0">
                  <a:moveTo>
                    <a:pt x="3336" y="0"/>
                  </a:moveTo>
                  <a:cubicBezTo>
                    <a:pt x="3070" y="34"/>
                    <a:pt x="2769" y="101"/>
                    <a:pt x="2502" y="201"/>
                  </a:cubicBezTo>
                  <a:cubicBezTo>
                    <a:pt x="2269" y="334"/>
                    <a:pt x="2069" y="501"/>
                    <a:pt x="1935" y="734"/>
                  </a:cubicBezTo>
                  <a:cubicBezTo>
                    <a:pt x="1769" y="968"/>
                    <a:pt x="1635" y="1201"/>
                    <a:pt x="1502" y="1401"/>
                  </a:cubicBezTo>
                  <a:lnTo>
                    <a:pt x="1068" y="2069"/>
                  </a:lnTo>
                  <a:cubicBezTo>
                    <a:pt x="935" y="2302"/>
                    <a:pt x="801" y="2536"/>
                    <a:pt x="668" y="2769"/>
                  </a:cubicBezTo>
                  <a:cubicBezTo>
                    <a:pt x="401" y="3236"/>
                    <a:pt x="201" y="3703"/>
                    <a:pt x="1" y="4203"/>
                  </a:cubicBezTo>
                  <a:lnTo>
                    <a:pt x="201" y="4370"/>
                  </a:lnTo>
                  <a:cubicBezTo>
                    <a:pt x="634" y="4103"/>
                    <a:pt x="1068" y="3837"/>
                    <a:pt x="1535" y="3603"/>
                  </a:cubicBezTo>
                  <a:lnTo>
                    <a:pt x="2169" y="3203"/>
                  </a:lnTo>
                  <a:cubicBezTo>
                    <a:pt x="2369" y="3069"/>
                    <a:pt x="2603" y="2969"/>
                    <a:pt x="2803" y="2836"/>
                  </a:cubicBezTo>
                  <a:cubicBezTo>
                    <a:pt x="3036" y="2736"/>
                    <a:pt x="3236" y="2636"/>
                    <a:pt x="3503" y="2536"/>
                  </a:cubicBezTo>
                  <a:cubicBezTo>
                    <a:pt x="3703" y="2436"/>
                    <a:pt x="3903" y="2302"/>
                    <a:pt x="4037" y="2102"/>
                  </a:cubicBezTo>
                  <a:cubicBezTo>
                    <a:pt x="4170" y="1868"/>
                    <a:pt x="4304" y="1635"/>
                    <a:pt x="4370" y="1368"/>
                  </a:cubicBezTo>
                  <a:cubicBezTo>
                    <a:pt x="4471" y="1035"/>
                    <a:pt x="4537" y="701"/>
                    <a:pt x="4537" y="367"/>
                  </a:cubicBezTo>
                  <a:lnTo>
                    <a:pt x="4404" y="167"/>
                  </a:lnTo>
                  <a:cubicBezTo>
                    <a:pt x="4070" y="34"/>
                    <a:pt x="3703" y="0"/>
                    <a:pt x="33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3882155" y="1485343"/>
              <a:ext cx="54632" cy="71624"/>
            </a:xfrm>
            <a:custGeom>
              <a:avLst/>
              <a:gdLst/>
              <a:ahLst/>
              <a:cxnLst/>
              <a:rect l="l" t="t" r="r" b="b"/>
              <a:pathLst>
                <a:path w="3003" h="3937" extrusionOk="0">
                  <a:moveTo>
                    <a:pt x="2069" y="0"/>
                  </a:moveTo>
                  <a:cubicBezTo>
                    <a:pt x="1936" y="0"/>
                    <a:pt x="1802" y="0"/>
                    <a:pt x="1669" y="33"/>
                  </a:cubicBezTo>
                  <a:cubicBezTo>
                    <a:pt x="1435" y="67"/>
                    <a:pt x="1235" y="134"/>
                    <a:pt x="1035" y="267"/>
                  </a:cubicBezTo>
                  <a:cubicBezTo>
                    <a:pt x="835" y="367"/>
                    <a:pt x="701" y="534"/>
                    <a:pt x="668" y="734"/>
                  </a:cubicBezTo>
                  <a:cubicBezTo>
                    <a:pt x="635" y="934"/>
                    <a:pt x="568" y="1168"/>
                    <a:pt x="501" y="1368"/>
                  </a:cubicBezTo>
                  <a:cubicBezTo>
                    <a:pt x="434" y="1535"/>
                    <a:pt x="368" y="1735"/>
                    <a:pt x="301" y="1935"/>
                  </a:cubicBezTo>
                  <a:cubicBezTo>
                    <a:pt x="268" y="2135"/>
                    <a:pt x="201" y="2368"/>
                    <a:pt x="168" y="2535"/>
                  </a:cubicBezTo>
                  <a:cubicBezTo>
                    <a:pt x="68" y="2969"/>
                    <a:pt x="1" y="3369"/>
                    <a:pt x="1" y="3803"/>
                  </a:cubicBezTo>
                  <a:lnTo>
                    <a:pt x="201" y="3936"/>
                  </a:lnTo>
                  <a:cubicBezTo>
                    <a:pt x="568" y="3669"/>
                    <a:pt x="868" y="3436"/>
                    <a:pt x="1202" y="3202"/>
                  </a:cubicBezTo>
                  <a:cubicBezTo>
                    <a:pt x="1335" y="3069"/>
                    <a:pt x="1502" y="2969"/>
                    <a:pt x="1669" y="2835"/>
                  </a:cubicBezTo>
                  <a:lnTo>
                    <a:pt x="2102" y="2469"/>
                  </a:lnTo>
                  <a:cubicBezTo>
                    <a:pt x="2269" y="2368"/>
                    <a:pt x="2436" y="2268"/>
                    <a:pt x="2603" y="2168"/>
                  </a:cubicBezTo>
                  <a:cubicBezTo>
                    <a:pt x="2769" y="2068"/>
                    <a:pt x="2903" y="1935"/>
                    <a:pt x="2936" y="1735"/>
                  </a:cubicBezTo>
                  <a:cubicBezTo>
                    <a:pt x="3003" y="1535"/>
                    <a:pt x="3003" y="1301"/>
                    <a:pt x="3003" y="1101"/>
                  </a:cubicBezTo>
                  <a:cubicBezTo>
                    <a:pt x="2970" y="967"/>
                    <a:pt x="2970" y="801"/>
                    <a:pt x="2936" y="667"/>
                  </a:cubicBezTo>
                  <a:lnTo>
                    <a:pt x="2870" y="434"/>
                  </a:lnTo>
                  <a:lnTo>
                    <a:pt x="2836" y="334"/>
                  </a:lnTo>
                  <a:lnTo>
                    <a:pt x="2769" y="167"/>
                  </a:lnTo>
                  <a:lnTo>
                    <a:pt x="2603" y="33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4135213" y="2101905"/>
              <a:ext cx="17629" cy="57052"/>
            </a:xfrm>
            <a:custGeom>
              <a:avLst/>
              <a:gdLst/>
              <a:ahLst/>
              <a:cxnLst/>
              <a:rect l="l" t="t" r="r" b="b"/>
              <a:pathLst>
                <a:path w="969" h="3136" extrusionOk="0">
                  <a:moveTo>
                    <a:pt x="434" y="0"/>
                  </a:moveTo>
                  <a:cubicBezTo>
                    <a:pt x="234" y="200"/>
                    <a:pt x="67" y="467"/>
                    <a:pt x="34" y="767"/>
                  </a:cubicBezTo>
                  <a:cubicBezTo>
                    <a:pt x="1" y="901"/>
                    <a:pt x="1" y="1034"/>
                    <a:pt x="34" y="1168"/>
                  </a:cubicBezTo>
                  <a:cubicBezTo>
                    <a:pt x="67" y="1301"/>
                    <a:pt x="101" y="1434"/>
                    <a:pt x="101" y="1568"/>
                  </a:cubicBezTo>
                  <a:lnTo>
                    <a:pt x="168" y="1968"/>
                  </a:lnTo>
                  <a:lnTo>
                    <a:pt x="268" y="2335"/>
                  </a:lnTo>
                  <a:cubicBezTo>
                    <a:pt x="334" y="2602"/>
                    <a:pt x="368" y="2869"/>
                    <a:pt x="468" y="3136"/>
                  </a:cubicBezTo>
                  <a:lnTo>
                    <a:pt x="534" y="3136"/>
                  </a:lnTo>
                  <a:cubicBezTo>
                    <a:pt x="601" y="2869"/>
                    <a:pt x="668" y="2602"/>
                    <a:pt x="735" y="2335"/>
                  </a:cubicBezTo>
                  <a:lnTo>
                    <a:pt x="801" y="1968"/>
                  </a:lnTo>
                  <a:lnTo>
                    <a:pt x="868" y="1568"/>
                  </a:lnTo>
                  <a:cubicBezTo>
                    <a:pt x="868" y="1434"/>
                    <a:pt x="935" y="1301"/>
                    <a:pt x="968" y="1168"/>
                  </a:cubicBezTo>
                  <a:cubicBezTo>
                    <a:pt x="968" y="1034"/>
                    <a:pt x="968" y="901"/>
                    <a:pt x="968" y="767"/>
                  </a:cubicBezTo>
                  <a:cubicBezTo>
                    <a:pt x="901" y="467"/>
                    <a:pt x="735" y="200"/>
                    <a:pt x="5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4015069" y="2156865"/>
              <a:ext cx="32783" cy="35475"/>
            </a:xfrm>
            <a:custGeom>
              <a:avLst/>
              <a:gdLst/>
              <a:ahLst/>
              <a:cxnLst/>
              <a:rect l="l" t="t" r="r" b="b"/>
              <a:pathLst>
                <a:path w="1802" h="1950" extrusionOk="0">
                  <a:moveTo>
                    <a:pt x="239" y="1"/>
                  </a:moveTo>
                  <a:cubicBezTo>
                    <a:pt x="195" y="1"/>
                    <a:pt x="149" y="5"/>
                    <a:pt x="100" y="15"/>
                  </a:cubicBezTo>
                  <a:lnTo>
                    <a:pt x="33" y="81"/>
                  </a:lnTo>
                  <a:cubicBezTo>
                    <a:pt x="0" y="215"/>
                    <a:pt x="0" y="348"/>
                    <a:pt x="33" y="482"/>
                  </a:cubicBezTo>
                  <a:cubicBezTo>
                    <a:pt x="67" y="582"/>
                    <a:pt x="100" y="715"/>
                    <a:pt x="167" y="815"/>
                  </a:cubicBezTo>
                  <a:cubicBezTo>
                    <a:pt x="200" y="915"/>
                    <a:pt x="267" y="982"/>
                    <a:pt x="367" y="1049"/>
                  </a:cubicBezTo>
                  <a:cubicBezTo>
                    <a:pt x="467" y="1115"/>
                    <a:pt x="567" y="1182"/>
                    <a:pt x="667" y="1215"/>
                  </a:cubicBezTo>
                  <a:lnTo>
                    <a:pt x="901" y="1416"/>
                  </a:lnTo>
                  <a:lnTo>
                    <a:pt x="1201" y="1616"/>
                  </a:lnTo>
                  <a:cubicBezTo>
                    <a:pt x="1368" y="1716"/>
                    <a:pt x="1568" y="1849"/>
                    <a:pt x="1768" y="1949"/>
                  </a:cubicBezTo>
                  <a:lnTo>
                    <a:pt x="1801" y="1916"/>
                  </a:lnTo>
                  <a:cubicBezTo>
                    <a:pt x="1735" y="1716"/>
                    <a:pt x="1635" y="1516"/>
                    <a:pt x="1534" y="1315"/>
                  </a:cubicBezTo>
                  <a:lnTo>
                    <a:pt x="1368" y="1015"/>
                  </a:lnTo>
                  <a:lnTo>
                    <a:pt x="1201" y="715"/>
                  </a:lnTo>
                  <a:cubicBezTo>
                    <a:pt x="1134" y="615"/>
                    <a:pt x="1101" y="515"/>
                    <a:pt x="1067" y="415"/>
                  </a:cubicBezTo>
                  <a:cubicBezTo>
                    <a:pt x="1001" y="315"/>
                    <a:pt x="934" y="248"/>
                    <a:pt x="867" y="181"/>
                  </a:cubicBezTo>
                  <a:cubicBezTo>
                    <a:pt x="767" y="115"/>
                    <a:pt x="634" y="81"/>
                    <a:pt x="534" y="48"/>
                  </a:cubicBezTo>
                  <a:cubicBezTo>
                    <a:pt x="439" y="24"/>
                    <a:pt x="345" y="1"/>
                    <a:pt x="23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4237163" y="2146204"/>
              <a:ext cx="55251" cy="55232"/>
            </a:xfrm>
            <a:custGeom>
              <a:avLst/>
              <a:gdLst/>
              <a:ahLst/>
              <a:cxnLst/>
              <a:rect l="l" t="t" r="r" b="b"/>
              <a:pathLst>
                <a:path w="3037" h="3036" extrusionOk="0">
                  <a:moveTo>
                    <a:pt x="2970" y="0"/>
                  </a:moveTo>
                  <a:cubicBezTo>
                    <a:pt x="2569" y="33"/>
                    <a:pt x="2236" y="200"/>
                    <a:pt x="1902" y="400"/>
                  </a:cubicBezTo>
                  <a:cubicBezTo>
                    <a:pt x="1769" y="500"/>
                    <a:pt x="1635" y="634"/>
                    <a:pt x="1535" y="801"/>
                  </a:cubicBezTo>
                  <a:cubicBezTo>
                    <a:pt x="1435" y="934"/>
                    <a:pt x="1335" y="1068"/>
                    <a:pt x="1235" y="1201"/>
                  </a:cubicBezTo>
                  <a:lnTo>
                    <a:pt x="901" y="1635"/>
                  </a:lnTo>
                  <a:lnTo>
                    <a:pt x="601" y="2035"/>
                  </a:lnTo>
                  <a:cubicBezTo>
                    <a:pt x="401" y="2335"/>
                    <a:pt x="201" y="2602"/>
                    <a:pt x="1" y="2936"/>
                  </a:cubicBezTo>
                  <a:lnTo>
                    <a:pt x="67" y="3036"/>
                  </a:lnTo>
                  <a:cubicBezTo>
                    <a:pt x="401" y="2835"/>
                    <a:pt x="668" y="2635"/>
                    <a:pt x="968" y="2435"/>
                  </a:cubicBezTo>
                  <a:lnTo>
                    <a:pt x="1368" y="2102"/>
                  </a:lnTo>
                  <a:lnTo>
                    <a:pt x="1802" y="1768"/>
                  </a:lnTo>
                  <a:cubicBezTo>
                    <a:pt x="1935" y="1668"/>
                    <a:pt x="2069" y="1568"/>
                    <a:pt x="2202" y="1468"/>
                  </a:cubicBezTo>
                  <a:cubicBezTo>
                    <a:pt x="2369" y="1368"/>
                    <a:pt x="2503" y="1268"/>
                    <a:pt x="2603" y="1101"/>
                  </a:cubicBezTo>
                  <a:cubicBezTo>
                    <a:pt x="2836" y="801"/>
                    <a:pt x="2970" y="434"/>
                    <a:pt x="3036" y="67"/>
                  </a:cubicBezTo>
                  <a:lnTo>
                    <a:pt x="2970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4015069" y="2156865"/>
              <a:ext cx="32783" cy="35475"/>
            </a:xfrm>
            <a:custGeom>
              <a:avLst/>
              <a:gdLst/>
              <a:ahLst/>
              <a:cxnLst/>
              <a:rect l="l" t="t" r="r" b="b"/>
              <a:pathLst>
                <a:path w="1802" h="1950" extrusionOk="0">
                  <a:moveTo>
                    <a:pt x="239" y="1"/>
                  </a:moveTo>
                  <a:cubicBezTo>
                    <a:pt x="195" y="1"/>
                    <a:pt x="149" y="5"/>
                    <a:pt x="100" y="15"/>
                  </a:cubicBezTo>
                  <a:lnTo>
                    <a:pt x="33" y="81"/>
                  </a:lnTo>
                  <a:cubicBezTo>
                    <a:pt x="0" y="215"/>
                    <a:pt x="0" y="348"/>
                    <a:pt x="33" y="482"/>
                  </a:cubicBezTo>
                  <a:cubicBezTo>
                    <a:pt x="67" y="582"/>
                    <a:pt x="100" y="715"/>
                    <a:pt x="167" y="815"/>
                  </a:cubicBezTo>
                  <a:cubicBezTo>
                    <a:pt x="200" y="915"/>
                    <a:pt x="267" y="982"/>
                    <a:pt x="367" y="1049"/>
                  </a:cubicBezTo>
                  <a:cubicBezTo>
                    <a:pt x="467" y="1115"/>
                    <a:pt x="567" y="1182"/>
                    <a:pt x="667" y="1215"/>
                  </a:cubicBezTo>
                  <a:lnTo>
                    <a:pt x="901" y="1416"/>
                  </a:lnTo>
                  <a:lnTo>
                    <a:pt x="1201" y="1616"/>
                  </a:lnTo>
                  <a:cubicBezTo>
                    <a:pt x="1368" y="1716"/>
                    <a:pt x="1568" y="1849"/>
                    <a:pt x="1768" y="1949"/>
                  </a:cubicBezTo>
                  <a:lnTo>
                    <a:pt x="1801" y="1916"/>
                  </a:lnTo>
                  <a:cubicBezTo>
                    <a:pt x="1735" y="1716"/>
                    <a:pt x="1635" y="1516"/>
                    <a:pt x="1534" y="1315"/>
                  </a:cubicBezTo>
                  <a:lnTo>
                    <a:pt x="1368" y="1015"/>
                  </a:lnTo>
                  <a:lnTo>
                    <a:pt x="1201" y="715"/>
                  </a:lnTo>
                  <a:cubicBezTo>
                    <a:pt x="1134" y="615"/>
                    <a:pt x="1101" y="515"/>
                    <a:pt x="1067" y="415"/>
                  </a:cubicBezTo>
                  <a:cubicBezTo>
                    <a:pt x="1001" y="315"/>
                    <a:pt x="934" y="248"/>
                    <a:pt x="867" y="181"/>
                  </a:cubicBezTo>
                  <a:cubicBezTo>
                    <a:pt x="767" y="115"/>
                    <a:pt x="634" y="81"/>
                    <a:pt x="534" y="48"/>
                  </a:cubicBezTo>
                  <a:cubicBezTo>
                    <a:pt x="439" y="24"/>
                    <a:pt x="345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4237163" y="2146204"/>
              <a:ext cx="55251" cy="55232"/>
            </a:xfrm>
            <a:custGeom>
              <a:avLst/>
              <a:gdLst/>
              <a:ahLst/>
              <a:cxnLst/>
              <a:rect l="l" t="t" r="r" b="b"/>
              <a:pathLst>
                <a:path w="3037" h="3036" extrusionOk="0">
                  <a:moveTo>
                    <a:pt x="2970" y="0"/>
                  </a:moveTo>
                  <a:cubicBezTo>
                    <a:pt x="2569" y="33"/>
                    <a:pt x="2236" y="200"/>
                    <a:pt x="1902" y="400"/>
                  </a:cubicBezTo>
                  <a:cubicBezTo>
                    <a:pt x="1769" y="500"/>
                    <a:pt x="1635" y="634"/>
                    <a:pt x="1535" y="801"/>
                  </a:cubicBezTo>
                  <a:cubicBezTo>
                    <a:pt x="1435" y="934"/>
                    <a:pt x="1335" y="1068"/>
                    <a:pt x="1235" y="1201"/>
                  </a:cubicBezTo>
                  <a:lnTo>
                    <a:pt x="901" y="1635"/>
                  </a:lnTo>
                  <a:lnTo>
                    <a:pt x="601" y="2035"/>
                  </a:lnTo>
                  <a:cubicBezTo>
                    <a:pt x="401" y="2335"/>
                    <a:pt x="201" y="2602"/>
                    <a:pt x="1" y="2936"/>
                  </a:cubicBezTo>
                  <a:lnTo>
                    <a:pt x="67" y="3036"/>
                  </a:lnTo>
                  <a:cubicBezTo>
                    <a:pt x="401" y="2835"/>
                    <a:pt x="668" y="2635"/>
                    <a:pt x="968" y="2435"/>
                  </a:cubicBezTo>
                  <a:lnTo>
                    <a:pt x="1368" y="2102"/>
                  </a:lnTo>
                  <a:lnTo>
                    <a:pt x="1802" y="1768"/>
                  </a:lnTo>
                  <a:cubicBezTo>
                    <a:pt x="1935" y="1668"/>
                    <a:pt x="2069" y="1568"/>
                    <a:pt x="2202" y="1468"/>
                  </a:cubicBezTo>
                  <a:cubicBezTo>
                    <a:pt x="2369" y="1368"/>
                    <a:pt x="2503" y="1268"/>
                    <a:pt x="2603" y="1101"/>
                  </a:cubicBezTo>
                  <a:cubicBezTo>
                    <a:pt x="2836" y="801"/>
                    <a:pt x="2970" y="434"/>
                    <a:pt x="3036" y="67"/>
                  </a:cubicBezTo>
                  <a:lnTo>
                    <a:pt x="29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3476171" y="1149146"/>
              <a:ext cx="30363" cy="25579"/>
            </a:xfrm>
            <a:custGeom>
              <a:avLst/>
              <a:gdLst/>
              <a:ahLst/>
              <a:cxnLst/>
              <a:rect l="l" t="t" r="r" b="b"/>
              <a:pathLst>
                <a:path w="1669" h="1406" extrusionOk="0">
                  <a:moveTo>
                    <a:pt x="968" y="0"/>
                  </a:moveTo>
                  <a:cubicBezTo>
                    <a:pt x="334" y="0"/>
                    <a:pt x="1" y="767"/>
                    <a:pt x="468" y="1201"/>
                  </a:cubicBezTo>
                  <a:cubicBezTo>
                    <a:pt x="608" y="1342"/>
                    <a:pt x="784" y="1405"/>
                    <a:pt x="957" y="1405"/>
                  </a:cubicBezTo>
                  <a:cubicBezTo>
                    <a:pt x="1318" y="1405"/>
                    <a:pt x="1669" y="1129"/>
                    <a:pt x="1669" y="701"/>
                  </a:cubicBezTo>
                  <a:cubicBezTo>
                    <a:pt x="1669" y="300"/>
                    <a:pt x="1335" y="0"/>
                    <a:pt x="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3765650" y="1067825"/>
              <a:ext cx="35821" cy="30563"/>
            </a:xfrm>
            <a:custGeom>
              <a:avLst/>
              <a:gdLst/>
              <a:ahLst/>
              <a:cxnLst/>
              <a:rect l="l" t="t" r="r" b="b"/>
              <a:pathLst>
                <a:path w="1969" h="1680" extrusionOk="0">
                  <a:moveTo>
                    <a:pt x="1134" y="0"/>
                  </a:moveTo>
                  <a:cubicBezTo>
                    <a:pt x="367" y="0"/>
                    <a:pt x="0" y="901"/>
                    <a:pt x="534" y="1435"/>
                  </a:cubicBezTo>
                  <a:cubicBezTo>
                    <a:pt x="704" y="1605"/>
                    <a:pt x="911" y="1680"/>
                    <a:pt x="1114" y="1680"/>
                  </a:cubicBezTo>
                  <a:cubicBezTo>
                    <a:pt x="1550" y="1680"/>
                    <a:pt x="1968" y="1335"/>
                    <a:pt x="1968" y="834"/>
                  </a:cubicBezTo>
                  <a:cubicBezTo>
                    <a:pt x="1968" y="367"/>
                    <a:pt x="1568" y="0"/>
                    <a:pt x="1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26" name="Google Shape;6226;p62"/>
          <p:cNvSpPr/>
          <p:nvPr/>
        </p:nvSpPr>
        <p:spPr>
          <a:xfrm>
            <a:off x="4518311" y="2391075"/>
            <a:ext cx="19454" cy="16942"/>
          </a:xfrm>
          <a:custGeom>
            <a:avLst/>
            <a:gdLst/>
            <a:ahLst/>
            <a:cxnLst/>
            <a:rect l="l" t="t" r="r" b="b"/>
            <a:pathLst>
              <a:path w="968" h="843" extrusionOk="0">
                <a:moveTo>
                  <a:pt x="567" y="1"/>
                </a:moveTo>
                <a:cubicBezTo>
                  <a:pt x="200" y="1"/>
                  <a:pt x="0" y="468"/>
                  <a:pt x="267" y="735"/>
                </a:cubicBezTo>
                <a:cubicBezTo>
                  <a:pt x="352" y="809"/>
                  <a:pt x="453" y="843"/>
                  <a:pt x="552" y="843"/>
                </a:cubicBezTo>
                <a:cubicBezTo>
                  <a:pt x="765" y="843"/>
                  <a:pt x="968" y="685"/>
                  <a:pt x="968" y="435"/>
                </a:cubicBezTo>
                <a:cubicBezTo>
                  <a:pt x="968" y="201"/>
                  <a:pt x="801" y="1"/>
                  <a:pt x="5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4" name="Google Shape;6244;p62"/>
          <p:cNvSpPr/>
          <p:nvPr/>
        </p:nvSpPr>
        <p:spPr>
          <a:xfrm>
            <a:off x="3496980" y="2400809"/>
            <a:ext cx="172979" cy="280822"/>
          </a:xfrm>
          <a:custGeom>
            <a:avLst/>
            <a:gdLst/>
            <a:ahLst/>
            <a:cxnLst/>
            <a:rect l="l" t="t" r="r" b="b"/>
            <a:pathLst>
              <a:path w="8607" h="13973" extrusionOk="0">
                <a:moveTo>
                  <a:pt x="3251" y="0"/>
                </a:moveTo>
                <a:cubicBezTo>
                  <a:pt x="3155" y="0"/>
                  <a:pt x="3050" y="30"/>
                  <a:pt x="2936" y="96"/>
                </a:cubicBezTo>
                <a:cubicBezTo>
                  <a:pt x="2269" y="496"/>
                  <a:pt x="2669" y="3298"/>
                  <a:pt x="2535" y="3665"/>
                </a:cubicBezTo>
                <a:cubicBezTo>
                  <a:pt x="2402" y="4032"/>
                  <a:pt x="1902" y="6067"/>
                  <a:pt x="1902" y="6067"/>
                </a:cubicBezTo>
                <a:cubicBezTo>
                  <a:pt x="1902" y="6067"/>
                  <a:pt x="768" y="6467"/>
                  <a:pt x="367" y="6967"/>
                </a:cubicBezTo>
                <a:cubicBezTo>
                  <a:pt x="0" y="7468"/>
                  <a:pt x="1001" y="8735"/>
                  <a:pt x="1902" y="9636"/>
                </a:cubicBezTo>
                <a:cubicBezTo>
                  <a:pt x="2569" y="10370"/>
                  <a:pt x="3136" y="11170"/>
                  <a:pt x="3570" y="12071"/>
                </a:cubicBezTo>
                <a:lnTo>
                  <a:pt x="4303" y="13472"/>
                </a:lnTo>
                <a:lnTo>
                  <a:pt x="7506" y="13972"/>
                </a:lnTo>
                <a:lnTo>
                  <a:pt x="7739" y="12438"/>
                </a:lnTo>
                <a:cubicBezTo>
                  <a:pt x="7806" y="11837"/>
                  <a:pt x="7906" y="11237"/>
                  <a:pt x="8139" y="10670"/>
                </a:cubicBezTo>
                <a:cubicBezTo>
                  <a:pt x="8540" y="9369"/>
                  <a:pt x="8606" y="8035"/>
                  <a:pt x="8373" y="6700"/>
                </a:cubicBezTo>
                <a:cubicBezTo>
                  <a:pt x="8139" y="5566"/>
                  <a:pt x="6872" y="5333"/>
                  <a:pt x="6872" y="5333"/>
                </a:cubicBezTo>
                <a:cubicBezTo>
                  <a:pt x="6538" y="4799"/>
                  <a:pt x="6138" y="4332"/>
                  <a:pt x="5704" y="3932"/>
                </a:cubicBezTo>
                <a:cubicBezTo>
                  <a:pt x="5337" y="3665"/>
                  <a:pt x="4303" y="3031"/>
                  <a:pt x="4303" y="3031"/>
                </a:cubicBezTo>
                <a:cubicBezTo>
                  <a:pt x="4137" y="2397"/>
                  <a:pt x="4003" y="1763"/>
                  <a:pt x="3936" y="1130"/>
                </a:cubicBezTo>
                <a:cubicBezTo>
                  <a:pt x="3936" y="610"/>
                  <a:pt x="3690" y="0"/>
                  <a:pt x="3251" y="0"/>
                </a:cubicBezTo>
                <a:close/>
              </a:path>
            </a:pathLst>
          </a:custGeom>
          <a:solidFill>
            <a:schemeClr val="accent2"/>
          </a:solidFill>
          <a:ln w="10850" cap="flat" cmpd="sng">
            <a:solidFill>
              <a:srgbClr val="26323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278" name="Google Shape;6278;p62"/>
          <p:cNvGrpSpPr/>
          <p:nvPr/>
        </p:nvGrpSpPr>
        <p:grpSpPr>
          <a:xfrm>
            <a:off x="655498" y="731388"/>
            <a:ext cx="1370877" cy="1802686"/>
            <a:chOff x="1041258" y="1263206"/>
            <a:chExt cx="1240838" cy="1631685"/>
          </a:xfrm>
        </p:grpSpPr>
        <p:sp>
          <p:nvSpPr>
            <p:cNvPr id="6279" name="Google Shape;6279;p62"/>
            <p:cNvSpPr/>
            <p:nvPr/>
          </p:nvSpPr>
          <p:spPr>
            <a:xfrm>
              <a:off x="1803814" y="1493377"/>
              <a:ext cx="383607" cy="833489"/>
            </a:xfrm>
            <a:custGeom>
              <a:avLst/>
              <a:gdLst/>
              <a:ahLst/>
              <a:cxnLst/>
              <a:rect l="l" t="t" r="r" b="b"/>
              <a:pathLst>
                <a:path w="21086" h="45815" extrusionOk="0">
                  <a:moveTo>
                    <a:pt x="2437" y="1"/>
                  </a:moveTo>
                  <a:cubicBezTo>
                    <a:pt x="1010" y="1"/>
                    <a:pt x="0" y="730"/>
                    <a:pt x="38" y="2050"/>
                  </a:cubicBezTo>
                  <a:cubicBezTo>
                    <a:pt x="138" y="3952"/>
                    <a:pt x="4107" y="5519"/>
                    <a:pt x="5408" y="6420"/>
                  </a:cubicBezTo>
                  <a:cubicBezTo>
                    <a:pt x="9711" y="9489"/>
                    <a:pt x="12847" y="15026"/>
                    <a:pt x="14548" y="19930"/>
                  </a:cubicBezTo>
                  <a:cubicBezTo>
                    <a:pt x="15215" y="21898"/>
                    <a:pt x="16016" y="24433"/>
                    <a:pt x="16583" y="26434"/>
                  </a:cubicBezTo>
                  <a:cubicBezTo>
                    <a:pt x="17183" y="28402"/>
                    <a:pt x="17850" y="31638"/>
                    <a:pt x="18351" y="33639"/>
                  </a:cubicBezTo>
                  <a:cubicBezTo>
                    <a:pt x="19451" y="37642"/>
                    <a:pt x="19918" y="41745"/>
                    <a:pt x="20786" y="45815"/>
                  </a:cubicBezTo>
                  <a:lnTo>
                    <a:pt x="21086" y="45782"/>
                  </a:lnTo>
                  <a:cubicBezTo>
                    <a:pt x="20886" y="43680"/>
                    <a:pt x="20619" y="41612"/>
                    <a:pt x="20319" y="39544"/>
                  </a:cubicBezTo>
                  <a:cubicBezTo>
                    <a:pt x="19985" y="37509"/>
                    <a:pt x="19652" y="35407"/>
                    <a:pt x="19285" y="33339"/>
                  </a:cubicBezTo>
                  <a:cubicBezTo>
                    <a:pt x="18918" y="31271"/>
                    <a:pt x="18517" y="29236"/>
                    <a:pt x="18050" y="27202"/>
                  </a:cubicBezTo>
                  <a:cubicBezTo>
                    <a:pt x="17583" y="25133"/>
                    <a:pt x="17083" y="23099"/>
                    <a:pt x="16516" y="21064"/>
                  </a:cubicBezTo>
                  <a:cubicBezTo>
                    <a:pt x="15949" y="19062"/>
                    <a:pt x="15382" y="16994"/>
                    <a:pt x="14715" y="14993"/>
                  </a:cubicBezTo>
                  <a:cubicBezTo>
                    <a:pt x="13147" y="10256"/>
                    <a:pt x="10412" y="4519"/>
                    <a:pt x="6309" y="1450"/>
                  </a:cubicBezTo>
                  <a:cubicBezTo>
                    <a:pt x="4965" y="461"/>
                    <a:pt x="3569" y="1"/>
                    <a:pt x="243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0" name="Google Shape;6280;p62"/>
            <p:cNvSpPr/>
            <p:nvPr/>
          </p:nvSpPr>
          <p:spPr>
            <a:xfrm>
              <a:off x="2181345" y="2349316"/>
              <a:ext cx="15791" cy="26707"/>
            </a:xfrm>
            <a:custGeom>
              <a:avLst/>
              <a:gdLst/>
              <a:ahLst/>
              <a:cxnLst/>
              <a:rect l="l" t="t" r="r" b="b"/>
              <a:pathLst>
                <a:path w="868" h="1468" extrusionOk="0">
                  <a:moveTo>
                    <a:pt x="434" y="0"/>
                  </a:moveTo>
                  <a:cubicBezTo>
                    <a:pt x="167" y="0"/>
                    <a:pt x="0" y="334"/>
                    <a:pt x="0" y="734"/>
                  </a:cubicBezTo>
                  <a:cubicBezTo>
                    <a:pt x="0" y="1134"/>
                    <a:pt x="201" y="1468"/>
                    <a:pt x="434" y="1468"/>
                  </a:cubicBezTo>
                  <a:cubicBezTo>
                    <a:pt x="668" y="1468"/>
                    <a:pt x="868" y="1134"/>
                    <a:pt x="868" y="734"/>
                  </a:cubicBezTo>
                  <a:cubicBezTo>
                    <a:pt x="868" y="300"/>
                    <a:pt x="668" y="0"/>
                    <a:pt x="4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1" name="Google Shape;6281;p62"/>
            <p:cNvSpPr/>
            <p:nvPr/>
          </p:nvSpPr>
          <p:spPr>
            <a:xfrm>
              <a:off x="2186203" y="2413627"/>
              <a:ext cx="10934" cy="24305"/>
            </a:xfrm>
            <a:custGeom>
              <a:avLst/>
              <a:gdLst/>
              <a:ahLst/>
              <a:cxnLst/>
              <a:rect l="l" t="t" r="r" b="b"/>
              <a:pathLst>
                <a:path w="601" h="1336" extrusionOk="0">
                  <a:moveTo>
                    <a:pt x="300" y="1"/>
                  </a:moveTo>
                  <a:cubicBezTo>
                    <a:pt x="134" y="1"/>
                    <a:pt x="0" y="301"/>
                    <a:pt x="0" y="668"/>
                  </a:cubicBezTo>
                  <a:cubicBezTo>
                    <a:pt x="0" y="1035"/>
                    <a:pt x="134" y="1335"/>
                    <a:pt x="300" y="1335"/>
                  </a:cubicBezTo>
                  <a:cubicBezTo>
                    <a:pt x="467" y="1335"/>
                    <a:pt x="601" y="1035"/>
                    <a:pt x="601" y="668"/>
                  </a:cubicBezTo>
                  <a:cubicBezTo>
                    <a:pt x="601" y="301"/>
                    <a:pt x="467" y="1"/>
                    <a:pt x="30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2" name="Google Shape;6282;p62"/>
            <p:cNvSpPr/>
            <p:nvPr/>
          </p:nvSpPr>
          <p:spPr>
            <a:xfrm>
              <a:off x="2189241" y="2491309"/>
              <a:ext cx="10934" cy="29763"/>
            </a:xfrm>
            <a:custGeom>
              <a:avLst/>
              <a:gdLst/>
              <a:ahLst/>
              <a:cxnLst/>
              <a:rect l="l" t="t" r="r" b="b"/>
              <a:pathLst>
                <a:path w="601" h="1636" extrusionOk="0">
                  <a:moveTo>
                    <a:pt x="300" y="1"/>
                  </a:moveTo>
                  <a:cubicBezTo>
                    <a:pt x="133" y="1"/>
                    <a:pt x="0" y="368"/>
                    <a:pt x="0" y="801"/>
                  </a:cubicBezTo>
                  <a:cubicBezTo>
                    <a:pt x="0" y="1268"/>
                    <a:pt x="133" y="1635"/>
                    <a:pt x="300" y="1635"/>
                  </a:cubicBezTo>
                  <a:cubicBezTo>
                    <a:pt x="467" y="1635"/>
                    <a:pt x="600" y="1268"/>
                    <a:pt x="600" y="801"/>
                  </a:cubicBezTo>
                  <a:cubicBezTo>
                    <a:pt x="600" y="368"/>
                    <a:pt x="467" y="1"/>
                    <a:pt x="30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3" name="Google Shape;6283;p62"/>
            <p:cNvSpPr/>
            <p:nvPr/>
          </p:nvSpPr>
          <p:spPr>
            <a:xfrm>
              <a:off x="1583594" y="1750346"/>
              <a:ext cx="82558" cy="24906"/>
            </a:xfrm>
            <a:custGeom>
              <a:avLst/>
              <a:gdLst/>
              <a:ahLst/>
              <a:cxnLst/>
              <a:rect l="l" t="t" r="r" b="b"/>
              <a:pathLst>
                <a:path w="4538" h="1369" extrusionOk="0">
                  <a:moveTo>
                    <a:pt x="1568" y="1"/>
                  </a:moveTo>
                  <a:cubicBezTo>
                    <a:pt x="1368" y="1"/>
                    <a:pt x="1168" y="34"/>
                    <a:pt x="1001" y="134"/>
                  </a:cubicBezTo>
                  <a:cubicBezTo>
                    <a:pt x="801" y="201"/>
                    <a:pt x="634" y="301"/>
                    <a:pt x="468" y="434"/>
                  </a:cubicBezTo>
                  <a:cubicBezTo>
                    <a:pt x="301" y="568"/>
                    <a:pt x="134" y="768"/>
                    <a:pt x="1" y="968"/>
                  </a:cubicBezTo>
                  <a:lnTo>
                    <a:pt x="34" y="1068"/>
                  </a:lnTo>
                  <a:cubicBezTo>
                    <a:pt x="234" y="1201"/>
                    <a:pt x="468" y="1268"/>
                    <a:pt x="701" y="1335"/>
                  </a:cubicBezTo>
                  <a:cubicBezTo>
                    <a:pt x="868" y="1368"/>
                    <a:pt x="1068" y="1368"/>
                    <a:pt x="1268" y="1368"/>
                  </a:cubicBezTo>
                  <a:cubicBezTo>
                    <a:pt x="1468" y="1368"/>
                    <a:pt x="1635" y="1335"/>
                    <a:pt x="1835" y="1268"/>
                  </a:cubicBezTo>
                  <a:cubicBezTo>
                    <a:pt x="2002" y="1168"/>
                    <a:pt x="2169" y="1101"/>
                    <a:pt x="2336" y="1035"/>
                  </a:cubicBezTo>
                  <a:cubicBezTo>
                    <a:pt x="2502" y="968"/>
                    <a:pt x="2669" y="935"/>
                    <a:pt x="2869" y="868"/>
                  </a:cubicBezTo>
                  <a:cubicBezTo>
                    <a:pt x="3036" y="834"/>
                    <a:pt x="3236" y="768"/>
                    <a:pt x="3403" y="734"/>
                  </a:cubicBezTo>
                  <a:cubicBezTo>
                    <a:pt x="3770" y="634"/>
                    <a:pt x="4137" y="568"/>
                    <a:pt x="4504" y="501"/>
                  </a:cubicBezTo>
                  <a:lnTo>
                    <a:pt x="4537" y="367"/>
                  </a:lnTo>
                  <a:cubicBezTo>
                    <a:pt x="4170" y="201"/>
                    <a:pt x="3770" y="101"/>
                    <a:pt x="3370" y="67"/>
                  </a:cubicBezTo>
                  <a:cubicBezTo>
                    <a:pt x="3203" y="34"/>
                    <a:pt x="2969" y="1"/>
                    <a:pt x="2769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4" name="Google Shape;6284;p62"/>
            <p:cNvSpPr/>
            <p:nvPr/>
          </p:nvSpPr>
          <p:spPr>
            <a:xfrm>
              <a:off x="1681906" y="1753585"/>
              <a:ext cx="85578" cy="40478"/>
            </a:xfrm>
            <a:custGeom>
              <a:avLst/>
              <a:gdLst/>
              <a:ahLst/>
              <a:cxnLst/>
              <a:rect l="l" t="t" r="r" b="b"/>
              <a:pathLst>
                <a:path w="4704" h="2225" extrusionOk="0">
                  <a:moveTo>
                    <a:pt x="1080" y="1"/>
                  </a:moveTo>
                  <a:cubicBezTo>
                    <a:pt x="947" y="1"/>
                    <a:pt x="818" y="17"/>
                    <a:pt x="701" y="56"/>
                  </a:cubicBezTo>
                  <a:cubicBezTo>
                    <a:pt x="434" y="89"/>
                    <a:pt x="201" y="189"/>
                    <a:pt x="0" y="356"/>
                  </a:cubicBezTo>
                  <a:lnTo>
                    <a:pt x="0" y="456"/>
                  </a:lnTo>
                  <a:cubicBezTo>
                    <a:pt x="167" y="656"/>
                    <a:pt x="334" y="823"/>
                    <a:pt x="534" y="957"/>
                  </a:cubicBezTo>
                  <a:cubicBezTo>
                    <a:pt x="701" y="1057"/>
                    <a:pt x="901" y="1157"/>
                    <a:pt x="1101" y="1257"/>
                  </a:cubicBezTo>
                  <a:cubicBezTo>
                    <a:pt x="1168" y="1290"/>
                    <a:pt x="1268" y="1324"/>
                    <a:pt x="1368" y="1357"/>
                  </a:cubicBezTo>
                  <a:cubicBezTo>
                    <a:pt x="1468" y="1390"/>
                    <a:pt x="1568" y="1390"/>
                    <a:pt x="1668" y="1390"/>
                  </a:cubicBezTo>
                  <a:cubicBezTo>
                    <a:pt x="1868" y="1424"/>
                    <a:pt x="2069" y="1424"/>
                    <a:pt x="2269" y="1490"/>
                  </a:cubicBezTo>
                  <a:cubicBezTo>
                    <a:pt x="2469" y="1524"/>
                    <a:pt x="2636" y="1557"/>
                    <a:pt x="2836" y="1624"/>
                  </a:cubicBezTo>
                  <a:cubicBezTo>
                    <a:pt x="3036" y="1691"/>
                    <a:pt x="3236" y="1724"/>
                    <a:pt x="3436" y="1791"/>
                  </a:cubicBezTo>
                  <a:cubicBezTo>
                    <a:pt x="3870" y="1924"/>
                    <a:pt x="4237" y="2057"/>
                    <a:pt x="4637" y="2224"/>
                  </a:cubicBezTo>
                  <a:lnTo>
                    <a:pt x="4704" y="2091"/>
                  </a:lnTo>
                  <a:cubicBezTo>
                    <a:pt x="4404" y="1791"/>
                    <a:pt x="4070" y="1490"/>
                    <a:pt x="3736" y="1224"/>
                  </a:cubicBezTo>
                  <a:cubicBezTo>
                    <a:pt x="3536" y="1090"/>
                    <a:pt x="3370" y="957"/>
                    <a:pt x="3169" y="857"/>
                  </a:cubicBezTo>
                  <a:cubicBezTo>
                    <a:pt x="3003" y="723"/>
                    <a:pt x="2802" y="623"/>
                    <a:pt x="2602" y="523"/>
                  </a:cubicBezTo>
                  <a:cubicBezTo>
                    <a:pt x="2402" y="423"/>
                    <a:pt x="2202" y="290"/>
                    <a:pt x="2002" y="189"/>
                  </a:cubicBezTo>
                  <a:cubicBezTo>
                    <a:pt x="1802" y="89"/>
                    <a:pt x="1602" y="23"/>
                    <a:pt x="1368" y="23"/>
                  </a:cubicBezTo>
                  <a:cubicBezTo>
                    <a:pt x="1271" y="9"/>
                    <a:pt x="1175" y="1"/>
                    <a:pt x="108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5" name="Google Shape;6285;p62"/>
            <p:cNvSpPr/>
            <p:nvPr/>
          </p:nvSpPr>
          <p:spPr>
            <a:xfrm>
              <a:off x="1765646" y="1791516"/>
              <a:ext cx="63128" cy="68695"/>
            </a:xfrm>
            <a:custGeom>
              <a:avLst/>
              <a:gdLst/>
              <a:ahLst/>
              <a:cxnLst/>
              <a:rect l="l" t="t" r="r" b="b"/>
              <a:pathLst>
                <a:path w="3470" h="3776" extrusionOk="0">
                  <a:moveTo>
                    <a:pt x="244" y="1"/>
                  </a:moveTo>
                  <a:cubicBezTo>
                    <a:pt x="196" y="1"/>
                    <a:pt x="148" y="2"/>
                    <a:pt x="101" y="6"/>
                  </a:cubicBezTo>
                  <a:lnTo>
                    <a:pt x="1" y="139"/>
                  </a:lnTo>
                  <a:cubicBezTo>
                    <a:pt x="67" y="373"/>
                    <a:pt x="168" y="573"/>
                    <a:pt x="268" y="806"/>
                  </a:cubicBezTo>
                  <a:cubicBezTo>
                    <a:pt x="368" y="973"/>
                    <a:pt x="501" y="1140"/>
                    <a:pt x="635" y="1307"/>
                  </a:cubicBezTo>
                  <a:cubicBezTo>
                    <a:pt x="735" y="1474"/>
                    <a:pt x="901" y="1607"/>
                    <a:pt x="1068" y="1707"/>
                  </a:cubicBezTo>
                  <a:cubicBezTo>
                    <a:pt x="1235" y="1807"/>
                    <a:pt x="1402" y="1941"/>
                    <a:pt x="1569" y="2041"/>
                  </a:cubicBezTo>
                  <a:cubicBezTo>
                    <a:pt x="1735" y="2174"/>
                    <a:pt x="1869" y="2307"/>
                    <a:pt x="2036" y="2474"/>
                  </a:cubicBezTo>
                  <a:cubicBezTo>
                    <a:pt x="2169" y="2641"/>
                    <a:pt x="2336" y="2741"/>
                    <a:pt x="2469" y="2875"/>
                  </a:cubicBezTo>
                  <a:cubicBezTo>
                    <a:pt x="2769" y="3175"/>
                    <a:pt x="3070" y="3475"/>
                    <a:pt x="3370" y="3775"/>
                  </a:cubicBezTo>
                  <a:lnTo>
                    <a:pt x="3470" y="3708"/>
                  </a:lnTo>
                  <a:cubicBezTo>
                    <a:pt x="3336" y="3275"/>
                    <a:pt x="3203" y="2875"/>
                    <a:pt x="3003" y="2474"/>
                  </a:cubicBezTo>
                  <a:cubicBezTo>
                    <a:pt x="2903" y="2274"/>
                    <a:pt x="2803" y="2107"/>
                    <a:pt x="2669" y="1907"/>
                  </a:cubicBezTo>
                  <a:cubicBezTo>
                    <a:pt x="2569" y="1707"/>
                    <a:pt x="2436" y="1540"/>
                    <a:pt x="2302" y="1373"/>
                  </a:cubicBezTo>
                  <a:cubicBezTo>
                    <a:pt x="2202" y="1173"/>
                    <a:pt x="2069" y="973"/>
                    <a:pt x="1935" y="806"/>
                  </a:cubicBezTo>
                  <a:cubicBezTo>
                    <a:pt x="1802" y="606"/>
                    <a:pt x="1635" y="473"/>
                    <a:pt x="1468" y="339"/>
                  </a:cubicBezTo>
                  <a:cubicBezTo>
                    <a:pt x="1079" y="130"/>
                    <a:pt x="663" y="1"/>
                    <a:pt x="24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6" name="Google Shape;6286;p62"/>
            <p:cNvSpPr/>
            <p:nvPr/>
          </p:nvSpPr>
          <p:spPr>
            <a:xfrm>
              <a:off x="1573879" y="1846839"/>
              <a:ext cx="57070" cy="37495"/>
            </a:xfrm>
            <a:custGeom>
              <a:avLst/>
              <a:gdLst/>
              <a:ahLst/>
              <a:cxnLst/>
              <a:rect l="l" t="t" r="r" b="b"/>
              <a:pathLst>
                <a:path w="3137" h="2061" extrusionOk="0">
                  <a:moveTo>
                    <a:pt x="3103" y="0"/>
                  </a:moveTo>
                  <a:cubicBezTo>
                    <a:pt x="2770" y="34"/>
                    <a:pt x="2469" y="100"/>
                    <a:pt x="2136" y="167"/>
                  </a:cubicBezTo>
                  <a:cubicBezTo>
                    <a:pt x="2002" y="200"/>
                    <a:pt x="1836" y="267"/>
                    <a:pt x="1702" y="301"/>
                  </a:cubicBezTo>
                  <a:lnTo>
                    <a:pt x="1235" y="501"/>
                  </a:lnTo>
                  <a:cubicBezTo>
                    <a:pt x="1102" y="567"/>
                    <a:pt x="935" y="601"/>
                    <a:pt x="801" y="634"/>
                  </a:cubicBezTo>
                  <a:cubicBezTo>
                    <a:pt x="635" y="701"/>
                    <a:pt x="501" y="801"/>
                    <a:pt x="401" y="901"/>
                  </a:cubicBezTo>
                  <a:cubicBezTo>
                    <a:pt x="301" y="1034"/>
                    <a:pt x="201" y="1168"/>
                    <a:pt x="134" y="1335"/>
                  </a:cubicBezTo>
                  <a:cubicBezTo>
                    <a:pt x="68" y="1501"/>
                    <a:pt x="34" y="1702"/>
                    <a:pt x="1" y="1935"/>
                  </a:cubicBezTo>
                  <a:lnTo>
                    <a:pt x="101" y="2035"/>
                  </a:lnTo>
                  <a:cubicBezTo>
                    <a:pt x="201" y="2052"/>
                    <a:pt x="301" y="2060"/>
                    <a:pt x="401" y="2060"/>
                  </a:cubicBezTo>
                  <a:cubicBezTo>
                    <a:pt x="501" y="2060"/>
                    <a:pt x="601" y="2052"/>
                    <a:pt x="701" y="2035"/>
                  </a:cubicBezTo>
                  <a:cubicBezTo>
                    <a:pt x="835" y="2035"/>
                    <a:pt x="1002" y="2002"/>
                    <a:pt x="1168" y="1935"/>
                  </a:cubicBezTo>
                  <a:cubicBezTo>
                    <a:pt x="1302" y="1902"/>
                    <a:pt x="1402" y="1802"/>
                    <a:pt x="1502" y="1702"/>
                  </a:cubicBezTo>
                  <a:cubicBezTo>
                    <a:pt x="1602" y="1568"/>
                    <a:pt x="1702" y="1468"/>
                    <a:pt x="1802" y="1368"/>
                  </a:cubicBezTo>
                  <a:cubicBezTo>
                    <a:pt x="1902" y="1268"/>
                    <a:pt x="2002" y="1168"/>
                    <a:pt x="2136" y="1068"/>
                  </a:cubicBezTo>
                  <a:cubicBezTo>
                    <a:pt x="2236" y="968"/>
                    <a:pt x="2336" y="834"/>
                    <a:pt x="2436" y="734"/>
                  </a:cubicBezTo>
                  <a:cubicBezTo>
                    <a:pt x="2669" y="534"/>
                    <a:pt x="2903" y="334"/>
                    <a:pt x="3136" y="134"/>
                  </a:cubicBezTo>
                  <a:lnTo>
                    <a:pt x="3103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7" name="Google Shape;6287;p62"/>
            <p:cNvSpPr/>
            <p:nvPr/>
          </p:nvSpPr>
          <p:spPr>
            <a:xfrm>
              <a:off x="1630331" y="1826809"/>
              <a:ext cx="92855" cy="25360"/>
            </a:xfrm>
            <a:custGeom>
              <a:avLst/>
              <a:gdLst/>
              <a:ahLst/>
              <a:cxnLst/>
              <a:rect l="l" t="t" r="r" b="b"/>
              <a:pathLst>
                <a:path w="5104" h="1394" extrusionOk="0">
                  <a:moveTo>
                    <a:pt x="1768" y="1"/>
                  </a:moveTo>
                  <a:cubicBezTo>
                    <a:pt x="1535" y="1"/>
                    <a:pt x="1301" y="67"/>
                    <a:pt x="1101" y="134"/>
                  </a:cubicBezTo>
                  <a:cubicBezTo>
                    <a:pt x="867" y="234"/>
                    <a:pt x="667" y="367"/>
                    <a:pt x="467" y="534"/>
                  </a:cubicBezTo>
                  <a:cubicBezTo>
                    <a:pt x="267" y="668"/>
                    <a:pt x="100" y="901"/>
                    <a:pt x="0" y="1135"/>
                  </a:cubicBezTo>
                  <a:lnTo>
                    <a:pt x="33" y="1235"/>
                  </a:lnTo>
                  <a:cubicBezTo>
                    <a:pt x="167" y="1268"/>
                    <a:pt x="300" y="1301"/>
                    <a:pt x="434" y="1335"/>
                  </a:cubicBezTo>
                  <a:cubicBezTo>
                    <a:pt x="534" y="1368"/>
                    <a:pt x="634" y="1368"/>
                    <a:pt x="767" y="1368"/>
                  </a:cubicBezTo>
                  <a:cubicBezTo>
                    <a:pt x="867" y="1385"/>
                    <a:pt x="976" y="1393"/>
                    <a:pt x="1084" y="1393"/>
                  </a:cubicBezTo>
                  <a:cubicBezTo>
                    <a:pt x="1193" y="1393"/>
                    <a:pt x="1301" y="1385"/>
                    <a:pt x="1401" y="1368"/>
                  </a:cubicBezTo>
                  <a:cubicBezTo>
                    <a:pt x="1601" y="1368"/>
                    <a:pt x="1801" y="1335"/>
                    <a:pt x="2002" y="1235"/>
                  </a:cubicBezTo>
                  <a:cubicBezTo>
                    <a:pt x="2168" y="1168"/>
                    <a:pt x="2368" y="1101"/>
                    <a:pt x="2569" y="1035"/>
                  </a:cubicBezTo>
                  <a:lnTo>
                    <a:pt x="3202" y="901"/>
                  </a:lnTo>
                  <a:lnTo>
                    <a:pt x="3836" y="734"/>
                  </a:lnTo>
                  <a:cubicBezTo>
                    <a:pt x="4236" y="634"/>
                    <a:pt x="4670" y="534"/>
                    <a:pt x="5104" y="434"/>
                  </a:cubicBezTo>
                  <a:lnTo>
                    <a:pt x="5104" y="301"/>
                  </a:lnTo>
                  <a:cubicBezTo>
                    <a:pt x="4670" y="234"/>
                    <a:pt x="4236" y="167"/>
                    <a:pt x="3803" y="134"/>
                  </a:cubicBezTo>
                  <a:lnTo>
                    <a:pt x="3136" y="67"/>
                  </a:lnTo>
                  <a:cubicBezTo>
                    <a:pt x="2902" y="67"/>
                    <a:pt x="2702" y="34"/>
                    <a:pt x="2469" y="34"/>
                  </a:cubicBezTo>
                  <a:cubicBezTo>
                    <a:pt x="2235" y="34"/>
                    <a:pt x="2002" y="34"/>
                    <a:pt x="1768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8" name="Google Shape;6288;p62"/>
            <p:cNvSpPr/>
            <p:nvPr/>
          </p:nvSpPr>
          <p:spPr>
            <a:xfrm>
              <a:off x="1738958" y="1827646"/>
              <a:ext cx="85578" cy="42261"/>
            </a:xfrm>
            <a:custGeom>
              <a:avLst/>
              <a:gdLst/>
              <a:ahLst/>
              <a:cxnLst/>
              <a:rect l="l" t="t" r="r" b="b"/>
              <a:pathLst>
                <a:path w="4704" h="2323" extrusionOk="0">
                  <a:moveTo>
                    <a:pt x="1112" y="1"/>
                  </a:moveTo>
                  <a:cubicBezTo>
                    <a:pt x="732" y="1"/>
                    <a:pt x="345" y="102"/>
                    <a:pt x="0" y="288"/>
                  </a:cubicBezTo>
                  <a:lnTo>
                    <a:pt x="0" y="422"/>
                  </a:lnTo>
                  <a:cubicBezTo>
                    <a:pt x="167" y="588"/>
                    <a:pt x="367" y="788"/>
                    <a:pt x="534" y="922"/>
                  </a:cubicBezTo>
                  <a:cubicBezTo>
                    <a:pt x="734" y="1055"/>
                    <a:pt x="901" y="1155"/>
                    <a:pt x="1101" y="1255"/>
                  </a:cubicBezTo>
                  <a:cubicBezTo>
                    <a:pt x="1268" y="1322"/>
                    <a:pt x="1468" y="1389"/>
                    <a:pt x="1668" y="1422"/>
                  </a:cubicBezTo>
                  <a:cubicBezTo>
                    <a:pt x="1868" y="1422"/>
                    <a:pt x="2068" y="1456"/>
                    <a:pt x="2268" y="1522"/>
                  </a:cubicBezTo>
                  <a:cubicBezTo>
                    <a:pt x="2468" y="1556"/>
                    <a:pt x="2669" y="1622"/>
                    <a:pt x="2869" y="1689"/>
                  </a:cubicBezTo>
                  <a:cubicBezTo>
                    <a:pt x="3069" y="1722"/>
                    <a:pt x="3269" y="1789"/>
                    <a:pt x="3436" y="1856"/>
                  </a:cubicBezTo>
                  <a:cubicBezTo>
                    <a:pt x="3869" y="1989"/>
                    <a:pt x="4236" y="2123"/>
                    <a:pt x="4637" y="2323"/>
                  </a:cubicBezTo>
                  <a:lnTo>
                    <a:pt x="4703" y="2189"/>
                  </a:lnTo>
                  <a:cubicBezTo>
                    <a:pt x="4403" y="1856"/>
                    <a:pt x="4070" y="1556"/>
                    <a:pt x="3736" y="1289"/>
                  </a:cubicBezTo>
                  <a:cubicBezTo>
                    <a:pt x="3569" y="1155"/>
                    <a:pt x="3369" y="1022"/>
                    <a:pt x="3202" y="922"/>
                  </a:cubicBezTo>
                  <a:cubicBezTo>
                    <a:pt x="3002" y="788"/>
                    <a:pt x="2835" y="688"/>
                    <a:pt x="2635" y="555"/>
                  </a:cubicBezTo>
                  <a:cubicBezTo>
                    <a:pt x="2435" y="455"/>
                    <a:pt x="2235" y="321"/>
                    <a:pt x="2035" y="221"/>
                  </a:cubicBezTo>
                  <a:cubicBezTo>
                    <a:pt x="1868" y="88"/>
                    <a:pt x="1635" y="21"/>
                    <a:pt x="1401" y="21"/>
                  </a:cubicBezTo>
                  <a:cubicBezTo>
                    <a:pt x="1306" y="8"/>
                    <a:pt x="1209" y="1"/>
                    <a:pt x="111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9" name="Google Shape;6289;p62"/>
            <p:cNvSpPr/>
            <p:nvPr/>
          </p:nvSpPr>
          <p:spPr>
            <a:xfrm>
              <a:off x="1598767" y="1960324"/>
              <a:ext cx="27925" cy="37022"/>
            </a:xfrm>
            <a:custGeom>
              <a:avLst/>
              <a:gdLst/>
              <a:ahLst/>
              <a:cxnLst/>
              <a:rect l="l" t="t" r="r" b="b"/>
              <a:pathLst>
                <a:path w="1535" h="2035" extrusionOk="0">
                  <a:moveTo>
                    <a:pt x="1435" y="0"/>
                  </a:moveTo>
                  <a:cubicBezTo>
                    <a:pt x="1235" y="100"/>
                    <a:pt x="1068" y="200"/>
                    <a:pt x="901" y="334"/>
                  </a:cubicBezTo>
                  <a:lnTo>
                    <a:pt x="634" y="534"/>
                  </a:lnTo>
                  <a:cubicBezTo>
                    <a:pt x="568" y="601"/>
                    <a:pt x="501" y="667"/>
                    <a:pt x="434" y="734"/>
                  </a:cubicBezTo>
                  <a:cubicBezTo>
                    <a:pt x="334" y="801"/>
                    <a:pt x="267" y="867"/>
                    <a:pt x="167" y="934"/>
                  </a:cubicBezTo>
                  <a:cubicBezTo>
                    <a:pt x="67" y="1001"/>
                    <a:pt x="34" y="1101"/>
                    <a:pt x="1" y="1201"/>
                  </a:cubicBezTo>
                  <a:cubicBezTo>
                    <a:pt x="1" y="1301"/>
                    <a:pt x="1" y="1434"/>
                    <a:pt x="34" y="1535"/>
                  </a:cubicBezTo>
                  <a:cubicBezTo>
                    <a:pt x="67" y="1601"/>
                    <a:pt x="101" y="1701"/>
                    <a:pt x="134" y="1768"/>
                  </a:cubicBezTo>
                  <a:lnTo>
                    <a:pt x="167" y="1868"/>
                  </a:lnTo>
                  <a:lnTo>
                    <a:pt x="201" y="1935"/>
                  </a:lnTo>
                  <a:lnTo>
                    <a:pt x="267" y="1968"/>
                  </a:lnTo>
                  <a:lnTo>
                    <a:pt x="367" y="2035"/>
                  </a:lnTo>
                  <a:lnTo>
                    <a:pt x="634" y="2035"/>
                  </a:lnTo>
                  <a:cubicBezTo>
                    <a:pt x="701" y="2035"/>
                    <a:pt x="768" y="2002"/>
                    <a:pt x="834" y="2002"/>
                  </a:cubicBezTo>
                  <a:cubicBezTo>
                    <a:pt x="968" y="1968"/>
                    <a:pt x="1068" y="1901"/>
                    <a:pt x="1135" y="1835"/>
                  </a:cubicBezTo>
                  <a:cubicBezTo>
                    <a:pt x="1201" y="1768"/>
                    <a:pt x="1268" y="1668"/>
                    <a:pt x="1268" y="1601"/>
                  </a:cubicBezTo>
                  <a:cubicBezTo>
                    <a:pt x="1268" y="1501"/>
                    <a:pt x="1268" y="1401"/>
                    <a:pt x="1301" y="1301"/>
                  </a:cubicBezTo>
                  <a:lnTo>
                    <a:pt x="1368" y="1001"/>
                  </a:lnTo>
                  <a:lnTo>
                    <a:pt x="1435" y="701"/>
                  </a:lnTo>
                  <a:cubicBezTo>
                    <a:pt x="1468" y="534"/>
                    <a:pt x="1502" y="334"/>
                    <a:pt x="1535" y="100"/>
                  </a:cubicBezTo>
                  <a:lnTo>
                    <a:pt x="1435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0" name="Google Shape;6290;p62"/>
            <p:cNvSpPr/>
            <p:nvPr/>
          </p:nvSpPr>
          <p:spPr>
            <a:xfrm>
              <a:off x="1622435" y="1924521"/>
              <a:ext cx="35821" cy="37022"/>
            </a:xfrm>
            <a:custGeom>
              <a:avLst/>
              <a:gdLst/>
              <a:ahLst/>
              <a:cxnLst/>
              <a:rect l="l" t="t" r="r" b="b"/>
              <a:pathLst>
                <a:path w="1969" h="2035" extrusionOk="0">
                  <a:moveTo>
                    <a:pt x="1902" y="0"/>
                  </a:moveTo>
                  <a:cubicBezTo>
                    <a:pt x="1668" y="67"/>
                    <a:pt x="1435" y="133"/>
                    <a:pt x="1235" y="267"/>
                  </a:cubicBezTo>
                  <a:cubicBezTo>
                    <a:pt x="1101" y="300"/>
                    <a:pt x="1001" y="367"/>
                    <a:pt x="901" y="434"/>
                  </a:cubicBezTo>
                  <a:cubicBezTo>
                    <a:pt x="801" y="500"/>
                    <a:pt x="701" y="567"/>
                    <a:pt x="601" y="634"/>
                  </a:cubicBezTo>
                  <a:cubicBezTo>
                    <a:pt x="534" y="701"/>
                    <a:pt x="401" y="767"/>
                    <a:pt x="301" y="801"/>
                  </a:cubicBezTo>
                  <a:cubicBezTo>
                    <a:pt x="201" y="867"/>
                    <a:pt x="101" y="967"/>
                    <a:pt x="67" y="1067"/>
                  </a:cubicBezTo>
                  <a:cubicBezTo>
                    <a:pt x="34" y="1201"/>
                    <a:pt x="0" y="1334"/>
                    <a:pt x="0" y="1468"/>
                  </a:cubicBezTo>
                  <a:cubicBezTo>
                    <a:pt x="0" y="1534"/>
                    <a:pt x="34" y="1635"/>
                    <a:pt x="34" y="1701"/>
                  </a:cubicBezTo>
                  <a:lnTo>
                    <a:pt x="67" y="1835"/>
                  </a:lnTo>
                  <a:lnTo>
                    <a:pt x="67" y="1901"/>
                  </a:lnTo>
                  <a:lnTo>
                    <a:pt x="101" y="1968"/>
                  </a:lnTo>
                  <a:lnTo>
                    <a:pt x="201" y="2035"/>
                  </a:lnTo>
                  <a:lnTo>
                    <a:pt x="501" y="2035"/>
                  </a:lnTo>
                  <a:cubicBezTo>
                    <a:pt x="568" y="2035"/>
                    <a:pt x="668" y="2035"/>
                    <a:pt x="734" y="2001"/>
                  </a:cubicBezTo>
                  <a:cubicBezTo>
                    <a:pt x="834" y="2001"/>
                    <a:pt x="968" y="1935"/>
                    <a:pt x="1068" y="1868"/>
                  </a:cubicBezTo>
                  <a:cubicBezTo>
                    <a:pt x="1168" y="1835"/>
                    <a:pt x="1235" y="1735"/>
                    <a:pt x="1268" y="1635"/>
                  </a:cubicBezTo>
                  <a:cubicBezTo>
                    <a:pt x="1301" y="1534"/>
                    <a:pt x="1335" y="1401"/>
                    <a:pt x="1368" y="1301"/>
                  </a:cubicBezTo>
                  <a:lnTo>
                    <a:pt x="1535" y="1034"/>
                  </a:lnTo>
                  <a:cubicBezTo>
                    <a:pt x="1568" y="901"/>
                    <a:pt x="1602" y="801"/>
                    <a:pt x="1668" y="701"/>
                  </a:cubicBezTo>
                  <a:cubicBezTo>
                    <a:pt x="1768" y="500"/>
                    <a:pt x="1868" y="300"/>
                    <a:pt x="1969" y="67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1" name="Google Shape;6291;p62"/>
            <p:cNvSpPr/>
            <p:nvPr/>
          </p:nvSpPr>
          <p:spPr>
            <a:xfrm>
              <a:off x="1657019" y="1883861"/>
              <a:ext cx="69805" cy="42134"/>
            </a:xfrm>
            <a:custGeom>
              <a:avLst/>
              <a:gdLst/>
              <a:ahLst/>
              <a:cxnLst/>
              <a:rect l="l" t="t" r="r" b="b"/>
              <a:pathLst>
                <a:path w="3837" h="2316" extrusionOk="0">
                  <a:moveTo>
                    <a:pt x="3804" y="0"/>
                  </a:moveTo>
                  <a:cubicBezTo>
                    <a:pt x="3437" y="33"/>
                    <a:pt x="3036" y="100"/>
                    <a:pt x="2669" y="167"/>
                  </a:cubicBezTo>
                  <a:cubicBezTo>
                    <a:pt x="2469" y="200"/>
                    <a:pt x="2302" y="267"/>
                    <a:pt x="2102" y="334"/>
                  </a:cubicBezTo>
                  <a:cubicBezTo>
                    <a:pt x="1902" y="367"/>
                    <a:pt x="1735" y="434"/>
                    <a:pt x="1569" y="534"/>
                  </a:cubicBezTo>
                  <a:cubicBezTo>
                    <a:pt x="1368" y="601"/>
                    <a:pt x="1168" y="634"/>
                    <a:pt x="1002" y="734"/>
                  </a:cubicBezTo>
                  <a:cubicBezTo>
                    <a:pt x="801" y="801"/>
                    <a:pt x="635" y="901"/>
                    <a:pt x="501" y="1034"/>
                  </a:cubicBezTo>
                  <a:cubicBezTo>
                    <a:pt x="368" y="1201"/>
                    <a:pt x="234" y="1368"/>
                    <a:pt x="168" y="1535"/>
                  </a:cubicBezTo>
                  <a:cubicBezTo>
                    <a:pt x="68" y="1768"/>
                    <a:pt x="1" y="2002"/>
                    <a:pt x="1" y="2202"/>
                  </a:cubicBezTo>
                  <a:lnTo>
                    <a:pt x="68" y="2302"/>
                  </a:lnTo>
                  <a:cubicBezTo>
                    <a:pt x="136" y="2312"/>
                    <a:pt x="201" y="2316"/>
                    <a:pt x="266" y="2316"/>
                  </a:cubicBezTo>
                  <a:cubicBezTo>
                    <a:pt x="421" y="2316"/>
                    <a:pt x="570" y="2292"/>
                    <a:pt x="735" y="2268"/>
                  </a:cubicBezTo>
                  <a:cubicBezTo>
                    <a:pt x="901" y="2202"/>
                    <a:pt x="1102" y="2168"/>
                    <a:pt x="1268" y="2068"/>
                  </a:cubicBezTo>
                  <a:cubicBezTo>
                    <a:pt x="1435" y="2002"/>
                    <a:pt x="1569" y="1901"/>
                    <a:pt x="1669" y="1768"/>
                  </a:cubicBezTo>
                  <a:cubicBezTo>
                    <a:pt x="1802" y="1635"/>
                    <a:pt x="1936" y="1535"/>
                    <a:pt x="2069" y="1401"/>
                  </a:cubicBezTo>
                  <a:cubicBezTo>
                    <a:pt x="2202" y="1301"/>
                    <a:pt x="2336" y="1168"/>
                    <a:pt x="2469" y="1068"/>
                  </a:cubicBezTo>
                  <a:cubicBezTo>
                    <a:pt x="2636" y="967"/>
                    <a:pt x="2769" y="867"/>
                    <a:pt x="2903" y="767"/>
                  </a:cubicBezTo>
                  <a:cubicBezTo>
                    <a:pt x="3203" y="534"/>
                    <a:pt x="3503" y="334"/>
                    <a:pt x="3837" y="134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2" name="Google Shape;6292;p62"/>
            <p:cNvSpPr/>
            <p:nvPr/>
          </p:nvSpPr>
          <p:spPr>
            <a:xfrm>
              <a:off x="1726205" y="1868452"/>
              <a:ext cx="55851" cy="24523"/>
            </a:xfrm>
            <a:custGeom>
              <a:avLst/>
              <a:gdLst/>
              <a:ahLst/>
              <a:cxnLst/>
              <a:rect l="l" t="t" r="r" b="b"/>
              <a:pathLst>
                <a:path w="3070" h="1348" extrusionOk="0">
                  <a:moveTo>
                    <a:pt x="894" y="0"/>
                  </a:moveTo>
                  <a:cubicBezTo>
                    <a:pt x="796" y="0"/>
                    <a:pt x="699" y="31"/>
                    <a:pt x="601" y="80"/>
                  </a:cubicBezTo>
                  <a:cubicBezTo>
                    <a:pt x="301" y="247"/>
                    <a:pt x="67" y="514"/>
                    <a:pt x="1" y="847"/>
                  </a:cubicBezTo>
                  <a:lnTo>
                    <a:pt x="34" y="981"/>
                  </a:lnTo>
                  <a:cubicBezTo>
                    <a:pt x="167" y="1081"/>
                    <a:pt x="334" y="1181"/>
                    <a:pt x="501" y="1247"/>
                  </a:cubicBezTo>
                  <a:cubicBezTo>
                    <a:pt x="634" y="1281"/>
                    <a:pt x="768" y="1314"/>
                    <a:pt x="901" y="1347"/>
                  </a:cubicBezTo>
                  <a:cubicBezTo>
                    <a:pt x="1035" y="1347"/>
                    <a:pt x="1168" y="1314"/>
                    <a:pt x="1268" y="1247"/>
                  </a:cubicBezTo>
                  <a:cubicBezTo>
                    <a:pt x="1368" y="1181"/>
                    <a:pt x="1502" y="1114"/>
                    <a:pt x="1602" y="1047"/>
                  </a:cubicBezTo>
                  <a:lnTo>
                    <a:pt x="1969" y="914"/>
                  </a:lnTo>
                  <a:lnTo>
                    <a:pt x="2336" y="780"/>
                  </a:lnTo>
                  <a:lnTo>
                    <a:pt x="3069" y="447"/>
                  </a:lnTo>
                  <a:lnTo>
                    <a:pt x="3069" y="347"/>
                  </a:lnTo>
                  <a:cubicBezTo>
                    <a:pt x="2803" y="247"/>
                    <a:pt x="2536" y="180"/>
                    <a:pt x="2269" y="147"/>
                  </a:cubicBezTo>
                  <a:cubicBezTo>
                    <a:pt x="2135" y="113"/>
                    <a:pt x="2002" y="80"/>
                    <a:pt x="1835" y="80"/>
                  </a:cubicBezTo>
                  <a:lnTo>
                    <a:pt x="1435" y="47"/>
                  </a:lnTo>
                  <a:cubicBezTo>
                    <a:pt x="1301" y="47"/>
                    <a:pt x="1168" y="13"/>
                    <a:pt x="1001" y="13"/>
                  </a:cubicBezTo>
                  <a:cubicBezTo>
                    <a:pt x="965" y="4"/>
                    <a:pt x="930" y="0"/>
                    <a:pt x="89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3" name="Google Shape;6293;p62"/>
            <p:cNvSpPr/>
            <p:nvPr/>
          </p:nvSpPr>
          <p:spPr>
            <a:xfrm>
              <a:off x="1782038" y="1863977"/>
              <a:ext cx="41897" cy="23996"/>
            </a:xfrm>
            <a:custGeom>
              <a:avLst/>
              <a:gdLst/>
              <a:ahLst/>
              <a:cxnLst/>
              <a:rect l="l" t="t" r="r" b="b"/>
              <a:pathLst>
                <a:path w="2303" h="1319" extrusionOk="0">
                  <a:moveTo>
                    <a:pt x="751" y="1"/>
                  </a:moveTo>
                  <a:cubicBezTo>
                    <a:pt x="701" y="1"/>
                    <a:pt x="651" y="9"/>
                    <a:pt x="601" y="26"/>
                  </a:cubicBezTo>
                  <a:cubicBezTo>
                    <a:pt x="467" y="59"/>
                    <a:pt x="367" y="126"/>
                    <a:pt x="301" y="226"/>
                  </a:cubicBezTo>
                  <a:cubicBezTo>
                    <a:pt x="234" y="259"/>
                    <a:pt x="201" y="326"/>
                    <a:pt x="134" y="359"/>
                  </a:cubicBezTo>
                  <a:lnTo>
                    <a:pt x="67" y="493"/>
                  </a:lnTo>
                  <a:lnTo>
                    <a:pt x="34" y="526"/>
                  </a:lnTo>
                  <a:lnTo>
                    <a:pt x="0" y="593"/>
                  </a:lnTo>
                  <a:lnTo>
                    <a:pt x="0" y="726"/>
                  </a:lnTo>
                  <a:lnTo>
                    <a:pt x="34" y="793"/>
                  </a:lnTo>
                  <a:lnTo>
                    <a:pt x="67" y="860"/>
                  </a:lnTo>
                  <a:lnTo>
                    <a:pt x="134" y="960"/>
                  </a:lnTo>
                  <a:cubicBezTo>
                    <a:pt x="201" y="993"/>
                    <a:pt x="234" y="1060"/>
                    <a:pt x="301" y="1093"/>
                  </a:cubicBezTo>
                  <a:cubicBezTo>
                    <a:pt x="367" y="1193"/>
                    <a:pt x="467" y="1260"/>
                    <a:pt x="567" y="1293"/>
                  </a:cubicBezTo>
                  <a:cubicBezTo>
                    <a:pt x="601" y="1310"/>
                    <a:pt x="643" y="1318"/>
                    <a:pt x="688" y="1318"/>
                  </a:cubicBezTo>
                  <a:cubicBezTo>
                    <a:pt x="734" y="1318"/>
                    <a:pt x="784" y="1310"/>
                    <a:pt x="834" y="1293"/>
                  </a:cubicBezTo>
                  <a:cubicBezTo>
                    <a:pt x="934" y="1260"/>
                    <a:pt x="1034" y="1227"/>
                    <a:pt x="1101" y="1193"/>
                  </a:cubicBezTo>
                  <a:lnTo>
                    <a:pt x="1401" y="1126"/>
                  </a:lnTo>
                  <a:lnTo>
                    <a:pt x="1668" y="1060"/>
                  </a:lnTo>
                  <a:lnTo>
                    <a:pt x="2269" y="893"/>
                  </a:lnTo>
                  <a:lnTo>
                    <a:pt x="2302" y="760"/>
                  </a:lnTo>
                  <a:cubicBezTo>
                    <a:pt x="2135" y="626"/>
                    <a:pt x="1968" y="493"/>
                    <a:pt x="1768" y="426"/>
                  </a:cubicBezTo>
                  <a:lnTo>
                    <a:pt x="1468" y="259"/>
                  </a:lnTo>
                  <a:cubicBezTo>
                    <a:pt x="1401" y="226"/>
                    <a:pt x="1301" y="192"/>
                    <a:pt x="1201" y="159"/>
                  </a:cubicBezTo>
                  <a:cubicBezTo>
                    <a:pt x="1101" y="126"/>
                    <a:pt x="1001" y="59"/>
                    <a:pt x="901" y="26"/>
                  </a:cubicBezTo>
                  <a:cubicBezTo>
                    <a:pt x="851" y="9"/>
                    <a:pt x="801" y="1"/>
                    <a:pt x="75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4" name="Google Shape;6294;p62"/>
            <p:cNvSpPr/>
            <p:nvPr/>
          </p:nvSpPr>
          <p:spPr>
            <a:xfrm>
              <a:off x="1668553" y="2007042"/>
              <a:ext cx="27944" cy="80738"/>
            </a:xfrm>
            <a:custGeom>
              <a:avLst/>
              <a:gdLst/>
              <a:ahLst/>
              <a:cxnLst/>
              <a:rect l="l" t="t" r="r" b="b"/>
              <a:pathLst>
                <a:path w="1536" h="4438" extrusionOk="0">
                  <a:moveTo>
                    <a:pt x="1435" y="1"/>
                  </a:moveTo>
                  <a:cubicBezTo>
                    <a:pt x="1168" y="301"/>
                    <a:pt x="935" y="634"/>
                    <a:pt x="768" y="968"/>
                  </a:cubicBezTo>
                  <a:cubicBezTo>
                    <a:pt x="668" y="1135"/>
                    <a:pt x="568" y="1335"/>
                    <a:pt x="501" y="1502"/>
                  </a:cubicBezTo>
                  <a:cubicBezTo>
                    <a:pt x="401" y="1702"/>
                    <a:pt x="334" y="1902"/>
                    <a:pt x="301" y="2102"/>
                  </a:cubicBezTo>
                  <a:cubicBezTo>
                    <a:pt x="234" y="2269"/>
                    <a:pt x="134" y="2469"/>
                    <a:pt x="67" y="2669"/>
                  </a:cubicBezTo>
                  <a:cubicBezTo>
                    <a:pt x="1" y="2836"/>
                    <a:pt x="1" y="3069"/>
                    <a:pt x="1" y="3270"/>
                  </a:cubicBezTo>
                  <a:cubicBezTo>
                    <a:pt x="34" y="3470"/>
                    <a:pt x="101" y="3670"/>
                    <a:pt x="167" y="3837"/>
                  </a:cubicBezTo>
                  <a:cubicBezTo>
                    <a:pt x="267" y="4070"/>
                    <a:pt x="368" y="4270"/>
                    <a:pt x="534" y="4437"/>
                  </a:cubicBezTo>
                  <a:lnTo>
                    <a:pt x="668" y="4437"/>
                  </a:lnTo>
                  <a:cubicBezTo>
                    <a:pt x="835" y="4270"/>
                    <a:pt x="968" y="4104"/>
                    <a:pt x="1068" y="3903"/>
                  </a:cubicBezTo>
                  <a:cubicBezTo>
                    <a:pt x="1168" y="3703"/>
                    <a:pt x="1235" y="3536"/>
                    <a:pt x="1302" y="3336"/>
                  </a:cubicBezTo>
                  <a:cubicBezTo>
                    <a:pt x="1368" y="3170"/>
                    <a:pt x="1368" y="3003"/>
                    <a:pt x="1335" y="2803"/>
                  </a:cubicBezTo>
                  <a:cubicBezTo>
                    <a:pt x="1335" y="2636"/>
                    <a:pt x="1302" y="2436"/>
                    <a:pt x="1302" y="2269"/>
                  </a:cubicBezTo>
                  <a:cubicBezTo>
                    <a:pt x="1302" y="2069"/>
                    <a:pt x="1302" y="1902"/>
                    <a:pt x="1335" y="1702"/>
                  </a:cubicBezTo>
                  <a:cubicBezTo>
                    <a:pt x="1368" y="1535"/>
                    <a:pt x="1368" y="1368"/>
                    <a:pt x="1368" y="1168"/>
                  </a:cubicBezTo>
                  <a:cubicBezTo>
                    <a:pt x="1402" y="801"/>
                    <a:pt x="1468" y="434"/>
                    <a:pt x="1535" y="34"/>
                  </a:cubicBezTo>
                  <a:lnTo>
                    <a:pt x="1435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5" name="Google Shape;6295;p62"/>
            <p:cNvSpPr/>
            <p:nvPr/>
          </p:nvSpPr>
          <p:spPr>
            <a:xfrm>
              <a:off x="1855463" y="1658711"/>
              <a:ext cx="27325" cy="81339"/>
            </a:xfrm>
            <a:custGeom>
              <a:avLst/>
              <a:gdLst/>
              <a:ahLst/>
              <a:cxnLst/>
              <a:rect l="l" t="t" r="r" b="b"/>
              <a:pathLst>
                <a:path w="1502" h="4471" extrusionOk="0">
                  <a:moveTo>
                    <a:pt x="1201" y="1"/>
                  </a:moveTo>
                  <a:cubicBezTo>
                    <a:pt x="1001" y="134"/>
                    <a:pt x="801" y="267"/>
                    <a:pt x="634" y="434"/>
                  </a:cubicBezTo>
                  <a:cubicBezTo>
                    <a:pt x="501" y="568"/>
                    <a:pt x="368" y="734"/>
                    <a:pt x="267" y="935"/>
                  </a:cubicBezTo>
                  <a:cubicBezTo>
                    <a:pt x="167" y="1101"/>
                    <a:pt x="101" y="1302"/>
                    <a:pt x="101" y="1502"/>
                  </a:cubicBezTo>
                  <a:cubicBezTo>
                    <a:pt x="101" y="1702"/>
                    <a:pt x="101" y="1902"/>
                    <a:pt x="34" y="2102"/>
                  </a:cubicBezTo>
                  <a:cubicBezTo>
                    <a:pt x="1" y="2302"/>
                    <a:pt x="34" y="2536"/>
                    <a:pt x="1" y="2703"/>
                  </a:cubicBezTo>
                  <a:cubicBezTo>
                    <a:pt x="1" y="2903"/>
                    <a:pt x="1" y="3136"/>
                    <a:pt x="34" y="3303"/>
                  </a:cubicBezTo>
                  <a:cubicBezTo>
                    <a:pt x="101" y="3703"/>
                    <a:pt x="167" y="4104"/>
                    <a:pt x="267" y="4470"/>
                  </a:cubicBezTo>
                  <a:lnTo>
                    <a:pt x="401" y="4470"/>
                  </a:lnTo>
                  <a:cubicBezTo>
                    <a:pt x="501" y="4070"/>
                    <a:pt x="601" y="3703"/>
                    <a:pt x="701" y="3370"/>
                  </a:cubicBezTo>
                  <a:cubicBezTo>
                    <a:pt x="734" y="3170"/>
                    <a:pt x="801" y="3003"/>
                    <a:pt x="868" y="2836"/>
                  </a:cubicBezTo>
                  <a:cubicBezTo>
                    <a:pt x="935" y="2669"/>
                    <a:pt x="1001" y="2502"/>
                    <a:pt x="1068" y="2336"/>
                  </a:cubicBezTo>
                  <a:cubicBezTo>
                    <a:pt x="1135" y="2135"/>
                    <a:pt x="1235" y="2002"/>
                    <a:pt x="1302" y="1835"/>
                  </a:cubicBezTo>
                  <a:cubicBezTo>
                    <a:pt x="1402" y="1668"/>
                    <a:pt x="1468" y="1502"/>
                    <a:pt x="1468" y="1302"/>
                  </a:cubicBezTo>
                  <a:cubicBezTo>
                    <a:pt x="1502" y="1135"/>
                    <a:pt x="1502" y="935"/>
                    <a:pt x="1468" y="734"/>
                  </a:cubicBezTo>
                  <a:cubicBezTo>
                    <a:pt x="1468" y="501"/>
                    <a:pt x="1402" y="267"/>
                    <a:pt x="1335" y="67"/>
                  </a:cubicBezTo>
                  <a:lnTo>
                    <a:pt x="1201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6" name="Google Shape;6296;p62"/>
            <p:cNvSpPr/>
            <p:nvPr/>
          </p:nvSpPr>
          <p:spPr>
            <a:xfrm>
              <a:off x="1694641" y="1949390"/>
              <a:ext cx="35221" cy="46136"/>
            </a:xfrm>
            <a:custGeom>
              <a:avLst/>
              <a:gdLst/>
              <a:ahLst/>
              <a:cxnLst/>
              <a:rect l="l" t="t" r="r" b="b"/>
              <a:pathLst>
                <a:path w="1936" h="2536" extrusionOk="0">
                  <a:moveTo>
                    <a:pt x="1802" y="1"/>
                  </a:moveTo>
                  <a:cubicBezTo>
                    <a:pt x="1569" y="101"/>
                    <a:pt x="1335" y="234"/>
                    <a:pt x="1135" y="401"/>
                  </a:cubicBezTo>
                  <a:lnTo>
                    <a:pt x="802" y="668"/>
                  </a:lnTo>
                  <a:cubicBezTo>
                    <a:pt x="735" y="735"/>
                    <a:pt x="635" y="835"/>
                    <a:pt x="535" y="935"/>
                  </a:cubicBezTo>
                  <a:cubicBezTo>
                    <a:pt x="435" y="1035"/>
                    <a:pt x="335" y="1135"/>
                    <a:pt x="201" y="1202"/>
                  </a:cubicBezTo>
                  <a:cubicBezTo>
                    <a:pt x="101" y="1302"/>
                    <a:pt x="34" y="1435"/>
                    <a:pt x="1" y="1568"/>
                  </a:cubicBezTo>
                  <a:cubicBezTo>
                    <a:pt x="1" y="1702"/>
                    <a:pt x="1" y="1835"/>
                    <a:pt x="1" y="1969"/>
                  </a:cubicBezTo>
                  <a:cubicBezTo>
                    <a:pt x="34" y="2169"/>
                    <a:pt x="101" y="2336"/>
                    <a:pt x="201" y="2502"/>
                  </a:cubicBezTo>
                  <a:lnTo>
                    <a:pt x="335" y="2536"/>
                  </a:lnTo>
                  <a:cubicBezTo>
                    <a:pt x="501" y="2502"/>
                    <a:pt x="668" y="2469"/>
                    <a:pt x="835" y="2369"/>
                  </a:cubicBezTo>
                  <a:cubicBezTo>
                    <a:pt x="935" y="2302"/>
                    <a:pt x="1068" y="2236"/>
                    <a:pt x="1168" y="2136"/>
                  </a:cubicBezTo>
                  <a:cubicBezTo>
                    <a:pt x="1235" y="2069"/>
                    <a:pt x="1302" y="1969"/>
                    <a:pt x="1335" y="1835"/>
                  </a:cubicBezTo>
                  <a:cubicBezTo>
                    <a:pt x="1335" y="1702"/>
                    <a:pt x="1369" y="1602"/>
                    <a:pt x="1402" y="1468"/>
                  </a:cubicBezTo>
                  <a:lnTo>
                    <a:pt x="1936" y="34"/>
                  </a:lnTo>
                  <a:lnTo>
                    <a:pt x="1802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7" name="Google Shape;6297;p62"/>
            <p:cNvSpPr/>
            <p:nvPr/>
          </p:nvSpPr>
          <p:spPr>
            <a:xfrm>
              <a:off x="1727424" y="1886881"/>
              <a:ext cx="101350" cy="63747"/>
            </a:xfrm>
            <a:custGeom>
              <a:avLst/>
              <a:gdLst/>
              <a:ahLst/>
              <a:cxnLst/>
              <a:rect l="l" t="t" r="r" b="b"/>
              <a:pathLst>
                <a:path w="5571" h="3504" extrusionOk="0">
                  <a:moveTo>
                    <a:pt x="5538" y="1"/>
                  </a:moveTo>
                  <a:cubicBezTo>
                    <a:pt x="4970" y="34"/>
                    <a:pt x="4403" y="134"/>
                    <a:pt x="3870" y="301"/>
                  </a:cubicBezTo>
                  <a:cubicBezTo>
                    <a:pt x="3603" y="368"/>
                    <a:pt x="3336" y="468"/>
                    <a:pt x="3069" y="568"/>
                  </a:cubicBezTo>
                  <a:cubicBezTo>
                    <a:pt x="2802" y="668"/>
                    <a:pt x="2535" y="801"/>
                    <a:pt x="2269" y="902"/>
                  </a:cubicBezTo>
                  <a:cubicBezTo>
                    <a:pt x="2135" y="968"/>
                    <a:pt x="2035" y="1035"/>
                    <a:pt x="1902" y="1102"/>
                  </a:cubicBezTo>
                  <a:cubicBezTo>
                    <a:pt x="1768" y="1168"/>
                    <a:pt x="1635" y="1235"/>
                    <a:pt x="1501" y="1302"/>
                  </a:cubicBezTo>
                  <a:cubicBezTo>
                    <a:pt x="1234" y="1435"/>
                    <a:pt x="1001" y="1602"/>
                    <a:pt x="801" y="1836"/>
                  </a:cubicBezTo>
                  <a:cubicBezTo>
                    <a:pt x="401" y="2269"/>
                    <a:pt x="100" y="2836"/>
                    <a:pt x="0" y="3437"/>
                  </a:cubicBezTo>
                  <a:lnTo>
                    <a:pt x="100" y="3503"/>
                  </a:lnTo>
                  <a:cubicBezTo>
                    <a:pt x="401" y="3437"/>
                    <a:pt x="667" y="3337"/>
                    <a:pt x="934" y="3203"/>
                  </a:cubicBezTo>
                  <a:cubicBezTo>
                    <a:pt x="1168" y="3070"/>
                    <a:pt x="1401" y="2936"/>
                    <a:pt x="1635" y="2803"/>
                  </a:cubicBezTo>
                  <a:cubicBezTo>
                    <a:pt x="1868" y="2669"/>
                    <a:pt x="2068" y="2503"/>
                    <a:pt x="2235" y="2336"/>
                  </a:cubicBezTo>
                  <a:cubicBezTo>
                    <a:pt x="2335" y="2236"/>
                    <a:pt x="2435" y="2136"/>
                    <a:pt x="2535" y="2036"/>
                  </a:cubicBezTo>
                  <a:lnTo>
                    <a:pt x="2669" y="1902"/>
                  </a:lnTo>
                  <a:lnTo>
                    <a:pt x="2836" y="1802"/>
                  </a:lnTo>
                  <a:cubicBezTo>
                    <a:pt x="3036" y="1635"/>
                    <a:pt x="3236" y="1469"/>
                    <a:pt x="3469" y="1335"/>
                  </a:cubicBezTo>
                  <a:cubicBezTo>
                    <a:pt x="3703" y="1168"/>
                    <a:pt x="3903" y="1035"/>
                    <a:pt x="4137" y="902"/>
                  </a:cubicBezTo>
                  <a:cubicBezTo>
                    <a:pt x="4604" y="601"/>
                    <a:pt x="5071" y="368"/>
                    <a:pt x="5571" y="134"/>
                  </a:cubicBezTo>
                  <a:lnTo>
                    <a:pt x="5538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8" name="Google Shape;6298;p62"/>
            <p:cNvSpPr/>
            <p:nvPr/>
          </p:nvSpPr>
          <p:spPr>
            <a:xfrm>
              <a:off x="1759588" y="2036169"/>
              <a:ext cx="29144" cy="102588"/>
            </a:xfrm>
            <a:custGeom>
              <a:avLst/>
              <a:gdLst/>
              <a:ahLst/>
              <a:cxnLst/>
              <a:rect l="l" t="t" r="r" b="b"/>
              <a:pathLst>
                <a:path w="1602" h="5639" extrusionOk="0">
                  <a:moveTo>
                    <a:pt x="234" y="1"/>
                  </a:moveTo>
                  <a:cubicBezTo>
                    <a:pt x="100" y="468"/>
                    <a:pt x="34" y="968"/>
                    <a:pt x="0" y="1468"/>
                  </a:cubicBezTo>
                  <a:lnTo>
                    <a:pt x="0" y="2236"/>
                  </a:lnTo>
                  <a:cubicBezTo>
                    <a:pt x="0" y="2469"/>
                    <a:pt x="34" y="2736"/>
                    <a:pt x="67" y="2970"/>
                  </a:cubicBezTo>
                  <a:lnTo>
                    <a:pt x="134" y="3737"/>
                  </a:lnTo>
                  <a:cubicBezTo>
                    <a:pt x="134" y="4004"/>
                    <a:pt x="234" y="4237"/>
                    <a:pt x="334" y="4471"/>
                  </a:cubicBezTo>
                  <a:cubicBezTo>
                    <a:pt x="434" y="4704"/>
                    <a:pt x="601" y="4904"/>
                    <a:pt x="767" y="5104"/>
                  </a:cubicBezTo>
                  <a:cubicBezTo>
                    <a:pt x="934" y="5338"/>
                    <a:pt x="1168" y="5505"/>
                    <a:pt x="1401" y="5638"/>
                  </a:cubicBezTo>
                  <a:lnTo>
                    <a:pt x="1501" y="5605"/>
                  </a:lnTo>
                  <a:cubicBezTo>
                    <a:pt x="1568" y="5338"/>
                    <a:pt x="1601" y="5071"/>
                    <a:pt x="1601" y="4804"/>
                  </a:cubicBezTo>
                  <a:cubicBezTo>
                    <a:pt x="1601" y="4537"/>
                    <a:pt x="1568" y="4304"/>
                    <a:pt x="1535" y="4070"/>
                  </a:cubicBezTo>
                  <a:cubicBezTo>
                    <a:pt x="1501" y="3837"/>
                    <a:pt x="1435" y="3603"/>
                    <a:pt x="1334" y="3403"/>
                  </a:cubicBezTo>
                  <a:cubicBezTo>
                    <a:pt x="1234" y="3203"/>
                    <a:pt x="1134" y="2970"/>
                    <a:pt x="1068" y="2769"/>
                  </a:cubicBezTo>
                  <a:cubicBezTo>
                    <a:pt x="968" y="2536"/>
                    <a:pt x="901" y="2336"/>
                    <a:pt x="834" y="2102"/>
                  </a:cubicBezTo>
                  <a:cubicBezTo>
                    <a:pt x="801" y="1869"/>
                    <a:pt x="701" y="1635"/>
                    <a:pt x="667" y="1402"/>
                  </a:cubicBezTo>
                  <a:cubicBezTo>
                    <a:pt x="534" y="968"/>
                    <a:pt x="434" y="468"/>
                    <a:pt x="36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9" name="Google Shape;6299;p62"/>
            <p:cNvSpPr/>
            <p:nvPr/>
          </p:nvSpPr>
          <p:spPr>
            <a:xfrm>
              <a:off x="1755950" y="1943332"/>
              <a:ext cx="38241" cy="92855"/>
            </a:xfrm>
            <a:custGeom>
              <a:avLst/>
              <a:gdLst/>
              <a:ahLst/>
              <a:cxnLst/>
              <a:rect l="l" t="t" r="r" b="b"/>
              <a:pathLst>
                <a:path w="2102" h="5104" extrusionOk="0">
                  <a:moveTo>
                    <a:pt x="2001" y="0"/>
                  </a:moveTo>
                  <a:cubicBezTo>
                    <a:pt x="1701" y="334"/>
                    <a:pt x="1401" y="701"/>
                    <a:pt x="1134" y="1068"/>
                  </a:cubicBezTo>
                  <a:cubicBezTo>
                    <a:pt x="1001" y="1268"/>
                    <a:pt x="901" y="1468"/>
                    <a:pt x="767" y="1668"/>
                  </a:cubicBezTo>
                  <a:cubicBezTo>
                    <a:pt x="667" y="1868"/>
                    <a:pt x="567" y="2102"/>
                    <a:pt x="467" y="2302"/>
                  </a:cubicBezTo>
                  <a:cubicBezTo>
                    <a:pt x="367" y="2535"/>
                    <a:pt x="267" y="2735"/>
                    <a:pt x="167" y="2969"/>
                  </a:cubicBezTo>
                  <a:cubicBezTo>
                    <a:pt x="67" y="3169"/>
                    <a:pt x="0" y="3403"/>
                    <a:pt x="0" y="3669"/>
                  </a:cubicBezTo>
                  <a:cubicBezTo>
                    <a:pt x="0" y="3903"/>
                    <a:pt x="33" y="4136"/>
                    <a:pt x="100" y="4370"/>
                  </a:cubicBezTo>
                  <a:cubicBezTo>
                    <a:pt x="167" y="4637"/>
                    <a:pt x="267" y="4870"/>
                    <a:pt x="434" y="5104"/>
                  </a:cubicBezTo>
                  <a:lnTo>
                    <a:pt x="567" y="5104"/>
                  </a:lnTo>
                  <a:cubicBezTo>
                    <a:pt x="734" y="4904"/>
                    <a:pt x="867" y="4703"/>
                    <a:pt x="967" y="4470"/>
                  </a:cubicBezTo>
                  <a:cubicBezTo>
                    <a:pt x="1067" y="4270"/>
                    <a:pt x="1168" y="4070"/>
                    <a:pt x="1268" y="3870"/>
                  </a:cubicBezTo>
                  <a:cubicBezTo>
                    <a:pt x="1301" y="3769"/>
                    <a:pt x="1301" y="3669"/>
                    <a:pt x="1334" y="3569"/>
                  </a:cubicBezTo>
                  <a:cubicBezTo>
                    <a:pt x="1368" y="3469"/>
                    <a:pt x="1368" y="3369"/>
                    <a:pt x="1368" y="3269"/>
                  </a:cubicBezTo>
                  <a:cubicBezTo>
                    <a:pt x="1368" y="3036"/>
                    <a:pt x="1401" y="2835"/>
                    <a:pt x="1434" y="2602"/>
                  </a:cubicBezTo>
                  <a:cubicBezTo>
                    <a:pt x="1468" y="2402"/>
                    <a:pt x="1501" y="2202"/>
                    <a:pt x="1568" y="1968"/>
                  </a:cubicBezTo>
                  <a:cubicBezTo>
                    <a:pt x="1601" y="1768"/>
                    <a:pt x="1635" y="1568"/>
                    <a:pt x="1701" y="1334"/>
                  </a:cubicBezTo>
                  <a:cubicBezTo>
                    <a:pt x="1801" y="934"/>
                    <a:pt x="1968" y="500"/>
                    <a:pt x="2102" y="67"/>
                  </a:cubicBezTo>
                  <a:lnTo>
                    <a:pt x="2001" y="0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0" name="Google Shape;6300;p62"/>
            <p:cNvSpPr/>
            <p:nvPr/>
          </p:nvSpPr>
          <p:spPr>
            <a:xfrm>
              <a:off x="1789933" y="1893558"/>
              <a:ext cx="47337" cy="50994"/>
            </a:xfrm>
            <a:custGeom>
              <a:avLst/>
              <a:gdLst/>
              <a:ahLst/>
              <a:cxnLst/>
              <a:rect l="l" t="t" r="r" b="b"/>
              <a:pathLst>
                <a:path w="2602" h="2803" extrusionOk="0">
                  <a:moveTo>
                    <a:pt x="2502" y="1"/>
                  </a:moveTo>
                  <a:cubicBezTo>
                    <a:pt x="2235" y="101"/>
                    <a:pt x="1935" y="234"/>
                    <a:pt x="1668" y="401"/>
                  </a:cubicBezTo>
                  <a:cubicBezTo>
                    <a:pt x="1501" y="501"/>
                    <a:pt x="1368" y="568"/>
                    <a:pt x="1234" y="668"/>
                  </a:cubicBezTo>
                  <a:cubicBezTo>
                    <a:pt x="1101" y="768"/>
                    <a:pt x="967" y="868"/>
                    <a:pt x="867" y="968"/>
                  </a:cubicBezTo>
                  <a:cubicBezTo>
                    <a:pt x="734" y="1068"/>
                    <a:pt x="600" y="1168"/>
                    <a:pt x="467" y="1268"/>
                  </a:cubicBezTo>
                  <a:cubicBezTo>
                    <a:pt x="334" y="1368"/>
                    <a:pt x="234" y="1469"/>
                    <a:pt x="167" y="1635"/>
                  </a:cubicBezTo>
                  <a:cubicBezTo>
                    <a:pt x="33" y="1969"/>
                    <a:pt x="0" y="2369"/>
                    <a:pt x="133" y="2736"/>
                  </a:cubicBezTo>
                  <a:lnTo>
                    <a:pt x="234" y="2803"/>
                  </a:lnTo>
                  <a:cubicBezTo>
                    <a:pt x="434" y="2769"/>
                    <a:pt x="634" y="2703"/>
                    <a:pt x="801" y="2636"/>
                  </a:cubicBezTo>
                  <a:cubicBezTo>
                    <a:pt x="934" y="2569"/>
                    <a:pt x="1101" y="2503"/>
                    <a:pt x="1234" y="2403"/>
                  </a:cubicBezTo>
                  <a:cubicBezTo>
                    <a:pt x="1334" y="2302"/>
                    <a:pt x="1401" y="2169"/>
                    <a:pt x="1468" y="2036"/>
                  </a:cubicBezTo>
                  <a:cubicBezTo>
                    <a:pt x="1534" y="1902"/>
                    <a:pt x="1568" y="1769"/>
                    <a:pt x="1635" y="1635"/>
                  </a:cubicBezTo>
                  <a:lnTo>
                    <a:pt x="1868" y="1235"/>
                  </a:lnTo>
                  <a:cubicBezTo>
                    <a:pt x="1935" y="1135"/>
                    <a:pt x="2035" y="1002"/>
                    <a:pt x="2102" y="868"/>
                  </a:cubicBezTo>
                  <a:cubicBezTo>
                    <a:pt x="2268" y="601"/>
                    <a:pt x="2435" y="334"/>
                    <a:pt x="2602" y="68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1" name="Google Shape;6301;p62"/>
            <p:cNvSpPr/>
            <p:nvPr/>
          </p:nvSpPr>
          <p:spPr>
            <a:xfrm>
              <a:off x="1840290" y="2026472"/>
              <a:ext cx="32183" cy="111666"/>
            </a:xfrm>
            <a:custGeom>
              <a:avLst/>
              <a:gdLst/>
              <a:ahLst/>
              <a:cxnLst/>
              <a:rect l="l" t="t" r="r" b="b"/>
              <a:pathLst>
                <a:path w="1769" h="6138" extrusionOk="0">
                  <a:moveTo>
                    <a:pt x="34" y="0"/>
                  </a:moveTo>
                  <a:cubicBezTo>
                    <a:pt x="1" y="534"/>
                    <a:pt x="1" y="1067"/>
                    <a:pt x="34" y="1601"/>
                  </a:cubicBezTo>
                  <a:cubicBezTo>
                    <a:pt x="34" y="1868"/>
                    <a:pt x="67" y="2135"/>
                    <a:pt x="67" y="2402"/>
                  </a:cubicBezTo>
                  <a:cubicBezTo>
                    <a:pt x="101" y="2669"/>
                    <a:pt x="134" y="2935"/>
                    <a:pt x="167" y="3202"/>
                  </a:cubicBezTo>
                  <a:cubicBezTo>
                    <a:pt x="234" y="3469"/>
                    <a:pt x="234" y="3736"/>
                    <a:pt x="268" y="4036"/>
                  </a:cubicBezTo>
                  <a:cubicBezTo>
                    <a:pt x="301" y="4303"/>
                    <a:pt x="368" y="4570"/>
                    <a:pt x="501" y="4803"/>
                  </a:cubicBezTo>
                  <a:cubicBezTo>
                    <a:pt x="601" y="5070"/>
                    <a:pt x="735" y="5304"/>
                    <a:pt x="901" y="5537"/>
                  </a:cubicBezTo>
                  <a:cubicBezTo>
                    <a:pt x="1068" y="5771"/>
                    <a:pt x="1302" y="5971"/>
                    <a:pt x="1535" y="6138"/>
                  </a:cubicBezTo>
                  <a:lnTo>
                    <a:pt x="1669" y="6104"/>
                  </a:lnTo>
                  <a:cubicBezTo>
                    <a:pt x="1735" y="5838"/>
                    <a:pt x="1769" y="5537"/>
                    <a:pt x="1769" y="5237"/>
                  </a:cubicBezTo>
                  <a:cubicBezTo>
                    <a:pt x="1769" y="4970"/>
                    <a:pt x="1769" y="4703"/>
                    <a:pt x="1702" y="4437"/>
                  </a:cubicBezTo>
                  <a:cubicBezTo>
                    <a:pt x="1669" y="4203"/>
                    <a:pt x="1602" y="3936"/>
                    <a:pt x="1502" y="3703"/>
                  </a:cubicBezTo>
                  <a:cubicBezTo>
                    <a:pt x="1368" y="3469"/>
                    <a:pt x="1268" y="3236"/>
                    <a:pt x="1168" y="2969"/>
                  </a:cubicBezTo>
                  <a:cubicBezTo>
                    <a:pt x="1068" y="2735"/>
                    <a:pt x="1001" y="2502"/>
                    <a:pt x="901" y="2235"/>
                  </a:cubicBezTo>
                  <a:cubicBezTo>
                    <a:pt x="835" y="2001"/>
                    <a:pt x="735" y="1735"/>
                    <a:pt x="634" y="1501"/>
                  </a:cubicBezTo>
                  <a:cubicBezTo>
                    <a:pt x="468" y="1001"/>
                    <a:pt x="301" y="500"/>
                    <a:pt x="1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2" name="Google Shape;6302;p62"/>
            <p:cNvSpPr/>
            <p:nvPr/>
          </p:nvSpPr>
          <p:spPr>
            <a:xfrm>
              <a:off x="1825736" y="1896596"/>
              <a:ext cx="24887" cy="129894"/>
            </a:xfrm>
            <a:custGeom>
              <a:avLst/>
              <a:gdLst/>
              <a:ahLst/>
              <a:cxnLst/>
              <a:rect l="l" t="t" r="r" b="b"/>
              <a:pathLst>
                <a:path w="1368" h="7140" extrusionOk="0">
                  <a:moveTo>
                    <a:pt x="1068" y="1"/>
                  </a:moveTo>
                  <a:cubicBezTo>
                    <a:pt x="801" y="534"/>
                    <a:pt x="601" y="1135"/>
                    <a:pt x="467" y="1735"/>
                  </a:cubicBezTo>
                  <a:cubicBezTo>
                    <a:pt x="400" y="2035"/>
                    <a:pt x="334" y="2336"/>
                    <a:pt x="267" y="2636"/>
                  </a:cubicBezTo>
                  <a:cubicBezTo>
                    <a:pt x="234" y="2936"/>
                    <a:pt x="200" y="3236"/>
                    <a:pt x="134" y="3536"/>
                  </a:cubicBezTo>
                  <a:cubicBezTo>
                    <a:pt x="33" y="4137"/>
                    <a:pt x="0" y="4771"/>
                    <a:pt x="67" y="5371"/>
                  </a:cubicBezTo>
                  <a:cubicBezTo>
                    <a:pt x="167" y="6005"/>
                    <a:pt x="434" y="6605"/>
                    <a:pt x="801" y="7139"/>
                  </a:cubicBezTo>
                  <a:lnTo>
                    <a:pt x="934" y="7139"/>
                  </a:lnTo>
                  <a:cubicBezTo>
                    <a:pt x="1068" y="6839"/>
                    <a:pt x="1168" y="6539"/>
                    <a:pt x="1234" y="6205"/>
                  </a:cubicBezTo>
                  <a:cubicBezTo>
                    <a:pt x="1268" y="5905"/>
                    <a:pt x="1334" y="5605"/>
                    <a:pt x="1334" y="5304"/>
                  </a:cubicBezTo>
                  <a:cubicBezTo>
                    <a:pt x="1368" y="5038"/>
                    <a:pt x="1334" y="4737"/>
                    <a:pt x="1301" y="4437"/>
                  </a:cubicBezTo>
                  <a:cubicBezTo>
                    <a:pt x="1234" y="4170"/>
                    <a:pt x="1201" y="3870"/>
                    <a:pt x="1168" y="3570"/>
                  </a:cubicBezTo>
                  <a:cubicBezTo>
                    <a:pt x="1168" y="3303"/>
                    <a:pt x="1134" y="3003"/>
                    <a:pt x="1134" y="2703"/>
                  </a:cubicBezTo>
                  <a:cubicBezTo>
                    <a:pt x="1134" y="2402"/>
                    <a:pt x="1101" y="2102"/>
                    <a:pt x="1101" y="1835"/>
                  </a:cubicBezTo>
                  <a:cubicBezTo>
                    <a:pt x="1101" y="1235"/>
                    <a:pt x="1134" y="634"/>
                    <a:pt x="1201" y="67"/>
                  </a:cubicBezTo>
                  <a:lnTo>
                    <a:pt x="1068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3" name="Google Shape;6303;p62"/>
            <p:cNvSpPr/>
            <p:nvPr/>
          </p:nvSpPr>
          <p:spPr>
            <a:xfrm>
              <a:off x="1963490" y="2036787"/>
              <a:ext cx="24887" cy="76481"/>
            </a:xfrm>
            <a:custGeom>
              <a:avLst/>
              <a:gdLst/>
              <a:ahLst/>
              <a:cxnLst/>
              <a:rect l="l" t="t" r="r" b="b"/>
              <a:pathLst>
                <a:path w="1368" h="4204" extrusionOk="0">
                  <a:moveTo>
                    <a:pt x="400" y="0"/>
                  </a:moveTo>
                  <a:lnTo>
                    <a:pt x="267" y="33"/>
                  </a:lnTo>
                  <a:lnTo>
                    <a:pt x="134" y="2135"/>
                  </a:lnTo>
                  <a:cubicBezTo>
                    <a:pt x="100" y="2335"/>
                    <a:pt x="67" y="2502"/>
                    <a:pt x="34" y="2669"/>
                  </a:cubicBezTo>
                  <a:cubicBezTo>
                    <a:pt x="0" y="2835"/>
                    <a:pt x="0" y="3002"/>
                    <a:pt x="34" y="3202"/>
                  </a:cubicBezTo>
                  <a:cubicBezTo>
                    <a:pt x="67" y="3369"/>
                    <a:pt x="167" y="3536"/>
                    <a:pt x="234" y="3703"/>
                  </a:cubicBezTo>
                  <a:cubicBezTo>
                    <a:pt x="367" y="3903"/>
                    <a:pt x="501" y="4070"/>
                    <a:pt x="667" y="4203"/>
                  </a:cubicBezTo>
                  <a:lnTo>
                    <a:pt x="801" y="4203"/>
                  </a:lnTo>
                  <a:cubicBezTo>
                    <a:pt x="934" y="4070"/>
                    <a:pt x="1068" y="3870"/>
                    <a:pt x="1168" y="3669"/>
                  </a:cubicBezTo>
                  <a:cubicBezTo>
                    <a:pt x="1268" y="3503"/>
                    <a:pt x="1301" y="3336"/>
                    <a:pt x="1334" y="3136"/>
                  </a:cubicBezTo>
                  <a:cubicBezTo>
                    <a:pt x="1368" y="2936"/>
                    <a:pt x="1368" y="2769"/>
                    <a:pt x="1301" y="2602"/>
                  </a:cubicBezTo>
                  <a:cubicBezTo>
                    <a:pt x="1268" y="2402"/>
                    <a:pt x="1201" y="2235"/>
                    <a:pt x="1134" y="2068"/>
                  </a:cubicBezTo>
                  <a:cubicBezTo>
                    <a:pt x="1101" y="1868"/>
                    <a:pt x="1068" y="1701"/>
                    <a:pt x="1001" y="1535"/>
                  </a:cubicBezTo>
                  <a:cubicBezTo>
                    <a:pt x="968" y="1334"/>
                    <a:pt x="901" y="1168"/>
                    <a:pt x="834" y="1001"/>
                  </a:cubicBezTo>
                  <a:cubicBezTo>
                    <a:pt x="701" y="667"/>
                    <a:pt x="567" y="334"/>
                    <a:pt x="40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4" name="Google Shape;6304;p62"/>
            <p:cNvSpPr/>
            <p:nvPr/>
          </p:nvSpPr>
          <p:spPr>
            <a:xfrm>
              <a:off x="1925868" y="1945752"/>
              <a:ext cx="49156" cy="91654"/>
            </a:xfrm>
            <a:custGeom>
              <a:avLst/>
              <a:gdLst/>
              <a:ahLst/>
              <a:cxnLst/>
              <a:rect l="l" t="t" r="r" b="b"/>
              <a:pathLst>
                <a:path w="2702" h="5038" extrusionOk="0">
                  <a:moveTo>
                    <a:pt x="100" y="1"/>
                  </a:moveTo>
                  <a:lnTo>
                    <a:pt x="0" y="67"/>
                  </a:lnTo>
                  <a:cubicBezTo>
                    <a:pt x="234" y="501"/>
                    <a:pt x="434" y="901"/>
                    <a:pt x="634" y="1335"/>
                  </a:cubicBezTo>
                  <a:cubicBezTo>
                    <a:pt x="701" y="1535"/>
                    <a:pt x="801" y="1735"/>
                    <a:pt x="867" y="1935"/>
                  </a:cubicBezTo>
                  <a:cubicBezTo>
                    <a:pt x="967" y="2169"/>
                    <a:pt x="1034" y="2369"/>
                    <a:pt x="1101" y="2602"/>
                  </a:cubicBezTo>
                  <a:cubicBezTo>
                    <a:pt x="1168" y="2803"/>
                    <a:pt x="1201" y="3003"/>
                    <a:pt x="1234" y="3236"/>
                  </a:cubicBezTo>
                  <a:cubicBezTo>
                    <a:pt x="1268" y="3470"/>
                    <a:pt x="1334" y="3670"/>
                    <a:pt x="1434" y="3870"/>
                  </a:cubicBezTo>
                  <a:cubicBezTo>
                    <a:pt x="1534" y="4070"/>
                    <a:pt x="1668" y="4270"/>
                    <a:pt x="1801" y="4470"/>
                  </a:cubicBezTo>
                  <a:cubicBezTo>
                    <a:pt x="1968" y="4671"/>
                    <a:pt x="2135" y="4871"/>
                    <a:pt x="2335" y="5037"/>
                  </a:cubicBezTo>
                  <a:lnTo>
                    <a:pt x="2468" y="5004"/>
                  </a:lnTo>
                  <a:cubicBezTo>
                    <a:pt x="2569" y="4771"/>
                    <a:pt x="2669" y="4504"/>
                    <a:pt x="2702" y="4237"/>
                  </a:cubicBezTo>
                  <a:cubicBezTo>
                    <a:pt x="2702" y="3970"/>
                    <a:pt x="2702" y="3737"/>
                    <a:pt x="2702" y="3470"/>
                  </a:cubicBezTo>
                  <a:cubicBezTo>
                    <a:pt x="2635" y="3236"/>
                    <a:pt x="2569" y="3003"/>
                    <a:pt x="2435" y="2803"/>
                  </a:cubicBezTo>
                  <a:lnTo>
                    <a:pt x="2035" y="2169"/>
                  </a:lnTo>
                  <a:cubicBezTo>
                    <a:pt x="1901" y="1935"/>
                    <a:pt x="1768" y="1735"/>
                    <a:pt x="1635" y="1535"/>
                  </a:cubicBezTo>
                  <a:cubicBezTo>
                    <a:pt x="1468" y="1335"/>
                    <a:pt x="1334" y="1168"/>
                    <a:pt x="1168" y="968"/>
                  </a:cubicBezTo>
                  <a:cubicBezTo>
                    <a:pt x="834" y="601"/>
                    <a:pt x="500" y="267"/>
                    <a:pt x="100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5" name="Google Shape;6305;p62"/>
            <p:cNvSpPr/>
            <p:nvPr/>
          </p:nvSpPr>
          <p:spPr>
            <a:xfrm>
              <a:off x="1862140" y="1891738"/>
              <a:ext cx="58271" cy="46136"/>
            </a:xfrm>
            <a:custGeom>
              <a:avLst/>
              <a:gdLst/>
              <a:ahLst/>
              <a:cxnLst/>
              <a:rect l="l" t="t" r="r" b="b"/>
              <a:pathLst>
                <a:path w="3203" h="2536" extrusionOk="0">
                  <a:moveTo>
                    <a:pt x="34" y="1"/>
                  </a:moveTo>
                  <a:lnTo>
                    <a:pt x="1" y="101"/>
                  </a:lnTo>
                  <a:cubicBezTo>
                    <a:pt x="267" y="301"/>
                    <a:pt x="501" y="534"/>
                    <a:pt x="701" y="801"/>
                  </a:cubicBezTo>
                  <a:cubicBezTo>
                    <a:pt x="834" y="901"/>
                    <a:pt x="935" y="1035"/>
                    <a:pt x="1035" y="1135"/>
                  </a:cubicBezTo>
                  <a:cubicBezTo>
                    <a:pt x="1135" y="1268"/>
                    <a:pt x="1268" y="1368"/>
                    <a:pt x="1368" y="1502"/>
                  </a:cubicBezTo>
                  <a:cubicBezTo>
                    <a:pt x="1468" y="1635"/>
                    <a:pt x="1568" y="1769"/>
                    <a:pt x="1635" y="1902"/>
                  </a:cubicBezTo>
                  <a:cubicBezTo>
                    <a:pt x="1735" y="2036"/>
                    <a:pt x="1835" y="2169"/>
                    <a:pt x="1969" y="2236"/>
                  </a:cubicBezTo>
                  <a:cubicBezTo>
                    <a:pt x="2135" y="2336"/>
                    <a:pt x="2269" y="2402"/>
                    <a:pt x="2436" y="2436"/>
                  </a:cubicBezTo>
                  <a:cubicBezTo>
                    <a:pt x="2636" y="2503"/>
                    <a:pt x="2836" y="2536"/>
                    <a:pt x="3069" y="2536"/>
                  </a:cubicBezTo>
                  <a:lnTo>
                    <a:pt x="3136" y="2469"/>
                  </a:lnTo>
                  <a:cubicBezTo>
                    <a:pt x="3203" y="2069"/>
                    <a:pt x="3103" y="1635"/>
                    <a:pt x="2869" y="1335"/>
                  </a:cubicBezTo>
                  <a:cubicBezTo>
                    <a:pt x="2769" y="1168"/>
                    <a:pt x="2636" y="1035"/>
                    <a:pt x="2469" y="968"/>
                  </a:cubicBezTo>
                  <a:cubicBezTo>
                    <a:pt x="2336" y="868"/>
                    <a:pt x="2169" y="801"/>
                    <a:pt x="2002" y="735"/>
                  </a:cubicBezTo>
                  <a:cubicBezTo>
                    <a:pt x="1869" y="635"/>
                    <a:pt x="1702" y="534"/>
                    <a:pt x="1535" y="468"/>
                  </a:cubicBezTo>
                  <a:cubicBezTo>
                    <a:pt x="1402" y="401"/>
                    <a:pt x="1235" y="334"/>
                    <a:pt x="1068" y="268"/>
                  </a:cubicBezTo>
                  <a:cubicBezTo>
                    <a:pt x="734" y="134"/>
                    <a:pt x="401" y="34"/>
                    <a:pt x="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6" name="Google Shape;6306;p62"/>
            <p:cNvSpPr/>
            <p:nvPr/>
          </p:nvSpPr>
          <p:spPr>
            <a:xfrm>
              <a:off x="1854863" y="1676303"/>
              <a:ext cx="177813" cy="177832"/>
            </a:xfrm>
            <a:custGeom>
              <a:avLst/>
              <a:gdLst/>
              <a:ahLst/>
              <a:cxnLst/>
              <a:rect l="l" t="t" r="r" b="b"/>
              <a:pathLst>
                <a:path w="9774" h="9775" extrusionOk="0">
                  <a:moveTo>
                    <a:pt x="8807" y="1"/>
                  </a:moveTo>
                  <a:cubicBezTo>
                    <a:pt x="8473" y="1"/>
                    <a:pt x="8173" y="34"/>
                    <a:pt x="7839" y="101"/>
                  </a:cubicBezTo>
                  <a:cubicBezTo>
                    <a:pt x="7539" y="134"/>
                    <a:pt x="7205" y="201"/>
                    <a:pt x="6905" y="301"/>
                  </a:cubicBezTo>
                  <a:cubicBezTo>
                    <a:pt x="6738" y="335"/>
                    <a:pt x="6572" y="368"/>
                    <a:pt x="6438" y="435"/>
                  </a:cubicBezTo>
                  <a:lnTo>
                    <a:pt x="5971" y="601"/>
                  </a:lnTo>
                  <a:lnTo>
                    <a:pt x="5738" y="668"/>
                  </a:lnTo>
                  <a:lnTo>
                    <a:pt x="5538" y="768"/>
                  </a:lnTo>
                  <a:cubicBezTo>
                    <a:pt x="5371" y="868"/>
                    <a:pt x="5237" y="935"/>
                    <a:pt x="5104" y="1002"/>
                  </a:cubicBezTo>
                  <a:cubicBezTo>
                    <a:pt x="4837" y="1168"/>
                    <a:pt x="4570" y="1335"/>
                    <a:pt x="4303" y="1535"/>
                  </a:cubicBezTo>
                  <a:cubicBezTo>
                    <a:pt x="4036" y="1736"/>
                    <a:pt x="3803" y="1969"/>
                    <a:pt x="3569" y="2169"/>
                  </a:cubicBezTo>
                  <a:cubicBezTo>
                    <a:pt x="3303" y="2403"/>
                    <a:pt x="3069" y="2636"/>
                    <a:pt x="2869" y="2870"/>
                  </a:cubicBezTo>
                  <a:cubicBezTo>
                    <a:pt x="2002" y="3804"/>
                    <a:pt x="1301" y="4904"/>
                    <a:pt x="801" y="6105"/>
                  </a:cubicBezTo>
                  <a:cubicBezTo>
                    <a:pt x="567" y="6672"/>
                    <a:pt x="367" y="7273"/>
                    <a:pt x="234" y="7907"/>
                  </a:cubicBezTo>
                  <a:cubicBezTo>
                    <a:pt x="100" y="8507"/>
                    <a:pt x="34" y="9141"/>
                    <a:pt x="0" y="9741"/>
                  </a:cubicBezTo>
                  <a:lnTo>
                    <a:pt x="100" y="9775"/>
                  </a:lnTo>
                  <a:cubicBezTo>
                    <a:pt x="334" y="8574"/>
                    <a:pt x="767" y="7406"/>
                    <a:pt x="1368" y="6372"/>
                  </a:cubicBezTo>
                  <a:cubicBezTo>
                    <a:pt x="1635" y="5838"/>
                    <a:pt x="1968" y="5338"/>
                    <a:pt x="2335" y="4871"/>
                  </a:cubicBezTo>
                  <a:cubicBezTo>
                    <a:pt x="2702" y="4437"/>
                    <a:pt x="3136" y="4004"/>
                    <a:pt x="3569" y="3604"/>
                  </a:cubicBezTo>
                  <a:cubicBezTo>
                    <a:pt x="4003" y="3203"/>
                    <a:pt x="4470" y="2870"/>
                    <a:pt x="5004" y="2603"/>
                  </a:cubicBezTo>
                  <a:cubicBezTo>
                    <a:pt x="5237" y="2436"/>
                    <a:pt x="5504" y="2303"/>
                    <a:pt x="5738" y="2169"/>
                  </a:cubicBezTo>
                  <a:lnTo>
                    <a:pt x="6138" y="1969"/>
                  </a:lnTo>
                  <a:cubicBezTo>
                    <a:pt x="6238" y="1902"/>
                    <a:pt x="6371" y="1836"/>
                    <a:pt x="6505" y="1769"/>
                  </a:cubicBezTo>
                  <a:lnTo>
                    <a:pt x="6905" y="1569"/>
                  </a:lnTo>
                  <a:cubicBezTo>
                    <a:pt x="7005" y="1502"/>
                    <a:pt x="7172" y="1435"/>
                    <a:pt x="7272" y="1369"/>
                  </a:cubicBezTo>
                  <a:cubicBezTo>
                    <a:pt x="7539" y="1235"/>
                    <a:pt x="7806" y="1102"/>
                    <a:pt x="8106" y="968"/>
                  </a:cubicBezTo>
                  <a:cubicBezTo>
                    <a:pt x="8239" y="902"/>
                    <a:pt x="8373" y="835"/>
                    <a:pt x="8506" y="768"/>
                  </a:cubicBezTo>
                  <a:lnTo>
                    <a:pt x="8940" y="601"/>
                  </a:lnTo>
                  <a:cubicBezTo>
                    <a:pt x="9207" y="468"/>
                    <a:pt x="9507" y="335"/>
                    <a:pt x="9774" y="168"/>
                  </a:cubicBezTo>
                  <a:lnTo>
                    <a:pt x="9774" y="34"/>
                  </a:lnTo>
                  <a:cubicBezTo>
                    <a:pt x="9440" y="1"/>
                    <a:pt x="9107" y="1"/>
                    <a:pt x="880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7" name="Google Shape;6307;p62"/>
            <p:cNvSpPr/>
            <p:nvPr/>
          </p:nvSpPr>
          <p:spPr>
            <a:xfrm>
              <a:off x="1702537" y="1638426"/>
              <a:ext cx="66766" cy="42752"/>
            </a:xfrm>
            <a:custGeom>
              <a:avLst/>
              <a:gdLst/>
              <a:ahLst/>
              <a:cxnLst/>
              <a:rect l="l" t="t" r="r" b="b"/>
              <a:pathLst>
                <a:path w="3670" h="2350" extrusionOk="0">
                  <a:moveTo>
                    <a:pt x="843" y="1"/>
                  </a:moveTo>
                  <a:cubicBezTo>
                    <a:pt x="785" y="1"/>
                    <a:pt x="726" y="5"/>
                    <a:pt x="668" y="15"/>
                  </a:cubicBezTo>
                  <a:cubicBezTo>
                    <a:pt x="434" y="15"/>
                    <a:pt x="234" y="82"/>
                    <a:pt x="34" y="182"/>
                  </a:cubicBezTo>
                  <a:lnTo>
                    <a:pt x="1" y="282"/>
                  </a:lnTo>
                  <a:cubicBezTo>
                    <a:pt x="67" y="482"/>
                    <a:pt x="167" y="682"/>
                    <a:pt x="301" y="849"/>
                  </a:cubicBezTo>
                  <a:cubicBezTo>
                    <a:pt x="434" y="982"/>
                    <a:pt x="568" y="1116"/>
                    <a:pt x="701" y="1216"/>
                  </a:cubicBezTo>
                  <a:cubicBezTo>
                    <a:pt x="835" y="1316"/>
                    <a:pt x="968" y="1416"/>
                    <a:pt x="1135" y="1449"/>
                  </a:cubicBezTo>
                  <a:cubicBezTo>
                    <a:pt x="1302" y="1483"/>
                    <a:pt x="1468" y="1516"/>
                    <a:pt x="1635" y="1583"/>
                  </a:cubicBezTo>
                  <a:lnTo>
                    <a:pt x="2135" y="1749"/>
                  </a:lnTo>
                  <a:cubicBezTo>
                    <a:pt x="2269" y="1816"/>
                    <a:pt x="2436" y="1883"/>
                    <a:pt x="2602" y="1950"/>
                  </a:cubicBezTo>
                  <a:cubicBezTo>
                    <a:pt x="2936" y="2050"/>
                    <a:pt x="3270" y="2216"/>
                    <a:pt x="3570" y="2350"/>
                  </a:cubicBezTo>
                  <a:lnTo>
                    <a:pt x="3670" y="2250"/>
                  </a:lnTo>
                  <a:cubicBezTo>
                    <a:pt x="3436" y="1950"/>
                    <a:pt x="3203" y="1649"/>
                    <a:pt x="2969" y="1416"/>
                  </a:cubicBezTo>
                  <a:cubicBezTo>
                    <a:pt x="2836" y="1282"/>
                    <a:pt x="2703" y="1149"/>
                    <a:pt x="2569" y="1016"/>
                  </a:cubicBezTo>
                  <a:cubicBezTo>
                    <a:pt x="2436" y="915"/>
                    <a:pt x="2269" y="782"/>
                    <a:pt x="2135" y="682"/>
                  </a:cubicBezTo>
                  <a:cubicBezTo>
                    <a:pt x="2002" y="549"/>
                    <a:pt x="1869" y="415"/>
                    <a:pt x="1735" y="315"/>
                  </a:cubicBezTo>
                  <a:cubicBezTo>
                    <a:pt x="1602" y="182"/>
                    <a:pt x="1435" y="115"/>
                    <a:pt x="1235" y="48"/>
                  </a:cubicBezTo>
                  <a:cubicBezTo>
                    <a:pt x="1117" y="25"/>
                    <a:pt x="982" y="1"/>
                    <a:pt x="84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8" name="Google Shape;6308;p62"/>
            <p:cNvSpPr/>
            <p:nvPr/>
          </p:nvSpPr>
          <p:spPr>
            <a:xfrm>
              <a:off x="1767466" y="1679341"/>
              <a:ext cx="58889" cy="77700"/>
            </a:xfrm>
            <a:custGeom>
              <a:avLst/>
              <a:gdLst/>
              <a:ahLst/>
              <a:cxnLst/>
              <a:rect l="l" t="t" r="r" b="b"/>
              <a:pathLst>
                <a:path w="3237" h="427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68" y="368"/>
                    <a:pt x="134" y="601"/>
                    <a:pt x="234" y="835"/>
                  </a:cubicBezTo>
                  <a:cubicBezTo>
                    <a:pt x="334" y="1035"/>
                    <a:pt x="434" y="1202"/>
                    <a:pt x="568" y="1402"/>
                  </a:cubicBezTo>
                  <a:cubicBezTo>
                    <a:pt x="601" y="1502"/>
                    <a:pt x="668" y="1569"/>
                    <a:pt x="768" y="1635"/>
                  </a:cubicBezTo>
                  <a:cubicBezTo>
                    <a:pt x="835" y="1735"/>
                    <a:pt x="901" y="1802"/>
                    <a:pt x="968" y="1869"/>
                  </a:cubicBezTo>
                  <a:cubicBezTo>
                    <a:pt x="1168" y="1969"/>
                    <a:pt x="1302" y="2136"/>
                    <a:pt x="1469" y="2269"/>
                  </a:cubicBezTo>
                  <a:cubicBezTo>
                    <a:pt x="1635" y="2436"/>
                    <a:pt x="1769" y="2569"/>
                    <a:pt x="1902" y="2736"/>
                  </a:cubicBezTo>
                  <a:cubicBezTo>
                    <a:pt x="2002" y="2903"/>
                    <a:pt x="2169" y="3070"/>
                    <a:pt x="2302" y="3236"/>
                  </a:cubicBezTo>
                  <a:cubicBezTo>
                    <a:pt x="2569" y="3570"/>
                    <a:pt x="2836" y="3937"/>
                    <a:pt x="3103" y="4270"/>
                  </a:cubicBezTo>
                  <a:lnTo>
                    <a:pt x="3236" y="4237"/>
                  </a:lnTo>
                  <a:cubicBezTo>
                    <a:pt x="3170" y="3770"/>
                    <a:pt x="3036" y="3336"/>
                    <a:pt x="2870" y="2903"/>
                  </a:cubicBezTo>
                  <a:cubicBezTo>
                    <a:pt x="2803" y="2703"/>
                    <a:pt x="2703" y="2503"/>
                    <a:pt x="2603" y="2269"/>
                  </a:cubicBezTo>
                  <a:cubicBezTo>
                    <a:pt x="2536" y="2036"/>
                    <a:pt x="2403" y="1835"/>
                    <a:pt x="2302" y="1635"/>
                  </a:cubicBezTo>
                  <a:cubicBezTo>
                    <a:pt x="2169" y="1435"/>
                    <a:pt x="2069" y="1235"/>
                    <a:pt x="1936" y="1035"/>
                  </a:cubicBezTo>
                  <a:cubicBezTo>
                    <a:pt x="1835" y="835"/>
                    <a:pt x="1669" y="635"/>
                    <a:pt x="1469" y="501"/>
                  </a:cubicBezTo>
                  <a:cubicBezTo>
                    <a:pt x="1302" y="368"/>
                    <a:pt x="1068" y="234"/>
                    <a:pt x="868" y="168"/>
                  </a:cubicBezTo>
                  <a:cubicBezTo>
                    <a:pt x="601" y="67"/>
                    <a:pt x="334" y="1"/>
                    <a:pt x="1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9" name="Google Shape;6309;p62"/>
            <p:cNvSpPr/>
            <p:nvPr/>
          </p:nvSpPr>
          <p:spPr>
            <a:xfrm>
              <a:off x="1821479" y="1755804"/>
              <a:ext cx="25506" cy="95292"/>
            </a:xfrm>
            <a:custGeom>
              <a:avLst/>
              <a:gdLst/>
              <a:ahLst/>
              <a:cxnLst/>
              <a:rect l="l" t="t" r="r" b="b"/>
              <a:pathLst>
                <a:path w="1402" h="5238" extrusionOk="0">
                  <a:moveTo>
                    <a:pt x="267" y="1"/>
                  </a:moveTo>
                  <a:lnTo>
                    <a:pt x="167" y="67"/>
                  </a:lnTo>
                  <a:cubicBezTo>
                    <a:pt x="67" y="301"/>
                    <a:pt x="34" y="534"/>
                    <a:pt x="1" y="801"/>
                  </a:cubicBezTo>
                  <a:cubicBezTo>
                    <a:pt x="1" y="1035"/>
                    <a:pt x="1" y="1235"/>
                    <a:pt x="1" y="1468"/>
                  </a:cubicBezTo>
                  <a:cubicBezTo>
                    <a:pt x="34" y="1669"/>
                    <a:pt x="67" y="1869"/>
                    <a:pt x="167" y="2069"/>
                  </a:cubicBezTo>
                  <a:cubicBezTo>
                    <a:pt x="267" y="2269"/>
                    <a:pt x="334" y="2469"/>
                    <a:pt x="401" y="2669"/>
                  </a:cubicBezTo>
                  <a:cubicBezTo>
                    <a:pt x="468" y="2869"/>
                    <a:pt x="501" y="3070"/>
                    <a:pt x="568" y="3270"/>
                  </a:cubicBezTo>
                  <a:cubicBezTo>
                    <a:pt x="601" y="3470"/>
                    <a:pt x="668" y="3703"/>
                    <a:pt x="701" y="3904"/>
                  </a:cubicBezTo>
                  <a:cubicBezTo>
                    <a:pt x="801" y="4337"/>
                    <a:pt x="868" y="4771"/>
                    <a:pt x="901" y="5204"/>
                  </a:cubicBezTo>
                  <a:lnTo>
                    <a:pt x="1035" y="5238"/>
                  </a:lnTo>
                  <a:cubicBezTo>
                    <a:pt x="1168" y="4804"/>
                    <a:pt x="1268" y="4337"/>
                    <a:pt x="1335" y="3904"/>
                  </a:cubicBezTo>
                  <a:cubicBezTo>
                    <a:pt x="1368" y="3670"/>
                    <a:pt x="1402" y="3437"/>
                    <a:pt x="1402" y="3203"/>
                  </a:cubicBezTo>
                  <a:lnTo>
                    <a:pt x="1402" y="2503"/>
                  </a:lnTo>
                  <a:lnTo>
                    <a:pt x="1402" y="1802"/>
                  </a:lnTo>
                  <a:cubicBezTo>
                    <a:pt x="1402" y="1569"/>
                    <a:pt x="1335" y="1335"/>
                    <a:pt x="1235" y="1135"/>
                  </a:cubicBezTo>
                  <a:cubicBezTo>
                    <a:pt x="1035" y="668"/>
                    <a:pt x="701" y="268"/>
                    <a:pt x="267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0" name="Google Shape;6310;p62"/>
            <p:cNvSpPr/>
            <p:nvPr/>
          </p:nvSpPr>
          <p:spPr>
            <a:xfrm>
              <a:off x="2038134" y="1962143"/>
              <a:ext cx="46737" cy="94073"/>
            </a:xfrm>
            <a:custGeom>
              <a:avLst/>
              <a:gdLst/>
              <a:ahLst/>
              <a:cxnLst/>
              <a:rect l="l" t="t" r="r" b="b"/>
              <a:pathLst>
                <a:path w="2569" h="5171" extrusionOk="0">
                  <a:moveTo>
                    <a:pt x="100" y="0"/>
                  </a:moveTo>
                  <a:lnTo>
                    <a:pt x="0" y="100"/>
                  </a:lnTo>
                  <a:cubicBezTo>
                    <a:pt x="167" y="534"/>
                    <a:pt x="334" y="968"/>
                    <a:pt x="500" y="1401"/>
                  </a:cubicBezTo>
                  <a:cubicBezTo>
                    <a:pt x="567" y="1601"/>
                    <a:pt x="634" y="1835"/>
                    <a:pt x="701" y="2068"/>
                  </a:cubicBezTo>
                  <a:cubicBezTo>
                    <a:pt x="767" y="2268"/>
                    <a:pt x="867" y="2469"/>
                    <a:pt x="934" y="2702"/>
                  </a:cubicBezTo>
                  <a:cubicBezTo>
                    <a:pt x="967" y="2936"/>
                    <a:pt x="1034" y="3169"/>
                    <a:pt x="1068" y="3369"/>
                  </a:cubicBezTo>
                  <a:cubicBezTo>
                    <a:pt x="1101" y="3603"/>
                    <a:pt x="1168" y="3836"/>
                    <a:pt x="1301" y="4036"/>
                  </a:cubicBezTo>
                  <a:cubicBezTo>
                    <a:pt x="1401" y="4237"/>
                    <a:pt x="1535" y="4437"/>
                    <a:pt x="1668" y="4603"/>
                  </a:cubicBezTo>
                  <a:cubicBezTo>
                    <a:pt x="1835" y="4837"/>
                    <a:pt x="2035" y="5004"/>
                    <a:pt x="2235" y="5171"/>
                  </a:cubicBezTo>
                  <a:lnTo>
                    <a:pt x="2368" y="5137"/>
                  </a:lnTo>
                  <a:cubicBezTo>
                    <a:pt x="2469" y="4870"/>
                    <a:pt x="2535" y="4637"/>
                    <a:pt x="2535" y="4337"/>
                  </a:cubicBezTo>
                  <a:cubicBezTo>
                    <a:pt x="2569" y="4103"/>
                    <a:pt x="2535" y="3836"/>
                    <a:pt x="2502" y="3603"/>
                  </a:cubicBezTo>
                  <a:cubicBezTo>
                    <a:pt x="2469" y="3369"/>
                    <a:pt x="2368" y="3136"/>
                    <a:pt x="2235" y="2936"/>
                  </a:cubicBezTo>
                  <a:cubicBezTo>
                    <a:pt x="2135" y="2702"/>
                    <a:pt x="1968" y="2502"/>
                    <a:pt x="1868" y="2302"/>
                  </a:cubicBezTo>
                  <a:cubicBezTo>
                    <a:pt x="1735" y="2102"/>
                    <a:pt x="1601" y="1868"/>
                    <a:pt x="1468" y="1668"/>
                  </a:cubicBezTo>
                  <a:cubicBezTo>
                    <a:pt x="1368" y="1468"/>
                    <a:pt x="1201" y="1268"/>
                    <a:pt x="1068" y="1101"/>
                  </a:cubicBezTo>
                  <a:cubicBezTo>
                    <a:pt x="767" y="701"/>
                    <a:pt x="434" y="334"/>
                    <a:pt x="100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1" name="Google Shape;6311;p62"/>
            <p:cNvSpPr/>
            <p:nvPr/>
          </p:nvSpPr>
          <p:spPr>
            <a:xfrm>
              <a:off x="1984721" y="1907529"/>
              <a:ext cx="55851" cy="55833"/>
            </a:xfrm>
            <a:custGeom>
              <a:avLst/>
              <a:gdLst/>
              <a:ahLst/>
              <a:cxnLst/>
              <a:rect l="l" t="t" r="r" b="b"/>
              <a:pathLst>
                <a:path w="3070" h="3069" extrusionOk="0">
                  <a:moveTo>
                    <a:pt x="67" y="0"/>
                  </a:moveTo>
                  <a:lnTo>
                    <a:pt x="1" y="100"/>
                  </a:lnTo>
                  <a:cubicBezTo>
                    <a:pt x="234" y="400"/>
                    <a:pt x="468" y="667"/>
                    <a:pt x="668" y="934"/>
                  </a:cubicBezTo>
                  <a:cubicBezTo>
                    <a:pt x="768" y="1067"/>
                    <a:pt x="868" y="1201"/>
                    <a:pt x="968" y="1368"/>
                  </a:cubicBezTo>
                  <a:cubicBezTo>
                    <a:pt x="1068" y="1501"/>
                    <a:pt x="1168" y="1635"/>
                    <a:pt x="1268" y="1768"/>
                  </a:cubicBezTo>
                  <a:cubicBezTo>
                    <a:pt x="1368" y="1901"/>
                    <a:pt x="1468" y="2068"/>
                    <a:pt x="1535" y="2235"/>
                  </a:cubicBezTo>
                  <a:cubicBezTo>
                    <a:pt x="1602" y="2368"/>
                    <a:pt x="1702" y="2502"/>
                    <a:pt x="1835" y="2602"/>
                  </a:cubicBezTo>
                  <a:cubicBezTo>
                    <a:pt x="2002" y="2702"/>
                    <a:pt x="2136" y="2802"/>
                    <a:pt x="2302" y="2902"/>
                  </a:cubicBezTo>
                  <a:cubicBezTo>
                    <a:pt x="2502" y="2969"/>
                    <a:pt x="2703" y="3036"/>
                    <a:pt x="2936" y="3069"/>
                  </a:cubicBezTo>
                  <a:lnTo>
                    <a:pt x="3036" y="3002"/>
                  </a:lnTo>
                  <a:cubicBezTo>
                    <a:pt x="3070" y="2802"/>
                    <a:pt x="3070" y="2569"/>
                    <a:pt x="3036" y="2335"/>
                  </a:cubicBezTo>
                  <a:cubicBezTo>
                    <a:pt x="3003" y="2135"/>
                    <a:pt x="2936" y="1968"/>
                    <a:pt x="2836" y="1801"/>
                  </a:cubicBezTo>
                  <a:cubicBezTo>
                    <a:pt x="2769" y="1635"/>
                    <a:pt x="2636" y="1468"/>
                    <a:pt x="2469" y="1368"/>
                  </a:cubicBezTo>
                  <a:cubicBezTo>
                    <a:pt x="2336" y="1268"/>
                    <a:pt x="2169" y="1168"/>
                    <a:pt x="2002" y="1067"/>
                  </a:cubicBezTo>
                  <a:cubicBezTo>
                    <a:pt x="1869" y="934"/>
                    <a:pt x="1702" y="834"/>
                    <a:pt x="1568" y="734"/>
                  </a:cubicBezTo>
                  <a:cubicBezTo>
                    <a:pt x="1402" y="634"/>
                    <a:pt x="1235" y="534"/>
                    <a:pt x="1068" y="434"/>
                  </a:cubicBezTo>
                  <a:cubicBezTo>
                    <a:pt x="768" y="267"/>
                    <a:pt x="434" y="100"/>
                    <a:pt x="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2" name="Google Shape;6312;p62"/>
            <p:cNvSpPr/>
            <p:nvPr/>
          </p:nvSpPr>
          <p:spPr>
            <a:xfrm>
              <a:off x="1871236" y="1869143"/>
              <a:ext cx="114722" cy="40224"/>
            </a:xfrm>
            <a:custGeom>
              <a:avLst/>
              <a:gdLst/>
              <a:ahLst/>
              <a:cxnLst/>
              <a:rect l="l" t="t" r="r" b="b"/>
              <a:pathLst>
                <a:path w="6306" h="2211" extrusionOk="0">
                  <a:moveTo>
                    <a:pt x="1477" y="0"/>
                  </a:moveTo>
                  <a:cubicBezTo>
                    <a:pt x="1007" y="0"/>
                    <a:pt x="537" y="65"/>
                    <a:pt x="68" y="175"/>
                  </a:cubicBezTo>
                  <a:lnTo>
                    <a:pt x="1" y="275"/>
                  </a:lnTo>
                  <a:cubicBezTo>
                    <a:pt x="535" y="375"/>
                    <a:pt x="1102" y="476"/>
                    <a:pt x="1602" y="642"/>
                  </a:cubicBezTo>
                  <a:cubicBezTo>
                    <a:pt x="1869" y="709"/>
                    <a:pt x="2136" y="809"/>
                    <a:pt x="2403" y="909"/>
                  </a:cubicBezTo>
                  <a:lnTo>
                    <a:pt x="2770" y="1043"/>
                  </a:lnTo>
                  <a:lnTo>
                    <a:pt x="3136" y="1176"/>
                  </a:lnTo>
                  <a:cubicBezTo>
                    <a:pt x="3270" y="1243"/>
                    <a:pt x="3370" y="1309"/>
                    <a:pt x="3503" y="1376"/>
                  </a:cubicBezTo>
                  <a:cubicBezTo>
                    <a:pt x="3603" y="1443"/>
                    <a:pt x="3737" y="1510"/>
                    <a:pt x="3837" y="1576"/>
                  </a:cubicBezTo>
                  <a:cubicBezTo>
                    <a:pt x="4070" y="1710"/>
                    <a:pt x="4304" y="1810"/>
                    <a:pt x="4571" y="1910"/>
                  </a:cubicBezTo>
                  <a:cubicBezTo>
                    <a:pt x="4804" y="1977"/>
                    <a:pt x="5071" y="2043"/>
                    <a:pt x="5338" y="2110"/>
                  </a:cubicBezTo>
                  <a:cubicBezTo>
                    <a:pt x="5638" y="2177"/>
                    <a:pt x="5938" y="2210"/>
                    <a:pt x="6239" y="2210"/>
                  </a:cubicBezTo>
                  <a:lnTo>
                    <a:pt x="6305" y="2110"/>
                  </a:lnTo>
                  <a:cubicBezTo>
                    <a:pt x="6072" y="1543"/>
                    <a:pt x="5638" y="1076"/>
                    <a:pt x="5138" y="742"/>
                  </a:cubicBezTo>
                  <a:cubicBezTo>
                    <a:pt x="5004" y="642"/>
                    <a:pt x="4871" y="576"/>
                    <a:pt x="4738" y="542"/>
                  </a:cubicBezTo>
                  <a:cubicBezTo>
                    <a:pt x="4604" y="476"/>
                    <a:pt x="4471" y="409"/>
                    <a:pt x="4304" y="375"/>
                  </a:cubicBezTo>
                  <a:cubicBezTo>
                    <a:pt x="4171" y="342"/>
                    <a:pt x="4037" y="342"/>
                    <a:pt x="3904" y="309"/>
                  </a:cubicBezTo>
                  <a:cubicBezTo>
                    <a:pt x="3770" y="275"/>
                    <a:pt x="3603" y="242"/>
                    <a:pt x="3470" y="209"/>
                  </a:cubicBezTo>
                  <a:lnTo>
                    <a:pt x="3070" y="142"/>
                  </a:lnTo>
                  <a:lnTo>
                    <a:pt x="2636" y="75"/>
                  </a:lnTo>
                  <a:cubicBezTo>
                    <a:pt x="2369" y="42"/>
                    <a:pt x="2069" y="9"/>
                    <a:pt x="1769" y="9"/>
                  </a:cubicBezTo>
                  <a:cubicBezTo>
                    <a:pt x="1672" y="3"/>
                    <a:pt x="1574" y="0"/>
                    <a:pt x="147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3" name="Google Shape;6313;p62"/>
            <p:cNvSpPr/>
            <p:nvPr/>
          </p:nvSpPr>
          <p:spPr>
            <a:xfrm>
              <a:off x="2104882" y="1862012"/>
              <a:ext cx="43098" cy="40315"/>
            </a:xfrm>
            <a:custGeom>
              <a:avLst/>
              <a:gdLst/>
              <a:ahLst/>
              <a:cxnLst/>
              <a:rect l="l" t="t" r="r" b="b"/>
              <a:pathLst>
                <a:path w="2369" h="2216" extrusionOk="0">
                  <a:moveTo>
                    <a:pt x="67" y="0"/>
                  </a:moveTo>
                  <a:lnTo>
                    <a:pt x="0" y="100"/>
                  </a:lnTo>
                  <a:cubicBezTo>
                    <a:pt x="100" y="334"/>
                    <a:pt x="267" y="567"/>
                    <a:pt x="401" y="767"/>
                  </a:cubicBezTo>
                  <a:lnTo>
                    <a:pt x="601" y="1101"/>
                  </a:lnTo>
                  <a:lnTo>
                    <a:pt x="834" y="1435"/>
                  </a:lnTo>
                  <a:cubicBezTo>
                    <a:pt x="901" y="1535"/>
                    <a:pt x="934" y="1635"/>
                    <a:pt x="1001" y="1768"/>
                  </a:cubicBezTo>
                  <a:cubicBezTo>
                    <a:pt x="1034" y="1868"/>
                    <a:pt x="1135" y="1968"/>
                    <a:pt x="1235" y="2035"/>
                  </a:cubicBezTo>
                  <a:cubicBezTo>
                    <a:pt x="1335" y="2068"/>
                    <a:pt x="1468" y="2135"/>
                    <a:pt x="1602" y="2168"/>
                  </a:cubicBezTo>
                  <a:cubicBezTo>
                    <a:pt x="1719" y="2192"/>
                    <a:pt x="1837" y="2216"/>
                    <a:pt x="1967" y="2216"/>
                  </a:cubicBezTo>
                  <a:cubicBezTo>
                    <a:pt x="2021" y="2216"/>
                    <a:pt x="2077" y="2212"/>
                    <a:pt x="2135" y="2202"/>
                  </a:cubicBezTo>
                  <a:lnTo>
                    <a:pt x="2235" y="2135"/>
                  </a:lnTo>
                  <a:cubicBezTo>
                    <a:pt x="2369" y="1835"/>
                    <a:pt x="2335" y="1468"/>
                    <a:pt x="2169" y="1168"/>
                  </a:cubicBezTo>
                  <a:cubicBezTo>
                    <a:pt x="2135" y="1034"/>
                    <a:pt x="2035" y="934"/>
                    <a:pt x="1902" y="868"/>
                  </a:cubicBezTo>
                  <a:cubicBezTo>
                    <a:pt x="1768" y="801"/>
                    <a:pt x="1635" y="734"/>
                    <a:pt x="1535" y="667"/>
                  </a:cubicBezTo>
                  <a:cubicBezTo>
                    <a:pt x="1401" y="601"/>
                    <a:pt x="1301" y="534"/>
                    <a:pt x="1168" y="467"/>
                  </a:cubicBezTo>
                  <a:lnTo>
                    <a:pt x="834" y="300"/>
                  </a:lnTo>
                  <a:cubicBezTo>
                    <a:pt x="567" y="200"/>
                    <a:pt x="334" y="67"/>
                    <a:pt x="67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4" name="Google Shape;6314;p62"/>
            <p:cNvSpPr/>
            <p:nvPr/>
          </p:nvSpPr>
          <p:spPr>
            <a:xfrm>
              <a:off x="2006570" y="1827173"/>
              <a:ext cx="90435" cy="37276"/>
            </a:xfrm>
            <a:custGeom>
              <a:avLst/>
              <a:gdLst/>
              <a:ahLst/>
              <a:cxnLst/>
              <a:rect l="l" t="t" r="r" b="b"/>
              <a:pathLst>
                <a:path w="4971" h="2049" extrusionOk="0">
                  <a:moveTo>
                    <a:pt x="991" y="0"/>
                  </a:moveTo>
                  <a:cubicBezTo>
                    <a:pt x="661" y="0"/>
                    <a:pt x="331" y="24"/>
                    <a:pt x="1" y="47"/>
                  </a:cubicBezTo>
                  <a:lnTo>
                    <a:pt x="34" y="181"/>
                  </a:lnTo>
                  <a:cubicBezTo>
                    <a:pt x="434" y="347"/>
                    <a:pt x="868" y="481"/>
                    <a:pt x="1268" y="648"/>
                  </a:cubicBezTo>
                  <a:cubicBezTo>
                    <a:pt x="1468" y="714"/>
                    <a:pt x="1702" y="814"/>
                    <a:pt x="1869" y="881"/>
                  </a:cubicBezTo>
                  <a:cubicBezTo>
                    <a:pt x="2069" y="981"/>
                    <a:pt x="2269" y="1048"/>
                    <a:pt x="2436" y="1148"/>
                  </a:cubicBezTo>
                  <a:cubicBezTo>
                    <a:pt x="2636" y="1248"/>
                    <a:pt x="2803" y="1382"/>
                    <a:pt x="2969" y="1515"/>
                  </a:cubicBezTo>
                  <a:cubicBezTo>
                    <a:pt x="3069" y="1548"/>
                    <a:pt x="3136" y="1615"/>
                    <a:pt x="3236" y="1682"/>
                  </a:cubicBezTo>
                  <a:cubicBezTo>
                    <a:pt x="3336" y="1715"/>
                    <a:pt x="3403" y="1748"/>
                    <a:pt x="3503" y="1782"/>
                  </a:cubicBezTo>
                  <a:lnTo>
                    <a:pt x="3803" y="1882"/>
                  </a:lnTo>
                  <a:lnTo>
                    <a:pt x="4137" y="1982"/>
                  </a:lnTo>
                  <a:cubicBezTo>
                    <a:pt x="4370" y="2015"/>
                    <a:pt x="4637" y="2049"/>
                    <a:pt x="4871" y="2049"/>
                  </a:cubicBezTo>
                  <a:lnTo>
                    <a:pt x="4971" y="1949"/>
                  </a:lnTo>
                  <a:cubicBezTo>
                    <a:pt x="4904" y="1715"/>
                    <a:pt x="4804" y="1448"/>
                    <a:pt x="4671" y="1215"/>
                  </a:cubicBezTo>
                  <a:cubicBezTo>
                    <a:pt x="4604" y="1115"/>
                    <a:pt x="4504" y="1015"/>
                    <a:pt x="4437" y="948"/>
                  </a:cubicBezTo>
                  <a:lnTo>
                    <a:pt x="4304" y="814"/>
                  </a:lnTo>
                  <a:lnTo>
                    <a:pt x="4170" y="681"/>
                  </a:lnTo>
                  <a:cubicBezTo>
                    <a:pt x="4070" y="614"/>
                    <a:pt x="3970" y="548"/>
                    <a:pt x="3837" y="481"/>
                  </a:cubicBezTo>
                  <a:cubicBezTo>
                    <a:pt x="3737" y="414"/>
                    <a:pt x="3636" y="381"/>
                    <a:pt x="3503" y="347"/>
                  </a:cubicBezTo>
                  <a:cubicBezTo>
                    <a:pt x="3270" y="281"/>
                    <a:pt x="3036" y="247"/>
                    <a:pt x="2803" y="181"/>
                  </a:cubicBezTo>
                  <a:cubicBezTo>
                    <a:pt x="2569" y="147"/>
                    <a:pt x="2336" y="81"/>
                    <a:pt x="2102" y="81"/>
                  </a:cubicBezTo>
                  <a:cubicBezTo>
                    <a:pt x="1869" y="47"/>
                    <a:pt x="1635" y="14"/>
                    <a:pt x="1402" y="14"/>
                  </a:cubicBezTo>
                  <a:cubicBezTo>
                    <a:pt x="1265" y="4"/>
                    <a:pt x="1128" y="0"/>
                    <a:pt x="99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5" name="Google Shape;6315;p62"/>
            <p:cNvSpPr/>
            <p:nvPr/>
          </p:nvSpPr>
          <p:spPr>
            <a:xfrm>
              <a:off x="1872455" y="1817095"/>
              <a:ext cx="117742" cy="43116"/>
            </a:xfrm>
            <a:custGeom>
              <a:avLst/>
              <a:gdLst/>
              <a:ahLst/>
              <a:cxnLst/>
              <a:rect l="l" t="t" r="r" b="b"/>
              <a:pathLst>
                <a:path w="6472" h="2370" extrusionOk="0">
                  <a:moveTo>
                    <a:pt x="4270" y="1"/>
                  </a:moveTo>
                  <a:cubicBezTo>
                    <a:pt x="4104" y="34"/>
                    <a:pt x="3970" y="68"/>
                    <a:pt x="3837" y="101"/>
                  </a:cubicBezTo>
                  <a:cubicBezTo>
                    <a:pt x="3536" y="201"/>
                    <a:pt x="3270" y="301"/>
                    <a:pt x="3003" y="434"/>
                  </a:cubicBezTo>
                  <a:cubicBezTo>
                    <a:pt x="2736" y="535"/>
                    <a:pt x="2436" y="635"/>
                    <a:pt x="2169" y="768"/>
                  </a:cubicBezTo>
                  <a:lnTo>
                    <a:pt x="1769" y="968"/>
                  </a:lnTo>
                  <a:lnTo>
                    <a:pt x="1402" y="1202"/>
                  </a:lnTo>
                  <a:cubicBezTo>
                    <a:pt x="901" y="1502"/>
                    <a:pt x="434" y="1869"/>
                    <a:pt x="1" y="2269"/>
                  </a:cubicBezTo>
                  <a:lnTo>
                    <a:pt x="67" y="2369"/>
                  </a:lnTo>
                  <a:cubicBezTo>
                    <a:pt x="568" y="2136"/>
                    <a:pt x="1101" y="1936"/>
                    <a:pt x="1635" y="1769"/>
                  </a:cubicBezTo>
                  <a:lnTo>
                    <a:pt x="2035" y="1669"/>
                  </a:lnTo>
                  <a:lnTo>
                    <a:pt x="2469" y="1569"/>
                  </a:lnTo>
                  <a:cubicBezTo>
                    <a:pt x="2736" y="1502"/>
                    <a:pt x="3003" y="1469"/>
                    <a:pt x="3270" y="1402"/>
                  </a:cubicBezTo>
                  <a:cubicBezTo>
                    <a:pt x="3803" y="1335"/>
                    <a:pt x="4337" y="1402"/>
                    <a:pt x="4837" y="1268"/>
                  </a:cubicBezTo>
                  <a:cubicBezTo>
                    <a:pt x="5404" y="1135"/>
                    <a:pt x="5938" y="968"/>
                    <a:pt x="6472" y="735"/>
                  </a:cubicBezTo>
                  <a:lnTo>
                    <a:pt x="6472" y="601"/>
                  </a:lnTo>
                  <a:cubicBezTo>
                    <a:pt x="6338" y="501"/>
                    <a:pt x="6205" y="401"/>
                    <a:pt x="6038" y="334"/>
                  </a:cubicBezTo>
                  <a:lnTo>
                    <a:pt x="5838" y="234"/>
                  </a:lnTo>
                  <a:lnTo>
                    <a:pt x="5605" y="168"/>
                  </a:lnTo>
                  <a:cubicBezTo>
                    <a:pt x="5471" y="101"/>
                    <a:pt x="5304" y="68"/>
                    <a:pt x="5171" y="34"/>
                  </a:cubicBezTo>
                  <a:cubicBezTo>
                    <a:pt x="5004" y="1"/>
                    <a:pt x="4837" y="1"/>
                    <a:pt x="470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6" name="Google Shape;6316;p62"/>
            <p:cNvSpPr/>
            <p:nvPr/>
          </p:nvSpPr>
          <p:spPr>
            <a:xfrm>
              <a:off x="1992616" y="1731299"/>
              <a:ext cx="86196" cy="24523"/>
            </a:xfrm>
            <a:custGeom>
              <a:avLst/>
              <a:gdLst/>
              <a:ahLst/>
              <a:cxnLst/>
              <a:rect l="l" t="t" r="r" b="b"/>
              <a:pathLst>
                <a:path w="4738" h="1348" extrusionOk="0">
                  <a:moveTo>
                    <a:pt x="3169" y="0"/>
                  </a:moveTo>
                  <a:cubicBezTo>
                    <a:pt x="3112" y="0"/>
                    <a:pt x="3056" y="5"/>
                    <a:pt x="3002" y="13"/>
                  </a:cubicBezTo>
                  <a:cubicBezTo>
                    <a:pt x="2802" y="47"/>
                    <a:pt x="2569" y="80"/>
                    <a:pt x="2369" y="114"/>
                  </a:cubicBezTo>
                  <a:cubicBezTo>
                    <a:pt x="2169" y="147"/>
                    <a:pt x="1968" y="180"/>
                    <a:pt x="1768" y="214"/>
                  </a:cubicBezTo>
                  <a:cubicBezTo>
                    <a:pt x="1568" y="247"/>
                    <a:pt x="1335" y="314"/>
                    <a:pt x="1168" y="347"/>
                  </a:cubicBezTo>
                  <a:cubicBezTo>
                    <a:pt x="768" y="480"/>
                    <a:pt x="367" y="614"/>
                    <a:pt x="0" y="814"/>
                  </a:cubicBezTo>
                  <a:lnTo>
                    <a:pt x="34" y="947"/>
                  </a:lnTo>
                  <a:cubicBezTo>
                    <a:pt x="467" y="947"/>
                    <a:pt x="834" y="947"/>
                    <a:pt x="1235" y="1014"/>
                  </a:cubicBezTo>
                  <a:cubicBezTo>
                    <a:pt x="1401" y="1014"/>
                    <a:pt x="1601" y="1048"/>
                    <a:pt x="1802" y="1081"/>
                  </a:cubicBezTo>
                  <a:cubicBezTo>
                    <a:pt x="2002" y="1081"/>
                    <a:pt x="2169" y="1114"/>
                    <a:pt x="2369" y="1148"/>
                  </a:cubicBezTo>
                  <a:cubicBezTo>
                    <a:pt x="2535" y="1181"/>
                    <a:pt x="2736" y="1214"/>
                    <a:pt x="2902" y="1281"/>
                  </a:cubicBezTo>
                  <a:cubicBezTo>
                    <a:pt x="3103" y="1348"/>
                    <a:pt x="3269" y="1348"/>
                    <a:pt x="3469" y="1348"/>
                  </a:cubicBezTo>
                  <a:cubicBezTo>
                    <a:pt x="3670" y="1348"/>
                    <a:pt x="3870" y="1281"/>
                    <a:pt x="4070" y="1248"/>
                  </a:cubicBezTo>
                  <a:cubicBezTo>
                    <a:pt x="4270" y="1181"/>
                    <a:pt x="4504" y="1081"/>
                    <a:pt x="4704" y="981"/>
                  </a:cubicBezTo>
                  <a:lnTo>
                    <a:pt x="4737" y="847"/>
                  </a:lnTo>
                  <a:cubicBezTo>
                    <a:pt x="4570" y="647"/>
                    <a:pt x="4403" y="480"/>
                    <a:pt x="4203" y="347"/>
                  </a:cubicBezTo>
                  <a:cubicBezTo>
                    <a:pt x="4037" y="214"/>
                    <a:pt x="3836" y="147"/>
                    <a:pt x="3636" y="80"/>
                  </a:cubicBezTo>
                  <a:cubicBezTo>
                    <a:pt x="3490" y="31"/>
                    <a:pt x="3325" y="0"/>
                    <a:pt x="3169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7" name="Google Shape;6317;p62"/>
            <p:cNvSpPr/>
            <p:nvPr/>
          </p:nvSpPr>
          <p:spPr>
            <a:xfrm>
              <a:off x="1928888" y="1740631"/>
              <a:ext cx="64347" cy="35821"/>
            </a:xfrm>
            <a:custGeom>
              <a:avLst/>
              <a:gdLst/>
              <a:ahLst/>
              <a:cxnLst/>
              <a:rect l="l" t="t" r="r" b="b"/>
              <a:pathLst>
                <a:path w="3537" h="1969" extrusionOk="0">
                  <a:moveTo>
                    <a:pt x="2403" y="1"/>
                  </a:moveTo>
                  <a:cubicBezTo>
                    <a:pt x="2236" y="34"/>
                    <a:pt x="2069" y="101"/>
                    <a:pt x="1902" y="201"/>
                  </a:cubicBezTo>
                  <a:cubicBezTo>
                    <a:pt x="1769" y="301"/>
                    <a:pt x="1635" y="401"/>
                    <a:pt x="1502" y="501"/>
                  </a:cubicBezTo>
                  <a:cubicBezTo>
                    <a:pt x="1368" y="601"/>
                    <a:pt x="1202" y="701"/>
                    <a:pt x="1068" y="801"/>
                  </a:cubicBezTo>
                  <a:cubicBezTo>
                    <a:pt x="935" y="901"/>
                    <a:pt x="835" y="1002"/>
                    <a:pt x="701" y="1135"/>
                  </a:cubicBezTo>
                  <a:cubicBezTo>
                    <a:pt x="434" y="1335"/>
                    <a:pt x="201" y="1602"/>
                    <a:pt x="1" y="1869"/>
                  </a:cubicBezTo>
                  <a:lnTo>
                    <a:pt x="101" y="1969"/>
                  </a:lnTo>
                  <a:cubicBezTo>
                    <a:pt x="401" y="1869"/>
                    <a:pt x="701" y="1769"/>
                    <a:pt x="1035" y="1669"/>
                  </a:cubicBezTo>
                  <a:cubicBezTo>
                    <a:pt x="1168" y="1635"/>
                    <a:pt x="1335" y="1602"/>
                    <a:pt x="1469" y="1569"/>
                  </a:cubicBezTo>
                  <a:cubicBezTo>
                    <a:pt x="1635" y="1535"/>
                    <a:pt x="1769" y="1469"/>
                    <a:pt x="1936" y="1435"/>
                  </a:cubicBezTo>
                  <a:cubicBezTo>
                    <a:pt x="2069" y="1402"/>
                    <a:pt x="2236" y="1368"/>
                    <a:pt x="2403" y="1368"/>
                  </a:cubicBezTo>
                  <a:cubicBezTo>
                    <a:pt x="2536" y="1368"/>
                    <a:pt x="2669" y="1302"/>
                    <a:pt x="2803" y="1235"/>
                  </a:cubicBezTo>
                  <a:cubicBezTo>
                    <a:pt x="2936" y="1135"/>
                    <a:pt x="3070" y="1035"/>
                    <a:pt x="3170" y="901"/>
                  </a:cubicBezTo>
                  <a:cubicBezTo>
                    <a:pt x="3337" y="768"/>
                    <a:pt x="3437" y="601"/>
                    <a:pt x="3537" y="434"/>
                  </a:cubicBezTo>
                  <a:lnTo>
                    <a:pt x="3503" y="301"/>
                  </a:lnTo>
                  <a:cubicBezTo>
                    <a:pt x="3337" y="168"/>
                    <a:pt x="3136" y="101"/>
                    <a:pt x="2936" y="34"/>
                  </a:cubicBezTo>
                  <a:cubicBezTo>
                    <a:pt x="2769" y="1"/>
                    <a:pt x="2569" y="1"/>
                    <a:pt x="2403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8" name="Google Shape;6318;p62"/>
            <p:cNvSpPr/>
            <p:nvPr/>
          </p:nvSpPr>
          <p:spPr>
            <a:xfrm>
              <a:off x="1886408" y="1772796"/>
              <a:ext cx="44317" cy="42498"/>
            </a:xfrm>
            <a:custGeom>
              <a:avLst/>
              <a:gdLst/>
              <a:ahLst/>
              <a:cxnLst/>
              <a:rect l="l" t="t" r="r" b="b"/>
              <a:pathLst>
                <a:path w="2436" h="2336" extrusionOk="0">
                  <a:moveTo>
                    <a:pt x="1802" y="1"/>
                  </a:moveTo>
                  <a:cubicBezTo>
                    <a:pt x="1635" y="1"/>
                    <a:pt x="1502" y="67"/>
                    <a:pt x="1335" y="101"/>
                  </a:cubicBezTo>
                  <a:cubicBezTo>
                    <a:pt x="1202" y="168"/>
                    <a:pt x="1102" y="268"/>
                    <a:pt x="1035" y="401"/>
                  </a:cubicBezTo>
                  <a:cubicBezTo>
                    <a:pt x="968" y="501"/>
                    <a:pt x="901" y="635"/>
                    <a:pt x="801" y="768"/>
                  </a:cubicBezTo>
                  <a:lnTo>
                    <a:pt x="568" y="1102"/>
                  </a:lnTo>
                  <a:cubicBezTo>
                    <a:pt x="501" y="1235"/>
                    <a:pt x="434" y="1335"/>
                    <a:pt x="368" y="1468"/>
                  </a:cubicBezTo>
                  <a:cubicBezTo>
                    <a:pt x="234" y="1702"/>
                    <a:pt x="101" y="1969"/>
                    <a:pt x="1" y="2236"/>
                  </a:cubicBezTo>
                  <a:lnTo>
                    <a:pt x="101" y="2336"/>
                  </a:lnTo>
                  <a:cubicBezTo>
                    <a:pt x="368" y="2202"/>
                    <a:pt x="601" y="2036"/>
                    <a:pt x="835" y="1902"/>
                  </a:cubicBezTo>
                  <a:lnTo>
                    <a:pt x="1168" y="1702"/>
                  </a:lnTo>
                  <a:lnTo>
                    <a:pt x="1502" y="1502"/>
                  </a:lnTo>
                  <a:cubicBezTo>
                    <a:pt x="1602" y="1435"/>
                    <a:pt x="1735" y="1402"/>
                    <a:pt x="1869" y="1335"/>
                  </a:cubicBezTo>
                  <a:cubicBezTo>
                    <a:pt x="1969" y="1302"/>
                    <a:pt x="2069" y="1235"/>
                    <a:pt x="2169" y="1102"/>
                  </a:cubicBezTo>
                  <a:cubicBezTo>
                    <a:pt x="2236" y="1001"/>
                    <a:pt x="2302" y="868"/>
                    <a:pt x="2336" y="735"/>
                  </a:cubicBezTo>
                  <a:cubicBezTo>
                    <a:pt x="2403" y="568"/>
                    <a:pt x="2403" y="368"/>
                    <a:pt x="2436" y="201"/>
                  </a:cubicBezTo>
                  <a:lnTo>
                    <a:pt x="2336" y="101"/>
                  </a:lnTo>
                  <a:cubicBezTo>
                    <a:pt x="2169" y="34"/>
                    <a:pt x="1969" y="1"/>
                    <a:pt x="180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9" name="Google Shape;6319;p62"/>
            <p:cNvSpPr/>
            <p:nvPr/>
          </p:nvSpPr>
          <p:spPr>
            <a:xfrm>
              <a:off x="1861539" y="1813456"/>
              <a:ext cx="29144" cy="37640"/>
            </a:xfrm>
            <a:custGeom>
              <a:avLst/>
              <a:gdLst/>
              <a:ahLst/>
              <a:cxnLst/>
              <a:rect l="l" t="t" r="r" b="b"/>
              <a:pathLst>
                <a:path w="1602" h="2069" extrusionOk="0">
                  <a:moveTo>
                    <a:pt x="1101" y="1"/>
                  </a:moveTo>
                  <a:cubicBezTo>
                    <a:pt x="1034" y="1"/>
                    <a:pt x="968" y="1"/>
                    <a:pt x="867" y="34"/>
                  </a:cubicBezTo>
                  <a:cubicBezTo>
                    <a:pt x="767" y="34"/>
                    <a:pt x="634" y="101"/>
                    <a:pt x="534" y="167"/>
                  </a:cubicBezTo>
                  <a:cubicBezTo>
                    <a:pt x="434" y="201"/>
                    <a:pt x="367" y="301"/>
                    <a:pt x="334" y="401"/>
                  </a:cubicBezTo>
                  <a:cubicBezTo>
                    <a:pt x="334" y="534"/>
                    <a:pt x="300" y="634"/>
                    <a:pt x="267" y="735"/>
                  </a:cubicBezTo>
                  <a:cubicBezTo>
                    <a:pt x="234" y="835"/>
                    <a:pt x="200" y="935"/>
                    <a:pt x="167" y="1068"/>
                  </a:cubicBezTo>
                  <a:cubicBezTo>
                    <a:pt x="134" y="1168"/>
                    <a:pt x="100" y="1268"/>
                    <a:pt x="67" y="1368"/>
                  </a:cubicBezTo>
                  <a:cubicBezTo>
                    <a:pt x="34" y="1602"/>
                    <a:pt x="0" y="1802"/>
                    <a:pt x="0" y="2035"/>
                  </a:cubicBezTo>
                  <a:lnTo>
                    <a:pt x="100" y="2069"/>
                  </a:lnTo>
                  <a:lnTo>
                    <a:pt x="634" y="1702"/>
                  </a:lnTo>
                  <a:cubicBezTo>
                    <a:pt x="701" y="1635"/>
                    <a:pt x="801" y="1568"/>
                    <a:pt x="867" y="1502"/>
                  </a:cubicBezTo>
                  <a:lnTo>
                    <a:pt x="1101" y="1302"/>
                  </a:lnTo>
                  <a:cubicBezTo>
                    <a:pt x="1201" y="1235"/>
                    <a:pt x="1301" y="1168"/>
                    <a:pt x="1368" y="1135"/>
                  </a:cubicBezTo>
                  <a:cubicBezTo>
                    <a:pt x="1468" y="1101"/>
                    <a:pt x="1535" y="1001"/>
                    <a:pt x="1568" y="901"/>
                  </a:cubicBezTo>
                  <a:cubicBezTo>
                    <a:pt x="1601" y="801"/>
                    <a:pt x="1601" y="668"/>
                    <a:pt x="1601" y="568"/>
                  </a:cubicBezTo>
                  <a:cubicBezTo>
                    <a:pt x="1568" y="501"/>
                    <a:pt x="1568" y="434"/>
                    <a:pt x="1568" y="368"/>
                  </a:cubicBezTo>
                  <a:lnTo>
                    <a:pt x="1535" y="234"/>
                  </a:lnTo>
                  <a:lnTo>
                    <a:pt x="1501" y="167"/>
                  </a:lnTo>
                  <a:lnTo>
                    <a:pt x="1468" y="101"/>
                  </a:lnTo>
                  <a:lnTo>
                    <a:pt x="1368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0" name="Google Shape;6320;p62"/>
            <p:cNvSpPr/>
            <p:nvPr/>
          </p:nvSpPr>
          <p:spPr>
            <a:xfrm>
              <a:off x="1681906" y="1753585"/>
              <a:ext cx="85578" cy="40478"/>
            </a:xfrm>
            <a:custGeom>
              <a:avLst/>
              <a:gdLst/>
              <a:ahLst/>
              <a:cxnLst/>
              <a:rect l="l" t="t" r="r" b="b"/>
              <a:pathLst>
                <a:path w="4704" h="2225" extrusionOk="0">
                  <a:moveTo>
                    <a:pt x="1080" y="1"/>
                  </a:moveTo>
                  <a:cubicBezTo>
                    <a:pt x="947" y="1"/>
                    <a:pt x="818" y="17"/>
                    <a:pt x="701" y="56"/>
                  </a:cubicBezTo>
                  <a:cubicBezTo>
                    <a:pt x="434" y="89"/>
                    <a:pt x="201" y="189"/>
                    <a:pt x="0" y="356"/>
                  </a:cubicBezTo>
                  <a:lnTo>
                    <a:pt x="0" y="456"/>
                  </a:lnTo>
                  <a:cubicBezTo>
                    <a:pt x="167" y="656"/>
                    <a:pt x="334" y="823"/>
                    <a:pt x="534" y="957"/>
                  </a:cubicBezTo>
                  <a:cubicBezTo>
                    <a:pt x="701" y="1057"/>
                    <a:pt x="901" y="1157"/>
                    <a:pt x="1101" y="1257"/>
                  </a:cubicBezTo>
                  <a:cubicBezTo>
                    <a:pt x="1168" y="1290"/>
                    <a:pt x="1268" y="1324"/>
                    <a:pt x="1368" y="1357"/>
                  </a:cubicBezTo>
                  <a:cubicBezTo>
                    <a:pt x="1468" y="1390"/>
                    <a:pt x="1568" y="1390"/>
                    <a:pt x="1668" y="1390"/>
                  </a:cubicBezTo>
                  <a:cubicBezTo>
                    <a:pt x="1868" y="1424"/>
                    <a:pt x="2069" y="1424"/>
                    <a:pt x="2269" y="1490"/>
                  </a:cubicBezTo>
                  <a:cubicBezTo>
                    <a:pt x="2469" y="1524"/>
                    <a:pt x="2636" y="1557"/>
                    <a:pt x="2836" y="1624"/>
                  </a:cubicBezTo>
                  <a:cubicBezTo>
                    <a:pt x="3036" y="1691"/>
                    <a:pt x="3236" y="1724"/>
                    <a:pt x="3436" y="1791"/>
                  </a:cubicBezTo>
                  <a:cubicBezTo>
                    <a:pt x="3870" y="1924"/>
                    <a:pt x="4237" y="2057"/>
                    <a:pt x="4637" y="2224"/>
                  </a:cubicBezTo>
                  <a:lnTo>
                    <a:pt x="4704" y="2091"/>
                  </a:lnTo>
                  <a:cubicBezTo>
                    <a:pt x="4404" y="1791"/>
                    <a:pt x="4070" y="1490"/>
                    <a:pt x="3736" y="1224"/>
                  </a:cubicBezTo>
                  <a:cubicBezTo>
                    <a:pt x="3536" y="1090"/>
                    <a:pt x="3370" y="957"/>
                    <a:pt x="3169" y="857"/>
                  </a:cubicBezTo>
                  <a:cubicBezTo>
                    <a:pt x="3003" y="723"/>
                    <a:pt x="2802" y="623"/>
                    <a:pt x="2602" y="523"/>
                  </a:cubicBezTo>
                  <a:cubicBezTo>
                    <a:pt x="2402" y="423"/>
                    <a:pt x="2202" y="290"/>
                    <a:pt x="2002" y="189"/>
                  </a:cubicBezTo>
                  <a:cubicBezTo>
                    <a:pt x="1802" y="89"/>
                    <a:pt x="1602" y="23"/>
                    <a:pt x="1368" y="23"/>
                  </a:cubicBezTo>
                  <a:cubicBezTo>
                    <a:pt x="1271" y="9"/>
                    <a:pt x="1175" y="1"/>
                    <a:pt x="10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1" name="Google Shape;6321;p62"/>
            <p:cNvSpPr/>
            <p:nvPr/>
          </p:nvSpPr>
          <p:spPr>
            <a:xfrm>
              <a:off x="1738958" y="1827646"/>
              <a:ext cx="85578" cy="42261"/>
            </a:xfrm>
            <a:custGeom>
              <a:avLst/>
              <a:gdLst/>
              <a:ahLst/>
              <a:cxnLst/>
              <a:rect l="l" t="t" r="r" b="b"/>
              <a:pathLst>
                <a:path w="4704" h="2323" extrusionOk="0">
                  <a:moveTo>
                    <a:pt x="1112" y="1"/>
                  </a:moveTo>
                  <a:cubicBezTo>
                    <a:pt x="732" y="1"/>
                    <a:pt x="345" y="102"/>
                    <a:pt x="0" y="288"/>
                  </a:cubicBezTo>
                  <a:lnTo>
                    <a:pt x="0" y="422"/>
                  </a:lnTo>
                  <a:cubicBezTo>
                    <a:pt x="167" y="588"/>
                    <a:pt x="367" y="788"/>
                    <a:pt x="534" y="922"/>
                  </a:cubicBezTo>
                  <a:cubicBezTo>
                    <a:pt x="734" y="1055"/>
                    <a:pt x="901" y="1155"/>
                    <a:pt x="1101" y="1255"/>
                  </a:cubicBezTo>
                  <a:cubicBezTo>
                    <a:pt x="1268" y="1322"/>
                    <a:pt x="1468" y="1389"/>
                    <a:pt x="1668" y="1422"/>
                  </a:cubicBezTo>
                  <a:cubicBezTo>
                    <a:pt x="1868" y="1422"/>
                    <a:pt x="2068" y="1456"/>
                    <a:pt x="2268" y="1522"/>
                  </a:cubicBezTo>
                  <a:cubicBezTo>
                    <a:pt x="2468" y="1556"/>
                    <a:pt x="2669" y="1622"/>
                    <a:pt x="2869" y="1689"/>
                  </a:cubicBezTo>
                  <a:cubicBezTo>
                    <a:pt x="3069" y="1722"/>
                    <a:pt x="3269" y="1789"/>
                    <a:pt x="3436" y="1856"/>
                  </a:cubicBezTo>
                  <a:cubicBezTo>
                    <a:pt x="3869" y="1989"/>
                    <a:pt x="4236" y="2123"/>
                    <a:pt x="4637" y="2323"/>
                  </a:cubicBezTo>
                  <a:lnTo>
                    <a:pt x="4703" y="2189"/>
                  </a:lnTo>
                  <a:cubicBezTo>
                    <a:pt x="4403" y="1856"/>
                    <a:pt x="4070" y="1556"/>
                    <a:pt x="3736" y="1289"/>
                  </a:cubicBezTo>
                  <a:cubicBezTo>
                    <a:pt x="3569" y="1155"/>
                    <a:pt x="3369" y="1022"/>
                    <a:pt x="3202" y="922"/>
                  </a:cubicBezTo>
                  <a:cubicBezTo>
                    <a:pt x="3002" y="788"/>
                    <a:pt x="2835" y="688"/>
                    <a:pt x="2635" y="555"/>
                  </a:cubicBezTo>
                  <a:cubicBezTo>
                    <a:pt x="2435" y="455"/>
                    <a:pt x="2235" y="321"/>
                    <a:pt x="2035" y="221"/>
                  </a:cubicBezTo>
                  <a:cubicBezTo>
                    <a:pt x="1868" y="88"/>
                    <a:pt x="1635" y="21"/>
                    <a:pt x="1401" y="21"/>
                  </a:cubicBezTo>
                  <a:cubicBezTo>
                    <a:pt x="1306" y="8"/>
                    <a:pt x="1209" y="1"/>
                    <a:pt x="1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2" name="Google Shape;6322;p62"/>
            <p:cNvSpPr/>
            <p:nvPr/>
          </p:nvSpPr>
          <p:spPr>
            <a:xfrm>
              <a:off x="1598767" y="1960324"/>
              <a:ext cx="27925" cy="37022"/>
            </a:xfrm>
            <a:custGeom>
              <a:avLst/>
              <a:gdLst/>
              <a:ahLst/>
              <a:cxnLst/>
              <a:rect l="l" t="t" r="r" b="b"/>
              <a:pathLst>
                <a:path w="1535" h="2035" extrusionOk="0">
                  <a:moveTo>
                    <a:pt x="1435" y="0"/>
                  </a:moveTo>
                  <a:cubicBezTo>
                    <a:pt x="1235" y="100"/>
                    <a:pt x="1068" y="200"/>
                    <a:pt x="901" y="334"/>
                  </a:cubicBezTo>
                  <a:lnTo>
                    <a:pt x="634" y="534"/>
                  </a:lnTo>
                  <a:cubicBezTo>
                    <a:pt x="568" y="601"/>
                    <a:pt x="501" y="667"/>
                    <a:pt x="434" y="734"/>
                  </a:cubicBezTo>
                  <a:cubicBezTo>
                    <a:pt x="334" y="801"/>
                    <a:pt x="267" y="867"/>
                    <a:pt x="167" y="934"/>
                  </a:cubicBezTo>
                  <a:cubicBezTo>
                    <a:pt x="67" y="1001"/>
                    <a:pt x="34" y="1101"/>
                    <a:pt x="1" y="1201"/>
                  </a:cubicBezTo>
                  <a:cubicBezTo>
                    <a:pt x="1" y="1301"/>
                    <a:pt x="1" y="1434"/>
                    <a:pt x="34" y="1535"/>
                  </a:cubicBezTo>
                  <a:cubicBezTo>
                    <a:pt x="67" y="1601"/>
                    <a:pt x="101" y="1701"/>
                    <a:pt x="134" y="1768"/>
                  </a:cubicBezTo>
                  <a:lnTo>
                    <a:pt x="167" y="1868"/>
                  </a:lnTo>
                  <a:lnTo>
                    <a:pt x="201" y="1935"/>
                  </a:lnTo>
                  <a:lnTo>
                    <a:pt x="267" y="1968"/>
                  </a:lnTo>
                  <a:lnTo>
                    <a:pt x="367" y="2035"/>
                  </a:lnTo>
                  <a:lnTo>
                    <a:pt x="634" y="2035"/>
                  </a:lnTo>
                  <a:cubicBezTo>
                    <a:pt x="701" y="2035"/>
                    <a:pt x="768" y="2002"/>
                    <a:pt x="834" y="2002"/>
                  </a:cubicBezTo>
                  <a:cubicBezTo>
                    <a:pt x="968" y="1968"/>
                    <a:pt x="1068" y="1901"/>
                    <a:pt x="1135" y="1835"/>
                  </a:cubicBezTo>
                  <a:cubicBezTo>
                    <a:pt x="1201" y="1768"/>
                    <a:pt x="1268" y="1668"/>
                    <a:pt x="1268" y="1601"/>
                  </a:cubicBezTo>
                  <a:cubicBezTo>
                    <a:pt x="1268" y="1501"/>
                    <a:pt x="1268" y="1401"/>
                    <a:pt x="1301" y="1301"/>
                  </a:cubicBezTo>
                  <a:lnTo>
                    <a:pt x="1368" y="1001"/>
                  </a:lnTo>
                  <a:lnTo>
                    <a:pt x="1435" y="701"/>
                  </a:lnTo>
                  <a:cubicBezTo>
                    <a:pt x="1468" y="534"/>
                    <a:pt x="1502" y="334"/>
                    <a:pt x="1535" y="100"/>
                  </a:cubicBezTo>
                  <a:lnTo>
                    <a:pt x="14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3" name="Google Shape;6323;p62"/>
            <p:cNvSpPr/>
            <p:nvPr/>
          </p:nvSpPr>
          <p:spPr>
            <a:xfrm>
              <a:off x="1657019" y="1883861"/>
              <a:ext cx="69805" cy="42134"/>
            </a:xfrm>
            <a:custGeom>
              <a:avLst/>
              <a:gdLst/>
              <a:ahLst/>
              <a:cxnLst/>
              <a:rect l="l" t="t" r="r" b="b"/>
              <a:pathLst>
                <a:path w="3837" h="2316" extrusionOk="0">
                  <a:moveTo>
                    <a:pt x="3804" y="0"/>
                  </a:moveTo>
                  <a:cubicBezTo>
                    <a:pt x="3437" y="33"/>
                    <a:pt x="3036" y="100"/>
                    <a:pt x="2669" y="167"/>
                  </a:cubicBezTo>
                  <a:cubicBezTo>
                    <a:pt x="2469" y="200"/>
                    <a:pt x="2302" y="267"/>
                    <a:pt x="2102" y="334"/>
                  </a:cubicBezTo>
                  <a:cubicBezTo>
                    <a:pt x="1902" y="367"/>
                    <a:pt x="1735" y="434"/>
                    <a:pt x="1569" y="534"/>
                  </a:cubicBezTo>
                  <a:cubicBezTo>
                    <a:pt x="1368" y="601"/>
                    <a:pt x="1168" y="634"/>
                    <a:pt x="1002" y="734"/>
                  </a:cubicBezTo>
                  <a:cubicBezTo>
                    <a:pt x="801" y="801"/>
                    <a:pt x="635" y="901"/>
                    <a:pt x="501" y="1034"/>
                  </a:cubicBezTo>
                  <a:cubicBezTo>
                    <a:pt x="368" y="1201"/>
                    <a:pt x="234" y="1368"/>
                    <a:pt x="168" y="1535"/>
                  </a:cubicBezTo>
                  <a:cubicBezTo>
                    <a:pt x="68" y="1768"/>
                    <a:pt x="1" y="2002"/>
                    <a:pt x="1" y="2202"/>
                  </a:cubicBezTo>
                  <a:lnTo>
                    <a:pt x="68" y="2302"/>
                  </a:lnTo>
                  <a:cubicBezTo>
                    <a:pt x="136" y="2312"/>
                    <a:pt x="201" y="2316"/>
                    <a:pt x="266" y="2316"/>
                  </a:cubicBezTo>
                  <a:cubicBezTo>
                    <a:pt x="421" y="2316"/>
                    <a:pt x="570" y="2292"/>
                    <a:pt x="735" y="2268"/>
                  </a:cubicBezTo>
                  <a:cubicBezTo>
                    <a:pt x="901" y="2202"/>
                    <a:pt x="1102" y="2168"/>
                    <a:pt x="1268" y="2068"/>
                  </a:cubicBezTo>
                  <a:cubicBezTo>
                    <a:pt x="1435" y="2002"/>
                    <a:pt x="1569" y="1901"/>
                    <a:pt x="1669" y="1768"/>
                  </a:cubicBezTo>
                  <a:cubicBezTo>
                    <a:pt x="1802" y="1635"/>
                    <a:pt x="1936" y="1535"/>
                    <a:pt x="2069" y="1401"/>
                  </a:cubicBezTo>
                  <a:cubicBezTo>
                    <a:pt x="2202" y="1301"/>
                    <a:pt x="2336" y="1168"/>
                    <a:pt x="2469" y="1068"/>
                  </a:cubicBezTo>
                  <a:cubicBezTo>
                    <a:pt x="2636" y="967"/>
                    <a:pt x="2769" y="867"/>
                    <a:pt x="2903" y="767"/>
                  </a:cubicBezTo>
                  <a:cubicBezTo>
                    <a:pt x="3203" y="534"/>
                    <a:pt x="3503" y="334"/>
                    <a:pt x="3837" y="134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4" name="Google Shape;6324;p62"/>
            <p:cNvSpPr/>
            <p:nvPr/>
          </p:nvSpPr>
          <p:spPr>
            <a:xfrm>
              <a:off x="1782038" y="1863977"/>
              <a:ext cx="41897" cy="23996"/>
            </a:xfrm>
            <a:custGeom>
              <a:avLst/>
              <a:gdLst/>
              <a:ahLst/>
              <a:cxnLst/>
              <a:rect l="l" t="t" r="r" b="b"/>
              <a:pathLst>
                <a:path w="2303" h="1319" extrusionOk="0">
                  <a:moveTo>
                    <a:pt x="751" y="1"/>
                  </a:moveTo>
                  <a:cubicBezTo>
                    <a:pt x="701" y="1"/>
                    <a:pt x="651" y="9"/>
                    <a:pt x="601" y="26"/>
                  </a:cubicBezTo>
                  <a:cubicBezTo>
                    <a:pt x="467" y="59"/>
                    <a:pt x="367" y="126"/>
                    <a:pt x="301" y="226"/>
                  </a:cubicBezTo>
                  <a:cubicBezTo>
                    <a:pt x="234" y="259"/>
                    <a:pt x="201" y="326"/>
                    <a:pt x="134" y="359"/>
                  </a:cubicBezTo>
                  <a:lnTo>
                    <a:pt x="67" y="493"/>
                  </a:lnTo>
                  <a:lnTo>
                    <a:pt x="34" y="526"/>
                  </a:lnTo>
                  <a:lnTo>
                    <a:pt x="0" y="593"/>
                  </a:lnTo>
                  <a:lnTo>
                    <a:pt x="0" y="726"/>
                  </a:lnTo>
                  <a:lnTo>
                    <a:pt x="34" y="793"/>
                  </a:lnTo>
                  <a:lnTo>
                    <a:pt x="67" y="860"/>
                  </a:lnTo>
                  <a:lnTo>
                    <a:pt x="134" y="960"/>
                  </a:lnTo>
                  <a:cubicBezTo>
                    <a:pt x="201" y="993"/>
                    <a:pt x="234" y="1060"/>
                    <a:pt x="301" y="1093"/>
                  </a:cubicBezTo>
                  <a:cubicBezTo>
                    <a:pt x="367" y="1193"/>
                    <a:pt x="467" y="1260"/>
                    <a:pt x="567" y="1293"/>
                  </a:cubicBezTo>
                  <a:cubicBezTo>
                    <a:pt x="601" y="1310"/>
                    <a:pt x="643" y="1318"/>
                    <a:pt x="688" y="1318"/>
                  </a:cubicBezTo>
                  <a:cubicBezTo>
                    <a:pt x="734" y="1318"/>
                    <a:pt x="784" y="1310"/>
                    <a:pt x="834" y="1293"/>
                  </a:cubicBezTo>
                  <a:cubicBezTo>
                    <a:pt x="934" y="1260"/>
                    <a:pt x="1034" y="1227"/>
                    <a:pt x="1101" y="1193"/>
                  </a:cubicBezTo>
                  <a:lnTo>
                    <a:pt x="1401" y="1126"/>
                  </a:lnTo>
                  <a:lnTo>
                    <a:pt x="1668" y="1060"/>
                  </a:lnTo>
                  <a:lnTo>
                    <a:pt x="2269" y="893"/>
                  </a:lnTo>
                  <a:lnTo>
                    <a:pt x="2302" y="760"/>
                  </a:lnTo>
                  <a:cubicBezTo>
                    <a:pt x="2135" y="626"/>
                    <a:pt x="1968" y="493"/>
                    <a:pt x="1768" y="426"/>
                  </a:cubicBezTo>
                  <a:lnTo>
                    <a:pt x="1468" y="259"/>
                  </a:lnTo>
                  <a:cubicBezTo>
                    <a:pt x="1401" y="226"/>
                    <a:pt x="1301" y="192"/>
                    <a:pt x="1201" y="159"/>
                  </a:cubicBezTo>
                  <a:cubicBezTo>
                    <a:pt x="1101" y="126"/>
                    <a:pt x="1001" y="59"/>
                    <a:pt x="901" y="26"/>
                  </a:cubicBezTo>
                  <a:cubicBezTo>
                    <a:pt x="851" y="9"/>
                    <a:pt x="801" y="1"/>
                    <a:pt x="7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5" name="Google Shape;6325;p62"/>
            <p:cNvSpPr/>
            <p:nvPr/>
          </p:nvSpPr>
          <p:spPr>
            <a:xfrm>
              <a:off x="1668553" y="2007042"/>
              <a:ext cx="27944" cy="80738"/>
            </a:xfrm>
            <a:custGeom>
              <a:avLst/>
              <a:gdLst/>
              <a:ahLst/>
              <a:cxnLst/>
              <a:rect l="l" t="t" r="r" b="b"/>
              <a:pathLst>
                <a:path w="1536" h="4438" extrusionOk="0">
                  <a:moveTo>
                    <a:pt x="1435" y="1"/>
                  </a:moveTo>
                  <a:cubicBezTo>
                    <a:pt x="1168" y="301"/>
                    <a:pt x="935" y="634"/>
                    <a:pt x="768" y="968"/>
                  </a:cubicBezTo>
                  <a:cubicBezTo>
                    <a:pt x="668" y="1135"/>
                    <a:pt x="568" y="1335"/>
                    <a:pt x="501" y="1502"/>
                  </a:cubicBezTo>
                  <a:cubicBezTo>
                    <a:pt x="401" y="1702"/>
                    <a:pt x="334" y="1902"/>
                    <a:pt x="301" y="2102"/>
                  </a:cubicBezTo>
                  <a:cubicBezTo>
                    <a:pt x="234" y="2269"/>
                    <a:pt x="134" y="2469"/>
                    <a:pt x="67" y="2669"/>
                  </a:cubicBezTo>
                  <a:cubicBezTo>
                    <a:pt x="1" y="2836"/>
                    <a:pt x="1" y="3069"/>
                    <a:pt x="1" y="3270"/>
                  </a:cubicBezTo>
                  <a:cubicBezTo>
                    <a:pt x="34" y="3470"/>
                    <a:pt x="101" y="3670"/>
                    <a:pt x="167" y="3837"/>
                  </a:cubicBezTo>
                  <a:cubicBezTo>
                    <a:pt x="267" y="4070"/>
                    <a:pt x="368" y="4270"/>
                    <a:pt x="534" y="4437"/>
                  </a:cubicBezTo>
                  <a:lnTo>
                    <a:pt x="668" y="4437"/>
                  </a:lnTo>
                  <a:cubicBezTo>
                    <a:pt x="835" y="4270"/>
                    <a:pt x="968" y="4104"/>
                    <a:pt x="1068" y="3903"/>
                  </a:cubicBezTo>
                  <a:cubicBezTo>
                    <a:pt x="1168" y="3703"/>
                    <a:pt x="1235" y="3536"/>
                    <a:pt x="1302" y="3336"/>
                  </a:cubicBezTo>
                  <a:cubicBezTo>
                    <a:pt x="1368" y="3170"/>
                    <a:pt x="1368" y="3003"/>
                    <a:pt x="1335" y="2803"/>
                  </a:cubicBezTo>
                  <a:cubicBezTo>
                    <a:pt x="1335" y="2636"/>
                    <a:pt x="1302" y="2436"/>
                    <a:pt x="1302" y="2269"/>
                  </a:cubicBezTo>
                  <a:cubicBezTo>
                    <a:pt x="1302" y="2069"/>
                    <a:pt x="1302" y="1902"/>
                    <a:pt x="1335" y="1702"/>
                  </a:cubicBezTo>
                  <a:cubicBezTo>
                    <a:pt x="1368" y="1535"/>
                    <a:pt x="1368" y="1368"/>
                    <a:pt x="1368" y="1168"/>
                  </a:cubicBezTo>
                  <a:cubicBezTo>
                    <a:pt x="1402" y="801"/>
                    <a:pt x="1468" y="434"/>
                    <a:pt x="1535" y="34"/>
                  </a:cubicBezTo>
                  <a:lnTo>
                    <a:pt x="1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6" name="Google Shape;6326;p62"/>
            <p:cNvSpPr/>
            <p:nvPr/>
          </p:nvSpPr>
          <p:spPr>
            <a:xfrm>
              <a:off x="1855463" y="1658711"/>
              <a:ext cx="27325" cy="81339"/>
            </a:xfrm>
            <a:custGeom>
              <a:avLst/>
              <a:gdLst/>
              <a:ahLst/>
              <a:cxnLst/>
              <a:rect l="l" t="t" r="r" b="b"/>
              <a:pathLst>
                <a:path w="1502" h="4471" extrusionOk="0">
                  <a:moveTo>
                    <a:pt x="1201" y="1"/>
                  </a:moveTo>
                  <a:cubicBezTo>
                    <a:pt x="1001" y="134"/>
                    <a:pt x="801" y="267"/>
                    <a:pt x="634" y="434"/>
                  </a:cubicBezTo>
                  <a:cubicBezTo>
                    <a:pt x="501" y="568"/>
                    <a:pt x="368" y="734"/>
                    <a:pt x="267" y="935"/>
                  </a:cubicBezTo>
                  <a:cubicBezTo>
                    <a:pt x="167" y="1101"/>
                    <a:pt x="101" y="1302"/>
                    <a:pt x="101" y="1502"/>
                  </a:cubicBezTo>
                  <a:cubicBezTo>
                    <a:pt x="101" y="1702"/>
                    <a:pt x="101" y="1902"/>
                    <a:pt x="34" y="2102"/>
                  </a:cubicBezTo>
                  <a:cubicBezTo>
                    <a:pt x="1" y="2302"/>
                    <a:pt x="34" y="2536"/>
                    <a:pt x="1" y="2703"/>
                  </a:cubicBezTo>
                  <a:cubicBezTo>
                    <a:pt x="1" y="2903"/>
                    <a:pt x="1" y="3136"/>
                    <a:pt x="34" y="3303"/>
                  </a:cubicBezTo>
                  <a:cubicBezTo>
                    <a:pt x="101" y="3703"/>
                    <a:pt x="167" y="4104"/>
                    <a:pt x="267" y="4470"/>
                  </a:cubicBezTo>
                  <a:lnTo>
                    <a:pt x="401" y="4470"/>
                  </a:lnTo>
                  <a:cubicBezTo>
                    <a:pt x="501" y="4070"/>
                    <a:pt x="601" y="3703"/>
                    <a:pt x="701" y="3370"/>
                  </a:cubicBezTo>
                  <a:cubicBezTo>
                    <a:pt x="734" y="3170"/>
                    <a:pt x="801" y="3003"/>
                    <a:pt x="868" y="2836"/>
                  </a:cubicBezTo>
                  <a:cubicBezTo>
                    <a:pt x="935" y="2669"/>
                    <a:pt x="1001" y="2502"/>
                    <a:pt x="1068" y="2336"/>
                  </a:cubicBezTo>
                  <a:cubicBezTo>
                    <a:pt x="1135" y="2135"/>
                    <a:pt x="1235" y="2002"/>
                    <a:pt x="1302" y="1835"/>
                  </a:cubicBezTo>
                  <a:cubicBezTo>
                    <a:pt x="1402" y="1668"/>
                    <a:pt x="1468" y="1502"/>
                    <a:pt x="1468" y="1302"/>
                  </a:cubicBezTo>
                  <a:cubicBezTo>
                    <a:pt x="1502" y="1135"/>
                    <a:pt x="1502" y="935"/>
                    <a:pt x="1468" y="734"/>
                  </a:cubicBezTo>
                  <a:cubicBezTo>
                    <a:pt x="1468" y="501"/>
                    <a:pt x="1402" y="267"/>
                    <a:pt x="1335" y="67"/>
                  </a:cubicBezTo>
                  <a:lnTo>
                    <a:pt x="1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7" name="Google Shape;6327;p62"/>
            <p:cNvSpPr/>
            <p:nvPr/>
          </p:nvSpPr>
          <p:spPr>
            <a:xfrm>
              <a:off x="1755950" y="1943332"/>
              <a:ext cx="38241" cy="92855"/>
            </a:xfrm>
            <a:custGeom>
              <a:avLst/>
              <a:gdLst/>
              <a:ahLst/>
              <a:cxnLst/>
              <a:rect l="l" t="t" r="r" b="b"/>
              <a:pathLst>
                <a:path w="2102" h="5104" extrusionOk="0">
                  <a:moveTo>
                    <a:pt x="2001" y="0"/>
                  </a:moveTo>
                  <a:cubicBezTo>
                    <a:pt x="1701" y="334"/>
                    <a:pt x="1401" y="701"/>
                    <a:pt x="1134" y="1068"/>
                  </a:cubicBezTo>
                  <a:cubicBezTo>
                    <a:pt x="1001" y="1268"/>
                    <a:pt x="901" y="1468"/>
                    <a:pt x="767" y="1668"/>
                  </a:cubicBezTo>
                  <a:cubicBezTo>
                    <a:pt x="667" y="1868"/>
                    <a:pt x="567" y="2102"/>
                    <a:pt x="467" y="2302"/>
                  </a:cubicBezTo>
                  <a:cubicBezTo>
                    <a:pt x="367" y="2535"/>
                    <a:pt x="267" y="2735"/>
                    <a:pt x="167" y="2969"/>
                  </a:cubicBezTo>
                  <a:cubicBezTo>
                    <a:pt x="67" y="3169"/>
                    <a:pt x="0" y="3403"/>
                    <a:pt x="0" y="3669"/>
                  </a:cubicBezTo>
                  <a:cubicBezTo>
                    <a:pt x="0" y="3903"/>
                    <a:pt x="33" y="4136"/>
                    <a:pt x="100" y="4370"/>
                  </a:cubicBezTo>
                  <a:cubicBezTo>
                    <a:pt x="167" y="4637"/>
                    <a:pt x="267" y="4870"/>
                    <a:pt x="434" y="5104"/>
                  </a:cubicBezTo>
                  <a:lnTo>
                    <a:pt x="567" y="5104"/>
                  </a:lnTo>
                  <a:cubicBezTo>
                    <a:pt x="734" y="4904"/>
                    <a:pt x="867" y="4703"/>
                    <a:pt x="967" y="4470"/>
                  </a:cubicBezTo>
                  <a:cubicBezTo>
                    <a:pt x="1067" y="4270"/>
                    <a:pt x="1168" y="4070"/>
                    <a:pt x="1268" y="3870"/>
                  </a:cubicBezTo>
                  <a:cubicBezTo>
                    <a:pt x="1301" y="3769"/>
                    <a:pt x="1301" y="3669"/>
                    <a:pt x="1334" y="3569"/>
                  </a:cubicBezTo>
                  <a:cubicBezTo>
                    <a:pt x="1368" y="3469"/>
                    <a:pt x="1368" y="3369"/>
                    <a:pt x="1368" y="3269"/>
                  </a:cubicBezTo>
                  <a:cubicBezTo>
                    <a:pt x="1368" y="3036"/>
                    <a:pt x="1401" y="2835"/>
                    <a:pt x="1434" y="2602"/>
                  </a:cubicBezTo>
                  <a:cubicBezTo>
                    <a:pt x="1468" y="2402"/>
                    <a:pt x="1501" y="2202"/>
                    <a:pt x="1568" y="1968"/>
                  </a:cubicBezTo>
                  <a:cubicBezTo>
                    <a:pt x="1601" y="1768"/>
                    <a:pt x="1635" y="1568"/>
                    <a:pt x="1701" y="1334"/>
                  </a:cubicBezTo>
                  <a:cubicBezTo>
                    <a:pt x="1801" y="934"/>
                    <a:pt x="1968" y="500"/>
                    <a:pt x="2102" y="67"/>
                  </a:cubicBezTo>
                  <a:lnTo>
                    <a:pt x="20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8" name="Google Shape;6328;p62"/>
            <p:cNvSpPr/>
            <p:nvPr/>
          </p:nvSpPr>
          <p:spPr>
            <a:xfrm>
              <a:off x="1840290" y="2026472"/>
              <a:ext cx="32183" cy="111666"/>
            </a:xfrm>
            <a:custGeom>
              <a:avLst/>
              <a:gdLst/>
              <a:ahLst/>
              <a:cxnLst/>
              <a:rect l="l" t="t" r="r" b="b"/>
              <a:pathLst>
                <a:path w="1769" h="6138" extrusionOk="0">
                  <a:moveTo>
                    <a:pt x="34" y="0"/>
                  </a:moveTo>
                  <a:cubicBezTo>
                    <a:pt x="1" y="534"/>
                    <a:pt x="1" y="1067"/>
                    <a:pt x="34" y="1601"/>
                  </a:cubicBezTo>
                  <a:cubicBezTo>
                    <a:pt x="34" y="1868"/>
                    <a:pt x="67" y="2135"/>
                    <a:pt x="67" y="2402"/>
                  </a:cubicBezTo>
                  <a:cubicBezTo>
                    <a:pt x="101" y="2669"/>
                    <a:pt x="134" y="2935"/>
                    <a:pt x="167" y="3202"/>
                  </a:cubicBezTo>
                  <a:cubicBezTo>
                    <a:pt x="234" y="3469"/>
                    <a:pt x="234" y="3736"/>
                    <a:pt x="268" y="4036"/>
                  </a:cubicBezTo>
                  <a:cubicBezTo>
                    <a:pt x="301" y="4303"/>
                    <a:pt x="368" y="4570"/>
                    <a:pt x="501" y="4803"/>
                  </a:cubicBezTo>
                  <a:cubicBezTo>
                    <a:pt x="601" y="5070"/>
                    <a:pt x="735" y="5304"/>
                    <a:pt x="901" y="5537"/>
                  </a:cubicBezTo>
                  <a:cubicBezTo>
                    <a:pt x="1068" y="5771"/>
                    <a:pt x="1302" y="5971"/>
                    <a:pt x="1535" y="6138"/>
                  </a:cubicBezTo>
                  <a:lnTo>
                    <a:pt x="1669" y="6104"/>
                  </a:lnTo>
                  <a:cubicBezTo>
                    <a:pt x="1735" y="5838"/>
                    <a:pt x="1769" y="5537"/>
                    <a:pt x="1769" y="5237"/>
                  </a:cubicBezTo>
                  <a:cubicBezTo>
                    <a:pt x="1769" y="4970"/>
                    <a:pt x="1769" y="4703"/>
                    <a:pt x="1702" y="4437"/>
                  </a:cubicBezTo>
                  <a:cubicBezTo>
                    <a:pt x="1669" y="4203"/>
                    <a:pt x="1602" y="3936"/>
                    <a:pt x="1502" y="3703"/>
                  </a:cubicBezTo>
                  <a:cubicBezTo>
                    <a:pt x="1368" y="3469"/>
                    <a:pt x="1268" y="3236"/>
                    <a:pt x="1168" y="2969"/>
                  </a:cubicBezTo>
                  <a:cubicBezTo>
                    <a:pt x="1068" y="2735"/>
                    <a:pt x="1001" y="2502"/>
                    <a:pt x="901" y="2235"/>
                  </a:cubicBezTo>
                  <a:cubicBezTo>
                    <a:pt x="835" y="2001"/>
                    <a:pt x="735" y="1735"/>
                    <a:pt x="634" y="1501"/>
                  </a:cubicBezTo>
                  <a:cubicBezTo>
                    <a:pt x="468" y="1001"/>
                    <a:pt x="301" y="50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9" name="Google Shape;6329;p62"/>
            <p:cNvSpPr/>
            <p:nvPr/>
          </p:nvSpPr>
          <p:spPr>
            <a:xfrm>
              <a:off x="1963490" y="2036787"/>
              <a:ext cx="24887" cy="76481"/>
            </a:xfrm>
            <a:custGeom>
              <a:avLst/>
              <a:gdLst/>
              <a:ahLst/>
              <a:cxnLst/>
              <a:rect l="l" t="t" r="r" b="b"/>
              <a:pathLst>
                <a:path w="1368" h="4204" extrusionOk="0">
                  <a:moveTo>
                    <a:pt x="400" y="0"/>
                  </a:moveTo>
                  <a:lnTo>
                    <a:pt x="267" y="33"/>
                  </a:lnTo>
                  <a:lnTo>
                    <a:pt x="134" y="2135"/>
                  </a:lnTo>
                  <a:cubicBezTo>
                    <a:pt x="100" y="2335"/>
                    <a:pt x="67" y="2502"/>
                    <a:pt x="34" y="2669"/>
                  </a:cubicBezTo>
                  <a:cubicBezTo>
                    <a:pt x="0" y="2835"/>
                    <a:pt x="0" y="3002"/>
                    <a:pt x="34" y="3202"/>
                  </a:cubicBezTo>
                  <a:cubicBezTo>
                    <a:pt x="67" y="3369"/>
                    <a:pt x="167" y="3536"/>
                    <a:pt x="234" y="3703"/>
                  </a:cubicBezTo>
                  <a:cubicBezTo>
                    <a:pt x="367" y="3903"/>
                    <a:pt x="501" y="4070"/>
                    <a:pt x="667" y="4203"/>
                  </a:cubicBezTo>
                  <a:lnTo>
                    <a:pt x="801" y="4203"/>
                  </a:lnTo>
                  <a:cubicBezTo>
                    <a:pt x="934" y="4070"/>
                    <a:pt x="1068" y="3870"/>
                    <a:pt x="1168" y="3669"/>
                  </a:cubicBezTo>
                  <a:cubicBezTo>
                    <a:pt x="1268" y="3503"/>
                    <a:pt x="1301" y="3336"/>
                    <a:pt x="1334" y="3136"/>
                  </a:cubicBezTo>
                  <a:cubicBezTo>
                    <a:pt x="1368" y="2936"/>
                    <a:pt x="1368" y="2769"/>
                    <a:pt x="1301" y="2602"/>
                  </a:cubicBezTo>
                  <a:cubicBezTo>
                    <a:pt x="1268" y="2402"/>
                    <a:pt x="1201" y="2235"/>
                    <a:pt x="1134" y="2068"/>
                  </a:cubicBezTo>
                  <a:cubicBezTo>
                    <a:pt x="1101" y="1868"/>
                    <a:pt x="1068" y="1701"/>
                    <a:pt x="1001" y="1535"/>
                  </a:cubicBezTo>
                  <a:cubicBezTo>
                    <a:pt x="968" y="1334"/>
                    <a:pt x="901" y="1168"/>
                    <a:pt x="834" y="1001"/>
                  </a:cubicBezTo>
                  <a:cubicBezTo>
                    <a:pt x="701" y="667"/>
                    <a:pt x="567" y="334"/>
                    <a:pt x="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0" name="Google Shape;6330;p62"/>
            <p:cNvSpPr/>
            <p:nvPr/>
          </p:nvSpPr>
          <p:spPr>
            <a:xfrm>
              <a:off x="1862140" y="1891738"/>
              <a:ext cx="58271" cy="46136"/>
            </a:xfrm>
            <a:custGeom>
              <a:avLst/>
              <a:gdLst/>
              <a:ahLst/>
              <a:cxnLst/>
              <a:rect l="l" t="t" r="r" b="b"/>
              <a:pathLst>
                <a:path w="3203" h="2536" extrusionOk="0">
                  <a:moveTo>
                    <a:pt x="34" y="1"/>
                  </a:moveTo>
                  <a:lnTo>
                    <a:pt x="1" y="101"/>
                  </a:lnTo>
                  <a:cubicBezTo>
                    <a:pt x="267" y="301"/>
                    <a:pt x="501" y="534"/>
                    <a:pt x="701" y="801"/>
                  </a:cubicBezTo>
                  <a:cubicBezTo>
                    <a:pt x="834" y="901"/>
                    <a:pt x="935" y="1035"/>
                    <a:pt x="1035" y="1135"/>
                  </a:cubicBezTo>
                  <a:cubicBezTo>
                    <a:pt x="1135" y="1268"/>
                    <a:pt x="1268" y="1368"/>
                    <a:pt x="1368" y="1502"/>
                  </a:cubicBezTo>
                  <a:cubicBezTo>
                    <a:pt x="1468" y="1635"/>
                    <a:pt x="1568" y="1769"/>
                    <a:pt x="1635" y="1902"/>
                  </a:cubicBezTo>
                  <a:cubicBezTo>
                    <a:pt x="1735" y="2036"/>
                    <a:pt x="1835" y="2169"/>
                    <a:pt x="1969" y="2236"/>
                  </a:cubicBezTo>
                  <a:cubicBezTo>
                    <a:pt x="2135" y="2336"/>
                    <a:pt x="2269" y="2402"/>
                    <a:pt x="2436" y="2436"/>
                  </a:cubicBezTo>
                  <a:cubicBezTo>
                    <a:pt x="2636" y="2503"/>
                    <a:pt x="2836" y="2536"/>
                    <a:pt x="3069" y="2536"/>
                  </a:cubicBezTo>
                  <a:lnTo>
                    <a:pt x="3136" y="2469"/>
                  </a:lnTo>
                  <a:cubicBezTo>
                    <a:pt x="3203" y="2069"/>
                    <a:pt x="3103" y="1635"/>
                    <a:pt x="2869" y="1335"/>
                  </a:cubicBezTo>
                  <a:cubicBezTo>
                    <a:pt x="2769" y="1168"/>
                    <a:pt x="2636" y="1035"/>
                    <a:pt x="2469" y="968"/>
                  </a:cubicBezTo>
                  <a:cubicBezTo>
                    <a:pt x="2336" y="868"/>
                    <a:pt x="2169" y="801"/>
                    <a:pt x="2002" y="735"/>
                  </a:cubicBezTo>
                  <a:cubicBezTo>
                    <a:pt x="1869" y="635"/>
                    <a:pt x="1702" y="534"/>
                    <a:pt x="1535" y="468"/>
                  </a:cubicBezTo>
                  <a:cubicBezTo>
                    <a:pt x="1402" y="401"/>
                    <a:pt x="1235" y="334"/>
                    <a:pt x="1068" y="268"/>
                  </a:cubicBezTo>
                  <a:cubicBezTo>
                    <a:pt x="734" y="134"/>
                    <a:pt x="401" y="34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1" name="Google Shape;6331;p62"/>
            <p:cNvSpPr/>
            <p:nvPr/>
          </p:nvSpPr>
          <p:spPr>
            <a:xfrm>
              <a:off x="1821479" y="1755804"/>
              <a:ext cx="25506" cy="95292"/>
            </a:xfrm>
            <a:custGeom>
              <a:avLst/>
              <a:gdLst/>
              <a:ahLst/>
              <a:cxnLst/>
              <a:rect l="l" t="t" r="r" b="b"/>
              <a:pathLst>
                <a:path w="1402" h="5238" extrusionOk="0">
                  <a:moveTo>
                    <a:pt x="267" y="1"/>
                  </a:moveTo>
                  <a:lnTo>
                    <a:pt x="167" y="67"/>
                  </a:lnTo>
                  <a:cubicBezTo>
                    <a:pt x="67" y="301"/>
                    <a:pt x="34" y="534"/>
                    <a:pt x="1" y="801"/>
                  </a:cubicBezTo>
                  <a:cubicBezTo>
                    <a:pt x="1" y="1035"/>
                    <a:pt x="1" y="1235"/>
                    <a:pt x="1" y="1468"/>
                  </a:cubicBezTo>
                  <a:cubicBezTo>
                    <a:pt x="34" y="1669"/>
                    <a:pt x="67" y="1869"/>
                    <a:pt x="167" y="2069"/>
                  </a:cubicBezTo>
                  <a:cubicBezTo>
                    <a:pt x="267" y="2269"/>
                    <a:pt x="334" y="2469"/>
                    <a:pt x="401" y="2669"/>
                  </a:cubicBezTo>
                  <a:cubicBezTo>
                    <a:pt x="468" y="2869"/>
                    <a:pt x="501" y="3070"/>
                    <a:pt x="568" y="3270"/>
                  </a:cubicBezTo>
                  <a:cubicBezTo>
                    <a:pt x="601" y="3470"/>
                    <a:pt x="668" y="3703"/>
                    <a:pt x="701" y="3904"/>
                  </a:cubicBezTo>
                  <a:cubicBezTo>
                    <a:pt x="801" y="4337"/>
                    <a:pt x="868" y="4771"/>
                    <a:pt x="901" y="5204"/>
                  </a:cubicBezTo>
                  <a:lnTo>
                    <a:pt x="1035" y="5238"/>
                  </a:lnTo>
                  <a:cubicBezTo>
                    <a:pt x="1168" y="4804"/>
                    <a:pt x="1268" y="4337"/>
                    <a:pt x="1335" y="3904"/>
                  </a:cubicBezTo>
                  <a:cubicBezTo>
                    <a:pt x="1368" y="3670"/>
                    <a:pt x="1402" y="3437"/>
                    <a:pt x="1402" y="3203"/>
                  </a:cubicBezTo>
                  <a:lnTo>
                    <a:pt x="1402" y="2503"/>
                  </a:lnTo>
                  <a:lnTo>
                    <a:pt x="1402" y="1802"/>
                  </a:lnTo>
                  <a:cubicBezTo>
                    <a:pt x="1402" y="1569"/>
                    <a:pt x="1335" y="1335"/>
                    <a:pt x="1235" y="1135"/>
                  </a:cubicBezTo>
                  <a:cubicBezTo>
                    <a:pt x="1035" y="668"/>
                    <a:pt x="701" y="268"/>
                    <a:pt x="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2" name="Google Shape;6332;p62"/>
            <p:cNvSpPr/>
            <p:nvPr/>
          </p:nvSpPr>
          <p:spPr>
            <a:xfrm>
              <a:off x="1984721" y="1907529"/>
              <a:ext cx="55851" cy="55833"/>
            </a:xfrm>
            <a:custGeom>
              <a:avLst/>
              <a:gdLst/>
              <a:ahLst/>
              <a:cxnLst/>
              <a:rect l="l" t="t" r="r" b="b"/>
              <a:pathLst>
                <a:path w="3070" h="3069" extrusionOk="0">
                  <a:moveTo>
                    <a:pt x="67" y="0"/>
                  </a:moveTo>
                  <a:lnTo>
                    <a:pt x="1" y="100"/>
                  </a:lnTo>
                  <a:cubicBezTo>
                    <a:pt x="234" y="400"/>
                    <a:pt x="468" y="667"/>
                    <a:pt x="668" y="934"/>
                  </a:cubicBezTo>
                  <a:cubicBezTo>
                    <a:pt x="768" y="1067"/>
                    <a:pt x="868" y="1201"/>
                    <a:pt x="968" y="1368"/>
                  </a:cubicBezTo>
                  <a:cubicBezTo>
                    <a:pt x="1068" y="1501"/>
                    <a:pt x="1168" y="1635"/>
                    <a:pt x="1268" y="1768"/>
                  </a:cubicBezTo>
                  <a:cubicBezTo>
                    <a:pt x="1368" y="1901"/>
                    <a:pt x="1468" y="2068"/>
                    <a:pt x="1535" y="2235"/>
                  </a:cubicBezTo>
                  <a:cubicBezTo>
                    <a:pt x="1602" y="2368"/>
                    <a:pt x="1702" y="2502"/>
                    <a:pt x="1835" y="2602"/>
                  </a:cubicBezTo>
                  <a:cubicBezTo>
                    <a:pt x="2002" y="2702"/>
                    <a:pt x="2136" y="2802"/>
                    <a:pt x="2302" y="2902"/>
                  </a:cubicBezTo>
                  <a:cubicBezTo>
                    <a:pt x="2502" y="2969"/>
                    <a:pt x="2703" y="3036"/>
                    <a:pt x="2936" y="3069"/>
                  </a:cubicBezTo>
                  <a:lnTo>
                    <a:pt x="3036" y="3002"/>
                  </a:lnTo>
                  <a:cubicBezTo>
                    <a:pt x="3070" y="2802"/>
                    <a:pt x="3070" y="2569"/>
                    <a:pt x="3036" y="2335"/>
                  </a:cubicBezTo>
                  <a:cubicBezTo>
                    <a:pt x="3003" y="2135"/>
                    <a:pt x="2936" y="1968"/>
                    <a:pt x="2836" y="1801"/>
                  </a:cubicBezTo>
                  <a:cubicBezTo>
                    <a:pt x="2769" y="1635"/>
                    <a:pt x="2636" y="1468"/>
                    <a:pt x="2469" y="1368"/>
                  </a:cubicBezTo>
                  <a:cubicBezTo>
                    <a:pt x="2336" y="1268"/>
                    <a:pt x="2169" y="1168"/>
                    <a:pt x="2002" y="1067"/>
                  </a:cubicBezTo>
                  <a:cubicBezTo>
                    <a:pt x="1869" y="934"/>
                    <a:pt x="1702" y="834"/>
                    <a:pt x="1568" y="734"/>
                  </a:cubicBezTo>
                  <a:cubicBezTo>
                    <a:pt x="1402" y="634"/>
                    <a:pt x="1235" y="534"/>
                    <a:pt x="1068" y="434"/>
                  </a:cubicBezTo>
                  <a:cubicBezTo>
                    <a:pt x="768" y="267"/>
                    <a:pt x="434" y="100"/>
                    <a:pt x="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3" name="Google Shape;6333;p62"/>
            <p:cNvSpPr/>
            <p:nvPr/>
          </p:nvSpPr>
          <p:spPr>
            <a:xfrm>
              <a:off x="2006570" y="1827173"/>
              <a:ext cx="90435" cy="37276"/>
            </a:xfrm>
            <a:custGeom>
              <a:avLst/>
              <a:gdLst/>
              <a:ahLst/>
              <a:cxnLst/>
              <a:rect l="l" t="t" r="r" b="b"/>
              <a:pathLst>
                <a:path w="4971" h="2049" extrusionOk="0">
                  <a:moveTo>
                    <a:pt x="991" y="0"/>
                  </a:moveTo>
                  <a:cubicBezTo>
                    <a:pt x="661" y="0"/>
                    <a:pt x="331" y="24"/>
                    <a:pt x="1" y="47"/>
                  </a:cubicBezTo>
                  <a:lnTo>
                    <a:pt x="34" y="181"/>
                  </a:lnTo>
                  <a:cubicBezTo>
                    <a:pt x="434" y="347"/>
                    <a:pt x="868" y="481"/>
                    <a:pt x="1268" y="648"/>
                  </a:cubicBezTo>
                  <a:cubicBezTo>
                    <a:pt x="1468" y="714"/>
                    <a:pt x="1702" y="814"/>
                    <a:pt x="1869" y="881"/>
                  </a:cubicBezTo>
                  <a:cubicBezTo>
                    <a:pt x="2069" y="981"/>
                    <a:pt x="2269" y="1048"/>
                    <a:pt x="2436" y="1148"/>
                  </a:cubicBezTo>
                  <a:cubicBezTo>
                    <a:pt x="2636" y="1248"/>
                    <a:pt x="2803" y="1382"/>
                    <a:pt x="2969" y="1515"/>
                  </a:cubicBezTo>
                  <a:cubicBezTo>
                    <a:pt x="3069" y="1548"/>
                    <a:pt x="3136" y="1615"/>
                    <a:pt x="3236" y="1682"/>
                  </a:cubicBezTo>
                  <a:cubicBezTo>
                    <a:pt x="3336" y="1715"/>
                    <a:pt x="3403" y="1748"/>
                    <a:pt x="3503" y="1782"/>
                  </a:cubicBezTo>
                  <a:lnTo>
                    <a:pt x="3803" y="1882"/>
                  </a:lnTo>
                  <a:lnTo>
                    <a:pt x="4137" y="1982"/>
                  </a:lnTo>
                  <a:cubicBezTo>
                    <a:pt x="4370" y="2015"/>
                    <a:pt x="4637" y="2049"/>
                    <a:pt x="4871" y="2049"/>
                  </a:cubicBezTo>
                  <a:lnTo>
                    <a:pt x="4971" y="1949"/>
                  </a:lnTo>
                  <a:cubicBezTo>
                    <a:pt x="4904" y="1715"/>
                    <a:pt x="4804" y="1448"/>
                    <a:pt x="4671" y="1215"/>
                  </a:cubicBezTo>
                  <a:cubicBezTo>
                    <a:pt x="4604" y="1115"/>
                    <a:pt x="4504" y="1015"/>
                    <a:pt x="4437" y="948"/>
                  </a:cubicBezTo>
                  <a:lnTo>
                    <a:pt x="4304" y="814"/>
                  </a:lnTo>
                  <a:lnTo>
                    <a:pt x="4170" y="681"/>
                  </a:lnTo>
                  <a:cubicBezTo>
                    <a:pt x="4070" y="614"/>
                    <a:pt x="3970" y="548"/>
                    <a:pt x="3837" y="481"/>
                  </a:cubicBezTo>
                  <a:cubicBezTo>
                    <a:pt x="3737" y="414"/>
                    <a:pt x="3636" y="381"/>
                    <a:pt x="3503" y="347"/>
                  </a:cubicBezTo>
                  <a:cubicBezTo>
                    <a:pt x="3270" y="281"/>
                    <a:pt x="3036" y="247"/>
                    <a:pt x="2803" y="181"/>
                  </a:cubicBezTo>
                  <a:cubicBezTo>
                    <a:pt x="2569" y="147"/>
                    <a:pt x="2336" y="81"/>
                    <a:pt x="2102" y="81"/>
                  </a:cubicBezTo>
                  <a:cubicBezTo>
                    <a:pt x="1869" y="47"/>
                    <a:pt x="1635" y="14"/>
                    <a:pt x="1402" y="14"/>
                  </a:cubicBezTo>
                  <a:cubicBezTo>
                    <a:pt x="1265" y="4"/>
                    <a:pt x="1128" y="0"/>
                    <a:pt x="9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4" name="Google Shape;6334;p62"/>
            <p:cNvSpPr/>
            <p:nvPr/>
          </p:nvSpPr>
          <p:spPr>
            <a:xfrm>
              <a:off x="1886408" y="1772796"/>
              <a:ext cx="44317" cy="42498"/>
            </a:xfrm>
            <a:custGeom>
              <a:avLst/>
              <a:gdLst/>
              <a:ahLst/>
              <a:cxnLst/>
              <a:rect l="l" t="t" r="r" b="b"/>
              <a:pathLst>
                <a:path w="2436" h="2336" extrusionOk="0">
                  <a:moveTo>
                    <a:pt x="1802" y="1"/>
                  </a:moveTo>
                  <a:cubicBezTo>
                    <a:pt x="1635" y="1"/>
                    <a:pt x="1502" y="67"/>
                    <a:pt x="1335" y="101"/>
                  </a:cubicBezTo>
                  <a:cubicBezTo>
                    <a:pt x="1202" y="168"/>
                    <a:pt x="1102" y="268"/>
                    <a:pt x="1035" y="401"/>
                  </a:cubicBezTo>
                  <a:cubicBezTo>
                    <a:pt x="968" y="501"/>
                    <a:pt x="901" y="635"/>
                    <a:pt x="801" y="768"/>
                  </a:cubicBezTo>
                  <a:lnTo>
                    <a:pt x="568" y="1102"/>
                  </a:lnTo>
                  <a:cubicBezTo>
                    <a:pt x="501" y="1235"/>
                    <a:pt x="434" y="1335"/>
                    <a:pt x="368" y="1468"/>
                  </a:cubicBezTo>
                  <a:cubicBezTo>
                    <a:pt x="234" y="1702"/>
                    <a:pt x="101" y="1969"/>
                    <a:pt x="1" y="2236"/>
                  </a:cubicBezTo>
                  <a:lnTo>
                    <a:pt x="101" y="2336"/>
                  </a:lnTo>
                  <a:cubicBezTo>
                    <a:pt x="368" y="2202"/>
                    <a:pt x="601" y="2036"/>
                    <a:pt x="835" y="1902"/>
                  </a:cubicBezTo>
                  <a:lnTo>
                    <a:pt x="1168" y="1702"/>
                  </a:lnTo>
                  <a:lnTo>
                    <a:pt x="1502" y="1502"/>
                  </a:lnTo>
                  <a:cubicBezTo>
                    <a:pt x="1602" y="1435"/>
                    <a:pt x="1735" y="1402"/>
                    <a:pt x="1869" y="1335"/>
                  </a:cubicBezTo>
                  <a:cubicBezTo>
                    <a:pt x="1969" y="1302"/>
                    <a:pt x="2069" y="1235"/>
                    <a:pt x="2169" y="1102"/>
                  </a:cubicBezTo>
                  <a:cubicBezTo>
                    <a:pt x="2236" y="1001"/>
                    <a:pt x="2302" y="868"/>
                    <a:pt x="2336" y="735"/>
                  </a:cubicBezTo>
                  <a:cubicBezTo>
                    <a:pt x="2403" y="568"/>
                    <a:pt x="2403" y="368"/>
                    <a:pt x="2436" y="201"/>
                  </a:cubicBezTo>
                  <a:lnTo>
                    <a:pt x="2336" y="101"/>
                  </a:lnTo>
                  <a:cubicBezTo>
                    <a:pt x="2169" y="34"/>
                    <a:pt x="1969" y="1"/>
                    <a:pt x="18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5" name="Google Shape;6335;p62"/>
            <p:cNvSpPr/>
            <p:nvPr/>
          </p:nvSpPr>
          <p:spPr>
            <a:xfrm>
              <a:off x="1861539" y="1813456"/>
              <a:ext cx="29144" cy="37640"/>
            </a:xfrm>
            <a:custGeom>
              <a:avLst/>
              <a:gdLst/>
              <a:ahLst/>
              <a:cxnLst/>
              <a:rect l="l" t="t" r="r" b="b"/>
              <a:pathLst>
                <a:path w="1602" h="2069" extrusionOk="0">
                  <a:moveTo>
                    <a:pt x="1101" y="1"/>
                  </a:moveTo>
                  <a:cubicBezTo>
                    <a:pt x="1034" y="1"/>
                    <a:pt x="968" y="1"/>
                    <a:pt x="867" y="34"/>
                  </a:cubicBezTo>
                  <a:cubicBezTo>
                    <a:pt x="767" y="34"/>
                    <a:pt x="634" y="101"/>
                    <a:pt x="534" y="167"/>
                  </a:cubicBezTo>
                  <a:cubicBezTo>
                    <a:pt x="434" y="201"/>
                    <a:pt x="367" y="301"/>
                    <a:pt x="334" y="401"/>
                  </a:cubicBezTo>
                  <a:cubicBezTo>
                    <a:pt x="334" y="534"/>
                    <a:pt x="300" y="634"/>
                    <a:pt x="267" y="735"/>
                  </a:cubicBezTo>
                  <a:cubicBezTo>
                    <a:pt x="234" y="835"/>
                    <a:pt x="200" y="935"/>
                    <a:pt x="167" y="1068"/>
                  </a:cubicBezTo>
                  <a:cubicBezTo>
                    <a:pt x="134" y="1168"/>
                    <a:pt x="100" y="1268"/>
                    <a:pt x="67" y="1368"/>
                  </a:cubicBezTo>
                  <a:cubicBezTo>
                    <a:pt x="34" y="1602"/>
                    <a:pt x="0" y="1802"/>
                    <a:pt x="0" y="2035"/>
                  </a:cubicBezTo>
                  <a:lnTo>
                    <a:pt x="100" y="2069"/>
                  </a:lnTo>
                  <a:lnTo>
                    <a:pt x="634" y="1702"/>
                  </a:lnTo>
                  <a:cubicBezTo>
                    <a:pt x="701" y="1635"/>
                    <a:pt x="801" y="1568"/>
                    <a:pt x="867" y="1502"/>
                  </a:cubicBezTo>
                  <a:lnTo>
                    <a:pt x="1101" y="1302"/>
                  </a:lnTo>
                  <a:cubicBezTo>
                    <a:pt x="1201" y="1235"/>
                    <a:pt x="1301" y="1168"/>
                    <a:pt x="1368" y="1135"/>
                  </a:cubicBezTo>
                  <a:cubicBezTo>
                    <a:pt x="1468" y="1101"/>
                    <a:pt x="1535" y="1001"/>
                    <a:pt x="1568" y="901"/>
                  </a:cubicBezTo>
                  <a:cubicBezTo>
                    <a:pt x="1601" y="801"/>
                    <a:pt x="1601" y="668"/>
                    <a:pt x="1601" y="568"/>
                  </a:cubicBezTo>
                  <a:cubicBezTo>
                    <a:pt x="1568" y="501"/>
                    <a:pt x="1568" y="434"/>
                    <a:pt x="1568" y="368"/>
                  </a:cubicBezTo>
                  <a:lnTo>
                    <a:pt x="1535" y="234"/>
                  </a:lnTo>
                  <a:lnTo>
                    <a:pt x="1501" y="167"/>
                  </a:lnTo>
                  <a:lnTo>
                    <a:pt x="1468" y="101"/>
                  </a:lnTo>
                  <a:lnTo>
                    <a:pt x="13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6" name="Google Shape;6336;p62"/>
            <p:cNvSpPr/>
            <p:nvPr/>
          </p:nvSpPr>
          <p:spPr>
            <a:xfrm>
              <a:off x="1520484" y="2151473"/>
              <a:ext cx="34602" cy="105607"/>
            </a:xfrm>
            <a:custGeom>
              <a:avLst/>
              <a:gdLst/>
              <a:ahLst/>
              <a:cxnLst/>
              <a:rect l="l" t="t" r="r" b="b"/>
              <a:pathLst>
                <a:path w="1902" h="5805" extrusionOk="0">
                  <a:moveTo>
                    <a:pt x="868" y="1"/>
                  </a:moveTo>
                  <a:cubicBezTo>
                    <a:pt x="467" y="401"/>
                    <a:pt x="167" y="901"/>
                    <a:pt x="67" y="1435"/>
                  </a:cubicBezTo>
                  <a:cubicBezTo>
                    <a:pt x="0" y="1702"/>
                    <a:pt x="0" y="1935"/>
                    <a:pt x="67" y="2169"/>
                  </a:cubicBezTo>
                  <a:cubicBezTo>
                    <a:pt x="134" y="2402"/>
                    <a:pt x="201" y="2669"/>
                    <a:pt x="234" y="2903"/>
                  </a:cubicBezTo>
                  <a:lnTo>
                    <a:pt x="367" y="3637"/>
                  </a:lnTo>
                  <a:lnTo>
                    <a:pt x="501" y="4370"/>
                  </a:lnTo>
                  <a:cubicBezTo>
                    <a:pt x="601" y="4837"/>
                    <a:pt x="734" y="5338"/>
                    <a:pt x="868" y="5805"/>
                  </a:cubicBezTo>
                  <a:lnTo>
                    <a:pt x="1068" y="5805"/>
                  </a:lnTo>
                  <a:cubicBezTo>
                    <a:pt x="1201" y="5338"/>
                    <a:pt x="1301" y="4837"/>
                    <a:pt x="1401" y="4370"/>
                  </a:cubicBezTo>
                  <a:lnTo>
                    <a:pt x="1568" y="3637"/>
                  </a:lnTo>
                  <a:lnTo>
                    <a:pt x="1668" y="2903"/>
                  </a:lnTo>
                  <a:cubicBezTo>
                    <a:pt x="1735" y="2669"/>
                    <a:pt x="1802" y="2402"/>
                    <a:pt x="1868" y="2169"/>
                  </a:cubicBezTo>
                  <a:cubicBezTo>
                    <a:pt x="1902" y="1935"/>
                    <a:pt x="1902" y="1702"/>
                    <a:pt x="1868" y="1435"/>
                  </a:cubicBezTo>
                  <a:cubicBezTo>
                    <a:pt x="1735" y="901"/>
                    <a:pt x="1468" y="401"/>
                    <a:pt x="103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7" name="Google Shape;6337;p62"/>
            <p:cNvSpPr/>
            <p:nvPr/>
          </p:nvSpPr>
          <p:spPr>
            <a:xfrm>
              <a:off x="1520484" y="2351736"/>
              <a:ext cx="34602" cy="114103"/>
            </a:xfrm>
            <a:custGeom>
              <a:avLst/>
              <a:gdLst/>
              <a:ahLst/>
              <a:cxnLst/>
              <a:rect l="l" t="t" r="r" b="b"/>
              <a:pathLst>
                <a:path w="1902" h="6272" extrusionOk="0">
                  <a:moveTo>
                    <a:pt x="868" y="1"/>
                  </a:moveTo>
                  <a:cubicBezTo>
                    <a:pt x="467" y="434"/>
                    <a:pt x="167" y="968"/>
                    <a:pt x="67" y="1568"/>
                  </a:cubicBezTo>
                  <a:cubicBezTo>
                    <a:pt x="0" y="1835"/>
                    <a:pt x="0" y="2102"/>
                    <a:pt x="67" y="2336"/>
                  </a:cubicBezTo>
                  <a:cubicBezTo>
                    <a:pt x="134" y="2602"/>
                    <a:pt x="201" y="2869"/>
                    <a:pt x="234" y="3136"/>
                  </a:cubicBezTo>
                  <a:lnTo>
                    <a:pt x="367" y="3937"/>
                  </a:lnTo>
                  <a:lnTo>
                    <a:pt x="501" y="4704"/>
                  </a:lnTo>
                  <a:cubicBezTo>
                    <a:pt x="601" y="5238"/>
                    <a:pt x="734" y="5738"/>
                    <a:pt x="868" y="6272"/>
                  </a:cubicBezTo>
                  <a:lnTo>
                    <a:pt x="1068" y="6272"/>
                  </a:lnTo>
                  <a:cubicBezTo>
                    <a:pt x="1201" y="5738"/>
                    <a:pt x="1301" y="5238"/>
                    <a:pt x="1401" y="4704"/>
                  </a:cubicBezTo>
                  <a:lnTo>
                    <a:pt x="1568" y="3937"/>
                  </a:lnTo>
                  <a:lnTo>
                    <a:pt x="1668" y="3136"/>
                  </a:lnTo>
                  <a:cubicBezTo>
                    <a:pt x="1735" y="2869"/>
                    <a:pt x="1802" y="2602"/>
                    <a:pt x="1868" y="2336"/>
                  </a:cubicBezTo>
                  <a:cubicBezTo>
                    <a:pt x="1902" y="2102"/>
                    <a:pt x="1902" y="1835"/>
                    <a:pt x="1868" y="1568"/>
                  </a:cubicBezTo>
                  <a:cubicBezTo>
                    <a:pt x="1735" y="968"/>
                    <a:pt x="1468" y="434"/>
                    <a:pt x="103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8" name="Google Shape;6338;p62"/>
            <p:cNvSpPr/>
            <p:nvPr/>
          </p:nvSpPr>
          <p:spPr>
            <a:xfrm>
              <a:off x="1520484" y="2814771"/>
              <a:ext cx="34602" cy="80120"/>
            </a:xfrm>
            <a:custGeom>
              <a:avLst/>
              <a:gdLst/>
              <a:ahLst/>
              <a:cxnLst/>
              <a:rect l="l" t="t" r="r" b="b"/>
              <a:pathLst>
                <a:path w="1902" h="4404" extrusionOk="0">
                  <a:moveTo>
                    <a:pt x="834" y="0"/>
                  </a:moveTo>
                  <a:cubicBezTo>
                    <a:pt x="701" y="367"/>
                    <a:pt x="601" y="734"/>
                    <a:pt x="501" y="1101"/>
                  </a:cubicBezTo>
                  <a:lnTo>
                    <a:pt x="334" y="1635"/>
                  </a:lnTo>
                  <a:lnTo>
                    <a:pt x="234" y="2202"/>
                  </a:lnTo>
                  <a:cubicBezTo>
                    <a:pt x="167" y="2368"/>
                    <a:pt x="101" y="2569"/>
                    <a:pt x="67" y="2735"/>
                  </a:cubicBezTo>
                  <a:cubicBezTo>
                    <a:pt x="0" y="2936"/>
                    <a:pt x="0" y="3102"/>
                    <a:pt x="67" y="3302"/>
                  </a:cubicBezTo>
                  <a:cubicBezTo>
                    <a:pt x="101" y="3503"/>
                    <a:pt x="201" y="3669"/>
                    <a:pt x="301" y="3836"/>
                  </a:cubicBezTo>
                  <a:cubicBezTo>
                    <a:pt x="467" y="4070"/>
                    <a:pt x="634" y="4236"/>
                    <a:pt x="868" y="4403"/>
                  </a:cubicBezTo>
                  <a:lnTo>
                    <a:pt x="1035" y="4403"/>
                  </a:lnTo>
                  <a:cubicBezTo>
                    <a:pt x="1235" y="4236"/>
                    <a:pt x="1435" y="4070"/>
                    <a:pt x="1568" y="3836"/>
                  </a:cubicBezTo>
                  <a:cubicBezTo>
                    <a:pt x="1702" y="3669"/>
                    <a:pt x="1768" y="3503"/>
                    <a:pt x="1835" y="3302"/>
                  </a:cubicBezTo>
                  <a:cubicBezTo>
                    <a:pt x="1902" y="3102"/>
                    <a:pt x="1902" y="2936"/>
                    <a:pt x="1835" y="2735"/>
                  </a:cubicBezTo>
                  <a:cubicBezTo>
                    <a:pt x="1768" y="2569"/>
                    <a:pt x="1702" y="2368"/>
                    <a:pt x="1668" y="2202"/>
                  </a:cubicBezTo>
                  <a:lnTo>
                    <a:pt x="1535" y="1635"/>
                  </a:lnTo>
                  <a:lnTo>
                    <a:pt x="1401" y="1101"/>
                  </a:lnTo>
                  <a:cubicBezTo>
                    <a:pt x="1301" y="734"/>
                    <a:pt x="1168" y="367"/>
                    <a:pt x="103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9" name="Google Shape;6339;p62"/>
            <p:cNvSpPr/>
            <p:nvPr/>
          </p:nvSpPr>
          <p:spPr>
            <a:xfrm>
              <a:off x="1520484" y="2548961"/>
              <a:ext cx="34602" cy="65566"/>
            </a:xfrm>
            <a:custGeom>
              <a:avLst/>
              <a:gdLst/>
              <a:ahLst/>
              <a:cxnLst/>
              <a:rect l="l" t="t" r="r" b="b"/>
              <a:pathLst>
                <a:path w="1902" h="3604" extrusionOk="0">
                  <a:moveTo>
                    <a:pt x="834" y="1"/>
                  </a:moveTo>
                  <a:cubicBezTo>
                    <a:pt x="701" y="301"/>
                    <a:pt x="601" y="601"/>
                    <a:pt x="501" y="901"/>
                  </a:cubicBezTo>
                  <a:lnTo>
                    <a:pt x="334" y="1335"/>
                  </a:lnTo>
                  <a:lnTo>
                    <a:pt x="234" y="1802"/>
                  </a:lnTo>
                  <a:cubicBezTo>
                    <a:pt x="167" y="1969"/>
                    <a:pt x="101" y="2102"/>
                    <a:pt x="67" y="2269"/>
                  </a:cubicBezTo>
                  <a:cubicBezTo>
                    <a:pt x="0" y="2402"/>
                    <a:pt x="0" y="2569"/>
                    <a:pt x="67" y="2703"/>
                  </a:cubicBezTo>
                  <a:cubicBezTo>
                    <a:pt x="101" y="2869"/>
                    <a:pt x="201" y="3036"/>
                    <a:pt x="301" y="3170"/>
                  </a:cubicBezTo>
                  <a:cubicBezTo>
                    <a:pt x="467" y="3336"/>
                    <a:pt x="634" y="3503"/>
                    <a:pt x="868" y="3603"/>
                  </a:cubicBezTo>
                  <a:lnTo>
                    <a:pt x="1035" y="3603"/>
                  </a:lnTo>
                  <a:cubicBezTo>
                    <a:pt x="1235" y="3503"/>
                    <a:pt x="1435" y="3336"/>
                    <a:pt x="1568" y="3170"/>
                  </a:cubicBezTo>
                  <a:cubicBezTo>
                    <a:pt x="1702" y="3036"/>
                    <a:pt x="1768" y="2869"/>
                    <a:pt x="1835" y="2703"/>
                  </a:cubicBezTo>
                  <a:cubicBezTo>
                    <a:pt x="1902" y="2569"/>
                    <a:pt x="1902" y="2402"/>
                    <a:pt x="1835" y="2269"/>
                  </a:cubicBezTo>
                  <a:cubicBezTo>
                    <a:pt x="1768" y="2102"/>
                    <a:pt x="1702" y="1935"/>
                    <a:pt x="1668" y="1802"/>
                  </a:cubicBezTo>
                  <a:lnTo>
                    <a:pt x="1535" y="1335"/>
                  </a:lnTo>
                  <a:lnTo>
                    <a:pt x="1401" y="901"/>
                  </a:lnTo>
                  <a:cubicBezTo>
                    <a:pt x="1301" y="601"/>
                    <a:pt x="1168" y="301"/>
                    <a:pt x="103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0" name="Google Shape;6340;p62"/>
            <p:cNvSpPr/>
            <p:nvPr/>
          </p:nvSpPr>
          <p:spPr>
            <a:xfrm>
              <a:off x="1298372" y="2252823"/>
              <a:ext cx="61309" cy="67367"/>
            </a:xfrm>
            <a:custGeom>
              <a:avLst/>
              <a:gdLst/>
              <a:ahLst/>
              <a:cxnLst/>
              <a:rect l="l" t="t" r="r" b="b"/>
              <a:pathLst>
                <a:path w="3370" h="3703" extrusionOk="0">
                  <a:moveTo>
                    <a:pt x="168" y="0"/>
                  </a:moveTo>
                  <a:lnTo>
                    <a:pt x="34" y="134"/>
                  </a:lnTo>
                  <a:cubicBezTo>
                    <a:pt x="1" y="401"/>
                    <a:pt x="1" y="667"/>
                    <a:pt x="34" y="934"/>
                  </a:cubicBezTo>
                  <a:cubicBezTo>
                    <a:pt x="67" y="1134"/>
                    <a:pt x="134" y="1368"/>
                    <a:pt x="234" y="1568"/>
                  </a:cubicBezTo>
                  <a:cubicBezTo>
                    <a:pt x="334" y="1735"/>
                    <a:pt x="468" y="1902"/>
                    <a:pt x="668" y="2002"/>
                  </a:cubicBezTo>
                  <a:cubicBezTo>
                    <a:pt x="835" y="2102"/>
                    <a:pt x="1035" y="2202"/>
                    <a:pt x="1168" y="2335"/>
                  </a:cubicBezTo>
                  <a:lnTo>
                    <a:pt x="1669" y="2702"/>
                  </a:lnTo>
                  <a:lnTo>
                    <a:pt x="2169" y="3036"/>
                  </a:lnTo>
                  <a:cubicBezTo>
                    <a:pt x="2536" y="3269"/>
                    <a:pt x="2869" y="3503"/>
                    <a:pt x="3236" y="3703"/>
                  </a:cubicBezTo>
                  <a:lnTo>
                    <a:pt x="3370" y="3570"/>
                  </a:lnTo>
                  <a:cubicBezTo>
                    <a:pt x="3203" y="3169"/>
                    <a:pt x="3003" y="2802"/>
                    <a:pt x="2836" y="2435"/>
                  </a:cubicBezTo>
                  <a:lnTo>
                    <a:pt x="2536" y="1902"/>
                  </a:lnTo>
                  <a:lnTo>
                    <a:pt x="2236" y="1368"/>
                  </a:lnTo>
                  <a:cubicBezTo>
                    <a:pt x="2136" y="1168"/>
                    <a:pt x="2036" y="1001"/>
                    <a:pt x="1969" y="801"/>
                  </a:cubicBezTo>
                  <a:cubicBezTo>
                    <a:pt x="1869" y="634"/>
                    <a:pt x="1735" y="467"/>
                    <a:pt x="1569" y="367"/>
                  </a:cubicBezTo>
                  <a:cubicBezTo>
                    <a:pt x="1368" y="234"/>
                    <a:pt x="1168" y="134"/>
                    <a:pt x="968" y="100"/>
                  </a:cubicBezTo>
                  <a:cubicBezTo>
                    <a:pt x="701" y="34"/>
                    <a:pt x="434" y="0"/>
                    <a:pt x="16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1" name="Google Shape;6341;p62"/>
            <p:cNvSpPr/>
            <p:nvPr/>
          </p:nvSpPr>
          <p:spPr>
            <a:xfrm>
              <a:off x="1726205" y="2695829"/>
              <a:ext cx="86796" cy="86796"/>
            </a:xfrm>
            <a:custGeom>
              <a:avLst/>
              <a:gdLst/>
              <a:ahLst/>
              <a:cxnLst/>
              <a:rect l="l" t="t" r="r" b="b"/>
              <a:pathLst>
                <a:path w="4771" h="4771" extrusionOk="0">
                  <a:moveTo>
                    <a:pt x="134" y="0"/>
                  </a:moveTo>
                  <a:lnTo>
                    <a:pt x="1" y="133"/>
                  </a:lnTo>
                  <a:cubicBezTo>
                    <a:pt x="267" y="634"/>
                    <a:pt x="601" y="1101"/>
                    <a:pt x="901" y="1534"/>
                  </a:cubicBezTo>
                  <a:lnTo>
                    <a:pt x="1368" y="2235"/>
                  </a:lnTo>
                  <a:lnTo>
                    <a:pt x="1869" y="2902"/>
                  </a:lnTo>
                  <a:cubicBezTo>
                    <a:pt x="2035" y="3136"/>
                    <a:pt x="2169" y="3369"/>
                    <a:pt x="2336" y="3603"/>
                  </a:cubicBezTo>
                  <a:cubicBezTo>
                    <a:pt x="2469" y="3836"/>
                    <a:pt x="2669" y="4036"/>
                    <a:pt x="2903" y="4203"/>
                  </a:cubicBezTo>
                  <a:cubicBezTo>
                    <a:pt x="3403" y="4537"/>
                    <a:pt x="4003" y="4737"/>
                    <a:pt x="4637" y="4770"/>
                  </a:cubicBezTo>
                  <a:lnTo>
                    <a:pt x="4771" y="4670"/>
                  </a:lnTo>
                  <a:cubicBezTo>
                    <a:pt x="4737" y="4036"/>
                    <a:pt x="4537" y="3402"/>
                    <a:pt x="4170" y="2902"/>
                  </a:cubicBezTo>
                  <a:cubicBezTo>
                    <a:pt x="4003" y="2669"/>
                    <a:pt x="3803" y="2468"/>
                    <a:pt x="3570" y="2335"/>
                  </a:cubicBezTo>
                  <a:cubicBezTo>
                    <a:pt x="3336" y="2168"/>
                    <a:pt x="3103" y="2035"/>
                    <a:pt x="2869" y="1868"/>
                  </a:cubicBezTo>
                  <a:lnTo>
                    <a:pt x="2202" y="1368"/>
                  </a:lnTo>
                  <a:lnTo>
                    <a:pt x="1535" y="901"/>
                  </a:lnTo>
                  <a:cubicBezTo>
                    <a:pt x="1068" y="600"/>
                    <a:pt x="601" y="267"/>
                    <a:pt x="134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2" name="Google Shape;6342;p62"/>
            <p:cNvSpPr/>
            <p:nvPr/>
          </p:nvSpPr>
          <p:spPr>
            <a:xfrm>
              <a:off x="1166076" y="2490399"/>
              <a:ext cx="91654" cy="34002"/>
            </a:xfrm>
            <a:custGeom>
              <a:avLst/>
              <a:gdLst/>
              <a:ahLst/>
              <a:cxnLst/>
              <a:rect l="l" t="t" r="r" b="b"/>
              <a:pathLst>
                <a:path w="5038" h="1869" extrusionOk="0">
                  <a:moveTo>
                    <a:pt x="1585" y="1"/>
                  </a:moveTo>
                  <a:cubicBezTo>
                    <a:pt x="1477" y="1"/>
                    <a:pt x="1369" y="17"/>
                    <a:pt x="1268" y="51"/>
                  </a:cubicBezTo>
                  <a:cubicBezTo>
                    <a:pt x="1068" y="84"/>
                    <a:pt x="835" y="184"/>
                    <a:pt x="635" y="284"/>
                  </a:cubicBezTo>
                  <a:cubicBezTo>
                    <a:pt x="401" y="451"/>
                    <a:pt x="201" y="618"/>
                    <a:pt x="1" y="851"/>
                  </a:cubicBezTo>
                  <a:lnTo>
                    <a:pt x="1" y="1018"/>
                  </a:lnTo>
                  <a:cubicBezTo>
                    <a:pt x="201" y="1218"/>
                    <a:pt x="401" y="1418"/>
                    <a:pt x="635" y="1552"/>
                  </a:cubicBezTo>
                  <a:cubicBezTo>
                    <a:pt x="835" y="1685"/>
                    <a:pt x="1035" y="1752"/>
                    <a:pt x="1268" y="1819"/>
                  </a:cubicBezTo>
                  <a:cubicBezTo>
                    <a:pt x="1369" y="1852"/>
                    <a:pt x="1477" y="1869"/>
                    <a:pt x="1585" y="1869"/>
                  </a:cubicBezTo>
                  <a:cubicBezTo>
                    <a:pt x="1694" y="1869"/>
                    <a:pt x="1802" y="1852"/>
                    <a:pt x="1902" y="1819"/>
                  </a:cubicBezTo>
                  <a:cubicBezTo>
                    <a:pt x="2102" y="1752"/>
                    <a:pt x="2303" y="1685"/>
                    <a:pt x="2536" y="1652"/>
                  </a:cubicBezTo>
                  <a:lnTo>
                    <a:pt x="3136" y="1552"/>
                  </a:lnTo>
                  <a:lnTo>
                    <a:pt x="3770" y="1385"/>
                  </a:lnTo>
                  <a:cubicBezTo>
                    <a:pt x="4204" y="1285"/>
                    <a:pt x="4604" y="1185"/>
                    <a:pt x="5038" y="1051"/>
                  </a:cubicBezTo>
                  <a:lnTo>
                    <a:pt x="5038" y="851"/>
                  </a:lnTo>
                  <a:cubicBezTo>
                    <a:pt x="4638" y="718"/>
                    <a:pt x="4204" y="584"/>
                    <a:pt x="3804" y="484"/>
                  </a:cubicBezTo>
                  <a:lnTo>
                    <a:pt x="3170" y="318"/>
                  </a:lnTo>
                  <a:lnTo>
                    <a:pt x="2536" y="217"/>
                  </a:lnTo>
                  <a:cubicBezTo>
                    <a:pt x="2336" y="184"/>
                    <a:pt x="2102" y="117"/>
                    <a:pt x="1902" y="51"/>
                  </a:cubicBezTo>
                  <a:cubicBezTo>
                    <a:pt x="1802" y="17"/>
                    <a:pt x="1694" y="1"/>
                    <a:pt x="158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3" name="Google Shape;6343;p62"/>
            <p:cNvSpPr/>
            <p:nvPr/>
          </p:nvSpPr>
          <p:spPr>
            <a:xfrm>
              <a:off x="1431887" y="2492073"/>
              <a:ext cx="57670" cy="33547"/>
            </a:xfrm>
            <a:custGeom>
              <a:avLst/>
              <a:gdLst/>
              <a:ahLst/>
              <a:cxnLst/>
              <a:rect l="l" t="t" r="r" b="b"/>
              <a:pathLst>
                <a:path w="3170" h="1844" extrusionOk="0">
                  <a:moveTo>
                    <a:pt x="1018" y="0"/>
                  </a:moveTo>
                  <a:cubicBezTo>
                    <a:pt x="951" y="0"/>
                    <a:pt x="884" y="9"/>
                    <a:pt x="834" y="25"/>
                  </a:cubicBezTo>
                  <a:cubicBezTo>
                    <a:pt x="667" y="92"/>
                    <a:pt x="534" y="192"/>
                    <a:pt x="401" y="292"/>
                  </a:cubicBezTo>
                  <a:cubicBezTo>
                    <a:pt x="234" y="459"/>
                    <a:pt x="100" y="626"/>
                    <a:pt x="0" y="859"/>
                  </a:cubicBezTo>
                  <a:lnTo>
                    <a:pt x="0" y="993"/>
                  </a:lnTo>
                  <a:cubicBezTo>
                    <a:pt x="100" y="1193"/>
                    <a:pt x="234" y="1360"/>
                    <a:pt x="401" y="1526"/>
                  </a:cubicBezTo>
                  <a:cubicBezTo>
                    <a:pt x="501" y="1660"/>
                    <a:pt x="634" y="1727"/>
                    <a:pt x="801" y="1793"/>
                  </a:cubicBezTo>
                  <a:cubicBezTo>
                    <a:pt x="851" y="1827"/>
                    <a:pt x="918" y="1843"/>
                    <a:pt x="989" y="1843"/>
                  </a:cubicBezTo>
                  <a:cubicBezTo>
                    <a:pt x="1059" y="1843"/>
                    <a:pt x="1134" y="1827"/>
                    <a:pt x="1201" y="1793"/>
                  </a:cubicBezTo>
                  <a:cubicBezTo>
                    <a:pt x="1301" y="1727"/>
                    <a:pt x="1435" y="1660"/>
                    <a:pt x="1568" y="1627"/>
                  </a:cubicBezTo>
                  <a:lnTo>
                    <a:pt x="1968" y="1526"/>
                  </a:lnTo>
                  <a:lnTo>
                    <a:pt x="2369" y="1360"/>
                  </a:lnTo>
                  <a:cubicBezTo>
                    <a:pt x="2636" y="1260"/>
                    <a:pt x="2902" y="1160"/>
                    <a:pt x="3136" y="1026"/>
                  </a:cubicBezTo>
                  <a:lnTo>
                    <a:pt x="3169" y="826"/>
                  </a:lnTo>
                  <a:cubicBezTo>
                    <a:pt x="2902" y="693"/>
                    <a:pt x="2669" y="592"/>
                    <a:pt x="2402" y="492"/>
                  </a:cubicBezTo>
                  <a:lnTo>
                    <a:pt x="2002" y="326"/>
                  </a:lnTo>
                  <a:lnTo>
                    <a:pt x="1601" y="226"/>
                  </a:lnTo>
                  <a:cubicBezTo>
                    <a:pt x="1468" y="159"/>
                    <a:pt x="1335" y="92"/>
                    <a:pt x="1201" y="25"/>
                  </a:cubicBezTo>
                  <a:cubicBezTo>
                    <a:pt x="1151" y="9"/>
                    <a:pt x="1084" y="0"/>
                    <a:pt x="101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4" name="Google Shape;6344;p62"/>
            <p:cNvSpPr/>
            <p:nvPr/>
          </p:nvSpPr>
          <p:spPr>
            <a:xfrm>
              <a:off x="1579355" y="2490399"/>
              <a:ext cx="104389" cy="34147"/>
            </a:xfrm>
            <a:custGeom>
              <a:avLst/>
              <a:gdLst/>
              <a:ahLst/>
              <a:cxnLst/>
              <a:rect l="l" t="t" r="r" b="b"/>
              <a:pathLst>
                <a:path w="5738" h="1877" extrusionOk="0">
                  <a:moveTo>
                    <a:pt x="3936" y="1"/>
                  </a:moveTo>
                  <a:cubicBezTo>
                    <a:pt x="3811" y="1"/>
                    <a:pt x="3686" y="17"/>
                    <a:pt x="3569" y="51"/>
                  </a:cubicBezTo>
                  <a:cubicBezTo>
                    <a:pt x="3336" y="117"/>
                    <a:pt x="3102" y="184"/>
                    <a:pt x="2869" y="217"/>
                  </a:cubicBezTo>
                  <a:lnTo>
                    <a:pt x="2135" y="351"/>
                  </a:lnTo>
                  <a:lnTo>
                    <a:pt x="1434" y="484"/>
                  </a:lnTo>
                  <a:cubicBezTo>
                    <a:pt x="967" y="584"/>
                    <a:pt x="467" y="718"/>
                    <a:pt x="0" y="851"/>
                  </a:cubicBezTo>
                  <a:lnTo>
                    <a:pt x="0" y="1051"/>
                  </a:lnTo>
                  <a:cubicBezTo>
                    <a:pt x="467" y="1185"/>
                    <a:pt x="967" y="1285"/>
                    <a:pt x="1434" y="1418"/>
                  </a:cubicBezTo>
                  <a:lnTo>
                    <a:pt x="2135" y="1552"/>
                  </a:lnTo>
                  <a:lnTo>
                    <a:pt x="2869" y="1685"/>
                  </a:lnTo>
                  <a:cubicBezTo>
                    <a:pt x="3102" y="1719"/>
                    <a:pt x="3336" y="1785"/>
                    <a:pt x="3569" y="1852"/>
                  </a:cubicBezTo>
                  <a:cubicBezTo>
                    <a:pt x="3686" y="1869"/>
                    <a:pt x="3811" y="1877"/>
                    <a:pt x="3936" y="1877"/>
                  </a:cubicBezTo>
                  <a:cubicBezTo>
                    <a:pt x="4061" y="1877"/>
                    <a:pt x="4186" y="1869"/>
                    <a:pt x="4303" y="1852"/>
                  </a:cubicBezTo>
                  <a:cubicBezTo>
                    <a:pt x="4837" y="1719"/>
                    <a:pt x="5337" y="1452"/>
                    <a:pt x="5738" y="1018"/>
                  </a:cubicBezTo>
                  <a:lnTo>
                    <a:pt x="5738" y="851"/>
                  </a:lnTo>
                  <a:cubicBezTo>
                    <a:pt x="5337" y="451"/>
                    <a:pt x="4837" y="151"/>
                    <a:pt x="4303" y="51"/>
                  </a:cubicBezTo>
                  <a:cubicBezTo>
                    <a:pt x="4186" y="17"/>
                    <a:pt x="4061" y="1"/>
                    <a:pt x="3936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5" name="Google Shape;6345;p62"/>
            <p:cNvSpPr/>
            <p:nvPr/>
          </p:nvSpPr>
          <p:spPr>
            <a:xfrm>
              <a:off x="1256511" y="2684895"/>
              <a:ext cx="104989" cy="105007"/>
            </a:xfrm>
            <a:custGeom>
              <a:avLst/>
              <a:gdLst/>
              <a:ahLst/>
              <a:cxnLst/>
              <a:rect l="l" t="t" r="r" b="b"/>
              <a:pathLst>
                <a:path w="5771" h="5772" extrusionOk="0">
                  <a:moveTo>
                    <a:pt x="5671" y="1"/>
                  </a:moveTo>
                  <a:cubicBezTo>
                    <a:pt x="5070" y="368"/>
                    <a:pt x="4537" y="768"/>
                    <a:pt x="4003" y="1168"/>
                  </a:cubicBezTo>
                  <a:lnTo>
                    <a:pt x="3169" y="1769"/>
                  </a:lnTo>
                  <a:lnTo>
                    <a:pt x="2368" y="2369"/>
                  </a:lnTo>
                  <a:cubicBezTo>
                    <a:pt x="2102" y="2602"/>
                    <a:pt x="1835" y="2769"/>
                    <a:pt x="1535" y="2969"/>
                  </a:cubicBezTo>
                  <a:cubicBezTo>
                    <a:pt x="1268" y="3170"/>
                    <a:pt x="1034" y="3403"/>
                    <a:pt x="834" y="3670"/>
                  </a:cubicBezTo>
                  <a:cubicBezTo>
                    <a:pt x="400" y="4270"/>
                    <a:pt x="100" y="4937"/>
                    <a:pt x="0" y="5638"/>
                  </a:cubicBezTo>
                  <a:lnTo>
                    <a:pt x="134" y="5771"/>
                  </a:lnTo>
                  <a:cubicBezTo>
                    <a:pt x="834" y="5671"/>
                    <a:pt x="1535" y="5371"/>
                    <a:pt x="2102" y="4937"/>
                  </a:cubicBezTo>
                  <a:cubicBezTo>
                    <a:pt x="2368" y="4737"/>
                    <a:pt x="2602" y="4504"/>
                    <a:pt x="2802" y="4237"/>
                  </a:cubicBezTo>
                  <a:cubicBezTo>
                    <a:pt x="3002" y="3937"/>
                    <a:pt x="3202" y="3670"/>
                    <a:pt x="3403" y="3403"/>
                  </a:cubicBezTo>
                  <a:lnTo>
                    <a:pt x="4036" y="2602"/>
                  </a:lnTo>
                  <a:lnTo>
                    <a:pt x="4637" y="1802"/>
                  </a:lnTo>
                  <a:cubicBezTo>
                    <a:pt x="5004" y="1235"/>
                    <a:pt x="5404" y="701"/>
                    <a:pt x="5771" y="134"/>
                  </a:cubicBezTo>
                  <a:lnTo>
                    <a:pt x="5671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6" name="Google Shape;6346;p62"/>
            <p:cNvSpPr/>
            <p:nvPr/>
          </p:nvSpPr>
          <p:spPr>
            <a:xfrm>
              <a:off x="1710432" y="2232793"/>
              <a:ext cx="102569" cy="102569"/>
            </a:xfrm>
            <a:custGeom>
              <a:avLst/>
              <a:gdLst/>
              <a:ahLst/>
              <a:cxnLst/>
              <a:rect l="l" t="t" r="r" b="b"/>
              <a:pathLst>
                <a:path w="5638" h="5638" extrusionOk="0">
                  <a:moveTo>
                    <a:pt x="5504" y="1"/>
                  </a:moveTo>
                  <a:cubicBezTo>
                    <a:pt x="4804" y="101"/>
                    <a:pt x="4137" y="367"/>
                    <a:pt x="3569" y="801"/>
                  </a:cubicBezTo>
                  <a:cubicBezTo>
                    <a:pt x="3303" y="1001"/>
                    <a:pt x="3069" y="1235"/>
                    <a:pt x="2869" y="1502"/>
                  </a:cubicBezTo>
                  <a:cubicBezTo>
                    <a:pt x="2669" y="1768"/>
                    <a:pt x="2502" y="2035"/>
                    <a:pt x="2302" y="2302"/>
                  </a:cubicBezTo>
                  <a:lnTo>
                    <a:pt x="1701" y="3069"/>
                  </a:lnTo>
                  <a:lnTo>
                    <a:pt x="1101" y="3870"/>
                  </a:lnTo>
                  <a:cubicBezTo>
                    <a:pt x="734" y="4404"/>
                    <a:pt x="367" y="4937"/>
                    <a:pt x="0" y="5504"/>
                  </a:cubicBezTo>
                  <a:lnTo>
                    <a:pt x="100" y="5638"/>
                  </a:lnTo>
                  <a:cubicBezTo>
                    <a:pt x="667" y="5271"/>
                    <a:pt x="1201" y="4904"/>
                    <a:pt x="1735" y="4504"/>
                  </a:cubicBezTo>
                  <a:lnTo>
                    <a:pt x="2535" y="3937"/>
                  </a:lnTo>
                  <a:lnTo>
                    <a:pt x="3303" y="3336"/>
                  </a:lnTo>
                  <a:cubicBezTo>
                    <a:pt x="3569" y="3103"/>
                    <a:pt x="3836" y="2936"/>
                    <a:pt x="4137" y="2736"/>
                  </a:cubicBezTo>
                  <a:cubicBezTo>
                    <a:pt x="4403" y="2569"/>
                    <a:pt x="4637" y="2336"/>
                    <a:pt x="4804" y="2069"/>
                  </a:cubicBezTo>
                  <a:cubicBezTo>
                    <a:pt x="5237" y="1502"/>
                    <a:pt x="5538" y="834"/>
                    <a:pt x="5638" y="134"/>
                  </a:cubicBezTo>
                  <a:lnTo>
                    <a:pt x="5504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7" name="Google Shape;6347;p62"/>
            <p:cNvSpPr/>
            <p:nvPr/>
          </p:nvSpPr>
          <p:spPr>
            <a:xfrm>
              <a:off x="1520484" y="2351736"/>
              <a:ext cx="34602" cy="114103"/>
            </a:xfrm>
            <a:custGeom>
              <a:avLst/>
              <a:gdLst/>
              <a:ahLst/>
              <a:cxnLst/>
              <a:rect l="l" t="t" r="r" b="b"/>
              <a:pathLst>
                <a:path w="1902" h="6272" extrusionOk="0">
                  <a:moveTo>
                    <a:pt x="868" y="1"/>
                  </a:moveTo>
                  <a:cubicBezTo>
                    <a:pt x="467" y="434"/>
                    <a:pt x="167" y="968"/>
                    <a:pt x="67" y="1568"/>
                  </a:cubicBezTo>
                  <a:cubicBezTo>
                    <a:pt x="0" y="1835"/>
                    <a:pt x="0" y="2102"/>
                    <a:pt x="67" y="2336"/>
                  </a:cubicBezTo>
                  <a:cubicBezTo>
                    <a:pt x="134" y="2602"/>
                    <a:pt x="201" y="2869"/>
                    <a:pt x="234" y="3136"/>
                  </a:cubicBezTo>
                  <a:lnTo>
                    <a:pt x="367" y="3937"/>
                  </a:lnTo>
                  <a:lnTo>
                    <a:pt x="501" y="4704"/>
                  </a:lnTo>
                  <a:cubicBezTo>
                    <a:pt x="601" y="5238"/>
                    <a:pt x="734" y="5738"/>
                    <a:pt x="868" y="6272"/>
                  </a:cubicBezTo>
                  <a:lnTo>
                    <a:pt x="1068" y="6272"/>
                  </a:lnTo>
                  <a:cubicBezTo>
                    <a:pt x="1201" y="5738"/>
                    <a:pt x="1301" y="5238"/>
                    <a:pt x="1401" y="4704"/>
                  </a:cubicBezTo>
                  <a:lnTo>
                    <a:pt x="1568" y="3937"/>
                  </a:lnTo>
                  <a:lnTo>
                    <a:pt x="1668" y="3136"/>
                  </a:lnTo>
                  <a:cubicBezTo>
                    <a:pt x="1735" y="2869"/>
                    <a:pt x="1802" y="2602"/>
                    <a:pt x="1868" y="2336"/>
                  </a:cubicBezTo>
                  <a:cubicBezTo>
                    <a:pt x="1902" y="2102"/>
                    <a:pt x="1902" y="1835"/>
                    <a:pt x="1868" y="1568"/>
                  </a:cubicBezTo>
                  <a:cubicBezTo>
                    <a:pt x="1735" y="968"/>
                    <a:pt x="1468" y="434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8" name="Google Shape;6348;p62"/>
            <p:cNvSpPr/>
            <p:nvPr/>
          </p:nvSpPr>
          <p:spPr>
            <a:xfrm>
              <a:off x="1520484" y="2814771"/>
              <a:ext cx="34602" cy="80120"/>
            </a:xfrm>
            <a:custGeom>
              <a:avLst/>
              <a:gdLst/>
              <a:ahLst/>
              <a:cxnLst/>
              <a:rect l="l" t="t" r="r" b="b"/>
              <a:pathLst>
                <a:path w="1902" h="4404" extrusionOk="0">
                  <a:moveTo>
                    <a:pt x="834" y="0"/>
                  </a:moveTo>
                  <a:cubicBezTo>
                    <a:pt x="701" y="367"/>
                    <a:pt x="601" y="734"/>
                    <a:pt x="501" y="1101"/>
                  </a:cubicBezTo>
                  <a:lnTo>
                    <a:pt x="334" y="1635"/>
                  </a:lnTo>
                  <a:lnTo>
                    <a:pt x="234" y="2202"/>
                  </a:lnTo>
                  <a:cubicBezTo>
                    <a:pt x="167" y="2368"/>
                    <a:pt x="101" y="2569"/>
                    <a:pt x="67" y="2735"/>
                  </a:cubicBezTo>
                  <a:cubicBezTo>
                    <a:pt x="0" y="2936"/>
                    <a:pt x="0" y="3102"/>
                    <a:pt x="67" y="3302"/>
                  </a:cubicBezTo>
                  <a:cubicBezTo>
                    <a:pt x="101" y="3503"/>
                    <a:pt x="201" y="3669"/>
                    <a:pt x="301" y="3836"/>
                  </a:cubicBezTo>
                  <a:cubicBezTo>
                    <a:pt x="467" y="4070"/>
                    <a:pt x="634" y="4236"/>
                    <a:pt x="868" y="4403"/>
                  </a:cubicBezTo>
                  <a:lnTo>
                    <a:pt x="1035" y="4403"/>
                  </a:lnTo>
                  <a:cubicBezTo>
                    <a:pt x="1235" y="4236"/>
                    <a:pt x="1435" y="4070"/>
                    <a:pt x="1568" y="3836"/>
                  </a:cubicBezTo>
                  <a:cubicBezTo>
                    <a:pt x="1702" y="3669"/>
                    <a:pt x="1768" y="3503"/>
                    <a:pt x="1835" y="3302"/>
                  </a:cubicBezTo>
                  <a:cubicBezTo>
                    <a:pt x="1902" y="3102"/>
                    <a:pt x="1902" y="2936"/>
                    <a:pt x="1835" y="2735"/>
                  </a:cubicBezTo>
                  <a:cubicBezTo>
                    <a:pt x="1768" y="2569"/>
                    <a:pt x="1702" y="2368"/>
                    <a:pt x="1668" y="2202"/>
                  </a:cubicBezTo>
                  <a:lnTo>
                    <a:pt x="1535" y="1635"/>
                  </a:lnTo>
                  <a:lnTo>
                    <a:pt x="1401" y="1101"/>
                  </a:lnTo>
                  <a:cubicBezTo>
                    <a:pt x="1301" y="734"/>
                    <a:pt x="1168" y="367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9" name="Google Shape;6349;p62"/>
            <p:cNvSpPr/>
            <p:nvPr/>
          </p:nvSpPr>
          <p:spPr>
            <a:xfrm>
              <a:off x="1520484" y="2651512"/>
              <a:ext cx="34602" cy="100150"/>
            </a:xfrm>
            <a:custGeom>
              <a:avLst/>
              <a:gdLst/>
              <a:ahLst/>
              <a:cxnLst/>
              <a:rect l="l" t="t" r="r" b="b"/>
              <a:pathLst>
                <a:path w="1902" h="5505" extrusionOk="0">
                  <a:moveTo>
                    <a:pt x="834" y="1"/>
                  </a:moveTo>
                  <a:cubicBezTo>
                    <a:pt x="701" y="468"/>
                    <a:pt x="601" y="935"/>
                    <a:pt x="501" y="1369"/>
                  </a:cubicBezTo>
                  <a:lnTo>
                    <a:pt x="334" y="2069"/>
                  </a:lnTo>
                  <a:lnTo>
                    <a:pt x="234" y="2770"/>
                  </a:lnTo>
                  <a:cubicBezTo>
                    <a:pt x="167" y="2970"/>
                    <a:pt x="101" y="3203"/>
                    <a:pt x="34" y="3437"/>
                  </a:cubicBezTo>
                  <a:cubicBezTo>
                    <a:pt x="0" y="3670"/>
                    <a:pt x="0" y="3904"/>
                    <a:pt x="34" y="4137"/>
                  </a:cubicBezTo>
                  <a:cubicBezTo>
                    <a:pt x="167" y="4671"/>
                    <a:pt x="467" y="5138"/>
                    <a:pt x="868" y="5505"/>
                  </a:cubicBezTo>
                  <a:lnTo>
                    <a:pt x="1035" y="5505"/>
                  </a:lnTo>
                  <a:cubicBezTo>
                    <a:pt x="1435" y="5138"/>
                    <a:pt x="1702" y="4671"/>
                    <a:pt x="1835" y="4137"/>
                  </a:cubicBezTo>
                  <a:cubicBezTo>
                    <a:pt x="1902" y="3904"/>
                    <a:pt x="1902" y="3670"/>
                    <a:pt x="1835" y="3437"/>
                  </a:cubicBezTo>
                  <a:cubicBezTo>
                    <a:pt x="1768" y="3203"/>
                    <a:pt x="1702" y="2970"/>
                    <a:pt x="1668" y="2770"/>
                  </a:cubicBezTo>
                  <a:lnTo>
                    <a:pt x="1535" y="2069"/>
                  </a:lnTo>
                  <a:lnTo>
                    <a:pt x="1401" y="1369"/>
                  </a:lnTo>
                  <a:cubicBezTo>
                    <a:pt x="1301" y="935"/>
                    <a:pt x="1168" y="468"/>
                    <a:pt x="103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0" name="Google Shape;6350;p62"/>
            <p:cNvSpPr/>
            <p:nvPr/>
          </p:nvSpPr>
          <p:spPr>
            <a:xfrm>
              <a:off x="1520484" y="2548961"/>
              <a:ext cx="34602" cy="65566"/>
            </a:xfrm>
            <a:custGeom>
              <a:avLst/>
              <a:gdLst/>
              <a:ahLst/>
              <a:cxnLst/>
              <a:rect l="l" t="t" r="r" b="b"/>
              <a:pathLst>
                <a:path w="1902" h="3604" extrusionOk="0">
                  <a:moveTo>
                    <a:pt x="834" y="1"/>
                  </a:moveTo>
                  <a:cubicBezTo>
                    <a:pt x="701" y="301"/>
                    <a:pt x="601" y="601"/>
                    <a:pt x="501" y="901"/>
                  </a:cubicBezTo>
                  <a:lnTo>
                    <a:pt x="334" y="1335"/>
                  </a:lnTo>
                  <a:lnTo>
                    <a:pt x="234" y="1802"/>
                  </a:lnTo>
                  <a:cubicBezTo>
                    <a:pt x="167" y="1969"/>
                    <a:pt x="101" y="2102"/>
                    <a:pt x="67" y="2269"/>
                  </a:cubicBezTo>
                  <a:cubicBezTo>
                    <a:pt x="0" y="2402"/>
                    <a:pt x="0" y="2569"/>
                    <a:pt x="67" y="2703"/>
                  </a:cubicBezTo>
                  <a:cubicBezTo>
                    <a:pt x="101" y="2869"/>
                    <a:pt x="201" y="3036"/>
                    <a:pt x="301" y="3170"/>
                  </a:cubicBezTo>
                  <a:cubicBezTo>
                    <a:pt x="467" y="3336"/>
                    <a:pt x="634" y="3503"/>
                    <a:pt x="868" y="3603"/>
                  </a:cubicBezTo>
                  <a:lnTo>
                    <a:pt x="1035" y="3603"/>
                  </a:lnTo>
                  <a:cubicBezTo>
                    <a:pt x="1235" y="3503"/>
                    <a:pt x="1435" y="3336"/>
                    <a:pt x="1568" y="3170"/>
                  </a:cubicBezTo>
                  <a:cubicBezTo>
                    <a:pt x="1702" y="3036"/>
                    <a:pt x="1768" y="2869"/>
                    <a:pt x="1835" y="2703"/>
                  </a:cubicBezTo>
                  <a:cubicBezTo>
                    <a:pt x="1902" y="2569"/>
                    <a:pt x="1902" y="2402"/>
                    <a:pt x="1835" y="2269"/>
                  </a:cubicBezTo>
                  <a:cubicBezTo>
                    <a:pt x="1768" y="2102"/>
                    <a:pt x="1702" y="1935"/>
                    <a:pt x="1668" y="1802"/>
                  </a:cubicBezTo>
                  <a:lnTo>
                    <a:pt x="1535" y="1335"/>
                  </a:lnTo>
                  <a:lnTo>
                    <a:pt x="1401" y="901"/>
                  </a:lnTo>
                  <a:cubicBezTo>
                    <a:pt x="1301" y="601"/>
                    <a:pt x="1168" y="30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1" name="Google Shape;6351;p62"/>
            <p:cNvSpPr/>
            <p:nvPr/>
          </p:nvSpPr>
          <p:spPr>
            <a:xfrm>
              <a:off x="1298372" y="2252823"/>
              <a:ext cx="61309" cy="67367"/>
            </a:xfrm>
            <a:custGeom>
              <a:avLst/>
              <a:gdLst/>
              <a:ahLst/>
              <a:cxnLst/>
              <a:rect l="l" t="t" r="r" b="b"/>
              <a:pathLst>
                <a:path w="3370" h="3703" extrusionOk="0">
                  <a:moveTo>
                    <a:pt x="168" y="0"/>
                  </a:moveTo>
                  <a:lnTo>
                    <a:pt x="34" y="134"/>
                  </a:lnTo>
                  <a:cubicBezTo>
                    <a:pt x="1" y="401"/>
                    <a:pt x="1" y="667"/>
                    <a:pt x="34" y="934"/>
                  </a:cubicBezTo>
                  <a:cubicBezTo>
                    <a:pt x="67" y="1134"/>
                    <a:pt x="134" y="1368"/>
                    <a:pt x="234" y="1568"/>
                  </a:cubicBezTo>
                  <a:cubicBezTo>
                    <a:pt x="334" y="1735"/>
                    <a:pt x="468" y="1902"/>
                    <a:pt x="668" y="2002"/>
                  </a:cubicBezTo>
                  <a:cubicBezTo>
                    <a:pt x="835" y="2102"/>
                    <a:pt x="1035" y="2202"/>
                    <a:pt x="1168" y="2335"/>
                  </a:cubicBezTo>
                  <a:lnTo>
                    <a:pt x="1669" y="2702"/>
                  </a:lnTo>
                  <a:lnTo>
                    <a:pt x="2169" y="3036"/>
                  </a:lnTo>
                  <a:cubicBezTo>
                    <a:pt x="2536" y="3269"/>
                    <a:pt x="2869" y="3503"/>
                    <a:pt x="3236" y="3703"/>
                  </a:cubicBezTo>
                  <a:lnTo>
                    <a:pt x="3370" y="3570"/>
                  </a:lnTo>
                  <a:cubicBezTo>
                    <a:pt x="3203" y="3169"/>
                    <a:pt x="3003" y="2802"/>
                    <a:pt x="2836" y="2435"/>
                  </a:cubicBezTo>
                  <a:lnTo>
                    <a:pt x="2536" y="1902"/>
                  </a:lnTo>
                  <a:lnTo>
                    <a:pt x="2236" y="1368"/>
                  </a:lnTo>
                  <a:cubicBezTo>
                    <a:pt x="2136" y="1168"/>
                    <a:pt x="2036" y="1001"/>
                    <a:pt x="1969" y="801"/>
                  </a:cubicBezTo>
                  <a:cubicBezTo>
                    <a:pt x="1869" y="634"/>
                    <a:pt x="1735" y="467"/>
                    <a:pt x="1569" y="367"/>
                  </a:cubicBezTo>
                  <a:cubicBezTo>
                    <a:pt x="1368" y="234"/>
                    <a:pt x="1168" y="134"/>
                    <a:pt x="968" y="100"/>
                  </a:cubicBezTo>
                  <a:cubicBezTo>
                    <a:pt x="701" y="34"/>
                    <a:pt x="434" y="0"/>
                    <a:pt x="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2" name="Google Shape;6352;p62"/>
            <p:cNvSpPr/>
            <p:nvPr/>
          </p:nvSpPr>
          <p:spPr>
            <a:xfrm>
              <a:off x="1410038" y="2377223"/>
              <a:ext cx="92254" cy="101369"/>
            </a:xfrm>
            <a:custGeom>
              <a:avLst/>
              <a:gdLst/>
              <a:ahLst/>
              <a:cxnLst/>
              <a:rect l="l" t="t" r="r" b="b"/>
              <a:pathLst>
                <a:path w="5071" h="5572" extrusionOk="0">
                  <a:moveTo>
                    <a:pt x="134" y="1"/>
                  </a:moveTo>
                  <a:lnTo>
                    <a:pt x="0" y="101"/>
                  </a:lnTo>
                  <a:cubicBezTo>
                    <a:pt x="67" y="768"/>
                    <a:pt x="267" y="1435"/>
                    <a:pt x="634" y="2002"/>
                  </a:cubicBezTo>
                  <a:cubicBezTo>
                    <a:pt x="801" y="2269"/>
                    <a:pt x="1001" y="2502"/>
                    <a:pt x="1268" y="2669"/>
                  </a:cubicBezTo>
                  <a:cubicBezTo>
                    <a:pt x="1502" y="2869"/>
                    <a:pt x="1768" y="3036"/>
                    <a:pt x="2002" y="3270"/>
                  </a:cubicBezTo>
                  <a:lnTo>
                    <a:pt x="2702" y="3870"/>
                  </a:lnTo>
                  <a:lnTo>
                    <a:pt x="3436" y="4437"/>
                  </a:lnTo>
                  <a:cubicBezTo>
                    <a:pt x="3903" y="4837"/>
                    <a:pt x="4404" y="5204"/>
                    <a:pt x="4904" y="5571"/>
                  </a:cubicBezTo>
                  <a:lnTo>
                    <a:pt x="5071" y="5438"/>
                  </a:lnTo>
                  <a:cubicBezTo>
                    <a:pt x="4737" y="4904"/>
                    <a:pt x="4437" y="4370"/>
                    <a:pt x="4103" y="3837"/>
                  </a:cubicBezTo>
                  <a:lnTo>
                    <a:pt x="3603" y="3069"/>
                  </a:lnTo>
                  <a:lnTo>
                    <a:pt x="3069" y="2302"/>
                  </a:lnTo>
                  <a:cubicBezTo>
                    <a:pt x="2903" y="2035"/>
                    <a:pt x="2736" y="1768"/>
                    <a:pt x="2602" y="1502"/>
                  </a:cubicBezTo>
                  <a:cubicBezTo>
                    <a:pt x="2436" y="1235"/>
                    <a:pt x="2202" y="1001"/>
                    <a:pt x="1969" y="834"/>
                  </a:cubicBezTo>
                  <a:cubicBezTo>
                    <a:pt x="1435" y="401"/>
                    <a:pt x="801" y="10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3" name="Google Shape;6353;p62"/>
            <p:cNvSpPr/>
            <p:nvPr/>
          </p:nvSpPr>
          <p:spPr>
            <a:xfrm>
              <a:off x="1726205" y="2695829"/>
              <a:ext cx="86796" cy="86796"/>
            </a:xfrm>
            <a:custGeom>
              <a:avLst/>
              <a:gdLst/>
              <a:ahLst/>
              <a:cxnLst/>
              <a:rect l="l" t="t" r="r" b="b"/>
              <a:pathLst>
                <a:path w="4771" h="4771" extrusionOk="0">
                  <a:moveTo>
                    <a:pt x="134" y="0"/>
                  </a:moveTo>
                  <a:lnTo>
                    <a:pt x="1" y="133"/>
                  </a:lnTo>
                  <a:cubicBezTo>
                    <a:pt x="267" y="634"/>
                    <a:pt x="601" y="1101"/>
                    <a:pt x="901" y="1534"/>
                  </a:cubicBezTo>
                  <a:lnTo>
                    <a:pt x="1368" y="2235"/>
                  </a:lnTo>
                  <a:lnTo>
                    <a:pt x="1869" y="2902"/>
                  </a:lnTo>
                  <a:cubicBezTo>
                    <a:pt x="2035" y="3136"/>
                    <a:pt x="2169" y="3369"/>
                    <a:pt x="2336" y="3603"/>
                  </a:cubicBezTo>
                  <a:cubicBezTo>
                    <a:pt x="2469" y="3836"/>
                    <a:pt x="2669" y="4036"/>
                    <a:pt x="2903" y="4203"/>
                  </a:cubicBezTo>
                  <a:cubicBezTo>
                    <a:pt x="3403" y="4537"/>
                    <a:pt x="4003" y="4737"/>
                    <a:pt x="4637" y="4770"/>
                  </a:cubicBezTo>
                  <a:lnTo>
                    <a:pt x="4771" y="4670"/>
                  </a:lnTo>
                  <a:cubicBezTo>
                    <a:pt x="4737" y="4036"/>
                    <a:pt x="4537" y="3402"/>
                    <a:pt x="4170" y="2902"/>
                  </a:cubicBezTo>
                  <a:cubicBezTo>
                    <a:pt x="4003" y="2669"/>
                    <a:pt x="3803" y="2468"/>
                    <a:pt x="3570" y="2335"/>
                  </a:cubicBezTo>
                  <a:cubicBezTo>
                    <a:pt x="3336" y="2168"/>
                    <a:pt x="3103" y="2035"/>
                    <a:pt x="2869" y="1868"/>
                  </a:cubicBezTo>
                  <a:lnTo>
                    <a:pt x="2202" y="1368"/>
                  </a:lnTo>
                  <a:lnTo>
                    <a:pt x="1535" y="901"/>
                  </a:lnTo>
                  <a:cubicBezTo>
                    <a:pt x="1068" y="600"/>
                    <a:pt x="601" y="267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4" name="Google Shape;6354;p62"/>
            <p:cNvSpPr/>
            <p:nvPr/>
          </p:nvSpPr>
          <p:spPr>
            <a:xfrm>
              <a:off x="1630331" y="2599936"/>
              <a:ext cx="34602" cy="34457"/>
            </a:xfrm>
            <a:custGeom>
              <a:avLst/>
              <a:gdLst/>
              <a:ahLst/>
              <a:cxnLst/>
              <a:rect l="l" t="t" r="r" b="b"/>
              <a:pathLst>
                <a:path w="1902" h="1894" extrusionOk="0">
                  <a:moveTo>
                    <a:pt x="134" y="1"/>
                  </a:moveTo>
                  <a:lnTo>
                    <a:pt x="0" y="134"/>
                  </a:lnTo>
                  <a:cubicBezTo>
                    <a:pt x="33" y="334"/>
                    <a:pt x="67" y="568"/>
                    <a:pt x="134" y="768"/>
                  </a:cubicBezTo>
                  <a:lnTo>
                    <a:pt x="234" y="1068"/>
                  </a:lnTo>
                  <a:lnTo>
                    <a:pt x="334" y="1368"/>
                  </a:lnTo>
                  <a:cubicBezTo>
                    <a:pt x="367" y="1468"/>
                    <a:pt x="400" y="1568"/>
                    <a:pt x="400" y="1668"/>
                  </a:cubicBezTo>
                  <a:cubicBezTo>
                    <a:pt x="434" y="1769"/>
                    <a:pt x="500" y="1835"/>
                    <a:pt x="601" y="1869"/>
                  </a:cubicBezTo>
                  <a:cubicBezTo>
                    <a:pt x="667" y="1885"/>
                    <a:pt x="734" y="1894"/>
                    <a:pt x="796" y="1894"/>
                  </a:cubicBezTo>
                  <a:cubicBezTo>
                    <a:pt x="859" y="1894"/>
                    <a:pt x="917" y="1885"/>
                    <a:pt x="967" y="1869"/>
                  </a:cubicBezTo>
                  <a:cubicBezTo>
                    <a:pt x="1168" y="1835"/>
                    <a:pt x="1368" y="1769"/>
                    <a:pt x="1568" y="1702"/>
                  </a:cubicBezTo>
                  <a:lnTo>
                    <a:pt x="1701" y="1568"/>
                  </a:lnTo>
                  <a:cubicBezTo>
                    <a:pt x="1768" y="1368"/>
                    <a:pt x="1835" y="1201"/>
                    <a:pt x="1868" y="1001"/>
                  </a:cubicBezTo>
                  <a:cubicBezTo>
                    <a:pt x="1901" y="868"/>
                    <a:pt x="1901" y="734"/>
                    <a:pt x="1868" y="601"/>
                  </a:cubicBezTo>
                  <a:cubicBezTo>
                    <a:pt x="1835" y="501"/>
                    <a:pt x="1768" y="434"/>
                    <a:pt x="1668" y="401"/>
                  </a:cubicBezTo>
                  <a:cubicBezTo>
                    <a:pt x="1568" y="401"/>
                    <a:pt x="1468" y="368"/>
                    <a:pt x="1368" y="334"/>
                  </a:cubicBezTo>
                  <a:lnTo>
                    <a:pt x="1068" y="234"/>
                  </a:lnTo>
                  <a:lnTo>
                    <a:pt x="767" y="134"/>
                  </a:lnTo>
                  <a:cubicBezTo>
                    <a:pt x="567" y="67"/>
                    <a:pt x="334" y="34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5" name="Google Shape;6355;p62"/>
            <p:cNvSpPr/>
            <p:nvPr/>
          </p:nvSpPr>
          <p:spPr>
            <a:xfrm>
              <a:off x="1566002" y="2535607"/>
              <a:ext cx="48556" cy="47955"/>
            </a:xfrm>
            <a:custGeom>
              <a:avLst/>
              <a:gdLst/>
              <a:ahLst/>
              <a:cxnLst/>
              <a:rect l="l" t="t" r="r" b="b"/>
              <a:pathLst>
                <a:path w="2669" h="2636" extrusionOk="0">
                  <a:moveTo>
                    <a:pt x="134" y="1"/>
                  </a:moveTo>
                  <a:lnTo>
                    <a:pt x="0" y="134"/>
                  </a:lnTo>
                  <a:cubicBezTo>
                    <a:pt x="100" y="434"/>
                    <a:pt x="234" y="701"/>
                    <a:pt x="367" y="1001"/>
                  </a:cubicBezTo>
                  <a:lnTo>
                    <a:pt x="567" y="1402"/>
                  </a:lnTo>
                  <a:lnTo>
                    <a:pt x="767" y="1802"/>
                  </a:lnTo>
                  <a:cubicBezTo>
                    <a:pt x="834" y="1935"/>
                    <a:pt x="901" y="2069"/>
                    <a:pt x="968" y="2202"/>
                  </a:cubicBezTo>
                  <a:cubicBezTo>
                    <a:pt x="1001" y="2336"/>
                    <a:pt x="1134" y="2469"/>
                    <a:pt x="1268" y="2503"/>
                  </a:cubicBezTo>
                  <a:cubicBezTo>
                    <a:pt x="1401" y="2603"/>
                    <a:pt x="1568" y="2636"/>
                    <a:pt x="1768" y="2636"/>
                  </a:cubicBezTo>
                  <a:cubicBezTo>
                    <a:pt x="1968" y="2636"/>
                    <a:pt x="2202" y="2636"/>
                    <a:pt x="2435" y="2569"/>
                  </a:cubicBezTo>
                  <a:lnTo>
                    <a:pt x="2569" y="2436"/>
                  </a:lnTo>
                  <a:cubicBezTo>
                    <a:pt x="2635" y="2202"/>
                    <a:pt x="2669" y="1969"/>
                    <a:pt x="2635" y="1735"/>
                  </a:cubicBezTo>
                  <a:cubicBezTo>
                    <a:pt x="2635" y="1569"/>
                    <a:pt x="2602" y="1402"/>
                    <a:pt x="2535" y="1268"/>
                  </a:cubicBezTo>
                  <a:cubicBezTo>
                    <a:pt x="2469" y="1102"/>
                    <a:pt x="2335" y="1001"/>
                    <a:pt x="2202" y="968"/>
                  </a:cubicBezTo>
                  <a:cubicBezTo>
                    <a:pt x="2068" y="901"/>
                    <a:pt x="1935" y="835"/>
                    <a:pt x="1802" y="768"/>
                  </a:cubicBezTo>
                  <a:lnTo>
                    <a:pt x="1401" y="568"/>
                  </a:lnTo>
                  <a:lnTo>
                    <a:pt x="1001" y="368"/>
                  </a:lnTo>
                  <a:cubicBezTo>
                    <a:pt x="701" y="234"/>
                    <a:pt x="434" y="101"/>
                    <a:pt x="1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6" name="Google Shape;6356;p62"/>
            <p:cNvSpPr/>
            <p:nvPr/>
          </p:nvSpPr>
          <p:spPr>
            <a:xfrm>
              <a:off x="1166076" y="2490399"/>
              <a:ext cx="91654" cy="34002"/>
            </a:xfrm>
            <a:custGeom>
              <a:avLst/>
              <a:gdLst/>
              <a:ahLst/>
              <a:cxnLst/>
              <a:rect l="l" t="t" r="r" b="b"/>
              <a:pathLst>
                <a:path w="5038" h="1869" extrusionOk="0">
                  <a:moveTo>
                    <a:pt x="1585" y="1"/>
                  </a:moveTo>
                  <a:cubicBezTo>
                    <a:pt x="1477" y="1"/>
                    <a:pt x="1369" y="17"/>
                    <a:pt x="1268" y="51"/>
                  </a:cubicBezTo>
                  <a:cubicBezTo>
                    <a:pt x="1068" y="84"/>
                    <a:pt x="835" y="184"/>
                    <a:pt x="635" y="284"/>
                  </a:cubicBezTo>
                  <a:cubicBezTo>
                    <a:pt x="401" y="451"/>
                    <a:pt x="201" y="618"/>
                    <a:pt x="1" y="851"/>
                  </a:cubicBezTo>
                  <a:lnTo>
                    <a:pt x="1" y="1018"/>
                  </a:lnTo>
                  <a:cubicBezTo>
                    <a:pt x="201" y="1218"/>
                    <a:pt x="401" y="1418"/>
                    <a:pt x="635" y="1552"/>
                  </a:cubicBezTo>
                  <a:cubicBezTo>
                    <a:pt x="835" y="1685"/>
                    <a:pt x="1035" y="1752"/>
                    <a:pt x="1268" y="1819"/>
                  </a:cubicBezTo>
                  <a:cubicBezTo>
                    <a:pt x="1369" y="1852"/>
                    <a:pt x="1477" y="1869"/>
                    <a:pt x="1585" y="1869"/>
                  </a:cubicBezTo>
                  <a:cubicBezTo>
                    <a:pt x="1694" y="1869"/>
                    <a:pt x="1802" y="1852"/>
                    <a:pt x="1902" y="1819"/>
                  </a:cubicBezTo>
                  <a:cubicBezTo>
                    <a:pt x="2102" y="1752"/>
                    <a:pt x="2303" y="1685"/>
                    <a:pt x="2536" y="1652"/>
                  </a:cubicBezTo>
                  <a:lnTo>
                    <a:pt x="3136" y="1552"/>
                  </a:lnTo>
                  <a:lnTo>
                    <a:pt x="3770" y="1385"/>
                  </a:lnTo>
                  <a:cubicBezTo>
                    <a:pt x="4204" y="1285"/>
                    <a:pt x="4604" y="1185"/>
                    <a:pt x="5038" y="1051"/>
                  </a:cubicBezTo>
                  <a:lnTo>
                    <a:pt x="5038" y="851"/>
                  </a:lnTo>
                  <a:cubicBezTo>
                    <a:pt x="4638" y="718"/>
                    <a:pt x="4204" y="584"/>
                    <a:pt x="3804" y="484"/>
                  </a:cubicBezTo>
                  <a:lnTo>
                    <a:pt x="3170" y="318"/>
                  </a:lnTo>
                  <a:lnTo>
                    <a:pt x="2536" y="217"/>
                  </a:lnTo>
                  <a:cubicBezTo>
                    <a:pt x="2336" y="184"/>
                    <a:pt x="2102" y="117"/>
                    <a:pt x="1902" y="51"/>
                  </a:cubicBezTo>
                  <a:cubicBezTo>
                    <a:pt x="1802" y="17"/>
                    <a:pt x="1694" y="1"/>
                    <a:pt x="15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7" name="Google Shape;6357;p62"/>
            <p:cNvSpPr/>
            <p:nvPr/>
          </p:nvSpPr>
          <p:spPr>
            <a:xfrm>
              <a:off x="1319621" y="2491018"/>
              <a:ext cx="60690" cy="33984"/>
            </a:xfrm>
            <a:custGeom>
              <a:avLst/>
              <a:gdLst/>
              <a:ahLst/>
              <a:cxnLst/>
              <a:rect l="l" t="t" r="r" b="b"/>
              <a:pathLst>
                <a:path w="3336" h="1868" extrusionOk="0">
                  <a:moveTo>
                    <a:pt x="1051" y="0"/>
                  </a:moveTo>
                  <a:cubicBezTo>
                    <a:pt x="976" y="0"/>
                    <a:pt x="901" y="17"/>
                    <a:pt x="834" y="50"/>
                  </a:cubicBezTo>
                  <a:cubicBezTo>
                    <a:pt x="701" y="83"/>
                    <a:pt x="534" y="183"/>
                    <a:pt x="434" y="317"/>
                  </a:cubicBezTo>
                  <a:cubicBezTo>
                    <a:pt x="267" y="450"/>
                    <a:pt x="134" y="650"/>
                    <a:pt x="0" y="851"/>
                  </a:cubicBezTo>
                  <a:lnTo>
                    <a:pt x="0" y="1017"/>
                  </a:lnTo>
                  <a:cubicBezTo>
                    <a:pt x="134" y="1218"/>
                    <a:pt x="267" y="1418"/>
                    <a:pt x="434" y="1551"/>
                  </a:cubicBezTo>
                  <a:cubicBezTo>
                    <a:pt x="534" y="1685"/>
                    <a:pt x="701" y="1751"/>
                    <a:pt x="834" y="1818"/>
                  </a:cubicBezTo>
                  <a:cubicBezTo>
                    <a:pt x="901" y="1851"/>
                    <a:pt x="976" y="1868"/>
                    <a:pt x="1051" y="1868"/>
                  </a:cubicBezTo>
                  <a:cubicBezTo>
                    <a:pt x="1126" y="1868"/>
                    <a:pt x="1201" y="1851"/>
                    <a:pt x="1268" y="1818"/>
                  </a:cubicBezTo>
                  <a:cubicBezTo>
                    <a:pt x="1401" y="1751"/>
                    <a:pt x="1535" y="1718"/>
                    <a:pt x="1668" y="1651"/>
                  </a:cubicBezTo>
                  <a:lnTo>
                    <a:pt x="2102" y="1551"/>
                  </a:lnTo>
                  <a:lnTo>
                    <a:pt x="2502" y="1418"/>
                  </a:lnTo>
                  <a:cubicBezTo>
                    <a:pt x="2802" y="1284"/>
                    <a:pt x="3069" y="1184"/>
                    <a:pt x="3336" y="1051"/>
                  </a:cubicBezTo>
                  <a:lnTo>
                    <a:pt x="3336" y="851"/>
                  </a:lnTo>
                  <a:cubicBezTo>
                    <a:pt x="3069" y="717"/>
                    <a:pt x="2802" y="617"/>
                    <a:pt x="2502" y="484"/>
                  </a:cubicBezTo>
                  <a:lnTo>
                    <a:pt x="2102" y="350"/>
                  </a:lnTo>
                  <a:lnTo>
                    <a:pt x="1668" y="217"/>
                  </a:lnTo>
                  <a:cubicBezTo>
                    <a:pt x="1535" y="183"/>
                    <a:pt x="1401" y="117"/>
                    <a:pt x="1268" y="50"/>
                  </a:cubicBezTo>
                  <a:cubicBezTo>
                    <a:pt x="1201" y="17"/>
                    <a:pt x="1126" y="0"/>
                    <a:pt x="105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8" name="Google Shape;6358;p62"/>
            <p:cNvSpPr/>
            <p:nvPr/>
          </p:nvSpPr>
          <p:spPr>
            <a:xfrm>
              <a:off x="1431887" y="2492073"/>
              <a:ext cx="57670" cy="33547"/>
            </a:xfrm>
            <a:custGeom>
              <a:avLst/>
              <a:gdLst/>
              <a:ahLst/>
              <a:cxnLst/>
              <a:rect l="l" t="t" r="r" b="b"/>
              <a:pathLst>
                <a:path w="3170" h="1844" extrusionOk="0">
                  <a:moveTo>
                    <a:pt x="1018" y="0"/>
                  </a:moveTo>
                  <a:cubicBezTo>
                    <a:pt x="951" y="0"/>
                    <a:pt x="884" y="9"/>
                    <a:pt x="834" y="25"/>
                  </a:cubicBezTo>
                  <a:cubicBezTo>
                    <a:pt x="667" y="92"/>
                    <a:pt x="534" y="192"/>
                    <a:pt x="401" y="292"/>
                  </a:cubicBezTo>
                  <a:cubicBezTo>
                    <a:pt x="234" y="459"/>
                    <a:pt x="100" y="626"/>
                    <a:pt x="0" y="859"/>
                  </a:cubicBezTo>
                  <a:lnTo>
                    <a:pt x="0" y="993"/>
                  </a:lnTo>
                  <a:cubicBezTo>
                    <a:pt x="100" y="1193"/>
                    <a:pt x="234" y="1360"/>
                    <a:pt x="401" y="1526"/>
                  </a:cubicBezTo>
                  <a:cubicBezTo>
                    <a:pt x="501" y="1660"/>
                    <a:pt x="634" y="1727"/>
                    <a:pt x="801" y="1793"/>
                  </a:cubicBezTo>
                  <a:cubicBezTo>
                    <a:pt x="851" y="1827"/>
                    <a:pt x="918" y="1843"/>
                    <a:pt x="989" y="1843"/>
                  </a:cubicBezTo>
                  <a:cubicBezTo>
                    <a:pt x="1059" y="1843"/>
                    <a:pt x="1134" y="1827"/>
                    <a:pt x="1201" y="1793"/>
                  </a:cubicBezTo>
                  <a:cubicBezTo>
                    <a:pt x="1301" y="1727"/>
                    <a:pt x="1435" y="1660"/>
                    <a:pt x="1568" y="1627"/>
                  </a:cubicBezTo>
                  <a:lnTo>
                    <a:pt x="1968" y="1526"/>
                  </a:lnTo>
                  <a:lnTo>
                    <a:pt x="2369" y="1360"/>
                  </a:lnTo>
                  <a:cubicBezTo>
                    <a:pt x="2636" y="1260"/>
                    <a:pt x="2902" y="1160"/>
                    <a:pt x="3136" y="1026"/>
                  </a:cubicBezTo>
                  <a:lnTo>
                    <a:pt x="3169" y="826"/>
                  </a:lnTo>
                  <a:cubicBezTo>
                    <a:pt x="2902" y="693"/>
                    <a:pt x="2669" y="592"/>
                    <a:pt x="2402" y="492"/>
                  </a:cubicBezTo>
                  <a:lnTo>
                    <a:pt x="2002" y="326"/>
                  </a:lnTo>
                  <a:lnTo>
                    <a:pt x="1601" y="226"/>
                  </a:lnTo>
                  <a:cubicBezTo>
                    <a:pt x="1468" y="159"/>
                    <a:pt x="1335" y="92"/>
                    <a:pt x="1201" y="25"/>
                  </a:cubicBezTo>
                  <a:cubicBezTo>
                    <a:pt x="1151" y="9"/>
                    <a:pt x="1084" y="0"/>
                    <a:pt x="10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9" name="Google Shape;6359;p62"/>
            <p:cNvSpPr/>
            <p:nvPr/>
          </p:nvSpPr>
          <p:spPr>
            <a:xfrm>
              <a:off x="1786277" y="2490399"/>
              <a:ext cx="138991" cy="34147"/>
            </a:xfrm>
            <a:custGeom>
              <a:avLst/>
              <a:gdLst/>
              <a:ahLst/>
              <a:cxnLst/>
              <a:rect l="l" t="t" r="r" b="b"/>
              <a:pathLst>
                <a:path w="7640" h="1877" extrusionOk="0">
                  <a:moveTo>
                    <a:pt x="5255" y="1"/>
                  </a:moveTo>
                  <a:cubicBezTo>
                    <a:pt x="5096" y="1"/>
                    <a:pt x="4938" y="17"/>
                    <a:pt x="4771" y="51"/>
                  </a:cubicBezTo>
                  <a:cubicBezTo>
                    <a:pt x="4437" y="117"/>
                    <a:pt x="4137" y="184"/>
                    <a:pt x="3804" y="217"/>
                  </a:cubicBezTo>
                  <a:lnTo>
                    <a:pt x="2870" y="351"/>
                  </a:lnTo>
                  <a:lnTo>
                    <a:pt x="1902" y="484"/>
                  </a:lnTo>
                  <a:cubicBezTo>
                    <a:pt x="1268" y="584"/>
                    <a:pt x="635" y="718"/>
                    <a:pt x="1" y="851"/>
                  </a:cubicBezTo>
                  <a:lnTo>
                    <a:pt x="1" y="1051"/>
                  </a:lnTo>
                  <a:cubicBezTo>
                    <a:pt x="668" y="1185"/>
                    <a:pt x="1268" y="1285"/>
                    <a:pt x="1902" y="1418"/>
                  </a:cubicBezTo>
                  <a:lnTo>
                    <a:pt x="2870" y="1552"/>
                  </a:lnTo>
                  <a:lnTo>
                    <a:pt x="3804" y="1685"/>
                  </a:lnTo>
                  <a:cubicBezTo>
                    <a:pt x="4137" y="1719"/>
                    <a:pt x="4437" y="1785"/>
                    <a:pt x="4771" y="1852"/>
                  </a:cubicBezTo>
                  <a:cubicBezTo>
                    <a:pt x="4938" y="1869"/>
                    <a:pt x="5096" y="1877"/>
                    <a:pt x="5255" y="1877"/>
                  </a:cubicBezTo>
                  <a:cubicBezTo>
                    <a:pt x="5413" y="1877"/>
                    <a:pt x="5572" y="1869"/>
                    <a:pt x="5738" y="1852"/>
                  </a:cubicBezTo>
                  <a:cubicBezTo>
                    <a:pt x="6405" y="1719"/>
                    <a:pt x="7073" y="1452"/>
                    <a:pt x="7640" y="1018"/>
                  </a:cubicBezTo>
                  <a:lnTo>
                    <a:pt x="7640" y="851"/>
                  </a:lnTo>
                  <a:cubicBezTo>
                    <a:pt x="7073" y="418"/>
                    <a:pt x="6405" y="151"/>
                    <a:pt x="5738" y="51"/>
                  </a:cubicBezTo>
                  <a:cubicBezTo>
                    <a:pt x="5572" y="17"/>
                    <a:pt x="5413" y="1"/>
                    <a:pt x="5255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0" name="Google Shape;6360;p62"/>
            <p:cNvSpPr/>
            <p:nvPr/>
          </p:nvSpPr>
          <p:spPr>
            <a:xfrm>
              <a:off x="1579355" y="2490399"/>
              <a:ext cx="104389" cy="34147"/>
            </a:xfrm>
            <a:custGeom>
              <a:avLst/>
              <a:gdLst/>
              <a:ahLst/>
              <a:cxnLst/>
              <a:rect l="l" t="t" r="r" b="b"/>
              <a:pathLst>
                <a:path w="5738" h="1877" extrusionOk="0">
                  <a:moveTo>
                    <a:pt x="3936" y="1"/>
                  </a:moveTo>
                  <a:cubicBezTo>
                    <a:pt x="3811" y="1"/>
                    <a:pt x="3686" y="17"/>
                    <a:pt x="3569" y="51"/>
                  </a:cubicBezTo>
                  <a:cubicBezTo>
                    <a:pt x="3336" y="117"/>
                    <a:pt x="3102" y="184"/>
                    <a:pt x="2869" y="217"/>
                  </a:cubicBezTo>
                  <a:lnTo>
                    <a:pt x="2135" y="351"/>
                  </a:lnTo>
                  <a:lnTo>
                    <a:pt x="1434" y="484"/>
                  </a:lnTo>
                  <a:cubicBezTo>
                    <a:pt x="967" y="584"/>
                    <a:pt x="467" y="718"/>
                    <a:pt x="0" y="851"/>
                  </a:cubicBezTo>
                  <a:lnTo>
                    <a:pt x="0" y="1051"/>
                  </a:lnTo>
                  <a:cubicBezTo>
                    <a:pt x="467" y="1185"/>
                    <a:pt x="967" y="1285"/>
                    <a:pt x="1434" y="1418"/>
                  </a:cubicBezTo>
                  <a:lnTo>
                    <a:pt x="2135" y="1552"/>
                  </a:lnTo>
                  <a:lnTo>
                    <a:pt x="2869" y="1685"/>
                  </a:lnTo>
                  <a:cubicBezTo>
                    <a:pt x="3102" y="1719"/>
                    <a:pt x="3336" y="1785"/>
                    <a:pt x="3569" y="1852"/>
                  </a:cubicBezTo>
                  <a:cubicBezTo>
                    <a:pt x="3686" y="1869"/>
                    <a:pt x="3811" y="1877"/>
                    <a:pt x="3936" y="1877"/>
                  </a:cubicBezTo>
                  <a:cubicBezTo>
                    <a:pt x="4061" y="1877"/>
                    <a:pt x="4186" y="1869"/>
                    <a:pt x="4303" y="1852"/>
                  </a:cubicBezTo>
                  <a:cubicBezTo>
                    <a:pt x="4837" y="1719"/>
                    <a:pt x="5337" y="1452"/>
                    <a:pt x="5738" y="1018"/>
                  </a:cubicBezTo>
                  <a:lnTo>
                    <a:pt x="5738" y="851"/>
                  </a:lnTo>
                  <a:cubicBezTo>
                    <a:pt x="5337" y="451"/>
                    <a:pt x="4837" y="151"/>
                    <a:pt x="4303" y="51"/>
                  </a:cubicBezTo>
                  <a:cubicBezTo>
                    <a:pt x="4186" y="17"/>
                    <a:pt x="4061" y="1"/>
                    <a:pt x="3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1" name="Google Shape;6361;p62"/>
            <p:cNvSpPr/>
            <p:nvPr/>
          </p:nvSpPr>
          <p:spPr>
            <a:xfrm>
              <a:off x="1256511" y="2684895"/>
              <a:ext cx="104989" cy="105007"/>
            </a:xfrm>
            <a:custGeom>
              <a:avLst/>
              <a:gdLst/>
              <a:ahLst/>
              <a:cxnLst/>
              <a:rect l="l" t="t" r="r" b="b"/>
              <a:pathLst>
                <a:path w="5771" h="5772" extrusionOk="0">
                  <a:moveTo>
                    <a:pt x="5671" y="1"/>
                  </a:moveTo>
                  <a:cubicBezTo>
                    <a:pt x="5070" y="368"/>
                    <a:pt x="4537" y="768"/>
                    <a:pt x="4003" y="1168"/>
                  </a:cubicBezTo>
                  <a:lnTo>
                    <a:pt x="3169" y="1769"/>
                  </a:lnTo>
                  <a:lnTo>
                    <a:pt x="2368" y="2369"/>
                  </a:lnTo>
                  <a:cubicBezTo>
                    <a:pt x="2102" y="2602"/>
                    <a:pt x="1835" y="2769"/>
                    <a:pt x="1535" y="2969"/>
                  </a:cubicBezTo>
                  <a:cubicBezTo>
                    <a:pt x="1268" y="3170"/>
                    <a:pt x="1034" y="3403"/>
                    <a:pt x="834" y="3670"/>
                  </a:cubicBezTo>
                  <a:cubicBezTo>
                    <a:pt x="400" y="4270"/>
                    <a:pt x="100" y="4937"/>
                    <a:pt x="0" y="5638"/>
                  </a:cubicBezTo>
                  <a:lnTo>
                    <a:pt x="134" y="5771"/>
                  </a:lnTo>
                  <a:cubicBezTo>
                    <a:pt x="834" y="5671"/>
                    <a:pt x="1535" y="5371"/>
                    <a:pt x="2102" y="4937"/>
                  </a:cubicBezTo>
                  <a:cubicBezTo>
                    <a:pt x="2368" y="4737"/>
                    <a:pt x="2602" y="4504"/>
                    <a:pt x="2802" y="4237"/>
                  </a:cubicBezTo>
                  <a:cubicBezTo>
                    <a:pt x="3002" y="3937"/>
                    <a:pt x="3202" y="3670"/>
                    <a:pt x="3403" y="3403"/>
                  </a:cubicBezTo>
                  <a:lnTo>
                    <a:pt x="4036" y="2602"/>
                  </a:lnTo>
                  <a:lnTo>
                    <a:pt x="4637" y="1802"/>
                  </a:lnTo>
                  <a:cubicBezTo>
                    <a:pt x="5004" y="1235"/>
                    <a:pt x="5404" y="701"/>
                    <a:pt x="5771" y="134"/>
                  </a:cubicBezTo>
                  <a:lnTo>
                    <a:pt x="56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2" name="Google Shape;6362;p62"/>
            <p:cNvSpPr/>
            <p:nvPr/>
          </p:nvSpPr>
          <p:spPr>
            <a:xfrm>
              <a:off x="1442802" y="2542284"/>
              <a:ext cx="61927" cy="61109"/>
            </a:xfrm>
            <a:custGeom>
              <a:avLst/>
              <a:gdLst/>
              <a:ahLst/>
              <a:cxnLst/>
              <a:rect l="l" t="t" r="r" b="b"/>
              <a:pathLst>
                <a:path w="3404" h="3359" extrusionOk="0">
                  <a:moveTo>
                    <a:pt x="3270" y="1"/>
                  </a:moveTo>
                  <a:cubicBezTo>
                    <a:pt x="2903" y="167"/>
                    <a:pt x="2536" y="368"/>
                    <a:pt x="2202" y="534"/>
                  </a:cubicBezTo>
                  <a:lnTo>
                    <a:pt x="1702" y="835"/>
                  </a:lnTo>
                  <a:lnTo>
                    <a:pt x="1202" y="1168"/>
                  </a:lnTo>
                  <a:cubicBezTo>
                    <a:pt x="1035" y="1268"/>
                    <a:pt x="868" y="1368"/>
                    <a:pt x="701" y="1435"/>
                  </a:cubicBezTo>
                  <a:cubicBezTo>
                    <a:pt x="501" y="1535"/>
                    <a:pt x="368" y="1669"/>
                    <a:pt x="268" y="1835"/>
                  </a:cubicBezTo>
                  <a:cubicBezTo>
                    <a:pt x="168" y="2035"/>
                    <a:pt x="101" y="2236"/>
                    <a:pt x="67" y="2436"/>
                  </a:cubicBezTo>
                  <a:cubicBezTo>
                    <a:pt x="1" y="2669"/>
                    <a:pt x="1" y="2936"/>
                    <a:pt x="34" y="3203"/>
                  </a:cubicBezTo>
                  <a:lnTo>
                    <a:pt x="168" y="3336"/>
                  </a:lnTo>
                  <a:cubicBezTo>
                    <a:pt x="264" y="3350"/>
                    <a:pt x="367" y="3358"/>
                    <a:pt x="472" y="3358"/>
                  </a:cubicBezTo>
                  <a:cubicBezTo>
                    <a:pt x="622" y="3358"/>
                    <a:pt x="778" y="3342"/>
                    <a:pt x="935" y="3303"/>
                  </a:cubicBezTo>
                  <a:cubicBezTo>
                    <a:pt x="1135" y="3270"/>
                    <a:pt x="1335" y="3203"/>
                    <a:pt x="1535" y="3103"/>
                  </a:cubicBezTo>
                  <a:cubicBezTo>
                    <a:pt x="1702" y="3003"/>
                    <a:pt x="1869" y="2869"/>
                    <a:pt x="1935" y="2669"/>
                  </a:cubicBezTo>
                  <a:cubicBezTo>
                    <a:pt x="2036" y="2502"/>
                    <a:pt x="2136" y="2336"/>
                    <a:pt x="2236" y="2169"/>
                  </a:cubicBezTo>
                  <a:lnTo>
                    <a:pt x="2536" y="1669"/>
                  </a:lnTo>
                  <a:lnTo>
                    <a:pt x="2836" y="1168"/>
                  </a:lnTo>
                  <a:cubicBezTo>
                    <a:pt x="3036" y="835"/>
                    <a:pt x="3236" y="468"/>
                    <a:pt x="3403" y="101"/>
                  </a:cubicBezTo>
                  <a:lnTo>
                    <a:pt x="3270" y="1"/>
                  </a:ln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3" name="Google Shape;6363;p62"/>
            <p:cNvSpPr/>
            <p:nvPr/>
          </p:nvSpPr>
          <p:spPr>
            <a:xfrm>
              <a:off x="1710432" y="2232793"/>
              <a:ext cx="102569" cy="102569"/>
            </a:xfrm>
            <a:custGeom>
              <a:avLst/>
              <a:gdLst/>
              <a:ahLst/>
              <a:cxnLst/>
              <a:rect l="l" t="t" r="r" b="b"/>
              <a:pathLst>
                <a:path w="5638" h="5638" extrusionOk="0">
                  <a:moveTo>
                    <a:pt x="5504" y="1"/>
                  </a:moveTo>
                  <a:cubicBezTo>
                    <a:pt x="4804" y="101"/>
                    <a:pt x="4137" y="367"/>
                    <a:pt x="3569" y="801"/>
                  </a:cubicBezTo>
                  <a:cubicBezTo>
                    <a:pt x="3303" y="1001"/>
                    <a:pt x="3069" y="1235"/>
                    <a:pt x="2869" y="1502"/>
                  </a:cubicBezTo>
                  <a:cubicBezTo>
                    <a:pt x="2669" y="1768"/>
                    <a:pt x="2502" y="2035"/>
                    <a:pt x="2302" y="2302"/>
                  </a:cubicBezTo>
                  <a:lnTo>
                    <a:pt x="1701" y="3069"/>
                  </a:lnTo>
                  <a:lnTo>
                    <a:pt x="1101" y="3870"/>
                  </a:lnTo>
                  <a:cubicBezTo>
                    <a:pt x="734" y="4404"/>
                    <a:pt x="367" y="4937"/>
                    <a:pt x="0" y="5504"/>
                  </a:cubicBezTo>
                  <a:lnTo>
                    <a:pt x="100" y="5638"/>
                  </a:lnTo>
                  <a:cubicBezTo>
                    <a:pt x="667" y="5271"/>
                    <a:pt x="1201" y="4904"/>
                    <a:pt x="1735" y="4504"/>
                  </a:cubicBezTo>
                  <a:lnTo>
                    <a:pt x="2535" y="3937"/>
                  </a:lnTo>
                  <a:lnTo>
                    <a:pt x="3303" y="3336"/>
                  </a:lnTo>
                  <a:cubicBezTo>
                    <a:pt x="3569" y="3103"/>
                    <a:pt x="3836" y="2936"/>
                    <a:pt x="4137" y="2736"/>
                  </a:cubicBezTo>
                  <a:cubicBezTo>
                    <a:pt x="4403" y="2569"/>
                    <a:pt x="4637" y="2336"/>
                    <a:pt x="4804" y="2069"/>
                  </a:cubicBezTo>
                  <a:cubicBezTo>
                    <a:pt x="5237" y="1502"/>
                    <a:pt x="5538" y="834"/>
                    <a:pt x="5638" y="134"/>
                  </a:cubicBezTo>
                  <a:lnTo>
                    <a:pt x="55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4" name="Google Shape;6364;p62"/>
            <p:cNvSpPr/>
            <p:nvPr/>
          </p:nvSpPr>
          <p:spPr>
            <a:xfrm>
              <a:off x="1566002" y="2428799"/>
              <a:ext cx="51594" cy="50393"/>
            </a:xfrm>
            <a:custGeom>
              <a:avLst/>
              <a:gdLst/>
              <a:ahLst/>
              <a:cxnLst/>
              <a:rect l="l" t="t" r="r" b="b"/>
              <a:pathLst>
                <a:path w="2836" h="2770" extrusionOk="0">
                  <a:moveTo>
                    <a:pt x="1902" y="1"/>
                  </a:moveTo>
                  <a:cubicBezTo>
                    <a:pt x="1735" y="34"/>
                    <a:pt x="1568" y="68"/>
                    <a:pt x="1401" y="134"/>
                  </a:cubicBezTo>
                  <a:cubicBezTo>
                    <a:pt x="1234" y="201"/>
                    <a:pt x="1134" y="334"/>
                    <a:pt x="1068" y="468"/>
                  </a:cubicBezTo>
                  <a:cubicBezTo>
                    <a:pt x="1001" y="635"/>
                    <a:pt x="934" y="768"/>
                    <a:pt x="868" y="935"/>
                  </a:cubicBezTo>
                  <a:lnTo>
                    <a:pt x="634" y="1335"/>
                  </a:lnTo>
                  <a:lnTo>
                    <a:pt x="401" y="1769"/>
                  </a:lnTo>
                  <a:cubicBezTo>
                    <a:pt x="267" y="2036"/>
                    <a:pt x="100" y="2336"/>
                    <a:pt x="0" y="2669"/>
                  </a:cubicBezTo>
                  <a:lnTo>
                    <a:pt x="134" y="2770"/>
                  </a:lnTo>
                  <a:cubicBezTo>
                    <a:pt x="467" y="2669"/>
                    <a:pt x="767" y="2536"/>
                    <a:pt x="1034" y="2403"/>
                  </a:cubicBezTo>
                  <a:lnTo>
                    <a:pt x="1468" y="2169"/>
                  </a:lnTo>
                  <a:lnTo>
                    <a:pt x="1868" y="1936"/>
                  </a:lnTo>
                  <a:cubicBezTo>
                    <a:pt x="2035" y="1836"/>
                    <a:pt x="2168" y="1769"/>
                    <a:pt x="2335" y="1735"/>
                  </a:cubicBezTo>
                  <a:cubicBezTo>
                    <a:pt x="2469" y="1669"/>
                    <a:pt x="2602" y="1535"/>
                    <a:pt x="2669" y="1402"/>
                  </a:cubicBezTo>
                  <a:cubicBezTo>
                    <a:pt x="2736" y="1235"/>
                    <a:pt x="2769" y="1068"/>
                    <a:pt x="2802" y="902"/>
                  </a:cubicBezTo>
                  <a:cubicBezTo>
                    <a:pt x="2836" y="668"/>
                    <a:pt x="2802" y="435"/>
                    <a:pt x="2736" y="201"/>
                  </a:cubicBezTo>
                  <a:lnTo>
                    <a:pt x="2602" y="68"/>
                  </a:lnTo>
                  <a:cubicBezTo>
                    <a:pt x="2369" y="1"/>
                    <a:pt x="2135" y="1"/>
                    <a:pt x="1902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5" name="Google Shape;6365;p62"/>
            <p:cNvSpPr/>
            <p:nvPr/>
          </p:nvSpPr>
          <p:spPr>
            <a:xfrm>
              <a:off x="2251732" y="1263206"/>
              <a:ext cx="30363" cy="18520"/>
            </a:xfrm>
            <a:custGeom>
              <a:avLst/>
              <a:gdLst/>
              <a:ahLst/>
              <a:cxnLst/>
              <a:rect l="l" t="t" r="r" b="b"/>
              <a:pathLst>
                <a:path w="1669" h="1018" extrusionOk="0">
                  <a:moveTo>
                    <a:pt x="505" y="0"/>
                  </a:moveTo>
                  <a:cubicBezTo>
                    <a:pt x="468" y="0"/>
                    <a:pt x="434" y="8"/>
                    <a:pt x="401" y="25"/>
                  </a:cubicBezTo>
                  <a:cubicBezTo>
                    <a:pt x="334" y="58"/>
                    <a:pt x="268" y="125"/>
                    <a:pt x="201" y="192"/>
                  </a:cubicBezTo>
                  <a:cubicBezTo>
                    <a:pt x="101" y="259"/>
                    <a:pt x="34" y="359"/>
                    <a:pt x="1" y="459"/>
                  </a:cubicBezTo>
                  <a:lnTo>
                    <a:pt x="1" y="559"/>
                  </a:lnTo>
                  <a:cubicBezTo>
                    <a:pt x="34" y="659"/>
                    <a:pt x="101" y="759"/>
                    <a:pt x="201" y="859"/>
                  </a:cubicBezTo>
                  <a:cubicBezTo>
                    <a:pt x="268" y="926"/>
                    <a:pt x="334" y="959"/>
                    <a:pt x="401" y="992"/>
                  </a:cubicBezTo>
                  <a:cubicBezTo>
                    <a:pt x="434" y="1009"/>
                    <a:pt x="476" y="1017"/>
                    <a:pt x="518" y="1017"/>
                  </a:cubicBezTo>
                  <a:cubicBezTo>
                    <a:pt x="560" y="1017"/>
                    <a:pt x="601" y="1009"/>
                    <a:pt x="635" y="992"/>
                  </a:cubicBezTo>
                  <a:cubicBezTo>
                    <a:pt x="701" y="959"/>
                    <a:pt x="768" y="926"/>
                    <a:pt x="835" y="892"/>
                  </a:cubicBezTo>
                  <a:lnTo>
                    <a:pt x="1035" y="859"/>
                  </a:lnTo>
                  <a:lnTo>
                    <a:pt x="1268" y="759"/>
                  </a:lnTo>
                  <a:cubicBezTo>
                    <a:pt x="1402" y="692"/>
                    <a:pt x="1535" y="659"/>
                    <a:pt x="1669" y="559"/>
                  </a:cubicBezTo>
                  <a:lnTo>
                    <a:pt x="1669" y="459"/>
                  </a:lnTo>
                  <a:cubicBezTo>
                    <a:pt x="1535" y="392"/>
                    <a:pt x="1402" y="325"/>
                    <a:pt x="1268" y="259"/>
                  </a:cubicBezTo>
                  <a:lnTo>
                    <a:pt x="1035" y="192"/>
                  </a:lnTo>
                  <a:lnTo>
                    <a:pt x="835" y="125"/>
                  </a:lnTo>
                  <a:cubicBezTo>
                    <a:pt x="768" y="92"/>
                    <a:pt x="701" y="58"/>
                    <a:pt x="635" y="25"/>
                  </a:cubicBezTo>
                  <a:cubicBezTo>
                    <a:pt x="585" y="8"/>
                    <a:pt x="543" y="0"/>
                    <a:pt x="505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6" name="Google Shape;6366;p62"/>
            <p:cNvSpPr/>
            <p:nvPr/>
          </p:nvSpPr>
          <p:spPr>
            <a:xfrm>
              <a:off x="1646104" y="1413549"/>
              <a:ext cx="24287" cy="20448"/>
            </a:xfrm>
            <a:custGeom>
              <a:avLst/>
              <a:gdLst/>
              <a:ahLst/>
              <a:cxnLst/>
              <a:rect l="l" t="t" r="r" b="b"/>
              <a:pathLst>
                <a:path w="1335" h="1124" extrusionOk="0">
                  <a:moveTo>
                    <a:pt x="768" y="0"/>
                  </a:moveTo>
                  <a:cubicBezTo>
                    <a:pt x="267" y="0"/>
                    <a:pt x="0" y="601"/>
                    <a:pt x="367" y="968"/>
                  </a:cubicBezTo>
                  <a:cubicBezTo>
                    <a:pt x="485" y="1075"/>
                    <a:pt x="627" y="1123"/>
                    <a:pt x="766" y="1123"/>
                  </a:cubicBezTo>
                  <a:cubicBezTo>
                    <a:pt x="1058" y="1123"/>
                    <a:pt x="1335" y="907"/>
                    <a:pt x="1335" y="567"/>
                  </a:cubicBezTo>
                  <a:cubicBezTo>
                    <a:pt x="1335" y="234"/>
                    <a:pt x="106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7" name="Google Shape;6367;p62"/>
            <p:cNvSpPr/>
            <p:nvPr/>
          </p:nvSpPr>
          <p:spPr>
            <a:xfrm>
              <a:off x="1310507" y="2079867"/>
              <a:ext cx="24305" cy="20448"/>
            </a:xfrm>
            <a:custGeom>
              <a:avLst/>
              <a:gdLst/>
              <a:ahLst/>
              <a:cxnLst/>
              <a:rect l="l" t="t" r="r" b="b"/>
              <a:pathLst>
                <a:path w="1336" h="1124" extrusionOk="0">
                  <a:moveTo>
                    <a:pt x="768" y="0"/>
                  </a:moveTo>
                  <a:cubicBezTo>
                    <a:pt x="268" y="0"/>
                    <a:pt x="1" y="601"/>
                    <a:pt x="368" y="968"/>
                  </a:cubicBezTo>
                  <a:cubicBezTo>
                    <a:pt x="486" y="1075"/>
                    <a:pt x="628" y="1124"/>
                    <a:pt x="766" y="1124"/>
                  </a:cubicBezTo>
                  <a:cubicBezTo>
                    <a:pt x="1059" y="1124"/>
                    <a:pt x="1335" y="907"/>
                    <a:pt x="1335" y="568"/>
                  </a:cubicBezTo>
                  <a:cubicBezTo>
                    <a:pt x="1335" y="267"/>
                    <a:pt x="106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8" name="Google Shape;6368;p62"/>
            <p:cNvSpPr/>
            <p:nvPr/>
          </p:nvSpPr>
          <p:spPr>
            <a:xfrm>
              <a:off x="1041258" y="2649674"/>
              <a:ext cx="23505" cy="20139"/>
            </a:xfrm>
            <a:custGeom>
              <a:avLst/>
              <a:gdLst/>
              <a:ahLst/>
              <a:cxnLst/>
              <a:rect l="l" t="t" r="r" b="b"/>
              <a:pathLst>
                <a:path w="1292" h="1107" extrusionOk="0">
                  <a:moveTo>
                    <a:pt x="718" y="1"/>
                  </a:moveTo>
                  <a:cubicBezTo>
                    <a:pt x="243" y="1"/>
                    <a:pt x="0" y="579"/>
                    <a:pt x="357" y="936"/>
                  </a:cubicBezTo>
                  <a:cubicBezTo>
                    <a:pt x="465" y="1054"/>
                    <a:pt x="600" y="1107"/>
                    <a:pt x="734" y="1107"/>
                  </a:cubicBezTo>
                  <a:cubicBezTo>
                    <a:pt x="1015" y="1107"/>
                    <a:pt x="1291" y="875"/>
                    <a:pt x="1291" y="536"/>
                  </a:cubicBezTo>
                  <a:cubicBezTo>
                    <a:pt x="1291" y="235"/>
                    <a:pt x="1058" y="2"/>
                    <a:pt x="758" y="2"/>
                  </a:cubicBezTo>
                  <a:cubicBezTo>
                    <a:pt x="744" y="1"/>
                    <a:pt x="731" y="1"/>
                    <a:pt x="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9" name="Google Shape;6369;p62"/>
            <p:cNvSpPr/>
            <p:nvPr/>
          </p:nvSpPr>
          <p:spPr>
            <a:xfrm>
              <a:off x="2108521" y="2624205"/>
              <a:ext cx="29763" cy="25269"/>
            </a:xfrm>
            <a:custGeom>
              <a:avLst/>
              <a:gdLst/>
              <a:ahLst/>
              <a:cxnLst/>
              <a:rect l="l" t="t" r="r" b="b"/>
              <a:pathLst>
                <a:path w="1636" h="1389" extrusionOk="0">
                  <a:moveTo>
                    <a:pt x="935" y="1"/>
                  </a:moveTo>
                  <a:cubicBezTo>
                    <a:pt x="301" y="1"/>
                    <a:pt x="1" y="735"/>
                    <a:pt x="434" y="1168"/>
                  </a:cubicBezTo>
                  <a:cubicBezTo>
                    <a:pt x="576" y="1321"/>
                    <a:pt x="754" y="1388"/>
                    <a:pt x="929" y="1388"/>
                  </a:cubicBezTo>
                  <a:cubicBezTo>
                    <a:pt x="1288" y="1388"/>
                    <a:pt x="1635" y="1105"/>
                    <a:pt x="1635" y="701"/>
                  </a:cubicBezTo>
                  <a:cubicBezTo>
                    <a:pt x="1635" y="301"/>
                    <a:pt x="1335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0" name="Google Shape;6370;p62"/>
            <p:cNvSpPr/>
            <p:nvPr/>
          </p:nvSpPr>
          <p:spPr>
            <a:xfrm>
              <a:off x="2251732" y="1263206"/>
              <a:ext cx="30363" cy="18520"/>
            </a:xfrm>
            <a:custGeom>
              <a:avLst/>
              <a:gdLst/>
              <a:ahLst/>
              <a:cxnLst/>
              <a:rect l="l" t="t" r="r" b="b"/>
              <a:pathLst>
                <a:path w="1669" h="1018" extrusionOk="0">
                  <a:moveTo>
                    <a:pt x="505" y="0"/>
                  </a:moveTo>
                  <a:cubicBezTo>
                    <a:pt x="468" y="0"/>
                    <a:pt x="434" y="8"/>
                    <a:pt x="401" y="25"/>
                  </a:cubicBezTo>
                  <a:cubicBezTo>
                    <a:pt x="334" y="58"/>
                    <a:pt x="268" y="125"/>
                    <a:pt x="201" y="192"/>
                  </a:cubicBezTo>
                  <a:cubicBezTo>
                    <a:pt x="101" y="259"/>
                    <a:pt x="34" y="359"/>
                    <a:pt x="1" y="459"/>
                  </a:cubicBezTo>
                  <a:lnTo>
                    <a:pt x="1" y="559"/>
                  </a:lnTo>
                  <a:cubicBezTo>
                    <a:pt x="34" y="659"/>
                    <a:pt x="101" y="759"/>
                    <a:pt x="201" y="859"/>
                  </a:cubicBezTo>
                  <a:cubicBezTo>
                    <a:pt x="268" y="926"/>
                    <a:pt x="334" y="959"/>
                    <a:pt x="401" y="992"/>
                  </a:cubicBezTo>
                  <a:cubicBezTo>
                    <a:pt x="434" y="1009"/>
                    <a:pt x="476" y="1017"/>
                    <a:pt x="518" y="1017"/>
                  </a:cubicBezTo>
                  <a:cubicBezTo>
                    <a:pt x="560" y="1017"/>
                    <a:pt x="601" y="1009"/>
                    <a:pt x="635" y="992"/>
                  </a:cubicBezTo>
                  <a:cubicBezTo>
                    <a:pt x="701" y="959"/>
                    <a:pt x="768" y="926"/>
                    <a:pt x="835" y="892"/>
                  </a:cubicBezTo>
                  <a:lnTo>
                    <a:pt x="1035" y="859"/>
                  </a:lnTo>
                  <a:lnTo>
                    <a:pt x="1268" y="759"/>
                  </a:lnTo>
                  <a:cubicBezTo>
                    <a:pt x="1402" y="692"/>
                    <a:pt x="1535" y="659"/>
                    <a:pt x="1669" y="559"/>
                  </a:cubicBezTo>
                  <a:lnTo>
                    <a:pt x="1669" y="459"/>
                  </a:lnTo>
                  <a:cubicBezTo>
                    <a:pt x="1535" y="392"/>
                    <a:pt x="1402" y="325"/>
                    <a:pt x="1268" y="259"/>
                  </a:cubicBezTo>
                  <a:lnTo>
                    <a:pt x="1035" y="192"/>
                  </a:lnTo>
                  <a:lnTo>
                    <a:pt x="835" y="125"/>
                  </a:lnTo>
                  <a:cubicBezTo>
                    <a:pt x="768" y="92"/>
                    <a:pt x="701" y="58"/>
                    <a:pt x="635" y="25"/>
                  </a:cubicBezTo>
                  <a:cubicBezTo>
                    <a:pt x="585" y="8"/>
                    <a:pt x="543" y="0"/>
                    <a:pt x="5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71" name="Google Shape;6371;p62"/>
          <p:cNvSpPr txBox="1">
            <a:spLocks noGrp="1"/>
          </p:cNvSpPr>
          <p:nvPr>
            <p:ph type="ctrTitle"/>
          </p:nvPr>
        </p:nvSpPr>
        <p:spPr>
          <a:xfrm>
            <a:off x="757274" y="2447986"/>
            <a:ext cx="3531128" cy="10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7945" marR="58420"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EF5A9-8B5C-4C00-9A05-E9056FC381B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005388" y="541338"/>
            <a:ext cx="4138612" cy="973137"/>
          </a:xfrm>
        </p:spPr>
        <p:txBody>
          <a:bodyPr/>
          <a:lstStyle/>
          <a:p>
            <a:pPr marL="0" marR="61595" indent="0" algn="ctr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None/>
            </a:pPr>
            <a:r>
              <a:rPr lang="vi-VN" sz="2400" dirty="0" smtClean="0"/>
              <a:t>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1595" indent="0" algn="ctr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None/>
            </a:pP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dung).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372" name="Google Shape;6372;p62"/>
          <p:cNvGrpSpPr/>
          <p:nvPr/>
        </p:nvGrpSpPr>
        <p:grpSpPr>
          <a:xfrm>
            <a:off x="1885303" y="759926"/>
            <a:ext cx="512216" cy="488725"/>
            <a:chOff x="1169653" y="125998"/>
            <a:chExt cx="342002" cy="326317"/>
          </a:xfrm>
        </p:grpSpPr>
        <p:sp>
          <p:nvSpPr>
            <p:cNvPr id="6373" name="Google Shape;6373;p62"/>
            <p:cNvSpPr/>
            <p:nvPr/>
          </p:nvSpPr>
          <p:spPr>
            <a:xfrm>
              <a:off x="1466917" y="183995"/>
              <a:ext cx="44738" cy="33870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34" y="1"/>
                  </a:moveTo>
                  <a:cubicBezTo>
                    <a:pt x="0" y="1"/>
                    <a:pt x="0" y="935"/>
                    <a:pt x="634" y="935"/>
                  </a:cubicBezTo>
                  <a:cubicBezTo>
                    <a:pt x="1234" y="935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4" name="Google Shape;6374;p62"/>
            <p:cNvSpPr/>
            <p:nvPr/>
          </p:nvSpPr>
          <p:spPr>
            <a:xfrm>
              <a:off x="1169653" y="402723"/>
              <a:ext cx="66509" cy="49592"/>
            </a:xfrm>
            <a:custGeom>
              <a:avLst/>
              <a:gdLst/>
              <a:ahLst/>
              <a:cxnLst/>
              <a:rect l="l" t="t" r="r" b="b"/>
              <a:pathLst>
                <a:path w="1836" h="1369" extrusionOk="0">
                  <a:moveTo>
                    <a:pt x="934" y="1"/>
                  </a:moveTo>
                  <a:cubicBezTo>
                    <a:pt x="0" y="1"/>
                    <a:pt x="0" y="1368"/>
                    <a:pt x="934" y="1368"/>
                  </a:cubicBezTo>
                  <a:cubicBezTo>
                    <a:pt x="1835" y="1368"/>
                    <a:pt x="1835" y="1"/>
                    <a:pt x="9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5" name="Google Shape;6375;p62"/>
            <p:cNvSpPr/>
            <p:nvPr/>
          </p:nvSpPr>
          <p:spPr>
            <a:xfrm>
              <a:off x="1294123" y="125998"/>
              <a:ext cx="71327" cy="65785"/>
            </a:xfrm>
            <a:custGeom>
              <a:avLst/>
              <a:gdLst/>
              <a:ahLst/>
              <a:cxnLst/>
              <a:rect l="l" t="t" r="r" b="b"/>
              <a:pathLst>
                <a:path w="1969" h="1816" extrusionOk="0">
                  <a:moveTo>
                    <a:pt x="1501" y="1"/>
                  </a:moveTo>
                  <a:cubicBezTo>
                    <a:pt x="1268" y="1"/>
                    <a:pt x="1168" y="334"/>
                    <a:pt x="1134" y="501"/>
                  </a:cubicBezTo>
                  <a:cubicBezTo>
                    <a:pt x="1101" y="635"/>
                    <a:pt x="1101" y="768"/>
                    <a:pt x="1134" y="868"/>
                  </a:cubicBezTo>
                  <a:cubicBezTo>
                    <a:pt x="1034" y="735"/>
                    <a:pt x="968" y="601"/>
                    <a:pt x="867" y="468"/>
                  </a:cubicBezTo>
                  <a:cubicBezTo>
                    <a:pt x="767" y="327"/>
                    <a:pt x="594" y="199"/>
                    <a:pt x="436" y="199"/>
                  </a:cubicBezTo>
                  <a:cubicBezTo>
                    <a:pt x="331" y="199"/>
                    <a:pt x="233" y="255"/>
                    <a:pt x="167" y="401"/>
                  </a:cubicBezTo>
                  <a:cubicBezTo>
                    <a:pt x="0" y="768"/>
                    <a:pt x="400" y="1035"/>
                    <a:pt x="601" y="1235"/>
                  </a:cubicBezTo>
                  <a:cubicBezTo>
                    <a:pt x="834" y="1502"/>
                    <a:pt x="1101" y="1669"/>
                    <a:pt x="1435" y="1802"/>
                  </a:cubicBezTo>
                  <a:cubicBezTo>
                    <a:pt x="1443" y="1811"/>
                    <a:pt x="1455" y="1815"/>
                    <a:pt x="1467" y="1815"/>
                  </a:cubicBezTo>
                  <a:cubicBezTo>
                    <a:pt x="1499" y="1815"/>
                    <a:pt x="1535" y="1784"/>
                    <a:pt x="1535" y="1735"/>
                  </a:cubicBezTo>
                  <a:cubicBezTo>
                    <a:pt x="1568" y="1735"/>
                    <a:pt x="1601" y="1702"/>
                    <a:pt x="1635" y="1669"/>
                  </a:cubicBezTo>
                  <a:cubicBezTo>
                    <a:pt x="1735" y="1468"/>
                    <a:pt x="1801" y="1235"/>
                    <a:pt x="1801" y="1001"/>
                  </a:cubicBezTo>
                  <a:cubicBezTo>
                    <a:pt x="1835" y="701"/>
                    <a:pt x="1968" y="1"/>
                    <a:pt x="15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76" name="Google Shape;6376;p62"/>
          <p:cNvGrpSpPr/>
          <p:nvPr/>
        </p:nvGrpSpPr>
        <p:grpSpPr>
          <a:xfrm rot="1304078">
            <a:off x="4078883" y="2560147"/>
            <a:ext cx="512206" cy="488715"/>
            <a:chOff x="1169653" y="125998"/>
            <a:chExt cx="342002" cy="326317"/>
          </a:xfrm>
        </p:grpSpPr>
        <p:sp>
          <p:nvSpPr>
            <p:cNvPr id="6377" name="Google Shape;6377;p62"/>
            <p:cNvSpPr/>
            <p:nvPr/>
          </p:nvSpPr>
          <p:spPr>
            <a:xfrm>
              <a:off x="1466917" y="183995"/>
              <a:ext cx="44738" cy="33870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34" y="1"/>
                  </a:moveTo>
                  <a:cubicBezTo>
                    <a:pt x="0" y="1"/>
                    <a:pt x="0" y="935"/>
                    <a:pt x="634" y="935"/>
                  </a:cubicBezTo>
                  <a:cubicBezTo>
                    <a:pt x="1234" y="935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8" name="Google Shape;6378;p62"/>
            <p:cNvSpPr/>
            <p:nvPr/>
          </p:nvSpPr>
          <p:spPr>
            <a:xfrm>
              <a:off x="1169653" y="402723"/>
              <a:ext cx="66509" cy="49592"/>
            </a:xfrm>
            <a:custGeom>
              <a:avLst/>
              <a:gdLst/>
              <a:ahLst/>
              <a:cxnLst/>
              <a:rect l="l" t="t" r="r" b="b"/>
              <a:pathLst>
                <a:path w="1836" h="1369" extrusionOk="0">
                  <a:moveTo>
                    <a:pt x="934" y="1"/>
                  </a:moveTo>
                  <a:cubicBezTo>
                    <a:pt x="0" y="1"/>
                    <a:pt x="0" y="1368"/>
                    <a:pt x="934" y="1368"/>
                  </a:cubicBezTo>
                  <a:cubicBezTo>
                    <a:pt x="1835" y="1368"/>
                    <a:pt x="1835" y="1"/>
                    <a:pt x="9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9" name="Google Shape;6379;p62"/>
            <p:cNvSpPr/>
            <p:nvPr/>
          </p:nvSpPr>
          <p:spPr>
            <a:xfrm>
              <a:off x="1294123" y="125998"/>
              <a:ext cx="71327" cy="65785"/>
            </a:xfrm>
            <a:custGeom>
              <a:avLst/>
              <a:gdLst/>
              <a:ahLst/>
              <a:cxnLst/>
              <a:rect l="l" t="t" r="r" b="b"/>
              <a:pathLst>
                <a:path w="1969" h="1816" extrusionOk="0">
                  <a:moveTo>
                    <a:pt x="1501" y="1"/>
                  </a:moveTo>
                  <a:cubicBezTo>
                    <a:pt x="1268" y="1"/>
                    <a:pt x="1168" y="334"/>
                    <a:pt x="1134" y="501"/>
                  </a:cubicBezTo>
                  <a:cubicBezTo>
                    <a:pt x="1101" y="635"/>
                    <a:pt x="1101" y="768"/>
                    <a:pt x="1134" y="868"/>
                  </a:cubicBezTo>
                  <a:cubicBezTo>
                    <a:pt x="1034" y="735"/>
                    <a:pt x="968" y="601"/>
                    <a:pt x="867" y="468"/>
                  </a:cubicBezTo>
                  <a:cubicBezTo>
                    <a:pt x="767" y="327"/>
                    <a:pt x="594" y="199"/>
                    <a:pt x="436" y="199"/>
                  </a:cubicBezTo>
                  <a:cubicBezTo>
                    <a:pt x="331" y="199"/>
                    <a:pt x="233" y="255"/>
                    <a:pt x="167" y="401"/>
                  </a:cubicBezTo>
                  <a:cubicBezTo>
                    <a:pt x="0" y="768"/>
                    <a:pt x="400" y="1035"/>
                    <a:pt x="601" y="1235"/>
                  </a:cubicBezTo>
                  <a:cubicBezTo>
                    <a:pt x="834" y="1502"/>
                    <a:pt x="1101" y="1669"/>
                    <a:pt x="1435" y="1802"/>
                  </a:cubicBezTo>
                  <a:cubicBezTo>
                    <a:pt x="1443" y="1811"/>
                    <a:pt x="1455" y="1815"/>
                    <a:pt x="1467" y="1815"/>
                  </a:cubicBezTo>
                  <a:cubicBezTo>
                    <a:pt x="1499" y="1815"/>
                    <a:pt x="1535" y="1784"/>
                    <a:pt x="1535" y="1735"/>
                  </a:cubicBezTo>
                  <a:cubicBezTo>
                    <a:pt x="1568" y="1735"/>
                    <a:pt x="1601" y="1702"/>
                    <a:pt x="1635" y="1669"/>
                  </a:cubicBezTo>
                  <a:cubicBezTo>
                    <a:pt x="1735" y="1468"/>
                    <a:pt x="1801" y="1235"/>
                    <a:pt x="1801" y="1001"/>
                  </a:cubicBezTo>
                  <a:cubicBezTo>
                    <a:pt x="1835" y="701"/>
                    <a:pt x="1968" y="1"/>
                    <a:pt x="15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80" name="Google Shape;6380;p62"/>
          <p:cNvGrpSpPr/>
          <p:nvPr/>
        </p:nvGrpSpPr>
        <p:grpSpPr>
          <a:xfrm rot="-1366267">
            <a:off x="1385569" y="2526489"/>
            <a:ext cx="512228" cy="488736"/>
            <a:chOff x="1169653" y="125998"/>
            <a:chExt cx="342002" cy="326317"/>
          </a:xfrm>
        </p:grpSpPr>
        <p:sp>
          <p:nvSpPr>
            <p:cNvPr id="6381" name="Google Shape;6381;p62"/>
            <p:cNvSpPr/>
            <p:nvPr/>
          </p:nvSpPr>
          <p:spPr>
            <a:xfrm>
              <a:off x="1466917" y="183995"/>
              <a:ext cx="44738" cy="33870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34" y="1"/>
                  </a:moveTo>
                  <a:cubicBezTo>
                    <a:pt x="0" y="1"/>
                    <a:pt x="0" y="935"/>
                    <a:pt x="634" y="935"/>
                  </a:cubicBezTo>
                  <a:cubicBezTo>
                    <a:pt x="1234" y="935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2" name="Google Shape;6382;p62"/>
            <p:cNvSpPr/>
            <p:nvPr/>
          </p:nvSpPr>
          <p:spPr>
            <a:xfrm>
              <a:off x="1169653" y="402723"/>
              <a:ext cx="66509" cy="49592"/>
            </a:xfrm>
            <a:custGeom>
              <a:avLst/>
              <a:gdLst/>
              <a:ahLst/>
              <a:cxnLst/>
              <a:rect l="l" t="t" r="r" b="b"/>
              <a:pathLst>
                <a:path w="1836" h="1369" extrusionOk="0">
                  <a:moveTo>
                    <a:pt x="934" y="1"/>
                  </a:moveTo>
                  <a:cubicBezTo>
                    <a:pt x="0" y="1"/>
                    <a:pt x="0" y="1368"/>
                    <a:pt x="934" y="1368"/>
                  </a:cubicBezTo>
                  <a:cubicBezTo>
                    <a:pt x="1835" y="1368"/>
                    <a:pt x="1835" y="1"/>
                    <a:pt x="934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3" name="Google Shape;6383;p62"/>
            <p:cNvSpPr/>
            <p:nvPr/>
          </p:nvSpPr>
          <p:spPr>
            <a:xfrm>
              <a:off x="1294123" y="125998"/>
              <a:ext cx="71327" cy="65785"/>
            </a:xfrm>
            <a:custGeom>
              <a:avLst/>
              <a:gdLst/>
              <a:ahLst/>
              <a:cxnLst/>
              <a:rect l="l" t="t" r="r" b="b"/>
              <a:pathLst>
                <a:path w="1969" h="1816" extrusionOk="0">
                  <a:moveTo>
                    <a:pt x="1501" y="1"/>
                  </a:moveTo>
                  <a:cubicBezTo>
                    <a:pt x="1268" y="1"/>
                    <a:pt x="1168" y="334"/>
                    <a:pt x="1134" y="501"/>
                  </a:cubicBezTo>
                  <a:cubicBezTo>
                    <a:pt x="1101" y="635"/>
                    <a:pt x="1101" y="768"/>
                    <a:pt x="1134" y="868"/>
                  </a:cubicBezTo>
                  <a:cubicBezTo>
                    <a:pt x="1034" y="735"/>
                    <a:pt x="968" y="601"/>
                    <a:pt x="867" y="468"/>
                  </a:cubicBezTo>
                  <a:cubicBezTo>
                    <a:pt x="767" y="327"/>
                    <a:pt x="594" y="199"/>
                    <a:pt x="436" y="199"/>
                  </a:cubicBezTo>
                  <a:cubicBezTo>
                    <a:pt x="331" y="199"/>
                    <a:pt x="233" y="255"/>
                    <a:pt x="167" y="401"/>
                  </a:cubicBezTo>
                  <a:cubicBezTo>
                    <a:pt x="0" y="768"/>
                    <a:pt x="400" y="1035"/>
                    <a:pt x="601" y="1235"/>
                  </a:cubicBezTo>
                  <a:cubicBezTo>
                    <a:pt x="834" y="1502"/>
                    <a:pt x="1101" y="1669"/>
                    <a:pt x="1435" y="1802"/>
                  </a:cubicBezTo>
                  <a:cubicBezTo>
                    <a:pt x="1443" y="1811"/>
                    <a:pt x="1455" y="1815"/>
                    <a:pt x="1467" y="1815"/>
                  </a:cubicBezTo>
                  <a:cubicBezTo>
                    <a:pt x="1499" y="1815"/>
                    <a:pt x="1535" y="1784"/>
                    <a:pt x="1535" y="1735"/>
                  </a:cubicBezTo>
                  <a:cubicBezTo>
                    <a:pt x="1568" y="1735"/>
                    <a:pt x="1601" y="1702"/>
                    <a:pt x="1635" y="1669"/>
                  </a:cubicBezTo>
                  <a:cubicBezTo>
                    <a:pt x="1735" y="1468"/>
                    <a:pt x="1801" y="1235"/>
                    <a:pt x="1801" y="1001"/>
                  </a:cubicBezTo>
                  <a:cubicBezTo>
                    <a:pt x="1835" y="701"/>
                    <a:pt x="1968" y="1"/>
                    <a:pt x="1501" y="1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84" name="Google Shape;6384;p62"/>
          <p:cNvSpPr/>
          <p:nvPr/>
        </p:nvSpPr>
        <p:spPr>
          <a:xfrm rot="1857172">
            <a:off x="2775357" y="952391"/>
            <a:ext cx="284287" cy="262198"/>
          </a:xfrm>
          <a:custGeom>
            <a:avLst/>
            <a:gdLst/>
            <a:ahLst/>
            <a:cxnLst/>
            <a:rect l="l" t="t" r="r" b="b"/>
            <a:pathLst>
              <a:path w="1969" h="1816" extrusionOk="0">
                <a:moveTo>
                  <a:pt x="1501" y="1"/>
                </a:moveTo>
                <a:cubicBezTo>
                  <a:pt x="1268" y="1"/>
                  <a:pt x="1168" y="334"/>
                  <a:pt x="1134" y="501"/>
                </a:cubicBezTo>
                <a:cubicBezTo>
                  <a:pt x="1101" y="635"/>
                  <a:pt x="1101" y="768"/>
                  <a:pt x="1134" y="868"/>
                </a:cubicBezTo>
                <a:cubicBezTo>
                  <a:pt x="1034" y="735"/>
                  <a:pt x="968" y="601"/>
                  <a:pt x="867" y="468"/>
                </a:cubicBezTo>
                <a:cubicBezTo>
                  <a:pt x="767" y="327"/>
                  <a:pt x="594" y="199"/>
                  <a:pt x="436" y="199"/>
                </a:cubicBezTo>
                <a:cubicBezTo>
                  <a:pt x="331" y="199"/>
                  <a:pt x="233" y="255"/>
                  <a:pt x="167" y="401"/>
                </a:cubicBezTo>
                <a:cubicBezTo>
                  <a:pt x="0" y="768"/>
                  <a:pt x="400" y="1035"/>
                  <a:pt x="601" y="1235"/>
                </a:cubicBezTo>
                <a:cubicBezTo>
                  <a:pt x="834" y="1502"/>
                  <a:pt x="1101" y="1669"/>
                  <a:pt x="1435" y="1802"/>
                </a:cubicBezTo>
                <a:cubicBezTo>
                  <a:pt x="1443" y="1811"/>
                  <a:pt x="1455" y="1815"/>
                  <a:pt x="1467" y="1815"/>
                </a:cubicBezTo>
                <a:cubicBezTo>
                  <a:pt x="1499" y="1815"/>
                  <a:pt x="1535" y="1784"/>
                  <a:pt x="1535" y="1735"/>
                </a:cubicBezTo>
                <a:cubicBezTo>
                  <a:pt x="1568" y="1735"/>
                  <a:pt x="1601" y="1702"/>
                  <a:pt x="1635" y="1669"/>
                </a:cubicBezTo>
                <a:cubicBezTo>
                  <a:pt x="1735" y="1468"/>
                  <a:pt x="1801" y="1235"/>
                  <a:pt x="1801" y="1001"/>
                </a:cubicBezTo>
                <a:cubicBezTo>
                  <a:pt x="1835" y="701"/>
                  <a:pt x="1968" y="1"/>
                  <a:pt x="1501" y="1"/>
                </a:cubicBezTo>
                <a:close/>
              </a:path>
            </a:pathLst>
          </a:custGeom>
          <a:solidFill>
            <a:srgbClr val="FF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97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7" grpId="0" animBg="1"/>
      <p:bldP spid="6371" grpId="0"/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2" name="Google Shape;5982;p57"/>
          <p:cNvSpPr txBox="1">
            <a:spLocks noGrp="1"/>
          </p:cNvSpPr>
          <p:nvPr>
            <p:ph type="title"/>
          </p:nvPr>
        </p:nvSpPr>
        <p:spPr>
          <a:xfrm>
            <a:off x="448392" y="2080916"/>
            <a:ext cx="4079864" cy="13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err="1" smtClean="0">
                <a:solidFill>
                  <a:srgbClr val="FFC000"/>
                </a:solidFill>
              </a:rPr>
              <a:t>Nhiệm</a:t>
            </a:r>
            <a:r>
              <a:rPr lang="en-US" sz="6600" dirty="0" smtClean="0">
                <a:solidFill>
                  <a:srgbClr val="FFC000"/>
                </a:solidFill>
              </a:rPr>
              <a:t> </a:t>
            </a:r>
            <a:r>
              <a:rPr lang="en-US" sz="6600" dirty="0" err="1" smtClean="0">
                <a:solidFill>
                  <a:srgbClr val="FFC000"/>
                </a:solidFill>
              </a:rPr>
              <a:t>vụ</a:t>
            </a:r>
            <a:r>
              <a:rPr lang="en-US" sz="6600" dirty="0" smtClean="0">
                <a:solidFill>
                  <a:srgbClr val="FFC000"/>
                </a:solidFill>
              </a:rPr>
              <a:t> </a:t>
            </a:r>
            <a:r>
              <a:rPr lang="en-US" sz="6600" dirty="0" err="1" smtClean="0">
                <a:solidFill>
                  <a:srgbClr val="FFC000"/>
                </a:solidFill>
              </a:rPr>
              <a:t>về</a:t>
            </a:r>
            <a:r>
              <a:rPr lang="en-US" sz="6600" dirty="0" smtClean="0">
                <a:solidFill>
                  <a:srgbClr val="FFC000"/>
                </a:solidFill>
              </a:rPr>
              <a:t> </a:t>
            </a:r>
            <a:r>
              <a:rPr lang="en-US" sz="6600" dirty="0" err="1" smtClean="0">
                <a:solidFill>
                  <a:srgbClr val="FFC000"/>
                </a:solidFill>
              </a:rPr>
              <a:t>nhà</a:t>
            </a:r>
            <a:endParaRPr sz="6600" dirty="0">
              <a:solidFill>
                <a:srgbClr val="FFC000"/>
              </a:solidFill>
            </a:endParaRPr>
          </a:p>
        </p:txBody>
      </p:sp>
      <p:pic>
        <p:nvPicPr>
          <p:cNvPr id="4" name="Google Shape;636;p42">
            <a:extLst>
              <a:ext uri="{FF2B5EF4-FFF2-40B4-BE49-F238E27FC236}">
                <a16:creationId xmlns:a16="http://schemas.microsoft.com/office/drawing/2014/main" id="{7CA14C72-BF86-44CB-8224-F0F8E60421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9591" y="925033"/>
            <a:ext cx="3615069" cy="4145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94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8" name="Google Shape;5628;p47"/>
          <p:cNvSpPr/>
          <p:nvPr/>
        </p:nvSpPr>
        <p:spPr>
          <a:xfrm>
            <a:off x="3614400" y="1885750"/>
            <a:ext cx="1915200" cy="1915200"/>
          </a:xfrm>
          <a:prstGeom prst="ellipse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29" name="Google Shape;5629;p47"/>
          <p:cNvSpPr/>
          <p:nvPr/>
        </p:nvSpPr>
        <p:spPr>
          <a:xfrm rot="-1870">
            <a:off x="3361666" y="1629408"/>
            <a:ext cx="1102800" cy="1099800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0" name="Google Shape;5630;p47"/>
          <p:cNvSpPr/>
          <p:nvPr/>
        </p:nvSpPr>
        <p:spPr>
          <a:xfrm rot="-1870">
            <a:off x="4679534" y="2801215"/>
            <a:ext cx="1102800" cy="1099800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1" name="Google Shape;5631;p47"/>
          <p:cNvSpPr/>
          <p:nvPr/>
        </p:nvSpPr>
        <p:spPr>
          <a:xfrm rot="-1870">
            <a:off x="4679534" y="1629408"/>
            <a:ext cx="1102800" cy="1099800"/>
          </a:xfrm>
          <a:prstGeom prst="hear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" name="Google Shape;5632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34" name="Google Shape;5634;p47"/>
          <p:cNvCxnSpPr/>
          <p:nvPr/>
        </p:nvCxnSpPr>
        <p:spPr>
          <a:xfrm rot="10800000" flipH="1">
            <a:off x="5731525" y="2020250"/>
            <a:ext cx="552300" cy="6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635" name="Google Shape;5635;p47"/>
          <p:cNvCxnSpPr/>
          <p:nvPr/>
        </p:nvCxnSpPr>
        <p:spPr>
          <a:xfrm rot="10800000" flipH="1">
            <a:off x="5266800" y="3527450"/>
            <a:ext cx="1017300" cy="168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638" name="Google Shape;5638;p47"/>
          <p:cNvSpPr txBox="1"/>
          <p:nvPr/>
        </p:nvSpPr>
        <p:spPr>
          <a:xfrm>
            <a:off x="6467375" y="1717825"/>
            <a:ext cx="2389242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sz="4000" b="1" dirty="0">
              <a:solidFill>
                <a:schemeClr val="accent1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5639" name="Google Shape;5639;p47"/>
          <p:cNvSpPr txBox="1"/>
          <p:nvPr/>
        </p:nvSpPr>
        <p:spPr>
          <a:xfrm>
            <a:off x="287383" y="1717825"/>
            <a:ext cx="2389242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000" b="1" dirty="0">
              <a:solidFill>
                <a:schemeClr val="accent1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5640" name="Google Shape;5640;p47"/>
          <p:cNvSpPr txBox="1"/>
          <p:nvPr/>
        </p:nvSpPr>
        <p:spPr>
          <a:xfrm>
            <a:off x="104503" y="3248028"/>
            <a:ext cx="2572122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Chế Lan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000" b="1" dirty="0">
              <a:solidFill>
                <a:schemeClr val="accent1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5642" name="Google Shape;5642;p47"/>
          <p:cNvSpPr txBox="1"/>
          <p:nvPr/>
        </p:nvSpPr>
        <p:spPr>
          <a:xfrm>
            <a:off x="6467375" y="3248025"/>
            <a:ext cx="2572122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lvl="0"/>
            <a:endParaRPr sz="4000" b="1" dirty="0">
              <a:solidFill>
                <a:schemeClr val="accent1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5647" name="Google Shape;5647;p47"/>
          <p:cNvSpPr/>
          <p:nvPr/>
        </p:nvSpPr>
        <p:spPr>
          <a:xfrm rot="-1870">
            <a:off x="3361666" y="2801215"/>
            <a:ext cx="1102800" cy="1099800"/>
          </a:xfrm>
          <a:prstGeom prst="hear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48" name="Google Shape;5648;p47"/>
          <p:cNvCxnSpPr/>
          <p:nvPr/>
        </p:nvCxnSpPr>
        <p:spPr>
          <a:xfrm rot="10800000">
            <a:off x="2862950" y="2020200"/>
            <a:ext cx="521700" cy="12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649" name="Google Shape;5649;p47"/>
          <p:cNvCxnSpPr/>
          <p:nvPr/>
        </p:nvCxnSpPr>
        <p:spPr>
          <a:xfrm rot="10800000">
            <a:off x="2862838" y="3527450"/>
            <a:ext cx="1017300" cy="168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5650" name="Google Shape;5650;p47"/>
          <p:cNvGrpSpPr/>
          <p:nvPr/>
        </p:nvGrpSpPr>
        <p:grpSpPr>
          <a:xfrm>
            <a:off x="5025213" y="1968978"/>
            <a:ext cx="411442" cy="434285"/>
            <a:chOff x="3620576" y="2745525"/>
            <a:chExt cx="336889" cy="355592"/>
          </a:xfrm>
        </p:grpSpPr>
        <p:sp>
          <p:nvSpPr>
            <p:cNvPr id="5651" name="Google Shape;5651;p47"/>
            <p:cNvSpPr/>
            <p:nvPr/>
          </p:nvSpPr>
          <p:spPr>
            <a:xfrm>
              <a:off x="3620576" y="2745525"/>
              <a:ext cx="336889" cy="355592"/>
            </a:xfrm>
            <a:custGeom>
              <a:avLst/>
              <a:gdLst/>
              <a:ahLst/>
              <a:cxnLst/>
              <a:rect l="l" t="t" r="r" b="b"/>
              <a:pathLst>
                <a:path w="10609" h="11198" extrusionOk="0">
                  <a:moveTo>
                    <a:pt x="9856" y="0"/>
                  </a:moveTo>
                  <a:cubicBezTo>
                    <a:pt x="9825" y="0"/>
                    <a:pt x="9794" y="2"/>
                    <a:pt x="9763" y="5"/>
                  </a:cubicBezTo>
                  <a:lnTo>
                    <a:pt x="3310" y="1148"/>
                  </a:lnTo>
                  <a:cubicBezTo>
                    <a:pt x="2965" y="1208"/>
                    <a:pt x="2691" y="1505"/>
                    <a:pt x="2691" y="1863"/>
                  </a:cubicBezTo>
                  <a:lnTo>
                    <a:pt x="2691" y="7161"/>
                  </a:lnTo>
                  <a:cubicBezTo>
                    <a:pt x="2512" y="7101"/>
                    <a:pt x="2324" y="7075"/>
                    <a:pt x="2134" y="7075"/>
                  </a:cubicBezTo>
                  <a:cubicBezTo>
                    <a:pt x="2098" y="7075"/>
                    <a:pt x="2061" y="7076"/>
                    <a:pt x="2024" y="7078"/>
                  </a:cubicBezTo>
                  <a:cubicBezTo>
                    <a:pt x="1489" y="7089"/>
                    <a:pt x="1000" y="7304"/>
                    <a:pt x="608" y="7685"/>
                  </a:cubicBezTo>
                  <a:cubicBezTo>
                    <a:pt x="238" y="8078"/>
                    <a:pt x="12" y="8566"/>
                    <a:pt x="12" y="9102"/>
                  </a:cubicBezTo>
                  <a:cubicBezTo>
                    <a:pt x="0" y="9661"/>
                    <a:pt x="227" y="10185"/>
                    <a:pt x="608" y="10590"/>
                  </a:cubicBezTo>
                  <a:cubicBezTo>
                    <a:pt x="1000" y="10971"/>
                    <a:pt x="1524" y="11197"/>
                    <a:pt x="2072" y="11197"/>
                  </a:cubicBezTo>
                  <a:lnTo>
                    <a:pt x="2096" y="11197"/>
                  </a:lnTo>
                  <a:cubicBezTo>
                    <a:pt x="3215" y="11185"/>
                    <a:pt x="4120" y="10245"/>
                    <a:pt x="4120" y="9114"/>
                  </a:cubicBezTo>
                  <a:lnTo>
                    <a:pt x="4120" y="4934"/>
                  </a:lnTo>
                  <a:cubicBezTo>
                    <a:pt x="4120" y="4827"/>
                    <a:pt x="4037" y="4744"/>
                    <a:pt x="3929" y="4744"/>
                  </a:cubicBezTo>
                  <a:cubicBezTo>
                    <a:pt x="3822" y="4744"/>
                    <a:pt x="3739" y="4827"/>
                    <a:pt x="3739" y="4934"/>
                  </a:cubicBezTo>
                  <a:lnTo>
                    <a:pt x="3739" y="9114"/>
                  </a:lnTo>
                  <a:cubicBezTo>
                    <a:pt x="3739" y="10042"/>
                    <a:pt x="3013" y="10780"/>
                    <a:pt x="2096" y="10792"/>
                  </a:cubicBezTo>
                  <a:lnTo>
                    <a:pt x="2072" y="10792"/>
                  </a:lnTo>
                  <a:cubicBezTo>
                    <a:pt x="1620" y="10792"/>
                    <a:pt x="1203" y="10614"/>
                    <a:pt x="893" y="10304"/>
                  </a:cubicBezTo>
                  <a:cubicBezTo>
                    <a:pt x="572" y="9983"/>
                    <a:pt x="405" y="9566"/>
                    <a:pt x="405" y="9102"/>
                  </a:cubicBezTo>
                  <a:cubicBezTo>
                    <a:pt x="417" y="8221"/>
                    <a:pt x="1143" y="7494"/>
                    <a:pt x="2024" y="7482"/>
                  </a:cubicBezTo>
                  <a:cubicBezTo>
                    <a:pt x="2298" y="7482"/>
                    <a:pt x="2560" y="7518"/>
                    <a:pt x="2798" y="7637"/>
                  </a:cubicBezTo>
                  <a:cubicBezTo>
                    <a:pt x="2826" y="7654"/>
                    <a:pt x="2856" y="7663"/>
                    <a:pt x="2886" y="7663"/>
                  </a:cubicBezTo>
                  <a:cubicBezTo>
                    <a:pt x="2922" y="7663"/>
                    <a:pt x="2957" y="7651"/>
                    <a:pt x="2989" y="7625"/>
                  </a:cubicBezTo>
                  <a:cubicBezTo>
                    <a:pt x="3048" y="7601"/>
                    <a:pt x="3084" y="7518"/>
                    <a:pt x="3084" y="7459"/>
                  </a:cubicBezTo>
                  <a:lnTo>
                    <a:pt x="3084" y="1863"/>
                  </a:lnTo>
                  <a:cubicBezTo>
                    <a:pt x="3084" y="1708"/>
                    <a:pt x="3203" y="1565"/>
                    <a:pt x="3346" y="1541"/>
                  </a:cubicBezTo>
                  <a:lnTo>
                    <a:pt x="9811" y="398"/>
                  </a:lnTo>
                  <a:cubicBezTo>
                    <a:pt x="9834" y="393"/>
                    <a:pt x="9856" y="391"/>
                    <a:pt x="9877" y="391"/>
                  </a:cubicBezTo>
                  <a:cubicBezTo>
                    <a:pt x="9953" y="391"/>
                    <a:pt x="10017" y="423"/>
                    <a:pt x="10073" y="470"/>
                  </a:cubicBezTo>
                  <a:cubicBezTo>
                    <a:pt x="10156" y="529"/>
                    <a:pt x="10192" y="612"/>
                    <a:pt x="10192" y="720"/>
                  </a:cubicBezTo>
                  <a:lnTo>
                    <a:pt x="10192" y="2910"/>
                  </a:lnTo>
                  <a:cubicBezTo>
                    <a:pt x="10192" y="3018"/>
                    <a:pt x="10287" y="3101"/>
                    <a:pt x="10394" y="3101"/>
                  </a:cubicBezTo>
                  <a:cubicBezTo>
                    <a:pt x="10490" y="3101"/>
                    <a:pt x="10585" y="3018"/>
                    <a:pt x="10585" y="2910"/>
                  </a:cubicBezTo>
                  <a:lnTo>
                    <a:pt x="10585" y="720"/>
                  </a:lnTo>
                  <a:cubicBezTo>
                    <a:pt x="10609" y="529"/>
                    <a:pt x="10525" y="315"/>
                    <a:pt x="10359" y="172"/>
                  </a:cubicBezTo>
                  <a:cubicBezTo>
                    <a:pt x="10216" y="60"/>
                    <a:pt x="10039" y="0"/>
                    <a:pt x="9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52" name="Google Shape;5652;p47"/>
            <p:cNvSpPr/>
            <p:nvPr/>
          </p:nvSpPr>
          <p:spPr>
            <a:xfrm>
              <a:off x="3738896" y="2800747"/>
              <a:ext cx="218570" cy="258771"/>
            </a:xfrm>
            <a:custGeom>
              <a:avLst/>
              <a:gdLst/>
              <a:ahLst/>
              <a:cxnLst/>
              <a:rect l="l" t="t" r="r" b="b"/>
              <a:pathLst>
                <a:path w="6883" h="8149" extrusionOk="0">
                  <a:moveTo>
                    <a:pt x="5651" y="0"/>
                  </a:moveTo>
                  <a:cubicBezTo>
                    <a:pt x="5637" y="0"/>
                    <a:pt x="5623" y="2"/>
                    <a:pt x="5609" y="5"/>
                  </a:cubicBezTo>
                  <a:lnTo>
                    <a:pt x="156" y="981"/>
                  </a:lnTo>
                  <a:cubicBezTo>
                    <a:pt x="72" y="993"/>
                    <a:pt x="1" y="1076"/>
                    <a:pt x="1" y="1171"/>
                  </a:cubicBezTo>
                  <a:lnTo>
                    <a:pt x="1" y="2267"/>
                  </a:lnTo>
                  <a:cubicBezTo>
                    <a:pt x="1" y="2374"/>
                    <a:pt x="84" y="2469"/>
                    <a:pt x="191" y="2469"/>
                  </a:cubicBezTo>
                  <a:cubicBezTo>
                    <a:pt x="287" y="2469"/>
                    <a:pt x="382" y="2374"/>
                    <a:pt x="382" y="2267"/>
                  </a:cubicBezTo>
                  <a:lnTo>
                    <a:pt x="382" y="1338"/>
                  </a:lnTo>
                  <a:lnTo>
                    <a:pt x="5430" y="445"/>
                  </a:lnTo>
                  <a:lnTo>
                    <a:pt x="5430" y="4112"/>
                  </a:lnTo>
                  <a:cubicBezTo>
                    <a:pt x="5241" y="4052"/>
                    <a:pt x="5051" y="4026"/>
                    <a:pt x="4862" y="4026"/>
                  </a:cubicBezTo>
                  <a:cubicBezTo>
                    <a:pt x="4825" y="4026"/>
                    <a:pt x="4788" y="4027"/>
                    <a:pt x="4752" y="4029"/>
                  </a:cubicBezTo>
                  <a:cubicBezTo>
                    <a:pt x="4216" y="4041"/>
                    <a:pt x="3728" y="4243"/>
                    <a:pt x="3347" y="4636"/>
                  </a:cubicBezTo>
                  <a:cubicBezTo>
                    <a:pt x="2966" y="5029"/>
                    <a:pt x="2751" y="5517"/>
                    <a:pt x="2751" y="6053"/>
                  </a:cubicBezTo>
                  <a:cubicBezTo>
                    <a:pt x="2727" y="6613"/>
                    <a:pt x="2954" y="7136"/>
                    <a:pt x="3347" y="7541"/>
                  </a:cubicBezTo>
                  <a:cubicBezTo>
                    <a:pt x="3728" y="7922"/>
                    <a:pt x="4251" y="8148"/>
                    <a:pt x="4799" y="8148"/>
                  </a:cubicBezTo>
                  <a:lnTo>
                    <a:pt x="4835" y="8148"/>
                  </a:lnTo>
                  <a:cubicBezTo>
                    <a:pt x="5942" y="8137"/>
                    <a:pt x="6859" y="7196"/>
                    <a:pt x="6859" y="6065"/>
                  </a:cubicBezTo>
                  <a:lnTo>
                    <a:pt x="6859" y="2148"/>
                  </a:lnTo>
                  <a:cubicBezTo>
                    <a:pt x="6883" y="2017"/>
                    <a:pt x="6799" y="1933"/>
                    <a:pt x="6692" y="1933"/>
                  </a:cubicBezTo>
                  <a:cubicBezTo>
                    <a:pt x="6585" y="1933"/>
                    <a:pt x="6502" y="2017"/>
                    <a:pt x="6502" y="2124"/>
                  </a:cubicBezTo>
                  <a:lnTo>
                    <a:pt x="6502" y="6041"/>
                  </a:lnTo>
                  <a:cubicBezTo>
                    <a:pt x="6502" y="6958"/>
                    <a:pt x="5775" y="7708"/>
                    <a:pt x="4859" y="7720"/>
                  </a:cubicBezTo>
                  <a:lnTo>
                    <a:pt x="4835" y="7720"/>
                  </a:lnTo>
                  <a:cubicBezTo>
                    <a:pt x="4382" y="7720"/>
                    <a:pt x="3966" y="7541"/>
                    <a:pt x="3656" y="7232"/>
                  </a:cubicBezTo>
                  <a:cubicBezTo>
                    <a:pt x="3335" y="6898"/>
                    <a:pt x="3168" y="6482"/>
                    <a:pt x="3168" y="6017"/>
                  </a:cubicBezTo>
                  <a:cubicBezTo>
                    <a:pt x="3180" y="5148"/>
                    <a:pt x="3906" y="4410"/>
                    <a:pt x="4787" y="4398"/>
                  </a:cubicBezTo>
                  <a:cubicBezTo>
                    <a:pt x="5061" y="4398"/>
                    <a:pt x="5323" y="4446"/>
                    <a:pt x="5561" y="4565"/>
                  </a:cubicBezTo>
                  <a:cubicBezTo>
                    <a:pt x="5588" y="4575"/>
                    <a:pt x="5617" y="4581"/>
                    <a:pt x="5646" y="4581"/>
                  </a:cubicBezTo>
                  <a:cubicBezTo>
                    <a:pt x="5683" y="4581"/>
                    <a:pt x="5719" y="4572"/>
                    <a:pt x="5752" y="4553"/>
                  </a:cubicBezTo>
                  <a:cubicBezTo>
                    <a:pt x="5811" y="4517"/>
                    <a:pt x="5847" y="4446"/>
                    <a:pt x="5847" y="4386"/>
                  </a:cubicBezTo>
                  <a:lnTo>
                    <a:pt x="5847" y="207"/>
                  </a:lnTo>
                  <a:cubicBezTo>
                    <a:pt x="5847" y="147"/>
                    <a:pt x="5811" y="88"/>
                    <a:pt x="5775" y="52"/>
                  </a:cubicBezTo>
                  <a:cubicBezTo>
                    <a:pt x="5739" y="16"/>
                    <a:pt x="5696" y="0"/>
                    <a:pt x="5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53" name="Google Shape;5653;p47"/>
          <p:cNvGrpSpPr/>
          <p:nvPr/>
        </p:nvGrpSpPr>
        <p:grpSpPr>
          <a:xfrm>
            <a:off x="3694624" y="3148968"/>
            <a:ext cx="436884" cy="417919"/>
            <a:chOff x="1973254" y="4156304"/>
            <a:chExt cx="357720" cy="342192"/>
          </a:xfrm>
        </p:grpSpPr>
        <p:sp>
          <p:nvSpPr>
            <p:cNvPr id="5654" name="Google Shape;5654;p47"/>
            <p:cNvSpPr/>
            <p:nvPr/>
          </p:nvSpPr>
          <p:spPr>
            <a:xfrm>
              <a:off x="2129044" y="4156304"/>
              <a:ext cx="18926" cy="97964"/>
            </a:xfrm>
            <a:custGeom>
              <a:avLst/>
              <a:gdLst/>
              <a:ahLst/>
              <a:cxnLst/>
              <a:rect l="l" t="t" r="r" b="b"/>
              <a:pathLst>
                <a:path w="596" h="3085" extrusionOk="0">
                  <a:moveTo>
                    <a:pt x="417" y="0"/>
                  </a:moveTo>
                  <a:cubicBezTo>
                    <a:pt x="310" y="0"/>
                    <a:pt x="238" y="72"/>
                    <a:pt x="238" y="179"/>
                  </a:cubicBezTo>
                  <a:cubicBezTo>
                    <a:pt x="238" y="358"/>
                    <a:pt x="191" y="453"/>
                    <a:pt x="131" y="560"/>
                  </a:cubicBezTo>
                  <a:cubicBezTo>
                    <a:pt x="72" y="667"/>
                    <a:pt x="0" y="822"/>
                    <a:pt x="0" y="1096"/>
                  </a:cubicBezTo>
                  <a:cubicBezTo>
                    <a:pt x="0" y="1358"/>
                    <a:pt x="72" y="1501"/>
                    <a:pt x="131" y="1632"/>
                  </a:cubicBezTo>
                  <a:cubicBezTo>
                    <a:pt x="191" y="1727"/>
                    <a:pt x="238" y="1822"/>
                    <a:pt x="238" y="2001"/>
                  </a:cubicBezTo>
                  <a:cubicBezTo>
                    <a:pt x="238" y="2179"/>
                    <a:pt x="191" y="2263"/>
                    <a:pt x="131" y="2370"/>
                  </a:cubicBezTo>
                  <a:cubicBezTo>
                    <a:pt x="72" y="2501"/>
                    <a:pt x="0" y="2644"/>
                    <a:pt x="0" y="2906"/>
                  </a:cubicBezTo>
                  <a:cubicBezTo>
                    <a:pt x="0" y="3013"/>
                    <a:pt x="72" y="3084"/>
                    <a:pt x="179" y="3084"/>
                  </a:cubicBezTo>
                  <a:cubicBezTo>
                    <a:pt x="286" y="3084"/>
                    <a:pt x="357" y="3013"/>
                    <a:pt x="357" y="2906"/>
                  </a:cubicBezTo>
                  <a:cubicBezTo>
                    <a:pt x="357" y="2727"/>
                    <a:pt x="405" y="2644"/>
                    <a:pt x="464" y="2536"/>
                  </a:cubicBezTo>
                  <a:cubicBezTo>
                    <a:pt x="524" y="2417"/>
                    <a:pt x="595" y="2263"/>
                    <a:pt x="595" y="2001"/>
                  </a:cubicBezTo>
                  <a:cubicBezTo>
                    <a:pt x="595" y="1727"/>
                    <a:pt x="524" y="1584"/>
                    <a:pt x="464" y="1465"/>
                  </a:cubicBezTo>
                  <a:cubicBezTo>
                    <a:pt x="405" y="1358"/>
                    <a:pt x="357" y="1274"/>
                    <a:pt x="357" y="1096"/>
                  </a:cubicBezTo>
                  <a:cubicBezTo>
                    <a:pt x="357" y="905"/>
                    <a:pt x="405" y="822"/>
                    <a:pt x="464" y="715"/>
                  </a:cubicBezTo>
                  <a:cubicBezTo>
                    <a:pt x="524" y="596"/>
                    <a:pt x="595" y="453"/>
                    <a:pt x="595" y="179"/>
                  </a:cubicBezTo>
                  <a:cubicBezTo>
                    <a:pt x="595" y="72"/>
                    <a:pt x="524" y="0"/>
                    <a:pt x="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55" name="Google Shape;5655;p47"/>
            <p:cNvSpPr/>
            <p:nvPr/>
          </p:nvSpPr>
          <p:spPr>
            <a:xfrm>
              <a:off x="2174771" y="4156304"/>
              <a:ext cx="18958" cy="97964"/>
            </a:xfrm>
            <a:custGeom>
              <a:avLst/>
              <a:gdLst/>
              <a:ahLst/>
              <a:cxnLst/>
              <a:rect l="l" t="t" r="r" b="b"/>
              <a:pathLst>
                <a:path w="597" h="3085" extrusionOk="0">
                  <a:moveTo>
                    <a:pt x="418" y="0"/>
                  </a:moveTo>
                  <a:cubicBezTo>
                    <a:pt x="322" y="0"/>
                    <a:pt x="239" y="72"/>
                    <a:pt x="239" y="179"/>
                  </a:cubicBezTo>
                  <a:cubicBezTo>
                    <a:pt x="239" y="358"/>
                    <a:pt x="191" y="453"/>
                    <a:pt x="144" y="560"/>
                  </a:cubicBezTo>
                  <a:cubicBezTo>
                    <a:pt x="84" y="667"/>
                    <a:pt x="1" y="822"/>
                    <a:pt x="1" y="1096"/>
                  </a:cubicBezTo>
                  <a:cubicBezTo>
                    <a:pt x="1" y="1358"/>
                    <a:pt x="84" y="1501"/>
                    <a:pt x="144" y="1632"/>
                  </a:cubicBezTo>
                  <a:cubicBezTo>
                    <a:pt x="191" y="1727"/>
                    <a:pt x="239" y="1822"/>
                    <a:pt x="239" y="2001"/>
                  </a:cubicBezTo>
                  <a:cubicBezTo>
                    <a:pt x="239" y="2179"/>
                    <a:pt x="191" y="2263"/>
                    <a:pt x="144" y="2370"/>
                  </a:cubicBezTo>
                  <a:cubicBezTo>
                    <a:pt x="84" y="2501"/>
                    <a:pt x="1" y="2644"/>
                    <a:pt x="1" y="2906"/>
                  </a:cubicBezTo>
                  <a:cubicBezTo>
                    <a:pt x="1" y="3013"/>
                    <a:pt x="84" y="3084"/>
                    <a:pt x="179" y="3084"/>
                  </a:cubicBezTo>
                  <a:cubicBezTo>
                    <a:pt x="287" y="3084"/>
                    <a:pt x="358" y="3013"/>
                    <a:pt x="358" y="2906"/>
                  </a:cubicBezTo>
                  <a:cubicBezTo>
                    <a:pt x="358" y="2727"/>
                    <a:pt x="406" y="2644"/>
                    <a:pt x="465" y="2536"/>
                  </a:cubicBezTo>
                  <a:cubicBezTo>
                    <a:pt x="525" y="2417"/>
                    <a:pt x="596" y="2263"/>
                    <a:pt x="596" y="2001"/>
                  </a:cubicBezTo>
                  <a:cubicBezTo>
                    <a:pt x="596" y="1727"/>
                    <a:pt x="525" y="1584"/>
                    <a:pt x="465" y="1465"/>
                  </a:cubicBezTo>
                  <a:cubicBezTo>
                    <a:pt x="406" y="1358"/>
                    <a:pt x="358" y="1274"/>
                    <a:pt x="358" y="1096"/>
                  </a:cubicBezTo>
                  <a:cubicBezTo>
                    <a:pt x="358" y="905"/>
                    <a:pt x="406" y="822"/>
                    <a:pt x="465" y="715"/>
                  </a:cubicBezTo>
                  <a:cubicBezTo>
                    <a:pt x="525" y="596"/>
                    <a:pt x="596" y="453"/>
                    <a:pt x="596" y="179"/>
                  </a:cubicBezTo>
                  <a:cubicBezTo>
                    <a:pt x="596" y="72"/>
                    <a:pt x="525" y="0"/>
                    <a:pt x="4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56" name="Google Shape;5656;p47"/>
            <p:cNvSpPr/>
            <p:nvPr/>
          </p:nvSpPr>
          <p:spPr>
            <a:xfrm>
              <a:off x="1992529" y="4460644"/>
              <a:ext cx="338445" cy="37852"/>
            </a:xfrm>
            <a:custGeom>
              <a:avLst/>
              <a:gdLst/>
              <a:ahLst/>
              <a:cxnLst/>
              <a:rect l="l" t="t" r="r" b="b"/>
              <a:pathLst>
                <a:path w="10658" h="1192" extrusionOk="0">
                  <a:moveTo>
                    <a:pt x="10002" y="358"/>
                  </a:moveTo>
                  <a:lnTo>
                    <a:pt x="9931" y="632"/>
                  </a:lnTo>
                  <a:cubicBezTo>
                    <a:pt x="9895" y="751"/>
                    <a:pt x="9764" y="834"/>
                    <a:pt x="9645" y="834"/>
                  </a:cubicBezTo>
                  <a:lnTo>
                    <a:pt x="1013" y="834"/>
                  </a:lnTo>
                  <a:cubicBezTo>
                    <a:pt x="894" y="834"/>
                    <a:pt x="763" y="739"/>
                    <a:pt x="727" y="632"/>
                  </a:cubicBezTo>
                  <a:lnTo>
                    <a:pt x="656" y="358"/>
                  </a:lnTo>
                  <a:close/>
                  <a:moveTo>
                    <a:pt x="180" y="1"/>
                  </a:moveTo>
                  <a:cubicBezTo>
                    <a:pt x="72" y="1"/>
                    <a:pt x="1" y="84"/>
                    <a:pt x="1" y="180"/>
                  </a:cubicBezTo>
                  <a:cubicBezTo>
                    <a:pt x="1" y="287"/>
                    <a:pt x="72" y="358"/>
                    <a:pt x="180" y="358"/>
                  </a:cubicBezTo>
                  <a:lnTo>
                    <a:pt x="287" y="358"/>
                  </a:lnTo>
                  <a:lnTo>
                    <a:pt x="382" y="715"/>
                  </a:lnTo>
                  <a:cubicBezTo>
                    <a:pt x="465" y="989"/>
                    <a:pt x="739" y="1192"/>
                    <a:pt x="1013" y="1192"/>
                  </a:cubicBezTo>
                  <a:lnTo>
                    <a:pt x="9645" y="1192"/>
                  </a:lnTo>
                  <a:cubicBezTo>
                    <a:pt x="9931" y="1192"/>
                    <a:pt x="10193" y="989"/>
                    <a:pt x="10264" y="715"/>
                  </a:cubicBezTo>
                  <a:lnTo>
                    <a:pt x="10371" y="358"/>
                  </a:lnTo>
                  <a:lnTo>
                    <a:pt x="10478" y="358"/>
                  </a:lnTo>
                  <a:cubicBezTo>
                    <a:pt x="10574" y="358"/>
                    <a:pt x="10657" y="287"/>
                    <a:pt x="10657" y="180"/>
                  </a:cubicBezTo>
                  <a:cubicBezTo>
                    <a:pt x="10657" y="96"/>
                    <a:pt x="10586" y="1"/>
                    <a:pt x="10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57" name="Google Shape;5657;p47"/>
            <p:cNvSpPr/>
            <p:nvPr/>
          </p:nvSpPr>
          <p:spPr>
            <a:xfrm>
              <a:off x="1996340" y="4288627"/>
              <a:ext cx="60525" cy="69226"/>
            </a:xfrm>
            <a:custGeom>
              <a:avLst/>
              <a:gdLst/>
              <a:ahLst/>
              <a:cxnLst/>
              <a:rect l="l" t="t" r="r" b="b"/>
              <a:pathLst>
                <a:path w="1906" h="2180" extrusionOk="0">
                  <a:moveTo>
                    <a:pt x="1500" y="358"/>
                  </a:moveTo>
                  <a:lnTo>
                    <a:pt x="1500" y="1346"/>
                  </a:lnTo>
                  <a:cubicBezTo>
                    <a:pt x="1500" y="1513"/>
                    <a:pt x="1512" y="1656"/>
                    <a:pt x="1524" y="1822"/>
                  </a:cubicBezTo>
                  <a:lnTo>
                    <a:pt x="1512" y="1822"/>
                  </a:lnTo>
                  <a:cubicBezTo>
                    <a:pt x="869" y="1822"/>
                    <a:pt x="369" y="1298"/>
                    <a:pt x="369" y="679"/>
                  </a:cubicBezTo>
                  <a:cubicBezTo>
                    <a:pt x="357" y="572"/>
                    <a:pt x="369" y="465"/>
                    <a:pt x="405" y="358"/>
                  </a:cubicBezTo>
                  <a:close/>
                  <a:moveTo>
                    <a:pt x="262" y="1"/>
                  </a:moveTo>
                  <a:cubicBezTo>
                    <a:pt x="191" y="1"/>
                    <a:pt x="131" y="48"/>
                    <a:pt x="107" y="120"/>
                  </a:cubicBezTo>
                  <a:cubicBezTo>
                    <a:pt x="24" y="298"/>
                    <a:pt x="0" y="477"/>
                    <a:pt x="0" y="679"/>
                  </a:cubicBezTo>
                  <a:cubicBezTo>
                    <a:pt x="0" y="1513"/>
                    <a:pt x="667" y="2179"/>
                    <a:pt x="1500" y="2179"/>
                  </a:cubicBezTo>
                  <a:lnTo>
                    <a:pt x="1726" y="2179"/>
                  </a:lnTo>
                  <a:cubicBezTo>
                    <a:pt x="1786" y="2179"/>
                    <a:pt x="1834" y="2144"/>
                    <a:pt x="1857" y="2120"/>
                  </a:cubicBezTo>
                  <a:cubicBezTo>
                    <a:pt x="1893" y="2084"/>
                    <a:pt x="1905" y="2025"/>
                    <a:pt x="1905" y="1965"/>
                  </a:cubicBezTo>
                  <a:cubicBezTo>
                    <a:pt x="1857" y="1763"/>
                    <a:pt x="1846" y="1548"/>
                    <a:pt x="1846" y="1358"/>
                  </a:cubicBezTo>
                  <a:lnTo>
                    <a:pt x="1846" y="179"/>
                  </a:lnTo>
                  <a:cubicBezTo>
                    <a:pt x="1846" y="84"/>
                    <a:pt x="1774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58" name="Google Shape;5658;p47"/>
            <p:cNvSpPr/>
            <p:nvPr/>
          </p:nvSpPr>
          <p:spPr>
            <a:xfrm>
              <a:off x="1973254" y="4265954"/>
              <a:ext cx="306658" cy="184147"/>
            </a:xfrm>
            <a:custGeom>
              <a:avLst/>
              <a:gdLst/>
              <a:ahLst/>
              <a:cxnLst/>
              <a:rect l="l" t="t" r="r" b="b"/>
              <a:pathLst>
                <a:path w="9657" h="5799" extrusionOk="0">
                  <a:moveTo>
                    <a:pt x="9288" y="357"/>
                  </a:moveTo>
                  <a:lnTo>
                    <a:pt x="9288" y="2072"/>
                  </a:lnTo>
                  <a:cubicBezTo>
                    <a:pt x="9288" y="3917"/>
                    <a:pt x="7776" y="5418"/>
                    <a:pt x="5930" y="5418"/>
                  </a:cubicBezTo>
                  <a:cubicBezTo>
                    <a:pt x="4585" y="5418"/>
                    <a:pt x="3358" y="4620"/>
                    <a:pt x="2834" y="3370"/>
                  </a:cubicBezTo>
                  <a:cubicBezTo>
                    <a:pt x="2811" y="3310"/>
                    <a:pt x="2751" y="3263"/>
                    <a:pt x="2668" y="3263"/>
                  </a:cubicBezTo>
                  <a:lnTo>
                    <a:pt x="2227" y="3263"/>
                  </a:lnTo>
                  <a:cubicBezTo>
                    <a:pt x="1203" y="3263"/>
                    <a:pt x="346" y="2429"/>
                    <a:pt x="346" y="1393"/>
                  </a:cubicBezTo>
                  <a:cubicBezTo>
                    <a:pt x="358" y="1012"/>
                    <a:pt x="477" y="655"/>
                    <a:pt x="668" y="357"/>
                  </a:cubicBezTo>
                  <a:lnTo>
                    <a:pt x="8335" y="357"/>
                  </a:lnTo>
                  <a:lnTo>
                    <a:pt x="8335" y="1131"/>
                  </a:lnTo>
                  <a:cubicBezTo>
                    <a:pt x="8335" y="1238"/>
                    <a:pt x="8407" y="1310"/>
                    <a:pt x="8514" y="1310"/>
                  </a:cubicBezTo>
                  <a:cubicBezTo>
                    <a:pt x="8609" y="1310"/>
                    <a:pt x="8692" y="1238"/>
                    <a:pt x="8692" y="1131"/>
                  </a:cubicBezTo>
                  <a:lnTo>
                    <a:pt x="8692" y="357"/>
                  </a:lnTo>
                  <a:close/>
                  <a:moveTo>
                    <a:pt x="572" y="0"/>
                  </a:moveTo>
                  <a:cubicBezTo>
                    <a:pt x="513" y="0"/>
                    <a:pt x="477" y="36"/>
                    <a:pt x="429" y="84"/>
                  </a:cubicBezTo>
                  <a:cubicBezTo>
                    <a:pt x="144" y="465"/>
                    <a:pt x="1" y="917"/>
                    <a:pt x="1" y="1381"/>
                  </a:cubicBezTo>
                  <a:cubicBezTo>
                    <a:pt x="1" y="2620"/>
                    <a:pt x="1013" y="3620"/>
                    <a:pt x="2227" y="3620"/>
                  </a:cubicBezTo>
                  <a:lnTo>
                    <a:pt x="2561" y="3620"/>
                  </a:lnTo>
                  <a:cubicBezTo>
                    <a:pt x="3168" y="4941"/>
                    <a:pt x="4478" y="5799"/>
                    <a:pt x="5930" y="5799"/>
                  </a:cubicBezTo>
                  <a:cubicBezTo>
                    <a:pt x="7990" y="5799"/>
                    <a:pt x="9657" y="4132"/>
                    <a:pt x="9657" y="2072"/>
                  </a:cubicBezTo>
                  <a:lnTo>
                    <a:pt x="9657" y="179"/>
                  </a:lnTo>
                  <a:cubicBezTo>
                    <a:pt x="9657" y="84"/>
                    <a:pt x="9585" y="0"/>
                    <a:pt x="9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59" name="Google Shape;5659;p47"/>
            <p:cNvSpPr/>
            <p:nvPr/>
          </p:nvSpPr>
          <p:spPr>
            <a:xfrm>
              <a:off x="2155877" y="4319620"/>
              <a:ext cx="93423" cy="99488"/>
            </a:xfrm>
            <a:custGeom>
              <a:avLst/>
              <a:gdLst/>
              <a:ahLst/>
              <a:cxnLst/>
              <a:rect l="l" t="t" r="r" b="b"/>
              <a:pathLst>
                <a:path w="2942" h="3133" extrusionOk="0">
                  <a:moveTo>
                    <a:pt x="2763" y="1"/>
                  </a:moveTo>
                  <a:cubicBezTo>
                    <a:pt x="2656" y="1"/>
                    <a:pt x="2584" y="72"/>
                    <a:pt x="2584" y="179"/>
                  </a:cubicBezTo>
                  <a:lnTo>
                    <a:pt x="2584" y="382"/>
                  </a:lnTo>
                  <a:cubicBezTo>
                    <a:pt x="2584" y="1703"/>
                    <a:pt x="1513" y="2775"/>
                    <a:pt x="179" y="2775"/>
                  </a:cubicBezTo>
                  <a:cubicBezTo>
                    <a:pt x="84" y="2775"/>
                    <a:pt x="0" y="2858"/>
                    <a:pt x="0" y="2954"/>
                  </a:cubicBezTo>
                  <a:cubicBezTo>
                    <a:pt x="0" y="3061"/>
                    <a:pt x="84" y="3132"/>
                    <a:pt x="179" y="3132"/>
                  </a:cubicBezTo>
                  <a:cubicBezTo>
                    <a:pt x="1703" y="3132"/>
                    <a:pt x="2941" y="1906"/>
                    <a:pt x="2941" y="382"/>
                  </a:cubicBezTo>
                  <a:lnTo>
                    <a:pt x="2941" y="179"/>
                  </a:lnTo>
                  <a:cubicBezTo>
                    <a:pt x="2941" y="72"/>
                    <a:pt x="2858" y="1"/>
                    <a:pt x="2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60" name="Google Shape;5660;p47"/>
          <p:cNvGrpSpPr/>
          <p:nvPr/>
        </p:nvGrpSpPr>
        <p:grpSpPr>
          <a:xfrm>
            <a:off x="3766569" y="1977166"/>
            <a:ext cx="292992" cy="417909"/>
            <a:chOff x="4882340" y="1509358"/>
            <a:chExt cx="246171" cy="351095"/>
          </a:xfrm>
        </p:grpSpPr>
        <p:sp>
          <p:nvSpPr>
            <p:cNvPr id="5661" name="Google Shape;5661;p47"/>
            <p:cNvSpPr/>
            <p:nvPr/>
          </p:nvSpPr>
          <p:spPr>
            <a:xfrm>
              <a:off x="4935709" y="1576784"/>
              <a:ext cx="30724" cy="30692"/>
            </a:xfrm>
            <a:custGeom>
              <a:avLst/>
              <a:gdLst/>
              <a:ahLst/>
              <a:cxnLst/>
              <a:rect l="l" t="t" r="r" b="b"/>
              <a:pathLst>
                <a:path w="966" h="965" extrusionOk="0">
                  <a:moveTo>
                    <a:pt x="787" y="0"/>
                  </a:moveTo>
                  <a:cubicBezTo>
                    <a:pt x="346" y="0"/>
                    <a:pt x="1" y="357"/>
                    <a:pt x="1" y="798"/>
                  </a:cubicBezTo>
                  <a:cubicBezTo>
                    <a:pt x="1" y="881"/>
                    <a:pt x="72" y="965"/>
                    <a:pt x="156" y="965"/>
                  </a:cubicBezTo>
                  <a:cubicBezTo>
                    <a:pt x="251" y="965"/>
                    <a:pt x="322" y="881"/>
                    <a:pt x="322" y="798"/>
                  </a:cubicBezTo>
                  <a:cubicBezTo>
                    <a:pt x="322" y="548"/>
                    <a:pt x="525" y="322"/>
                    <a:pt x="799" y="322"/>
                  </a:cubicBezTo>
                  <a:cubicBezTo>
                    <a:pt x="882" y="322"/>
                    <a:pt x="965" y="250"/>
                    <a:pt x="965" y="155"/>
                  </a:cubicBezTo>
                  <a:cubicBezTo>
                    <a:pt x="953" y="84"/>
                    <a:pt x="870" y="0"/>
                    <a:pt x="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62" name="Google Shape;5662;p47"/>
            <p:cNvSpPr/>
            <p:nvPr/>
          </p:nvSpPr>
          <p:spPr>
            <a:xfrm>
              <a:off x="5043655" y="1597235"/>
              <a:ext cx="30692" cy="31073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cubicBezTo>
                    <a:pt x="417" y="334"/>
                    <a:pt x="631" y="536"/>
                    <a:pt x="631" y="810"/>
                  </a:cubicBezTo>
                  <a:cubicBezTo>
                    <a:pt x="631" y="893"/>
                    <a:pt x="714" y="977"/>
                    <a:pt x="798" y="977"/>
                  </a:cubicBezTo>
                  <a:cubicBezTo>
                    <a:pt x="881" y="977"/>
                    <a:pt x="965" y="893"/>
                    <a:pt x="965" y="810"/>
                  </a:cubicBezTo>
                  <a:cubicBezTo>
                    <a:pt x="953" y="357"/>
                    <a:pt x="584" y="0"/>
                    <a:pt x="1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63" name="Google Shape;5663;p47"/>
            <p:cNvSpPr/>
            <p:nvPr/>
          </p:nvSpPr>
          <p:spPr>
            <a:xfrm>
              <a:off x="4993657" y="1538046"/>
              <a:ext cx="36003" cy="26271"/>
            </a:xfrm>
            <a:custGeom>
              <a:avLst/>
              <a:gdLst/>
              <a:ahLst/>
              <a:cxnLst/>
              <a:rect l="l" t="t" r="r" b="b"/>
              <a:pathLst>
                <a:path w="1132" h="826" extrusionOk="0">
                  <a:moveTo>
                    <a:pt x="315" y="0"/>
                  </a:moveTo>
                  <a:cubicBezTo>
                    <a:pt x="262" y="0"/>
                    <a:pt x="209" y="5"/>
                    <a:pt x="155" y="16"/>
                  </a:cubicBezTo>
                  <a:cubicBezTo>
                    <a:pt x="60" y="28"/>
                    <a:pt x="0" y="123"/>
                    <a:pt x="36" y="206"/>
                  </a:cubicBezTo>
                  <a:cubicBezTo>
                    <a:pt x="46" y="282"/>
                    <a:pt x="109" y="336"/>
                    <a:pt x="176" y="336"/>
                  </a:cubicBezTo>
                  <a:cubicBezTo>
                    <a:pt x="193" y="336"/>
                    <a:pt x="210" y="332"/>
                    <a:pt x="227" y="325"/>
                  </a:cubicBezTo>
                  <a:cubicBezTo>
                    <a:pt x="257" y="320"/>
                    <a:pt x="288" y="317"/>
                    <a:pt x="318" y="317"/>
                  </a:cubicBezTo>
                  <a:cubicBezTo>
                    <a:pt x="537" y="317"/>
                    <a:pt x="744" y="463"/>
                    <a:pt x="786" y="683"/>
                  </a:cubicBezTo>
                  <a:cubicBezTo>
                    <a:pt x="810" y="766"/>
                    <a:pt x="882" y="825"/>
                    <a:pt x="953" y="825"/>
                  </a:cubicBezTo>
                  <a:lnTo>
                    <a:pt x="989" y="825"/>
                  </a:lnTo>
                  <a:cubicBezTo>
                    <a:pt x="1072" y="790"/>
                    <a:pt x="1132" y="718"/>
                    <a:pt x="1108" y="623"/>
                  </a:cubicBezTo>
                  <a:cubicBezTo>
                    <a:pt x="1024" y="248"/>
                    <a:pt x="686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64" name="Google Shape;5664;p47"/>
            <p:cNvSpPr/>
            <p:nvPr/>
          </p:nvSpPr>
          <p:spPr>
            <a:xfrm>
              <a:off x="4931924" y="1693795"/>
              <a:ext cx="146589" cy="104161"/>
            </a:xfrm>
            <a:custGeom>
              <a:avLst/>
              <a:gdLst/>
              <a:ahLst/>
              <a:cxnLst/>
              <a:rect l="l" t="t" r="r" b="b"/>
              <a:pathLst>
                <a:path w="4609" h="3275" extrusionOk="0">
                  <a:moveTo>
                    <a:pt x="2299" y="334"/>
                  </a:moveTo>
                  <a:cubicBezTo>
                    <a:pt x="2834" y="334"/>
                    <a:pt x="3346" y="477"/>
                    <a:pt x="3716" y="727"/>
                  </a:cubicBezTo>
                  <a:cubicBezTo>
                    <a:pt x="4073" y="989"/>
                    <a:pt x="4263" y="1298"/>
                    <a:pt x="4263" y="1643"/>
                  </a:cubicBezTo>
                  <a:cubicBezTo>
                    <a:pt x="4287" y="1977"/>
                    <a:pt x="4073" y="2298"/>
                    <a:pt x="3716" y="2548"/>
                  </a:cubicBezTo>
                  <a:cubicBezTo>
                    <a:pt x="3346" y="2798"/>
                    <a:pt x="2834" y="2953"/>
                    <a:pt x="2299" y="2953"/>
                  </a:cubicBezTo>
                  <a:cubicBezTo>
                    <a:pt x="1763" y="2953"/>
                    <a:pt x="1263" y="2798"/>
                    <a:pt x="894" y="2548"/>
                  </a:cubicBezTo>
                  <a:cubicBezTo>
                    <a:pt x="525" y="2298"/>
                    <a:pt x="334" y="1977"/>
                    <a:pt x="334" y="1643"/>
                  </a:cubicBezTo>
                  <a:cubicBezTo>
                    <a:pt x="334" y="1298"/>
                    <a:pt x="525" y="989"/>
                    <a:pt x="894" y="727"/>
                  </a:cubicBezTo>
                  <a:cubicBezTo>
                    <a:pt x="1263" y="477"/>
                    <a:pt x="1763" y="334"/>
                    <a:pt x="2299" y="334"/>
                  </a:cubicBezTo>
                  <a:close/>
                  <a:moveTo>
                    <a:pt x="2299" y="0"/>
                  </a:moveTo>
                  <a:cubicBezTo>
                    <a:pt x="1703" y="0"/>
                    <a:pt x="1120" y="167"/>
                    <a:pt x="691" y="465"/>
                  </a:cubicBezTo>
                  <a:cubicBezTo>
                    <a:pt x="251" y="774"/>
                    <a:pt x="1" y="1191"/>
                    <a:pt x="1" y="1643"/>
                  </a:cubicBezTo>
                  <a:cubicBezTo>
                    <a:pt x="1" y="2084"/>
                    <a:pt x="251" y="2501"/>
                    <a:pt x="691" y="2810"/>
                  </a:cubicBezTo>
                  <a:cubicBezTo>
                    <a:pt x="1132" y="3108"/>
                    <a:pt x="1691" y="3275"/>
                    <a:pt x="2299" y="3275"/>
                  </a:cubicBezTo>
                  <a:cubicBezTo>
                    <a:pt x="2894" y="3275"/>
                    <a:pt x="3477" y="3108"/>
                    <a:pt x="3906" y="2810"/>
                  </a:cubicBezTo>
                  <a:cubicBezTo>
                    <a:pt x="4358" y="2501"/>
                    <a:pt x="4608" y="2084"/>
                    <a:pt x="4608" y="1643"/>
                  </a:cubicBezTo>
                  <a:cubicBezTo>
                    <a:pt x="4597" y="1191"/>
                    <a:pt x="4358" y="774"/>
                    <a:pt x="3906" y="465"/>
                  </a:cubicBezTo>
                  <a:cubicBezTo>
                    <a:pt x="3477" y="167"/>
                    <a:pt x="2906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65" name="Google Shape;5665;p47"/>
            <p:cNvSpPr/>
            <p:nvPr/>
          </p:nvSpPr>
          <p:spPr>
            <a:xfrm>
              <a:off x="4882340" y="1509358"/>
              <a:ext cx="246171" cy="351095"/>
            </a:xfrm>
            <a:custGeom>
              <a:avLst/>
              <a:gdLst/>
              <a:ahLst/>
              <a:cxnLst/>
              <a:rect l="l" t="t" r="r" b="b"/>
              <a:pathLst>
                <a:path w="7740" h="11039" extrusionOk="0">
                  <a:moveTo>
                    <a:pt x="3953" y="311"/>
                  </a:moveTo>
                  <a:cubicBezTo>
                    <a:pt x="4096" y="322"/>
                    <a:pt x="4251" y="406"/>
                    <a:pt x="4334" y="525"/>
                  </a:cubicBezTo>
                  <a:cubicBezTo>
                    <a:pt x="4371" y="571"/>
                    <a:pt x="4415" y="589"/>
                    <a:pt x="4466" y="589"/>
                  </a:cubicBezTo>
                  <a:cubicBezTo>
                    <a:pt x="4481" y="589"/>
                    <a:pt x="4496" y="587"/>
                    <a:pt x="4513" y="584"/>
                  </a:cubicBezTo>
                  <a:cubicBezTo>
                    <a:pt x="4572" y="561"/>
                    <a:pt x="4632" y="549"/>
                    <a:pt x="4691" y="549"/>
                  </a:cubicBezTo>
                  <a:cubicBezTo>
                    <a:pt x="5036" y="549"/>
                    <a:pt x="5322" y="799"/>
                    <a:pt x="5322" y="1096"/>
                  </a:cubicBezTo>
                  <a:cubicBezTo>
                    <a:pt x="5322" y="1144"/>
                    <a:pt x="5334" y="1192"/>
                    <a:pt x="5382" y="1215"/>
                  </a:cubicBezTo>
                  <a:cubicBezTo>
                    <a:pt x="5405" y="1251"/>
                    <a:pt x="5453" y="1263"/>
                    <a:pt x="5513" y="1263"/>
                  </a:cubicBezTo>
                  <a:lnTo>
                    <a:pt x="5608" y="1263"/>
                  </a:lnTo>
                  <a:cubicBezTo>
                    <a:pt x="5977" y="1263"/>
                    <a:pt x="6275" y="1537"/>
                    <a:pt x="6275" y="1870"/>
                  </a:cubicBezTo>
                  <a:cubicBezTo>
                    <a:pt x="6275" y="1966"/>
                    <a:pt x="6263" y="2037"/>
                    <a:pt x="6215" y="2108"/>
                  </a:cubicBezTo>
                  <a:cubicBezTo>
                    <a:pt x="6179" y="2168"/>
                    <a:pt x="6203" y="2227"/>
                    <a:pt x="6227" y="2275"/>
                  </a:cubicBezTo>
                  <a:cubicBezTo>
                    <a:pt x="6263" y="2323"/>
                    <a:pt x="6322" y="2347"/>
                    <a:pt x="6382" y="2347"/>
                  </a:cubicBezTo>
                  <a:lnTo>
                    <a:pt x="6441" y="2347"/>
                  </a:lnTo>
                  <a:cubicBezTo>
                    <a:pt x="6810" y="2347"/>
                    <a:pt x="7108" y="2620"/>
                    <a:pt x="7108" y="2966"/>
                  </a:cubicBezTo>
                  <a:cubicBezTo>
                    <a:pt x="7108" y="3049"/>
                    <a:pt x="7096" y="3120"/>
                    <a:pt x="7049" y="3204"/>
                  </a:cubicBezTo>
                  <a:cubicBezTo>
                    <a:pt x="7037" y="3216"/>
                    <a:pt x="7037" y="3239"/>
                    <a:pt x="7037" y="3275"/>
                  </a:cubicBezTo>
                  <a:cubicBezTo>
                    <a:pt x="7037" y="3359"/>
                    <a:pt x="7108" y="3442"/>
                    <a:pt x="7191" y="3442"/>
                  </a:cubicBezTo>
                  <a:lnTo>
                    <a:pt x="7299" y="3442"/>
                  </a:lnTo>
                  <a:cubicBezTo>
                    <a:pt x="7465" y="3442"/>
                    <a:pt x="7489" y="3561"/>
                    <a:pt x="7489" y="3597"/>
                  </a:cubicBezTo>
                  <a:cubicBezTo>
                    <a:pt x="7418" y="3680"/>
                    <a:pt x="7370" y="3763"/>
                    <a:pt x="7275" y="3811"/>
                  </a:cubicBezTo>
                  <a:cubicBezTo>
                    <a:pt x="7239" y="3811"/>
                    <a:pt x="7227" y="3823"/>
                    <a:pt x="7215" y="3835"/>
                  </a:cubicBezTo>
                  <a:lnTo>
                    <a:pt x="7191" y="3823"/>
                  </a:lnTo>
                  <a:lnTo>
                    <a:pt x="7180" y="3811"/>
                  </a:lnTo>
                  <a:cubicBezTo>
                    <a:pt x="7168" y="3811"/>
                    <a:pt x="7168" y="3787"/>
                    <a:pt x="7156" y="3787"/>
                  </a:cubicBezTo>
                  <a:cubicBezTo>
                    <a:pt x="7108" y="3763"/>
                    <a:pt x="7072" y="3728"/>
                    <a:pt x="7037" y="3716"/>
                  </a:cubicBezTo>
                  <a:cubicBezTo>
                    <a:pt x="7013" y="3716"/>
                    <a:pt x="7013" y="3704"/>
                    <a:pt x="7001" y="3704"/>
                  </a:cubicBezTo>
                  <a:cubicBezTo>
                    <a:pt x="6989" y="3704"/>
                    <a:pt x="6989" y="3692"/>
                    <a:pt x="6977" y="3692"/>
                  </a:cubicBezTo>
                  <a:cubicBezTo>
                    <a:pt x="6941" y="3668"/>
                    <a:pt x="6918" y="3668"/>
                    <a:pt x="6882" y="3656"/>
                  </a:cubicBezTo>
                  <a:lnTo>
                    <a:pt x="6477" y="3656"/>
                  </a:lnTo>
                  <a:cubicBezTo>
                    <a:pt x="6418" y="3668"/>
                    <a:pt x="6358" y="3704"/>
                    <a:pt x="6298" y="3728"/>
                  </a:cubicBezTo>
                  <a:cubicBezTo>
                    <a:pt x="6287" y="3728"/>
                    <a:pt x="6287" y="3751"/>
                    <a:pt x="6275" y="3751"/>
                  </a:cubicBezTo>
                  <a:cubicBezTo>
                    <a:pt x="6275" y="3751"/>
                    <a:pt x="6263" y="3751"/>
                    <a:pt x="6263" y="3763"/>
                  </a:cubicBezTo>
                  <a:cubicBezTo>
                    <a:pt x="6239" y="3763"/>
                    <a:pt x="6239" y="3775"/>
                    <a:pt x="6227" y="3775"/>
                  </a:cubicBezTo>
                  <a:cubicBezTo>
                    <a:pt x="6227" y="3775"/>
                    <a:pt x="6215" y="3775"/>
                    <a:pt x="6215" y="3787"/>
                  </a:cubicBezTo>
                  <a:cubicBezTo>
                    <a:pt x="6203" y="3787"/>
                    <a:pt x="6203" y="3811"/>
                    <a:pt x="6179" y="3811"/>
                  </a:cubicBezTo>
                  <a:lnTo>
                    <a:pt x="6167" y="3823"/>
                  </a:lnTo>
                  <a:lnTo>
                    <a:pt x="6156" y="3835"/>
                  </a:lnTo>
                  <a:cubicBezTo>
                    <a:pt x="6144" y="3835"/>
                    <a:pt x="6144" y="3859"/>
                    <a:pt x="6120" y="3859"/>
                  </a:cubicBezTo>
                  <a:lnTo>
                    <a:pt x="6108" y="3871"/>
                  </a:lnTo>
                  <a:lnTo>
                    <a:pt x="6084" y="3894"/>
                  </a:lnTo>
                  <a:cubicBezTo>
                    <a:pt x="6060" y="3918"/>
                    <a:pt x="6037" y="3942"/>
                    <a:pt x="6025" y="3978"/>
                  </a:cubicBezTo>
                  <a:cubicBezTo>
                    <a:pt x="6001" y="3990"/>
                    <a:pt x="6001" y="4001"/>
                    <a:pt x="5989" y="4013"/>
                  </a:cubicBezTo>
                  <a:cubicBezTo>
                    <a:pt x="5989" y="4001"/>
                    <a:pt x="5977" y="4001"/>
                    <a:pt x="5977" y="3990"/>
                  </a:cubicBezTo>
                  <a:lnTo>
                    <a:pt x="5965" y="3978"/>
                  </a:lnTo>
                  <a:cubicBezTo>
                    <a:pt x="5941" y="3954"/>
                    <a:pt x="5941" y="3942"/>
                    <a:pt x="5929" y="3942"/>
                  </a:cubicBezTo>
                  <a:lnTo>
                    <a:pt x="5906" y="3918"/>
                  </a:lnTo>
                  <a:lnTo>
                    <a:pt x="5882" y="3918"/>
                  </a:lnTo>
                  <a:lnTo>
                    <a:pt x="5858" y="3882"/>
                  </a:lnTo>
                  <a:lnTo>
                    <a:pt x="5846" y="3882"/>
                  </a:lnTo>
                  <a:cubicBezTo>
                    <a:pt x="5822" y="3871"/>
                    <a:pt x="5822" y="3871"/>
                    <a:pt x="5810" y="3871"/>
                  </a:cubicBezTo>
                  <a:cubicBezTo>
                    <a:pt x="5798" y="3871"/>
                    <a:pt x="5798" y="3859"/>
                    <a:pt x="5786" y="3859"/>
                  </a:cubicBezTo>
                  <a:cubicBezTo>
                    <a:pt x="5763" y="3859"/>
                    <a:pt x="5763" y="3835"/>
                    <a:pt x="5751" y="3835"/>
                  </a:cubicBezTo>
                  <a:cubicBezTo>
                    <a:pt x="5739" y="3835"/>
                    <a:pt x="5739" y="3823"/>
                    <a:pt x="5727" y="3823"/>
                  </a:cubicBezTo>
                  <a:cubicBezTo>
                    <a:pt x="5703" y="3823"/>
                    <a:pt x="5691" y="3811"/>
                    <a:pt x="5691" y="3811"/>
                  </a:cubicBezTo>
                  <a:cubicBezTo>
                    <a:pt x="5679" y="3811"/>
                    <a:pt x="5667" y="3787"/>
                    <a:pt x="5644" y="3787"/>
                  </a:cubicBezTo>
                  <a:cubicBezTo>
                    <a:pt x="5632" y="3787"/>
                    <a:pt x="5620" y="3775"/>
                    <a:pt x="5608" y="3775"/>
                  </a:cubicBezTo>
                  <a:cubicBezTo>
                    <a:pt x="5584" y="3775"/>
                    <a:pt x="5572" y="3763"/>
                    <a:pt x="5560" y="3763"/>
                  </a:cubicBezTo>
                  <a:cubicBezTo>
                    <a:pt x="5548" y="3763"/>
                    <a:pt x="5525" y="3751"/>
                    <a:pt x="5513" y="3751"/>
                  </a:cubicBezTo>
                  <a:cubicBezTo>
                    <a:pt x="5501" y="3751"/>
                    <a:pt x="5489" y="3751"/>
                    <a:pt x="5465" y="3728"/>
                  </a:cubicBezTo>
                  <a:lnTo>
                    <a:pt x="5132" y="3728"/>
                  </a:lnTo>
                  <a:cubicBezTo>
                    <a:pt x="5108" y="3728"/>
                    <a:pt x="5096" y="3728"/>
                    <a:pt x="5084" y="3751"/>
                  </a:cubicBezTo>
                  <a:lnTo>
                    <a:pt x="5072" y="3751"/>
                  </a:lnTo>
                  <a:cubicBezTo>
                    <a:pt x="5048" y="3751"/>
                    <a:pt x="5036" y="3763"/>
                    <a:pt x="5024" y="3763"/>
                  </a:cubicBezTo>
                  <a:lnTo>
                    <a:pt x="5013" y="3763"/>
                  </a:lnTo>
                  <a:cubicBezTo>
                    <a:pt x="4989" y="3763"/>
                    <a:pt x="4989" y="3763"/>
                    <a:pt x="4977" y="3775"/>
                  </a:cubicBezTo>
                  <a:lnTo>
                    <a:pt x="4965" y="3775"/>
                  </a:lnTo>
                  <a:cubicBezTo>
                    <a:pt x="4953" y="3775"/>
                    <a:pt x="4953" y="3787"/>
                    <a:pt x="4929" y="3787"/>
                  </a:cubicBezTo>
                  <a:lnTo>
                    <a:pt x="4917" y="3787"/>
                  </a:lnTo>
                  <a:cubicBezTo>
                    <a:pt x="4905" y="3787"/>
                    <a:pt x="4905" y="3811"/>
                    <a:pt x="4894" y="3811"/>
                  </a:cubicBezTo>
                  <a:lnTo>
                    <a:pt x="4870" y="3811"/>
                  </a:lnTo>
                  <a:cubicBezTo>
                    <a:pt x="4858" y="3811"/>
                    <a:pt x="4846" y="3823"/>
                    <a:pt x="4834" y="3823"/>
                  </a:cubicBezTo>
                  <a:lnTo>
                    <a:pt x="4810" y="3823"/>
                  </a:lnTo>
                  <a:cubicBezTo>
                    <a:pt x="4798" y="3823"/>
                    <a:pt x="4798" y="3835"/>
                    <a:pt x="4786" y="3835"/>
                  </a:cubicBezTo>
                  <a:cubicBezTo>
                    <a:pt x="4786" y="3835"/>
                    <a:pt x="4774" y="3835"/>
                    <a:pt x="4774" y="3859"/>
                  </a:cubicBezTo>
                  <a:cubicBezTo>
                    <a:pt x="4751" y="3859"/>
                    <a:pt x="4751" y="3871"/>
                    <a:pt x="4739" y="3871"/>
                  </a:cubicBezTo>
                  <a:cubicBezTo>
                    <a:pt x="4739" y="3871"/>
                    <a:pt x="4727" y="3871"/>
                    <a:pt x="4727" y="3882"/>
                  </a:cubicBezTo>
                  <a:cubicBezTo>
                    <a:pt x="4715" y="3882"/>
                    <a:pt x="4715" y="3894"/>
                    <a:pt x="4691" y="3894"/>
                  </a:cubicBezTo>
                  <a:lnTo>
                    <a:pt x="4679" y="3918"/>
                  </a:lnTo>
                  <a:lnTo>
                    <a:pt x="4655" y="3942"/>
                  </a:lnTo>
                  <a:lnTo>
                    <a:pt x="4620" y="3978"/>
                  </a:lnTo>
                  <a:cubicBezTo>
                    <a:pt x="4620" y="3978"/>
                    <a:pt x="4620" y="3990"/>
                    <a:pt x="4608" y="3990"/>
                  </a:cubicBezTo>
                  <a:cubicBezTo>
                    <a:pt x="4608" y="4001"/>
                    <a:pt x="4596" y="4001"/>
                    <a:pt x="4596" y="4013"/>
                  </a:cubicBezTo>
                  <a:cubicBezTo>
                    <a:pt x="4596" y="4013"/>
                    <a:pt x="4596" y="4037"/>
                    <a:pt x="4572" y="4037"/>
                  </a:cubicBezTo>
                  <a:cubicBezTo>
                    <a:pt x="4572" y="4049"/>
                    <a:pt x="4560" y="4049"/>
                    <a:pt x="4560" y="4061"/>
                  </a:cubicBezTo>
                  <a:lnTo>
                    <a:pt x="4560" y="4073"/>
                  </a:lnTo>
                  <a:cubicBezTo>
                    <a:pt x="4536" y="4049"/>
                    <a:pt x="4513" y="4013"/>
                    <a:pt x="4489" y="3990"/>
                  </a:cubicBezTo>
                  <a:cubicBezTo>
                    <a:pt x="4322" y="3823"/>
                    <a:pt x="4120" y="3740"/>
                    <a:pt x="3881" y="3740"/>
                  </a:cubicBezTo>
                  <a:lnTo>
                    <a:pt x="3858" y="3740"/>
                  </a:lnTo>
                  <a:cubicBezTo>
                    <a:pt x="3620" y="3740"/>
                    <a:pt x="3417" y="3823"/>
                    <a:pt x="3250" y="3990"/>
                  </a:cubicBezTo>
                  <a:cubicBezTo>
                    <a:pt x="3227" y="4013"/>
                    <a:pt x="3191" y="4049"/>
                    <a:pt x="3179" y="4073"/>
                  </a:cubicBezTo>
                  <a:lnTo>
                    <a:pt x="3179" y="4061"/>
                  </a:lnTo>
                  <a:cubicBezTo>
                    <a:pt x="3179" y="4049"/>
                    <a:pt x="3167" y="4049"/>
                    <a:pt x="3167" y="4037"/>
                  </a:cubicBezTo>
                  <a:cubicBezTo>
                    <a:pt x="3167" y="4037"/>
                    <a:pt x="3167" y="4013"/>
                    <a:pt x="3143" y="4013"/>
                  </a:cubicBezTo>
                  <a:cubicBezTo>
                    <a:pt x="3143" y="4001"/>
                    <a:pt x="3131" y="4001"/>
                    <a:pt x="3131" y="3990"/>
                  </a:cubicBezTo>
                  <a:lnTo>
                    <a:pt x="3119" y="3978"/>
                  </a:lnTo>
                  <a:lnTo>
                    <a:pt x="3084" y="3942"/>
                  </a:lnTo>
                  <a:lnTo>
                    <a:pt x="3060" y="3918"/>
                  </a:lnTo>
                  <a:lnTo>
                    <a:pt x="3048" y="3894"/>
                  </a:lnTo>
                  <a:cubicBezTo>
                    <a:pt x="3024" y="3894"/>
                    <a:pt x="3024" y="3882"/>
                    <a:pt x="3012" y="3882"/>
                  </a:cubicBezTo>
                  <a:cubicBezTo>
                    <a:pt x="3012" y="3882"/>
                    <a:pt x="3000" y="3882"/>
                    <a:pt x="3000" y="3871"/>
                  </a:cubicBezTo>
                  <a:cubicBezTo>
                    <a:pt x="2989" y="3871"/>
                    <a:pt x="2989" y="3859"/>
                    <a:pt x="2965" y="3859"/>
                  </a:cubicBezTo>
                  <a:cubicBezTo>
                    <a:pt x="2965" y="3859"/>
                    <a:pt x="2953" y="3859"/>
                    <a:pt x="2953" y="3835"/>
                  </a:cubicBezTo>
                  <a:cubicBezTo>
                    <a:pt x="2941" y="3835"/>
                    <a:pt x="2941" y="3823"/>
                    <a:pt x="2929" y="3823"/>
                  </a:cubicBezTo>
                  <a:lnTo>
                    <a:pt x="2905" y="3823"/>
                  </a:lnTo>
                  <a:cubicBezTo>
                    <a:pt x="2893" y="3811"/>
                    <a:pt x="2881" y="3811"/>
                    <a:pt x="2869" y="3811"/>
                  </a:cubicBezTo>
                  <a:lnTo>
                    <a:pt x="2846" y="3811"/>
                  </a:lnTo>
                  <a:cubicBezTo>
                    <a:pt x="2834" y="3811"/>
                    <a:pt x="2834" y="3787"/>
                    <a:pt x="2822" y="3787"/>
                  </a:cubicBezTo>
                  <a:lnTo>
                    <a:pt x="2810" y="3787"/>
                  </a:lnTo>
                  <a:cubicBezTo>
                    <a:pt x="2786" y="3787"/>
                    <a:pt x="2786" y="3775"/>
                    <a:pt x="2774" y="3775"/>
                  </a:cubicBezTo>
                  <a:lnTo>
                    <a:pt x="2762" y="3775"/>
                  </a:lnTo>
                  <a:cubicBezTo>
                    <a:pt x="2750" y="3775"/>
                    <a:pt x="2750" y="3775"/>
                    <a:pt x="2727" y="3763"/>
                  </a:cubicBezTo>
                  <a:lnTo>
                    <a:pt x="2715" y="3763"/>
                  </a:lnTo>
                  <a:cubicBezTo>
                    <a:pt x="2703" y="3763"/>
                    <a:pt x="2691" y="3751"/>
                    <a:pt x="2667" y="3751"/>
                  </a:cubicBezTo>
                  <a:lnTo>
                    <a:pt x="2655" y="3751"/>
                  </a:lnTo>
                  <a:cubicBezTo>
                    <a:pt x="2643" y="3751"/>
                    <a:pt x="2631" y="3751"/>
                    <a:pt x="2608" y="3728"/>
                  </a:cubicBezTo>
                  <a:lnTo>
                    <a:pt x="2310" y="3728"/>
                  </a:lnTo>
                  <a:cubicBezTo>
                    <a:pt x="2298" y="3728"/>
                    <a:pt x="2286" y="3728"/>
                    <a:pt x="2274" y="3751"/>
                  </a:cubicBezTo>
                  <a:cubicBezTo>
                    <a:pt x="2250" y="3751"/>
                    <a:pt x="2238" y="3751"/>
                    <a:pt x="2227" y="3763"/>
                  </a:cubicBezTo>
                  <a:cubicBezTo>
                    <a:pt x="2179" y="3775"/>
                    <a:pt x="2131" y="3787"/>
                    <a:pt x="2107" y="3811"/>
                  </a:cubicBezTo>
                  <a:cubicBezTo>
                    <a:pt x="2096" y="3811"/>
                    <a:pt x="2072" y="3823"/>
                    <a:pt x="2060" y="3823"/>
                  </a:cubicBezTo>
                  <a:cubicBezTo>
                    <a:pt x="2048" y="3823"/>
                    <a:pt x="2036" y="3835"/>
                    <a:pt x="2036" y="3835"/>
                  </a:cubicBezTo>
                  <a:cubicBezTo>
                    <a:pt x="2012" y="3835"/>
                    <a:pt x="2000" y="3859"/>
                    <a:pt x="2000" y="3859"/>
                  </a:cubicBezTo>
                  <a:cubicBezTo>
                    <a:pt x="1988" y="3859"/>
                    <a:pt x="1988" y="3871"/>
                    <a:pt x="1976" y="3871"/>
                  </a:cubicBezTo>
                  <a:cubicBezTo>
                    <a:pt x="1953" y="3871"/>
                    <a:pt x="1953" y="3882"/>
                    <a:pt x="1941" y="3882"/>
                  </a:cubicBezTo>
                  <a:cubicBezTo>
                    <a:pt x="1929" y="3882"/>
                    <a:pt x="1929" y="3894"/>
                    <a:pt x="1917" y="3918"/>
                  </a:cubicBezTo>
                  <a:cubicBezTo>
                    <a:pt x="1893" y="3918"/>
                    <a:pt x="1893" y="3930"/>
                    <a:pt x="1881" y="3930"/>
                  </a:cubicBezTo>
                  <a:lnTo>
                    <a:pt x="1857" y="3954"/>
                  </a:lnTo>
                  <a:cubicBezTo>
                    <a:pt x="1834" y="3978"/>
                    <a:pt x="1834" y="3990"/>
                    <a:pt x="1822" y="3990"/>
                  </a:cubicBezTo>
                  <a:cubicBezTo>
                    <a:pt x="1822" y="3990"/>
                    <a:pt x="1822" y="4001"/>
                    <a:pt x="1810" y="4001"/>
                  </a:cubicBezTo>
                  <a:cubicBezTo>
                    <a:pt x="1810" y="4013"/>
                    <a:pt x="1798" y="4013"/>
                    <a:pt x="1798" y="4037"/>
                  </a:cubicBezTo>
                  <a:cubicBezTo>
                    <a:pt x="1774" y="4013"/>
                    <a:pt x="1774" y="4001"/>
                    <a:pt x="1762" y="3990"/>
                  </a:cubicBezTo>
                  <a:cubicBezTo>
                    <a:pt x="1762" y="3978"/>
                    <a:pt x="1750" y="3978"/>
                    <a:pt x="1738" y="3954"/>
                  </a:cubicBezTo>
                  <a:cubicBezTo>
                    <a:pt x="1738" y="3954"/>
                    <a:pt x="1738" y="3942"/>
                    <a:pt x="1715" y="3942"/>
                  </a:cubicBezTo>
                  <a:cubicBezTo>
                    <a:pt x="1572" y="3763"/>
                    <a:pt x="1334" y="3656"/>
                    <a:pt x="1095" y="3656"/>
                  </a:cubicBezTo>
                  <a:lnTo>
                    <a:pt x="905" y="3656"/>
                  </a:lnTo>
                  <a:cubicBezTo>
                    <a:pt x="869" y="3680"/>
                    <a:pt x="845" y="3680"/>
                    <a:pt x="810" y="3692"/>
                  </a:cubicBezTo>
                  <a:cubicBezTo>
                    <a:pt x="798" y="3692"/>
                    <a:pt x="798" y="3704"/>
                    <a:pt x="786" y="3704"/>
                  </a:cubicBezTo>
                  <a:cubicBezTo>
                    <a:pt x="762" y="3704"/>
                    <a:pt x="762" y="3716"/>
                    <a:pt x="750" y="3716"/>
                  </a:cubicBezTo>
                  <a:cubicBezTo>
                    <a:pt x="703" y="3740"/>
                    <a:pt x="667" y="3763"/>
                    <a:pt x="631" y="3799"/>
                  </a:cubicBezTo>
                  <a:cubicBezTo>
                    <a:pt x="619" y="3799"/>
                    <a:pt x="619" y="3811"/>
                    <a:pt x="607" y="3811"/>
                  </a:cubicBezTo>
                  <a:lnTo>
                    <a:pt x="583" y="3823"/>
                  </a:lnTo>
                  <a:lnTo>
                    <a:pt x="572" y="3835"/>
                  </a:lnTo>
                  <a:cubicBezTo>
                    <a:pt x="560" y="3823"/>
                    <a:pt x="524" y="3811"/>
                    <a:pt x="512" y="3811"/>
                  </a:cubicBezTo>
                  <a:cubicBezTo>
                    <a:pt x="405" y="3775"/>
                    <a:pt x="369" y="3692"/>
                    <a:pt x="381" y="3597"/>
                  </a:cubicBezTo>
                  <a:cubicBezTo>
                    <a:pt x="381" y="3561"/>
                    <a:pt x="405" y="3454"/>
                    <a:pt x="572" y="3442"/>
                  </a:cubicBezTo>
                  <a:lnTo>
                    <a:pt x="667" y="3442"/>
                  </a:lnTo>
                  <a:cubicBezTo>
                    <a:pt x="726" y="3442"/>
                    <a:pt x="786" y="3418"/>
                    <a:pt x="810" y="3359"/>
                  </a:cubicBezTo>
                  <a:cubicBezTo>
                    <a:pt x="845" y="3323"/>
                    <a:pt x="857" y="3263"/>
                    <a:pt x="822" y="3204"/>
                  </a:cubicBezTo>
                  <a:cubicBezTo>
                    <a:pt x="798" y="3120"/>
                    <a:pt x="762" y="3037"/>
                    <a:pt x="762" y="2966"/>
                  </a:cubicBezTo>
                  <a:cubicBezTo>
                    <a:pt x="762" y="2620"/>
                    <a:pt x="1084" y="2347"/>
                    <a:pt x="1441" y="2347"/>
                  </a:cubicBezTo>
                  <a:lnTo>
                    <a:pt x="1500" y="2347"/>
                  </a:lnTo>
                  <a:cubicBezTo>
                    <a:pt x="1560" y="2347"/>
                    <a:pt x="1619" y="2335"/>
                    <a:pt x="1643" y="2275"/>
                  </a:cubicBezTo>
                  <a:cubicBezTo>
                    <a:pt x="1679" y="2227"/>
                    <a:pt x="1691" y="2168"/>
                    <a:pt x="1655" y="2108"/>
                  </a:cubicBezTo>
                  <a:cubicBezTo>
                    <a:pt x="1631" y="2037"/>
                    <a:pt x="1595" y="1954"/>
                    <a:pt x="1595" y="1870"/>
                  </a:cubicBezTo>
                  <a:cubicBezTo>
                    <a:pt x="1595" y="1537"/>
                    <a:pt x="1893" y="1263"/>
                    <a:pt x="2274" y="1263"/>
                  </a:cubicBezTo>
                  <a:lnTo>
                    <a:pt x="2357" y="1263"/>
                  </a:lnTo>
                  <a:cubicBezTo>
                    <a:pt x="2405" y="1263"/>
                    <a:pt x="2453" y="1251"/>
                    <a:pt x="2488" y="1215"/>
                  </a:cubicBezTo>
                  <a:cubicBezTo>
                    <a:pt x="2524" y="1192"/>
                    <a:pt x="2548" y="1144"/>
                    <a:pt x="2548" y="1096"/>
                  </a:cubicBezTo>
                  <a:cubicBezTo>
                    <a:pt x="2548" y="787"/>
                    <a:pt x="2834" y="549"/>
                    <a:pt x="3179" y="549"/>
                  </a:cubicBezTo>
                  <a:cubicBezTo>
                    <a:pt x="3239" y="549"/>
                    <a:pt x="3298" y="561"/>
                    <a:pt x="3358" y="584"/>
                  </a:cubicBezTo>
                  <a:cubicBezTo>
                    <a:pt x="3371" y="587"/>
                    <a:pt x="3385" y="589"/>
                    <a:pt x="3399" y="589"/>
                  </a:cubicBezTo>
                  <a:cubicBezTo>
                    <a:pt x="3448" y="589"/>
                    <a:pt x="3499" y="571"/>
                    <a:pt x="3536" y="525"/>
                  </a:cubicBezTo>
                  <a:cubicBezTo>
                    <a:pt x="3620" y="406"/>
                    <a:pt x="3762" y="322"/>
                    <a:pt x="3917" y="311"/>
                  </a:cubicBezTo>
                  <a:close/>
                  <a:moveTo>
                    <a:pt x="1072" y="3930"/>
                  </a:moveTo>
                  <a:cubicBezTo>
                    <a:pt x="1179" y="3930"/>
                    <a:pt x="1274" y="3954"/>
                    <a:pt x="1345" y="4001"/>
                  </a:cubicBezTo>
                  <a:cubicBezTo>
                    <a:pt x="1476" y="4085"/>
                    <a:pt x="1572" y="4228"/>
                    <a:pt x="1595" y="4382"/>
                  </a:cubicBezTo>
                  <a:lnTo>
                    <a:pt x="1595" y="4430"/>
                  </a:lnTo>
                  <a:lnTo>
                    <a:pt x="1607" y="4537"/>
                  </a:lnTo>
                  <a:lnTo>
                    <a:pt x="1607" y="4549"/>
                  </a:lnTo>
                  <a:lnTo>
                    <a:pt x="1762" y="5895"/>
                  </a:lnTo>
                  <a:cubicBezTo>
                    <a:pt x="1774" y="5978"/>
                    <a:pt x="1834" y="6037"/>
                    <a:pt x="1929" y="6037"/>
                  </a:cubicBezTo>
                  <a:lnTo>
                    <a:pt x="1941" y="6037"/>
                  </a:lnTo>
                  <a:cubicBezTo>
                    <a:pt x="2024" y="6026"/>
                    <a:pt x="2084" y="5954"/>
                    <a:pt x="2084" y="5859"/>
                  </a:cubicBezTo>
                  <a:lnTo>
                    <a:pt x="1941" y="4525"/>
                  </a:lnTo>
                  <a:lnTo>
                    <a:pt x="1941" y="4466"/>
                  </a:lnTo>
                  <a:lnTo>
                    <a:pt x="1941" y="4454"/>
                  </a:lnTo>
                  <a:lnTo>
                    <a:pt x="1941" y="4430"/>
                  </a:lnTo>
                  <a:lnTo>
                    <a:pt x="1941" y="4418"/>
                  </a:lnTo>
                  <a:lnTo>
                    <a:pt x="1941" y="4382"/>
                  </a:lnTo>
                  <a:lnTo>
                    <a:pt x="1941" y="4359"/>
                  </a:lnTo>
                  <a:lnTo>
                    <a:pt x="1941" y="4347"/>
                  </a:lnTo>
                  <a:lnTo>
                    <a:pt x="1941" y="4323"/>
                  </a:lnTo>
                  <a:lnTo>
                    <a:pt x="1941" y="4311"/>
                  </a:lnTo>
                  <a:cubicBezTo>
                    <a:pt x="1941" y="4311"/>
                    <a:pt x="1941" y="4299"/>
                    <a:pt x="1953" y="4299"/>
                  </a:cubicBezTo>
                  <a:cubicBezTo>
                    <a:pt x="1953" y="4299"/>
                    <a:pt x="1953" y="4287"/>
                    <a:pt x="1965" y="4287"/>
                  </a:cubicBezTo>
                  <a:lnTo>
                    <a:pt x="1965" y="4263"/>
                  </a:lnTo>
                  <a:cubicBezTo>
                    <a:pt x="1965" y="4263"/>
                    <a:pt x="1965" y="4252"/>
                    <a:pt x="1988" y="4252"/>
                  </a:cubicBezTo>
                  <a:cubicBezTo>
                    <a:pt x="1988" y="4252"/>
                    <a:pt x="1988" y="4240"/>
                    <a:pt x="2000" y="4240"/>
                  </a:cubicBezTo>
                  <a:lnTo>
                    <a:pt x="2000" y="4228"/>
                  </a:lnTo>
                  <a:cubicBezTo>
                    <a:pt x="2000" y="4228"/>
                    <a:pt x="2000" y="4204"/>
                    <a:pt x="2012" y="4204"/>
                  </a:cubicBezTo>
                  <a:lnTo>
                    <a:pt x="2024" y="4192"/>
                  </a:lnTo>
                  <a:cubicBezTo>
                    <a:pt x="2024" y="4192"/>
                    <a:pt x="2024" y="4180"/>
                    <a:pt x="2048" y="4180"/>
                  </a:cubicBezTo>
                  <a:lnTo>
                    <a:pt x="2060" y="4168"/>
                  </a:lnTo>
                  <a:lnTo>
                    <a:pt x="2072" y="4144"/>
                  </a:lnTo>
                  <a:lnTo>
                    <a:pt x="2084" y="4132"/>
                  </a:lnTo>
                  <a:cubicBezTo>
                    <a:pt x="2179" y="4049"/>
                    <a:pt x="2310" y="4001"/>
                    <a:pt x="2441" y="4001"/>
                  </a:cubicBezTo>
                  <a:lnTo>
                    <a:pt x="2465" y="4001"/>
                  </a:lnTo>
                  <a:cubicBezTo>
                    <a:pt x="2536" y="4001"/>
                    <a:pt x="2596" y="4013"/>
                    <a:pt x="2655" y="4049"/>
                  </a:cubicBezTo>
                  <a:cubicBezTo>
                    <a:pt x="2834" y="4121"/>
                    <a:pt x="2965" y="4299"/>
                    <a:pt x="2977" y="4502"/>
                  </a:cubicBezTo>
                  <a:lnTo>
                    <a:pt x="3012" y="5335"/>
                  </a:lnTo>
                  <a:cubicBezTo>
                    <a:pt x="3012" y="5423"/>
                    <a:pt x="3074" y="5491"/>
                    <a:pt x="3158" y="5491"/>
                  </a:cubicBezTo>
                  <a:cubicBezTo>
                    <a:pt x="3165" y="5491"/>
                    <a:pt x="3172" y="5491"/>
                    <a:pt x="3179" y="5490"/>
                  </a:cubicBezTo>
                  <a:cubicBezTo>
                    <a:pt x="3262" y="5490"/>
                    <a:pt x="3334" y="5418"/>
                    <a:pt x="3322" y="5323"/>
                  </a:cubicBezTo>
                  <a:lnTo>
                    <a:pt x="3298" y="4537"/>
                  </a:lnTo>
                  <a:lnTo>
                    <a:pt x="3298" y="4525"/>
                  </a:lnTo>
                  <a:lnTo>
                    <a:pt x="3298" y="4502"/>
                  </a:lnTo>
                  <a:lnTo>
                    <a:pt x="3298" y="4490"/>
                  </a:lnTo>
                  <a:lnTo>
                    <a:pt x="3298" y="4478"/>
                  </a:lnTo>
                  <a:lnTo>
                    <a:pt x="3298" y="4466"/>
                  </a:lnTo>
                  <a:lnTo>
                    <a:pt x="3298" y="4442"/>
                  </a:lnTo>
                  <a:lnTo>
                    <a:pt x="3298" y="4430"/>
                  </a:lnTo>
                  <a:lnTo>
                    <a:pt x="3298" y="4418"/>
                  </a:lnTo>
                  <a:lnTo>
                    <a:pt x="3298" y="4406"/>
                  </a:lnTo>
                  <a:lnTo>
                    <a:pt x="3298" y="4382"/>
                  </a:lnTo>
                  <a:lnTo>
                    <a:pt x="3298" y="4371"/>
                  </a:lnTo>
                  <a:lnTo>
                    <a:pt x="3298" y="4359"/>
                  </a:lnTo>
                  <a:lnTo>
                    <a:pt x="3298" y="4347"/>
                  </a:lnTo>
                  <a:lnTo>
                    <a:pt x="3298" y="4323"/>
                  </a:lnTo>
                  <a:lnTo>
                    <a:pt x="3298" y="4311"/>
                  </a:lnTo>
                  <a:lnTo>
                    <a:pt x="3298" y="4299"/>
                  </a:lnTo>
                  <a:lnTo>
                    <a:pt x="3298" y="4287"/>
                  </a:lnTo>
                  <a:lnTo>
                    <a:pt x="3298" y="4263"/>
                  </a:lnTo>
                  <a:lnTo>
                    <a:pt x="3298" y="4252"/>
                  </a:lnTo>
                  <a:lnTo>
                    <a:pt x="3298" y="4240"/>
                  </a:lnTo>
                  <a:lnTo>
                    <a:pt x="3298" y="4228"/>
                  </a:lnTo>
                  <a:lnTo>
                    <a:pt x="3298" y="4204"/>
                  </a:lnTo>
                  <a:lnTo>
                    <a:pt x="3298" y="4192"/>
                  </a:lnTo>
                  <a:lnTo>
                    <a:pt x="3298" y="4180"/>
                  </a:lnTo>
                  <a:cubicBezTo>
                    <a:pt x="3298" y="4180"/>
                    <a:pt x="3298" y="4168"/>
                    <a:pt x="3310" y="4168"/>
                  </a:cubicBezTo>
                  <a:lnTo>
                    <a:pt x="3310" y="4144"/>
                  </a:lnTo>
                  <a:cubicBezTo>
                    <a:pt x="3310" y="4144"/>
                    <a:pt x="3310" y="4132"/>
                    <a:pt x="3322" y="4132"/>
                  </a:cubicBezTo>
                  <a:lnTo>
                    <a:pt x="3322" y="4121"/>
                  </a:lnTo>
                  <a:lnTo>
                    <a:pt x="3334" y="4109"/>
                  </a:lnTo>
                  <a:lnTo>
                    <a:pt x="3358" y="4085"/>
                  </a:lnTo>
                  <a:cubicBezTo>
                    <a:pt x="3429" y="4001"/>
                    <a:pt x="3536" y="3954"/>
                    <a:pt x="3655" y="3942"/>
                  </a:cubicBezTo>
                  <a:lnTo>
                    <a:pt x="3739" y="3942"/>
                  </a:lnTo>
                  <a:cubicBezTo>
                    <a:pt x="3893" y="3942"/>
                    <a:pt x="4024" y="4001"/>
                    <a:pt x="4108" y="4109"/>
                  </a:cubicBezTo>
                  <a:cubicBezTo>
                    <a:pt x="4191" y="4180"/>
                    <a:pt x="4227" y="4287"/>
                    <a:pt x="4251" y="4382"/>
                  </a:cubicBezTo>
                  <a:lnTo>
                    <a:pt x="4251" y="4418"/>
                  </a:lnTo>
                  <a:lnTo>
                    <a:pt x="4251" y="4442"/>
                  </a:lnTo>
                  <a:lnTo>
                    <a:pt x="4251" y="4478"/>
                  </a:lnTo>
                  <a:lnTo>
                    <a:pt x="4251" y="4490"/>
                  </a:lnTo>
                  <a:lnTo>
                    <a:pt x="4215" y="5264"/>
                  </a:lnTo>
                  <a:cubicBezTo>
                    <a:pt x="4215" y="5359"/>
                    <a:pt x="4274" y="5430"/>
                    <a:pt x="4370" y="5430"/>
                  </a:cubicBezTo>
                  <a:cubicBezTo>
                    <a:pt x="4453" y="5430"/>
                    <a:pt x="4524" y="5371"/>
                    <a:pt x="4524" y="5275"/>
                  </a:cubicBezTo>
                  <a:lnTo>
                    <a:pt x="4560" y="4442"/>
                  </a:lnTo>
                  <a:cubicBezTo>
                    <a:pt x="4572" y="4168"/>
                    <a:pt x="4798" y="3942"/>
                    <a:pt x="5084" y="3942"/>
                  </a:cubicBezTo>
                  <a:lnTo>
                    <a:pt x="5096" y="3942"/>
                  </a:lnTo>
                  <a:cubicBezTo>
                    <a:pt x="5227" y="3942"/>
                    <a:pt x="5346" y="3990"/>
                    <a:pt x="5453" y="4073"/>
                  </a:cubicBezTo>
                  <a:lnTo>
                    <a:pt x="5465" y="4085"/>
                  </a:lnTo>
                  <a:lnTo>
                    <a:pt x="5477" y="4109"/>
                  </a:lnTo>
                  <a:lnTo>
                    <a:pt x="5501" y="4121"/>
                  </a:lnTo>
                  <a:cubicBezTo>
                    <a:pt x="5501" y="4121"/>
                    <a:pt x="5501" y="4132"/>
                    <a:pt x="5513" y="4132"/>
                  </a:cubicBezTo>
                  <a:lnTo>
                    <a:pt x="5525" y="4144"/>
                  </a:lnTo>
                  <a:cubicBezTo>
                    <a:pt x="5536" y="4168"/>
                    <a:pt x="5536" y="4180"/>
                    <a:pt x="5560" y="4192"/>
                  </a:cubicBezTo>
                  <a:cubicBezTo>
                    <a:pt x="5560" y="4204"/>
                    <a:pt x="5572" y="4204"/>
                    <a:pt x="5572" y="4228"/>
                  </a:cubicBezTo>
                  <a:cubicBezTo>
                    <a:pt x="5572" y="4228"/>
                    <a:pt x="5572" y="4240"/>
                    <a:pt x="5584" y="4240"/>
                  </a:cubicBezTo>
                  <a:lnTo>
                    <a:pt x="5584" y="4252"/>
                  </a:lnTo>
                  <a:lnTo>
                    <a:pt x="5584" y="4263"/>
                  </a:lnTo>
                  <a:lnTo>
                    <a:pt x="5584" y="4287"/>
                  </a:lnTo>
                  <a:lnTo>
                    <a:pt x="5584" y="4299"/>
                  </a:lnTo>
                  <a:lnTo>
                    <a:pt x="5584" y="4311"/>
                  </a:lnTo>
                  <a:lnTo>
                    <a:pt x="5584" y="4323"/>
                  </a:lnTo>
                  <a:lnTo>
                    <a:pt x="5584" y="4347"/>
                  </a:lnTo>
                  <a:lnTo>
                    <a:pt x="5584" y="4359"/>
                  </a:lnTo>
                  <a:lnTo>
                    <a:pt x="5584" y="4371"/>
                  </a:lnTo>
                  <a:lnTo>
                    <a:pt x="5584" y="4382"/>
                  </a:lnTo>
                  <a:lnTo>
                    <a:pt x="5584" y="4406"/>
                  </a:lnTo>
                  <a:lnTo>
                    <a:pt x="5584" y="4418"/>
                  </a:lnTo>
                  <a:lnTo>
                    <a:pt x="5584" y="4430"/>
                  </a:lnTo>
                  <a:lnTo>
                    <a:pt x="5584" y="4442"/>
                  </a:lnTo>
                  <a:lnTo>
                    <a:pt x="5584" y="4466"/>
                  </a:lnTo>
                  <a:lnTo>
                    <a:pt x="5584" y="4490"/>
                  </a:lnTo>
                  <a:lnTo>
                    <a:pt x="5584" y="4525"/>
                  </a:lnTo>
                  <a:lnTo>
                    <a:pt x="5441" y="5847"/>
                  </a:lnTo>
                  <a:cubicBezTo>
                    <a:pt x="5417" y="5930"/>
                    <a:pt x="5501" y="6014"/>
                    <a:pt x="5584" y="6026"/>
                  </a:cubicBezTo>
                  <a:lnTo>
                    <a:pt x="5596" y="6026"/>
                  </a:lnTo>
                  <a:cubicBezTo>
                    <a:pt x="5679" y="6026"/>
                    <a:pt x="5751" y="5966"/>
                    <a:pt x="5763" y="5871"/>
                  </a:cubicBezTo>
                  <a:lnTo>
                    <a:pt x="5917" y="4549"/>
                  </a:lnTo>
                  <a:lnTo>
                    <a:pt x="5929" y="4406"/>
                  </a:lnTo>
                  <a:cubicBezTo>
                    <a:pt x="5953" y="4132"/>
                    <a:pt x="6179" y="3942"/>
                    <a:pt x="6453" y="3942"/>
                  </a:cubicBezTo>
                  <a:lnTo>
                    <a:pt x="6513" y="3942"/>
                  </a:lnTo>
                  <a:cubicBezTo>
                    <a:pt x="6537" y="3942"/>
                    <a:pt x="6572" y="3942"/>
                    <a:pt x="6584" y="3954"/>
                  </a:cubicBezTo>
                  <a:cubicBezTo>
                    <a:pt x="6608" y="3954"/>
                    <a:pt x="6644" y="3966"/>
                    <a:pt x="6656" y="3990"/>
                  </a:cubicBezTo>
                  <a:cubicBezTo>
                    <a:pt x="6691" y="4001"/>
                    <a:pt x="6703" y="4013"/>
                    <a:pt x="6727" y="4025"/>
                  </a:cubicBezTo>
                  <a:cubicBezTo>
                    <a:pt x="6763" y="4049"/>
                    <a:pt x="6775" y="4061"/>
                    <a:pt x="6787" y="4073"/>
                  </a:cubicBezTo>
                  <a:lnTo>
                    <a:pt x="6822" y="4109"/>
                  </a:lnTo>
                  <a:lnTo>
                    <a:pt x="6846" y="4132"/>
                  </a:lnTo>
                  <a:lnTo>
                    <a:pt x="6870" y="4144"/>
                  </a:lnTo>
                  <a:cubicBezTo>
                    <a:pt x="6870" y="4168"/>
                    <a:pt x="6882" y="4168"/>
                    <a:pt x="6882" y="4180"/>
                  </a:cubicBezTo>
                  <a:lnTo>
                    <a:pt x="6882" y="4192"/>
                  </a:lnTo>
                  <a:cubicBezTo>
                    <a:pt x="6882" y="4204"/>
                    <a:pt x="6894" y="4204"/>
                    <a:pt x="6894" y="4228"/>
                  </a:cubicBezTo>
                  <a:lnTo>
                    <a:pt x="6894" y="4240"/>
                  </a:lnTo>
                  <a:cubicBezTo>
                    <a:pt x="6894" y="4252"/>
                    <a:pt x="6906" y="4252"/>
                    <a:pt x="6906" y="4263"/>
                  </a:cubicBezTo>
                  <a:cubicBezTo>
                    <a:pt x="6906" y="4287"/>
                    <a:pt x="6929" y="4299"/>
                    <a:pt x="6929" y="4299"/>
                  </a:cubicBezTo>
                  <a:lnTo>
                    <a:pt x="6929" y="4311"/>
                  </a:lnTo>
                  <a:cubicBezTo>
                    <a:pt x="6929" y="4323"/>
                    <a:pt x="6929" y="4347"/>
                    <a:pt x="6941" y="4347"/>
                  </a:cubicBezTo>
                  <a:cubicBezTo>
                    <a:pt x="7168" y="4406"/>
                    <a:pt x="7168" y="4490"/>
                    <a:pt x="7144" y="4573"/>
                  </a:cubicBezTo>
                  <a:lnTo>
                    <a:pt x="6048" y="10478"/>
                  </a:lnTo>
                  <a:cubicBezTo>
                    <a:pt x="6013" y="10609"/>
                    <a:pt x="5894" y="10717"/>
                    <a:pt x="5751" y="10717"/>
                  </a:cubicBezTo>
                  <a:lnTo>
                    <a:pt x="5394" y="10717"/>
                  </a:lnTo>
                  <a:lnTo>
                    <a:pt x="5572" y="9157"/>
                  </a:lnTo>
                  <a:cubicBezTo>
                    <a:pt x="5584" y="9062"/>
                    <a:pt x="5513" y="8990"/>
                    <a:pt x="5417" y="8978"/>
                  </a:cubicBezTo>
                  <a:cubicBezTo>
                    <a:pt x="5408" y="8975"/>
                    <a:pt x="5398" y="8974"/>
                    <a:pt x="5388" y="8974"/>
                  </a:cubicBezTo>
                  <a:cubicBezTo>
                    <a:pt x="5318" y="8974"/>
                    <a:pt x="5260" y="9048"/>
                    <a:pt x="5239" y="9121"/>
                  </a:cubicBezTo>
                  <a:lnTo>
                    <a:pt x="5060" y="10717"/>
                  </a:lnTo>
                  <a:lnTo>
                    <a:pt x="4465" y="10717"/>
                  </a:lnTo>
                  <a:lnTo>
                    <a:pt x="4513" y="9609"/>
                  </a:lnTo>
                  <a:cubicBezTo>
                    <a:pt x="4513" y="9526"/>
                    <a:pt x="4453" y="9455"/>
                    <a:pt x="4370" y="9455"/>
                  </a:cubicBezTo>
                  <a:cubicBezTo>
                    <a:pt x="4274" y="9455"/>
                    <a:pt x="4203" y="9514"/>
                    <a:pt x="4203" y="9597"/>
                  </a:cubicBezTo>
                  <a:lnTo>
                    <a:pt x="4155" y="10705"/>
                  </a:lnTo>
                  <a:lnTo>
                    <a:pt x="3560" y="10705"/>
                  </a:lnTo>
                  <a:lnTo>
                    <a:pt x="3512" y="9585"/>
                  </a:lnTo>
                  <a:cubicBezTo>
                    <a:pt x="3512" y="9497"/>
                    <a:pt x="3451" y="9429"/>
                    <a:pt x="3376" y="9429"/>
                  </a:cubicBezTo>
                  <a:cubicBezTo>
                    <a:pt x="3370" y="9429"/>
                    <a:pt x="3364" y="9430"/>
                    <a:pt x="3358" y="9431"/>
                  </a:cubicBezTo>
                  <a:cubicBezTo>
                    <a:pt x="3262" y="9431"/>
                    <a:pt x="3191" y="9514"/>
                    <a:pt x="3203" y="9597"/>
                  </a:cubicBezTo>
                  <a:lnTo>
                    <a:pt x="3250" y="10705"/>
                  </a:lnTo>
                  <a:lnTo>
                    <a:pt x="2655" y="10705"/>
                  </a:lnTo>
                  <a:lnTo>
                    <a:pt x="2477" y="9109"/>
                  </a:lnTo>
                  <a:cubicBezTo>
                    <a:pt x="2465" y="9014"/>
                    <a:pt x="2381" y="8954"/>
                    <a:pt x="2298" y="8954"/>
                  </a:cubicBezTo>
                  <a:cubicBezTo>
                    <a:pt x="2203" y="8978"/>
                    <a:pt x="2143" y="9050"/>
                    <a:pt x="2143" y="9133"/>
                  </a:cubicBezTo>
                  <a:lnTo>
                    <a:pt x="2322" y="10705"/>
                  </a:lnTo>
                  <a:lnTo>
                    <a:pt x="1965" y="10705"/>
                  </a:lnTo>
                  <a:cubicBezTo>
                    <a:pt x="1822" y="10705"/>
                    <a:pt x="1703" y="10598"/>
                    <a:pt x="1667" y="10455"/>
                  </a:cubicBezTo>
                  <a:lnTo>
                    <a:pt x="572" y="4549"/>
                  </a:lnTo>
                  <a:cubicBezTo>
                    <a:pt x="560" y="4478"/>
                    <a:pt x="560" y="4406"/>
                    <a:pt x="583" y="4335"/>
                  </a:cubicBezTo>
                  <a:cubicBezTo>
                    <a:pt x="583" y="4311"/>
                    <a:pt x="583" y="4299"/>
                    <a:pt x="595" y="4299"/>
                  </a:cubicBezTo>
                  <a:lnTo>
                    <a:pt x="595" y="4287"/>
                  </a:lnTo>
                  <a:cubicBezTo>
                    <a:pt x="595" y="4263"/>
                    <a:pt x="619" y="4252"/>
                    <a:pt x="619" y="4252"/>
                  </a:cubicBezTo>
                  <a:cubicBezTo>
                    <a:pt x="619" y="4240"/>
                    <a:pt x="631" y="4240"/>
                    <a:pt x="631" y="4228"/>
                  </a:cubicBezTo>
                  <a:lnTo>
                    <a:pt x="631" y="4204"/>
                  </a:lnTo>
                  <a:cubicBezTo>
                    <a:pt x="631" y="4192"/>
                    <a:pt x="643" y="4192"/>
                    <a:pt x="643" y="4180"/>
                  </a:cubicBezTo>
                  <a:lnTo>
                    <a:pt x="643" y="4168"/>
                  </a:lnTo>
                  <a:cubicBezTo>
                    <a:pt x="643" y="4144"/>
                    <a:pt x="655" y="4144"/>
                    <a:pt x="655" y="4132"/>
                  </a:cubicBezTo>
                  <a:lnTo>
                    <a:pt x="679" y="4121"/>
                  </a:lnTo>
                  <a:lnTo>
                    <a:pt x="703" y="4085"/>
                  </a:lnTo>
                  <a:lnTo>
                    <a:pt x="738" y="4061"/>
                  </a:lnTo>
                  <a:cubicBezTo>
                    <a:pt x="750" y="4049"/>
                    <a:pt x="774" y="4037"/>
                    <a:pt x="798" y="4013"/>
                  </a:cubicBezTo>
                  <a:cubicBezTo>
                    <a:pt x="822" y="4001"/>
                    <a:pt x="833" y="3990"/>
                    <a:pt x="869" y="3966"/>
                  </a:cubicBezTo>
                  <a:cubicBezTo>
                    <a:pt x="893" y="3954"/>
                    <a:pt x="917" y="3954"/>
                    <a:pt x="941" y="3942"/>
                  </a:cubicBezTo>
                  <a:cubicBezTo>
                    <a:pt x="976" y="3942"/>
                    <a:pt x="988" y="3930"/>
                    <a:pt x="1012" y="3930"/>
                  </a:cubicBezTo>
                  <a:close/>
                  <a:moveTo>
                    <a:pt x="3822" y="1"/>
                  </a:moveTo>
                  <a:cubicBezTo>
                    <a:pt x="3620" y="25"/>
                    <a:pt x="3429" y="120"/>
                    <a:pt x="3298" y="251"/>
                  </a:cubicBezTo>
                  <a:cubicBezTo>
                    <a:pt x="3250" y="239"/>
                    <a:pt x="3191" y="239"/>
                    <a:pt x="3143" y="239"/>
                  </a:cubicBezTo>
                  <a:cubicBezTo>
                    <a:pt x="2691" y="239"/>
                    <a:pt x="2298" y="549"/>
                    <a:pt x="2227" y="953"/>
                  </a:cubicBezTo>
                  <a:cubicBezTo>
                    <a:pt x="1691" y="965"/>
                    <a:pt x="1262" y="1382"/>
                    <a:pt x="1262" y="1870"/>
                  </a:cubicBezTo>
                  <a:cubicBezTo>
                    <a:pt x="1262" y="1930"/>
                    <a:pt x="1262" y="1977"/>
                    <a:pt x="1274" y="2037"/>
                  </a:cubicBezTo>
                  <a:cubicBezTo>
                    <a:pt x="798" y="2096"/>
                    <a:pt x="417" y="2489"/>
                    <a:pt x="417" y="2966"/>
                  </a:cubicBezTo>
                  <a:cubicBezTo>
                    <a:pt x="417" y="3013"/>
                    <a:pt x="417" y="3061"/>
                    <a:pt x="441" y="3120"/>
                  </a:cubicBezTo>
                  <a:cubicBezTo>
                    <a:pt x="250" y="3168"/>
                    <a:pt x="60" y="3299"/>
                    <a:pt x="36" y="3561"/>
                  </a:cubicBezTo>
                  <a:cubicBezTo>
                    <a:pt x="0" y="3751"/>
                    <a:pt x="95" y="3942"/>
                    <a:pt x="262" y="4049"/>
                  </a:cubicBezTo>
                  <a:lnTo>
                    <a:pt x="262" y="4121"/>
                  </a:lnTo>
                  <a:cubicBezTo>
                    <a:pt x="262" y="4192"/>
                    <a:pt x="274" y="4252"/>
                    <a:pt x="298" y="4311"/>
                  </a:cubicBezTo>
                  <a:cubicBezTo>
                    <a:pt x="286" y="4418"/>
                    <a:pt x="286" y="4525"/>
                    <a:pt x="298" y="4633"/>
                  </a:cubicBezTo>
                  <a:lnTo>
                    <a:pt x="1405" y="10538"/>
                  </a:lnTo>
                  <a:cubicBezTo>
                    <a:pt x="1465" y="10836"/>
                    <a:pt x="1715" y="11038"/>
                    <a:pt x="2012" y="11038"/>
                  </a:cubicBezTo>
                  <a:lnTo>
                    <a:pt x="5822" y="11038"/>
                  </a:lnTo>
                  <a:cubicBezTo>
                    <a:pt x="6120" y="11038"/>
                    <a:pt x="6370" y="10836"/>
                    <a:pt x="6429" y="10538"/>
                  </a:cubicBezTo>
                  <a:lnTo>
                    <a:pt x="7537" y="4633"/>
                  </a:lnTo>
                  <a:cubicBezTo>
                    <a:pt x="7549" y="4525"/>
                    <a:pt x="7549" y="4418"/>
                    <a:pt x="7537" y="4311"/>
                  </a:cubicBezTo>
                  <a:cubicBezTo>
                    <a:pt x="7561" y="4252"/>
                    <a:pt x="7584" y="4180"/>
                    <a:pt x="7584" y="4121"/>
                  </a:cubicBezTo>
                  <a:lnTo>
                    <a:pt x="7584" y="4049"/>
                  </a:lnTo>
                  <a:cubicBezTo>
                    <a:pt x="7656" y="3942"/>
                    <a:pt x="7739" y="3751"/>
                    <a:pt x="7727" y="3561"/>
                  </a:cubicBezTo>
                  <a:cubicBezTo>
                    <a:pt x="7703" y="3299"/>
                    <a:pt x="7525" y="3168"/>
                    <a:pt x="7334" y="3120"/>
                  </a:cubicBezTo>
                  <a:cubicBezTo>
                    <a:pt x="7346" y="3061"/>
                    <a:pt x="7346" y="3025"/>
                    <a:pt x="7346" y="2966"/>
                  </a:cubicBezTo>
                  <a:cubicBezTo>
                    <a:pt x="7346" y="2501"/>
                    <a:pt x="6965" y="2108"/>
                    <a:pt x="6489" y="2037"/>
                  </a:cubicBezTo>
                  <a:cubicBezTo>
                    <a:pt x="6513" y="1989"/>
                    <a:pt x="6513" y="1930"/>
                    <a:pt x="6513" y="1870"/>
                  </a:cubicBezTo>
                  <a:cubicBezTo>
                    <a:pt x="6513" y="1370"/>
                    <a:pt x="6072" y="965"/>
                    <a:pt x="5536" y="953"/>
                  </a:cubicBezTo>
                  <a:cubicBezTo>
                    <a:pt x="5455" y="545"/>
                    <a:pt x="5075" y="239"/>
                    <a:pt x="4633" y="239"/>
                  </a:cubicBezTo>
                  <a:cubicBezTo>
                    <a:pt x="4625" y="239"/>
                    <a:pt x="4616" y="239"/>
                    <a:pt x="4608" y="239"/>
                  </a:cubicBezTo>
                  <a:cubicBezTo>
                    <a:pt x="4560" y="239"/>
                    <a:pt x="4501" y="239"/>
                    <a:pt x="4453" y="251"/>
                  </a:cubicBezTo>
                  <a:cubicBezTo>
                    <a:pt x="4322" y="120"/>
                    <a:pt x="4143" y="25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66" name="Google Shape;5666;p47"/>
          <p:cNvGrpSpPr/>
          <p:nvPr/>
        </p:nvGrpSpPr>
        <p:grpSpPr>
          <a:xfrm>
            <a:off x="4924198" y="3160626"/>
            <a:ext cx="552299" cy="394601"/>
            <a:chOff x="7964753" y="2470823"/>
            <a:chExt cx="362068" cy="258670"/>
          </a:xfrm>
        </p:grpSpPr>
        <p:sp>
          <p:nvSpPr>
            <p:cNvPr id="5667" name="Google Shape;5667;p47"/>
            <p:cNvSpPr/>
            <p:nvPr/>
          </p:nvSpPr>
          <p:spPr>
            <a:xfrm>
              <a:off x="8196898" y="2562358"/>
              <a:ext cx="33363" cy="49012"/>
            </a:xfrm>
            <a:custGeom>
              <a:avLst/>
              <a:gdLst/>
              <a:ahLst/>
              <a:cxnLst/>
              <a:rect l="l" t="t" r="r" b="b"/>
              <a:pathLst>
                <a:path w="1049" h="1541" extrusionOk="0">
                  <a:moveTo>
                    <a:pt x="864" y="1"/>
                  </a:moveTo>
                  <a:cubicBezTo>
                    <a:pt x="823" y="1"/>
                    <a:pt x="783" y="19"/>
                    <a:pt x="751" y="52"/>
                  </a:cubicBezTo>
                  <a:lnTo>
                    <a:pt x="108" y="814"/>
                  </a:lnTo>
                  <a:cubicBezTo>
                    <a:pt x="36" y="897"/>
                    <a:pt x="0" y="1016"/>
                    <a:pt x="36" y="1135"/>
                  </a:cubicBezTo>
                  <a:cubicBezTo>
                    <a:pt x="60" y="1254"/>
                    <a:pt x="155" y="1350"/>
                    <a:pt x="274" y="1373"/>
                  </a:cubicBezTo>
                  <a:lnTo>
                    <a:pt x="691" y="1528"/>
                  </a:lnTo>
                  <a:cubicBezTo>
                    <a:pt x="703" y="1528"/>
                    <a:pt x="715" y="1540"/>
                    <a:pt x="751" y="1540"/>
                  </a:cubicBezTo>
                  <a:cubicBezTo>
                    <a:pt x="822" y="1540"/>
                    <a:pt x="882" y="1492"/>
                    <a:pt x="893" y="1433"/>
                  </a:cubicBezTo>
                  <a:cubicBezTo>
                    <a:pt x="929" y="1350"/>
                    <a:pt x="882" y="1254"/>
                    <a:pt x="786" y="1231"/>
                  </a:cubicBezTo>
                  <a:lnTo>
                    <a:pt x="370" y="1076"/>
                  </a:lnTo>
                  <a:cubicBezTo>
                    <a:pt x="358" y="1076"/>
                    <a:pt x="358" y="1064"/>
                    <a:pt x="346" y="1052"/>
                  </a:cubicBezTo>
                  <a:lnTo>
                    <a:pt x="346" y="1016"/>
                  </a:lnTo>
                  <a:lnTo>
                    <a:pt x="989" y="254"/>
                  </a:lnTo>
                  <a:cubicBezTo>
                    <a:pt x="1048" y="183"/>
                    <a:pt x="1024" y="99"/>
                    <a:pt x="965" y="40"/>
                  </a:cubicBezTo>
                  <a:cubicBezTo>
                    <a:pt x="933" y="13"/>
                    <a:pt x="898" y="1"/>
                    <a:pt x="8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68" name="Google Shape;5668;p47"/>
            <p:cNvSpPr/>
            <p:nvPr/>
          </p:nvSpPr>
          <p:spPr>
            <a:xfrm>
              <a:off x="8162421" y="2529471"/>
              <a:ext cx="51174" cy="21309"/>
            </a:xfrm>
            <a:custGeom>
              <a:avLst/>
              <a:gdLst/>
              <a:ahLst/>
              <a:cxnLst/>
              <a:rect l="l" t="t" r="r" b="b"/>
              <a:pathLst>
                <a:path w="1609" h="670" extrusionOk="0">
                  <a:moveTo>
                    <a:pt x="786" y="1"/>
                  </a:moveTo>
                  <a:cubicBezTo>
                    <a:pt x="759" y="1"/>
                    <a:pt x="732" y="1"/>
                    <a:pt x="703" y="2"/>
                  </a:cubicBezTo>
                  <a:cubicBezTo>
                    <a:pt x="406" y="14"/>
                    <a:pt x="144" y="86"/>
                    <a:pt x="132" y="86"/>
                  </a:cubicBezTo>
                  <a:cubicBezTo>
                    <a:pt x="49" y="121"/>
                    <a:pt x="1" y="205"/>
                    <a:pt x="25" y="300"/>
                  </a:cubicBezTo>
                  <a:cubicBezTo>
                    <a:pt x="52" y="364"/>
                    <a:pt x="108" y="407"/>
                    <a:pt x="176" y="407"/>
                  </a:cubicBezTo>
                  <a:cubicBezTo>
                    <a:pt x="196" y="407"/>
                    <a:pt x="217" y="403"/>
                    <a:pt x="239" y="395"/>
                  </a:cubicBezTo>
                  <a:cubicBezTo>
                    <a:pt x="239" y="395"/>
                    <a:pt x="477" y="324"/>
                    <a:pt x="727" y="324"/>
                  </a:cubicBezTo>
                  <a:cubicBezTo>
                    <a:pt x="754" y="322"/>
                    <a:pt x="782" y="321"/>
                    <a:pt x="811" y="321"/>
                  </a:cubicBezTo>
                  <a:cubicBezTo>
                    <a:pt x="980" y="321"/>
                    <a:pt x="1159" y="356"/>
                    <a:pt x="1251" y="479"/>
                  </a:cubicBezTo>
                  <a:cubicBezTo>
                    <a:pt x="1251" y="502"/>
                    <a:pt x="1251" y="550"/>
                    <a:pt x="1263" y="574"/>
                  </a:cubicBezTo>
                  <a:cubicBezTo>
                    <a:pt x="1299" y="633"/>
                    <a:pt x="1358" y="669"/>
                    <a:pt x="1418" y="669"/>
                  </a:cubicBezTo>
                  <a:cubicBezTo>
                    <a:pt x="1442" y="669"/>
                    <a:pt x="1454" y="669"/>
                    <a:pt x="1489" y="657"/>
                  </a:cubicBezTo>
                  <a:cubicBezTo>
                    <a:pt x="1573" y="574"/>
                    <a:pt x="1608" y="455"/>
                    <a:pt x="1561" y="371"/>
                  </a:cubicBezTo>
                  <a:cubicBezTo>
                    <a:pt x="1482" y="202"/>
                    <a:pt x="1274" y="1"/>
                    <a:pt x="7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69" name="Google Shape;5669;p47"/>
            <p:cNvSpPr/>
            <p:nvPr/>
          </p:nvSpPr>
          <p:spPr>
            <a:xfrm>
              <a:off x="8241966" y="2551258"/>
              <a:ext cx="47739" cy="30565"/>
            </a:xfrm>
            <a:custGeom>
              <a:avLst/>
              <a:gdLst/>
              <a:ahLst/>
              <a:cxnLst/>
              <a:rect l="l" t="t" r="r" b="b"/>
              <a:pathLst>
                <a:path w="1501" h="961" extrusionOk="0">
                  <a:moveTo>
                    <a:pt x="410" y="0"/>
                  </a:moveTo>
                  <a:cubicBezTo>
                    <a:pt x="307" y="0"/>
                    <a:pt x="219" y="25"/>
                    <a:pt x="143" y="56"/>
                  </a:cubicBezTo>
                  <a:cubicBezTo>
                    <a:pt x="48" y="103"/>
                    <a:pt x="0" y="222"/>
                    <a:pt x="48" y="329"/>
                  </a:cubicBezTo>
                  <a:cubicBezTo>
                    <a:pt x="74" y="381"/>
                    <a:pt x="130" y="420"/>
                    <a:pt x="187" y="420"/>
                  </a:cubicBezTo>
                  <a:cubicBezTo>
                    <a:pt x="209" y="420"/>
                    <a:pt x="230" y="414"/>
                    <a:pt x="250" y="401"/>
                  </a:cubicBezTo>
                  <a:cubicBezTo>
                    <a:pt x="286" y="377"/>
                    <a:pt x="310" y="353"/>
                    <a:pt x="322" y="329"/>
                  </a:cubicBezTo>
                  <a:cubicBezTo>
                    <a:pt x="346" y="323"/>
                    <a:pt x="371" y="319"/>
                    <a:pt x="396" y="319"/>
                  </a:cubicBezTo>
                  <a:cubicBezTo>
                    <a:pt x="685" y="319"/>
                    <a:pt x="1046" y="725"/>
                    <a:pt x="1155" y="889"/>
                  </a:cubicBezTo>
                  <a:cubicBezTo>
                    <a:pt x="1191" y="937"/>
                    <a:pt x="1239" y="960"/>
                    <a:pt x="1298" y="960"/>
                  </a:cubicBezTo>
                  <a:cubicBezTo>
                    <a:pt x="1322" y="960"/>
                    <a:pt x="1358" y="949"/>
                    <a:pt x="1381" y="937"/>
                  </a:cubicBezTo>
                  <a:cubicBezTo>
                    <a:pt x="1489" y="877"/>
                    <a:pt x="1500" y="770"/>
                    <a:pt x="1441" y="710"/>
                  </a:cubicBezTo>
                  <a:cubicBezTo>
                    <a:pt x="1441" y="698"/>
                    <a:pt x="1274" y="484"/>
                    <a:pt x="1060" y="294"/>
                  </a:cubicBezTo>
                  <a:cubicBezTo>
                    <a:pt x="798" y="69"/>
                    <a:pt x="584" y="0"/>
                    <a:pt x="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70" name="Google Shape;5670;p47"/>
            <p:cNvSpPr/>
            <p:nvPr/>
          </p:nvSpPr>
          <p:spPr>
            <a:xfrm>
              <a:off x="8060582" y="2586720"/>
              <a:ext cx="33713" cy="48884"/>
            </a:xfrm>
            <a:custGeom>
              <a:avLst/>
              <a:gdLst/>
              <a:ahLst/>
              <a:cxnLst/>
              <a:rect l="l" t="t" r="r" b="b"/>
              <a:pathLst>
                <a:path w="1060" h="1537" extrusionOk="0">
                  <a:moveTo>
                    <a:pt x="274" y="0"/>
                  </a:moveTo>
                  <a:cubicBezTo>
                    <a:pt x="179" y="0"/>
                    <a:pt x="107" y="60"/>
                    <a:pt x="95" y="143"/>
                  </a:cubicBezTo>
                  <a:lnTo>
                    <a:pt x="12" y="1143"/>
                  </a:lnTo>
                  <a:cubicBezTo>
                    <a:pt x="0" y="1262"/>
                    <a:pt x="60" y="1381"/>
                    <a:pt x="155" y="1453"/>
                  </a:cubicBezTo>
                  <a:cubicBezTo>
                    <a:pt x="215" y="1500"/>
                    <a:pt x="298" y="1536"/>
                    <a:pt x="369" y="1536"/>
                  </a:cubicBezTo>
                  <a:cubicBezTo>
                    <a:pt x="405" y="1536"/>
                    <a:pt x="453" y="1536"/>
                    <a:pt x="476" y="1512"/>
                  </a:cubicBezTo>
                  <a:lnTo>
                    <a:pt x="905" y="1381"/>
                  </a:lnTo>
                  <a:cubicBezTo>
                    <a:pt x="1012" y="1358"/>
                    <a:pt x="1060" y="1262"/>
                    <a:pt x="1024" y="1179"/>
                  </a:cubicBezTo>
                  <a:cubicBezTo>
                    <a:pt x="1006" y="1105"/>
                    <a:pt x="944" y="1060"/>
                    <a:pt x="879" y="1060"/>
                  </a:cubicBezTo>
                  <a:cubicBezTo>
                    <a:pt x="860" y="1060"/>
                    <a:pt x="840" y="1064"/>
                    <a:pt x="822" y="1072"/>
                  </a:cubicBezTo>
                  <a:lnTo>
                    <a:pt x="393" y="1203"/>
                  </a:lnTo>
                  <a:lnTo>
                    <a:pt x="357" y="1203"/>
                  </a:lnTo>
                  <a:cubicBezTo>
                    <a:pt x="357" y="1203"/>
                    <a:pt x="345" y="1191"/>
                    <a:pt x="345" y="1179"/>
                  </a:cubicBezTo>
                  <a:lnTo>
                    <a:pt x="417" y="179"/>
                  </a:lnTo>
                  <a:cubicBezTo>
                    <a:pt x="417" y="84"/>
                    <a:pt x="357" y="12"/>
                    <a:pt x="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71" name="Google Shape;5671;p47"/>
            <p:cNvSpPr/>
            <p:nvPr/>
          </p:nvSpPr>
          <p:spPr>
            <a:xfrm>
              <a:off x="7999612" y="2581568"/>
              <a:ext cx="49266" cy="22582"/>
            </a:xfrm>
            <a:custGeom>
              <a:avLst/>
              <a:gdLst/>
              <a:ahLst/>
              <a:cxnLst/>
              <a:rect l="l" t="t" r="r" b="b"/>
              <a:pathLst>
                <a:path w="1549" h="710" extrusionOk="0">
                  <a:moveTo>
                    <a:pt x="1126" y="1"/>
                  </a:moveTo>
                  <a:cubicBezTo>
                    <a:pt x="602" y="1"/>
                    <a:pt x="114" y="370"/>
                    <a:pt x="84" y="400"/>
                  </a:cubicBezTo>
                  <a:cubicBezTo>
                    <a:pt x="12" y="460"/>
                    <a:pt x="0" y="567"/>
                    <a:pt x="60" y="615"/>
                  </a:cubicBezTo>
                  <a:cubicBezTo>
                    <a:pt x="95" y="663"/>
                    <a:pt x="145" y="688"/>
                    <a:pt x="194" y="688"/>
                  </a:cubicBezTo>
                  <a:cubicBezTo>
                    <a:pt x="228" y="688"/>
                    <a:pt x="261" y="675"/>
                    <a:pt x="286" y="650"/>
                  </a:cubicBezTo>
                  <a:cubicBezTo>
                    <a:pt x="286" y="650"/>
                    <a:pt x="429" y="531"/>
                    <a:pt x="643" y="448"/>
                  </a:cubicBezTo>
                  <a:cubicBezTo>
                    <a:pt x="766" y="392"/>
                    <a:pt x="940" y="316"/>
                    <a:pt x="1118" y="316"/>
                  </a:cubicBezTo>
                  <a:cubicBezTo>
                    <a:pt x="1130" y="316"/>
                    <a:pt x="1143" y="316"/>
                    <a:pt x="1155" y="317"/>
                  </a:cubicBezTo>
                  <a:lnTo>
                    <a:pt x="1084" y="472"/>
                  </a:lnTo>
                  <a:cubicBezTo>
                    <a:pt x="1036" y="543"/>
                    <a:pt x="1072" y="650"/>
                    <a:pt x="1155" y="698"/>
                  </a:cubicBezTo>
                  <a:cubicBezTo>
                    <a:pt x="1191" y="710"/>
                    <a:pt x="1203" y="710"/>
                    <a:pt x="1239" y="710"/>
                  </a:cubicBezTo>
                  <a:cubicBezTo>
                    <a:pt x="1298" y="710"/>
                    <a:pt x="1358" y="686"/>
                    <a:pt x="1381" y="615"/>
                  </a:cubicBezTo>
                  <a:lnTo>
                    <a:pt x="1536" y="317"/>
                  </a:lnTo>
                  <a:cubicBezTo>
                    <a:pt x="1548" y="281"/>
                    <a:pt x="1548" y="222"/>
                    <a:pt x="1536" y="162"/>
                  </a:cubicBezTo>
                  <a:cubicBezTo>
                    <a:pt x="1500" y="103"/>
                    <a:pt x="1453" y="67"/>
                    <a:pt x="1417" y="43"/>
                  </a:cubicBezTo>
                  <a:cubicBezTo>
                    <a:pt x="1321" y="13"/>
                    <a:pt x="1222" y="1"/>
                    <a:pt x="1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72" name="Google Shape;5672;p47"/>
            <p:cNvSpPr/>
            <p:nvPr/>
          </p:nvSpPr>
          <p:spPr>
            <a:xfrm>
              <a:off x="8080651" y="2557873"/>
              <a:ext cx="48121" cy="28879"/>
            </a:xfrm>
            <a:custGeom>
              <a:avLst/>
              <a:gdLst/>
              <a:ahLst/>
              <a:cxnLst/>
              <a:rect l="l" t="t" r="r" b="b"/>
              <a:pathLst>
                <a:path w="1513" h="908" extrusionOk="0">
                  <a:moveTo>
                    <a:pt x="1263" y="0"/>
                  </a:moveTo>
                  <a:cubicBezTo>
                    <a:pt x="1014" y="0"/>
                    <a:pt x="395" y="39"/>
                    <a:pt x="60" y="431"/>
                  </a:cubicBezTo>
                  <a:cubicBezTo>
                    <a:pt x="24" y="479"/>
                    <a:pt x="0" y="538"/>
                    <a:pt x="12" y="598"/>
                  </a:cubicBezTo>
                  <a:cubicBezTo>
                    <a:pt x="24" y="657"/>
                    <a:pt x="60" y="693"/>
                    <a:pt x="119" y="729"/>
                  </a:cubicBezTo>
                  <a:lnTo>
                    <a:pt x="417" y="895"/>
                  </a:lnTo>
                  <a:cubicBezTo>
                    <a:pt x="441" y="907"/>
                    <a:pt x="476" y="907"/>
                    <a:pt x="488" y="907"/>
                  </a:cubicBezTo>
                  <a:cubicBezTo>
                    <a:pt x="548" y="907"/>
                    <a:pt x="596" y="871"/>
                    <a:pt x="619" y="812"/>
                  </a:cubicBezTo>
                  <a:cubicBezTo>
                    <a:pt x="667" y="741"/>
                    <a:pt x="631" y="633"/>
                    <a:pt x="560" y="598"/>
                  </a:cubicBezTo>
                  <a:lnTo>
                    <a:pt x="417" y="514"/>
                  </a:lnTo>
                  <a:cubicBezTo>
                    <a:pt x="658" y="333"/>
                    <a:pt x="1025" y="308"/>
                    <a:pt x="1213" y="308"/>
                  </a:cubicBezTo>
                  <a:cubicBezTo>
                    <a:pt x="1285" y="308"/>
                    <a:pt x="1330" y="312"/>
                    <a:pt x="1334" y="312"/>
                  </a:cubicBezTo>
                  <a:cubicBezTo>
                    <a:pt x="1429" y="312"/>
                    <a:pt x="1500" y="252"/>
                    <a:pt x="1512" y="157"/>
                  </a:cubicBezTo>
                  <a:cubicBezTo>
                    <a:pt x="1512" y="86"/>
                    <a:pt x="1453" y="2"/>
                    <a:pt x="1369" y="2"/>
                  </a:cubicBezTo>
                  <a:cubicBezTo>
                    <a:pt x="1362" y="2"/>
                    <a:pt x="1324" y="0"/>
                    <a:pt x="1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73" name="Google Shape;5673;p47"/>
            <p:cNvSpPr/>
            <p:nvPr/>
          </p:nvSpPr>
          <p:spPr>
            <a:xfrm>
              <a:off x="7964753" y="2497698"/>
              <a:ext cx="269675" cy="231795"/>
            </a:xfrm>
            <a:custGeom>
              <a:avLst/>
              <a:gdLst/>
              <a:ahLst/>
              <a:cxnLst/>
              <a:rect l="l" t="t" r="r" b="b"/>
              <a:pathLst>
                <a:path w="8479" h="7288" extrusionOk="0">
                  <a:moveTo>
                    <a:pt x="7176" y="3986"/>
                  </a:moveTo>
                  <a:cubicBezTo>
                    <a:pt x="7277" y="3986"/>
                    <a:pt x="7379" y="4003"/>
                    <a:pt x="7478" y="4037"/>
                  </a:cubicBezTo>
                  <a:cubicBezTo>
                    <a:pt x="7716" y="4109"/>
                    <a:pt x="7907" y="4287"/>
                    <a:pt x="8014" y="4514"/>
                  </a:cubicBezTo>
                  <a:cubicBezTo>
                    <a:pt x="8073" y="4645"/>
                    <a:pt x="8121" y="4788"/>
                    <a:pt x="8097" y="4930"/>
                  </a:cubicBezTo>
                  <a:cubicBezTo>
                    <a:pt x="7704" y="4538"/>
                    <a:pt x="7168" y="4335"/>
                    <a:pt x="6621" y="4335"/>
                  </a:cubicBezTo>
                  <a:cubicBezTo>
                    <a:pt x="6561" y="4335"/>
                    <a:pt x="6502" y="4335"/>
                    <a:pt x="6442" y="4347"/>
                  </a:cubicBezTo>
                  <a:cubicBezTo>
                    <a:pt x="6526" y="4228"/>
                    <a:pt x="6633" y="4133"/>
                    <a:pt x="6764" y="4073"/>
                  </a:cubicBezTo>
                  <a:cubicBezTo>
                    <a:pt x="6895" y="4018"/>
                    <a:pt x="7035" y="3986"/>
                    <a:pt x="7176" y="3986"/>
                  </a:cubicBezTo>
                  <a:close/>
                  <a:moveTo>
                    <a:pt x="4156" y="311"/>
                  </a:moveTo>
                  <a:cubicBezTo>
                    <a:pt x="4728" y="311"/>
                    <a:pt x="5204" y="716"/>
                    <a:pt x="5311" y="1275"/>
                  </a:cubicBezTo>
                  <a:lnTo>
                    <a:pt x="5383" y="1716"/>
                  </a:lnTo>
                  <a:cubicBezTo>
                    <a:pt x="5418" y="1990"/>
                    <a:pt x="5525" y="2252"/>
                    <a:pt x="5692" y="2490"/>
                  </a:cubicBezTo>
                  <a:cubicBezTo>
                    <a:pt x="5978" y="2918"/>
                    <a:pt x="6049" y="3454"/>
                    <a:pt x="5930" y="3942"/>
                  </a:cubicBezTo>
                  <a:lnTo>
                    <a:pt x="5525" y="5823"/>
                  </a:lnTo>
                  <a:cubicBezTo>
                    <a:pt x="5442" y="6252"/>
                    <a:pt x="5109" y="6609"/>
                    <a:pt x="4680" y="6740"/>
                  </a:cubicBezTo>
                  <a:lnTo>
                    <a:pt x="4120" y="6907"/>
                  </a:lnTo>
                  <a:cubicBezTo>
                    <a:pt x="4001" y="6942"/>
                    <a:pt x="3881" y="6959"/>
                    <a:pt x="3763" y="6959"/>
                  </a:cubicBezTo>
                  <a:cubicBezTo>
                    <a:pt x="3444" y="6959"/>
                    <a:pt x="3137" y="6835"/>
                    <a:pt x="2894" y="6609"/>
                  </a:cubicBezTo>
                  <a:lnTo>
                    <a:pt x="1525" y="5264"/>
                  </a:lnTo>
                  <a:cubicBezTo>
                    <a:pt x="1156" y="4930"/>
                    <a:pt x="930" y="4430"/>
                    <a:pt x="930" y="3930"/>
                  </a:cubicBezTo>
                  <a:cubicBezTo>
                    <a:pt x="930" y="3645"/>
                    <a:pt x="870" y="3359"/>
                    <a:pt x="751" y="3109"/>
                  </a:cubicBezTo>
                  <a:lnTo>
                    <a:pt x="572" y="2692"/>
                  </a:lnTo>
                  <a:cubicBezTo>
                    <a:pt x="346" y="2168"/>
                    <a:pt x="525" y="1573"/>
                    <a:pt x="1001" y="1263"/>
                  </a:cubicBezTo>
                  <a:cubicBezTo>
                    <a:pt x="1930" y="644"/>
                    <a:pt x="3001" y="311"/>
                    <a:pt x="4120" y="311"/>
                  </a:cubicBezTo>
                  <a:close/>
                  <a:moveTo>
                    <a:pt x="4099" y="1"/>
                  </a:moveTo>
                  <a:cubicBezTo>
                    <a:pt x="2929" y="1"/>
                    <a:pt x="1806" y="357"/>
                    <a:pt x="822" y="1001"/>
                  </a:cubicBezTo>
                  <a:cubicBezTo>
                    <a:pt x="227" y="1394"/>
                    <a:pt x="1" y="2168"/>
                    <a:pt x="275" y="2823"/>
                  </a:cubicBezTo>
                  <a:lnTo>
                    <a:pt x="453" y="3240"/>
                  </a:lnTo>
                  <a:cubicBezTo>
                    <a:pt x="537" y="3466"/>
                    <a:pt x="596" y="3704"/>
                    <a:pt x="596" y="3942"/>
                  </a:cubicBezTo>
                  <a:cubicBezTo>
                    <a:pt x="596" y="4538"/>
                    <a:pt x="870" y="5109"/>
                    <a:pt x="1299" y="5502"/>
                  </a:cubicBezTo>
                  <a:lnTo>
                    <a:pt x="2668" y="6847"/>
                  </a:lnTo>
                  <a:cubicBezTo>
                    <a:pt x="2966" y="7133"/>
                    <a:pt x="3358" y="7288"/>
                    <a:pt x="3751" y="7288"/>
                  </a:cubicBezTo>
                  <a:cubicBezTo>
                    <a:pt x="3906" y="7288"/>
                    <a:pt x="4049" y="7276"/>
                    <a:pt x="4204" y="7228"/>
                  </a:cubicBezTo>
                  <a:lnTo>
                    <a:pt x="4763" y="7074"/>
                  </a:lnTo>
                  <a:cubicBezTo>
                    <a:pt x="5299" y="6907"/>
                    <a:pt x="5716" y="6454"/>
                    <a:pt x="5835" y="5907"/>
                  </a:cubicBezTo>
                  <a:lnTo>
                    <a:pt x="6097" y="4752"/>
                  </a:lnTo>
                  <a:lnTo>
                    <a:pt x="6168" y="4752"/>
                  </a:lnTo>
                  <a:cubicBezTo>
                    <a:pt x="6317" y="4715"/>
                    <a:pt x="6466" y="4698"/>
                    <a:pt x="6614" y="4698"/>
                  </a:cubicBezTo>
                  <a:cubicBezTo>
                    <a:pt x="7143" y="4698"/>
                    <a:pt x="7651" y="4923"/>
                    <a:pt x="8014" y="5323"/>
                  </a:cubicBezTo>
                  <a:lnTo>
                    <a:pt x="8073" y="5407"/>
                  </a:lnTo>
                  <a:cubicBezTo>
                    <a:pt x="8109" y="5430"/>
                    <a:pt x="8145" y="5466"/>
                    <a:pt x="8192" y="5466"/>
                  </a:cubicBezTo>
                  <a:lnTo>
                    <a:pt x="8228" y="5466"/>
                  </a:lnTo>
                  <a:cubicBezTo>
                    <a:pt x="8288" y="5442"/>
                    <a:pt x="8323" y="5419"/>
                    <a:pt x="8347" y="5359"/>
                  </a:cubicBezTo>
                  <a:cubicBezTo>
                    <a:pt x="8478" y="5002"/>
                    <a:pt x="8442" y="4657"/>
                    <a:pt x="8311" y="4359"/>
                  </a:cubicBezTo>
                  <a:cubicBezTo>
                    <a:pt x="8169" y="4061"/>
                    <a:pt x="7907" y="3835"/>
                    <a:pt x="7585" y="3716"/>
                  </a:cubicBezTo>
                  <a:cubicBezTo>
                    <a:pt x="7454" y="3676"/>
                    <a:pt x="7316" y="3654"/>
                    <a:pt x="7176" y="3654"/>
                  </a:cubicBezTo>
                  <a:cubicBezTo>
                    <a:pt x="6987" y="3654"/>
                    <a:pt x="6794" y="3693"/>
                    <a:pt x="6609" y="3776"/>
                  </a:cubicBezTo>
                  <a:cubicBezTo>
                    <a:pt x="6466" y="3847"/>
                    <a:pt x="6335" y="3954"/>
                    <a:pt x="6228" y="4073"/>
                  </a:cubicBezTo>
                  <a:lnTo>
                    <a:pt x="6240" y="4014"/>
                  </a:lnTo>
                  <a:cubicBezTo>
                    <a:pt x="6395" y="3442"/>
                    <a:pt x="6287" y="2823"/>
                    <a:pt x="5954" y="2323"/>
                  </a:cubicBezTo>
                  <a:cubicBezTo>
                    <a:pt x="5823" y="2109"/>
                    <a:pt x="5740" y="1894"/>
                    <a:pt x="5692" y="1656"/>
                  </a:cubicBezTo>
                  <a:lnTo>
                    <a:pt x="5621" y="1216"/>
                  </a:lnTo>
                  <a:cubicBezTo>
                    <a:pt x="5478" y="525"/>
                    <a:pt x="4871" y="1"/>
                    <a:pt x="4156" y="1"/>
                  </a:cubicBezTo>
                  <a:cubicBezTo>
                    <a:pt x="4137" y="1"/>
                    <a:pt x="4118" y="1"/>
                    <a:pt x="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74" name="Google Shape;5674;p47"/>
            <p:cNvSpPr/>
            <p:nvPr/>
          </p:nvSpPr>
          <p:spPr>
            <a:xfrm>
              <a:off x="8045792" y="2634650"/>
              <a:ext cx="84124" cy="55850"/>
            </a:xfrm>
            <a:custGeom>
              <a:avLst/>
              <a:gdLst/>
              <a:ahLst/>
              <a:cxnLst/>
              <a:rect l="l" t="t" r="r" b="b"/>
              <a:pathLst>
                <a:path w="2645" h="1756" extrusionOk="0">
                  <a:moveTo>
                    <a:pt x="2168" y="517"/>
                  </a:moveTo>
                  <a:cubicBezTo>
                    <a:pt x="2168" y="898"/>
                    <a:pt x="1906" y="1255"/>
                    <a:pt x="1513" y="1375"/>
                  </a:cubicBezTo>
                  <a:cubicBezTo>
                    <a:pt x="1425" y="1405"/>
                    <a:pt x="1333" y="1420"/>
                    <a:pt x="1242" y="1420"/>
                  </a:cubicBezTo>
                  <a:cubicBezTo>
                    <a:pt x="1087" y="1420"/>
                    <a:pt x="933" y="1378"/>
                    <a:pt x="799" y="1303"/>
                  </a:cubicBezTo>
                  <a:cubicBezTo>
                    <a:pt x="656" y="1232"/>
                    <a:pt x="560" y="1136"/>
                    <a:pt x="465" y="1017"/>
                  </a:cubicBezTo>
                  <a:lnTo>
                    <a:pt x="465" y="1017"/>
                  </a:lnTo>
                  <a:cubicBezTo>
                    <a:pt x="563" y="1031"/>
                    <a:pt x="661" y="1037"/>
                    <a:pt x="759" y="1037"/>
                  </a:cubicBezTo>
                  <a:cubicBezTo>
                    <a:pt x="1271" y="1037"/>
                    <a:pt x="1778" y="857"/>
                    <a:pt x="2168" y="517"/>
                  </a:cubicBezTo>
                  <a:close/>
                  <a:moveTo>
                    <a:pt x="2281" y="1"/>
                  </a:moveTo>
                  <a:cubicBezTo>
                    <a:pt x="2237" y="1"/>
                    <a:pt x="2198" y="17"/>
                    <a:pt x="2180" y="53"/>
                  </a:cubicBezTo>
                  <a:lnTo>
                    <a:pt x="2108" y="124"/>
                  </a:lnTo>
                  <a:cubicBezTo>
                    <a:pt x="1749" y="510"/>
                    <a:pt x="1241" y="714"/>
                    <a:pt x="727" y="714"/>
                  </a:cubicBezTo>
                  <a:cubicBezTo>
                    <a:pt x="559" y="714"/>
                    <a:pt x="391" y="692"/>
                    <a:pt x="227" y="648"/>
                  </a:cubicBezTo>
                  <a:cubicBezTo>
                    <a:pt x="213" y="645"/>
                    <a:pt x="199" y="644"/>
                    <a:pt x="185" y="644"/>
                  </a:cubicBezTo>
                  <a:cubicBezTo>
                    <a:pt x="140" y="644"/>
                    <a:pt x="97" y="659"/>
                    <a:pt x="60" y="696"/>
                  </a:cubicBezTo>
                  <a:cubicBezTo>
                    <a:pt x="25" y="743"/>
                    <a:pt x="1" y="803"/>
                    <a:pt x="25" y="863"/>
                  </a:cubicBezTo>
                  <a:cubicBezTo>
                    <a:pt x="179" y="1410"/>
                    <a:pt x="691" y="1756"/>
                    <a:pt x="1227" y="1756"/>
                  </a:cubicBezTo>
                  <a:cubicBezTo>
                    <a:pt x="1346" y="1756"/>
                    <a:pt x="1465" y="1732"/>
                    <a:pt x="1584" y="1696"/>
                  </a:cubicBezTo>
                  <a:cubicBezTo>
                    <a:pt x="2263" y="1482"/>
                    <a:pt x="2644" y="779"/>
                    <a:pt x="2442" y="112"/>
                  </a:cubicBezTo>
                  <a:cubicBezTo>
                    <a:pt x="2430" y="53"/>
                    <a:pt x="2382" y="5"/>
                    <a:pt x="2323" y="5"/>
                  </a:cubicBezTo>
                  <a:cubicBezTo>
                    <a:pt x="2309" y="2"/>
                    <a:pt x="2294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75" name="Google Shape;5675;p47"/>
            <p:cNvSpPr/>
            <p:nvPr/>
          </p:nvSpPr>
          <p:spPr>
            <a:xfrm>
              <a:off x="8145787" y="2470823"/>
              <a:ext cx="181034" cy="231795"/>
            </a:xfrm>
            <a:custGeom>
              <a:avLst/>
              <a:gdLst/>
              <a:ahLst/>
              <a:cxnLst/>
              <a:rect l="l" t="t" r="r" b="b"/>
              <a:pathLst>
                <a:path w="5692" h="7288" extrusionOk="0">
                  <a:moveTo>
                    <a:pt x="1559" y="0"/>
                  </a:moveTo>
                  <a:cubicBezTo>
                    <a:pt x="864" y="0"/>
                    <a:pt x="247" y="493"/>
                    <a:pt x="107" y="1168"/>
                  </a:cubicBezTo>
                  <a:lnTo>
                    <a:pt x="12" y="1573"/>
                  </a:lnTo>
                  <a:cubicBezTo>
                    <a:pt x="0" y="1668"/>
                    <a:pt x="48" y="1751"/>
                    <a:pt x="131" y="1763"/>
                  </a:cubicBezTo>
                  <a:cubicBezTo>
                    <a:pt x="147" y="1767"/>
                    <a:pt x="163" y="1769"/>
                    <a:pt x="179" y="1769"/>
                  </a:cubicBezTo>
                  <a:cubicBezTo>
                    <a:pt x="253" y="1769"/>
                    <a:pt x="314" y="1723"/>
                    <a:pt x="333" y="1644"/>
                  </a:cubicBezTo>
                  <a:lnTo>
                    <a:pt x="417" y="1251"/>
                  </a:lnTo>
                  <a:cubicBezTo>
                    <a:pt x="534" y="700"/>
                    <a:pt x="1032" y="322"/>
                    <a:pt x="1571" y="322"/>
                  </a:cubicBezTo>
                  <a:cubicBezTo>
                    <a:pt x="1579" y="322"/>
                    <a:pt x="1587" y="322"/>
                    <a:pt x="1596" y="322"/>
                  </a:cubicBezTo>
                  <a:cubicBezTo>
                    <a:pt x="2727" y="358"/>
                    <a:pt x="3798" y="727"/>
                    <a:pt x="4703" y="1382"/>
                  </a:cubicBezTo>
                  <a:cubicBezTo>
                    <a:pt x="5167" y="1703"/>
                    <a:pt x="5310" y="2323"/>
                    <a:pt x="5072" y="2823"/>
                  </a:cubicBezTo>
                  <a:lnTo>
                    <a:pt x="4882" y="3227"/>
                  </a:lnTo>
                  <a:cubicBezTo>
                    <a:pt x="4763" y="3478"/>
                    <a:pt x="4691" y="3763"/>
                    <a:pt x="4679" y="4049"/>
                  </a:cubicBezTo>
                  <a:cubicBezTo>
                    <a:pt x="4644" y="4549"/>
                    <a:pt x="4417" y="5025"/>
                    <a:pt x="4036" y="5359"/>
                  </a:cubicBezTo>
                  <a:lnTo>
                    <a:pt x="2619" y="6633"/>
                  </a:lnTo>
                  <a:cubicBezTo>
                    <a:pt x="2397" y="6839"/>
                    <a:pt x="2101" y="6953"/>
                    <a:pt x="1801" y="6953"/>
                  </a:cubicBezTo>
                  <a:cubicBezTo>
                    <a:pt x="1668" y="6953"/>
                    <a:pt x="1534" y="6930"/>
                    <a:pt x="1405" y="6883"/>
                  </a:cubicBezTo>
                  <a:lnTo>
                    <a:pt x="845" y="6692"/>
                  </a:lnTo>
                  <a:cubicBezTo>
                    <a:pt x="834" y="6692"/>
                    <a:pt x="822" y="6680"/>
                    <a:pt x="786" y="6680"/>
                  </a:cubicBezTo>
                  <a:cubicBezTo>
                    <a:pt x="766" y="6672"/>
                    <a:pt x="746" y="6668"/>
                    <a:pt x="727" y="6668"/>
                  </a:cubicBezTo>
                  <a:cubicBezTo>
                    <a:pt x="662" y="6668"/>
                    <a:pt x="602" y="6709"/>
                    <a:pt x="584" y="6764"/>
                  </a:cubicBezTo>
                  <a:cubicBezTo>
                    <a:pt x="548" y="6859"/>
                    <a:pt x="595" y="6942"/>
                    <a:pt x="667" y="6978"/>
                  </a:cubicBezTo>
                  <a:cubicBezTo>
                    <a:pt x="691" y="6990"/>
                    <a:pt x="714" y="6990"/>
                    <a:pt x="726" y="7002"/>
                  </a:cubicBezTo>
                  <a:lnTo>
                    <a:pt x="1286" y="7204"/>
                  </a:lnTo>
                  <a:cubicBezTo>
                    <a:pt x="1441" y="7252"/>
                    <a:pt x="1607" y="7288"/>
                    <a:pt x="1786" y="7288"/>
                  </a:cubicBezTo>
                  <a:cubicBezTo>
                    <a:pt x="2179" y="7288"/>
                    <a:pt x="2548" y="7157"/>
                    <a:pt x="2834" y="6883"/>
                  </a:cubicBezTo>
                  <a:lnTo>
                    <a:pt x="4239" y="5609"/>
                  </a:lnTo>
                  <a:cubicBezTo>
                    <a:pt x="4691" y="5216"/>
                    <a:pt x="4977" y="4656"/>
                    <a:pt x="5001" y="4061"/>
                  </a:cubicBezTo>
                  <a:cubicBezTo>
                    <a:pt x="5013" y="3823"/>
                    <a:pt x="5072" y="3585"/>
                    <a:pt x="5179" y="3358"/>
                  </a:cubicBezTo>
                  <a:lnTo>
                    <a:pt x="5370" y="2954"/>
                  </a:lnTo>
                  <a:cubicBezTo>
                    <a:pt x="5691" y="2335"/>
                    <a:pt x="5477" y="1549"/>
                    <a:pt x="4894" y="1132"/>
                  </a:cubicBezTo>
                  <a:cubicBezTo>
                    <a:pt x="3929" y="430"/>
                    <a:pt x="2798" y="37"/>
                    <a:pt x="1607" y="1"/>
                  </a:cubicBezTo>
                  <a:cubicBezTo>
                    <a:pt x="1591" y="0"/>
                    <a:pt x="1575" y="0"/>
                    <a:pt x="15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2" name="Google Shape;5982;p57"/>
          <p:cNvSpPr txBox="1">
            <a:spLocks noGrp="1"/>
          </p:cNvSpPr>
          <p:nvPr>
            <p:ph type="title"/>
          </p:nvPr>
        </p:nvSpPr>
        <p:spPr>
          <a:xfrm>
            <a:off x="-95693" y="2041727"/>
            <a:ext cx="5106507" cy="13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FFC000"/>
                </a:solidFill>
              </a:rPr>
              <a:t>Hình thành</a:t>
            </a:r>
            <a:br>
              <a:rPr lang="en-US" sz="6600">
                <a:solidFill>
                  <a:srgbClr val="FFC000"/>
                </a:solidFill>
              </a:rPr>
            </a:br>
            <a:r>
              <a:rPr lang="en-US" sz="6600">
                <a:solidFill>
                  <a:srgbClr val="FFC000"/>
                </a:solidFill>
              </a:rPr>
              <a:t>kiến thức</a:t>
            </a:r>
            <a:endParaRPr sz="6600">
              <a:solidFill>
                <a:srgbClr val="FFC000"/>
              </a:solidFill>
            </a:endParaRPr>
          </a:p>
        </p:txBody>
      </p:sp>
      <p:pic>
        <p:nvPicPr>
          <p:cNvPr id="4" name="Google Shape;636;p42">
            <a:extLst>
              <a:ext uri="{FF2B5EF4-FFF2-40B4-BE49-F238E27FC236}">
                <a16:creationId xmlns:a16="http://schemas.microsoft.com/office/drawing/2014/main" id="{7CA14C72-BF86-44CB-8224-F0F8E60421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9591" y="925033"/>
            <a:ext cx="3615069" cy="4145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56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64"/>
          <p:cNvSpPr txBox="1">
            <a:spLocks noGrp="1"/>
          </p:cNvSpPr>
          <p:nvPr>
            <p:ph type="title"/>
          </p:nvPr>
        </p:nvSpPr>
        <p:spPr>
          <a:xfrm>
            <a:off x="720000" y="192064"/>
            <a:ext cx="77040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CHẾ LAN VIÊN</a:t>
            </a:r>
            <a:endParaRPr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7EC2BBB-8DB0-4D05-BC12-1F9BE053A6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0" t="71765" r="34771" b="10588"/>
          <a:stretch/>
        </p:blipFill>
        <p:spPr>
          <a:xfrm rot="17603512">
            <a:off x="7217601" y="31396"/>
            <a:ext cx="347876" cy="26090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EB94D95-F91A-42DC-B329-651B5E5E3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0" t="71765" r="34771" b="10588"/>
          <a:stretch/>
        </p:blipFill>
        <p:spPr>
          <a:xfrm rot="20140976">
            <a:off x="7912173" y="-57829"/>
            <a:ext cx="347234" cy="260426"/>
          </a:xfrm>
          <a:prstGeom prst="rect">
            <a:avLst/>
          </a:prstGeom>
        </p:spPr>
      </p:pic>
      <p:sp>
        <p:nvSpPr>
          <p:cNvPr id="59" name="AutoShape 4">
            <a:extLst>
              <a:ext uri="{FF2B5EF4-FFF2-40B4-BE49-F238E27FC236}">
                <a16:creationId xmlns:a16="http://schemas.microsoft.com/office/drawing/2014/main" id="{AE1BF8F7-5570-48BF-B95A-EEB713F255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9421" y="-53044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60" name="그래픽 7">
            <a:extLst>
              <a:ext uri="{FF2B5EF4-FFF2-40B4-BE49-F238E27FC236}">
                <a16:creationId xmlns:a16="http://schemas.microsoft.com/office/drawing/2014/main" id="{3F5FDC46-3122-4290-8B97-114B903DC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214711">
            <a:off x="82077" y="-46069"/>
            <a:ext cx="511886" cy="715791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CA70B10-78EE-47DF-ACD3-BE86D1150420}"/>
              </a:ext>
            </a:extLst>
          </p:cNvPr>
          <p:cNvCxnSpPr>
            <a:cxnSpLocks/>
          </p:cNvCxnSpPr>
          <p:nvPr/>
        </p:nvCxnSpPr>
        <p:spPr>
          <a:xfrm>
            <a:off x="4015898" y="2861071"/>
            <a:ext cx="374545" cy="0"/>
          </a:xfrm>
          <a:prstGeom prst="line">
            <a:avLst/>
          </a:prstGeom>
          <a:ln w="38100">
            <a:solidFill>
              <a:srgbClr val="E33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6A444D5-049C-48FC-9B7D-6D5384C5DDE8}"/>
              </a:ext>
            </a:extLst>
          </p:cNvPr>
          <p:cNvCxnSpPr>
            <a:cxnSpLocks/>
          </p:cNvCxnSpPr>
          <p:nvPr/>
        </p:nvCxnSpPr>
        <p:spPr>
          <a:xfrm>
            <a:off x="3982155" y="1452328"/>
            <a:ext cx="374545" cy="0"/>
          </a:xfrm>
          <a:prstGeom prst="line">
            <a:avLst/>
          </a:prstGeom>
          <a:ln w="38100">
            <a:solidFill>
              <a:srgbClr val="E33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CA27D69-4137-47B9-BCDD-B8ED5BBD8F1F}"/>
              </a:ext>
            </a:extLst>
          </p:cNvPr>
          <p:cNvCxnSpPr>
            <a:cxnSpLocks/>
          </p:cNvCxnSpPr>
          <p:nvPr/>
        </p:nvCxnSpPr>
        <p:spPr>
          <a:xfrm>
            <a:off x="3962729" y="4127162"/>
            <a:ext cx="374545" cy="0"/>
          </a:xfrm>
          <a:prstGeom prst="line">
            <a:avLst/>
          </a:prstGeom>
          <a:ln w="38100">
            <a:solidFill>
              <a:srgbClr val="E33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8DE29C-4B0E-49A3-BC01-C142EA54347E}"/>
              </a:ext>
            </a:extLst>
          </p:cNvPr>
          <p:cNvGrpSpPr/>
          <p:nvPr/>
        </p:nvGrpSpPr>
        <p:grpSpPr>
          <a:xfrm>
            <a:off x="4308934" y="2195660"/>
            <a:ext cx="4381689" cy="1336119"/>
            <a:chOff x="2606580" y="1712954"/>
            <a:chExt cx="4658105" cy="1355738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F313C738-E859-4D64-94BA-E75AF9492206}"/>
                </a:ext>
              </a:extLst>
            </p:cNvPr>
            <p:cNvSpPr/>
            <p:nvPr/>
          </p:nvSpPr>
          <p:spPr>
            <a:xfrm>
              <a:off x="2731920" y="1712954"/>
              <a:ext cx="4532765" cy="13557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E5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   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E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19BB0BA7-B843-4D32-9D5C-F84CCA7141C2}"/>
                </a:ext>
              </a:extLst>
            </p:cNvPr>
            <p:cNvSpPr/>
            <p:nvPr/>
          </p:nvSpPr>
          <p:spPr>
            <a:xfrm rot="16200000">
              <a:off x="2598464" y="2340098"/>
              <a:ext cx="117683" cy="101451"/>
            </a:xfrm>
            <a:prstGeom prst="triangle">
              <a:avLst/>
            </a:prstGeom>
            <a:solidFill>
              <a:srgbClr val="E52626"/>
            </a:solidFill>
            <a:ln>
              <a:solidFill>
                <a:srgbClr val="E5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E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8CC4EA7C-320E-4640-A1A4-F550F7A3A9F8}"/>
              </a:ext>
            </a:extLst>
          </p:cNvPr>
          <p:cNvSpPr/>
          <p:nvPr/>
        </p:nvSpPr>
        <p:spPr>
          <a:xfrm>
            <a:off x="4344686" y="1145910"/>
            <a:ext cx="3741103" cy="6806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E5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 latinLnBrk="1">
              <a:buClrTx/>
              <a:defRPr/>
            </a:pPr>
            <a:r>
              <a:rPr lang="en-US" sz="1800" b="1" kern="1200" dirty="0" err="1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1800" b="1" kern="1200" dirty="0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b="1" kern="1200" dirty="0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b="1" kern="1200" dirty="0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1800" b="1" kern="1200" dirty="0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b="1" kern="1200" dirty="0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b="1" kern="1200" dirty="0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b="1" kern="1200" dirty="0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800" b="1" kern="1200" dirty="0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  <a:r>
              <a:rPr lang="vi-VN" sz="1800" b="1" kern="1200" dirty="0" smtClean="0">
                <a:solidFill>
                  <a:srgbClr val="002E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E4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F2B135-547A-41C0-815D-AC6B8B2D9CC6}"/>
              </a:ext>
            </a:extLst>
          </p:cNvPr>
          <p:cNvGrpSpPr/>
          <p:nvPr/>
        </p:nvGrpSpPr>
        <p:grpSpPr>
          <a:xfrm>
            <a:off x="4236149" y="3827431"/>
            <a:ext cx="4554542" cy="680668"/>
            <a:chOff x="2606580" y="1959547"/>
            <a:chExt cx="6348349" cy="979397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60AB225-B6D4-4883-ADF7-DE1D481DCAD7}"/>
                </a:ext>
              </a:extLst>
            </p:cNvPr>
            <p:cNvSpPr/>
            <p:nvPr/>
          </p:nvSpPr>
          <p:spPr>
            <a:xfrm>
              <a:off x="2731921" y="1959547"/>
              <a:ext cx="6223008" cy="9793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E5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Bậc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trí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thông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minh,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tài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hoa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khối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lượng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văn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phẩm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lớn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đa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E4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dạng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E4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43E9D7D0-2859-4FF8-B964-6C780382FA07}"/>
                </a:ext>
              </a:extLst>
            </p:cNvPr>
            <p:cNvSpPr/>
            <p:nvPr/>
          </p:nvSpPr>
          <p:spPr>
            <a:xfrm rot="16200000">
              <a:off x="2598464" y="2340098"/>
              <a:ext cx="117683" cy="101451"/>
            </a:xfrm>
            <a:prstGeom prst="triangle">
              <a:avLst/>
            </a:prstGeom>
            <a:solidFill>
              <a:srgbClr val="E52626"/>
            </a:solidFill>
            <a:ln>
              <a:solidFill>
                <a:srgbClr val="E5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E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1FE57DD-916B-491D-99A1-48D5AE198220}"/>
              </a:ext>
            </a:extLst>
          </p:cNvPr>
          <p:cNvGrpSpPr/>
          <p:nvPr/>
        </p:nvGrpSpPr>
        <p:grpSpPr>
          <a:xfrm>
            <a:off x="3331655" y="2364045"/>
            <a:ext cx="877299" cy="811496"/>
            <a:chOff x="885193" y="2143875"/>
            <a:chExt cx="1754840" cy="17007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04948C1-E480-413D-9557-E0DCFB3BAFAC}"/>
                </a:ext>
              </a:extLst>
            </p:cNvPr>
            <p:cNvSpPr/>
            <p:nvPr/>
          </p:nvSpPr>
          <p:spPr>
            <a:xfrm>
              <a:off x="1010586" y="2279726"/>
              <a:ext cx="1479799" cy="14797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3CA53B1-2604-44FC-AAF4-CCD57360A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7" t="7794" r="8582" b="11861"/>
            <a:stretch/>
          </p:blipFill>
          <p:spPr>
            <a:xfrm>
              <a:off x="885193" y="2143875"/>
              <a:ext cx="1754840" cy="170077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540BBC3-EBEF-4210-8C66-9CAC912CDAE9}"/>
              </a:ext>
            </a:extLst>
          </p:cNvPr>
          <p:cNvGrpSpPr/>
          <p:nvPr/>
        </p:nvGrpSpPr>
        <p:grpSpPr>
          <a:xfrm>
            <a:off x="3339746" y="1044302"/>
            <a:ext cx="783052" cy="717381"/>
            <a:chOff x="885193" y="2143875"/>
            <a:chExt cx="1754840" cy="1700770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AE8F8FE-2464-4B7D-AB1A-BA087B1EAB0D}"/>
                </a:ext>
              </a:extLst>
            </p:cNvPr>
            <p:cNvSpPr/>
            <p:nvPr/>
          </p:nvSpPr>
          <p:spPr>
            <a:xfrm>
              <a:off x="1010586" y="2279726"/>
              <a:ext cx="1479799" cy="14797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E90816F-E8AD-428D-B07B-C7F5709F9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7" t="7794" r="8582" b="11861"/>
            <a:stretch/>
          </p:blipFill>
          <p:spPr>
            <a:xfrm>
              <a:off x="885193" y="2143875"/>
              <a:ext cx="1754840" cy="170077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B6A208-3ACE-4608-99EF-7D3006E07F55}"/>
              </a:ext>
            </a:extLst>
          </p:cNvPr>
          <p:cNvGrpSpPr/>
          <p:nvPr/>
        </p:nvGrpSpPr>
        <p:grpSpPr>
          <a:xfrm>
            <a:off x="3331656" y="3807641"/>
            <a:ext cx="783052" cy="717381"/>
            <a:chOff x="885193" y="2143875"/>
            <a:chExt cx="1754840" cy="170077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B419F98-05B7-4CA0-8B05-F0EE102E8309}"/>
                </a:ext>
              </a:extLst>
            </p:cNvPr>
            <p:cNvSpPr/>
            <p:nvPr/>
          </p:nvSpPr>
          <p:spPr>
            <a:xfrm>
              <a:off x="1010586" y="2279726"/>
              <a:ext cx="1479799" cy="14797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8916262-DA46-40CB-8151-BE27BE77F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7" t="7794" r="8582" b="11861"/>
            <a:stretch/>
          </p:blipFill>
          <p:spPr>
            <a:xfrm>
              <a:off x="885193" y="2143875"/>
              <a:ext cx="1754840" cy="170077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80" name="Graphic 79" descr="Wreath">
            <a:extLst>
              <a:ext uri="{FF2B5EF4-FFF2-40B4-BE49-F238E27FC236}">
                <a16:creationId xmlns:a16="http://schemas.microsoft.com/office/drawing/2014/main" id="{70B76922-B274-40DE-8FB2-4AA6C21123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460630" y="3915282"/>
            <a:ext cx="502099" cy="502099"/>
          </a:xfrm>
          <a:prstGeom prst="rect">
            <a:avLst/>
          </a:prstGeom>
        </p:spPr>
      </p:pic>
      <p:pic>
        <p:nvPicPr>
          <p:cNvPr id="81" name="Graphic 80" descr="Wreath">
            <a:extLst>
              <a:ext uri="{FF2B5EF4-FFF2-40B4-BE49-F238E27FC236}">
                <a16:creationId xmlns:a16="http://schemas.microsoft.com/office/drawing/2014/main" id="{BA788DF9-CF8F-4900-8713-64C4FA331D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472132" y="1133661"/>
            <a:ext cx="502099" cy="502099"/>
          </a:xfrm>
          <a:prstGeom prst="rect">
            <a:avLst/>
          </a:prstGeom>
        </p:spPr>
      </p:pic>
      <p:pic>
        <p:nvPicPr>
          <p:cNvPr id="82" name="Graphic 81" descr="Wreath">
            <a:extLst>
              <a:ext uri="{FF2B5EF4-FFF2-40B4-BE49-F238E27FC236}">
                <a16:creationId xmlns:a16="http://schemas.microsoft.com/office/drawing/2014/main" id="{A49E4950-F7ED-462E-BCB0-1D12A2F000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472132" y="2577257"/>
            <a:ext cx="502099" cy="502099"/>
          </a:xfrm>
          <a:prstGeom prst="rect">
            <a:avLst/>
          </a:prstGeom>
        </p:spPr>
      </p:pic>
      <p:pic>
        <p:nvPicPr>
          <p:cNvPr id="1030" name="Picture 6" descr="https://static-images.vnncdn.net/files/publish/2023/4/21/bo-anh-ai-4-112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604"/>
            <a:ext cx="3333870" cy="33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5107" y="2192357"/>
            <a:ext cx="4095538" cy="134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1800" b="1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800" b="1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18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luận”độc</a:t>
            </a:r>
            <a:r>
              <a:rPr lang="en-US" sz="18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1800" b="1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triết</a:t>
            </a:r>
            <a:r>
              <a:rPr lang="en-US" sz="18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tòi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18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b="1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311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8.33333E-7 3.7037E-6 L -8.33333E-7 3.7037E-6 C -0.00234 0.00671 -0.00494 0.01296 -0.0069 0.02014 C -0.00794 0.02384 -0.0082 0.02824 -0.00911 0.03218 C -0.00976 0.03495 -0.01067 0.0375 -0.01145 0.04028 C -0.01328 0.04745 -0.01354 0.04977 -0.01484 0.05648 C -0.01888 0.10625 -0.01666 0.07431 -0.01484 0.18171 C -0.01471 0.18843 -0.01445 0.19537 -0.01367 0.20185 C -0.01341 0.20486 -0.01197 0.20718 -0.01145 0.20995 C -0.01002 0.21782 -0.00976 0.22639 -0.00794 0.23426 C -0.00729 0.2375 -0.00677 0.2412 -0.00572 0.24421 C -0.00312 0.25255 -0.00221 0.25093 -8.33333E-7 0.25857 C 0.00053 0.26042 0.00079 0.2625 0.00118 0.26458 C 0.00079 0.32523 0.00105 0.38565 -8.33333E-7 0.4463 C -0.00013 0.45116 -0.00286 0.46412 -0.00338 0.4706 C -0.00468 0.4831 -0.00494 0.48519 -0.00572 0.49884 C -0.00612 0.50625 -0.00625 0.51366 -0.0069 0.52107 C -0.00703 0.52315 -0.00768 0.525 -0.00794 0.52708 C -0.00846 0.52986 -0.00859 0.53264 -0.00911 0.53519 C -0.01757 0.57523 -0.0069 0.51921 -0.01263 0.54931 C -0.01289 0.55463 -0.01315 0.56019 -0.01367 0.56551 C -0.01393 0.56759 -0.01458 0.56944 -0.01484 0.57153 C -0.01536 0.57755 -0.01549 0.5838 -0.01601 0.58982 C -0.01627 0.59444 -0.01679 0.59907 -0.01705 0.60394 C -0.01679 0.62755 -0.01705 0.65116 -0.01601 0.67454 C -0.01588 0.67708 -0.01419 0.67847 -0.01367 0.68056 C -0.01315 0.6831 -0.01289 0.68611 -0.01263 0.68866 C -0.01158 0.69607 -0.01145 0.69977 -0.01028 0.70694 C -0.00963 0.71088 -0.00794 0.71482 -0.00794 0.71898 L -0.00794 0.76157 L -0.00794 0.76157 L -0.00794 0.76157 " pathEditMode="relative" ptsTypes="AAAAAAAAAAAAAAAAAAAAAAAAAAAAAAAA">
                                      <p:cBhvr>
                                        <p:cTn id="8" dur="3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1" grpId="0"/>
      <p:bldP spid="67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[Infographics] Che Lan Vien - Guong mat tho choi sang nhat the ky XX hinh anh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056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2C24E72F-4669-46FF-95E2-A271C56038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0" t="71765" r="34771" b="10588"/>
          <a:stretch/>
        </p:blipFill>
        <p:spPr>
          <a:xfrm rot="17603512">
            <a:off x="7365539" y="-271402"/>
            <a:ext cx="347876" cy="26090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0090F5A-890A-46E9-A3B4-196CF7192E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0" t="71765" r="34771" b="10588"/>
          <a:stretch/>
        </p:blipFill>
        <p:spPr>
          <a:xfrm rot="20140976">
            <a:off x="8060111" y="-360627"/>
            <a:ext cx="347234" cy="260426"/>
          </a:xfrm>
          <a:prstGeom prst="rect">
            <a:avLst/>
          </a:prstGeom>
        </p:spPr>
      </p:pic>
      <p:sp>
        <p:nvSpPr>
          <p:cNvPr id="59" name="AutoShape 4">
            <a:extLst>
              <a:ext uri="{FF2B5EF4-FFF2-40B4-BE49-F238E27FC236}">
                <a16:creationId xmlns:a16="http://schemas.microsoft.com/office/drawing/2014/main" id="{B1929B37-509C-43F7-89D4-835CD0492A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7359" y="-83324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60" name="그래픽 7">
            <a:extLst>
              <a:ext uri="{FF2B5EF4-FFF2-40B4-BE49-F238E27FC236}">
                <a16:creationId xmlns:a16="http://schemas.microsoft.com/office/drawing/2014/main" id="{60BB6E04-9AD8-4C2D-AA58-5DF218567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20214711">
            <a:off x="230015" y="-348867"/>
            <a:ext cx="511886" cy="715791"/>
          </a:xfrm>
          <a:prstGeom prst="rect">
            <a:avLst/>
          </a:prstGeom>
        </p:spPr>
      </p:pic>
      <p:pic>
        <p:nvPicPr>
          <p:cNvPr id="62" name="그래픽 14">
            <a:extLst>
              <a:ext uri="{FF2B5EF4-FFF2-40B4-BE49-F238E27FC236}">
                <a16:creationId xmlns:a16="http://schemas.microsoft.com/office/drawing/2014/main" id="{3982CBC7-A40B-4BDE-ACE6-565750C86F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6228" r="23476" b="11145"/>
          <a:stretch/>
        </p:blipFill>
        <p:spPr>
          <a:xfrm flipH="1">
            <a:off x="162107" y="-518918"/>
            <a:ext cx="783052" cy="1066800"/>
          </a:xfrm>
          <a:prstGeom prst="rect">
            <a:avLst/>
          </a:prstGeom>
        </p:spPr>
      </p:pic>
      <p:pic>
        <p:nvPicPr>
          <p:cNvPr id="63" name="그래픽 17">
            <a:extLst>
              <a:ext uri="{FF2B5EF4-FFF2-40B4-BE49-F238E27FC236}">
                <a16:creationId xmlns:a16="http://schemas.microsoft.com/office/drawing/2014/main" id="{1B8F45B0-EB47-4EB5-84D3-EAC50D0387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b="11772"/>
          <a:stretch/>
        </p:blipFill>
        <p:spPr>
          <a:xfrm>
            <a:off x="480866" y="3395856"/>
            <a:ext cx="712529" cy="1228725"/>
          </a:xfrm>
          <a:prstGeom prst="rect">
            <a:avLst/>
          </a:prstGeom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899EB11-1E06-42CA-A7E6-160B8F0ADFB4}"/>
              </a:ext>
            </a:extLst>
          </p:cNvPr>
          <p:cNvSpPr/>
          <p:nvPr/>
        </p:nvSpPr>
        <p:spPr>
          <a:xfrm>
            <a:off x="4810930" y="1063649"/>
            <a:ext cx="3850745" cy="12316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E5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858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E4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64E1E9B-BEA1-4110-BA43-94BBB1233B0C}"/>
              </a:ext>
            </a:extLst>
          </p:cNvPr>
          <p:cNvGrpSpPr/>
          <p:nvPr/>
        </p:nvGrpSpPr>
        <p:grpSpPr>
          <a:xfrm>
            <a:off x="4568402" y="2480651"/>
            <a:ext cx="4485063" cy="2818071"/>
            <a:chOff x="2606580" y="1959547"/>
            <a:chExt cx="4103425" cy="97939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4FCC254E-B6EC-4B29-AC1F-6E88E32D5B2D}"/>
                </a:ext>
              </a:extLst>
            </p:cNvPr>
            <p:cNvSpPr/>
            <p:nvPr/>
          </p:nvSpPr>
          <p:spPr>
            <a:xfrm>
              <a:off x="2731920" y="1959547"/>
              <a:ext cx="3978085" cy="9793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E5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“ 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A403CF2D-33A6-4A5F-9513-BE698C49E3AA}"/>
                </a:ext>
              </a:extLst>
            </p:cNvPr>
            <p:cNvSpPr/>
            <p:nvPr/>
          </p:nvSpPr>
          <p:spPr>
            <a:xfrm rot="16200000">
              <a:off x="2598464" y="2340098"/>
              <a:ext cx="117683" cy="101451"/>
            </a:xfrm>
            <a:prstGeom prst="triangle">
              <a:avLst/>
            </a:prstGeom>
            <a:solidFill>
              <a:srgbClr val="E52626"/>
            </a:solidFill>
            <a:ln>
              <a:solidFill>
                <a:srgbClr val="E5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578090D-91E3-433E-8041-9C6AD6BD83E5}"/>
              </a:ext>
            </a:extLst>
          </p:cNvPr>
          <p:cNvGrpSpPr/>
          <p:nvPr/>
        </p:nvGrpSpPr>
        <p:grpSpPr>
          <a:xfrm>
            <a:off x="3559979" y="1230860"/>
            <a:ext cx="1063866" cy="954488"/>
            <a:chOff x="885193" y="2143875"/>
            <a:chExt cx="1754840" cy="1700770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C22E7CA-FCE2-4072-A777-7E0B1CB431B3}"/>
                </a:ext>
              </a:extLst>
            </p:cNvPr>
            <p:cNvSpPr/>
            <p:nvPr/>
          </p:nvSpPr>
          <p:spPr>
            <a:xfrm>
              <a:off x="1010586" y="2279726"/>
              <a:ext cx="1479799" cy="14797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DCDD8AF-E74D-4CA9-9687-92558AF56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7" t="7794" r="8582" b="11861"/>
            <a:stretch/>
          </p:blipFill>
          <p:spPr>
            <a:xfrm>
              <a:off x="885193" y="2143875"/>
              <a:ext cx="1754840" cy="170077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7" name="Google Shape;1090;p49">
            <a:extLst>
              <a:ext uri="{FF2B5EF4-FFF2-40B4-BE49-F238E27FC236}">
                <a16:creationId xmlns:a16="http://schemas.microsoft.com/office/drawing/2014/main" id="{3568E160-C388-4D1A-8FDA-F2A4F2497BC7}"/>
              </a:ext>
            </a:extLst>
          </p:cNvPr>
          <p:cNvSpPr txBox="1">
            <a:spLocks noGrp="1"/>
          </p:cNvSpPr>
          <p:nvPr/>
        </p:nvSpPr>
        <p:spPr>
          <a:xfrm>
            <a:off x="3555928" y="1623571"/>
            <a:ext cx="1018880" cy="48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40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 typeface="Raleway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83B3D"/>
                </a:solidFill>
                <a:effectLst/>
                <a:uLnTx/>
                <a:uFillTx/>
                <a:latin typeface="Architects Daughter"/>
                <a:sym typeface="Architects Daughter"/>
              </a:rPr>
              <a:t>Xuất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srgbClr val="183B3D"/>
                </a:solidFill>
                <a:effectLst/>
                <a:uLnTx/>
                <a:uFillTx/>
                <a:latin typeface="Architects Daughter"/>
                <a:sym typeface="Architects Daughter"/>
              </a:rPr>
              <a:t> </a:t>
            </a:r>
            <a:r>
              <a:rPr kumimoji="0" lang="en-US" sz="1500" b="1" i="0" u="none" strike="noStrike" kern="1200" cap="none" spc="0" normalizeH="0" noProof="0" dirty="0" err="1" smtClean="0">
                <a:ln>
                  <a:noFill/>
                </a:ln>
                <a:solidFill>
                  <a:srgbClr val="183B3D"/>
                </a:solidFill>
                <a:effectLst/>
                <a:uLnTx/>
                <a:uFillTx/>
                <a:latin typeface="Architects Daughter"/>
                <a:sym typeface="Architects Daughter"/>
              </a:rPr>
              <a:t>xứ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183B3D"/>
              </a:solidFill>
              <a:effectLst/>
              <a:uLnTx/>
              <a:uFillTx/>
              <a:latin typeface="Architects Daughter"/>
              <a:sym typeface="Architects Daughter"/>
            </a:endParaRPr>
          </a:p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 typeface="Raleway"/>
              <a:buNone/>
              <a:tabLst/>
              <a:defRPr/>
            </a:pP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183B3D"/>
              </a:solidFill>
              <a:effectLst/>
              <a:uLnTx/>
              <a:uFillTx/>
              <a:latin typeface="Architects Daughter"/>
              <a:sym typeface="Architects Daughter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560FC7-42AE-42E5-A51D-6FF6AE81DBAF}"/>
              </a:ext>
            </a:extLst>
          </p:cNvPr>
          <p:cNvGrpSpPr/>
          <p:nvPr/>
        </p:nvGrpSpPr>
        <p:grpSpPr>
          <a:xfrm>
            <a:off x="3491086" y="3130622"/>
            <a:ext cx="967948" cy="843311"/>
            <a:chOff x="885193" y="2143875"/>
            <a:chExt cx="1754840" cy="170077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4CD4D56-CF2F-4153-ACA3-CD5BE28C971B}"/>
                </a:ext>
              </a:extLst>
            </p:cNvPr>
            <p:cNvSpPr/>
            <p:nvPr/>
          </p:nvSpPr>
          <p:spPr>
            <a:xfrm>
              <a:off x="1010586" y="2279726"/>
              <a:ext cx="1479799" cy="14797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911FFB4-0C21-4F49-93C6-542AE66AD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7" t="7794" r="8582" b="11861"/>
            <a:stretch/>
          </p:blipFill>
          <p:spPr>
            <a:xfrm>
              <a:off x="885193" y="2143875"/>
              <a:ext cx="1754840" cy="170077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4" name="Google Shape;1090;p49">
            <a:extLst>
              <a:ext uri="{FF2B5EF4-FFF2-40B4-BE49-F238E27FC236}">
                <a16:creationId xmlns:a16="http://schemas.microsoft.com/office/drawing/2014/main" id="{DC977BF6-72AA-49BD-9B2C-22F636C41ED3}"/>
              </a:ext>
            </a:extLst>
          </p:cNvPr>
          <p:cNvSpPr txBox="1">
            <a:spLocks noGrp="1"/>
          </p:cNvSpPr>
          <p:nvPr/>
        </p:nvSpPr>
        <p:spPr>
          <a:xfrm>
            <a:off x="3297375" y="3527143"/>
            <a:ext cx="1359168" cy="48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40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 typeface="Raleway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83B3D"/>
                </a:solidFill>
                <a:effectLst/>
                <a:uLnTx/>
                <a:uFillTx/>
                <a:latin typeface="Architects Daughter"/>
                <a:sym typeface="Architects Daughter"/>
              </a:rPr>
              <a:t>Bố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183B3D"/>
                </a:solidFill>
                <a:effectLst/>
                <a:uLnTx/>
                <a:uFillTx/>
                <a:latin typeface="Architects Daughter"/>
                <a:sym typeface="Architects Daughter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183B3D"/>
                </a:solidFill>
                <a:effectLst/>
                <a:uLnTx/>
                <a:uFillTx/>
                <a:latin typeface="Architects Daughter"/>
                <a:sym typeface="Architects Daughter"/>
              </a:rPr>
              <a:t>cục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83B3D"/>
              </a:solidFill>
              <a:effectLst/>
              <a:uLnTx/>
              <a:uFillTx/>
              <a:latin typeface="Architects Daughter"/>
              <a:sym typeface="Architects Daughter"/>
            </a:endParaRPr>
          </a:p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 typeface="Raleway"/>
              <a:buNone/>
              <a:tabLst/>
              <a:defRPr/>
            </a:pPr>
            <a:endParaRPr kumimoji="0" sz="3300" b="1" i="0" u="none" strike="noStrike" kern="1200" cap="none" spc="0" normalizeH="0" baseline="0" noProof="0" dirty="0">
              <a:ln>
                <a:noFill/>
              </a:ln>
              <a:solidFill>
                <a:srgbClr val="183B3D"/>
              </a:solidFill>
              <a:effectLst/>
              <a:uLnTx/>
              <a:uFillTx/>
              <a:latin typeface="Architects Daughter"/>
              <a:sym typeface="Architects Daught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35079" y="1095629"/>
            <a:ext cx="367247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(1960)-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Chế Lan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62691" y="2668773"/>
            <a:ext cx="3671373" cy="2460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945"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945"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945" marR="61595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Em-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3560" y="882503"/>
            <a:ext cx="3392926" cy="3572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8.33333E-7 3.7037E-6 L -8.33333E-7 3.7037E-6 C -0.00234 0.00671 -0.00494 0.01296 -0.0069 0.02014 C -0.00794 0.02384 -0.0082 0.02824 -0.00911 0.03218 C -0.00976 0.03495 -0.01067 0.0375 -0.01145 0.04028 C -0.01328 0.04745 -0.01354 0.04977 -0.01484 0.05648 C -0.01888 0.10625 -0.01666 0.07431 -0.01484 0.18171 C -0.01471 0.18843 -0.01445 0.19537 -0.01367 0.20185 C -0.01341 0.20486 -0.01197 0.20718 -0.01145 0.20995 C -0.01002 0.21782 -0.00976 0.22639 -0.00794 0.23426 C -0.00729 0.2375 -0.00677 0.2412 -0.00572 0.24421 C -0.00312 0.25255 -0.00221 0.25093 -8.33333E-7 0.25857 C 0.00053 0.26042 0.00079 0.2625 0.00118 0.26458 C 0.00079 0.32523 0.00105 0.38565 -8.33333E-7 0.4463 C -0.00013 0.45116 -0.00286 0.46412 -0.00338 0.4706 C -0.00468 0.4831 -0.00494 0.48519 -0.00572 0.49884 C -0.00612 0.50625 -0.00625 0.51366 -0.0069 0.52107 C -0.00703 0.52315 -0.00768 0.525 -0.00794 0.52708 C -0.00846 0.52986 -0.00859 0.53264 -0.00911 0.53519 C -0.01757 0.57523 -0.0069 0.51921 -0.01263 0.54931 C -0.01289 0.55463 -0.01315 0.56019 -0.01367 0.56551 C -0.01393 0.56759 -0.01458 0.56944 -0.01484 0.57153 C -0.01536 0.57755 -0.01549 0.5838 -0.01601 0.58982 C -0.01627 0.59444 -0.01679 0.59907 -0.01705 0.60394 C -0.01679 0.62755 -0.01705 0.65116 -0.01601 0.67454 C -0.01588 0.67708 -0.01419 0.67847 -0.01367 0.68056 C -0.01315 0.6831 -0.01289 0.68611 -0.01263 0.68866 C -0.01158 0.69607 -0.01145 0.69977 -0.01028 0.70694 C -0.00963 0.71088 -0.00794 0.71482 -0.00794 0.71898 L -0.00794 0.76157 L -0.00794 0.76157 L -0.00794 0.76157 " pathEditMode="relative" ptsTypes="AAAAAAAAAAAAAAAAAAAAAAAAAAAAAAAA">
                                      <p:cBhvr>
                                        <p:cTn id="8" dur="3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7" grpId="0"/>
      <p:bldP spid="84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524;p61">
            <a:extLst>
              <a:ext uri="{FF2B5EF4-FFF2-40B4-BE49-F238E27FC236}">
                <a16:creationId xmlns:a16="http://schemas.microsoft.com/office/drawing/2014/main" id="{31EE8CBD-37E8-4200-BC2A-5C183ADE19B6}"/>
              </a:ext>
            </a:extLst>
          </p:cNvPr>
          <p:cNvSpPr txBox="1">
            <a:spLocks/>
          </p:cNvSpPr>
          <p:nvPr/>
        </p:nvSpPr>
        <p:spPr>
          <a:xfrm>
            <a:off x="906351" y="757474"/>
            <a:ext cx="6999000" cy="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525;p61">
            <a:extLst>
              <a:ext uri="{FF2B5EF4-FFF2-40B4-BE49-F238E27FC236}">
                <a16:creationId xmlns:a16="http://schemas.microsoft.com/office/drawing/2014/main" id="{6C5DEF30-F564-4AF6-90BF-AADCD003D20F}"/>
              </a:ext>
            </a:extLst>
          </p:cNvPr>
          <p:cNvSpPr/>
          <p:nvPr/>
        </p:nvSpPr>
        <p:spPr>
          <a:xfrm flipH="1">
            <a:off x="5304998" y="1573619"/>
            <a:ext cx="2952758" cy="2781348"/>
          </a:xfrm>
          <a:prstGeom prst="donut">
            <a:avLst>
              <a:gd name="adj" fmla="val 7323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526;p61">
            <a:extLst>
              <a:ext uri="{FF2B5EF4-FFF2-40B4-BE49-F238E27FC236}">
                <a16:creationId xmlns:a16="http://schemas.microsoft.com/office/drawing/2014/main" id="{A6FF186C-E090-4CB6-B9C0-31560CFDD2DD}"/>
              </a:ext>
            </a:extLst>
          </p:cNvPr>
          <p:cNvSpPr/>
          <p:nvPr/>
        </p:nvSpPr>
        <p:spPr>
          <a:xfrm rot="-5400000" flipH="1">
            <a:off x="5060997" y="1450109"/>
            <a:ext cx="2863584" cy="2891100"/>
          </a:xfrm>
          <a:prstGeom prst="blockArc">
            <a:avLst>
              <a:gd name="adj1" fmla="val 18024367"/>
              <a:gd name="adj2" fmla="val 0"/>
              <a:gd name="adj3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27;p61">
            <a:extLst>
              <a:ext uri="{FF2B5EF4-FFF2-40B4-BE49-F238E27FC236}">
                <a16:creationId xmlns:a16="http://schemas.microsoft.com/office/drawing/2014/main" id="{EA1AB9DD-865E-4365-9C34-64E60998D6FB}"/>
              </a:ext>
            </a:extLst>
          </p:cNvPr>
          <p:cNvSpPr/>
          <p:nvPr/>
        </p:nvSpPr>
        <p:spPr>
          <a:xfrm rot="-1800134" flipH="1">
            <a:off x="5047231" y="1463911"/>
            <a:ext cx="2891204" cy="2891204"/>
          </a:xfrm>
          <a:prstGeom prst="blockArc">
            <a:avLst>
              <a:gd name="adj1" fmla="val 18024367"/>
              <a:gd name="adj2" fmla="val 0"/>
              <a:gd name="adj3" fmla="val 25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28;p61">
            <a:extLst>
              <a:ext uri="{FF2B5EF4-FFF2-40B4-BE49-F238E27FC236}">
                <a16:creationId xmlns:a16="http://schemas.microsoft.com/office/drawing/2014/main" id="{90421C71-B24A-43EC-B4E9-1C2A98503860}"/>
              </a:ext>
            </a:extLst>
          </p:cNvPr>
          <p:cNvSpPr/>
          <p:nvPr/>
        </p:nvSpPr>
        <p:spPr>
          <a:xfrm rot="1800134" flipH="1">
            <a:off x="5047072" y="1463751"/>
            <a:ext cx="2891204" cy="2891204"/>
          </a:xfrm>
          <a:prstGeom prst="blockArc">
            <a:avLst>
              <a:gd name="adj1" fmla="val 18024367"/>
              <a:gd name="adj2" fmla="val 0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30;p61">
            <a:extLst>
              <a:ext uri="{FF2B5EF4-FFF2-40B4-BE49-F238E27FC236}">
                <a16:creationId xmlns:a16="http://schemas.microsoft.com/office/drawing/2014/main" id="{47727543-6A3F-4F53-9BE1-1606C234E20F}"/>
              </a:ext>
            </a:extLst>
          </p:cNvPr>
          <p:cNvSpPr/>
          <p:nvPr/>
        </p:nvSpPr>
        <p:spPr>
          <a:xfrm rot="-10162565">
            <a:off x="6205427" y="4441660"/>
            <a:ext cx="117054" cy="138056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31;p61">
            <a:extLst>
              <a:ext uri="{FF2B5EF4-FFF2-40B4-BE49-F238E27FC236}">
                <a16:creationId xmlns:a16="http://schemas.microsoft.com/office/drawing/2014/main" id="{19953F5D-C1CF-4AB4-BBE9-22523EBCD8EC}"/>
              </a:ext>
            </a:extLst>
          </p:cNvPr>
          <p:cNvSpPr/>
          <p:nvPr/>
        </p:nvSpPr>
        <p:spPr>
          <a:xfrm rot="-1178527">
            <a:off x="522108" y="3989804"/>
            <a:ext cx="117054" cy="138056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2105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32;p61">
            <a:extLst>
              <a:ext uri="{FF2B5EF4-FFF2-40B4-BE49-F238E27FC236}">
                <a16:creationId xmlns:a16="http://schemas.microsoft.com/office/drawing/2014/main" id="{7897FEAD-7660-47DA-AAD8-70D07060DECC}"/>
              </a:ext>
            </a:extLst>
          </p:cNvPr>
          <p:cNvGrpSpPr/>
          <p:nvPr/>
        </p:nvGrpSpPr>
        <p:grpSpPr>
          <a:xfrm rot="900456" flipH="1">
            <a:off x="451473" y="2613393"/>
            <a:ext cx="782183" cy="320796"/>
            <a:chOff x="5259388" y="3614738"/>
            <a:chExt cx="1598613" cy="655637"/>
          </a:xfrm>
        </p:grpSpPr>
        <p:sp>
          <p:nvSpPr>
            <p:cNvPr id="16" name="Google Shape;1533;p61">
              <a:extLst>
                <a:ext uri="{FF2B5EF4-FFF2-40B4-BE49-F238E27FC236}">
                  <a16:creationId xmlns:a16="http://schemas.microsoft.com/office/drawing/2014/main" id="{A02CD6D6-6DAD-4B22-BF61-FA48B58A0748}"/>
                </a:ext>
              </a:extLst>
            </p:cNvPr>
            <p:cNvSpPr/>
            <p:nvPr/>
          </p:nvSpPr>
          <p:spPr>
            <a:xfrm>
              <a:off x="5259388" y="3614738"/>
              <a:ext cx="1598613" cy="655637"/>
            </a:xfrm>
            <a:custGeom>
              <a:avLst/>
              <a:gdLst/>
              <a:ahLst/>
              <a:cxnLst/>
              <a:rect l="l" t="t" r="r" b="b"/>
              <a:pathLst>
                <a:path w="526" h="213" extrusionOk="0">
                  <a:moveTo>
                    <a:pt x="524" y="199"/>
                  </a:moveTo>
                  <a:cubicBezTo>
                    <a:pt x="461" y="210"/>
                    <a:pt x="400" y="213"/>
                    <a:pt x="342" y="211"/>
                  </a:cubicBezTo>
                  <a:cubicBezTo>
                    <a:pt x="334" y="211"/>
                    <a:pt x="326" y="211"/>
                    <a:pt x="317" y="210"/>
                  </a:cubicBezTo>
                  <a:cubicBezTo>
                    <a:pt x="273" y="208"/>
                    <a:pt x="231" y="202"/>
                    <a:pt x="193" y="194"/>
                  </a:cubicBezTo>
                  <a:cubicBezTo>
                    <a:pt x="182" y="192"/>
                    <a:pt x="171" y="190"/>
                    <a:pt x="160" y="187"/>
                  </a:cubicBezTo>
                  <a:cubicBezTo>
                    <a:pt x="93" y="172"/>
                    <a:pt x="38" y="152"/>
                    <a:pt x="0" y="135"/>
                  </a:cubicBezTo>
                  <a:cubicBezTo>
                    <a:pt x="32" y="131"/>
                    <a:pt x="29" y="98"/>
                    <a:pt x="63" y="95"/>
                  </a:cubicBezTo>
                  <a:cubicBezTo>
                    <a:pt x="67" y="95"/>
                    <a:pt x="73" y="95"/>
                    <a:pt x="79" y="96"/>
                  </a:cubicBezTo>
                  <a:cubicBezTo>
                    <a:pt x="79" y="95"/>
                    <a:pt x="79" y="94"/>
                    <a:pt x="79" y="93"/>
                  </a:cubicBezTo>
                  <a:cubicBezTo>
                    <a:pt x="79" y="63"/>
                    <a:pt x="104" y="39"/>
                    <a:pt x="133" y="39"/>
                  </a:cubicBezTo>
                  <a:cubicBezTo>
                    <a:pt x="148" y="39"/>
                    <a:pt x="162" y="45"/>
                    <a:pt x="171" y="55"/>
                  </a:cubicBezTo>
                  <a:cubicBezTo>
                    <a:pt x="194" y="21"/>
                    <a:pt x="231" y="0"/>
                    <a:pt x="270" y="4"/>
                  </a:cubicBezTo>
                  <a:cubicBezTo>
                    <a:pt x="323" y="8"/>
                    <a:pt x="363" y="54"/>
                    <a:pt x="370" y="111"/>
                  </a:cubicBezTo>
                  <a:cubicBezTo>
                    <a:pt x="386" y="105"/>
                    <a:pt x="406" y="97"/>
                    <a:pt x="425" y="104"/>
                  </a:cubicBezTo>
                  <a:cubicBezTo>
                    <a:pt x="470" y="120"/>
                    <a:pt x="454" y="142"/>
                    <a:pt x="480" y="168"/>
                  </a:cubicBezTo>
                  <a:cubicBezTo>
                    <a:pt x="489" y="176"/>
                    <a:pt x="502" y="186"/>
                    <a:pt x="524" y="195"/>
                  </a:cubicBezTo>
                  <a:cubicBezTo>
                    <a:pt x="526" y="196"/>
                    <a:pt x="524" y="198"/>
                    <a:pt x="524" y="1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534;p61">
              <a:extLst>
                <a:ext uri="{FF2B5EF4-FFF2-40B4-BE49-F238E27FC236}">
                  <a16:creationId xmlns:a16="http://schemas.microsoft.com/office/drawing/2014/main" id="{71E7204B-497E-43C8-91C4-8F180BE6D297}"/>
                </a:ext>
              </a:extLst>
            </p:cNvPr>
            <p:cNvSpPr/>
            <p:nvPr/>
          </p:nvSpPr>
          <p:spPr>
            <a:xfrm>
              <a:off x="5259388" y="3906838"/>
              <a:ext cx="1598613" cy="363537"/>
            </a:xfrm>
            <a:custGeom>
              <a:avLst/>
              <a:gdLst/>
              <a:ahLst/>
              <a:cxnLst/>
              <a:rect l="l" t="t" r="r" b="b"/>
              <a:pathLst>
                <a:path w="526" h="118" extrusionOk="0">
                  <a:moveTo>
                    <a:pt x="524" y="104"/>
                  </a:moveTo>
                  <a:cubicBezTo>
                    <a:pt x="461" y="115"/>
                    <a:pt x="400" y="118"/>
                    <a:pt x="342" y="116"/>
                  </a:cubicBezTo>
                  <a:cubicBezTo>
                    <a:pt x="334" y="116"/>
                    <a:pt x="326" y="116"/>
                    <a:pt x="317" y="115"/>
                  </a:cubicBezTo>
                  <a:cubicBezTo>
                    <a:pt x="273" y="113"/>
                    <a:pt x="231" y="107"/>
                    <a:pt x="193" y="99"/>
                  </a:cubicBezTo>
                  <a:cubicBezTo>
                    <a:pt x="182" y="97"/>
                    <a:pt x="171" y="95"/>
                    <a:pt x="160" y="92"/>
                  </a:cubicBezTo>
                  <a:cubicBezTo>
                    <a:pt x="93" y="77"/>
                    <a:pt x="38" y="57"/>
                    <a:pt x="0" y="40"/>
                  </a:cubicBezTo>
                  <a:cubicBezTo>
                    <a:pt x="32" y="36"/>
                    <a:pt x="29" y="3"/>
                    <a:pt x="63" y="0"/>
                  </a:cubicBezTo>
                  <a:cubicBezTo>
                    <a:pt x="97" y="48"/>
                    <a:pt x="196" y="111"/>
                    <a:pt x="480" y="73"/>
                  </a:cubicBezTo>
                  <a:cubicBezTo>
                    <a:pt x="489" y="81"/>
                    <a:pt x="502" y="91"/>
                    <a:pt x="524" y="100"/>
                  </a:cubicBezTo>
                  <a:cubicBezTo>
                    <a:pt x="526" y="101"/>
                    <a:pt x="524" y="103"/>
                    <a:pt x="524" y="104"/>
                  </a:cubicBezTo>
                  <a:close/>
                </a:path>
              </a:pathLst>
            </a:custGeom>
            <a:solidFill>
              <a:srgbClr val="5AB3C4">
                <a:alpha val="5195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535;p61">
            <a:extLst>
              <a:ext uri="{FF2B5EF4-FFF2-40B4-BE49-F238E27FC236}">
                <a16:creationId xmlns:a16="http://schemas.microsoft.com/office/drawing/2014/main" id="{AEA88D2E-866F-4235-B8F8-CED8C9FBFF43}"/>
              </a:ext>
            </a:extLst>
          </p:cNvPr>
          <p:cNvGrpSpPr/>
          <p:nvPr/>
        </p:nvGrpSpPr>
        <p:grpSpPr>
          <a:xfrm rot="900456" flipH="1">
            <a:off x="439016" y="1606051"/>
            <a:ext cx="782183" cy="320796"/>
            <a:chOff x="5259388" y="3614738"/>
            <a:chExt cx="1598613" cy="655637"/>
          </a:xfrm>
        </p:grpSpPr>
        <p:sp>
          <p:nvSpPr>
            <p:cNvPr id="19" name="Google Shape;1536;p61">
              <a:extLst>
                <a:ext uri="{FF2B5EF4-FFF2-40B4-BE49-F238E27FC236}">
                  <a16:creationId xmlns:a16="http://schemas.microsoft.com/office/drawing/2014/main" id="{EBB6C880-D7A1-4462-B7AC-6E93EB3A2A40}"/>
                </a:ext>
              </a:extLst>
            </p:cNvPr>
            <p:cNvSpPr/>
            <p:nvPr/>
          </p:nvSpPr>
          <p:spPr>
            <a:xfrm>
              <a:off x="5259388" y="3614738"/>
              <a:ext cx="1598613" cy="655637"/>
            </a:xfrm>
            <a:custGeom>
              <a:avLst/>
              <a:gdLst/>
              <a:ahLst/>
              <a:cxnLst/>
              <a:rect l="l" t="t" r="r" b="b"/>
              <a:pathLst>
                <a:path w="526" h="213" extrusionOk="0">
                  <a:moveTo>
                    <a:pt x="524" y="199"/>
                  </a:moveTo>
                  <a:cubicBezTo>
                    <a:pt x="461" y="210"/>
                    <a:pt x="400" y="213"/>
                    <a:pt x="342" y="211"/>
                  </a:cubicBezTo>
                  <a:cubicBezTo>
                    <a:pt x="334" y="211"/>
                    <a:pt x="326" y="211"/>
                    <a:pt x="317" y="210"/>
                  </a:cubicBezTo>
                  <a:cubicBezTo>
                    <a:pt x="273" y="208"/>
                    <a:pt x="231" y="202"/>
                    <a:pt x="193" y="194"/>
                  </a:cubicBezTo>
                  <a:cubicBezTo>
                    <a:pt x="182" y="192"/>
                    <a:pt x="171" y="190"/>
                    <a:pt x="160" y="187"/>
                  </a:cubicBezTo>
                  <a:cubicBezTo>
                    <a:pt x="93" y="172"/>
                    <a:pt x="38" y="152"/>
                    <a:pt x="0" y="135"/>
                  </a:cubicBezTo>
                  <a:cubicBezTo>
                    <a:pt x="32" y="131"/>
                    <a:pt x="29" y="98"/>
                    <a:pt x="63" y="95"/>
                  </a:cubicBezTo>
                  <a:cubicBezTo>
                    <a:pt x="67" y="95"/>
                    <a:pt x="73" y="95"/>
                    <a:pt x="79" y="96"/>
                  </a:cubicBezTo>
                  <a:cubicBezTo>
                    <a:pt x="79" y="95"/>
                    <a:pt x="79" y="94"/>
                    <a:pt x="79" y="93"/>
                  </a:cubicBezTo>
                  <a:cubicBezTo>
                    <a:pt x="79" y="63"/>
                    <a:pt x="104" y="39"/>
                    <a:pt x="133" y="39"/>
                  </a:cubicBezTo>
                  <a:cubicBezTo>
                    <a:pt x="148" y="39"/>
                    <a:pt x="162" y="45"/>
                    <a:pt x="171" y="55"/>
                  </a:cubicBezTo>
                  <a:cubicBezTo>
                    <a:pt x="194" y="21"/>
                    <a:pt x="231" y="0"/>
                    <a:pt x="270" y="4"/>
                  </a:cubicBezTo>
                  <a:cubicBezTo>
                    <a:pt x="323" y="8"/>
                    <a:pt x="363" y="54"/>
                    <a:pt x="370" y="111"/>
                  </a:cubicBezTo>
                  <a:cubicBezTo>
                    <a:pt x="386" y="105"/>
                    <a:pt x="406" y="97"/>
                    <a:pt x="425" y="104"/>
                  </a:cubicBezTo>
                  <a:cubicBezTo>
                    <a:pt x="470" y="120"/>
                    <a:pt x="454" y="142"/>
                    <a:pt x="480" y="168"/>
                  </a:cubicBezTo>
                  <a:cubicBezTo>
                    <a:pt x="489" y="176"/>
                    <a:pt x="502" y="186"/>
                    <a:pt x="524" y="195"/>
                  </a:cubicBezTo>
                  <a:cubicBezTo>
                    <a:pt x="526" y="196"/>
                    <a:pt x="524" y="198"/>
                    <a:pt x="524" y="1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537;p61">
              <a:extLst>
                <a:ext uri="{FF2B5EF4-FFF2-40B4-BE49-F238E27FC236}">
                  <a16:creationId xmlns:a16="http://schemas.microsoft.com/office/drawing/2014/main" id="{F1B99F4E-5E72-48E1-92F1-30BBC3922B69}"/>
                </a:ext>
              </a:extLst>
            </p:cNvPr>
            <p:cNvSpPr/>
            <p:nvPr/>
          </p:nvSpPr>
          <p:spPr>
            <a:xfrm>
              <a:off x="5259388" y="3906838"/>
              <a:ext cx="1598613" cy="363537"/>
            </a:xfrm>
            <a:custGeom>
              <a:avLst/>
              <a:gdLst/>
              <a:ahLst/>
              <a:cxnLst/>
              <a:rect l="l" t="t" r="r" b="b"/>
              <a:pathLst>
                <a:path w="526" h="118" extrusionOk="0">
                  <a:moveTo>
                    <a:pt x="524" y="104"/>
                  </a:moveTo>
                  <a:cubicBezTo>
                    <a:pt x="461" y="115"/>
                    <a:pt x="400" y="118"/>
                    <a:pt x="342" y="116"/>
                  </a:cubicBezTo>
                  <a:cubicBezTo>
                    <a:pt x="334" y="116"/>
                    <a:pt x="326" y="116"/>
                    <a:pt x="317" y="115"/>
                  </a:cubicBezTo>
                  <a:cubicBezTo>
                    <a:pt x="273" y="113"/>
                    <a:pt x="231" y="107"/>
                    <a:pt x="193" y="99"/>
                  </a:cubicBezTo>
                  <a:cubicBezTo>
                    <a:pt x="182" y="97"/>
                    <a:pt x="171" y="95"/>
                    <a:pt x="160" y="92"/>
                  </a:cubicBezTo>
                  <a:cubicBezTo>
                    <a:pt x="93" y="77"/>
                    <a:pt x="38" y="57"/>
                    <a:pt x="0" y="40"/>
                  </a:cubicBezTo>
                  <a:cubicBezTo>
                    <a:pt x="32" y="36"/>
                    <a:pt x="29" y="3"/>
                    <a:pt x="63" y="0"/>
                  </a:cubicBezTo>
                  <a:cubicBezTo>
                    <a:pt x="97" y="48"/>
                    <a:pt x="196" y="111"/>
                    <a:pt x="480" y="73"/>
                  </a:cubicBezTo>
                  <a:cubicBezTo>
                    <a:pt x="489" y="81"/>
                    <a:pt x="502" y="91"/>
                    <a:pt x="524" y="100"/>
                  </a:cubicBezTo>
                  <a:cubicBezTo>
                    <a:pt x="526" y="101"/>
                    <a:pt x="524" y="103"/>
                    <a:pt x="524" y="104"/>
                  </a:cubicBezTo>
                  <a:close/>
                </a:path>
              </a:pathLst>
            </a:custGeom>
            <a:solidFill>
              <a:srgbClr val="B2403A">
                <a:alpha val="324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1538;p61">
            <a:extLst>
              <a:ext uri="{FF2B5EF4-FFF2-40B4-BE49-F238E27FC236}">
                <a16:creationId xmlns:a16="http://schemas.microsoft.com/office/drawing/2014/main" id="{E4301BE9-579B-4C9D-A7FE-03678ED1BB47}"/>
              </a:ext>
            </a:extLst>
          </p:cNvPr>
          <p:cNvGrpSpPr/>
          <p:nvPr/>
        </p:nvGrpSpPr>
        <p:grpSpPr>
          <a:xfrm rot="900456" flipH="1">
            <a:off x="430598" y="3645828"/>
            <a:ext cx="782183" cy="320796"/>
            <a:chOff x="5259388" y="3614738"/>
            <a:chExt cx="1598613" cy="655637"/>
          </a:xfrm>
        </p:grpSpPr>
        <p:sp>
          <p:nvSpPr>
            <p:cNvPr id="22" name="Google Shape;1539;p61">
              <a:extLst>
                <a:ext uri="{FF2B5EF4-FFF2-40B4-BE49-F238E27FC236}">
                  <a16:creationId xmlns:a16="http://schemas.microsoft.com/office/drawing/2014/main" id="{C4D9DB2B-5193-46F0-8212-D9E7698E749C}"/>
                </a:ext>
              </a:extLst>
            </p:cNvPr>
            <p:cNvSpPr/>
            <p:nvPr/>
          </p:nvSpPr>
          <p:spPr>
            <a:xfrm>
              <a:off x="5259388" y="3614738"/>
              <a:ext cx="1598613" cy="655637"/>
            </a:xfrm>
            <a:custGeom>
              <a:avLst/>
              <a:gdLst/>
              <a:ahLst/>
              <a:cxnLst/>
              <a:rect l="l" t="t" r="r" b="b"/>
              <a:pathLst>
                <a:path w="526" h="213" extrusionOk="0">
                  <a:moveTo>
                    <a:pt x="524" y="199"/>
                  </a:moveTo>
                  <a:cubicBezTo>
                    <a:pt x="461" y="210"/>
                    <a:pt x="400" y="213"/>
                    <a:pt x="342" y="211"/>
                  </a:cubicBezTo>
                  <a:cubicBezTo>
                    <a:pt x="334" y="211"/>
                    <a:pt x="326" y="211"/>
                    <a:pt x="317" y="210"/>
                  </a:cubicBezTo>
                  <a:cubicBezTo>
                    <a:pt x="273" y="208"/>
                    <a:pt x="231" y="202"/>
                    <a:pt x="193" y="194"/>
                  </a:cubicBezTo>
                  <a:cubicBezTo>
                    <a:pt x="182" y="192"/>
                    <a:pt x="171" y="190"/>
                    <a:pt x="160" y="187"/>
                  </a:cubicBezTo>
                  <a:cubicBezTo>
                    <a:pt x="93" y="172"/>
                    <a:pt x="38" y="152"/>
                    <a:pt x="0" y="135"/>
                  </a:cubicBezTo>
                  <a:cubicBezTo>
                    <a:pt x="32" y="131"/>
                    <a:pt x="29" y="98"/>
                    <a:pt x="63" y="95"/>
                  </a:cubicBezTo>
                  <a:cubicBezTo>
                    <a:pt x="67" y="95"/>
                    <a:pt x="73" y="95"/>
                    <a:pt x="79" y="96"/>
                  </a:cubicBezTo>
                  <a:cubicBezTo>
                    <a:pt x="79" y="95"/>
                    <a:pt x="79" y="94"/>
                    <a:pt x="79" y="93"/>
                  </a:cubicBezTo>
                  <a:cubicBezTo>
                    <a:pt x="79" y="63"/>
                    <a:pt x="104" y="39"/>
                    <a:pt x="133" y="39"/>
                  </a:cubicBezTo>
                  <a:cubicBezTo>
                    <a:pt x="148" y="39"/>
                    <a:pt x="162" y="45"/>
                    <a:pt x="171" y="55"/>
                  </a:cubicBezTo>
                  <a:cubicBezTo>
                    <a:pt x="194" y="21"/>
                    <a:pt x="231" y="0"/>
                    <a:pt x="270" y="4"/>
                  </a:cubicBezTo>
                  <a:cubicBezTo>
                    <a:pt x="323" y="8"/>
                    <a:pt x="363" y="54"/>
                    <a:pt x="370" y="111"/>
                  </a:cubicBezTo>
                  <a:cubicBezTo>
                    <a:pt x="386" y="105"/>
                    <a:pt x="406" y="97"/>
                    <a:pt x="425" y="104"/>
                  </a:cubicBezTo>
                  <a:cubicBezTo>
                    <a:pt x="470" y="120"/>
                    <a:pt x="454" y="142"/>
                    <a:pt x="480" y="168"/>
                  </a:cubicBezTo>
                  <a:cubicBezTo>
                    <a:pt x="489" y="176"/>
                    <a:pt x="502" y="186"/>
                    <a:pt x="524" y="195"/>
                  </a:cubicBezTo>
                  <a:cubicBezTo>
                    <a:pt x="526" y="196"/>
                    <a:pt x="524" y="198"/>
                    <a:pt x="524" y="1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540;p61">
              <a:extLst>
                <a:ext uri="{FF2B5EF4-FFF2-40B4-BE49-F238E27FC236}">
                  <a16:creationId xmlns:a16="http://schemas.microsoft.com/office/drawing/2014/main" id="{DF28C529-C069-424C-9682-28F181D8BC58}"/>
                </a:ext>
              </a:extLst>
            </p:cNvPr>
            <p:cNvSpPr/>
            <p:nvPr/>
          </p:nvSpPr>
          <p:spPr>
            <a:xfrm>
              <a:off x="5259388" y="3906838"/>
              <a:ext cx="1598613" cy="363537"/>
            </a:xfrm>
            <a:custGeom>
              <a:avLst/>
              <a:gdLst/>
              <a:ahLst/>
              <a:cxnLst/>
              <a:rect l="l" t="t" r="r" b="b"/>
              <a:pathLst>
                <a:path w="526" h="118" extrusionOk="0">
                  <a:moveTo>
                    <a:pt x="524" y="104"/>
                  </a:moveTo>
                  <a:cubicBezTo>
                    <a:pt x="461" y="115"/>
                    <a:pt x="400" y="118"/>
                    <a:pt x="342" y="116"/>
                  </a:cubicBezTo>
                  <a:cubicBezTo>
                    <a:pt x="334" y="116"/>
                    <a:pt x="326" y="116"/>
                    <a:pt x="317" y="115"/>
                  </a:cubicBezTo>
                  <a:cubicBezTo>
                    <a:pt x="273" y="113"/>
                    <a:pt x="231" y="107"/>
                    <a:pt x="193" y="99"/>
                  </a:cubicBezTo>
                  <a:cubicBezTo>
                    <a:pt x="182" y="97"/>
                    <a:pt x="171" y="95"/>
                    <a:pt x="160" y="92"/>
                  </a:cubicBezTo>
                  <a:cubicBezTo>
                    <a:pt x="93" y="77"/>
                    <a:pt x="38" y="57"/>
                    <a:pt x="0" y="40"/>
                  </a:cubicBezTo>
                  <a:cubicBezTo>
                    <a:pt x="32" y="36"/>
                    <a:pt x="29" y="3"/>
                    <a:pt x="63" y="0"/>
                  </a:cubicBezTo>
                  <a:cubicBezTo>
                    <a:pt x="97" y="48"/>
                    <a:pt x="196" y="111"/>
                    <a:pt x="480" y="73"/>
                  </a:cubicBezTo>
                  <a:cubicBezTo>
                    <a:pt x="489" y="81"/>
                    <a:pt x="502" y="91"/>
                    <a:pt x="524" y="100"/>
                  </a:cubicBezTo>
                  <a:cubicBezTo>
                    <a:pt x="526" y="101"/>
                    <a:pt x="524" y="103"/>
                    <a:pt x="524" y="104"/>
                  </a:cubicBezTo>
                  <a:close/>
                </a:path>
              </a:pathLst>
            </a:custGeom>
            <a:solidFill>
              <a:srgbClr val="195210">
                <a:alpha val="47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1541;p61">
            <a:extLst>
              <a:ext uri="{FF2B5EF4-FFF2-40B4-BE49-F238E27FC236}">
                <a16:creationId xmlns:a16="http://schemas.microsoft.com/office/drawing/2014/main" id="{7888C0A5-4603-4320-A625-F0D6A6A485D6}"/>
              </a:ext>
            </a:extLst>
          </p:cNvPr>
          <p:cNvGrpSpPr/>
          <p:nvPr/>
        </p:nvGrpSpPr>
        <p:grpSpPr>
          <a:xfrm>
            <a:off x="5851034" y="3702333"/>
            <a:ext cx="342662" cy="342662"/>
            <a:chOff x="9049828" y="4886704"/>
            <a:chExt cx="437851" cy="437851"/>
          </a:xfrm>
        </p:grpSpPr>
        <p:sp>
          <p:nvSpPr>
            <p:cNvPr id="25" name="Google Shape;1542;p61">
              <a:extLst>
                <a:ext uri="{FF2B5EF4-FFF2-40B4-BE49-F238E27FC236}">
                  <a16:creationId xmlns:a16="http://schemas.microsoft.com/office/drawing/2014/main" id="{B630EB8A-64CC-463A-97CC-04BAA1DB3C79}"/>
                </a:ext>
              </a:extLst>
            </p:cNvPr>
            <p:cNvSpPr/>
            <p:nvPr/>
          </p:nvSpPr>
          <p:spPr>
            <a:xfrm>
              <a:off x="9049828" y="4886704"/>
              <a:ext cx="437851" cy="437851"/>
            </a:xfrm>
            <a:custGeom>
              <a:avLst/>
              <a:gdLst/>
              <a:ahLst/>
              <a:cxnLst/>
              <a:rect l="l" t="t" r="r" b="b"/>
              <a:pathLst>
                <a:path w="437851" h="437851" extrusionOk="0">
                  <a:moveTo>
                    <a:pt x="373766" y="64159"/>
                  </a:moveTo>
                  <a:cubicBezTo>
                    <a:pt x="332418" y="22809"/>
                    <a:pt x="277439" y="37"/>
                    <a:pt x="218963" y="37"/>
                  </a:cubicBezTo>
                  <a:cubicBezTo>
                    <a:pt x="193585" y="37"/>
                    <a:pt x="168710" y="4342"/>
                    <a:pt x="145040" y="12835"/>
                  </a:cubicBezTo>
                  <a:cubicBezTo>
                    <a:pt x="122162" y="21039"/>
                    <a:pt x="100910" y="32959"/>
                    <a:pt x="81888" y="48253"/>
                  </a:cubicBezTo>
                  <a:cubicBezTo>
                    <a:pt x="75466" y="53411"/>
                    <a:pt x="83497" y="63416"/>
                    <a:pt x="89924" y="58248"/>
                  </a:cubicBezTo>
                  <a:cubicBezTo>
                    <a:pt x="117504" y="36075"/>
                    <a:pt x="149375" y="21713"/>
                    <a:pt x="183523" y="15858"/>
                  </a:cubicBezTo>
                  <a:cubicBezTo>
                    <a:pt x="178064" y="27186"/>
                    <a:pt x="175183" y="43063"/>
                    <a:pt x="184272" y="59258"/>
                  </a:cubicBezTo>
                  <a:cubicBezTo>
                    <a:pt x="192431" y="73791"/>
                    <a:pt x="209470" y="76073"/>
                    <a:pt x="227509" y="78497"/>
                  </a:cubicBezTo>
                  <a:cubicBezTo>
                    <a:pt x="248124" y="81263"/>
                    <a:pt x="269445" y="84125"/>
                    <a:pt x="283876" y="103652"/>
                  </a:cubicBezTo>
                  <a:cubicBezTo>
                    <a:pt x="286439" y="107124"/>
                    <a:pt x="289269" y="111755"/>
                    <a:pt x="292263" y="116659"/>
                  </a:cubicBezTo>
                  <a:cubicBezTo>
                    <a:pt x="301888" y="132424"/>
                    <a:pt x="315069" y="154012"/>
                    <a:pt x="336278" y="164234"/>
                  </a:cubicBezTo>
                  <a:cubicBezTo>
                    <a:pt x="344370" y="168138"/>
                    <a:pt x="353143" y="170150"/>
                    <a:pt x="362344" y="170207"/>
                  </a:cubicBezTo>
                  <a:cubicBezTo>
                    <a:pt x="370565" y="170207"/>
                    <a:pt x="370733" y="157433"/>
                    <a:pt x="362430" y="157379"/>
                  </a:cubicBezTo>
                  <a:cubicBezTo>
                    <a:pt x="355038" y="157334"/>
                    <a:pt x="348306" y="155797"/>
                    <a:pt x="341847" y="152681"/>
                  </a:cubicBezTo>
                  <a:cubicBezTo>
                    <a:pt x="324049" y="144097"/>
                    <a:pt x="312495" y="125176"/>
                    <a:pt x="303209" y="109975"/>
                  </a:cubicBezTo>
                  <a:cubicBezTo>
                    <a:pt x="300066" y="104823"/>
                    <a:pt x="297091" y="99957"/>
                    <a:pt x="294192" y="96033"/>
                  </a:cubicBezTo>
                  <a:cubicBezTo>
                    <a:pt x="276532" y="72134"/>
                    <a:pt x="250297" y="68611"/>
                    <a:pt x="229214" y="65781"/>
                  </a:cubicBezTo>
                  <a:cubicBezTo>
                    <a:pt x="213163" y="63627"/>
                    <a:pt x="200483" y="61928"/>
                    <a:pt x="195459" y="52978"/>
                  </a:cubicBezTo>
                  <a:cubicBezTo>
                    <a:pt x="185284" y="34856"/>
                    <a:pt x="195937" y="18760"/>
                    <a:pt x="199940" y="13722"/>
                  </a:cubicBezTo>
                  <a:cubicBezTo>
                    <a:pt x="206221" y="13158"/>
                    <a:pt x="212565" y="12865"/>
                    <a:pt x="218963" y="12865"/>
                  </a:cubicBezTo>
                  <a:cubicBezTo>
                    <a:pt x="274015" y="12865"/>
                    <a:pt x="325769" y="34300"/>
                    <a:pt x="364696" y="73229"/>
                  </a:cubicBezTo>
                  <a:cubicBezTo>
                    <a:pt x="384520" y="93054"/>
                    <a:pt x="399783" y="116213"/>
                    <a:pt x="410015" y="141433"/>
                  </a:cubicBezTo>
                  <a:cubicBezTo>
                    <a:pt x="405085" y="144244"/>
                    <a:pt x="397110" y="148501"/>
                    <a:pt x="392687" y="150401"/>
                  </a:cubicBezTo>
                  <a:cubicBezTo>
                    <a:pt x="385138" y="153651"/>
                    <a:pt x="390146" y="165458"/>
                    <a:pt x="397754" y="162187"/>
                  </a:cubicBezTo>
                  <a:cubicBezTo>
                    <a:pt x="402778" y="160025"/>
                    <a:pt x="408016" y="157387"/>
                    <a:pt x="413318" y="154341"/>
                  </a:cubicBezTo>
                  <a:cubicBezTo>
                    <a:pt x="413751" y="154092"/>
                    <a:pt x="414133" y="153798"/>
                    <a:pt x="414483" y="153477"/>
                  </a:cubicBezTo>
                  <a:cubicBezTo>
                    <a:pt x="421440" y="174309"/>
                    <a:pt x="425061" y="196357"/>
                    <a:pt x="425061" y="218963"/>
                  </a:cubicBezTo>
                  <a:cubicBezTo>
                    <a:pt x="425061" y="263913"/>
                    <a:pt x="410764" y="306662"/>
                    <a:pt x="384328" y="342026"/>
                  </a:cubicBezTo>
                  <a:cubicBezTo>
                    <a:pt x="381057" y="341098"/>
                    <a:pt x="373184" y="338591"/>
                    <a:pt x="354514" y="331822"/>
                  </a:cubicBezTo>
                  <a:cubicBezTo>
                    <a:pt x="334150" y="324439"/>
                    <a:pt x="323808" y="336069"/>
                    <a:pt x="314684" y="346331"/>
                  </a:cubicBezTo>
                  <a:cubicBezTo>
                    <a:pt x="303011" y="359455"/>
                    <a:pt x="290942" y="373031"/>
                    <a:pt x="254332" y="363608"/>
                  </a:cubicBezTo>
                  <a:cubicBezTo>
                    <a:pt x="246168" y="361507"/>
                    <a:pt x="238594" y="362737"/>
                    <a:pt x="232421" y="367163"/>
                  </a:cubicBezTo>
                  <a:cubicBezTo>
                    <a:pt x="216076" y="378884"/>
                    <a:pt x="213455" y="409395"/>
                    <a:pt x="212281" y="424941"/>
                  </a:cubicBezTo>
                  <a:cubicBezTo>
                    <a:pt x="171265" y="423645"/>
                    <a:pt x="132319" y="410416"/>
                    <a:pt x="99435" y="386909"/>
                  </a:cubicBezTo>
                  <a:cubicBezTo>
                    <a:pt x="100248" y="383198"/>
                    <a:pt x="107070" y="348012"/>
                    <a:pt x="83147" y="311603"/>
                  </a:cubicBezTo>
                  <a:cubicBezTo>
                    <a:pt x="81311" y="308813"/>
                    <a:pt x="81835" y="303299"/>
                    <a:pt x="84689" y="295207"/>
                  </a:cubicBezTo>
                  <a:cubicBezTo>
                    <a:pt x="87436" y="287444"/>
                    <a:pt x="75343" y="283157"/>
                    <a:pt x="72596" y="290934"/>
                  </a:cubicBezTo>
                  <a:cubicBezTo>
                    <a:pt x="69835" y="298746"/>
                    <a:pt x="66818" y="310117"/>
                    <a:pt x="72423" y="318647"/>
                  </a:cubicBezTo>
                  <a:cubicBezTo>
                    <a:pt x="88358" y="342897"/>
                    <a:pt x="88695" y="366855"/>
                    <a:pt x="87746" y="377908"/>
                  </a:cubicBezTo>
                  <a:cubicBezTo>
                    <a:pt x="82735" y="373756"/>
                    <a:pt x="77885" y="369357"/>
                    <a:pt x="73229" y="364696"/>
                  </a:cubicBezTo>
                  <a:cubicBezTo>
                    <a:pt x="34300" y="325769"/>
                    <a:pt x="12865" y="274015"/>
                    <a:pt x="12865" y="218963"/>
                  </a:cubicBezTo>
                  <a:cubicBezTo>
                    <a:pt x="12865" y="197741"/>
                    <a:pt x="16104" y="176902"/>
                    <a:pt x="22338" y="157074"/>
                  </a:cubicBezTo>
                  <a:cubicBezTo>
                    <a:pt x="26243" y="162730"/>
                    <a:pt x="30714" y="170979"/>
                    <a:pt x="34805" y="178539"/>
                  </a:cubicBezTo>
                  <a:cubicBezTo>
                    <a:pt x="41954" y="191736"/>
                    <a:pt x="48705" y="204200"/>
                    <a:pt x="55308" y="209606"/>
                  </a:cubicBezTo>
                  <a:cubicBezTo>
                    <a:pt x="59833" y="213303"/>
                    <a:pt x="66479" y="215270"/>
                    <a:pt x="73518" y="217349"/>
                  </a:cubicBezTo>
                  <a:cubicBezTo>
                    <a:pt x="91832" y="222760"/>
                    <a:pt x="97514" y="226352"/>
                    <a:pt x="95066" y="236959"/>
                  </a:cubicBezTo>
                  <a:cubicBezTo>
                    <a:pt x="93265" y="244757"/>
                    <a:pt x="89406" y="253568"/>
                    <a:pt x="85504" y="261919"/>
                  </a:cubicBezTo>
                  <a:cubicBezTo>
                    <a:pt x="82014" y="269392"/>
                    <a:pt x="93668" y="274750"/>
                    <a:pt x="97126" y="267347"/>
                  </a:cubicBezTo>
                  <a:cubicBezTo>
                    <a:pt x="101325" y="258357"/>
                    <a:pt x="105496" y="248803"/>
                    <a:pt x="107565" y="239840"/>
                  </a:cubicBezTo>
                  <a:cubicBezTo>
                    <a:pt x="110007" y="229268"/>
                    <a:pt x="107070" y="220473"/>
                    <a:pt x="99082" y="214398"/>
                  </a:cubicBezTo>
                  <a:cubicBezTo>
                    <a:pt x="92891" y="209695"/>
                    <a:pt x="84529" y="207226"/>
                    <a:pt x="77153" y="205045"/>
                  </a:cubicBezTo>
                  <a:cubicBezTo>
                    <a:pt x="71645" y="203420"/>
                    <a:pt x="65950" y="201736"/>
                    <a:pt x="63432" y="199679"/>
                  </a:cubicBezTo>
                  <a:cubicBezTo>
                    <a:pt x="58782" y="195873"/>
                    <a:pt x="52040" y="183419"/>
                    <a:pt x="46086" y="172430"/>
                  </a:cubicBezTo>
                  <a:cubicBezTo>
                    <a:pt x="39573" y="160404"/>
                    <a:pt x="33386" y="149001"/>
                    <a:pt x="27344" y="142982"/>
                  </a:cubicBezTo>
                  <a:cubicBezTo>
                    <a:pt x="36556" y="119741"/>
                    <a:pt x="50014" y="98182"/>
                    <a:pt x="67307" y="79397"/>
                  </a:cubicBezTo>
                  <a:cubicBezTo>
                    <a:pt x="72887" y="73341"/>
                    <a:pt x="63459" y="64643"/>
                    <a:pt x="57871" y="70710"/>
                  </a:cubicBezTo>
                  <a:cubicBezTo>
                    <a:pt x="20577" y="111216"/>
                    <a:pt x="37" y="163868"/>
                    <a:pt x="37" y="218963"/>
                  </a:cubicBezTo>
                  <a:cubicBezTo>
                    <a:pt x="37" y="277439"/>
                    <a:pt x="22809" y="332418"/>
                    <a:pt x="64159" y="373766"/>
                  </a:cubicBezTo>
                  <a:cubicBezTo>
                    <a:pt x="105507" y="415117"/>
                    <a:pt x="160487" y="437889"/>
                    <a:pt x="218963" y="437889"/>
                  </a:cubicBezTo>
                  <a:cubicBezTo>
                    <a:pt x="277439" y="437889"/>
                    <a:pt x="332418" y="415117"/>
                    <a:pt x="373766" y="373766"/>
                  </a:cubicBezTo>
                  <a:cubicBezTo>
                    <a:pt x="415117" y="332418"/>
                    <a:pt x="437889" y="277439"/>
                    <a:pt x="437889" y="218963"/>
                  </a:cubicBezTo>
                  <a:cubicBezTo>
                    <a:pt x="437889" y="160487"/>
                    <a:pt x="415117" y="105507"/>
                    <a:pt x="373766" y="64159"/>
                  </a:cubicBezTo>
                  <a:close/>
                  <a:moveTo>
                    <a:pt x="364696" y="364696"/>
                  </a:moveTo>
                  <a:cubicBezTo>
                    <a:pt x="327228" y="402161"/>
                    <a:pt x="277879" y="423418"/>
                    <a:pt x="225149" y="424960"/>
                  </a:cubicBezTo>
                  <a:cubicBezTo>
                    <a:pt x="226104" y="412618"/>
                    <a:pt x="228693" y="385621"/>
                    <a:pt x="239899" y="377588"/>
                  </a:cubicBezTo>
                  <a:cubicBezTo>
                    <a:pt x="243012" y="375357"/>
                    <a:pt x="246582" y="374859"/>
                    <a:pt x="251136" y="376033"/>
                  </a:cubicBezTo>
                  <a:cubicBezTo>
                    <a:pt x="295330" y="387406"/>
                    <a:pt x="312057" y="368592"/>
                    <a:pt x="324270" y="354853"/>
                  </a:cubicBezTo>
                  <a:cubicBezTo>
                    <a:pt x="333760" y="344182"/>
                    <a:pt x="338450" y="339639"/>
                    <a:pt x="350142" y="343883"/>
                  </a:cubicBezTo>
                  <a:cubicBezTo>
                    <a:pt x="361256" y="347910"/>
                    <a:pt x="369825" y="350898"/>
                    <a:pt x="375706" y="352793"/>
                  </a:cubicBezTo>
                  <a:cubicBezTo>
                    <a:pt x="372205" y="356876"/>
                    <a:pt x="368539" y="360853"/>
                    <a:pt x="364696" y="3646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543;p61">
              <a:extLst>
                <a:ext uri="{FF2B5EF4-FFF2-40B4-BE49-F238E27FC236}">
                  <a16:creationId xmlns:a16="http://schemas.microsoft.com/office/drawing/2014/main" id="{4A0F03A0-F0A1-4991-BFF8-5B744217D5ED}"/>
                </a:ext>
              </a:extLst>
            </p:cNvPr>
            <p:cNvSpPr/>
            <p:nvPr/>
          </p:nvSpPr>
          <p:spPr>
            <a:xfrm>
              <a:off x="9231155" y="5145634"/>
              <a:ext cx="77992" cy="76624"/>
            </a:xfrm>
            <a:custGeom>
              <a:avLst/>
              <a:gdLst/>
              <a:ahLst/>
              <a:cxnLst/>
              <a:rect l="l" t="t" r="r" b="b"/>
              <a:pathLst>
                <a:path w="77992" h="76624" extrusionOk="0">
                  <a:moveTo>
                    <a:pt x="1651" y="2191"/>
                  </a:moveTo>
                  <a:cubicBezTo>
                    <a:pt x="436" y="3564"/>
                    <a:pt x="-136" y="5390"/>
                    <a:pt x="83" y="7212"/>
                  </a:cubicBezTo>
                  <a:cubicBezTo>
                    <a:pt x="163" y="7891"/>
                    <a:pt x="2130" y="24022"/>
                    <a:pt x="7288" y="40433"/>
                  </a:cubicBezTo>
                  <a:cubicBezTo>
                    <a:pt x="14909" y="64686"/>
                    <a:pt x="25607" y="76984"/>
                    <a:pt x="39076" y="76984"/>
                  </a:cubicBezTo>
                  <a:cubicBezTo>
                    <a:pt x="69871" y="76984"/>
                    <a:pt x="77327" y="14270"/>
                    <a:pt x="78080" y="7118"/>
                  </a:cubicBezTo>
                  <a:cubicBezTo>
                    <a:pt x="78271" y="5310"/>
                    <a:pt x="77682" y="3508"/>
                    <a:pt x="76467" y="2156"/>
                  </a:cubicBezTo>
                  <a:cubicBezTo>
                    <a:pt x="75250" y="804"/>
                    <a:pt x="73516" y="37"/>
                    <a:pt x="71699" y="37"/>
                  </a:cubicBezTo>
                  <a:lnTo>
                    <a:pt x="6449" y="37"/>
                  </a:lnTo>
                  <a:cubicBezTo>
                    <a:pt x="4615" y="37"/>
                    <a:pt x="2871" y="819"/>
                    <a:pt x="1651" y="2191"/>
                  </a:cubicBezTo>
                  <a:close/>
                  <a:moveTo>
                    <a:pt x="64385" y="12865"/>
                  </a:moveTo>
                  <a:cubicBezTo>
                    <a:pt x="61207" y="33148"/>
                    <a:pt x="52554" y="64156"/>
                    <a:pt x="39076" y="64156"/>
                  </a:cubicBezTo>
                  <a:cubicBezTo>
                    <a:pt x="32179" y="64156"/>
                    <a:pt x="25073" y="54159"/>
                    <a:pt x="19573" y="36734"/>
                  </a:cubicBezTo>
                  <a:cubicBezTo>
                    <a:pt x="16770" y="27857"/>
                    <a:pt x="14950" y="18869"/>
                    <a:pt x="13915" y="128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544;p61">
              <a:extLst>
                <a:ext uri="{FF2B5EF4-FFF2-40B4-BE49-F238E27FC236}">
                  <a16:creationId xmlns:a16="http://schemas.microsoft.com/office/drawing/2014/main" id="{D0673EF4-F212-458C-9675-CBA8716B2B8B}"/>
                </a:ext>
              </a:extLst>
            </p:cNvPr>
            <p:cNvSpPr/>
            <p:nvPr/>
          </p:nvSpPr>
          <p:spPr>
            <a:xfrm>
              <a:off x="9172119" y="5048720"/>
              <a:ext cx="76624" cy="44469"/>
            </a:xfrm>
            <a:custGeom>
              <a:avLst/>
              <a:gdLst/>
              <a:ahLst/>
              <a:cxnLst/>
              <a:rect l="l" t="t" r="r" b="b"/>
              <a:pathLst>
                <a:path w="76624" h="44469" extrusionOk="0">
                  <a:moveTo>
                    <a:pt x="38616" y="37"/>
                  </a:moveTo>
                  <a:cubicBezTo>
                    <a:pt x="17344" y="37"/>
                    <a:pt x="37" y="17309"/>
                    <a:pt x="37" y="38536"/>
                  </a:cubicBezTo>
                  <a:cubicBezTo>
                    <a:pt x="37" y="46829"/>
                    <a:pt x="12865" y="46829"/>
                    <a:pt x="12865" y="38536"/>
                  </a:cubicBezTo>
                  <a:cubicBezTo>
                    <a:pt x="12865" y="24383"/>
                    <a:pt x="24415" y="12865"/>
                    <a:pt x="38616" y="12865"/>
                  </a:cubicBezTo>
                  <a:cubicBezTo>
                    <a:pt x="52820" y="12865"/>
                    <a:pt x="64373" y="24380"/>
                    <a:pt x="64373" y="38536"/>
                  </a:cubicBezTo>
                  <a:cubicBezTo>
                    <a:pt x="64373" y="46829"/>
                    <a:pt x="77201" y="46829"/>
                    <a:pt x="77201" y="38536"/>
                  </a:cubicBezTo>
                  <a:cubicBezTo>
                    <a:pt x="77201" y="17309"/>
                    <a:pt x="59894" y="37"/>
                    <a:pt x="38616" y="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545;p61">
              <a:extLst>
                <a:ext uri="{FF2B5EF4-FFF2-40B4-BE49-F238E27FC236}">
                  <a16:creationId xmlns:a16="http://schemas.microsoft.com/office/drawing/2014/main" id="{18C08A4A-287A-47D8-B501-38F547F18E1F}"/>
                </a:ext>
              </a:extLst>
            </p:cNvPr>
            <p:cNvSpPr/>
            <p:nvPr/>
          </p:nvSpPr>
          <p:spPr>
            <a:xfrm>
              <a:off x="9288226" y="5048720"/>
              <a:ext cx="76624" cy="44469"/>
            </a:xfrm>
            <a:custGeom>
              <a:avLst/>
              <a:gdLst/>
              <a:ahLst/>
              <a:cxnLst/>
              <a:rect l="l" t="t" r="r" b="b"/>
              <a:pathLst>
                <a:path w="76624" h="44469" extrusionOk="0">
                  <a:moveTo>
                    <a:pt x="12865" y="38536"/>
                  </a:moveTo>
                  <a:cubicBezTo>
                    <a:pt x="12865" y="24383"/>
                    <a:pt x="24418" y="12865"/>
                    <a:pt x="38621" y="12865"/>
                  </a:cubicBezTo>
                  <a:cubicBezTo>
                    <a:pt x="52823" y="12865"/>
                    <a:pt x="64373" y="24380"/>
                    <a:pt x="64373" y="38536"/>
                  </a:cubicBezTo>
                  <a:cubicBezTo>
                    <a:pt x="64373" y="46829"/>
                    <a:pt x="77201" y="46829"/>
                    <a:pt x="77201" y="38536"/>
                  </a:cubicBezTo>
                  <a:cubicBezTo>
                    <a:pt x="77201" y="17309"/>
                    <a:pt x="59894" y="37"/>
                    <a:pt x="38621" y="37"/>
                  </a:cubicBezTo>
                  <a:cubicBezTo>
                    <a:pt x="17344" y="37"/>
                    <a:pt x="37" y="17309"/>
                    <a:pt x="37" y="38536"/>
                  </a:cubicBezTo>
                  <a:cubicBezTo>
                    <a:pt x="37" y="46829"/>
                    <a:pt x="12865" y="46829"/>
                    <a:pt x="12865" y="38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1546;p61">
            <a:extLst>
              <a:ext uri="{FF2B5EF4-FFF2-40B4-BE49-F238E27FC236}">
                <a16:creationId xmlns:a16="http://schemas.microsoft.com/office/drawing/2014/main" id="{A021C41B-014C-4CCF-8B12-95019213FBD6}"/>
              </a:ext>
            </a:extLst>
          </p:cNvPr>
          <p:cNvGrpSpPr/>
          <p:nvPr/>
        </p:nvGrpSpPr>
        <p:grpSpPr>
          <a:xfrm>
            <a:off x="5833855" y="1760933"/>
            <a:ext cx="233781" cy="342662"/>
            <a:chOff x="8133870" y="4886703"/>
            <a:chExt cx="298723" cy="437851"/>
          </a:xfrm>
        </p:grpSpPr>
        <p:sp>
          <p:nvSpPr>
            <p:cNvPr id="30" name="Google Shape;1547;p61">
              <a:extLst>
                <a:ext uri="{FF2B5EF4-FFF2-40B4-BE49-F238E27FC236}">
                  <a16:creationId xmlns:a16="http://schemas.microsoft.com/office/drawing/2014/main" id="{9A1CFCBE-6302-48C4-ABA9-D069DFBD31A8}"/>
                </a:ext>
              </a:extLst>
            </p:cNvPr>
            <p:cNvSpPr/>
            <p:nvPr/>
          </p:nvSpPr>
          <p:spPr>
            <a:xfrm>
              <a:off x="8133870" y="4886703"/>
              <a:ext cx="298723" cy="437851"/>
            </a:xfrm>
            <a:custGeom>
              <a:avLst/>
              <a:gdLst/>
              <a:ahLst/>
              <a:cxnLst/>
              <a:rect l="l" t="t" r="r" b="b"/>
              <a:pathLst>
                <a:path w="298723" h="437851" extrusionOk="0">
                  <a:moveTo>
                    <a:pt x="249092" y="385718"/>
                  </a:moveTo>
                  <a:cubicBezTo>
                    <a:pt x="234203" y="384305"/>
                    <a:pt x="228168" y="375721"/>
                    <a:pt x="221780" y="366632"/>
                  </a:cubicBezTo>
                  <a:cubicBezTo>
                    <a:pt x="216285" y="358817"/>
                    <a:pt x="210608" y="350738"/>
                    <a:pt x="199721" y="348272"/>
                  </a:cubicBezTo>
                  <a:cubicBezTo>
                    <a:pt x="186441" y="345255"/>
                    <a:pt x="177279" y="349252"/>
                    <a:pt x="168421" y="353123"/>
                  </a:cubicBezTo>
                  <a:cubicBezTo>
                    <a:pt x="164508" y="354833"/>
                    <a:pt x="160510" y="356576"/>
                    <a:pt x="155879" y="357906"/>
                  </a:cubicBezTo>
                  <a:lnTo>
                    <a:pt x="155879" y="249387"/>
                  </a:lnTo>
                  <a:lnTo>
                    <a:pt x="184677" y="221452"/>
                  </a:lnTo>
                  <a:cubicBezTo>
                    <a:pt x="193346" y="221406"/>
                    <a:pt x="238233" y="219747"/>
                    <a:pt x="267050" y="190975"/>
                  </a:cubicBezTo>
                  <a:cubicBezTo>
                    <a:pt x="298379" y="159694"/>
                    <a:pt x="297614" y="109450"/>
                    <a:pt x="297563" y="107325"/>
                  </a:cubicBezTo>
                  <a:cubicBezTo>
                    <a:pt x="297486" y="103897"/>
                    <a:pt x="294723" y="101135"/>
                    <a:pt x="291287" y="101058"/>
                  </a:cubicBezTo>
                  <a:cubicBezTo>
                    <a:pt x="290950" y="101050"/>
                    <a:pt x="282738" y="100887"/>
                    <a:pt x="270984" y="102627"/>
                  </a:cubicBezTo>
                  <a:cubicBezTo>
                    <a:pt x="262824" y="103835"/>
                    <a:pt x="264697" y="116524"/>
                    <a:pt x="272866" y="115316"/>
                  </a:cubicBezTo>
                  <a:cubicBezTo>
                    <a:pt x="277448" y="114637"/>
                    <a:pt x="281444" y="114279"/>
                    <a:pt x="284513" y="114089"/>
                  </a:cubicBezTo>
                  <a:cubicBezTo>
                    <a:pt x="283646" y="127873"/>
                    <a:pt x="279310" y="160598"/>
                    <a:pt x="257966" y="181905"/>
                  </a:cubicBezTo>
                  <a:cubicBezTo>
                    <a:pt x="240468" y="199372"/>
                    <a:pt x="215169" y="205425"/>
                    <a:pt x="199044" y="207518"/>
                  </a:cubicBezTo>
                  <a:lnTo>
                    <a:pt x="249375" y="158692"/>
                  </a:lnTo>
                  <a:cubicBezTo>
                    <a:pt x="255290" y="152955"/>
                    <a:pt x="246348" y="143748"/>
                    <a:pt x="240423" y="149488"/>
                  </a:cubicBezTo>
                  <a:lnTo>
                    <a:pt x="191221" y="197218"/>
                  </a:lnTo>
                  <a:cubicBezTo>
                    <a:pt x="193563" y="181103"/>
                    <a:pt x="199833" y="157332"/>
                    <a:pt x="216592" y="140594"/>
                  </a:cubicBezTo>
                  <a:cubicBezTo>
                    <a:pt x="222248" y="134950"/>
                    <a:pt x="229152" y="130073"/>
                    <a:pt x="237115" y="126105"/>
                  </a:cubicBezTo>
                  <a:cubicBezTo>
                    <a:pt x="244491" y="122425"/>
                    <a:pt x="238761" y="110943"/>
                    <a:pt x="231374" y="114626"/>
                  </a:cubicBezTo>
                  <a:cubicBezTo>
                    <a:pt x="222173" y="119217"/>
                    <a:pt x="214144" y="124902"/>
                    <a:pt x="207509" y="131524"/>
                  </a:cubicBezTo>
                  <a:cubicBezTo>
                    <a:pt x="181035" y="157960"/>
                    <a:pt x="177480" y="197940"/>
                    <a:pt x="177044" y="210970"/>
                  </a:cubicBezTo>
                  <a:lnTo>
                    <a:pt x="155879" y="231502"/>
                  </a:lnTo>
                  <a:lnTo>
                    <a:pt x="155879" y="161204"/>
                  </a:lnTo>
                  <a:cubicBezTo>
                    <a:pt x="163721" y="153048"/>
                    <a:pt x="191558" y="121345"/>
                    <a:pt x="191558" y="82509"/>
                  </a:cubicBezTo>
                  <a:cubicBezTo>
                    <a:pt x="191558" y="38269"/>
                    <a:pt x="155433" y="3279"/>
                    <a:pt x="153897" y="1815"/>
                  </a:cubicBezTo>
                  <a:cubicBezTo>
                    <a:pt x="151410" y="-556"/>
                    <a:pt x="147502" y="-556"/>
                    <a:pt x="145016" y="1815"/>
                  </a:cubicBezTo>
                  <a:cubicBezTo>
                    <a:pt x="143482" y="3279"/>
                    <a:pt x="107355" y="38269"/>
                    <a:pt x="107355" y="82509"/>
                  </a:cubicBezTo>
                  <a:cubicBezTo>
                    <a:pt x="107355" y="89604"/>
                    <a:pt x="108305" y="96916"/>
                    <a:pt x="110181" y="104244"/>
                  </a:cubicBezTo>
                  <a:cubicBezTo>
                    <a:pt x="112223" y="112226"/>
                    <a:pt x="124670" y="109062"/>
                    <a:pt x="122626" y="101072"/>
                  </a:cubicBezTo>
                  <a:cubicBezTo>
                    <a:pt x="121017" y="94778"/>
                    <a:pt x="120201" y="88530"/>
                    <a:pt x="120201" y="82509"/>
                  </a:cubicBezTo>
                  <a:cubicBezTo>
                    <a:pt x="120201" y="52473"/>
                    <a:pt x="140316" y="26209"/>
                    <a:pt x="149464" y="15824"/>
                  </a:cubicBezTo>
                  <a:cubicBezTo>
                    <a:pt x="158617" y="26190"/>
                    <a:pt x="178711" y="52383"/>
                    <a:pt x="178711" y="82509"/>
                  </a:cubicBezTo>
                  <a:cubicBezTo>
                    <a:pt x="178711" y="106641"/>
                    <a:pt x="165728" y="128330"/>
                    <a:pt x="155879" y="141310"/>
                  </a:cubicBezTo>
                  <a:lnTo>
                    <a:pt x="155879" y="69980"/>
                  </a:lnTo>
                  <a:cubicBezTo>
                    <a:pt x="155879" y="61747"/>
                    <a:pt x="143033" y="61733"/>
                    <a:pt x="143033" y="69980"/>
                  </a:cubicBezTo>
                  <a:lnTo>
                    <a:pt x="143033" y="141356"/>
                  </a:lnTo>
                  <a:cubicBezTo>
                    <a:pt x="141047" y="138742"/>
                    <a:pt x="138941" y="135800"/>
                    <a:pt x="136837" y="132540"/>
                  </a:cubicBezTo>
                  <a:cubicBezTo>
                    <a:pt x="132375" y="125615"/>
                    <a:pt x="121566" y="132550"/>
                    <a:pt x="126038" y="139480"/>
                  </a:cubicBezTo>
                  <a:cubicBezTo>
                    <a:pt x="132889" y="150113"/>
                    <a:pt x="139752" y="157765"/>
                    <a:pt x="143033" y="161194"/>
                  </a:cubicBezTo>
                  <a:lnTo>
                    <a:pt x="143033" y="294719"/>
                  </a:lnTo>
                  <a:lnTo>
                    <a:pt x="123562" y="274707"/>
                  </a:lnTo>
                  <a:cubicBezTo>
                    <a:pt x="123520" y="266063"/>
                    <a:pt x="121861" y="221240"/>
                    <a:pt x="93038" y="192461"/>
                  </a:cubicBezTo>
                  <a:cubicBezTo>
                    <a:pt x="61712" y="161180"/>
                    <a:pt x="11383" y="161947"/>
                    <a:pt x="9263" y="161995"/>
                  </a:cubicBezTo>
                  <a:cubicBezTo>
                    <a:pt x="5830" y="162073"/>
                    <a:pt x="3065" y="164836"/>
                    <a:pt x="2987" y="168262"/>
                  </a:cubicBezTo>
                  <a:cubicBezTo>
                    <a:pt x="2939" y="170387"/>
                    <a:pt x="2171" y="220631"/>
                    <a:pt x="33500" y="251912"/>
                  </a:cubicBezTo>
                  <a:cubicBezTo>
                    <a:pt x="59980" y="278351"/>
                    <a:pt x="100019" y="281896"/>
                    <a:pt x="113071" y="282332"/>
                  </a:cubicBezTo>
                  <a:lnTo>
                    <a:pt x="143036" y="313130"/>
                  </a:lnTo>
                  <a:lnTo>
                    <a:pt x="143036" y="359852"/>
                  </a:lnTo>
                  <a:cubicBezTo>
                    <a:pt x="137415" y="359443"/>
                    <a:pt x="132764" y="356415"/>
                    <a:pt x="127119" y="352737"/>
                  </a:cubicBezTo>
                  <a:cubicBezTo>
                    <a:pt x="114947" y="344803"/>
                    <a:pt x="102494" y="340228"/>
                    <a:pt x="87964" y="344816"/>
                  </a:cubicBezTo>
                  <a:cubicBezTo>
                    <a:pt x="74607" y="349039"/>
                    <a:pt x="67785" y="359940"/>
                    <a:pt x="62261" y="371982"/>
                  </a:cubicBezTo>
                  <a:cubicBezTo>
                    <a:pt x="57475" y="382415"/>
                    <a:pt x="54325" y="388364"/>
                    <a:pt x="45290" y="389301"/>
                  </a:cubicBezTo>
                  <a:cubicBezTo>
                    <a:pt x="28472" y="391052"/>
                    <a:pt x="16000" y="396846"/>
                    <a:pt x="8220" y="406526"/>
                  </a:cubicBezTo>
                  <a:cubicBezTo>
                    <a:pt x="-1316" y="418378"/>
                    <a:pt x="81" y="431644"/>
                    <a:pt x="142" y="432203"/>
                  </a:cubicBezTo>
                  <a:cubicBezTo>
                    <a:pt x="514" y="435442"/>
                    <a:pt x="3258" y="437887"/>
                    <a:pt x="6526" y="437887"/>
                  </a:cubicBezTo>
                  <a:lnTo>
                    <a:pt x="48397" y="437887"/>
                  </a:lnTo>
                  <a:cubicBezTo>
                    <a:pt x="56648" y="437887"/>
                    <a:pt x="56659" y="425059"/>
                    <a:pt x="48397" y="425059"/>
                  </a:cubicBezTo>
                  <a:lnTo>
                    <a:pt x="13350" y="425059"/>
                  </a:lnTo>
                  <a:cubicBezTo>
                    <a:pt x="13960" y="422034"/>
                    <a:pt x="15309" y="418191"/>
                    <a:pt x="18232" y="414557"/>
                  </a:cubicBezTo>
                  <a:cubicBezTo>
                    <a:pt x="23788" y="407645"/>
                    <a:pt x="33340" y="403444"/>
                    <a:pt x="46617" y="402063"/>
                  </a:cubicBezTo>
                  <a:cubicBezTo>
                    <a:pt x="63393" y="400318"/>
                    <a:pt x="69241" y="387570"/>
                    <a:pt x="73937" y="377324"/>
                  </a:cubicBezTo>
                  <a:cubicBezTo>
                    <a:pt x="77888" y="368716"/>
                    <a:pt x="82125" y="360199"/>
                    <a:pt x="91768" y="357069"/>
                  </a:cubicBezTo>
                  <a:cubicBezTo>
                    <a:pt x="102580" y="353558"/>
                    <a:pt x="111152" y="357644"/>
                    <a:pt x="120096" y="363481"/>
                  </a:cubicBezTo>
                  <a:cubicBezTo>
                    <a:pt x="127585" y="368361"/>
                    <a:pt x="136072" y="373893"/>
                    <a:pt x="147955" y="372527"/>
                  </a:cubicBezTo>
                  <a:cubicBezTo>
                    <a:pt x="158944" y="371260"/>
                    <a:pt x="166716" y="367869"/>
                    <a:pt x="173570" y="364876"/>
                  </a:cubicBezTo>
                  <a:cubicBezTo>
                    <a:pt x="181784" y="361289"/>
                    <a:pt x="187715" y="358697"/>
                    <a:pt x="196879" y="360779"/>
                  </a:cubicBezTo>
                  <a:cubicBezTo>
                    <a:pt x="202643" y="362083"/>
                    <a:pt x="206101" y="366653"/>
                    <a:pt x="211264" y="373999"/>
                  </a:cubicBezTo>
                  <a:cubicBezTo>
                    <a:pt x="218316" y="384029"/>
                    <a:pt x="227092" y="396512"/>
                    <a:pt x="247876" y="398490"/>
                  </a:cubicBezTo>
                  <a:cubicBezTo>
                    <a:pt x="277020" y="401261"/>
                    <a:pt x="283638" y="411804"/>
                    <a:pt x="285417" y="425059"/>
                  </a:cubicBezTo>
                  <a:lnTo>
                    <a:pt x="83511" y="425059"/>
                  </a:lnTo>
                  <a:cubicBezTo>
                    <a:pt x="75265" y="425059"/>
                    <a:pt x="75251" y="437887"/>
                    <a:pt x="83511" y="437887"/>
                  </a:cubicBezTo>
                  <a:lnTo>
                    <a:pt x="292398" y="437887"/>
                  </a:lnTo>
                  <a:cubicBezTo>
                    <a:pt x="296013" y="437887"/>
                    <a:pt x="298984" y="434781"/>
                    <a:pt x="298810" y="431171"/>
                  </a:cubicBezTo>
                  <a:cubicBezTo>
                    <a:pt x="297847" y="410943"/>
                    <a:pt x="291185" y="389724"/>
                    <a:pt x="249092" y="385718"/>
                  </a:cubicBezTo>
                  <a:close/>
                  <a:moveTo>
                    <a:pt x="42584" y="242844"/>
                  </a:moveTo>
                  <a:cubicBezTo>
                    <a:pt x="21318" y="221612"/>
                    <a:pt x="16942" y="188850"/>
                    <a:pt x="16051" y="175042"/>
                  </a:cubicBezTo>
                  <a:cubicBezTo>
                    <a:pt x="29887" y="175932"/>
                    <a:pt x="62694" y="180301"/>
                    <a:pt x="83958" y="201534"/>
                  </a:cubicBezTo>
                  <a:cubicBezTo>
                    <a:pt x="101453" y="219007"/>
                    <a:pt x="107515" y="244269"/>
                    <a:pt x="109614" y="260370"/>
                  </a:cubicBezTo>
                  <a:lnTo>
                    <a:pt x="60708" y="210113"/>
                  </a:lnTo>
                  <a:cubicBezTo>
                    <a:pt x="58238" y="207574"/>
                    <a:pt x="54173" y="207515"/>
                    <a:pt x="51627" y="209981"/>
                  </a:cubicBezTo>
                  <a:cubicBezTo>
                    <a:pt x="49085" y="212450"/>
                    <a:pt x="49023" y="216513"/>
                    <a:pt x="51496" y="219052"/>
                  </a:cubicBezTo>
                  <a:lnTo>
                    <a:pt x="99269" y="268147"/>
                  </a:lnTo>
                  <a:cubicBezTo>
                    <a:pt x="83109" y="265792"/>
                    <a:pt x="59287" y="259520"/>
                    <a:pt x="42584" y="2428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548;p61">
              <a:extLst>
                <a:ext uri="{FF2B5EF4-FFF2-40B4-BE49-F238E27FC236}">
                  <a16:creationId xmlns:a16="http://schemas.microsoft.com/office/drawing/2014/main" id="{65E389FB-0CC5-421B-B4CD-C7CCD2BC67E7}"/>
                </a:ext>
              </a:extLst>
            </p:cNvPr>
            <p:cNvSpPr/>
            <p:nvPr/>
          </p:nvSpPr>
          <p:spPr>
            <a:xfrm>
              <a:off x="8223317" y="5269226"/>
              <a:ext cx="12332" cy="12314"/>
            </a:xfrm>
            <a:custGeom>
              <a:avLst/>
              <a:gdLst/>
              <a:ahLst/>
              <a:cxnLst/>
              <a:rect l="l" t="t" r="r" b="b"/>
              <a:pathLst>
                <a:path w="12332" h="12314" extrusionOk="0">
                  <a:moveTo>
                    <a:pt x="6240" y="37"/>
                  </a:moveTo>
                  <a:cubicBezTo>
                    <a:pt x="-2024" y="37"/>
                    <a:pt x="-2038" y="12865"/>
                    <a:pt x="6240" y="12865"/>
                  </a:cubicBezTo>
                  <a:cubicBezTo>
                    <a:pt x="14508" y="12865"/>
                    <a:pt x="14521" y="37"/>
                    <a:pt x="6240" y="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49;p61">
              <a:extLst>
                <a:ext uri="{FF2B5EF4-FFF2-40B4-BE49-F238E27FC236}">
                  <a16:creationId xmlns:a16="http://schemas.microsoft.com/office/drawing/2014/main" id="{DB7166D9-8A24-4466-80CA-C495613FCD64}"/>
                </a:ext>
              </a:extLst>
            </p:cNvPr>
            <p:cNvSpPr/>
            <p:nvPr/>
          </p:nvSpPr>
          <p:spPr>
            <a:xfrm>
              <a:off x="8289633" y="5288016"/>
              <a:ext cx="12332" cy="12314"/>
            </a:xfrm>
            <a:custGeom>
              <a:avLst/>
              <a:gdLst/>
              <a:ahLst/>
              <a:cxnLst/>
              <a:rect l="l" t="t" r="r" b="b"/>
              <a:pathLst>
                <a:path w="12332" h="12314" extrusionOk="0">
                  <a:moveTo>
                    <a:pt x="6242" y="37"/>
                  </a:moveTo>
                  <a:cubicBezTo>
                    <a:pt x="-2025" y="37"/>
                    <a:pt x="-2038" y="12865"/>
                    <a:pt x="6242" y="12865"/>
                  </a:cubicBezTo>
                  <a:cubicBezTo>
                    <a:pt x="14510" y="12865"/>
                    <a:pt x="14523" y="37"/>
                    <a:pt x="6242" y="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550;p61">
              <a:extLst>
                <a:ext uri="{FF2B5EF4-FFF2-40B4-BE49-F238E27FC236}">
                  <a16:creationId xmlns:a16="http://schemas.microsoft.com/office/drawing/2014/main" id="{0699830E-9F7C-4D3D-B726-776A970A4DA8}"/>
                </a:ext>
              </a:extLst>
            </p:cNvPr>
            <p:cNvSpPr/>
            <p:nvPr/>
          </p:nvSpPr>
          <p:spPr>
            <a:xfrm>
              <a:off x="8324583" y="5264752"/>
              <a:ext cx="12332" cy="12314"/>
            </a:xfrm>
            <a:custGeom>
              <a:avLst/>
              <a:gdLst/>
              <a:ahLst/>
              <a:cxnLst/>
              <a:rect l="l" t="t" r="r" b="b"/>
              <a:pathLst>
                <a:path w="12332" h="12314" extrusionOk="0">
                  <a:moveTo>
                    <a:pt x="6242" y="37"/>
                  </a:moveTo>
                  <a:cubicBezTo>
                    <a:pt x="-2025" y="37"/>
                    <a:pt x="-2038" y="12865"/>
                    <a:pt x="6242" y="12865"/>
                  </a:cubicBezTo>
                  <a:cubicBezTo>
                    <a:pt x="14507" y="12865"/>
                    <a:pt x="14520" y="37"/>
                    <a:pt x="6242" y="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1557;p61">
            <a:extLst>
              <a:ext uri="{FF2B5EF4-FFF2-40B4-BE49-F238E27FC236}">
                <a16:creationId xmlns:a16="http://schemas.microsoft.com/office/drawing/2014/main" id="{A9228A73-996D-4DA0-9A7B-9DA4352D1266}"/>
              </a:ext>
            </a:extLst>
          </p:cNvPr>
          <p:cNvSpPr txBox="1">
            <a:spLocks/>
          </p:cNvSpPr>
          <p:nvPr/>
        </p:nvSpPr>
        <p:spPr>
          <a:xfrm>
            <a:off x="1215055" y="3485024"/>
            <a:ext cx="3643632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marR="61595" indent="0">
              <a:spcBef>
                <a:spcPts val="240"/>
              </a:spcBef>
              <a:spcAft>
                <a:spcPts val="240"/>
              </a:spcAft>
              <a:buNone/>
            </a:pP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Em- kết tinh của cái đẹp, là ánh sáng của sự sống.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Google Shape;1558;p61">
            <a:extLst>
              <a:ext uri="{FF2B5EF4-FFF2-40B4-BE49-F238E27FC236}">
                <a16:creationId xmlns:a16="http://schemas.microsoft.com/office/drawing/2014/main" id="{F3053C91-424B-4FEE-B77B-159BD2AACD15}"/>
              </a:ext>
            </a:extLst>
          </p:cNvPr>
          <p:cNvSpPr txBox="1">
            <a:spLocks/>
          </p:cNvSpPr>
          <p:nvPr/>
        </p:nvSpPr>
        <p:spPr>
          <a:xfrm>
            <a:off x="1203967" y="2589871"/>
            <a:ext cx="377037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22860" indent="0" algn="just">
              <a:lnSpc>
                <a:spcPts val="1610"/>
              </a:lnSpc>
              <a:buNone/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vi-VN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ức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mạnh của tình yêu lứa đôi (“tình ta”)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Google Shape;1559;p61">
            <a:extLst>
              <a:ext uri="{FF2B5EF4-FFF2-40B4-BE49-F238E27FC236}">
                <a16:creationId xmlns:a16="http://schemas.microsoft.com/office/drawing/2014/main" id="{E66C8495-3A84-4047-9D5B-7CA58DB722A8}"/>
              </a:ext>
            </a:extLst>
          </p:cNvPr>
          <p:cNvSpPr txBox="1">
            <a:spLocks/>
          </p:cNvSpPr>
          <p:nvPr/>
        </p:nvSpPr>
        <p:spPr>
          <a:xfrm>
            <a:off x="1224842" y="1513111"/>
            <a:ext cx="3740473" cy="68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22860" indent="0"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  <a:buNone/>
              <a:tabLst>
                <a:tab pos="180340" algn="l"/>
                <a:tab pos="295275" algn="l"/>
              </a:tabLst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Google Shape;1560;p61">
            <a:extLst>
              <a:ext uri="{FF2B5EF4-FFF2-40B4-BE49-F238E27FC236}">
                <a16:creationId xmlns:a16="http://schemas.microsoft.com/office/drawing/2014/main" id="{6EAAC1A3-2055-47FC-A06C-9B34A110AB1C}"/>
              </a:ext>
            </a:extLst>
          </p:cNvPr>
          <p:cNvSpPr/>
          <p:nvPr/>
        </p:nvSpPr>
        <p:spPr>
          <a:xfrm>
            <a:off x="5251061" y="2738214"/>
            <a:ext cx="342585" cy="342618"/>
          </a:xfrm>
          <a:custGeom>
            <a:avLst/>
            <a:gdLst/>
            <a:ahLst/>
            <a:cxnLst/>
            <a:rect l="l" t="t" r="r" b="b"/>
            <a:pathLst>
              <a:path w="437808" h="437851" extrusionOk="0">
                <a:moveTo>
                  <a:pt x="431589" y="51067"/>
                </a:moveTo>
                <a:cubicBezTo>
                  <a:pt x="425254" y="31173"/>
                  <a:pt x="416669" y="16929"/>
                  <a:pt x="416305" y="16331"/>
                </a:cubicBezTo>
                <a:cubicBezTo>
                  <a:pt x="414897" y="14014"/>
                  <a:pt x="411998" y="12808"/>
                  <a:pt x="409373" y="13410"/>
                </a:cubicBezTo>
                <a:cubicBezTo>
                  <a:pt x="408693" y="13565"/>
                  <a:pt x="392480" y="17343"/>
                  <a:pt x="373777" y="26670"/>
                </a:cubicBezTo>
                <a:cubicBezTo>
                  <a:pt x="348529" y="39257"/>
                  <a:pt x="330891" y="56062"/>
                  <a:pt x="322766" y="75258"/>
                </a:cubicBezTo>
                <a:cubicBezTo>
                  <a:pt x="316003" y="91244"/>
                  <a:pt x="315032" y="110788"/>
                  <a:pt x="319830" y="132378"/>
                </a:cubicBezTo>
                <a:cubicBezTo>
                  <a:pt x="309609" y="120980"/>
                  <a:pt x="298112" y="111010"/>
                  <a:pt x="285578" y="102616"/>
                </a:cubicBezTo>
                <a:cubicBezTo>
                  <a:pt x="281751" y="95066"/>
                  <a:pt x="271632" y="76479"/>
                  <a:pt x="255812" y="57053"/>
                </a:cubicBezTo>
                <a:cubicBezTo>
                  <a:pt x="250601" y="50658"/>
                  <a:pt x="240578" y="58683"/>
                  <a:pt x="245843" y="65143"/>
                </a:cubicBezTo>
                <a:cubicBezTo>
                  <a:pt x="256502" y="78235"/>
                  <a:pt x="264526" y="91111"/>
                  <a:pt x="269544" y="99957"/>
                </a:cubicBezTo>
                <a:lnTo>
                  <a:pt x="211031" y="88566"/>
                </a:lnTo>
                <a:lnTo>
                  <a:pt x="155438" y="12848"/>
                </a:lnTo>
                <a:cubicBezTo>
                  <a:pt x="160836" y="12923"/>
                  <a:pt x="166253" y="13444"/>
                  <a:pt x="171643" y="14500"/>
                </a:cubicBezTo>
                <a:cubicBezTo>
                  <a:pt x="188732" y="17840"/>
                  <a:pt x="205612" y="26531"/>
                  <a:pt x="221822" y="40326"/>
                </a:cubicBezTo>
                <a:cubicBezTo>
                  <a:pt x="228173" y="45733"/>
                  <a:pt x="236422" y="35893"/>
                  <a:pt x="230153" y="30561"/>
                </a:cubicBezTo>
                <a:cubicBezTo>
                  <a:pt x="212246" y="15323"/>
                  <a:pt x="193391" y="5681"/>
                  <a:pt x="174111" y="1910"/>
                </a:cubicBezTo>
                <a:cubicBezTo>
                  <a:pt x="144679" y="-3841"/>
                  <a:pt x="110352" y="3709"/>
                  <a:pt x="74831" y="23752"/>
                </a:cubicBezTo>
                <a:cubicBezTo>
                  <a:pt x="48357" y="38691"/>
                  <a:pt x="30653" y="55100"/>
                  <a:pt x="29914" y="55789"/>
                </a:cubicBezTo>
                <a:cubicBezTo>
                  <a:pt x="27546" y="57999"/>
                  <a:pt x="27168" y="62013"/>
                  <a:pt x="29151" y="64595"/>
                </a:cubicBezTo>
                <a:cubicBezTo>
                  <a:pt x="31747" y="69913"/>
                  <a:pt x="41586" y="89099"/>
                  <a:pt x="57962" y="109754"/>
                </a:cubicBezTo>
                <a:cubicBezTo>
                  <a:pt x="67616" y="121932"/>
                  <a:pt x="77797" y="132354"/>
                  <a:pt x="88328" y="140920"/>
                </a:cubicBezTo>
                <a:cubicBezTo>
                  <a:pt x="85336" y="143424"/>
                  <a:pt x="82424" y="146043"/>
                  <a:pt x="79606" y="148798"/>
                </a:cubicBezTo>
                <a:cubicBezTo>
                  <a:pt x="64554" y="163499"/>
                  <a:pt x="53030" y="180840"/>
                  <a:pt x="45464" y="199798"/>
                </a:cubicBezTo>
                <a:cubicBezTo>
                  <a:pt x="38776" y="216550"/>
                  <a:pt x="35179" y="234570"/>
                  <a:pt x="34978" y="253143"/>
                </a:cubicBezTo>
                <a:cubicBezTo>
                  <a:pt x="34646" y="283515"/>
                  <a:pt x="43459" y="312808"/>
                  <a:pt x="60470" y="337859"/>
                </a:cubicBezTo>
                <a:cubicBezTo>
                  <a:pt x="77088" y="362328"/>
                  <a:pt x="100318" y="381116"/>
                  <a:pt x="127649" y="392187"/>
                </a:cubicBezTo>
                <a:cubicBezTo>
                  <a:pt x="135298" y="395279"/>
                  <a:pt x="140135" y="383400"/>
                  <a:pt x="132480" y="380300"/>
                </a:cubicBezTo>
                <a:cubicBezTo>
                  <a:pt x="122578" y="376289"/>
                  <a:pt x="113274" y="371150"/>
                  <a:pt x="104694" y="365038"/>
                </a:cubicBezTo>
                <a:cubicBezTo>
                  <a:pt x="105792" y="358961"/>
                  <a:pt x="108336" y="337090"/>
                  <a:pt x="93788" y="314449"/>
                </a:cubicBezTo>
                <a:cubicBezTo>
                  <a:pt x="91751" y="311282"/>
                  <a:pt x="97840" y="298845"/>
                  <a:pt x="101475" y="291415"/>
                </a:cubicBezTo>
                <a:cubicBezTo>
                  <a:pt x="105227" y="283759"/>
                  <a:pt x="109100" y="275843"/>
                  <a:pt x="110909" y="268389"/>
                </a:cubicBezTo>
                <a:cubicBezTo>
                  <a:pt x="112830" y="260471"/>
                  <a:pt x="110668" y="253825"/>
                  <a:pt x="104659" y="249161"/>
                </a:cubicBezTo>
                <a:cubicBezTo>
                  <a:pt x="100249" y="245738"/>
                  <a:pt x="94476" y="243966"/>
                  <a:pt x="89388" y="242403"/>
                </a:cubicBezTo>
                <a:cubicBezTo>
                  <a:pt x="86083" y="241387"/>
                  <a:pt x="82336" y="240238"/>
                  <a:pt x="80998" y="239124"/>
                </a:cubicBezTo>
                <a:cubicBezTo>
                  <a:pt x="78241" y="236817"/>
                  <a:pt x="73739" y="228295"/>
                  <a:pt x="70121" y="221451"/>
                </a:cubicBezTo>
                <a:cubicBezTo>
                  <a:pt x="66106" y="213858"/>
                  <a:pt x="62285" y="206632"/>
                  <a:pt x="58383" y="202183"/>
                </a:cubicBezTo>
                <a:cubicBezTo>
                  <a:pt x="67164" y="181359"/>
                  <a:pt x="81268" y="162933"/>
                  <a:pt x="98932" y="148835"/>
                </a:cubicBezTo>
                <a:cubicBezTo>
                  <a:pt x="115068" y="159811"/>
                  <a:pt x="133483" y="167384"/>
                  <a:pt x="153059" y="168919"/>
                </a:cubicBezTo>
                <a:cubicBezTo>
                  <a:pt x="130358" y="186482"/>
                  <a:pt x="123014" y="208912"/>
                  <a:pt x="133511" y="230457"/>
                </a:cubicBezTo>
                <a:cubicBezTo>
                  <a:pt x="145768" y="255615"/>
                  <a:pt x="170998" y="251596"/>
                  <a:pt x="193258" y="248055"/>
                </a:cubicBezTo>
                <a:cubicBezTo>
                  <a:pt x="197109" y="247440"/>
                  <a:pt x="201094" y="246807"/>
                  <a:pt x="204910" y="246331"/>
                </a:cubicBezTo>
                <a:cubicBezTo>
                  <a:pt x="206342" y="246152"/>
                  <a:pt x="206773" y="246543"/>
                  <a:pt x="207062" y="246796"/>
                </a:cubicBezTo>
                <a:cubicBezTo>
                  <a:pt x="211935" y="251126"/>
                  <a:pt x="211791" y="271802"/>
                  <a:pt x="211687" y="286902"/>
                </a:cubicBezTo>
                <a:cubicBezTo>
                  <a:pt x="211545" y="307786"/>
                  <a:pt x="211411" y="327514"/>
                  <a:pt x="219202" y="337643"/>
                </a:cubicBezTo>
                <a:cubicBezTo>
                  <a:pt x="223177" y="342806"/>
                  <a:pt x="228773" y="345446"/>
                  <a:pt x="235333" y="345446"/>
                </a:cubicBezTo>
                <a:cubicBezTo>
                  <a:pt x="239264" y="345446"/>
                  <a:pt x="243535" y="344500"/>
                  <a:pt x="248016" y="342581"/>
                </a:cubicBezTo>
                <a:cubicBezTo>
                  <a:pt x="267390" y="334297"/>
                  <a:pt x="287529" y="309363"/>
                  <a:pt x="284457" y="289635"/>
                </a:cubicBezTo>
                <a:cubicBezTo>
                  <a:pt x="281772" y="272387"/>
                  <a:pt x="279995" y="260992"/>
                  <a:pt x="284184" y="251807"/>
                </a:cubicBezTo>
                <a:cubicBezTo>
                  <a:pt x="288057" y="243306"/>
                  <a:pt x="297418" y="235435"/>
                  <a:pt x="315856" y="225392"/>
                </a:cubicBezTo>
                <a:cubicBezTo>
                  <a:pt x="318064" y="235321"/>
                  <a:pt x="319177" y="245650"/>
                  <a:pt x="319062" y="256246"/>
                </a:cubicBezTo>
                <a:cubicBezTo>
                  <a:pt x="318669" y="292414"/>
                  <a:pt x="304190" y="326266"/>
                  <a:pt x="278296" y="351561"/>
                </a:cubicBezTo>
                <a:cubicBezTo>
                  <a:pt x="249357" y="379830"/>
                  <a:pt x="208684" y="393791"/>
                  <a:pt x="168451" y="389362"/>
                </a:cubicBezTo>
                <a:cubicBezTo>
                  <a:pt x="160253" y="388475"/>
                  <a:pt x="158837" y="401212"/>
                  <a:pt x="167045" y="402115"/>
                </a:cubicBezTo>
                <a:cubicBezTo>
                  <a:pt x="211084" y="406958"/>
                  <a:pt x="255611" y="391671"/>
                  <a:pt x="287278" y="360733"/>
                </a:cubicBezTo>
                <a:cubicBezTo>
                  <a:pt x="315628" y="333038"/>
                  <a:pt x="331478" y="295982"/>
                  <a:pt x="331909" y="256382"/>
                </a:cubicBezTo>
                <a:cubicBezTo>
                  <a:pt x="332482" y="203877"/>
                  <a:pt x="305501" y="157360"/>
                  <a:pt x="264430" y="130564"/>
                </a:cubicBezTo>
                <a:cubicBezTo>
                  <a:pt x="272916" y="124521"/>
                  <a:pt x="279238" y="119297"/>
                  <a:pt x="282744" y="116264"/>
                </a:cubicBezTo>
                <a:cubicBezTo>
                  <a:pt x="297719" y="126991"/>
                  <a:pt x="311001" y="140206"/>
                  <a:pt x="322052" y="155602"/>
                </a:cubicBezTo>
                <a:cubicBezTo>
                  <a:pt x="348580" y="192570"/>
                  <a:pt x="359100" y="237635"/>
                  <a:pt x="351681" y="282505"/>
                </a:cubicBezTo>
                <a:cubicBezTo>
                  <a:pt x="336359" y="375129"/>
                  <a:pt x="248433" y="438046"/>
                  <a:pt x="155657" y="422741"/>
                </a:cubicBezTo>
                <a:cubicBezTo>
                  <a:pt x="110719" y="415330"/>
                  <a:pt x="71363" y="390894"/>
                  <a:pt x="44835" y="353926"/>
                </a:cubicBezTo>
                <a:cubicBezTo>
                  <a:pt x="18304" y="316961"/>
                  <a:pt x="7783" y="271890"/>
                  <a:pt x="15205" y="227023"/>
                </a:cubicBezTo>
                <a:cubicBezTo>
                  <a:pt x="16538" y="218949"/>
                  <a:pt x="3871" y="216830"/>
                  <a:pt x="2532" y="224933"/>
                </a:cubicBezTo>
                <a:cubicBezTo>
                  <a:pt x="-5451" y="273184"/>
                  <a:pt x="5867" y="321649"/>
                  <a:pt x="34389" y="361401"/>
                </a:cubicBezTo>
                <a:cubicBezTo>
                  <a:pt x="62916" y="401148"/>
                  <a:pt x="105243" y="427429"/>
                  <a:pt x="153564" y="435400"/>
                </a:cubicBezTo>
                <a:cubicBezTo>
                  <a:pt x="163670" y="437066"/>
                  <a:pt x="173787" y="437889"/>
                  <a:pt x="183834" y="437889"/>
                </a:cubicBezTo>
                <a:cubicBezTo>
                  <a:pt x="221811" y="437889"/>
                  <a:pt x="258756" y="426114"/>
                  <a:pt x="290238" y="403588"/>
                </a:cubicBezTo>
                <a:cubicBezTo>
                  <a:pt x="330054" y="375103"/>
                  <a:pt x="356376" y="332846"/>
                  <a:pt x="364354" y="284595"/>
                </a:cubicBezTo>
                <a:cubicBezTo>
                  <a:pt x="370202" y="249239"/>
                  <a:pt x="365676" y="213767"/>
                  <a:pt x="351620" y="181693"/>
                </a:cubicBezTo>
                <a:cubicBezTo>
                  <a:pt x="358107" y="179782"/>
                  <a:pt x="369147" y="176073"/>
                  <a:pt x="381239" y="170044"/>
                </a:cubicBezTo>
                <a:cubicBezTo>
                  <a:pt x="406483" y="157457"/>
                  <a:pt x="424123" y="140652"/>
                  <a:pt x="432245" y="121456"/>
                </a:cubicBezTo>
                <a:cubicBezTo>
                  <a:pt x="440376" y="102255"/>
                  <a:pt x="440148" y="77914"/>
                  <a:pt x="431589" y="51067"/>
                </a:cubicBezTo>
                <a:close/>
                <a:moveTo>
                  <a:pt x="58757" y="227437"/>
                </a:moveTo>
                <a:cubicBezTo>
                  <a:pt x="63537" y="236486"/>
                  <a:pt x="68058" y="245037"/>
                  <a:pt x="72755" y="248961"/>
                </a:cubicBezTo>
                <a:cubicBezTo>
                  <a:pt x="76081" y="251737"/>
                  <a:pt x="80711" y="253159"/>
                  <a:pt x="85612" y="254664"/>
                </a:cubicBezTo>
                <a:cubicBezTo>
                  <a:pt x="98167" y="258517"/>
                  <a:pt x="99626" y="260409"/>
                  <a:pt x="98421" y="265367"/>
                </a:cubicBezTo>
                <a:cubicBezTo>
                  <a:pt x="96943" y="271462"/>
                  <a:pt x="93378" y="278742"/>
                  <a:pt x="89934" y="285779"/>
                </a:cubicBezTo>
                <a:cubicBezTo>
                  <a:pt x="83299" y="299334"/>
                  <a:pt x="77034" y="312129"/>
                  <a:pt x="82973" y="321376"/>
                </a:cubicBezTo>
                <a:cubicBezTo>
                  <a:pt x="91396" y="334482"/>
                  <a:pt x="92838" y="347384"/>
                  <a:pt x="92693" y="355409"/>
                </a:cubicBezTo>
                <a:cubicBezTo>
                  <a:pt x="54432" y="320959"/>
                  <a:pt x="38853" y="266546"/>
                  <a:pt x="53105" y="217089"/>
                </a:cubicBezTo>
                <a:cubicBezTo>
                  <a:pt x="54994" y="220323"/>
                  <a:pt x="56980" y="224080"/>
                  <a:pt x="58757" y="227437"/>
                </a:cubicBezTo>
                <a:close/>
                <a:moveTo>
                  <a:pt x="369549" y="101386"/>
                </a:moveTo>
                <a:lnTo>
                  <a:pt x="351294" y="57211"/>
                </a:lnTo>
                <a:cubicBezTo>
                  <a:pt x="360177" y="48916"/>
                  <a:pt x="370483" y="42673"/>
                  <a:pt x="379261" y="38277"/>
                </a:cubicBezTo>
                <a:cubicBezTo>
                  <a:pt x="386739" y="34530"/>
                  <a:pt x="393853" y="31729"/>
                  <a:pt x="399559" y="29744"/>
                </a:cubicBezTo>
                <a:close/>
                <a:moveTo>
                  <a:pt x="411401" y="34717"/>
                </a:moveTo>
                <a:cubicBezTo>
                  <a:pt x="413952" y="40190"/>
                  <a:pt x="416909" y="47248"/>
                  <a:pt x="419436" y="55225"/>
                </a:cubicBezTo>
                <a:cubicBezTo>
                  <a:pt x="422206" y="63980"/>
                  <a:pt x="424749" y="74830"/>
                  <a:pt x="425254" y="86148"/>
                </a:cubicBezTo>
                <a:lnTo>
                  <a:pt x="382473" y="103773"/>
                </a:lnTo>
                <a:close/>
                <a:moveTo>
                  <a:pt x="334599" y="80253"/>
                </a:moveTo>
                <a:cubicBezTo>
                  <a:pt x="336493" y="75779"/>
                  <a:pt x="338942" y="71631"/>
                  <a:pt x="341771" y="67802"/>
                </a:cubicBezTo>
                <a:lnTo>
                  <a:pt x="362553" y="118084"/>
                </a:lnTo>
                <a:lnTo>
                  <a:pt x="343904" y="162612"/>
                </a:lnTo>
                <a:cubicBezTo>
                  <a:pt x="341284" y="157061"/>
                  <a:pt x="338198" y="149770"/>
                  <a:pt x="335580" y="141489"/>
                </a:cubicBezTo>
                <a:cubicBezTo>
                  <a:pt x="330327" y="124907"/>
                  <a:pt x="325895" y="100817"/>
                  <a:pt x="334599" y="80253"/>
                </a:cubicBezTo>
                <a:close/>
                <a:moveTo>
                  <a:pt x="375753" y="158437"/>
                </a:moveTo>
                <a:cubicBezTo>
                  <a:pt x="368556" y="162045"/>
                  <a:pt x="361689" y="164776"/>
                  <a:pt x="356095" y="166746"/>
                </a:cubicBezTo>
                <a:lnTo>
                  <a:pt x="375448" y="120547"/>
                </a:lnTo>
                <a:lnTo>
                  <a:pt x="424708" y="100250"/>
                </a:lnTo>
                <a:cubicBezTo>
                  <a:pt x="423994" y="105761"/>
                  <a:pt x="422632" y="111224"/>
                  <a:pt x="420413" y="116462"/>
                </a:cubicBezTo>
                <a:cubicBezTo>
                  <a:pt x="411712" y="137026"/>
                  <a:pt x="391324" y="150642"/>
                  <a:pt x="375753" y="158437"/>
                </a:cubicBezTo>
                <a:close/>
                <a:moveTo>
                  <a:pt x="144122" y="154787"/>
                </a:moveTo>
                <a:cubicBezTo>
                  <a:pt x="141852" y="154343"/>
                  <a:pt x="139613" y="153801"/>
                  <a:pt x="137405" y="153184"/>
                </a:cubicBezTo>
                <a:lnTo>
                  <a:pt x="208499" y="101146"/>
                </a:lnTo>
                <a:lnTo>
                  <a:pt x="267039" y="112538"/>
                </a:lnTo>
                <a:cubicBezTo>
                  <a:pt x="245714" y="129316"/>
                  <a:pt x="193817" y="164509"/>
                  <a:pt x="144122" y="154787"/>
                </a:cubicBezTo>
                <a:close/>
                <a:moveTo>
                  <a:pt x="79149" y="114655"/>
                </a:moveTo>
                <a:cubicBezTo>
                  <a:pt x="63944" y="98291"/>
                  <a:pt x="52800" y="80795"/>
                  <a:pt x="46401" y="69592"/>
                </a:cubicBezTo>
                <a:lnTo>
                  <a:pt x="120897" y="84095"/>
                </a:lnTo>
                <a:close/>
                <a:moveTo>
                  <a:pt x="92305" y="29075"/>
                </a:moveTo>
                <a:lnTo>
                  <a:pt x="123474" y="71527"/>
                </a:lnTo>
                <a:lnTo>
                  <a:pt x="48496" y="56933"/>
                </a:lnTo>
                <a:cubicBezTo>
                  <a:pt x="57936" y="49490"/>
                  <a:pt x="73517" y="38317"/>
                  <a:pt x="92305" y="29075"/>
                </a:cubicBezTo>
                <a:close/>
                <a:moveTo>
                  <a:pt x="142059" y="75145"/>
                </a:moveTo>
                <a:lnTo>
                  <a:pt x="104271" y="23677"/>
                </a:lnTo>
                <a:cubicBezTo>
                  <a:pt x="115584" y="19035"/>
                  <a:pt x="127727" y="15382"/>
                  <a:pt x="140175" y="13757"/>
                </a:cubicBezTo>
                <a:lnTo>
                  <a:pt x="192449" y="84951"/>
                </a:lnTo>
                <a:close/>
                <a:moveTo>
                  <a:pt x="138060" y="87436"/>
                </a:moveTo>
                <a:lnTo>
                  <a:pt x="191339" y="97805"/>
                </a:lnTo>
                <a:lnTo>
                  <a:pt x="122960" y="147852"/>
                </a:lnTo>
                <a:cubicBezTo>
                  <a:pt x="110066" y="141906"/>
                  <a:pt x="98461" y="133356"/>
                  <a:pt x="88307" y="123853"/>
                </a:cubicBezTo>
                <a:close/>
                <a:moveTo>
                  <a:pt x="312366" y="212693"/>
                </a:moveTo>
                <a:cubicBezTo>
                  <a:pt x="289208" y="225013"/>
                  <a:pt x="277868" y="234690"/>
                  <a:pt x="272488" y="246494"/>
                </a:cubicBezTo>
                <a:cubicBezTo>
                  <a:pt x="266710" y="259170"/>
                  <a:pt x="268827" y="272775"/>
                  <a:pt x="271758" y="291605"/>
                </a:cubicBezTo>
                <a:cubicBezTo>
                  <a:pt x="273489" y="302709"/>
                  <a:pt x="260273" y="323386"/>
                  <a:pt x="242958" y="330791"/>
                </a:cubicBezTo>
                <a:cubicBezTo>
                  <a:pt x="236550" y="333530"/>
                  <a:pt x="231987" y="333206"/>
                  <a:pt x="229388" y="329826"/>
                </a:cubicBezTo>
                <a:cubicBezTo>
                  <a:pt x="224285" y="323193"/>
                  <a:pt x="224424" y="303118"/>
                  <a:pt x="224533" y="286990"/>
                </a:cubicBezTo>
                <a:cubicBezTo>
                  <a:pt x="224686" y="264674"/>
                  <a:pt x="224820" y="245403"/>
                  <a:pt x="215600" y="237213"/>
                </a:cubicBezTo>
                <a:cubicBezTo>
                  <a:pt x="212283" y="234268"/>
                  <a:pt x="208042" y="233023"/>
                  <a:pt x="203329" y="233600"/>
                </a:cubicBezTo>
                <a:cubicBezTo>
                  <a:pt x="199290" y="234102"/>
                  <a:pt x="195193" y="234754"/>
                  <a:pt x="191234" y="235385"/>
                </a:cubicBezTo>
                <a:cubicBezTo>
                  <a:pt x="167621" y="239142"/>
                  <a:pt x="152761" y="240647"/>
                  <a:pt x="145064" y="224845"/>
                </a:cubicBezTo>
                <a:cubicBezTo>
                  <a:pt x="132593" y="199251"/>
                  <a:pt x="157838" y="180293"/>
                  <a:pt x="169272" y="173331"/>
                </a:cubicBezTo>
                <a:cubicBezTo>
                  <a:pt x="171600" y="171914"/>
                  <a:pt x="173760" y="170244"/>
                  <a:pt x="175767" y="168384"/>
                </a:cubicBezTo>
                <a:cubicBezTo>
                  <a:pt x="203401" y="165086"/>
                  <a:pt x="229512" y="153247"/>
                  <a:pt x="252780" y="138418"/>
                </a:cubicBezTo>
                <a:cubicBezTo>
                  <a:pt x="280678" y="155062"/>
                  <a:pt x="302094" y="181402"/>
                  <a:pt x="312366" y="212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2105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1561;p61">
            <a:extLst>
              <a:ext uri="{FF2B5EF4-FFF2-40B4-BE49-F238E27FC236}">
                <a16:creationId xmlns:a16="http://schemas.microsoft.com/office/drawing/2014/main" id="{B999A6D7-E452-42BD-A109-487C0F683D0E}"/>
              </a:ext>
            </a:extLst>
          </p:cNvPr>
          <p:cNvGrpSpPr/>
          <p:nvPr/>
        </p:nvGrpSpPr>
        <p:grpSpPr>
          <a:xfrm rot="1942975">
            <a:off x="4458582" y="4524557"/>
            <a:ext cx="199098" cy="409037"/>
            <a:chOff x="7979194" y="1303731"/>
            <a:chExt cx="289839" cy="595461"/>
          </a:xfrm>
        </p:grpSpPr>
        <p:sp>
          <p:nvSpPr>
            <p:cNvPr id="39" name="Google Shape;1562;p61">
              <a:extLst>
                <a:ext uri="{FF2B5EF4-FFF2-40B4-BE49-F238E27FC236}">
                  <a16:creationId xmlns:a16="http://schemas.microsoft.com/office/drawing/2014/main" id="{D07BBABC-29DC-4A52-913B-7660391BEAAA}"/>
                </a:ext>
              </a:extLst>
            </p:cNvPr>
            <p:cNvSpPr/>
            <p:nvPr/>
          </p:nvSpPr>
          <p:spPr>
            <a:xfrm>
              <a:off x="7979194" y="1303731"/>
              <a:ext cx="289839" cy="169100"/>
            </a:xfrm>
            <a:custGeom>
              <a:avLst/>
              <a:gdLst/>
              <a:ahLst/>
              <a:cxnLst/>
              <a:rect l="l" t="t" r="r" b="b"/>
              <a:pathLst>
                <a:path w="289839" h="169100" extrusionOk="0">
                  <a:moveTo>
                    <a:pt x="238880" y="622"/>
                  </a:moveTo>
                  <a:cubicBezTo>
                    <a:pt x="238881" y="-235"/>
                    <a:pt x="239928" y="-425"/>
                    <a:pt x="239928" y="1480"/>
                  </a:cubicBezTo>
                  <a:cubicBezTo>
                    <a:pt x="239971" y="4697"/>
                    <a:pt x="239554" y="7905"/>
                    <a:pt x="238690" y="11005"/>
                  </a:cubicBezTo>
                  <a:cubicBezTo>
                    <a:pt x="236198" y="20265"/>
                    <a:pt x="230620" y="28397"/>
                    <a:pt x="222878" y="34055"/>
                  </a:cubicBezTo>
                  <a:cubicBezTo>
                    <a:pt x="220497" y="56640"/>
                    <a:pt x="215204" y="78722"/>
                    <a:pt x="207199" y="99774"/>
                  </a:cubicBezTo>
                  <a:lnTo>
                    <a:pt x="183751" y="143472"/>
                  </a:lnTo>
                  <a:lnTo>
                    <a:pt x="179395" y="151590"/>
                  </a:lnTo>
                  <a:lnTo>
                    <a:pt x="234308" y="102159"/>
                  </a:lnTo>
                  <a:cubicBezTo>
                    <a:pt x="242311" y="91492"/>
                    <a:pt x="249145" y="79996"/>
                    <a:pt x="254692" y="67869"/>
                  </a:cubicBezTo>
                  <a:cubicBezTo>
                    <a:pt x="256526" y="63906"/>
                    <a:pt x="258116" y="59834"/>
                    <a:pt x="259454" y="55677"/>
                  </a:cubicBezTo>
                  <a:cubicBezTo>
                    <a:pt x="259454" y="55677"/>
                    <a:pt x="259454" y="55677"/>
                    <a:pt x="258883" y="54915"/>
                  </a:cubicBezTo>
                  <a:cubicBezTo>
                    <a:pt x="258311" y="54153"/>
                    <a:pt x="258883" y="54915"/>
                    <a:pt x="258216" y="53772"/>
                  </a:cubicBezTo>
                  <a:cubicBezTo>
                    <a:pt x="257534" y="52621"/>
                    <a:pt x="256960" y="51409"/>
                    <a:pt x="256502" y="50152"/>
                  </a:cubicBezTo>
                  <a:cubicBezTo>
                    <a:pt x="255822" y="48249"/>
                    <a:pt x="255249" y="46309"/>
                    <a:pt x="254787" y="44342"/>
                  </a:cubicBezTo>
                  <a:cubicBezTo>
                    <a:pt x="254323" y="42171"/>
                    <a:pt x="253973" y="39977"/>
                    <a:pt x="253740" y="37770"/>
                  </a:cubicBezTo>
                  <a:cubicBezTo>
                    <a:pt x="253602" y="35232"/>
                    <a:pt x="253602" y="32688"/>
                    <a:pt x="253740" y="30150"/>
                  </a:cubicBezTo>
                  <a:cubicBezTo>
                    <a:pt x="253739" y="28150"/>
                    <a:pt x="255263" y="27959"/>
                    <a:pt x="255930" y="29578"/>
                  </a:cubicBezTo>
                  <a:cubicBezTo>
                    <a:pt x="256597" y="31198"/>
                    <a:pt x="257264" y="33484"/>
                    <a:pt x="257835" y="35484"/>
                  </a:cubicBezTo>
                  <a:cubicBezTo>
                    <a:pt x="258406" y="37484"/>
                    <a:pt x="258788" y="39103"/>
                    <a:pt x="259549" y="41199"/>
                  </a:cubicBezTo>
                  <a:cubicBezTo>
                    <a:pt x="260538" y="43559"/>
                    <a:pt x="261683" y="45850"/>
                    <a:pt x="262978" y="48057"/>
                  </a:cubicBezTo>
                  <a:cubicBezTo>
                    <a:pt x="264979" y="41961"/>
                    <a:pt x="266884" y="35770"/>
                    <a:pt x="269456" y="29959"/>
                  </a:cubicBezTo>
                  <a:cubicBezTo>
                    <a:pt x="269932" y="28721"/>
                    <a:pt x="270980" y="29959"/>
                    <a:pt x="271075" y="30721"/>
                  </a:cubicBezTo>
                  <a:cubicBezTo>
                    <a:pt x="271473" y="37133"/>
                    <a:pt x="270830" y="43566"/>
                    <a:pt x="269170" y="49771"/>
                  </a:cubicBezTo>
                  <a:cubicBezTo>
                    <a:pt x="269170" y="49771"/>
                    <a:pt x="269741" y="49771"/>
                    <a:pt x="270217" y="49771"/>
                  </a:cubicBezTo>
                  <a:cubicBezTo>
                    <a:pt x="271112" y="49441"/>
                    <a:pt x="271973" y="49026"/>
                    <a:pt x="272789" y="48533"/>
                  </a:cubicBezTo>
                  <a:cubicBezTo>
                    <a:pt x="273489" y="48213"/>
                    <a:pt x="274158" y="47830"/>
                    <a:pt x="274789" y="47390"/>
                  </a:cubicBezTo>
                  <a:cubicBezTo>
                    <a:pt x="276123" y="46533"/>
                    <a:pt x="279838" y="43866"/>
                    <a:pt x="281457" y="42532"/>
                  </a:cubicBezTo>
                  <a:cubicBezTo>
                    <a:pt x="283076" y="41199"/>
                    <a:pt x="284886" y="39294"/>
                    <a:pt x="286029" y="38056"/>
                  </a:cubicBezTo>
                  <a:cubicBezTo>
                    <a:pt x="287172" y="36817"/>
                    <a:pt x="289172" y="34246"/>
                    <a:pt x="289839" y="33769"/>
                  </a:cubicBezTo>
                  <a:cubicBezTo>
                    <a:pt x="289159" y="36626"/>
                    <a:pt x="288034" y="39358"/>
                    <a:pt x="286505" y="41866"/>
                  </a:cubicBezTo>
                  <a:cubicBezTo>
                    <a:pt x="284614" y="44593"/>
                    <a:pt x="282444" y="47115"/>
                    <a:pt x="280028" y="49390"/>
                  </a:cubicBezTo>
                  <a:cubicBezTo>
                    <a:pt x="277721" y="51219"/>
                    <a:pt x="275303" y="52905"/>
                    <a:pt x="272789" y="54439"/>
                  </a:cubicBezTo>
                  <a:cubicBezTo>
                    <a:pt x="270789" y="56058"/>
                    <a:pt x="267836" y="55582"/>
                    <a:pt x="266789" y="57391"/>
                  </a:cubicBezTo>
                  <a:cubicBezTo>
                    <a:pt x="264861" y="61642"/>
                    <a:pt x="263176" y="65999"/>
                    <a:pt x="261740" y="70441"/>
                  </a:cubicBezTo>
                  <a:cubicBezTo>
                    <a:pt x="255910" y="83506"/>
                    <a:pt x="248727" y="95924"/>
                    <a:pt x="240309" y="107493"/>
                  </a:cubicBezTo>
                  <a:cubicBezTo>
                    <a:pt x="223151" y="129613"/>
                    <a:pt x="202027" y="148346"/>
                    <a:pt x="178015" y="162738"/>
                  </a:cubicBezTo>
                  <a:lnTo>
                    <a:pt x="176033" y="162357"/>
                  </a:lnTo>
                  <a:lnTo>
                    <a:pt x="174301" y="163976"/>
                  </a:lnTo>
                  <a:lnTo>
                    <a:pt x="172838" y="163686"/>
                  </a:lnTo>
                  <a:lnTo>
                    <a:pt x="139685" y="167978"/>
                  </a:lnTo>
                  <a:lnTo>
                    <a:pt x="131045" y="169097"/>
                  </a:lnTo>
                  <a:cubicBezTo>
                    <a:pt x="116762" y="169193"/>
                    <a:pt x="102468" y="167550"/>
                    <a:pt x="88481" y="164167"/>
                  </a:cubicBezTo>
                  <a:cubicBezTo>
                    <a:pt x="75370" y="160664"/>
                    <a:pt x="62874" y="155171"/>
                    <a:pt x="51428" y="147879"/>
                  </a:cubicBezTo>
                  <a:cubicBezTo>
                    <a:pt x="46604" y="144572"/>
                    <a:pt x="42135" y="140773"/>
                    <a:pt x="38093" y="136544"/>
                  </a:cubicBezTo>
                  <a:cubicBezTo>
                    <a:pt x="34120" y="136137"/>
                    <a:pt x="30195" y="135339"/>
                    <a:pt x="26378" y="134163"/>
                  </a:cubicBezTo>
                  <a:cubicBezTo>
                    <a:pt x="22627" y="133051"/>
                    <a:pt x="18991" y="131584"/>
                    <a:pt x="15519" y="129782"/>
                  </a:cubicBezTo>
                  <a:cubicBezTo>
                    <a:pt x="12426" y="127990"/>
                    <a:pt x="9550" y="125849"/>
                    <a:pt x="6947" y="123400"/>
                  </a:cubicBezTo>
                  <a:cubicBezTo>
                    <a:pt x="4947" y="121495"/>
                    <a:pt x="4470" y="120638"/>
                    <a:pt x="3232" y="119304"/>
                  </a:cubicBezTo>
                  <a:cubicBezTo>
                    <a:pt x="2067" y="118011"/>
                    <a:pt x="1191" y="116485"/>
                    <a:pt x="660" y="114827"/>
                  </a:cubicBezTo>
                  <a:cubicBezTo>
                    <a:pt x="-102" y="113494"/>
                    <a:pt x="-292" y="113494"/>
                    <a:pt x="565" y="113780"/>
                  </a:cubicBezTo>
                  <a:cubicBezTo>
                    <a:pt x="1517" y="113780"/>
                    <a:pt x="2565" y="115780"/>
                    <a:pt x="3708" y="116923"/>
                  </a:cubicBezTo>
                  <a:cubicBezTo>
                    <a:pt x="4952" y="118260"/>
                    <a:pt x="6324" y="119473"/>
                    <a:pt x="7804" y="120542"/>
                  </a:cubicBezTo>
                  <a:cubicBezTo>
                    <a:pt x="10798" y="122599"/>
                    <a:pt x="13989" y="124354"/>
                    <a:pt x="17329" y="125781"/>
                  </a:cubicBezTo>
                  <a:cubicBezTo>
                    <a:pt x="20688" y="127210"/>
                    <a:pt x="24161" y="128357"/>
                    <a:pt x="27711" y="129210"/>
                  </a:cubicBezTo>
                  <a:cubicBezTo>
                    <a:pt x="29711" y="129686"/>
                    <a:pt x="32188" y="130639"/>
                    <a:pt x="32378" y="130163"/>
                  </a:cubicBezTo>
                  <a:cubicBezTo>
                    <a:pt x="32569" y="129686"/>
                    <a:pt x="29140" y="126448"/>
                    <a:pt x="28283" y="125210"/>
                  </a:cubicBezTo>
                  <a:cubicBezTo>
                    <a:pt x="27426" y="123971"/>
                    <a:pt x="26092" y="122638"/>
                    <a:pt x="25235" y="121495"/>
                  </a:cubicBezTo>
                  <a:cubicBezTo>
                    <a:pt x="24377" y="120352"/>
                    <a:pt x="23234" y="117971"/>
                    <a:pt x="22663" y="117113"/>
                  </a:cubicBezTo>
                  <a:cubicBezTo>
                    <a:pt x="22092" y="116256"/>
                    <a:pt x="22663" y="115685"/>
                    <a:pt x="22663" y="116256"/>
                  </a:cubicBezTo>
                  <a:cubicBezTo>
                    <a:pt x="22663" y="116828"/>
                    <a:pt x="24092" y="117113"/>
                    <a:pt x="25235" y="118161"/>
                  </a:cubicBezTo>
                  <a:cubicBezTo>
                    <a:pt x="26378" y="119209"/>
                    <a:pt x="27902" y="121114"/>
                    <a:pt x="29331" y="122733"/>
                  </a:cubicBezTo>
                  <a:cubicBezTo>
                    <a:pt x="30759" y="124352"/>
                    <a:pt x="34760" y="128353"/>
                    <a:pt x="36093" y="129401"/>
                  </a:cubicBezTo>
                  <a:cubicBezTo>
                    <a:pt x="36862" y="125309"/>
                    <a:pt x="36862" y="121110"/>
                    <a:pt x="36093" y="117018"/>
                  </a:cubicBezTo>
                  <a:cubicBezTo>
                    <a:pt x="35512" y="114405"/>
                    <a:pt x="34683" y="111854"/>
                    <a:pt x="33617" y="109398"/>
                  </a:cubicBezTo>
                  <a:cubicBezTo>
                    <a:pt x="32664" y="106922"/>
                    <a:pt x="31140" y="102731"/>
                    <a:pt x="30664" y="101207"/>
                  </a:cubicBezTo>
                  <a:cubicBezTo>
                    <a:pt x="30188" y="99683"/>
                    <a:pt x="30664" y="99968"/>
                    <a:pt x="31235" y="100540"/>
                  </a:cubicBezTo>
                  <a:cubicBezTo>
                    <a:pt x="32230" y="101655"/>
                    <a:pt x="33152" y="102832"/>
                    <a:pt x="33998" y="104064"/>
                  </a:cubicBezTo>
                  <a:cubicBezTo>
                    <a:pt x="35026" y="105226"/>
                    <a:pt x="35862" y="106544"/>
                    <a:pt x="36474" y="107969"/>
                  </a:cubicBezTo>
                  <a:cubicBezTo>
                    <a:pt x="37867" y="110610"/>
                    <a:pt x="38985" y="113387"/>
                    <a:pt x="39808" y="116256"/>
                  </a:cubicBezTo>
                  <a:cubicBezTo>
                    <a:pt x="41060" y="121590"/>
                    <a:pt x="41383" y="127100"/>
                    <a:pt x="40761" y="132544"/>
                  </a:cubicBezTo>
                  <a:cubicBezTo>
                    <a:pt x="40760" y="132544"/>
                    <a:pt x="40760" y="132544"/>
                    <a:pt x="40760" y="132544"/>
                  </a:cubicBezTo>
                  <a:cubicBezTo>
                    <a:pt x="44748" y="136020"/>
                    <a:pt x="48982" y="139203"/>
                    <a:pt x="53429" y="142069"/>
                  </a:cubicBezTo>
                  <a:cubicBezTo>
                    <a:pt x="65538" y="149125"/>
                    <a:pt x="78592" y="154417"/>
                    <a:pt x="92195" y="157785"/>
                  </a:cubicBezTo>
                  <a:lnTo>
                    <a:pt x="132391" y="162392"/>
                  </a:lnTo>
                  <a:lnTo>
                    <a:pt x="153890" y="159928"/>
                  </a:lnTo>
                  <a:lnTo>
                    <a:pt x="151727" y="159499"/>
                  </a:lnTo>
                  <a:cubicBezTo>
                    <a:pt x="144343" y="157375"/>
                    <a:pt x="137117" y="154734"/>
                    <a:pt x="130105" y="151593"/>
                  </a:cubicBezTo>
                  <a:cubicBezTo>
                    <a:pt x="116121" y="145503"/>
                    <a:pt x="102966" y="137661"/>
                    <a:pt x="90957" y="128257"/>
                  </a:cubicBezTo>
                  <a:cubicBezTo>
                    <a:pt x="73167" y="113943"/>
                    <a:pt x="58566" y="96066"/>
                    <a:pt x="48095" y="75774"/>
                  </a:cubicBezTo>
                  <a:cubicBezTo>
                    <a:pt x="47618" y="74822"/>
                    <a:pt x="46285" y="75298"/>
                    <a:pt x="45237" y="74346"/>
                  </a:cubicBezTo>
                  <a:cubicBezTo>
                    <a:pt x="44189" y="73393"/>
                    <a:pt x="42761" y="73012"/>
                    <a:pt x="41046" y="71583"/>
                  </a:cubicBezTo>
                  <a:cubicBezTo>
                    <a:pt x="38607" y="69802"/>
                    <a:pt x="36342" y="67793"/>
                    <a:pt x="34283" y="65583"/>
                  </a:cubicBezTo>
                  <a:cubicBezTo>
                    <a:pt x="32301" y="63091"/>
                    <a:pt x="30517" y="60448"/>
                    <a:pt x="28949" y="57677"/>
                  </a:cubicBezTo>
                  <a:cubicBezTo>
                    <a:pt x="28204" y="56351"/>
                    <a:pt x="27536" y="54984"/>
                    <a:pt x="26949" y="53581"/>
                  </a:cubicBezTo>
                  <a:cubicBezTo>
                    <a:pt x="26175" y="51186"/>
                    <a:pt x="25884" y="48660"/>
                    <a:pt x="26092" y="46152"/>
                  </a:cubicBezTo>
                  <a:cubicBezTo>
                    <a:pt x="26092" y="44913"/>
                    <a:pt x="26092" y="45485"/>
                    <a:pt x="26854" y="46152"/>
                  </a:cubicBezTo>
                  <a:cubicBezTo>
                    <a:pt x="27842" y="47120"/>
                    <a:pt x="28706" y="48208"/>
                    <a:pt x="29425" y="49390"/>
                  </a:cubicBezTo>
                  <a:cubicBezTo>
                    <a:pt x="30057" y="50696"/>
                    <a:pt x="30756" y="51967"/>
                    <a:pt x="31521" y="53200"/>
                  </a:cubicBezTo>
                  <a:cubicBezTo>
                    <a:pt x="33087" y="55558"/>
                    <a:pt x="34839" y="57788"/>
                    <a:pt x="36760" y="59868"/>
                  </a:cubicBezTo>
                  <a:cubicBezTo>
                    <a:pt x="38604" y="61842"/>
                    <a:pt x="40611" y="63659"/>
                    <a:pt x="42760" y="65297"/>
                  </a:cubicBezTo>
                  <a:cubicBezTo>
                    <a:pt x="43808" y="65964"/>
                    <a:pt x="45332" y="67583"/>
                    <a:pt x="45237" y="66821"/>
                  </a:cubicBezTo>
                  <a:cubicBezTo>
                    <a:pt x="44084" y="61988"/>
                    <a:pt x="43225" y="57089"/>
                    <a:pt x="42665" y="52152"/>
                  </a:cubicBezTo>
                  <a:cubicBezTo>
                    <a:pt x="42665" y="52152"/>
                    <a:pt x="43141" y="52152"/>
                    <a:pt x="43332" y="52152"/>
                  </a:cubicBezTo>
                  <a:cubicBezTo>
                    <a:pt x="45904" y="58153"/>
                    <a:pt x="48475" y="64059"/>
                    <a:pt x="51238" y="70059"/>
                  </a:cubicBezTo>
                  <a:cubicBezTo>
                    <a:pt x="51809" y="68535"/>
                    <a:pt x="51905" y="68916"/>
                    <a:pt x="52571" y="67011"/>
                  </a:cubicBezTo>
                  <a:cubicBezTo>
                    <a:pt x="53506" y="64457"/>
                    <a:pt x="54145" y="61805"/>
                    <a:pt x="54477" y="59106"/>
                  </a:cubicBezTo>
                  <a:cubicBezTo>
                    <a:pt x="54787" y="52666"/>
                    <a:pt x="53982" y="46221"/>
                    <a:pt x="52095" y="40056"/>
                  </a:cubicBezTo>
                  <a:cubicBezTo>
                    <a:pt x="52095" y="39389"/>
                    <a:pt x="52095" y="37960"/>
                    <a:pt x="53143" y="40056"/>
                  </a:cubicBezTo>
                  <a:cubicBezTo>
                    <a:pt x="54191" y="42151"/>
                    <a:pt x="56762" y="46247"/>
                    <a:pt x="57905" y="49009"/>
                  </a:cubicBezTo>
                  <a:cubicBezTo>
                    <a:pt x="59161" y="52025"/>
                    <a:pt x="59777" y="55268"/>
                    <a:pt x="59715" y="58534"/>
                  </a:cubicBezTo>
                  <a:cubicBezTo>
                    <a:pt x="59612" y="61504"/>
                    <a:pt x="59132" y="64448"/>
                    <a:pt x="58286" y="67297"/>
                  </a:cubicBezTo>
                  <a:cubicBezTo>
                    <a:pt x="57474" y="70651"/>
                    <a:pt x="56158" y="73863"/>
                    <a:pt x="54381" y="76822"/>
                  </a:cubicBezTo>
                  <a:cubicBezTo>
                    <a:pt x="56701" y="81569"/>
                    <a:pt x="59343" y="86151"/>
                    <a:pt x="62287" y="90538"/>
                  </a:cubicBezTo>
                  <a:cubicBezTo>
                    <a:pt x="70967" y="103022"/>
                    <a:pt x="81539" y="114077"/>
                    <a:pt x="93624" y="123304"/>
                  </a:cubicBezTo>
                  <a:cubicBezTo>
                    <a:pt x="105460" y="132041"/>
                    <a:pt x="118241" y="139422"/>
                    <a:pt x="131724" y="145307"/>
                  </a:cubicBezTo>
                  <a:cubicBezTo>
                    <a:pt x="138582" y="148260"/>
                    <a:pt x="144964" y="150355"/>
                    <a:pt x="152203" y="152736"/>
                  </a:cubicBezTo>
                  <a:lnTo>
                    <a:pt x="165195" y="155809"/>
                  </a:lnTo>
                  <a:lnTo>
                    <a:pt x="124200" y="122638"/>
                  </a:lnTo>
                  <a:cubicBezTo>
                    <a:pt x="117006" y="113366"/>
                    <a:pt x="110632" y="103487"/>
                    <a:pt x="105150" y="93110"/>
                  </a:cubicBezTo>
                  <a:cubicBezTo>
                    <a:pt x="102102" y="87586"/>
                    <a:pt x="99626" y="81680"/>
                    <a:pt x="97054" y="75965"/>
                  </a:cubicBezTo>
                  <a:cubicBezTo>
                    <a:pt x="96535" y="74564"/>
                    <a:pt x="95931" y="73196"/>
                    <a:pt x="95244" y="71869"/>
                  </a:cubicBezTo>
                  <a:cubicBezTo>
                    <a:pt x="94768" y="71108"/>
                    <a:pt x="94577" y="71869"/>
                    <a:pt x="94101" y="71869"/>
                  </a:cubicBezTo>
                  <a:lnTo>
                    <a:pt x="93530" y="71869"/>
                  </a:lnTo>
                  <a:lnTo>
                    <a:pt x="92482" y="71869"/>
                  </a:lnTo>
                  <a:lnTo>
                    <a:pt x="90386" y="70917"/>
                  </a:lnTo>
                  <a:cubicBezTo>
                    <a:pt x="89584" y="70545"/>
                    <a:pt x="88819" y="70098"/>
                    <a:pt x="88101" y="69584"/>
                  </a:cubicBezTo>
                  <a:cubicBezTo>
                    <a:pt x="87302" y="69032"/>
                    <a:pt x="86567" y="68393"/>
                    <a:pt x="85910" y="67678"/>
                  </a:cubicBezTo>
                  <a:cubicBezTo>
                    <a:pt x="84841" y="66544"/>
                    <a:pt x="83854" y="65334"/>
                    <a:pt x="82957" y="64059"/>
                  </a:cubicBezTo>
                  <a:cubicBezTo>
                    <a:pt x="82481" y="63106"/>
                    <a:pt x="82385" y="62821"/>
                    <a:pt x="82099" y="62154"/>
                  </a:cubicBezTo>
                  <a:lnTo>
                    <a:pt x="81528" y="60725"/>
                  </a:lnTo>
                  <a:cubicBezTo>
                    <a:pt x="81186" y="59888"/>
                    <a:pt x="80899" y="59029"/>
                    <a:pt x="80671" y="58153"/>
                  </a:cubicBezTo>
                  <a:cubicBezTo>
                    <a:pt x="81147" y="56820"/>
                    <a:pt x="81623" y="56820"/>
                    <a:pt x="81909" y="57296"/>
                  </a:cubicBezTo>
                  <a:lnTo>
                    <a:pt x="83243" y="58820"/>
                  </a:lnTo>
                  <a:lnTo>
                    <a:pt x="84005" y="59677"/>
                  </a:lnTo>
                  <a:lnTo>
                    <a:pt x="85052" y="60440"/>
                  </a:lnTo>
                  <a:cubicBezTo>
                    <a:pt x="86116" y="61426"/>
                    <a:pt x="87264" y="62318"/>
                    <a:pt x="88481" y="63106"/>
                  </a:cubicBezTo>
                  <a:cubicBezTo>
                    <a:pt x="89529" y="63106"/>
                    <a:pt x="93053" y="66059"/>
                    <a:pt x="93434" y="65488"/>
                  </a:cubicBezTo>
                  <a:cubicBezTo>
                    <a:pt x="93815" y="64916"/>
                    <a:pt x="91624" y="60059"/>
                    <a:pt x="91720" y="58820"/>
                  </a:cubicBezTo>
                  <a:cubicBezTo>
                    <a:pt x="91815" y="57582"/>
                    <a:pt x="91720" y="55677"/>
                    <a:pt x="93434" y="57296"/>
                  </a:cubicBezTo>
                  <a:cubicBezTo>
                    <a:pt x="95209" y="59591"/>
                    <a:pt x="96711" y="62085"/>
                    <a:pt x="97911" y="64726"/>
                  </a:cubicBezTo>
                  <a:cubicBezTo>
                    <a:pt x="100711" y="59533"/>
                    <a:pt x="101998" y="53659"/>
                    <a:pt x="101626" y="47771"/>
                  </a:cubicBezTo>
                  <a:cubicBezTo>
                    <a:pt x="101626" y="45580"/>
                    <a:pt x="100769" y="42247"/>
                    <a:pt x="100864" y="40913"/>
                  </a:cubicBezTo>
                  <a:cubicBezTo>
                    <a:pt x="100959" y="39580"/>
                    <a:pt x="100864" y="40056"/>
                    <a:pt x="101626" y="40342"/>
                  </a:cubicBezTo>
                  <a:cubicBezTo>
                    <a:pt x="102506" y="41048"/>
                    <a:pt x="103140" y="42015"/>
                    <a:pt x="103436" y="43104"/>
                  </a:cubicBezTo>
                  <a:cubicBezTo>
                    <a:pt x="104086" y="44667"/>
                    <a:pt x="104565" y="46296"/>
                    <a:pt x="104864" y="47962"/>
                  </a:cubicBezTo>
                  <a:cubicBezTo>
                    <a:pt x="105231" y="50584"/>
                    <a:pt x="105231" y="53245"/>
                    <a:pt x="104864" y="55868"/>
                  </a:cubicBezTo>
                  <a:cubicBezTo>
                    <a:pt x="104048" y="60685"/>
                    <a:pt x="102404" y="65326"/>
                    <a:pt x="100006" y="69584"/>
                  </a:cubicBezTo>
                  <a:cubicBezTo>
                    <a:pt x="100006" y="69584"/>
                    <a:pt x="100483" y="70917"/>
                    <a:pt x="100769" y="71584"/>
                  </a:cubicBezTo>
                  <a:cubicBezTo>
                    <a:pt x="103436" y="76822"/>
                    <a:pt x="106103" y="82156"/>
                    <a:pt x="109055" y="87300"/>
                  </a:cubicBezTo>
                  <a:cubicBezTo>
                    <a:pt x="114803" y="98112"/>
                    <a:pt x="121429" y="108434"/>
                    <a:pt x="128867" y="118161"/>
                  </a:cubicBezTo>
                  <a:lnTo>
                    <a:pt x="165254" y="148160"/>
                  </a:lnTo>
                  <a:lnTo>
                    <a:pt x="140908" y="99119"/>
                  </a:lnTo>
                  <a:cubicBezTo>
                    <a:pt x="133209" y="76804"/>
                    <a:pt x="128369" y="53503"/>
                    <a:pt x="126581" y="29769"/>
                  </a:cubicBezTo>
                  <a:cubicBezTo>
                    <a:pt x="123150" y="27069"/>
                    <a:pt x="119963" y="24073"/>
                    <a:pt x="117056" y="20816"/>
                  </a:cubicBezTo>
                  <a:cubicBezTo>
                    <a:pt x="115550" y="19047"/>
                    <a:pt x="114330" y="17055"/>
                    <a:pt x="113437" y="14910"/>
                  </a:cubicBezTo>
                  <a:cubicBezTo>
                    <a:pt x="112861" y="13740"/>
                    <a:pt x="112475" y="12486"/>
                    <a:pt x="112294" y="11195"/>
                  </a:cubicBezTo>
                  <a:cubicBezTo>
                    <a:pt x="111934" y="9829"/>
                    <a:pt x="111805" y="8413"/>
                    <a:pt x="111913" y="7004"/>
                  </a:cubicBezTo>
                  <a:cubicBezTo>
                    <a:pt x="111913" y="6052"/>
                    <a:pt x="112484" y="6433"/>
                    <a:pt x="112865" y="7004"/>
                  </a:cubicBezTo>
                  <a:cubicBezTo>
                    <a:pt x="113246" y="7576"/>
                    <a:pt x="113722" y="8338"/>
                    <a:pt x="114294" y="9195"/>
                  </a:cubicBezTo>
                  <a:cubicBezTo>
                    <a:pt x="114743" y="10086"/>
                    <a:pt x="115252" y="10945"/>
                    <a:pt x="115818" y="11767"/>
                  </a:cubicBezTo>
                  <a:cubicBezTo>
                    <a:pt x="117023" y="13544"/>
                    <a:pt x="118394" y="15203"/>
                    <a:pt x="119913" y="16720"/>
                  </a:cubicBezTo>
                  <a:cubicBezTo>
                    <a:pt x="121980" y="18705"/>
                    <a:pt x="124175" y="20550"/>
                    <a:pt x="126486" y="22244"/>
                  </a:cubicBezTo>
                  <a:cubicBezTo>
                    <a:pt x="126486" y="16053"/>
                    <a:pt x="126486" y="9767"/>
                    <a:pt x="126486" y="3194"/>
                  </a:cubicBezTo>
                  <a:cubicBezTo>
                    <a:pt x="126486" y="2147"/>
                    <a:pt x="127629" y="3194"/>
                    <a:pt x="127724" y="3194"/>
                  </a:cubicBezTo>
                  <a:cubicBezTo>
                    <a:pt x="128391" y="9005"/>
                    <a:pt x="129153" y="15005"/>
                    <a:pt x="130010" y="20720"/>
                  </a:cubicBezTo>
                  <a:cubicBezTo>
                    <a:pt x="130783" y="20137"/>
                    <a:pt x="131516" y="19501"/>
                    <a:pt x="132201" y="18815"/>
                  </a:cubicBezTo>
                  <a:cubicBezTo>
                    <a:pt x="133795" y="17280"/>
                    <a:pt x="135231" y="15589"/>
                    <a:pt x="136487" y="13767"/>
                  </a:cubicBezTo>
                  <a:cubicBezTo>
                    <a:pt x="137503" y="12187"/>
                    <a:pt x="138394" y="10532"/>
                    <a:pt x="139154" y="8814"/>
                  </a:cubicBezTo>
                  <a:cubicBezTo>
                    <a:pt x="139726" y="7481"/>
                    <a:pt x="139726" y="7004"/>
                    <a:pt x="140107" y="5957"/>
                  </a:cubicBezTo>
                  <a:cubicBezTo>
                    <a:pt x="140488" y="4909"/>
                    <a:pt x="140869" y="3766"/>
                    <a:pt x="141154" y="3099"/>
                  </a:cubicBezTo>
                  <a:cubicBezTo>
                    <a:pt x="141440" y="2432"/>
                    <a:pt x="142012" y="3099"/>
                    <a:pt x="142012" y="3575"/>
                  </a:cubicBezTo>
                  <a:cubicBezTo>
                    <a:pt x="142167" y="4841"/>
                    <a:pt x="142167" y="6120"/>
                    <a:pt x="142012" y="7385"/>
                  </a:cubicBezTo>
                  <a:cubicBezTo>
                    <a:pt x="141833" y="8513"/>
                    <a:pt x="141578" y="9626"/>
                    <a:pt x="141250" y="10719"/>
                  </a:cubicBezTo>
                  <a:cubicBezTo>
                    <a:pt x="140609" y="12836"/>
                    <a:pt x="139747" y="14879"/>
                    <a:pt x="138678" y="16815"/>
                  </a:cubicBezTo>
                  <a:cubicBezTo>
                    <a:pt x="136501" y="20353"/>
                    <a:pt x="133614" y="23401"/>
                    <a:pt x="130201" y="25769"/>
                  </a:cubicBezTo>
                  <a:cubicBezTo>
                    <a:pt x="133557" y="49248"/>
                    <a:pt x="139130" y="72301"/>
                    <a:pt x="146816" y="94627"/>
                  </a:cubicBezTo>
                  <a:lnTo>
                    <a:pt x="155757" y="114309"/>
                  </a:lnTo>
                  <a:lnTo>
                    <a:pt x="172786" y="151798"/>
                  </a:lnTo>
                  <a:lnTo>
                    <a:pt x="174587" y="144545"/>
                  </a:lnTo>
                  <a:cubicBezTo>
                    <a:pt x="175536" y="139897"/>
                    <a:pt x="176140" y="135185"/>
                    <a:pt x="176397" y="130448"/>
                  </a:cubicBezTo>
                  <a:cubicBezTo>
                    <a:pt x="177064" y="119536"/>
                    <a:pt x="177064" y="108594"/>
                    <a:pt x="176397" y="97682"/>
                  </a:cubicBezTo>
                  <a:cubicBezTo>
                    <a:pt x="175713" y="87221"/>
                    <a:pt x="174345" y="76817"/>
                    <a:pt x="172301" y="66535"/>
                  </a:cubicBezTo>
                  <a:cubicBezTo>
                    <a:pt x="172008" y="64928"/>
                    <a:pt x="171626" y="63338"/>
                    <a:pt x="171158" y="61773"/>
                  </a:cubicBezTo>
                  <a:cubicBezTo>
                    <a:pt x="171158" y="61011"/>
                    <a:pt x="171158" y="61773"/>
                    <a:pt x="170491" y="61773"/>
                  </a:cubicBezTo>
                  <a:cubicBezTo>
                    <a:pt x="165575" y="59299"/>
                    <a:pt x="161253" y="55789"/>
                    <a:pt x="157823" y="51486"/>
                  </a:cubicBezTo>
                  <a:cubicBezTo>
                    <a:pt x="156143" y="49196"/>
                    <a:pt x="154767" y="46699"/>
                    <a:pt x="153727" y="44056"/>
                  </a:cubicBezTo>
                  <a:cubicBezTo>
                    <a:pt x="152731" y="40986"/>
                    <a:pt x="152374" y="37744"/>
                    <a:pt x="152680" y="34531"/>
                  </a:cubicBezTo>
                  <a:cubicBezTo>
                    <a:pt x="152679" y="32817"/>
                    <a:pt x="152679" y="33579"/>
                    <a:pt x="153441" y="34531"/>
                  </a:cubicBezTo>
                  <a:cubicBezTo>
                    <a:pt x="154216" y="37100"/>
                    <a:pt x="155304" y="39563"/>
                    <a:pt x="156680" y="41865"/>
                  </a:cubicBezTo>
                  <a:cubicBezTo>
                    <a:pt x="158089" y="44001"/>
                    <a:pt x="159682" y="46009"/>
                    <a:pt x="161442" y="47866"/>
                  </a:cubicBezTo>
                  <a:cubicBezTo>
                    <a:pt x="163783" y="50011"/>
                    <a:pt x="166300" y="51955"/>
                    <a:pt x="168967" y="53676"/>
                  </a:cubicBezTo>
                  <a:cubicBezTo>
                    <a:pt x="167179" y="47797"/>
                    <a:pt x="165904" y="41774"/>
                    <a:pt x="165157" y="35674"/>
                  </a:cubicBezTo>
                  <a:cubicBezTo>
                    <a:pt x="165157" y="34912"/>
                    <a:pt x="165729" y="34436"/>
                    <a:pt x="166300" y="35103"/>
                  </a:cubicBezTo>
                  <a:cubicBezTo>
                    <a:pt x="169101" y="39362"/>
                    <a:pt x="171162" y="44063"/>
                    <a:pt x="172396" y="49009"/>
                  </a:cubicBezTo>
                  <a:cubicBezTo>
                    <a:pt x="172396" y="49771"/>
                    <a:pt x="172396" y="51200"/>
                    <a:pt x="173063" y="51105"/>
                  </a:cubicBezTo>
                  <a:cubicBezTo>
                    <a:pt x="173730" y="51009"/>
                    <a:pt x="174587" y="49581"/>
                    <a:pt x="175349" y="48438"/>
                  </a:cubicBezTo>
                  <a:cubicBezTo>
                    <a:pt x="176358" y="46684"/>
                    <a:pt x="177188" y="44833"/>
                    <a:pt x="177825" y="42913"/>
                  </a:cubicBezTo>
                  <a:cubicBezTo>
                    <a:pt x="178426" y="41178"/>
                    <a:pt x="178872" y="39393"/>
                    <a:pt x="179159" y="37579"/>
                  </a:cubicBezTo>
                  <a:cubicBezTo>
                    <a:pt x="179247" y="36565"/>
                    <a:pt x="179247" y="35545"/>
                    <a:pt x="179159" y="34531"/>
                  </a:cubicBezTo>
                  <a:cubicBezTo>
                    <a:pt x="179208" y="34024"/>
                    <a:pt x="179208" y="33514"/>
                    <a:pt x="179159" y="33007"/>
                  </a:cubicBezTo>
                  <a:cubicBezTo>
                    <a:pt x="179159" y="32340"/>
                    <a:pt x="179159" y="31388"/>
                    <a:pt x="179159" y="30816"/>
                  </a:cubicBezTo>
                  <a:cubicBezTo>
                    <a:pt x="179159" y="30245"/>
                    <a:pt x="179635" y="30340"/>
                    <a:pt x="179921" y="30816"/>
                  </a:cubicBezTo>
                  <a:cubicBezTo>
                    <a:pt x="180207" y="31293"/>
                    <a:pt x="180397" y="31293"/>
                    <a:pt x="180778" y="31959"/>
                  </a:cubicBezTo>
                  <a:cubicBezTo>
                    <a:pt x="181146" y="32806"/>
                    <a:pt x="181371" y="33707"/>
                    <a:pt x="181445" y="34626"/>
                  </a:cubicBezTo>
                  <a:cubicBezTo>
                    <a:pt x="181702" y="35818"/>
                    <a:pt x="181861" y="37029"/>
                    <a:pt x="181921" y="38246"/>
                  </a:cubicBezTo>
                  <a:cubicBezTo>
                    <a:pt x="182087" y="40685"/>
                    <a:pt x="181830" y="43134"/>
                    <a:pt x="181159" y="45485"/>
                  </a:cubicBezTo>
                  <a:cubicBezTo>
                    <a:pt x="180492" y="48723"/>
                    <a:pt x="175920" y="53391"/>
                    <a:pt x="174587" y="56724"/>
                  </a:cubicBezTo>
                  <a:cubicBezTo>
                    <a:pt x="173253" y="60058"/>
                    <a:pt x="176016" y="62344"/>
                    <a:pt x="176492" y="65106"/>
                  </a:cubicBezTo>
                  <a:cubicBezTo>
                    <a:pt x="178397" y="75965"/>
                    <a:pt x="180778" y="88347"/>
                    <a:pt x="181540" y="99206"/>
                  </a:cubicBezTo>
                  <a:cubicBezTo>
                    <a:pt x="182302" y="109733"/>
                    <a:pt x="182302" y="120302"/>
                    <a:pt x="181540" y="130829"/>
                  </a:cubicBezTo>
                  <a:lnTo>
                    <a:pt x="178854" y="141868"/>
                  </a:lnTo>
                  <a:lnTo>
                    <a:pt x="185793" y="127682"/>
                  </a:lnTo>
                  <a:lnTo>
                    <a:pt x="200943" y="96711"/>
                  </a:lnTo>
                  <a:cubicBezTo>
                    <a:pt x="208653" y="75625"/>
                    <a:pt x="214165" y="53735"/>
                    <a:pt x="217354" y="31388"/>
                  </a:cubicBezTo>
                  <a:cubicBezTo>
                    <a:pt x="215184" y="29774"/>
                    <a:pt x="213203" y="27921"/>
                    <a:pt x="211448" y="25864"/>
                  </a:cubicBezTo>
                  <a:cubicBezTo>
                    <a:pt x="209504" y="23588"/>
                    <a:pt x="207691" y="21203"/>
                    <a:pt x="206019" y="18720"/>
                  </a:cubicBezTo>
                  <a:cubicBezTo>
                    <a:pt x="204452" y="16195"/>
                    <a:pt x="203021" y="13588"/>
                    <a:pt x="201733" y="10909"/>
                  </a:cubicBezTo>
                  <a:cubicBezTo>
                    <a:pt x="201053" y="9604"/>
                    <a:pt x="200510" y="8231"/>
                    <a:pt x="200113" y="6814"/>
                  </a:cubicBezTo>
                  <a:cubicBezTo>
                    <a:pt x="199542" y="5194"/>
                    <a:pt x="199256" y="3385"/>
                    <a:pt x="198875" y="1861"/>
                  </a:cubicBezTo>
                  <a:cubicBezTo>
                    <a:pt x="198494" y="337"/>
                    <a:pt x="199733" y="-616"/>
                    <a:pt x="200495" y="813"/>
                  </a:cubicBezTo>
                  <a:cubicBezTo>
                    <a:pt x="201228" y="2232"/>
                    <a:pt x="202056" y="3600"/>
                    <a:pt x="202971" y="4909"/>
                  </a:cubicBezTo>
                  <a:cubicBezTo>
                    <a:pt x="203828" y="6242"/>
                    <a:pt x="204114" y="7004"/>
                    <a:pt x="205162" y="8719"/>
                  </a:cubicBezTo>
                  <a:cubicBezTo>
                    <a:pt x="206210" y="10433"/>
                    <a:pt x="208210" y="13386"/>
                    <a:pt x="209543" y="15100"/>
                  </a:cubicBezTo>
                  <a:cubicBezTo>
                    <a:pt x="210877" y="16815"/>
                    <a:pt x="213544" y="19672"/>
                    <a:pt x="214782" y="20911"/>
                  </a:cubicBezTo>
                  <a:lnTo>
                    <a:pt x="217640" y="23673"/>
                  </a:lnTo>
                  <a:cubicBezTo>
                    <a:pt x="218211" y="24149"/>
                    <a:pt x="218116" y="24244"/>
                    <a:pt x="218116" y="23673"/>
                  </a:cubicBezTo>
                  <a:cubicBezTo>
                    <a:pt x="218878" y="16720"/>
                    <a:pt x="218973" y="9385"/>
                    <a:pt x="219259" y="2337"/>
                  </a:cubicBezTo>
                  <a:cubicBezTo>
                    <a:pt x="219259" y="1003"/>
                    <a:pt x="220497" y="2337"/>
                    <a:pt x="220592" y="2337"/>
                  </a:cubicBezTo>
                  <a:cubicBezTo>
                    <a:pt x="222019" y="10901"/>
                    <a:pt x="222783" y="19563"/>
                    <a:pt x="222878" y="28245"/>
                  </a:cubicBezTo>
                  <a:cubicBezTo>
                    <a:pt x="230728" y="20744"/>
                    <a:pt x="236278" y="11163"/>
                    <a:pt x="238880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563;p61">
              <a:extLst>
                <a:ext uri="{FF2B5EF4-FFF2-40B4-BE49-F238E27FC236}">
                  <a16:creationId xmlns:a16="http://schemas.microsoft.com/office/drawing/2014/main" id="{C3E0FE74-B11B-4E73-B68D-353220270076}"/>
                </a:ext>
              </a:extLst>
            </p:cNvPr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564;p61">
              <a:extLst>
                <a:ext uri="{FF2B5EF4-FFF2-40B4-BE49-F238E27FC236}">
                  <a16:creationId xmlns:a16="http://schemas.microsoft.com/office/drawing/2014/main" id="{1B007C48-7F1C-4D22-8514-C4D2C425F391}"/>
                </a:ext>
              </a:extLst>
            </p:cNvPr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565;p61">
              <a:extLst>
                <a:ext uri="{FF2B5EF4-FFF2-40B4-BE49-F238E27FC236}">
                  <a16:creationId xmlns:a16="http://schemas.microsoft.com/office/drawing/2014/main" id="{6A33A5D8-1432-4AF4-BDB7-C03CC06E34AB}"/>
                </a:ext>
              </a:extLst>
            </p:cNvPr>
            <p:cNvSpPr/>
            <p:nvPr/>
          </p:nvSpPr>
          <p:spPr>
            <a:xfrm>
              <a:off x="8050428" y="1822992"/>
              <a:ext cx="66675" cy="76200"/>
            </a:xfrm>
            <a:custGeom>
              <a:avLst/>
              <a:gdLst/>
              <a:ahLst/>
              <a:cxnLst/>
              <a:rect l="l" t="t" r="r" b="b"/>
              <a:pathLst>
                <a:path w="66675" h="76200" extrusionOk="0">
                  <a:moveTo>
                    <a:pt x="55347" y="9428"/>
                  </a:moveTo>
                  <a:cubicBezTo>
                    <a:pt x="37345" y="-3717"/>
                    <a:pt x="20867" y="43432"/>
                    <a:pt x="11532" y="60291"/>
                  </a:cubicBezTo>
                  <a:cubicBezTo>
                    <a:pt x="2198" y="77150"/>
                    <a:pt x="8675" y="82484"/>
                    <a:pt x="22295" y="69816"/>
                  </a:cubicBezTo>
                  <a:cubicBezTo>
                    <a:pt x="35916" y="57148"/>
                    <a:pt x="73635" y="22477"/>
                    <a:pt x="55347" y="94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1566;p61">
            <a:extLst>
              <a:ext uri="{FF2B5EF4-FFF2-40B4-BE49-F238E27FC236}">
                <a16:creationId xmlns:a16="http://schemas.microsoft.com/office/drawing/2014/main" id="{0CE880F7-83A8-47AF-AB90-934FBC8803A5}"/>
              </a:ext>
            </a:extLst>
          </p:cNvPr>
          <p:cNvGrpSpPr/>
          <p:nvPr/>
        </p:nvGrpSpPr>
        <p:grpSpPr>
          <a:xfrm rot="-2382969" flipH="1">
            <a:off x="536651" y="4546993"/>
            <a:ext cx="218768" cy="449533"/>
            <a:chOff x="7979194" y="1303731"/>
            <a:chExt cx="289839" cy="595461"/>
          </a:xfrm>
        </p:grpSpPr>
        <p:sp>
          <p:nvSpPr>
            <p:cNvPr id="44" name="Google Shape;1567;p61">
              <a:extLst>
                <a:ext uri="{FF2B5EF4-FFF2-40B4-BE49-F238E27FC236}">
                  <a16:creationId xmlns:a16="http://schemas.microsoft.com/office/drawing/2014/main" id="{00973A38-01BF-4E85-94E1-52892BD5C20C}"/>
                </a:ext>
              </a:extLst>
            </p:cNvPr>
            <p:cNvSpPr/>
            <p:nvPr/>
          </p:nvSpPr>
          <p:spPr>
            <a:xfrm>
              <a:off x="7979194" y="1303731"/>
              <a:ext cx="289839" cy="169100"/>
            </a:xfrm>
            <a:custGeom>
              <a:avLst/>
              <a:gdLst/>
              <a:ahLst/>
              <a:cxnLst/>
              <a:rect l="l" t="t" r="r" b="b"/>
              <a:pathLst>
                <a:path w="289839" h="169100" extrusionOk="0">
                  <a:moveTo>
                    <a:pt x="238880" y="622"/>
                  </a:moveTo>
                  <a:cubicBezTo>
                    <a:pt x="238881" y="-235"/>
                    <a:pt x="239928" y="-425"/>
                    <a:pt x="239928" y="1480"/>
                  </a:cubicBezTo>
                  <a:cubicBezTo>
                    <a:pt x="239971" y="4697"/>
                    <a:pt x="239554" y="7905"/>
                    <a:pt x="238690" y="11005"/>
                  </a:cubicBezTo>
                  <a:cubicBezTo>
                    <a:pt x="236198" y="20265"/>
                    <a:pt x="230620" y="28397"/>
                    <a:pt x="222878" y="34055"/>
                  </a:cubicBezTo>
                  <a:cubicBezTo>
                    <a:pt x="220497" y="56640"/>
                    <a:pt x="215204" y="78722"/>
                    <a:pt x="207199" y="99774"/>
                  </a:cubicBezTo>
                  <a:lnTo>
                    <a:pt x="183751" y="143472"/>
                  </a:lnTo>
                  <a:lnTo>
                    <a:pt x="179395" y="151590"/>
                  </a:lnTo>
                  <a:lnTo>
                    <a:pt x="234308" y="102159"/>
                  </a:lnTo>
                  <a:cubicBezTo>
                    <a:pt x="242311" y="91492"/>
                    <a:pt x="249145" y="79996"/>
                    <a:pt x="254692" y="67869"/>
                  </a:cubicBezTo>
                  <a:cubicBezTo>
                    <a:pt x="256526" y="63906"/>
                    <a:pt x="258116" y="59834"/>
                    <a:pt x="259454" y="55677"/>
                  </a:cubicBezTo>
                  <a:cubicBezTo>
                    <a:pt x="259454" y="55677"/>
                    <a:pt x="259454" y="55677"/>
                    <a:pt x="258883" y="54915"/>
                  </a:cubicBezTo>
                  <a:cubicBezTo>
                    <a:pt x="258311" y="54153"/>
                    <a:pt x="258883" y="54915"/>
                    <a:pt x="258216" y="53772"/>
                  </a:cubicBezTo>
                  <a:cubicBezTo>
                    <a:pt x="257534" y="52621"/>
                    <a:pt x="256960" y="51409"/>
                    <a:pt x="256502" y="50152"/>
                  </a:cubicBezTo>
                  <a:cubicBezTo>
                    <a:pt x="255822" y="48249"/>
                    <a:pt x="255249" y="46309"/>
                    <a:pt x="254787" y="44342"/>
                  </a:cubicBezTo>
                  <a:cubicBezTo>
                    <a:pt x="254323" y="42171"/>
                    <a:pt x="253973" y="39977"/>
                    <a:pt x="253740" y="37770"/>
                  </a:cubicBezTo>
                  <a:cubicBezTo>
                    <a:pt x="253602" y="35232"/>
                    <a:pt x="253602" y="32688"/>
                    <a:pt x="253740" y="30150"/>
                  </a:cubicBezTo>
                  <a:cubicBezTo>
                    <a:pt x="253739" y="28150"/>
                    <a:pt x="255263" y="27959"/>
                    <a:pt x="255930" y="29578"/>
                  </a:cubicBezTo>
                  <a:cubicBezTo>
                    <a:pt x="256597" y="31198"/>
                    <a:pt x="257264" y="33484"/>
                    <a:pt x="257835" y="35484"/>
                  </a:cubicBezTo>
                  <a:cubicBezTo>
                    <a:pt x="258406" y="37484"/>
                    <a:pt x="258788" y="39103"/>
                    <a:pt x="259549" y="41199"/>
                  </a:cubicBezTo>
                  <a:cubicBezTo>
                    <a:pt x="260538" y="43559"/>
                    <a:pt x="261683" y="45850"/>
                    <a:pt x="262978" y="48057"/>
                  </a:cubicBezTo>
                  <a:cubicBezTo>
                    <a:pt x="264979" y="41961"/>
                    <a:pt x="266884" y="35770"/>
                    <a:pt x="269456" y="29959"/>
                  </a:cubicBezTo>
                  <a:cubicBezTo>
                    <a:pt x="269932" y="28721"/>
                    <a:pt x="270980" y="29959"/>
                    <a:pt x="271075" y="30721"/>
                  </a:cubicBezTo>
                  <a:cubicBezTo>
                    <a:pt x="271473" y="37133"/>
                    <a:pt x="270830" y="43566"/>
                    <a:pt x="269170" y="49771"/>
                  </a:cubicBezTo>
                  <a:cubicBezTo>
                    <a:pt x="269170" y="49771"/>
                    <a:pt x="269741" y="49771"/>
                    <a:pt x="270217" y="49771"/>
                  </a:cubicBezTo>
                  <a:cubicBezTo>
                    <a:pt x="271112" y="49441"/>
                    <a:pt x="271973" y="49026"/>
                    <a:pt x="272789" y="48533"/>
                  </a:cubicBezTo>
                  <a:cubicBezTo>
                    <a:pt x="273489" y="48213"/>
                    <a:pt x="274158" y="47830"/>
                    <a:pt x="274789" y="47390"/>
                  </a:cubicBezTo>
                  <a:cubicBezTo>
                    <a:pt x="276123" y="46533"/>
                    <a:pt x="279838" y="43866"/>
                    <a:pt x="281457" y="42532"/>
                  </a:cubicBezTo>
                  <a:cubicBezTo>
                    <a:pt x="283076" y="41199"/>
                    <a:pt x="284886" y="39294"/>
                    <a:pt x="286029" y="38056"/>
                  </a:cubicBezTo>
                  <a:cubicBezTo>
                    <a:pt x="287172" y="36817"/>
                    <a:pt x="289172" y="34246"/>
                    <a:pt x="289839" y="33769"/>
                  </a:cubicBezTo>
                  <a:cubicBezTo>
                    <a:pt x="289159" y="36626"/>
                    <a:pt x="288034" y="39358"/>
                    <a:pt x="286505" y="41866"/>
                  </a:cubicBezTo>
                  <a:cubicBezTo>
                    <a:pt x="284614" y="44593"/>
                    <a:pt x="282444" y="47115"/>
                    <a:pt x="280028" y="49390"/>
                  </a:cubicBezTo>
                  <a:cubicBezTo>
                    <a:pt x="277721" y="51219"/>
                    <a:pt x="275303" y="52905"/>
                    <a:pt x="272789" y="54439"/>
                  </a:cubicBezTo>
                  <a:cubicBezTo>
                    <a:pt x="270789" y="56058"/>
                    <a:pt x="267836" y="55582"/>
                    <a:pt x="266789" y="57391"/>
                  </a:cubicBezTo>
                  <a:cubicBezTo>
                    <a:pt x="264861" y="61642"/>
                    <a:pt x="263176" y="65999"/>
                    <a:pt x="261740" y="70441"/>
                  </a:cubicBezTo>
                  <a:cubicBezTo>
                    <a:pt x="255910" y="83506"/>
                    <a:pt x="248727" y="95924"/>
                    <a:pt x="240309" y="107493"/>
                  </a:cubicBezTo>
                  <a:cubicBezTo>
                    <a:pt x="223151" y="129613"/>
                    <a:pt x="202027" y="148346"/>
                    <a:pt x="178015" y="162738"/>
                  </a:cubicBezTo>
                  <a:lnTo>
                    <a:pt x="176033" y="162357"/>
                  </a:lnTo>
                  <a:lnTo>
                    <a:pt x="174301" y="163976"/>
                  </a:lnTo>
                  <a:lnTo>
                    <a:pt x="172838" y="163686"/>
                  </a:lnTo>
                  <a:lnTo>
                    <a:pt x="139685" y="167978"/>
                  </a:lnTo>
                  <a:lnTo>
                    <a:pt x="131045" y="169097"/>
                  </a:lnTo>
                  <a:cubicBezTo>
                    <a:pt x="116762" y="169193"/>
                    <a:pt x="102468" y="167550"/>
                    <a:pt x="88481" y="164167"/>
                  </a:cubicBezTo>
                  <a:cubicBezTo>
                    <a:pt x="75370" y="160664"/>
                    <a:pt x="62874" y="155171"/>
                    <a:pt x="51428" y="147879"/>
                  </a:cubicBezTo>
                  <a:cubicBezTo>
                    <a:pt x="46604" y="144572"/>
                    <a:pt x="42135" y="140773"/>
                    <a:pt x="38093" y="136544"/>
                  </a:cubicBezTo>
                  <a:cubicBezTo>
                    <a:pt x="34120" y="136137"/>
                    <a:pt x="30195" y="135339"/>
                    <a:pt x="26378" y="134163"/>
                  </a:cubicBezTo>
                  <a:cubicBezTo>
                    <a:pt x="22627" y="133051"/>
                    <a:pt x="18991" y="131584"/>
                    <a:pt x="15519" y="129782"/>
                  </a:cubicBezTo>
                  <a:cubicBezTo>
                    <a:pt x="12426" y="127990"/>
                    <a:pt x="9550" y="125849"/>
                    <a:pt x="6947" y="123400"/>
                  </a:cubicBezTo>
                  <a:cubicBezTo>
                    <a:pt x="4947" y="121495"/>
                    <a:pt x="4470" y="120638"/>
                    <a:pt x="3232" y="119304"/>
                  </a:cubicBezTo>
                  <a:cubicBezTo>
                    <a:pt x="2067" y="118011"/>
                    <a:pt x="1191" y="116485"/>
                    <a:pt x="660" y="114827"/>
                  </a:cubicBezTo>
                  <a:cubicBezTo>
                    <a:pt x="-102" y="113494"/>
                    <a:pt x="-292" y="113494"/>
                    <a:pt x="565" y="113780"/>
                  </a:cubicBezTo>
                  <a:cubicBezTo>
                    <a:pt x="1517" y="113780"/>
                    <a:pt x="2565" y="115780"/>
                    <a:pt x="3708" y="116923"/>
                  </a:cubicBezTo>
                  <a:cubicBezTo>
                    <a:pt x="4952" y="118260"/>
                    <a:pt x="6324" y="119473"/>
                    <a:pt x="7804" y="120542"/>
                  </a:cubicBezTo>
                  <a:cubicBezTo>
                    <a:pt x="10798" y="122599"/>
                    <a:pt x="13989" y="124354"/>
                    <a:pt x="17329" y="125781"/>
                  </a:cubicBezTo>
                  <a:cubicBezTo>
                    <a:pt x="20688" y="127210"/>
                    <a:pt x="24161" y="128357"/>
                    <a:pt x="27711" y="129210"/>
                  </a:cubicBezTo>
                  <a:cubicBezTo>
                    <a:pt x="29711" y="129686"/>
                    <a:pt x="32188" y="130639"/>
                    <a:pt x="32378" y="130163"/>
                  </a:cubicBezTo>
                  <a:cubicBezTo>
                    <a:pt x="32569" y="129686"/>
                    <a:pt x="29140" y="126448"/>
                    <a:pt x="28283" y="125210"/>
                  </a:cubicBezTo>
                  <a:cubicBezTo>
                    <a:pt x="27426" y="123971"/>
                    <a:pt x="26092" y="122638"/>
                    <a:pt x="25235" y="121495"/>
                  </a:cubicBezTo>
                  <a:cubicBezTo>
                    <a:pt x="24377" y="120352"/>
                    <a:pt x="23234" y="117971"/>
                    <a:pt x="22663" y="117113"/>
                  </a:cubicBezTo>
                  <a:cubicBezTo>
                    <a:pt x="22092" y="116256"/>
                    <a:pt x="22663" y="115685"/>
                    <a:pt x="22663" y="116256"/>
                  </a:cubicBezTo>
                  <a:cubicBezTo>
                    <a:pt x="22663" y="116828"/>
                    <a:pt x="24092" y="117113"/>
                    <a:pt x="25235" y="118161"/>
                  </a:cubicBezTo>
                  <a:cubicBezTo>
                    <a:pt x="26378" y="119209"/>
                    <a:pt x="27902" y="121114"/>
                    <a:pt x="29331" y="122733"/>
                  </a:cubicBezTo>
                  <a:cubicBezTo>
                    <a:pt x="30759" y="124352"/>
                    <a:pt x="34760" y="128353"/>
                    <a:pt x="36093" y="129401"/>
                  </a:cubicBezTo>
                  <a:cubicBezTo>
                    <a:pt x="36862" y="125309"/>
                    <a:pt x="36862" y="121110"/>
                    <a:pt x="36093" y="117018"/>
                  </a:cubicBezTo>
                  <a:cubicBezTo>
                    <a:pt x="35512" y="114405"/>
                    <a:pt x="34683" y="111854"/>
                    <a:pt x="33617" y="109398"/>
                  </a:cubicBezTo>
                  <a:cubicBezTo>
                    <a:pt x="32664" y="106922"/>
                    <a:pt x="31140" y="102731"/>
                    <a:pt x="30664" y="101207"/>
                  </a:cubicBezTo>
                  <a:cubicBezTo>
                    <a:pt x="30188" y="99683"/>
                    <a:pt x="30664" y="99968"/>
                    <a:pt x="31235" y="100540"/>
                  </a:cubicBezTo>
                  <a:cubicBezTo>
                    <a:pt x="32230" y="101655"/>
                    <a:pt x="33152" y="102832"/>
                    <a:pt x="33998" y="104064"/>
                  </a:cubicBezTo>
                  <a:cubicBezTo>
                    <a:pt x="35026" y="105226"/>
                    <a:pt x="35862" y="106544"/>
                    <a:pt x="36474" y="107969"/>
                  </a:cubicBezTo>
                  <a:cubicBezTo>
                    <a:pt x="37867" y="110610"/>
                    <a:pt x="38985" y="113387"/>
                    <a:pt x="39808" y="116256"/>
                  </a:cubicBezTo>
                  <a:cubicBezTo>
                    <a:pt x="41060" y="121590"/>
                    <a:pt x="41383" y="127100"/>
                    <a:pt x="40761" y="132544"/>
                  </a:cubicBezTo>
                  <a:cubicBezTo>
                    <a:pt x="40760" y="132544"/>
                    <a:pt x="40760" y="132544"/>
                    <a:pt x="40760" y="132544"/>
                  </a:cubicBezTo>
                  <a:cubicBezTo>
                    <a:pt x="44748" y="136020"/>
                    <a:pt x="48982" y="139203"/>
                    <a:pt x="53429" y="142069"/>
                  </a:cubicBezTo>
                  <a:cubicBezTo>
                    <a:pt x="65538" y="149125"/>
                    <a:pt x="78592" y="154417"/>
                    <a:pt x="92195" y="157785"/>
                  </a:cubicBezTo>
                  <a:lnTo>
                    <a:pt x="132391" y="162392"/>
                  </a:lnTo>
                  <a:lnTo>
                    <a:pt x="153890" y="159928"/>
                  </a:lnTo>
                  <a:lnTo>
                    <a:pt x="151727" y="159499"/>
                  </a:lnTo>
                  <a:cubicBezTo>
                    <a:pt x="144343" y="157375"/>
                    <a:pt x="137117" y="154734"/>
                    <a:pt x="130105" y="151593"/>
                  </a:cubicBezTo>
                  <a:cubicBezTo>
                    <a:pt x="116121" y="145503"/>
                    <a:pt x="102966" y="137661"/>
                    <a:pt x="90957" y="128257"/>
                  </a:cubicBezTo>
                  <a:cubicBezTo>
                    <a:pt x="73167" y="113943"/>
                    <a:pt x="58566" y="96066"/>
                    <a:pt x="48095" y="75774"/>
                  </a:cubicBezTo>
                  <a:cubicBezTo>
                    <a:pt x="47618" y="74822"/>
                    <a:pt x="46285" y="75298"/>
                    <a:pt x="45237" y="74346"/>
                  </a:cubicBezTo>
                  <a:cubicBezTo>
                    <a:pt x="44189" y="73393"/>
                    <a:pt x="42761" y="73012"/>
                    <a:pt x="41046" y="71583"/>
                  </a:cubicBezTo>
                  <a:cubicBezTo>
                    <a:pt x="38607" y="69802"/>
                    <a:pt x="36342" y="67793"/>
                    <a:pt x="34283" y="65583"/>
                  </a:cubicBezTo>
                  <a:cubicBezTo>
                    <a:pt x="32301" y="63091"/>
                    <a:pt x="30517" y="60448"/>
                    <a:pt x="28949" y="57677"/>
                  </a:cubicBezTo>
                  <a:cubicBezTo>
                    <a:pt x="28204" y="56351"/>
                    <a:pt x="27536" y="54984"/>
                    <a:pt x="26949" y="53581"/>
                  </a:cubicBezTo>
                  <a:cubicBezTo>
                    <a:pt x="26175" y="51186"/>
                    <a:pt x="25884" y="48660"/>
                    <a:pt x="26092" y="46152"/>
                  </a:cubicBezTo>
                  <a:cubicBezTo>
                    <a:pt x="26092" y="44913"/>
                    <a:pt x="26092" y="45485"/>
                    <a:pt x="26854" y="46152"/>
                  </a:cubicBezTo>
                  <a:cubicBezTo>
                    <a:pt x="27842" y="47120"/>
                    <a:pt x="28706" y="48208"/>
                    <a:pt x="29425" y="49390"/>
                  </a:cubicBezTo>
                  <a:cubicBezTo>
                    <a:pt x="30057" y="50696"/>
                    <a:pt x="30756" y="51967"/>
                    <a:pt x="31521" y="53200"/>
                  </a:cubicBezTo>
                  <a:cubicBezTo>
                    <a:pt x="33087" y="55558"/>
                    <a:pt x="34839" y="57788"/>
                    <a:pt x="36760" y="59868"/>
                  </a:cubicBezTo>
                  <a:cubicBezTo>
                    <a:pt x="38604" y="61842"/>
                    <a:pt x="40611" y="63659"/>
                    <a:pt x="42760" y="65297"/>
                  </a:cubicBezTo>
                  <a:cubicBezTo>
                    <a:pt x="43808" y="65964"/>
                    <a:pt x="45332" y="67583"/>
                    <a:pt x="45237" y="66821"/>
                  </a:cubicBezTo>
                  <a:cubicBezTo>
                    <a:pt x="44084" y="61988"/>
                    <a:pt x="43225" y="57089"/>
                    <a:pt x="42665" y="52152"/>
                  </a:cubicBezTo>
                  <a:cubicBezTo>
                    <a:pt x="42665" y="52152"/>
                    <a:pt x="43141" y="52152"/>
                    <a:pt x="43332" y="52152"/>
                  </a:cubicBezTo>
                  <a:cubicBezTo>
                    <a:pt x="45904" y="58153"/>
                    <a:pt x="48475" y="64059"/>
                    <a:pt x="51238" y="70059"/>
                  </a:cubicBezTo>
                  <a:cubicBezTo>
                    <a:pt x="51809" y="68535"/>
                    <a:pt x="51905" y="68916"/>
                    <a:pt x="52571" y="67011"/>
                  </a:cubicBezTo>
                  <a:cubicBezTo>
                    <a:pt x="53506" y="64457"/>
                    <a:pt x="54145" y="61805"/>
                    <a:pt x="54477" y="59106"/>
                  </a:cubicBezTo>
                  <a:cubicBezTo>
                    <a:pt x="54787" y="52666"/>
                    <a:pt x="53982" y="46221"/>
                    <a:pt x="52095" y="40056"/>
                  </a:cubicBezTo>
                  <a:cubicBezTo>
                    <a:pt x="52095" y="39389"/>
                    <a:pt x="52095" y="37960"/>
                    <a:pt x="53143" y="40056"/>
                  </a:cubicBezTo>
                  <a:cubicBezTo>
                    <a:pt x="54191" y="42151"/>
                    <a:pt x="56762" y="46247"/>
                    <a:pt x="57905" y="49009"/>
                  </a:cubicBezTo>
                  <a:cubicBezTo>
                    <a:pt x="59161" y="52025"/>
                    <a:pt x="59777" y="55268"/>
                    <a:pt x="59715" y="58534"/>
                  </a:cubicBezTo>
                  <a:cubicBezTo>
                    <a:pt x="59612" y="61504"/>
                    <a:pt x="59132" y="64448"/>
                    <a:pt x="58286" y="67297"/>
                  </a:cubicBezTo>
                  <a:cubicBezTo>
                    <a:pt x="57474" y="70651"/>
                    <a:pt x="56158" y="73863"/>
                    <a:pt x="54381" y="76822"/>
                  </a:cubicBezTo>
                  <a:cubicBezTo>
                    <a:pt x="56701" y="81569"/>
                    <a:pt x="59343" y="86151"/>
                    <a:pt x="62287" y="90538"/>
                  </a:cubicBezTo>
                  <a:cubicBezTo>
                    <a:pt x="70967" y="103022"/>
                    <a:pt x="81539" y="114077"/>
                    <a:pt x="93624" y="123304"/>
                  </a:cubicBezTo>
                  <a:cubicBezTo>
                    <a:pt x="105460" y="132041"/>
                    <a:pt x="118241" y="139422"/>
                    <a:pt x="131724" y="145307"/>
                  </a:cubicBezTo>
                  <a:cubicBezTo>
                    <a:pt x="138582" y="148260"/>
                    <a:pt x="144964" y="150355"/>
                    <a:pt x="152203" y="152736"/>
                  </a:cubicBezTo>
                  <a:lnTo>
                    <a:pt x="165195" y="155809"/>
                  </a:lnTo>
                  <a:lnTo>
                    <a:pt x="124200" y="122638"/>
                  </a:lnTo>
                  <a:cubicBezTo>
                    <a:pt x="117006" y="113366"/>
                    <a:pt x="110632" y="103487"/>
                    <a:pt x="105150" y="93110"/>
                  </a:cubicBezTo>
                  <a:cubicBezTo>
                    <a:pt x="102102" y="87586"/>
                    <a:pt x="99626" y="81680"/>
                    <a:pt x="97054" y="75965"/>
                  </a:cubicBezTo>
                  <a:cubicBezTo>
                    <a:pt x="96535" y="74564"/>
                    <a:pt x="95931" y="73196"/>
                    <a:pt x="95244" y="71869"/>
                  </a:cubicBezTo>
                  <a:cubicBezTo>
                    <a:pt x="94768" y="71108"/>
                    <a:pt x="94577" y="71869"/>
                    <a:pt x="94101" y="71869"/>
                  </a:cubicBezTo>
                  <a:lnTo>
                    <a:pt x="93530" y="71869"/>
                  </a:lnTo>
                  <a:lnTo>
                    <a:pt x="92482" y="71869"/>
                  </a:lnTo>
                  <a:lnTo>
                    <a:pt x="90386" y="70917"/>
                  </a:lnTo>
                  <a:cubicBezTo>
                    <a:pt x="89584" y="70545"/>
                    <a:pt x="88819" y="70098"/>
                    <a:pt x="88101" y="69584"/>
                  </a:cubicBezTo>
                  <a:cubicBezTo>
                    <a:pt x="87302" y="69032"/>
                    <a:pt x="86567" y="68393"/>
                    <a:pt x="85910" y="67678"/>
                  </a:cubicBezTo>
                  <a:cubicBezTo>
                    <a:pt x="84841" y="66544"/>
                    <a:pt x="83854" y="65334"/>
                    <a:pt x="82957" y="64059"/>
                  </a:cubicBezTo>
                  <a:cubicBezTo>
                    <a:pt x="82481" y="63106"/>
                    <a:pt x="82385" y="62821"/>
                    <a:pt x="82099" y="62154"/>
                  </a:cubicBezTo>
                  <a:lnTo>
                    <a:pt x="81528" y="60725"/>
                  </a:lnTo>
                  <a:cubicBezTo>
                    <a:pt x="81186" y="59888"/>
                    <a:pt x="80899" y="59029"/>
                    <a:pt x="80671" y="58153"/>
                  </a:cubicBezTo>
                  <a:cubicBezTo>
                    <a:pt x="81147" y="56820"/>
                    <a:pt x="81623" y="56820"/>
                    <a:pt x="81909" y="57296"/>
                  </a:cubicBezTo>
                  <a:lnTo>
                    <a:pt x="83243" y="58820"/>
                  </a:lnTo>
                  <a:lnTo>
                    <a:pt x="84005" y="59677"/>
                  </a:lnTo>
                  <a:lnTo>
                    <a:pt x="85052" y="60440"/>
                  </a:lnTo>
                  <a:cubicBezTo>
                    <a:pt x="86116" y="61426"/>
                    <a:pt x="87264" y="62318"/>
                    <a:pt x="88481" y="63106"/>
                  </a:cubicBezTo>
                  <a:cubicBezTo>
                    <a:pt x="89529" y="63106"/>
                    <a:pt x="93053" y="66059"/>
                    <a:pt x="93434" y="65488"/>
                  </a:cubicBezTo>
                  <a:cubicBezTo>
                    <a:pt x="93815" y="64916"/>
                    <a:pt x="91624" y="60059"/>
                    <a:pt x="91720" y="58820"/>
                  </a:cubicBezTo>
                  <a:cubicBezTo>
                    <a:pt x="91815" y="57582"/>
                    <a:pt x="91720" y="55677"/>
                    <a:pt x="93434" y="57296"/>
                  </a:cubicBezTo>
                  <a:cubicBezTo>
                    <a:pt x="95209" y="59591"/>
                    <a:pt x="96711" y="62085"/>
                    <a:pt x="97911" y="64726"/>
                  </a:cubicBezTo>
                  <a:cubicBezTo>
                    <a:pt x="100711" y="59533"/>
                    <a:pt x="101998" y="53659"/>
                    <a:pt x="101626" y="47771"/>
                  </a:cubicBezTo>
                  <a:cubicBezTo>
                    <a:pt x="101626" y="45580"/>
                    <a:pt x="100769" y="42247"/>
                    <a:pt x="100864" y="40913"/>
                  </a:cubicBezTo>
                  <a:cubicBezTo>
                    <a:pt x="100959" y="39580"/>
                    <a:pt x="100864" y="40056"/>
                    <a:pt x="101626" y="40342"/>
                  </a:cubicBezTo>
                  <a:cubicBezTo>
                    <a:pt x="102506" y="41048"/>
                    <a:pt x="103140" y="42015"/>
                    <a:pt x="103436" y="43104"/>
                  </a:cubicBezTo>
                  <a:cubicBezTo>
                    <a:pt x="104086" y="44667"/>
                    <a:pt x="104565" y="46296"/>
                    <a:pt x="104864" y="47962"/>
                  </a:cubicBezTo>
                  <a:cubicBezTo>
                    <a:pt x="105231" y="50584"/>
                    <a:pt x="105231" y="53245"/>
                    <a:pt x="104864" y="55868"/>
                  </a:cubicBezTo>
                  <a:cubicBezTo>
                    <a:pt x="104048" y="60685"/>
                    <a:pt x="102404" y="65326"/>
                    <a:pt x="100006" y="69584"/>
                  </a:cubicBezTo>
                  <a:cubicBezTo>
                    <a:pt x="100006" y="69584"/>
                    <a:pt x="100483" y="70917"/>
                    <a:pt x="100769" y="71584"/>
                  </a:cubicBezTo>
                  <a:cubicBezTo>
                    <a:pt x="103436" y="76822"/>
                    <a:pt x="106103" y="82156"/>
                    <a:pt x="109055" y="87300"/>
                  </a:cubicBezTo>
                  <a:cubicBezTo>
                    <a:pt x="114803" y="98112"/>
                    <a:pt x="121429" y="108434"/>
                    <a:pt x="128867" y="118161"/>
                  </a:cubicBezTo>
                  <a:lnTo>
                    <a:pt x="165254" y="148160"/>
                  </a:lnTo>
                  <a:lnTo>
                    <a:pt x="140908" y="99119"/>
                  </a:lnTo>
                  <a:cubicBezTo>
                    <a:pt x="133209" y="76804"/>
                    <a:pt x="128369" y="53503"/>
                    <a:pt x="126581" y="29769"/>
                  </a:cubicBezTo>
                  <a:cubicBezTo>
                    <a:pt x="123150" y="27069"/>
                    <a:pt x="119963" y="24073"/>
                    <a:pt x="117056" y="20816"/>
                  </a:cubicBezTo>
                  <a:cubicBezTo>
                    <a:pt x="115550" y="19047"/>
                    <a:pt x="114330" y="17055"/>
                    <a:pt x="113437" y="14910"/>
                  </a:cubicBezTo>
                  <a:cubicBezTo>
                    <a:pt x="112861" y="13740"/>
                    <a:pt x="112475" y="12486"/>
                    <a:pt x="112294" y="11195"/>
                  </a:cubicBezTo>
                  <a:cubicBezTo>
                    <a:pt x="111934" y="9829"/>
                    <a:pt x="111805" y="8413"/>
                    <a:pt x="111913" y="7004"/>
                  </a:cubicBezTo>
                  <a:cubicBezTo>
                    <a:pt x="111913" y="6052"/>
                    <a:pt x="112484" y="6433"/>
                    <a:pt x="112865" y="7004"/>
                  </a:cubicBezTo>
                  <a:cubicBezTo>
                    <a:pt x="113246" y="7576"/>
                    <a:pt x="113722" y="8338"/>
                    <a:pt x="114294" y="9195"/>
                  </a:cubicBezTo>
                  <a:cubicBezTo>
                    <a:pt x="114743" y="10086"/>
                    <a:pt x="115252" y="10945"/>
                    <a:pt x="115818" y="11767"/>
                  </a:cubicBezTo>
                  <a:cubicBezTo>
                    <a:pt x="117023" y="13544"/>
                    <a:pt x="118394" y="15203"/>
                    <a:pt x="119913" y="16720"/>
                  </a:cubicBezTo>
                  <a:cubicBezTo>
                    <a:pt x="121980" y="18705"/>
                    <a:pt x="124175" y="20550"/>
                    <a:pt x="126486" y="22244"/>
                  </a:cubicBezTo>
                  <a:cubicBezTo>
                    <a:pt x="126486" y="16053"/>
                    <a:pt x="126486" y="9767"/>
                    <a:pt x="126486" y="3194"/>
                  </a:cubicBezTo>
                  <a:cubicBezTo>
                    <a:pt x="126486" y="2147"/>
                    <a:pt x="127629" y="3194"/>
                    <a:pt x="127724" y="3194"/>
                  </a:cubicBezTo>
                  <a:cubicBezTo>
                    <a:pt x="128391" y="9005"/>
                    <a:pt x="129153" y="15005"/>
                    <a:pt x="130010" y="20720"/>
                  </a:cubicBezTo>
                  <a:cubicBezTo>
                    <a:pt x="130783" y="20137"/>
                    <a:pt x="131516" y="19501"/>
                    <a:pt x="132201" y="18815"/>
                  </a:cubicBezTo>
                  <a:cubicBezTo>
                    <a:pt x="133795" y="17280"/>
                    <a:pt x="135231" y="15589"/>
                    <a:pt x="136487" y="13767"/>
                  </a:cubicBezTo>
                  <a:cubicBezTo>
                    <a:pt x="137503" y="12187"/>
                    <a:pt x="138394" y="10532"/>
                    <a:pt x="139154" y="8814"/>
                  </a:cubicBezTo>
                  <a:cubicBezTo>
                    <a:pt x="139726" y="7481"/>
                    <a:pt x="139726" y="7004"/>
                    <a:pt x="140107" y="5957"/>
                  </a:cubicBezTo>
                  <a:cubicBezTo>
                    <a:pt x="140488" y="4909"/>
                    <a:pt x="140869" y="3766"/>
                    <a:pt x="141154" y="3099"/>
                  </a:cubicBezTo>
                  <a:cubicBezTo>
                    <a:pt x="141440" y="2432"/>
                    <a:pt x="142012" y="3099"/>
                    <a:pt x="142012" y="3575"/>
                  </a:cubicBezTo>
                  <a:cubicBezTo>
                    <a:pt x="142167" y="4841"/>
                    <a:pt x="142167" y="6120"/>
                    <a:pt x="142012" y="7385"/>
                  </a:cubicBezTo>
                  <a:cubicBezTo>
                    <a:pt x="141833" y="8513"/>
                    <a:pt x="141578" y="9626"/>
                    <a:pt x="141250" y="10719"/>
                  </a:cubicBezTo>
                  <a:cubicBezTo>
                    <a:pt x="140609" y="12836"/>
                    <a:pt x="139747" y="14879"/>
                    <a:pt x="138678" y="16815"/>
                  </a:cubicBezTo>
                  <a:cubicBezTo>
                    <a:pt x="136501" y="20353"/>
                    <a:pt x="133614" y="23401"/>
                    <a:pt x="130201" y="25769"/>
                  </a:cubicBezTo>
                  <a:cubicBezTo>
                    <a:pt x="133557" y="49248"/>
                    <a:pt x="139130" y="72301"/>
                    <a:pt x="146816" y="94627"/>
                  </a:cubicBezTo>
                  <a:lnTo>
                    <a:pt x="155757" y="114309"/>
                  </a:lnTo>
                  <a:lnTo>
                    <a:pt x="172786" y="151798"/>
                  </a:lnTo>
                  <a:lnTo>
                    <a:pt x="174587" y="144545"/>
                  </a:lnTo>
                  <a:cubicBezTo>
                    <a:pt x="175536" y="139897"/>
                    <a:pt x="176140" y="135185"/>
                    <a:pt x="176397" y="130448"/>
                  </a:cubicBezTo>
                  <a:cubicBezTo>
                    <a:pt x="177064" y="119536"/>
                    <a:pt x="177064" y="108594"/>
                    <a:pt x="176397" y="97682"/>
                  </a:cubicBezTo>
                  <a:cubicBezTo>
                    <a:pt x="175713" y="87221"/>
                    <a:pt x="174345" y="76817"/>
                    <a:pt x="172301" y="66535"/>
                  </a:cubicBezTo>
                  <a:cubicBezTo>
                    <a:pt x="172008" y="64928"/>
                    <a:pt x="171626" y="63338"/>
                    <a:pt x="171158" y="61773"/>
                  </a:cubicBezTo>
                  <a:cubicBezTo>
                    <a:pt x="171158" y="61011"/>
                    <a:pt x="171158" y="61773"/>
                    <a:pt x="170491" y="61773"/>
                  </a:cubicBezTo>
                  <a:cubicBezTo>
                    <a:pt x="165575" y="59299"/>
                    <a:pt x="161253" y="55789"/>
                    <a:pt x="157823" y="51486"/>
                  </a:cubicBezTo>
                  <a:cubicBezTo>
                    <a:pt x="156143" y="49196"/>
                    <a:pt x="154767" y="46699"/>
                    <a:pt x="153727" y="44056"/>
                  </a:cubicBezTo>
                  <a:cubicBezTo>
                    <a:pt x="152731" y="40986"/>
                    <a:pt x="152374" y="37744"/>
                    <a:pt x="152680" y="34531"/>
                  </a:cubicBezTo>
                  <a:cubicBezTo>
                    <a:pt x="152679" y="32817"/>
                    <a:pt x="152679" y="33579"/>
                    <a:pt x="153441" y="34531"/>
                  </a:cubicBezTo>
                  <a:cubicBezTo>
                    <a:pt x="154216" y="37100"/>
                    <a:pt x="155304" y="39563"/>
                    <a:pt x="156680" y="41865"/>
                  </a:cubicBezTo>
                  <a:cubicBezTo>
                    <a:pt x="158089" y="44001"/>
                    <a:pt x="159682" y="46009"/>
                    <a:pt x="161442" y="47866"/>
                  </a:cubicBezTo>
                  <a:cubicBezTo>
                    <a:pt x="163783" y="50011"/>
                    <a:pt x="166300" y="51955"/>
                    <a:pt x="168967" y="53676"/>
                  </a:cubicBezTo>
                  <a:cubicBezTo>
                    <a:pt x="167179" y="47797"/>
                    <a:pt x="165904" y="41774"/>
                    <a:pt x="165157" y="35674"/>
                  </a:cubicBezTo>
                  <a:cubicBezTo>
                    <a:pt x="165157" y="34912"/>
                    <a:pt x="165729" y="34436"/>
                    <a:pt x="166300" y="35103"/>
                  </a:cubicBezTo>
                  <a:cubicBezTo>
                    <a:pt x="169101" y="39362"/>
                    <a:pt x="171162" y="44063"/>
                    <a:pt x="172396" y="49009"/>
                  </a:cubicBezTo>
                  <a:cubicBezTo>
                    <a:pt x="172396" y="49771"/>
                    <a:pt x="172396" y="51200"/>
                    <a:pt x="173063" y="51105"/>
                  </a:cubicBezTo>
                  <a:cubicBezTo>
                    <a:pt x="173730" y="51009"/>
                    <a:pt x="174587" y="49581"/>
                    <a:pt x="175349" y="48438"/>
                  </a:cubicBezTo>
                  <a:cubicBezTo>
                    <a:pt x="176358" y="46684"/>
                    <a:pt x="177188" y="44833"/>
                    <a:pt x="177825" y="42913"/>
                  </a:cubicBezTo>
                  <a:cubicBezTo>
                    <a:pt x="178426" y="41178"/>
                    <a:pt x="178872" y="39393"/>
                    <a:pt x="179159" y="37579"/>
                  </a:cubicBezTo>
                  <a:cubicBezTo>
                    <a:pt x="179247" y="36565"/>
                    <a:pt x="179247" y="35545"/>
                    <a:pt x="179159" y="34531"/>
                  </a:cubicBezTo>
                  <a:cubicBezTo>
                    <a:pt x="179208" y="34024"/>
                    <a:pt x="179208" y="33514"/>
                    <a:pt x="179159" y="33007"/>
                  </a:cubicBezTo>
                  <a:cubicBezTo>
                    <a:pt x="179159" y="32340"/>
                    <a:pt x="179159" y="31388"/>
                    <a:pt x="179159" y="30816"/>
                  </a:cubicBezTo>
                  <a:cubicBezTo>
                    <a:pt x="179159" y="30245"/>
                    <a:pt x="179635" y="30340"/>
                    <a:pt x="179921" y="30816"/>
                  </a:cubicBezTo>
                  <a:cubicBezTo>
                    <a:pt x="180207" y="31293"/>
                    <a:pt x="180397" y="31293"/>
                    <a:pt x="180778" y="31959"/>
                  </a:cubicBezTo>
                  <a:cubicBezTo>
                    <a:pt x="181146" y="32806"/>
                    <a:pt x="181371" y="33707"/>
                    <a:pt x="181445" y="34626"/>
                  </a:cubicBezTo>
                  <a:cubicBezTo>
                    <a:pt x="181702" y="35818"/>
                    <a:pt x="181861" y="37029"/>
                    <a:pt x="181921" y="38246"/>
                  </a:cubicBezTo>
                  <a:cubicBezTo>
                    <a:pt x="182087" y="40685"/>
                    <a:pt x="181830" y="43134"/>
                    <a:pt x="181159" y="45485"/>
                  </a:cubicBezTo>
                  <a:cubicBezTo>
                    <a:pt x="180492" y="48723"/>
                    <a:pt x="175920" y="53391"/>
                    <a:pt x="174587" y="56724"/>
                  </a:cubicBezTo>
                  <a:cubicBezTo>
                    <a:pt x="173253" y="60058"/>
                    <a:pt x="176016" y="62344"/>
                    <a:pt x="176492" y="65106"/>
                  </a:cubicBezTo>
                  <a:cubicBezTo>
                    <a:pt x="178397" y="75965"/>
                    <a:pt x="180778" y="88347"/>
                    <a:pt x="181540" y="99206"/>
                  </a:cubicBezTo>
                  <a:cubicBezTo>
                    <a:pt x="182302" y="109733"/>
                    <a:pt x="182302" y="120302"/>
                    <a:pt x="181540" y="130829"/>
                  </a:cubicBezTo>
                  <a:lnTo>
                    <a:pt x="178854" y="141868"/>
                  </a:lnTo>
                  <a:lnTo>
                    <a:pt x="185793" y="127682"/>
                  </a:lnTo>
                  <a:lnTo>
                    <a:pt x="200943" y="96711"/>
                  </a:lnTo>
                  <a:cubicBezTo>
                    <a:pt x="208653" y="75625"/>
                    <a:pt x="214165" y="53735"/>
                    <a:pt x="217354" y="31388"/>
                  </a:cubicBezTo>
                  <a:cubicBezTo>
                    <a:pt x="215184" y="29774"/>
                    <a:pt x="213203" y="27921"/>
                    <a:pt x="211448" y="25864"/>
                  </a:cubicBezTo>
                  <a:cubicBezTo>
                    <a:pt x="209504" y="23588"/>
                    <a:pt x="207691" y="21203"/>
                    <a:pt x="206019" y="18720"/>
                  </a:cubicBezTo>
                  <a:cubicBezTo>
                    <a:pt x="204452" y="16195"/>
                    <a:pt x="203021" y="13588"/>
                    <a:pt x="201733" y="10909"/>
                  </a:cubicBezTo>
                  <a:cubicBezTo>
                    <a:pt x="201053" y="9604"/>
                    <a:pt x="200510" y="8231"/>
                    <a:pt x="200113" y="6814"/>
                  </a:cubicBezTo>
                  <a:cubicBezTo>
                    <a:pt x="199542" y="5194"/>
                    <a:pt x="199256" y="3385"/>
                    <a:pt x="198875" y="1861"/>
                  </a:cubicBezTo>
                  <a:cubicBezTo>
                    <a:pt x="198494" y="337"/>
                    <a:pt x="199733" y="-616"/>
                    <a:pt x="200495" y="813"/>
                  </a:cubicBezTo>
                  <a:cubicBezTo>
                    <a:pt x="201228" y="2232"/>
                    <a:pt x="202056" y="3600"/>
                    <a:pt x="202971" y="4909"/>
                  </a:cubicBezTo>
                  <a:cubicBezTo>
                    <a:pt x="203828" y="6242"/>
                    <a:pt x="204114" y="7004"/>
                    <a:pt x="205162" y="8719"/>
                  </a:cubicBezTo>
                  <a:cubicBezTo>
                    <a:pt x="206210" y="10433"/>
                    <a:pt x="208210" y="13386"/>
                    <a:pt x="209543" y="15100"/>
                  </a:cubicBezTo>
                  <a:cubicBezTo>
                    <a:pt x="210877" y="16815"/>
                    <a:pt x="213544" y="19672"/>
                    <a:pt x="214782" y="20911"/>
                  </a:cubicBezTo>
                  <a:lnTo>
                    <a:pt x="217640" y="23673"/>
                  </a:lnTo>
                  <a:cubicBezTo>
                    <a:pt x="218211" y="24149"/>
                    <a:pt x="218116" y="24244"/>
                    <a:pt x="218116" y="23673"/>
                  </a:cubicBezTo>
                  <a:cubicBezTo>
                    <a:pt x="218878" y="16720"/>
                    <a:pt x="218973" y="9385"/>
                    <a:pt x="219259" y="2337"/>
                  </a:cubicBezTo>
                  <a:cubicBezTo>
                    <a:pt x="219259" y="1003"/>
                    <a:pt x="220497" y="2337"/>
                    <a:pt x="220592" y="2337"/>
                  </a:cubicBezTo>
                  <a:cubicBezTo>
                    <a:pt x="222019" y="10901"/>
                    <a:pt x="222783" y="19563"/>
                    <a:pt x="222878" y="28245"/>
                  </a:cubicBezTo>
                  <a:cubicBezTo>
                    <a:pt x="230728" y="20744"/>
                    <a:pt x="236278" y="11163"/>
                    <a:pt x="238880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568;p61">
              <a:extLst>
                <a:ext uri="{FF2B5EF4-FFF2-40B4-BE49-F238E27FC236}">
                  <a16:creationId xmlns:a16="http://schemas.microsoft.com/office/drawing/2014/main" id="{A5A159C7-2C08-4C71-ACDC-89023E35EA52}"/>
                </a:ext>
              </a:extLst>
            </p:cNvPr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569;p61">
              <a:extLst>
                <a:ext uri="{FF2B5EF4-FFF2-40B4-BE49-F238E27FC236}">
                  <a16:creationId xmlns:a16="http://schemas.microsoft.com/office/drawing/2014/main" id="{751CF9CE-A848-4B74-9FD1-68BAF52C39D7}"/>
                </a:ext>
              </a:extLst>
            </p:cNvPr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570;p61">
              <a:extLst>
                <a:ext uri="{FF2B5EF4-FFF2-40B4-BE49-F238E27FC236}">
                  <a16:creationId xmlns:a16="http://schemas.microsoft.com/office/drawing/2014/main" id="{0382FF1F-229F-4B9E-A3CA-F1E7556831C3}"/>
                </a:ext>
              </a:extLst>
            </p:cNvPr>
            <p:cNvSpPr/>
            <p:nvPr/>
          </p:nvSpPr>
          <p:spPr>
            <a:xfrm>
              <a:off x="8050428" y="1822992"/>
              <a:ext cx="66675" cy="76200"/>
            </a:xfrm>
            <a:custGeom>
              <a:avLst/>
              <a:gdLst/>
              <a:ahLst/>
              <a:cxnLst/>
              <a:rect l="l" t="t" r="r" b="b"/>
              <a:pathLst>
                <a:path w="66675" h="76200" extrusionOk="0">
                  <a:moveTo>
                    <a:pt x="55347" y="9428"/>
                  </a:moveTo>
                  <a:cubicBezTo>
                    <a:pt x="37345" y="-3717"/>
                    <a:pt x="20867" y="43432"/>
                    <a:pt x="11532" y="60291"/>
                  </a:cubicBezTo>
                  <a:cubicBezTo>
                    <a:pt x="2198" y="77150"/>
                    <a:pt x="8675" y="82484"/>
                    <a:pt x="22295" y="69816"/>
                  </a:cubicBezTo>
                  <a:cubicBezTo>
                    <a:pt x="35916" y="57148"/>
                    <a:pt x="73635" y="22477"/>
                    <a:pt x="55347" y="94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210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1571;p61">
            <a:extLst>
              <a:ext uri="{FF2B5EF4-FFF2-40B4-BE49-F238E27FC236}">
                <a16:creationId xmlns:a16="http://schemas.microsoft.com/office/drawing/2014/main" id="{784BD624-4D7F-4761-8178-7BA9888EAD95}"/>
              </a:ext>
            </a:extLst>
          </p:cNvPr>
          <p:cNvGrpSpPr/>
          <p:nvPr/>
        </p:nvGrpSpPr>
        <p:grpSpPr>
          <a:xfrm rot="-4092131" flipH="1">
            <a:off x="8240391" y="408737"/>
            <a:ext cx="171874" cy="353086"/>
            <a:chOff x="7979194" y="1303731"/>
            <a:chExt cx="289839" cy="595461"/>
          </a:xfrm>
        </p:grpSpPr>
        <p:sp>
          <p:nvSpPr>
            <p:cNvPr id="49" name="Google Shape;1572;p61">
              <a:extLst>
                <a:ext uri="{FF2B5EF4-FFF2-40B4-BE49-F238E27FC236}">
                  <a16:creationId xmlns:a16="http://schemas.microsoft.com/office/drawing/2014/main" id="{DDE77092-C581-41F2-AF97-310B20FE5855}"/>
                </a:ext>
              </a:extLst>
            </p:cNvPr>
            <p:cNvSpPr/>
            <p:nvPr/>
          </p:nvSpPr>
          <p:spPr>
            <a:xfrm>
              <a:off x="7979194" y="1303731"/>
              <a:ext cx="289839" cy="169100"/>
            </a:xfrm>
            <a:custGeom>
              <a:avLst/>
              <a:gdLst/>
              <a:ahLst/>
              <a:cxnLst/>
              <a:rect l="l" t="t" r="r" b="b"/>
              <a:pathLst>
                <a:path w="289839" h="169100" extrusionOk="0">
                  <a:moveTo>
                    <a:pt x="238880" y="622"/>
                  </a:moveTo>
                  <a:cubicBezTo>
                    <a:pt x="238881" y="-235"/>
                    <a:pt x="239928" y="-425"/>
                    <a:pt x="239928" y="1480"/>
                  </a:cubicBezTo>
                  <a:cubicBezTo>
                    <a:pt x="239971" y="4697"/>
                    <a:pt x="239554" y="7905"/>
                    <a:pt x="238690" y="11005"/>
                  </a:cubicBezTo>
                  <a:cubicBezTo>
                    <a:pt x="236198" y="20265"/>
                    <a:pt x="230620" y="28397"/>
                    <a:pt x="222878" y="34055"/>
                  </a:cubicBezTo>
                  <a:cubicBezTo>
                    <a:pt x="220497" y="56640"/>
                    <a:pt x="215204" y="78722"/>
                    <a:pt x="207199" y="99774"/>
                  </a:cubicBezTo>
                  <a:lnTo>
                    <a:pt x="183751" y="143472"/>
                  </a:lnTo>
                  <a:lnTo>
                    <a:pt x="179395" y="151590"/>
                  </a:lnTo>
                  <a:lnTo>
                    <a:pt x="234308" y="102159"/>
                  </a:lnTo>
                  <a:cubicBezTo>
                    <a:pt x="242311" y="91492"/>
                    <a:pt x="249145" y="79996"/>
                    <a:pt x="254692" y="67869"/>
                  </a:cubicBezTo>
                  <a:cubicBezTo>
                    <a:pt x="256526" y="63906"/>
                    <a:pt x="258116" y="59834"/>
                    <a:pt x="259454" y="55677"/>
                  </a:cubicBezTo>
                  <a:cubicBezTo>
                    <a:pt x="259454" y="55677"/>
                    <a:pt x="259454" y="55677"/>
                    <a:pt x="258883" y="54915"/>
                  </a:cubicBezTo>
                  <a:cubicBezTo>
                    <a:pt x="258311" y="54153"/>
                    <a:pt x="258883" y="54915"/>
                    <a:pt x="258216" y="53772"/>
                  </a:cubicBezTo>
                  <a:cubicBezTo>
                    <a:pt x="257534" y="52621"/>
                    <a:pt x="256960" y="51409"/>
                    <a:pt x="256502" y="50152"/>
                  </a:cubicBezTo>
                  <a:cubicBezTo>
                    <a:pt x="255822" y="48249"/>
                    <a:pt x="255249" y="46309"/>
                    <a:pt x="254787" y="44342"/>
                  </a:cubicBezTo>
                  <a:cubicBezTo>
                    <a:pt x="254323" y="42171"/>
                    <a:pt x="253973" y="39977"/>
                    <a:pt x="253740" y="37770"/>
                  </a:cubicBezTo>
                  <a:cubicBezTo>
                    <a:pt x="253602" y="35232"/>
                    <a:pt x="253602" y="32688"/>
                    <a:pt x="253740" y="30150"/>
                  </a:cubicBezTo>
                  <a:cubicBezTo>
                    <a:pt x="253739" y="28150"/>
                    <a:pt x="255263" y="27959"/>
                    <a:pt x="255930" y="29578"/>
                  </a:cubicBezTo>
                  <a:cubicBezTo>
                    <a:pt x="256597" y="31198"/>
                    <a:pt x="257264" y="33484"/>
                    <a:pt x="257835" y="35484"/>
                  </a:cubicBezTo>
                  <a:cubicBezTo>
                    <a:pt x="258406" y="37484"/>
                    <a:pt x="258788" y="39103"/>
                    <a:pt x="259549" y="41199"/>
                  </a:cubicBezTo>
                  <a:cubicBezTo>
                    <a:pt x="260538" y="43559"/>
                    <a:pt x="261683" y="45850"/>
                    <a:pt x="262978" y="48057"/>
                  </a:cubicBezTo>
                  <a:cubicBezTo>
                    <a:pt x="264979" y="41961"/>
                    <a:pt x="266884" y="35770"/>
                    <a:pt x="269456" y="29959"/>
                  </a:cubicBezTo>
                  <a:cubicBezTo>
                    <a:pt x="269932" y="28721"/>
                    <a:pt x="270980" y="29959"/>
                    <a:pt x="271075" y="30721"/>
                  </a:cubicBezTo>
                  <a:cubicBezTo>
                    <a:pt x="271473" y="37133"/>
                    <a:pt x="270830" y="43566"/>
                    <a:pt x="269170" y="49771"/>
                  </a:cubicBezTo>
                  <a:cubicBezTo>
                    <a:pt x="269170" y="49771"/>
                    <a:pt x="269741" y="49771"/>
                    <a:pt x="270217" y="49771"/>
                  </a:cubicBezTo>
                  <a:cubicBezTo>
                    <a:pt x="271112" y="49441"/>
                    <a:pt x="271973" y="49026"/>
                    <a:pt x="272789" y="48533"/>
                  </a:cubicBezTo>
                  <a:cubicBezTo>
                    <a:pt x="273489" y="48213"/>
                    <a:pt x="274158" y="47830"/>
                    <a:pt x="274789" y="47390"/>
                  </a:cubicBezTo>
                  <a:cubicBezTo>
                    <a:pt x="276123" y="46533"/>
                    <a:pt x="279838" y="43866"/>
                    <a:pt x="281457" y="42532"/>
                  </a:cubicBezTo>
                  <a:cubicBezTo>
                    <a:pt x="283076" y="41199"/>
                    <a:pt x="284886" y="39294"/>
                    <a:pt x="286029" y="38056"/>
                  </a:cubicBezTo>
                  <a:cubicBezTo>
                    <a:pt x="287172" y="36817"/>
                    <a:pt x="289172" y="34246"/>
                    <a:pt x="289839" y="33769"/>
                  </a:cubicBezTo>
                  <a:cubicBezTo>
                    <a:pt x="289159" y="36626"/>
                    <a:pt x="288034" y="39358"/>
                    <a:pt x="286505" y="41866"/>
                  </a:cubicBezTo>
                  <a:cubicBezTo>
                    <a:pt x="284614" y="44593"/>
                    <a:pt x="282444" y="47115"/>
                    <a:pt x="280028" y="49390"/>
                  </a:cubicBezTo>
                  <a:cubicBezTo>
                    <a:pt x="277721" y="51219"/>
                    <a:pt x="275303" y="52905"/>
                    <a:pt x="272789" y="54439"/>
                  </a:cubicBezTo>
                  <a:cubicBezTo>
                    <a:pt x="270789" y="56058"/>
                    <a:pt x="267836" y="55582"/>
                    <a:pt x="266789" y="57391"/>
                  </a:cubicBezTo>
                  <a:cubicBezTo>
                    <a:pt x="264861" y="61642"/>
                    <a:pt x="263176" y="65999"/>
                    <a:pt x="261740" y="70441"/>
                  </a:cubicBezTo>
                  <a:cubicBezTo>
                    <a:pt x="255910" y="83506"/>
                    <a:pt x="248727" y="95924"/>
                    <a:pt x="240309" y="107493"/>
                  </a:cubicBezTo>
                  <a:cubicBezTo>
                    <a:pt x="223151" y="129613"/>
                    <a:pt x="202027" y="148346"/>
                    <a:pt x="178015" y="162738"/>
                  </a:cubicBezTo>
                  <a:lnTo>
                    <a:pt x="176033" y="162357"/>
                  </a:lnTo>
                  <a:lnTo>
                    <a:pt x="174301" y="163976"/>
                  </a:lnTo>
                  <a:lnTo>
                    <a:pt x="172838" y="163686"/>
                  </a:lnTo>
                  <a:lnTo>
                    <a:pt x="139685" y="167978"/>
                  </a:lnTo>
                  <a:lnTo>
                    <a:pt x="131045" y="169097"/>
                  </a:lnTo>
                  <a:cubicBezTo>
                    <a:pt x="116762" y="169193"/>
                    <a:pt x="102468" y="167550"/>
                    <a:pt x="88481" y="164167"/>
                  </a:cubicBezTo>
                  <a:cubicBezTo>
                    <a:pt x="75370" y="160664"/>
                    <a:pt x="62874" y="155171"/>
                    <a:pt x="51428" y="147879"/>
                  </a:cubicBezTo>
                  <a:cubicBezTo>
                    <a:pt x="46604" y="144572"/>
                    <a:pt x="42135" y="140773"/>
                    <a:pt x="38093" y="136544"/>
                  </a:cubicBezTo>
                  <a:cubicBezTo>
                    <a:pt x="34120" y="136137"/>
                    <a:pt x="30195" y="135339"/>
                    <a:pt x="26378" y="134163"/>
                  </a:cubicBezTo>
                  <a:cubicBezTo>
                    <a:pt x="22627" y="133051"/>
                    <a:pt x="18991" y="131584"/>
                    <a:pt x="15519" y="129782"/>
                  </a:cubicBezTo>
                  <a:cubicBezTo>
                    <a:pt x="12426" y="127990"/>
                    <a:pt x="9550" y="125849"/>
                    <a:pt x="6947" y="123400"/>
                  </a:cubicBezTo>
                  <a:cubicBezTo>
                    <a:pt x="4947" y="121495"/>
                    <a:pt x="4470" y="120638"/>
                    <a:pt x="3232" y="119304"/>
                  </a:cubicBezTo>
                  <a:cubicBezTo>
                    <a:pt x="2067" y="118011"/>
                    <a:pt x="1191" y="116485"/>
                    <a:pt x="660" y="114827"/>
                  </a:cubicBezTo>
                  <a:cubicBezTo>
                    <a:pt x="-102" y="113494"/>
                    <a:pt x="-292" y="113494"/>
                    <a:pt x="565" y="113780"/>
                  </a:cubicBezTo>
                  <a:cubicBezTo>
                    <a:pt x="1517" y="113780"/>
                    <a:pt x="2565" y="115780"/>
                    <a:pt x="3708" y="116923"/>
                  </a:cubicBezTo>
                  <a:cubicBezTo>
                    <a:pt x="4952" y="118260"/>
                    <a:pt x="6324" y="119473"/>
                    <a:pt x="7804" y="120542"/>
                  </a:cubicBezTo>
                  <a:cubicBezTo>
                    <a:pt x="10798" y="122599"/>
                    <a:pt x="13989" y="124354"/>
                    <a:pt x="17329" y="125781"/>
                  </a:cubicBezTo>
                  <a:cubicBezTo>
                    <a:pt x="20688" y="127210"/>
                    <a:pt x="24161" y="128357"/>
                    <a:pt x="27711" y="129210"/>
                  </a:cubicBezTo>
                  <a:cubicBezTo>
                    <a:pt x="29711" y="129686"/>
                    <a:pt x="32188" y="130639"/>
                    <a:pt x="32378" y="130163"/>
                  </a:cubicBezTo>
                  <a:cubicBezTo>
                    <a:pt x="32569" y="129686"/>
                    <a:pt x="29140" y="126448"/>
                    <a:pt x="28283" y="125210"/>
                  </a:cubicBezTo>
                  <a:cubicBezTo>
                    <a:pt x="27426" y="123971"/>
                    <a:pt x="26092" y="122638"/>
                    <a:pt x="25235" y="121495"/>
                  </a:cubicBezTo>
                  <a:cubicBezTo>
                    <a:pt x="24377" y="120352"/>
                    <a:pt x="23234" y="117971"/>
                    <a:pt x="22663" y="117113"/>
                  </a:cubicBezTo>
                  <a:cubicBezTo>
                    <a:pt x="22092" y="116256"/>
                    <a:pt x="22663" y="115685"/>
                    <a:pt x="22663" y="116256"/>
                  </a:cubicBezTo>
                  <a:cubicBezTo>
                    <a:pt x="22663" y="116828"/>
                    <a:pt x="24092" y="117113"/>
                    <a:pt x="25235" y="118161"/>
                  </a:cubicBezTo>
                  <a:cubicBezTo>
                    <a:pt x="26378" y="119209"/>
                    <a:pt x="27902" y="121114"/>
                    <a:pt x="29331" y="122733"/>
                  </a:cubicBezTo>
                  <a:cubicBezTo>
                    <a:pt x="30759" y="124352"/>
                    <a:pt x="34760" y="128353"/>
                    <a:pt x="36093" y="129401"/>
                  </a:cubicBezTo>
                  <a:cubicBezTo>
                    <a:pt x="36862" y="125309"/>
                    <a:pt x="36862" y="121110"/>
                    <a:pt x="36093" y="117018"/>
                  </a:cubicBezTo>
                  <a:cubicBezTo>
                    <a:pt x="35512" y="114405"/>
                    <a:pt x="34683" y="111854"/>
                    <a:pt x="33617" y="109398"/>
                  </a:cubicBezTo>
                  <a:cubicBezTo>
                    <a:pt x="32664" y="106922"/>
                    <a:pt x="31140" y="102731"/>
                    <a:pt x="30664" y="101207"/>
                  </a:cubicBezTo>
                  <a:cubicBezTo>
                    <a:pt x="30188" y="99683"/>
                    <a:pt x="30664" y="99968"/>
                    <a:pt x="31235" y="100540"/>
                  </a:cubicBezTo>
                  <a:cubicBezTo>
                    <a:pt x="32230" y="101655"/>
                    <a:pt x="33152" y="102832"/>
                    <a:pt x="33998" y="104064"/>
                  </a:cubicBezTo>
                  <a:cubicBezTo>
                    <a:pt x="35026" y="105226"/>
                    <a:pt x="35862" y="106544"/>
                    <a:pt x="36474" y="107969"/>
                  </a:cubicBezTo>
                  <a:cubicBezTo>
                    <a:pt x="37867" y="110610"/>
                    <a:pt x="38985" y="113387"/>
                    <a:pt x="39808" y="116256"/>
                  </a:cubicBezTo>
                  <a:cubicBezTo>
                    <a:pt x="41060" y="121590"/>
                    <a:pt x="41383" y="127100"/>
                    <a:pt x="40761" y="132544"/>
                  </a:cubicBezTo>
                  <a:cubicBezTo>
                    <a:pt x="40760" y="132544"/>
                    <a:pt x="40760" y="132544"/>
                    <a:pt x="40760" y="132544"/>
                  </a:cubicBezTo>
                  <a:cubicBezTo>
                    <a:pt x="44748" y="136020"/>
                    <a:pt x="48982" y="139203"/>
                    <a:pt x="53429" y="142069"/>
                  </a:cubicBezTo>
                  <a:cubicBezTo>
                    <a:pt x="65538" y="149125"/>
                    <a:pt x="78592" y="154417"/>
                    <a:pt x="92195" y="157785"/>
                  </a:cubicBezTo>
                  <a:lnTo>
                    <a:pt x="132391" y="162392"/>
                  </a:lnTo>
                  <a:lnTo>
                    <a:pt x="153890" y="159928"/>
                  </a:lnTo>
                  <a:lnTo>
                    <a:pt x="151727" y="159499"/>
                  </a:lnTo>
                  <a:cubicBezTo>
                    <a:pt x="144343" y="157375"/>
                    <a:pt x="137117" y="154734"/>
                    <a:pt x="130105" y="151593"/>
                  </a:cubicBezTo>
                  <a:cubicBezTo>
                    <a:pt x="116121" y="145503"/>
                    <a:pt x="102966" y="137661"/>
                    <a:pt x="90957" y="128257"/>
                  </a:cubicBezTo>
                  <a:cubicBezTo>
                    <a:pt x="73167" y="113943"/>
                    <a:pt x="58566" y="96066"/>
                    <a:pt x="48095" y="75774"/>
                  </a:cubicBezTo>
                  <a:cubicBezTo>
                    <a:pt x="47618" y="74822"/>
                    <a:pt x="46285" y="75298"/>
                    <a:pt x="45237" y="74346"/>
                  </a:cubicBezTo>
                  <a:cubicBezTo>
                    <a:pt x="44189" y="73393"/>
                    <a:pt x="42761" y="73012"/>
                    <a:pt x="41046" y="71583"/>
                  </a:cubicBezTo>
                  <a:cubicBezTo>
                    <a:pt x="38607" y="69802"/>
                    <a:pt x="36342" y="67793"/>
                    <a:pt x="34283" y="65583"/>
                  </a:cubicBezTo>
                  <a:cubicBezTo>
                    <a:pt x="32301" y="63091"/>
                    <a:pt x="30517" y="60448"/>
                    <a:pt x="28949" y="57677"/>
                  </a:cubicBezTo>
                  <a:cubicBezTo>
                    <a:pt x="28204" y="56351"/>
                    <a:pt x="27536" y="54984"/>
                    <a:pt x="26949" y="53581"/>
                  </a:cubicBezTo>
                  <a:cubicBezTo>
                    <a:pt x="26175" y="51186"/>
                    <a:pt x="25884" y="48660"/>
                    <a:pt x="26092" y="46152"/>
                  </a:cubicBezTo>
                  <a:cubicBezTo>
                    <a:pt x="26092" y="44913"/>
                    <a:pt x="26092" y="45485"/>
                    <a:pt x="26854" y="46152"/>
                  </a:cubicBezTo>
                  <a:cubicBezTo>
                    <a:pt x="27842" y="47120"/>
                    <a:pt x="28706" y="48208"/>
                    <a:pt x="29425" y="49390"/>
                  </a:cubicBezTo>
                  <a:cubicBezTo>
                    <a:pt x="30057" y="50696"/>
                    <a:pt x="30756" y="51967"/>
                    <a:pt x="31521" y="53200"/>
                  </a:cubicBezTo>
                  <a:cubicBezTo>
                    <a:pt x="33087" y="55558"/>
                    <a:pt x="34839" y="57788"/>
                    <a:pt x="36760" y="59868"/>
                  </a:cubicBezTo>
                  <a:cubicBezTo>
                    <a:pt x="38604" y="61842"/>
                    <a:pt x="40611" y="63659"/>
                    <a:pt x="42760" y="65297"/>
                  </a:cubicBezTo>
                  <a:cubicBezTo>
                    <a:pt x="43808" y="65964"/>
                    <a:pt x="45332" y="67583"/>
                    <a:pt x="45237" y="66821"/>
                  </a:cubicBezTo>
                  <a:cubicBezTo>
                    <a:pt x="44084" y="61988"/>
                    <a:pt x="43225" y="57089"/>
                    <a:pt x="42665" y="52152"/>
                  </a:cubicBezTo>
                  <a:cubicBezTo>
                    <a:pt x="42665" y="52152"/>
                    <a:pt x="43141" y="52152"/>
                    <a:pt x="43332" y="52152"/>
                  </a:cubicBezTo>
                  <a:cubicBezTo>
                    <a:pt x="45904" y="58153"/>
                    <a:pt x="48475" y="64059"/>
                    <a:pt x="51238" y="70059"/>
                  </a:cubicBezTo>
                  <a:cubicBezTo>
                    <a:pt x="51809" y="68535"/>
                    <a:pt x="51905" y="68916"/>
                    <a:pt x="52571" y="67011"/>
                  </a:cubicBezTo>
                  <a:cubicBezTo>
                    <a:pt x="53506" y="64457"/>
                    <a:pt x="54145" y="61805"/>
                    <a:pt x="54477" y="59106"/>
                  </a:cubicBezTo>
                  <a:cubicBezTo>
                    <a:pt x="54787" y="52666"/>
                    <a:pt x="53982" y="46221"/>
                    <a:pt x="52095" y="40056"/>
                  </a:cubicBezTo>
                  <a:cubicBezTo>
                    <a:pt x="52095" y="39389"/>
                    <a:pt x="52095" y="37960"/>
                    <a:pt x="53143" y="40056"/>
                  </a:cubicBezTo>
                  <a:cubicBezTo>
                    <a:pt x="54191" y="42151"/>
                    <a:pt x="56762" y="46247"/>
                    <a:pt x="57905" y="49009"/>
                  </a:cubicBezTo>
                  <a:cubicBezTo>
                    <a:pt x="59161" y="52025"/>
                    <a:pt x="59777" y="55268"/>
                    <a:pt x="59715" y="58534"/>
                  </a:cubicBezTo>
                  <a:cubicBezTo>
                    <a:pt x="59612" y="61504"/>
                    <a:pt x="59132" y="64448"/>
                    <a:pt x="58286" y="67297"/>
                  </a:cubicBezTo>
                  <a:cubicBezTo>
                    <a:pt x="57474" y="70651"/>
                    <a:pt x="56158" y="73863"/>
                    <a:pt x="54381" y="76822"/>
                  </a:cubicBezTo>
                  <a:cubicBezTo>
                    <a:pt x="56701" y="81569"/>
                    <a:pt x="59343" y="86151"/>
                    <a:pt x="62287" y="90538"/>
                  </a:cubicBezTo>
                  <a:cubicBezTo>
                    <a:pt x="70967" y="103022"/>
                    <a:pt x="81539" y="114077"/>
                    <a:pt x="93624" y="123304"/>
                  </a:cubicBezTo>
                  <a:cubicBezTo>
                    <a:pt x="105460" y="132041"/>
                    <a:pt x="118241" y="139422"/>
                    <a:pt x="131724" y="145307"/>
                  </a:cubicBezTo>
                  <a:cubicBezTo>
                    <a:pt x="138582" y="148260"/>
                    <a:pt x="144964" y="150355"/>
                    <a:pt x="152203" y="152736"/>
                  </a:cubicBezTo>
                  <a:lnTo>
                    <a:pt x="165195" y="155809"/>
                  </a:lnTo>
                  <a:lnTo>
                    <a:pt x="124200" y="122638"/>
                  </a:lnTo>
                  <a:cubicBezTo>
                    <a:pt x="117006" y="113366"/>
                    <a:pt x="110632" y="103487"/>
                    <a:pt x="105150" y="93110"/>
                  </a:cubicBezTo>
                  <a:cubicBezTo>
                    <a:pt x="102102" y="87586"/>
                    <a:pt x="99626" y="81680"/>
                    <a:pt x="97054" y="75965"/>
                  </a:cubicBezTo>
                  <a:cubicBezTo>
                    <a:pt x="96535" y="74564"/>
                    <a:pt x="95931" y="73196"/>
                    <a:pt x="95244" y="71869"/>
                  </a:cubicBezTo>
                  <a:cubicBezTo>
                    <a:pt x="94768" y="71108"/>
                    <a:pt x="94577" y="71869"/>
                    <a:pt x="94101" y="71869"/>
                  </a:cubicBezTo>
                  <a:lnTo>
                    <a:pt x="93530" y="71869"/>
                  </a:lnTo>
                  <a:lnTo>
                    <a:pt x="92482" y="71869"/>
                  </a:lnTo>
                  <a:lnTo>
                    <a:pt x="90386" y="70917"/>
                  </a:lnTo>
                  <a:cubicBezTo>
                    <a:pt x="89584" y="70545"/>
                    <a:pt x="88819" y="70098"/>
                    <a:pt x="88101" y="69584"/>
                  </a:cubicBezTo>
                  <a:cubicBezTo>
                    <a:pt x="87302" y="69032"/>
                    <a:pt x="86567" y="68393"/>
                    <a:pt x="85910" y="67678"/>
                  </a:cubicBezTo>
                  <a:cubicBezTo>
                    <a:pt x="84841" y="66544"/>
                    <a:pt x="83854" y="65334"/>
                    <a:pt x="82957" y="64059"/>
                  </a:cubicBezTo>
                  <a:cubicBezTo>
                    <a:pt x="82481" y="63106"/>
                    <a:pt x="82385" y="62821"/>
                    <a:pt x="82099" y="62154"/>
                  </a:cubicBezTo>
                  <a:lnTo>
                    <a:pt x="81528" y="60725"/>
                  </a:lnTo>
                  <a:cubicBezTo>
                    <a:pt x="81186" y="59888"/>
                    <a:pt x="80899" y="59029"/>
                    <a:pt x="80671" y="58153"/>
                  </a:cubicBezTo>
                  <a:cubicBezTo>
                    <a:pt x="81147" y="56820"/>
                    <a:pt x="81623" y="56820"/>
                    <a:pt x="81909" y="57296"/>
                  </a:cubicBezTo>
                  <a:lnTo>
                    <a:pt x="83243" y="58820"/>
                  </a:lnTo>
                  <a:lnTo>
                    <a:pt x="84005" y="59677"/>
                  </a:lnTo>
                  <a:lnTo>
                    <a:pt x="85052" y="60440"/>
                  </a:lnTo>
                  <a:cubicBezTo>
                    <a:pt x="86116" y="61426"/>
                    <a:pt x="87264" y="62318"/>
                    <a:pt x="88481" y="63106"/>
                  </a:cubicBezTo>
                  <a:cubicBezTo>
                    <a:pt x="89529" y="63106"/>
                    <a:pt x="93053" y="66059"/>
                    <a:pt x="93434" y="65488"/>
                  </a:cubicBezTo>
                  <a:cubicBezTo>
                    <a:pt x="93815" y="64916"/>
                    <a:pt x="91624" y="60059"/>
                    <a:pt x="91720" y="58820"/>
                  </a:cubicBezTo>
                  <a:cubicBezTo>
                    <a:pt x="91815" y="57582"/>
                    <a:pt x="91720" y="55677"/>
                    <a:pt x="93434" y="57296"/>
                  </a:cubicBezTo>
                  <a:cubicBezTo>
                    <a:pt x="95209" y="59591"/>
                    <a:pt x="96711" y="62085"/>
                    <a:pt x="97911" y="64726"/>
                  </a:cubicBezTo>
                  <a:cubicBezTo>
                    <a:pt x="100711" y="59533"/>
                    <a:pt x="101998" y="53659"/>
                    <a:pt x="101626" y="47771"/>
                  </a:cubicBezTo>
                  <a:cubicBezTo>
                    <a:pt x="101626" y="45580"/>
                    <a:pt x="100769" y="42247"/>
                    <a:pt x="100864" y="40913"/>
                  </a:cubicBezTo>
                  <a:cubicBezTo>
                    <a:pt x="100959" y="39580"/>
                    <a:pt x="100864" y="40056"/>
                    <a:pt x="101626" y="40342"/>
                  </a:cubicBezTo>
                  <a:cubicBezTo>
                    <a:pt x="102506" y="41048"/>
                    <a:pt x="103140" y="42015"/>
                    <a:pt x="103436" y="43104"/>
                  </a:cubicBezTo>
                  <a:cubicBezTo>
                    <a:pt x="104086" y="44667"/>
                    <a:pt x="104565" y="46296"/>
                    <a:pt x="104864" y="47962"/>
                  </a:cubicBezTo>
                  <a:cubicBezTo>
                    <a:pt x="105231" y="50584"/>
                    <a:pt x="105231" y="53245"/>
                    <a:pt x="104864" y="55868"/>
                  </a:cubicBezTo>
                  <a:cubicBezTo>
                    <a:pt x="104048" y="60685"/>
                    <a:pt x="102404" y="65326"/>
                    <a:pt x="100006" y="69584"/>
                  </a:cubicBezTo>
                  <a:cubicBezTo>
                    <a:pt x="100006" y="69584"/>
                    <a:pt x="100483" y="70917"/>
                    <a:pt x="100769" y="71584"/>
                  </a:cubicBezTo>
                  <a:cubicBezTo>
                    <a:pt x="103436" y="76822"/>
                    <a:pt x="106103" y="82156"/>
                    <a:pt x="109055" y="87300"/>
                  </a:cubicBezTo>
                  <a:cubicBezTo>
                    <a:pt x="114803" y="98112"/>
                    <a:pt x="121429" y="108434"/>
                    <a:pt x="128867" y="118161"/>
                  </a:cubicBezTo>
                  <a:lnTo>
                    <a:pt x="165254" y="148160"/>
                  </a:lnTo>
                  <a:lnTo>
                    <a:pt x="140908" y="99119"/>
                  </a:lnTo>
                  <a:cubicBezTo>
                    <a:pt x="133209" y="76804"/>
                    <a:pt x="128369" y="53503"/>
                    <a:pt x="126581" y="29769"/>
                  </a:cubicBezTo>
                  <a:cubicBezTo>
                    <a:pt x="123150" y="27069"/>
                    <a:pt x="119963" y="24073"/>
                    <a:pt x="117056" y="20816"/>
                  </a:cubicBezTo>
                  <a:cubicBezTo>
                    <a:pt x="115550" y="19047"/>
                    <a:pt x="114330" y="17055"/>
                    <a:pt x="113437" y="14910"/>
                  </a:cubicBezTo>
                  <a:cubicBezTo>
                    <a:pt x="112861" y="13740"/>
                    <a:pt x="112475" y="12486"/>
                    <a:pt x="112294" y="11195"/>
                  </a:cubicBezTo>
                  <a:cubicBezTo>
                    <a:pt x="111934" y="9829"/>
                    <a:pt x="111805" y="8413"/>
                    <a:pt x="111913" y="7004"/>
                  </a:cubicBezTo>
                  <a:cubicBezTo>
                    <a:pt x="111913" y="6052"/>
                    <a:pt x="112484" y="6433"/>
                    <a:pt x="112865" y="7004"/>
                  </a:cubicBezTo>
                  <a:cubicBezTo>
                    <a:pt x="113246" y="7576"/>
                    <a:pt x="113722" y="8338"/>
                    <a:pt x="114294" y="9195"/>
                  </a:cubicBezTo>
                  <a:cubicBezTo>
                    <a:pt x="114743" y="10086"/>
                    <a:pt x="115252" y="10945"/>
                    <a:pt x="115818" y="11767"/>
                  </a:cubicBezTo>
                  <a:cubicBezTo>
                    <a:pt x="117023" y="13544"/>
                    <a:pt x="118394" y="15203"/>
                    <a:pt x="119913" y="16720"/>
                  </a:cubicBezTo>
                  <a:cubicBezTo>
                    <a:pt x="121980" y="18705"/>
                    <a:pt x="124175" y="20550"/>
                    <a:pt x="126486" y="22244"/>
                  </a:cubicBezTo>
                  <a:cubicBezTo>
                    <a:pt x="126486" y="16053"/>
                    <a:pt x="126486" y="9767"/>
                    <a:pt x="126486" y="3194"/>
                  </a:cubicBezTo>
                  <a:cubicBezTo>
                    <a:pt x="126486" y="2147"/>
                    <a:pt x="127629" y="3194"/>
                    <a:pt x="127724" y="3194"/>
                  </a:cubicBezTo>
                  <a:cubicBezTo>
                    <a:pt x="128391" y="9005"/>
                    <a:pt x="129153" y="15005"/>
                    <a:pt x="130010" y="20720"/>
                  </a:cubicBezTo>
                  <a:cubicBezTo>
                    <a:pt x="130783" y="20137"/>
                    <a:pt x="131516" y="19501"/>
                    <a:pt x="132201" y="18815"/>
                  </a:cubicBezTo>
                  <a:cubicBezTo>
                    <a:pt x="133795" y="17280"/>
                    <a:pt x="135231" y="15589"/>
                    <a:pt x="136487" y="13767"/>
                  </a:cubicBezTo>
                  <a:cubicBezTo>
                    <a:pt x="137503" y="12187"/>
                    <a:pt x="138394" y="10532"/>
                    <a:pt x="139154" y="8814"/>
                  </a:cubicBezTo>
                  <a:cubicBezTo>
                    <a:pt x="139726" y="7481"/>
                    <a:pt x="139726" y="7004"/>
                    <a:pt x="140107" y="5957"/>
                  </a:cubicBezTo>
                  <a:cubicBezTo>
                    <a:pt x="140488" y="4909"/>
                    <a:pt x="140869" y="3766"/>
                    <a:pt x="141154" y="3099"/>
                  </a:cubicBezTo>
                  <a:cubicBezTo>
                    <a:pt x="141440" y="2432"/>
                    <a:pt x="142012" y="3099"/>
                    <a:pt x="142012" y="3575"/>
                  </a:cubicBezTo>
                  <a:cubicBezTo>
                    <a:pt x="142167" y="4841"/>
                    <a:pt x="142167" y="6120"/>
                    <a:pt x="142012" y="7385"/>
                  </a:cubicBezTo>
                  <a:cubicBezTo>
                    <a:pt x="141833" y="8513"/>
                    <a:pt x="141578" y="9626"/>
                    <a:pt x="141250" y="10719"/>
                  </a:cubicBezTo>
                  <a:cubicBezTo>
                    <a:pt x="140609" y="12836"/>
                    <a:pt x="139747" y="14879"/>
                    <a:pt x="138678" y="16815"/>
                  </a:cubicBezTo>
                  <a:cubicBezTo>
                    <a:pt x="136501" y="20353"/>
                    <a:pt x="133614" y="23401"/>
                    <a:pt x="130201" y="25769"/>
                  </a:cubicBezTo>
                  <a:cubicBezTo>
                    <a:pt x="133557" y="49248"/>
                    <a:pt x="139130" y="72301"/>
                    <a:pt x="146816" y="94627"/>
                  </a:cubicBezTo>
                  <a:lnTo>
                    <a:pt x="155757" y="114309"/>
                  </a:lnTo>
                  <a:lnTo>
                    <a:pt x="172786" y="151798"/>
                  </a:lnTo>
                  <a:lnTo>
                    <a:pt x="174587" y="144545"/>
                  </a:lnTo>
                  <a:cubicBezTo>
                    <a:pt x="175536" y="139897"/>
                    <a:pt x="176140" y="135185"/>
                    <a:pt x="176397" y="130448"/>
                  </a:cubicBezTo>
                  <a:cubicBezTo>
                    <a:pt x="177064" y="119536"/>
                    <a:pt x="177064" y="108594"/>
                    <a:pt x="176397" y="97682"/>
                  </a:cubicBezTo>
                  <a:cubicBezTo>
                    <a:pt x="175713" y="87221"/>
                    <a:pt x="174345" y="76817"/>
                    <a:pt x="172301" y="66535"/>
                  </a:cubicBezTo>
                  <a:cubicBezTo>
                    <a:pt x="172008" y="64928"/>
                    <a:pt x="171626" y="63338"/>
                    <a:pt x="171158" y="61773"/>
                  </a:cubicBezTo>
                  <a:cubicBezTo>
                    <a:pt x="171158" y="61011"/>
                    <a:pt x="171158" y="61773"/>
                    <a:pt x="170491" y="61773"/>
                  </a:cubicBezTo>
                  <a:cubicBezTo>
                    <a:pt x="165575" y="59299"/>
                    <a:pt x="161253" y="55789"/>
                    <a:pt x="157823" y="51486"/>
                  </a:cubicBezTo>
                  <a:cubicBezTo>
                    <a:pt x="156143" y="49196"/>
                    <a:pt x="154767" y="46699"/>
                    <a:pt x="153727" y="44056"/>
                  </a:cubicBezTo>
                  <a:cubicBezTo>
                    <a:pt x="152731" y="40986"/>
                    <a:pt x="152374" y="37744"/>
                    <a:pt x="152680" y="34531"/>
                  </a:cubicBezTo>
                  <a:cubicBezTo>
                    <a:pt x="152679" y="32817"/>
                    <a:pt x="152679" y="33579"/>
                    <a:pt x="153441" y="34531"/>
                  </a:cubicBezTo>
                  <a:cubicBezTo>
                    <a:pt x="154216" y="37100"/>
                    <a:pt x="155304" y="39563"/>
                    <a:pt x="156680" y="41865"/>
                  </a:cubicBezTo>
                  <a:cubicBezTo>
                    <a:pt x="158089" y="44001"/>
                    <a:pt x="159682" y="46009"/>
                    <a:pt x="161442" y="47866"/>
                  </a:cubicBezTo>
                  <a:cubicBezTo>
                    <a:pt x="163783" y="50011"/>
                    <a:pt x="166300" y="51955"/>
                    <a:pt x="168967" y="53676"/>
                  </a:cubicBezTo>
                  <a:cubicBezTo>
                    <a:pt x="167179" y="47797"/>
                    <a:pt x="165904" y="41774"/>
                    <a:pt x="165157" y="35674"/>
                  </a:cubicBezTo>
                  <a:cubicBezTo>
                    <a:pt x="165157" y="34912"/>
                    <a:pt x="165729" y="34436"/>
                    <a:pt x="166300" y="35103"/>
                  </a:cubicBezTo>
                  <a:cubicBezTo>
                    <a:pt x="169101" y="39362"/>
                    <a:pt x="171162" y="44063"/>
                    <a:pt x="172396" y="49009"/>
                  </a:cubicBezTo>
                  <a:cubicBezTo>
                    <a:pt x="172396" y="49771"/>
                    <a:pt x="172396" y="51200"/>
                    <a:pt x="173063" y="51105"/>
                  </a:cubicBezTo>
                  <a:cubicBezTo>
                    <a:pt x="173730" y="51009"/>
                    <a:pt x="174587" y="49581"/>
                    <a:pt x="175349" y="48438"/>
                  </a:cubicBezTo>
                  <a:cubicBezTo>
                    <a:pt x="176358" y="46684"/>
                    <a:pt x="177188" y="44833"/>
                    <a:pt x="177825" y="42913"/>
                  </a:cubicBezTo>
                  <a:cubicBezTo>
                    <a:pt x="178426" y="41178"/>
                    <a:pt x="178872" y="39393"/>
                    <a:pt x="179159" y="37579"/>
                  </a:cubicBezTo>
                  <a:cubicBezTo>
                    <a:pt x="179247" y="36565"/>
                    <a:pt x="179247" y="35545"/>
                    <a:pt x="179159" y="34531"/>
                  </a:cubicBezTo>
                  <a:cubicBezTo>
                    <a:pt x="179208" y="34024"/>
                    <a:pt x="179208" y="33514"/>
                    <a:pt x="179159" y="33007"/>
                  </a:cubicBezTo>
                  <a:cubicBezTo>
                    <a:pt x="179159" y="32340"/>
                    <a:pt x="179159" y="31388"/>
                    <a:pt x="179159" y="30816"/>
                  </a:cubicBezTo>
                  <a:cubicBezTo>
                    <a:pt x="179159" y="30245"/>
                    <a:pt x="179635" y="30340"/>
                    <a:pt x="179921" y="30816"/>
                  </a:cubicBezTo>
                  <a:cubicBezTo>
                    <a:pt x="180207" y="31293"/>
                    <a:pt x="180397" y="31293"/>
                    <a:pt x="180778" y="31959"/>
                  </a:cubicBezTo>
                  <a:cubicBezTo>
                    <a:pt x="181146" y="32806"/>
                    <a:pt x="181371" y="33707"/>
                    <a:pt x="181445" y="34626"/>
                  </a:cubicBezTo>
                  <a:cubicBezTo>
                    <a:pt x="181702" y="35818"/>
                    <a:pt x="181861" y="37029"/>
                    <a:pt x="181921" y="38246"/>
                  </a:cubicBezTo>
                  <a:cubicBezTo>
                    <a:pt x="182087" y="40685"/>
                    <a:pt x="181830" y="43134"/>
                    <a:pt x="181159" y="45485"/>
                  </a:cubicBezTo>
                  <a:cubicBezTo>
                    <a:pt x="180492" y="48723"/>
                    <a:pt x="175920" y="53391"/>
                    <a:pt x="174587" y="56724"/>
                  </a:cubicBezTo>
                  <a:cubicBezTo>
                    <a:pt x="173253" y="60058"/>
                    <a:pt x="176016" y="62344"/>
                    <a:pt x="176492" y="65106"/>
                  </a:cubicBezTo>
                  <a:cubicBezTo>
                    <a:pt x="178397" y="75965"/>
                    <a:pt x="180778" y="88347"/>
                    <a:pt x="181540" y="99206"/>
                  </a:cubicBezTo>
                  <a:cubicBezTo>
                    <a:pt x="182302" y="109733"/>
                    <a:pt x="182302" y="120302"/>
                    <a:pt x="181540" y="130829"/>
                  </a:cubicBezTo>
                  <a:lnTo>
                    <a:pt x="178854" y="141868"/>
                  </a:lnTo>
                  <a:lnTo>
                    <a:pt x="185793" y="127682"/>
                  </a:lnTo>
                  <a:lnTo>
                    <a:pt x="200943" y="96711"/>
                  </a:lnTo>
                  <a:cubicBezTo>
                    <a:pt x="208653" y="75625"/>
                    <a:pt x="214165" y="53735"/>
                    <a:pt x="217354" y="31388"/>
                  </a:cubicBezTo>
                  <a:cubicBezTo>
                    <a:pt x="215184" y="29774"/>
                    <a:pt x="213203" y="27921"/>
                    <a:pt x="211448" y="25864"/>
                  </a:cubicBezTo>
                  <a:cubicBezTo>
                    <a:pt x="209504" y="23588"/>
                    <a:pt x="207691" y="21203"/>
                    <a:pt x="206019" y="18720"/>
                  </a:cubicBezTo>
                  <a:cubicBezTo>
                    <a:pt x="204452" y="16195"/>
                    <a:pt x="203021" y="13588"/>
                    <a:pt x="201733" y="10909"/>
                  </a:cubicBezTo>
                  <a:cubicBezTo>
                    <a:pt x="201053" y="9604"/>
                    <a:pt x="200510" y="8231"/>
                    <a:pt x="200113" y="6814"/>
                  </a:cubicBezTo>
                  <a:cubicBezTo>
                    <a:pt x="199542" y="5194"/>
                    <a:pt x="199256" y="3385"/>
                    <a:pt x="198875" y="1861"/>
                  </a:cubicBezTo>
                  <a:cubicBezTo>
                    <a:pt x="198494" y="337"/>
                    <a:pt x="199733" y="-616"/>
                    <a:pt x="200495" y="813"/>
                  </a:cubicBezTo>
                  <a:cubicBezTo>
                    <a:pt x="201228" y="2232"/>
                    <a:pt x="202056" y="3600"/>
                    <a:pt x="202971" y="4909"/>
                  </a:cubicBezTo>
                  <a:cubicBezTo>
                    <a:pt x="203828" y="6242"/>
                    <a:pt x="204114" y="7004"/>
                    <a:pt x="205162" y="8719"/>
                  </a:cubicBezTo>
                  <a:cubicBezTo>
                    <a:pt x="206210" y="10433"/>
                    <a:pt x="208210" y="13386"/>
                    <a:pt x="209543" y="15100"/>
                  </a:cubicBezTo>
                  <a:cubicBezTo>
                    <a:pt x="210877" y="16815"/>
                    <a:pt x="213544" y="19672"/>
                    <a:pt x="214782" y="20911"/>
                  </a:cubicBezTo>
                  <a:lnTo>
                    <a:pt x="217640" y="23673"/>
                  </a:lnTo>
                  <a:cubicBezTo>
                    <a:pt x="218211" y="24149"/>
                    <a:pt x="218116" y="24244"/>
                    <a:pt x="218116" y="23673"/>
                  </a:cubicBezTo>
                  <a:cubicBezTo>
                    <a:pt x="218878" y="16720"/>
                    <a:pt x="218973" y="9385"/>
                    <a:pt x="219259" y="2337"/>
                  </a:cubicBezTo>
                  <a:cubicBezTo>
                    <a:pt x="219259" y="1003"/>
                    <a:pt x="220497" y="2337"/>
                    <a:pt x="220592" y="2337"/>
                  </a:cubicBezTo>
                  <a:cubicBezTo>
                    <a:pt x="222019" y="10901"/>
                    <a:pt x="222783" y="19563"/>
                    <a:pt x="222878" y="28245"/>
                  </a:cubicBezTo>
                  <a:cubicBezTo>
                    <a:pt x="230728" y="20744"/>
                    <a:pt x="236278" y="11163"/>
                    <a:pt x="238880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573;p61">
              <a:extLst>
                <a:ext uri="{FF2B5EF4-FFF2-40B4-BE49-F238E27FC236}">
                  <a16:creationId xmlns:a16="http://schemas.microsoft.com/office/drawing/2014/main" id="{376B81C8-2F4A-47C0-A87A-F161A30B0E2C}"/>
                </a:ext>
              </a:extLst>
            </p:cNvPr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574;p61">
              <a:extLst>
                <a:ext uri="{FF2B5EF4-FFF2-40B4-BE49-F238E27FC236}">
                  <a16:creationId xmlns:a16="http://schemas.microsoft.com/office/drawing/2014/main" id="{F9CAE696-82C5-4BAC-AF56-1F725FE24F71}"/>
                </a:ext>
              </a:extLst>
            </p:cNvPr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575;p61">
              <a:extLst>
                <a:ext uri="{FF2B5EF4-FFF2-40B4-BE49-F238E27FC236}">
                  <a16:creationId xmlns:a16="http://schemas.microsoft.com/office/drawing/2014/main" id="{21DAE954-0E34-4C97-AEF6-419F78C7FE3F}"/>
                </a:ext>
              </a:extLst>
            </p:cNvPr>
            <p:cNvSpPr/>
            <p:nvPr/>
          </p:nvSpPr>
          <p:spPr>
            <a:xfrm>
              <a:off x="8050428" y="1822992"/>
              <a:ext cx="66675" cy="76200"/>
            </a:xfrm>
            <a:custGeom>
              <a:avLst/>
              <a:gdLst/>
              <a:ahLst/>
              <a:cxnLst/>
              <a:rect l="l" t="t" r="r" b="b"/>
              <a:pathLst>
                <a:path w="66675" h="76200" extrusionOk="0">
                  <a:moveTo>
                    <a:pt x="55347" y="9428"/>
                  </a:moveTo>
                  <a:cubicBezTo>
                    <a:pt x="37345" y="-3717"/>
                    <a:pt x="20867" y="43432"/>
                    <a:pt x="11532" y="60291"/>
                  </a:cubicBezTo>
                  <a:cubicBezTo>
                    <a:pt x="2198" y="77150"/>
                    <a:pt x="8675" y="82484"/>
                    <a:pt x="22295" y="69816"/>
                  </a:cubicBezTo>
                  <a:cubicBezTo>
                    <a:pt x="35916" y="57148"/>
                    <a:pt x="73635" y="22477"/>
                    <a:pt x="55347" y="9428"/>
                  </a:cubicBezTo>
                  <a:close/>
                </a:path>
              </a:pathLst>
            </a:custGeom>
            <a:solidFill>
              <a:srgbClr val="B2403A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CA253406-C5F4-4763-A911-E2F07EF701DB}"/>
              </a:ext>
            </a:extLst>
          </p:cNvPr>
          <p:cNvSpPr/>
          <p:nvPr/>
        </p:nvSpPr>
        <p:spPr>
          <a:xfrm>
            <a:off x="5955755" y="2224304"/>
            <a:ext cx="1982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Tình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ca ban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mai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1118;p51">
            <a:extLst>
              <a:ext uri="{FF2B5EF4-FFF2-40B4-BE49-F238E27FC236}">
                <a16:creationId xmlns:a16="http://schemas.microsoft.com/office/drawing/2014/main" id="{3EE4F82B-F061-4579-B12E-FD3DE93E9D84}"/>
              </a:ext>
            </a:extLst>
          </p:cNvPr>
          <p:cNvSpPr/>
          <p:nvPr/>
        </p:nvSpPr>
        <p:spPr>
          <a:xfrm>
            <a:off x="6486723" y="2885912"/>
            <a:ext cx="2677010" cy="2254325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1118;p51">
            <a:extLst>
              <a:ext uri="{FF2B5EF4-FFF2-40B4-BE49-F238E27FC236}">
                <a16:creationId xmlns:a16="http://schemas.microsoft.com/office/drawing/2014/main" id="{AD6B50C2-35EA-4221-A3D8-D4CF8FEE2032}"/>
              </a:ext>
            </a:extLst>
          </p:cNvPr>
          <p:cNvSpPr/>
          <p:nvPr/>
        </p:nvSpPr>
        <p:spPr>
          <a:xfrm>
            <a:off x="6449248" y="3227804"/>
            <a:ext cx="2677010" cy="2254325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1118;p51">
            <a:extLst>
              <a:ext uri="{FF2B5EF4-FFF2-40B4-BE49-F238E27FC236}">
                <a16:creationId xmlns:a16="http://schemas.microsoft.com/office/drawing/2014/main" id="{CD50D32D-4515-49E6-A934-6C58A714E697}"/>
              </a:ext>
            </a:extLst>
          </p:cNvPr>
          <p:cNvSpPr/>
          <p:nvPr/>
        </p:nvSpPr>
        <p:spPr>
          <a:xfrm>
            <a:off x="5343253" y="3223486"/>
            <a:ext cx="2677010" cy="2254325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34" grpId="0"/>
      <p:bldP spid="35" grpId="0"/>
      <p:bldP spid="36" grpId="0"/>
      <p:bldP spid="53" grpId="0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54"/>
          <p:cNvGrpSpPr/>
          <p:nvPr/>
        </p:nvGrpSpPr>
        <p:grpSpPr>
          <a:xfrm>
            <a:off x="-301666" y="980645"/>
            <a:ext cx="951834" cy="943752"/>
            <a:chOff x="1167900" y="238125"/>
            <a:chExt cx="5282100" cy="5237250"/>
          </a:xfrm>
        </p:grpSpPr>
        <p:sp>
          <p:nvSpPr>
            <p:cNvPr id="1522" name="Google Shape;1522;p54"/>
            <p:cNvSpPr/>
            <p:nvPr/>
          </p:nvSpPr>
          <p:spPr>
            <a:xfrm>
              <a:off x="1519100" y="1506750"/>
              <a:ext cx="7650" cy="13050"/>
            </a:xfrm>
            <a:custGeom>
              <a:avLst/>
              <a:gdLst/>
              <a:ahLst/>
              <a:cxnLst/>
              <a:rect l="l" t="t" r="r" b="b"/>
              <a:pathLst>
                <a:path w="306" h="522" extrusionOk="0">
                  <a:moveTo>
                    <a:pt x="267" y="0"/>
                  </a:moveTo>
                  <a:cubicBezTo>
                    <a:pt x="208" y="0"/>
                    <a:pt x="152" y="21"/>
                    <a:pt x="108" y="62"/>
                  </a:cubicBezTo>
                  <a:cubicBezTo>
                    <a:pt x="57" y="105"/>
                    <a:pt x="27" y="169"/>
                    <a:pt x="20" y="236"/>
                  </a:cubicBezTo>
                  <a:lnTo>
                    <a:pt x="0" y="521"/>
                  </a:lnTo>
                  <a:cubicBezTo>
                    <a:pt x="101" y="347"/>
                    <a:pt x="201" y="176"/>
                    <a:pt x="305" y="1"/>
                  </a:cubicBezTo>
                  <a:lnTo>
                    <a:pt x="292" y="1"/>
                  </a:lnTo>
                  <a:cubicBezTo>
                    <a:pt x="284" y="1"/>
                    <a:pt x="275" y="0"/>
                    <a:pt x="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54"/>
            <p:cNvSpPr/>
            <p:nvPr/>
          </p:nvSpPr>
          <p:spPr>
            <a:xfrm>
              <a:off x="6137350" y="1669625"/>
              <a:ext cx="75775" cy="57350"/>
            </a:xfrm>
            <a:custGeom>
              <a:avLst/>
              <a:gdLst/>
              <a:ahLst/>
              <a:cxnLst/>
              <a:rect l="l" t="t" r="r" b="b"/>
              <a:pathLst>
                <a:path w="3031" h="2294" extrusionOk="0">
                  <a:moveTo>
                    <a:pt x="2870" y="1"/>
                  </a:moveTo>
                  <a:lnTo>
                    <a:pt x="0" y="2012"/>
                  </a:lnTo>
                  <a:lnTo>
                    <a:pt x="198" y="2294"/>
                  </a:lnTo>
                  <a:lnTo>
                    <a:pt x="3031" y="306"/>
                  </a:lnTo>
                  <a:cubicBezTo>
                    <a:pt x="2977" y="205"/>
                    <a:pt x="2924" y="101"/>
                    <a:pt x="2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54"/>
            <p:cNvSpPr/>
            <p:nvPr/>
          </p:nvSpPr>
          <p:spPr>
            <a:xfrm>
              <a:off x="6121325" y="1658225"/>
              <a:ext cx="97600" cy="83850"/>
            </a:xfrm>
            <a:custGeom>
              <a:avLst/>
              <a:gdLst/>
              <a:ahLst/>
              <a:cxnLst/>
              <a:rect l="l" t="t" r="r" b="b"/>
              <a:pathLst>
                <a:path w="3904" h="3354" extrusionOk="0">
                  <a:moveTo>
                    <a:pt x="3273" y="1"/>
                  </a:moveTo>
                  <a:lnTo>
                    <a:pt x="142" y="2193"/>
                  </a:lnTo>
                  <a:cubicBezTo>
                    <a:pt x="28" y="2270"/>
                    <a:pt x="1" y="2431"/>
                    <a:pt x="78" y="2545"/>
                  </a:cubicBezTo>
                  <a:lnTo>
                    <a:pt x="567" y="3246"/>
                  </a:lnTo>
                  <a:cubicBezTo>
                    <a:pt x="604" y="3300"/>
                    <a:pt x="665" y="3337"/>
                    <a:pt x="732" y="3350"/>
                  </a:cubicBezTo>
                  <a:cubicBezTo>
                    <a:pt x="745" y="3353"/>
                    <a:pt x="762" y="3353"/>
                    <a:pt x="775" y="3353"/>
                  </a:cubicBezTo>
                  <a:cubicBezTo>
                    <a:pt x="829" y="3353"/>
                    <a:pt x="879" y="3337"/>
                    <a:pt x="919" y="3310"/>
                  </a:cubicBezTo>
                  <a:lnTo>
                    <a:pt x="3903" y="1221"/>
                  </a:lnTo>
                  <a:cubicBezTo>
                    <a:pt x="3863" y="1144"/>
                    <a:pt x="3830" y="1067"/>
                    <a:pt x="3789" y="990"/>
                  </a:cubicBezTo>
                  <a:lnTo>
                    <a:pt x="775" y="3099"/>
                  </a:lnTo>
                  <a:lnTo>
                    <a:pt x="286" y="2401"/>
                  </a:lnTo>
                  <a:lnTo>
                    <a:pt x="3394" y="229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4"/>
            <p:cNvSpPr/>
            <p:nvPr/>
          </p:nvSpPr>
          <p:spPr>
            <a:xfrm>
              <a:off x="6128450" y="1663925"/>
              <a:ext cx="87625" cy="71775"/>
            </a:xfrm>
            <a:custGeom>
              <a:avLst/>
              <a:gdLst/>
              <a:ahLst/>
              <a:cxnLst/>
              <a:rect l="l" t="t" r="r" b="b"/>
              <a:pathLst>
                <a:path w="3505" h="2871" extrusionOk="0">
                  <a:moveTo>
                    <a:pt x="3105" y="1"/>
                  </a:moveTo>
                  <a:lnTo>
                    <a:pt x="1" y="2173"/>
                  </a:lnTo>
                  <a:lnTo>
                    <a:pt x="490" y="2871"/>
                  </a:lnTo>
                  <a:lnTo>
                    <a:pt x="3504" y="762"/>
                  </a:lnTo>
                  <a:cubicBezTo>
                    <a:pt x="3464" y="685"/>
                    <a:pt x="3427" y="607"/>
                    <a:pt x="3387" y="534"/>
                  </a:cubicBezTo>
                  <a:lnTo>
                    <a:pt x="554" y="2522"/>
                  </a:lnTo>
                  <a:lnTo>
                    <a:pt x="356" y="2237"/>
                  </a:lnTo>
                  <a:lnTo>
                    <a:pt x="3226" y="225"/>
                  </a:lnTo>
                  <a:cubicBezTo>
                    <a:pt x="3186" y="148"/>
                    <a:pt x="3146" y="74"/>
                    <a:pt x="3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54"/>
            <p:cNvSpPr/>
            <p:nvPr/>
          </p:nvSpPr>
          <p:spPr>
            <a:xfrm>
              <a:off x="6300700" y="1971200"/>
              <a:ext cx="44700" cy="8650"/>
            </a:xfrm>
            <a:custGeom>
              <a:avLst/>
              <a:gdLst/>
              <a:ahLst/>
              <a:cxnLst/>
              <a:rect l="l" t="t" r="r" b="b"/>
              <a:pathLst>
                <a:path w="1788" h="346" extrusionOk="0">
                  <a:moveTo>
                    <a:pt x="1" y="1"/>
                  </a:moveTo>
                  <a:lnTo>
                    <a:pt x="1" y="346"/>
                  </a:lnTo>
                  <a:lnTo>
                    <a:pt x="1788" y="346"/>
                  </a:lnTo>
                  <a:cubicBezTo>
                    <a:pt x="1744" y="229"/>
                    <a:pt x="1700" y="115"/>
                    <a:pt x="1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54"/>
            <p:cNvSpPr/>
            <p:nvPr/>
          </p:nvSpPr>
          <p:spPr>
            <a:xfrm>
              <a:off x="6288050" y="1958475"/>
              <a:ext cx="61800" cy="33950"/>
            </a:xfrm>
            <a:custGeom>
              <a:avLst/>
              <a:gdLst/>
              <a:ahLst/>
              <a:cxnLst/>
              <a:rect l="l" t="t" r="r" b="b"/>
              <a:pathLst>
                <a:path w="2472" h="1358" extrusionOk="0">
                  <a:moveTo>
                    <a:pt x="252" y="0"/>
                  </a:moveTo>
                  <a:cubicBezTo>
                    <a:pt x="114" y="0"/>
                    <a:pt x="0" y="114"/>
                    <a:pt x="0" y="251"/>
                  </a:cubicBezTo>
                  <a:lnTo>
                    <a:pt x="0" y="1106"/>
                  </a:lnTo>
                  <a:cubicBezTo>
                    <a:pt x="0" y="1247"/>
                    <a:pt x="114" y="1358"/>
                    <a:pt x="252" y="1358"/>
                  </a:cubicBezTo>
                  <a:lnTo>
                    <a:pt x="2471" y="1358"/>
                  </a:lnTo>
                  <a:cubicBezTo>
                    <a:pt x="2441" y="1274"/>
                    <a:pt x="2411" y="1190"/>
                    <a:pt x="2381" y="1106"/>
                  </a:cubicBezTo>
                  <a:lnTo>
                    <a:pt x="255" y="1110"/>
                  </a:lnTo>
                  <a:lnTo>
                    <a:pt x="255" y="255"/>
                  </a:lnTo>
                  <a:lnTo>
                    <a:pt x="2069" y="255"/>
                  </a:lnTo>
                  <a:cubicBezTo>
                    <a:pt x="2035" y="171"/>
                    <a:pt x="2002" y="87"/>
                    <a:pt x="19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54"/>
            <p:cNvSpPr/>
            <p:nvPr/>
          </p:nvSpPr>
          <p:spPr>
            <a:xfrm>
              <a:off x="6294425" y="1964825"/>
              <a:ext cx="53250" cy="21400"/>
            </a:xfrm>
            <a:custGeom>
              <a:avLst/>
              <a:gdLst/>
              <a:ahLst/>
              <a:cxnLst/>
              <a:rect l="l" t="t" r="r" b="b"/>
              <a:pathLst>
                <a:path w="2130" h="856" extrusionOk="0">
                  <a:moveTo>
                    <a:pt x="0" y="1"/>
                  </a:moveTo>
                  <a:lnTo>
                    <a:pt x="0" y="856"/>
                  </a:lnTo>
                  <a:lnTo>
                    <a:pt x="2129" y="856"/>
                  </a:lnTo>
                  <a:cubicBezTo>
                    <a:pt x="2096" y="772"/>
                    <a:pt x="2069" y="685"/>
                    <a:pt x="2039" y="601"/>
                  </a:cubicBezTo>
                  <a:lnTo>
                    <a:pt x="252" y="601"/>
                  </a:lnTo>
                  <a:lnTo>
                    <a:pt x="252" y="256"/>
                  </a:lnTo>
                  <a:lnTo>
                    <a:pt x="1908" y="256"/>
                  </a:lnTo>
                  <a:cubicBezTo>
                    <a:pt x="1878" y="172"/>
                    <a:pt x="1844" y="88"/>
                    <a:pt x="18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54"/>
            <p:cNvSpPr/>
            <p:nvPr/>
          </p:nvSpPr>
          <p:spPr>
            <a:xfrm>
              <a:off x="6084375" y="2383575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185" y="1"/>
                  </a:moveTo>
                  <a:lnTo>
                    <a:pt x="0" y="293"/>
                  </a:lnTo>
                  <a:lnTo>
                    <a:pt x="7383" y="4990"/>
                  </a:lnTo>
                  <a:lnTo>
                    <a:pt x="7567" y="4698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54"/>
            <p:cNvSpPr/>
            <p:nvPr/>
          </p:nvSpPr>
          <p:spPr>
            <a:xfrm>
              <a:off x="6068450" y="2368525"/>
              <a:ext cx="221125" cy="154975"/>
            </a:xfrm>
            <a:custGeom>
              <a:avLst/>
              <a:gdLst/>
              <a:ahLst/>
              <a:cxnLst/>
              <a:rect l="l" t="t" r="r" b="b"/>
              <a:pathLst>
                <a:path w="8845" h="6199" extrusionOk="0">
                  <a:moveTo>
                    <a:pt x="745" y="251"/>
                  </a:moveTo>
                  <a:lnTo>
                    <a:pt x="8556" y="5223"/>
                  </a:lnTo>
                  <a:lnTo>
                    <a:pt x="8100" y="5944"/>
                  </a:lnTo>
                  <a:lnTo>
                    <a:pt x="289" y="975"/>
                  </a:lnTo>
                  <a:lnTo>
                    <a:pt x="745" y="251"/>
                  </a:lnTo>
                  <a:close/>
                  <a:moveTo>
                    <a:pt x="744" y="0"/>
                  </a:moveTo>
                  <a:cubicBezTo>
                    <a:pt x="725" y="0"/>
                    <a:pt x="706" y="2"/>
                    <a:pt x="688" y="6"/>
                  </a:cubicBezTo>
                  <a:cubicBezTo>
                    <a:pt x="624" y="23"/>
                    <a:pt x="564" y="60"/>
                    <a:pt x="530" y="117"/>
                  </a:cubicBezTo>
                  <a:lnTo>
                    <a:pt x="74" y="841"/>
                  </a:lnTo>
                  <a:cubicBezTo>
                    <a:pt x="0" y="958"/>
                    <a:pt x="34" y="1116"/>
                    <a:pt x="154" y="1190"/>
                  </a:cubicBezTo>
                  <a:lnTo>
                    <a:pt x="7966" y="6158"/>
                  </a:lnTo>
                  <a:cubicBezTo>
                    <a:pt x="8006" y="6185"/>
                    <a:pt x="8053" y="6199"/>
                    <a:pt x="8100" y="6199"/>
                  </a:cubicBezTo>
                  <a:cubicBezTo>
                    <a:pt x="8120" y="6199"/>
                    <a:pt x="8137" y="6199"/>
                    <a:pt x="8157" y="6195"/>
                  </a:cubicBezTo>
                  <a:cubicBezTo>
                    <a:pt x="8221" y="6178"/>
                    <a:pt x="8278" y="6138"/>
                    <a:pt x="8315" y="6081"/>
                  </a:cubicBezTo>
                  <a:lnTo>
                    <a:pt x="8771" y="5360"/>
                  </a:lnTo>
                  <a:cubicBezTo>
                    <a:pt x="8845" y="5243"/>
                    <a:pt x="8811" y="5085"/>
                    <a:pt x="8690" y="5012"/>
                  </a:cubicBezTo>
                  <a:lnTo>
                    <a:pt x="879" y="40"/>
                  </a:lnTo>
                  <a:cubicBezTo>
                    <a:pt x="838" y="13"/>
                    <a:pt x="791" y="0"/>
                    <a:pt x="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54"/>
            <p:cNvSpPr/>
            <p:nvPr/>
          </p:nvSpPr>
          <p:spPr>
            <a:xfrm>
              <a:off x="6075650" y="2374775"/>
              <a:ext cx="206725" cy="142350"/>
            </a:xfrm>
            <a:custGeom>
              <a:avLst/>
              <a:gdLst/>
              <a:ahLst/>
              <a:cxnLst/>
              <a:rect l="l" t="t" r="r" b="b"/>
              <a:pathLst>
                <a:path w="8269" h="5694" extrusionOk="0">
                  <a:moveTo>
                    <a:pt x="534" y="353"/>
                  </a:moveTo>
                  <a:lnTo>
                    <a:pt x="7916" y="5050"/>
                  </a:lnTo>
                  <a:lnTo>
                    <a:pt x="7732" y="5345"/>
                  </a:lnTo>
                  <a:lnTo>
                    <a:pt x="349" y="645"/>
                  </a:lnTo>
                  <a:lnTo>
                    <a:pt x="534" y="353"/>
                  </a:lnTo>
                  <a:close/>
                  <a:moveTo>
                    <a:pt x="457" y="1"/>
                  </a:moveTo>
                  <a:lnTo>
                    <a:pt x="1" y="725"/>
                  </a:lnTo>
                  <a:lnTo>
                    <a:pt x="7812" y="5694"/>
                  </a:lnTo>
                  <a:lnTo>
                    <a:pt x="8268" y="4973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54"/>
            <p:cNvSpPr/>
            <p:nvPr/>
          </p:nvSpPr>
          <p:spPr>
            <a:xfrm>
              <a:off x="6296850" y="3094350"/>
              <a:ext cx="137050" cy="105800"/>
            </a:xfrm>
            <a:custGeom>
              <a:avLst/>
              <a:gdLst/>
              <a:ahLst/>
              <a:cxnLst/>
              <a:rect l="l" t="t" r="r" b="b"/>
              <a:pathLst>
                <a:path w="5482" h="4232" extrusionOk="0">
                  <a:moveTo>
                    <a:pt x="5277" y="1"/>
                  </a:moveTo>
                  <a:lnTo>
                    <a:pt x="0" y="3957"/>
                  </a:lnTo>
                  <a:lnTo>
                    <a:pt x="208" y="4232"/>
                  </a:lnTo>
                  <a:lnTo>
                    <a:pt x="5482" y="276"/>
                  </a:lnTo>
                  <a:lnTo>
                    <a:pt x="5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54"/>
            <p:cNvSpPr/>
            <p:nvPr/>
          </p:nvSpPr>
          <p:spPr>
            <a:xfrm>
              <a:off x="6280750" y="3079075"/>
              <a:ext cx="169250" cy="136325"/>
            </a:xfrm>
            <a:custGeom>
              <a:avLst/>
              <a:gdLst/>
              <a:ahLst/>
              <a:cxnLst/>
              <a:rect l="l" t="t" r="r" b="b"/>
              <a:pathLst>
                <a:path w="6770" h="5453" extrusionOk="0">
                  <a:moveTo>
                    <a:pt x="5972" y="253"/>
                  </a:moveTo>
                  <a:lnTo>
                    <a:pt x="6481" y="937"/>
                  </a:lnTo>
                  <a:lnTo>
                    <a:pt x="802" y="5198"/>
                  </a:lnTo>
                  <a:lnTo>
                    <a:pt x="289" y="4514"/>
                  </a:lnTo>
                  <a:lnTo>
                    <a:pt x="5972" y="253"/>
                  </a:lnTo>
                  <a:close/>
                  <a:moveTo>
                    <a:pt x="5980" y="0"/>
                  </a:moveTo>
                  <a:cubicBezTo>
                    <a:pt x="5923" y="0"/>
                    <a:pt x="5866" y="17"/>
                    <a:pt x="5818" y="52"/>
                  </a:cubicBezTo>
                  <a:lnTo>
                    <a:pt x="138" y="4313"/>
                  </a:lnTo>
                  <a:cubicBezTo>
                    <a:pt x="24" y="4394"/>
                    <a:pt x="1" y="4554"/>
                    <a:pt x="88" y="4668"/>
                  </a:cubicBezTo>
                  <a:lnTo>
                    <a:pt x="597" y="5349"/>
                  </a:lnTo>
                  <a:cubicBezTo>
                    <a:pt x="638" y="5403"/>
                    <a:pt x="698" y="5440"/>
                    <a:pt x="765" y="5450"/>
                  </a:cubicBezTo>
                  <a:cubicBezTo>
                    <a:pt x="775" y="5450"/>
                    <a:pt x="789" y="5453"/>
                    <a:pt x="802" y="5453"/>
                  </a:cubicBezTo>
                  <a:cubicBezTo>
                    <a:pt x="856" y="5453"/>
                    <a:pt x="909" y="5433"/>
                    <a:pt x="953" y="5403"/>
                  </a:cubicBezTo>
                  <a:lnTo>
                    <a:pt x="6636" y="1141"/>
                  </a:lnTo>
                  <a:cubicBezTo>
                    <a:pt x="6746" y="1058"/>
                    <a:pt x="6770" y="897"/>
                    <a:pt x="6686" y="786"/>
                  </a:cubicBezTo>
                  <a:lnTo>
                    <a:pt x="6176" y="102"/>
                  </a:lnTo>
                  <a:cubicBezTo>
                    <a:pt x="6136" y="48"/>
                    <a:pt x="6076" y="12"/>
                    <a:pt x="6009" y="2"/>
                  </a:cubicBezTo>
                  <a:cubicBezTo>
                    <a:pt x="5999" y="1"/>
                    <a:pt x="5989" y="0"/>
                    <a:pt x="5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54"/>
            <p:cNvSpPr/>
            <p:nvPr/>
          </p:nvSpPr>
          <p:spPr>
            <a:xfrm>
              <a:off x="6287950" y="3085375"/>
              <a:ext cx="154850" cy="123675"/>
            </a:xfrm>
            <a:custGeom>
              <a:avLst/>
              <a:gdLst/>
              <a:ahLst/>
              <a:cxnLst/>
              <a:rect l="l" t="t" r="r" b="b"/>
              <a:pathLst>
                <a:path w="6194" h="4947" extrusionOk="0">
                  <a:moveTo>
                    <a:pt x="5633" y="360"/>
                  </a:moveTo>
                  <a:lnTo>
                    <a:pt x="5838" y="635"/>
                  </a:lnTo>
                  <a:lnTo>
                    <a:pt x="564" y="4591"/>
                  </a:lnTo>
                  <a:lnTo>
                    <a:pt x="356" y="4316"/>
                  </a:lnTo>
                  <a:lnTo>
                    <a:pt x="5633" y="360"/>
                  </a:lnTo>
                  <a:close/>
                  <a:moveTo>
                    <a:pt x="5684" y="1"/>
                  </a:moveTo>
                  <a:lnTo>
                    <a:pt x="1" y="4262"/>
                  </a:lnTo>
                  <a:lnTo>
                    <a:pt x="514" y="4946"/>
                  </a:lnTo>
                  <a:lnTo>
                    <a:pt x="6193" y="685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54"/>
            <p:cNvSpPr/>
            <p:nvPr/>
          </p:nvSpPr>
          <p:spPr>
            <a:xfrm>
              <a:off x="6065750" y="3787025"/>
              <a:ext cx="190975" cy="158425"/>
            </a:xfrm>
            <a:custGeom>
              <a:avLst/>
              <a:gdLst/>
              <a:ahLst/>
              <a:cxnLst/>
              <a:rect l="l" t="t" r="r" b="b"/>
              <a:pathLst>
                <a:path w="7639" h="6337" extrusionOk="0">
                  <a:moveTo>
                    <a:pt x="219" y="0"/>
                  </a:moveTo>
                  <a:lnTo>
                    <a:pt x="1" y="269"/>
                  </a:lnTo>
                  <a:lnTo>
                    <a:pt x="7420" y="6337"/>
                  </a:lnTo>
                  <a:lnTo>
                    <a:pt x="7638" y="6069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54"/>
            <p:cNvSpPr/>
            <p:nvPr/>
          </p:nvSpPr>
          <p:spPr>
            <a:xfrm>
              <a:off x="6049675" y="3771725"/>
              <a:ext cx="223150" cy="189000"/>
            </a:xfrm>
            <a:custGeom>
              <a:avLst/>
              <a:gdLst/>
              <a:ahLst/>
              <a:cxnLst/>
              <a:rect l="l" t="t" r="r" b="b"/>
              <a:pathLst>
                <a:path w="8926" h="7560" extrusionOk="0">
                  <a:moveTo>
                    <a:pt x="825" y="254"/>
                  </a:moveTo>
                  <a:lnTo>
                    <a:pt x="8637" y="6647"/>
                  </a:lnTo>
                  <a:lnTo>
                    <a:pt x="8100" y="7308"/>
                  </a:lnTo>
                  <a:lnTo>
                    <a:pt x="289" y="914"/>
                  </a:lnTo>
                  <a:lnTo>
                    <a:pt x="825" y="254"/>
                  </a:lnTo>
                  <a:close/>
                  <a:moveTo>
                    <a:pt x="827" y="1"/>
                  </a:moveTo>
                  <a:cubicBezTo>
                    <a:pt x="818" y="1"/>
                    <a:pt x="810" y="1"/>
                    <a:pt x="802" y="2"/>
                  </a:cubicBezTo>
                  <a:cubicBezTo>
                    <a:pt x="735" y="9"/>
                    <a:pt x="674" y="42"/>
                    <a:pt x="631" y="93"/>
                  </a:cubicBezTo>
                  <a:lnTo>
                    <a:pt x="91" y="753"/>
                  </a:lnTo>
                  <a:cubicBezTo>
                    <a:pt x="0" y="860"/>
                    <a:pt x="17" y="1021"/>
                    <a:pt x="128" y="1112"/>
                  </a:cubicBezTo>
                  <a:lnTo>
                    <a:pt x="7939" y="7502"/>
                  </a:lnTo>
                  <a:cubicBezTo>
                    <a:pt x="7983" y="7539"/>
                    <a:pt x="8040" y="7559"/>
                    <a:pt x="8100" y="7559"/>
                  </a:cubicBezTo>
                  <a:lnTo>
                    <a:pt x="8124" y="7559"/>
                  </a:lnTo>
                  <a:cubicBezTo>
                    <a:pt x="8191" y="7552"/>
                    <a:pt x="8255" y="7519"/>
                    <a:pt x="8295" y="7469"/>
                  </a:cubicBezTo>
                  <a:lnTo>
                    <a:pt x="8835" y="6808"/>
                  </a:lnTo>
                  <a:cubicBezTo>
                    <a:pt x="8925" y="6701"/>
                    <a:pt x="8908" y="6540"/>
                    <a:pt x="8798" y="6453"/>
                  </a:cubicBezTo>
                  <a:lnTo>
                    <a:pt x="986" y="59"/>
                  </a:lnTo>
                  <a:cubicBezTo>
                    <a:pt x="942" y="21"/>
                    <a:pt x="885" y="1"/>
                    <a:pt x="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54"/>
            <p:cNvSpPr/>
            <p:nvPr/>
          </p:nvSpPr>
          <p:spPr>
            <a:xfrm>
              <a:off x="6056875" y="3778050"/>
              <a:ext cx="208725" cy="176375"/>
            </a:xfrm>
            <a:custGeom>
              <a:avLst/>
              <a:gdLst/>
              <a:ahLst/>
              <a:cxnLst/>
              <a:rect l="l" t="t" r="r" b="b"/>
              <a:pathLst>
                <a:path w="8349" h="7055" extrusionOk="0">
                  <a:moveTo>
                    <a:pt x="574" y="359"/>
                  </a:moveTo>
                  <a:lnTo>
                    <a:pt x="7993" y="6428"/>
                  </a:lnTo>
                  <a:lnTo>
                    <a:pt x="7775" y="6696"/>
                  </a:lnTo>
                  <a:lnTo>
                    <a:pt x="356" y="628"/>
                  </a:lnTo>
                  <a:lnTo>
                    <a:pt x="574" y="359"/>
                  </a:lnTo>
                  <a:close/>
                  <a:moveTo>
                    <a:pt x="537" y="1"/>
                  </a:moveTo>
                  <a:lnTo>
                    <a:pt x="1" y="661"/>
                  </a:lnTo>
                  <a:lnTo>
                    <a:pt x="7812" y="7055"/>
                  </a:lnTo>
                  <a:lnTo>
                    <a:pt x="8349" y="6394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54"/>
            <p:cNvSpPr/>
            <p:nvPr/>
          </p:nvSpPr>
          <p:spPr>
            <a:xfrm>
              <a:off x="5551125" y="4603475"/>
              <a:ext cx="155075" cy="123325"/>
            </a:xfrm>
            <a:custGeom>
              <a:avLst/>
              <a:gdLst/>
              <a:ahLst/>
              <a:cxnLst/>
              <a:rect l="l" t="t" r="r" b="b"/>
              <a:pathLst>
                <a:path w="6203" h="4933" extrusionOk="0">
                  <a:moveTo>
                    <a:pt x="5992" y="1"/>
                  </a:moveTo>
                  <a:lnTo>
                    <a:pt x="0" y="4661"/>
                  </a:lnTo>
                  <a:lnTo>
                    <a:pt x="212" y="4933"/>
                  </a:lnTo>
                  <a:lnTo>
                    <a:pt x="6203" y="273"/>
                  </a:lnTo>
                  <a:lnTo>
                    <a:pt x="59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54"/>
            <p:cNvSpPr/>
            <p:nvPr/>
          </p:nvSpPr>
          <p:spPr>
            <a:xfrm>
              <a:off x="5535025" y="4588225"/>
              <a:ext cx="187275" cy="153750"/>
            </a:xfrm>
            <a:custGeom>
              <a:avLst/>
              <a:gdLst/>
              <a:ahLst/>
              <a:cxnLst/>
              <a:rect l="l" t="t" r="r" b="b"/>
              <a:pathLst>
                <a:path w="7491" h="6150" extrusionOk="0">
                  <a:moveTo>
                    <a:pt x="6679" y="256"/>
                  </a:moveTo>
                  <a:lnTo>
                    <a:pt x="7202" y="926"/>
                  </a:lnTo>
                  <a:lnTo>
                    <a:pt x="809" y="5898"/>
                  </a:lnTo>
                  <a:lnTo>
                    <a:pt x="289" y="5228"/>
                  </a:lnTo>
                  <a:lnTo>
                    <a:pt x="6679" y="256"/>
                  </a:lnTo>
                  <a:close/>
                  <a:moveTo>
                    <a:pt x="6681" y="0"/>
                  </a:moveTo>
                  <a:cubicBezTo>
                    <a:pt x="6626" y="0"/>
                    <a:pt x="6572" y="18"/>
                    <a:pt x="6525" y="54"/>
                  </a:cubicBezTo>
                  <a:lnTo>
                    <a:pt x="135" y="5026"/>
                  </a:lnTo>
                  <a:cubicBezTo>
                    <a:pt x="21" y="5110"/>
                    <a:pt x="1" y="5271"/>
                    <a:pt x="88" y="5382"/>
                  </a:cubicBezTo>
                  <a:lnTo>
                    <a:pt x="611" y="6052"/>
                  </a:lnTo>
                  <a:cubicBezTo>
                    <a:pt x="651" y="6106"/>
                    <a:pt x="712" y="6140"/>
                    <a:pt x="779" y="6150"/>
                  </a:cubicBezTo>
                  <a:lnTo>
                    <a:pt x="809" y="6150"/>
                  </a:lnTo>
                  <a:cubicBezTo>
                    <a:pt x="866" y="6150"/>
                    <a:pt x="919" y="6133"/>
                    <a:pt x="966" y="6096"/>
                  </a:cubicBezTo>
                  <a:lnTo>
                    <a:pt x="7360" y="1127"/>
                  </a:lnTo>
                  <a:cubicBezTo>
                    <a:pt x="7471" y="1040"/>
                    <a:pt x="7491" y="879"/>
                    <a:pt x="7403" y="769"/>
                  </a:cubicBezTo>
                  <a:lnTo>
                    <a:pt x="6880" y="98"/>
                  </a:lnTo>
                  <a:cubicBezTo>
                    <a:pt x="6830" y="34"/>
                    <a:pt x="6756" y="0"/>
                    <a:pt x="6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54"/>
            <p:cNvSpPr/>
            <p:nvPr/>
          </p:nvSpPr>
          <p:spPr>
            <a:xfrm>
              <a:off x="5542250" y="4594600"/>
              <a:ext cx="172850" cy="141000"/>
            </a:xfrm>
            <a:custGeom>
              <a:avLst/>
              <a:gdLst/>
              <a:ahLst/>
              <a:cxnLst/>
              <a:rect l="l" t="t" r="r" b="b"/>
              <a:pathLst>
                <a:path w="6914" h="5640" extrusionOk="0">
                  <a:moveTo>
                    <a:pt x="6347" y="356"/>
                  </a:moveTo>
                  <a:lnTo>
                    <a:pt x="6558" y="628"/>
                  </a:lnTo>
                  <a:lnTo>
                    <a:pt x="567" y="5288"/>
                  </a:lnTo>
                  <a:lnTo>
                    <a:pt x="355" y="5016"/>
                  </a:lnTo>
                  <a:lnTo>
                    <a:pt x="6347" y="356"/>
                  </a:lnTo>
                  <a:close/>
                  <a:moveTo>
                    <a:pt x="6390" y="1"/>
                  </a:moveTo>
                  <a:lnTo>
                    <a:pt x="0" y="4969"/>
                  </a:lnTo>
                  <a:lnTo>
                    <a:pt x="520" y="5640"/>
                  </a:lnTo>
                  <a:lnTo>
                    <a:pt x="6913" y="671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54"/>
            <p:cNvSpPr/>
            <p:nvPr/>
          </p:nvSpPr>
          <p:spPr>
            <a:xfrm>
              <a:off x="6087650" y="3462400"/>
              <a:ext cx="200425" cy="8750"/>
            </a:xfrm>
            <a:custGeom>
              <a:avLst/>
              <a:gdLst/>
              <a:ahLst/>
              <a:cxnLst/>
              <a:rect l="l" t="t" r="r" b="b"/>
              <a:pathLst>
                <a:path w="8017" h="350" extrusionOk="0">
                  <a:moveTo>
                    <a:pt x="0" y="0"/>
                  </a:moveTo>
                  <a:lnTo>
                    <a:pt x="0" y="349"/>
                  </a:lnTo>
                  <a:lnTo>
                    <a:pt x="8016" y="349"/>
                  </a:lnTo>
                  <a:lnTo>
                    <a:pt x="80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54"/>
            <p:cNvSpPr/>
            <p:nvPr/>
          </p:nvSpPr>
          <p:spPr>
            <a:xfrm>
              <a:off x="6074975" y="3449750"/>
              <a:ext cx="225750" cy="34050"/>
            </a:xfrm>
            <a:custGeom>
              <a:avLst/>
              <a:gdLst/>
              <a:ahLst/>
              <a:cxnLst/>
              <a:rect l="l" t="t" r="r" b="b"/>
              <a:pathLst>
                <a:path w="9030" h="1362" extrusionOk="0">
                  <a:moveTo>
                    <a:pt x="8778" y="255"/>
                  </a:moveTo>
                  <a:lnTo>
                    <a:pt x="8778" y="1110"/>
                  </a:lnTo>
                  <a:lnTo>
                    <a:pt x="256" y="1110"/>
                  </a:lnTo>
                  <a:lnTo>
                    <a:pt x="256" y="255"/>
                  </a:lnTo>
                  <a:close/>
                  <a:moveTo>
                    <a:pt x="256" y="0"/>
                  </a:moveTo>
                  <a:cubicBezTo>
                    <a:pt x="115" y="0"/>
                    <a:pt x="1" y="114"/>
                    <a:pt x="1" y="255"/>
                  </a:cubicBezTo>
                  <a:lnTo>
                    <a:pt x="1" y="1110"/>
                  </a:lnTo>
                  <a:cubicBezTo>
                    <a:pt x="1" y="1247"/>
                    <a:pt x="115" y="1361"/>
                    <a:pt x="256" y="1361"/>
                  </a:cubicBezTo>
                  <a:lnTo>
                    <a:pt x="8778" y="1361"/>
                  </a:lnTo>
                  <a:cubicBezTo>
                    <a:pt x="8916" y="1361"/>
                    <a:pt x="9030" y="1247"/>
                    <a:pt x="9030" y="1110"/>
                  </a:cubicBezTo>
                  <a:lnTo>
                    <a:pt x="9030" y="255"/>
                  </a:lnTo>
                  <a:cubicBezTo>
                    <a:pt x="9030" y="114"/>
                    <a:pt x="8916" y="0"/>
                    <a:pt x="8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54"/>
            <p:cNvSpPr/>
            <p:nvPr/>
          </p:nvSpPr>
          <p:spPr>
            <a:xfrm>
              <a:off x="6081350" y="3456100"/>
              <a:ext cx="213100" cy="21400"/>
            </a:xfrm>
            <a:custGeom>
              <a:avLst/>
              <a:gdLst/>
              <a:ahLst/>
              <a:cxnLst/>
              <a:rect l="l" t="t" r="r" b="b"/>
              <a:pathLst>
                <a:path w="8524" h="856" extrusionOk="0">
                  <a:moveTo>
                    <a:pt x="8265" y="256"/>
                  </a:moveTo>
                  <a:lnTo>
                    <a:pt x="8265" y="601"/>
                  </a:lnTo>
                  <a:lnTo>
                    <a:pt x="252" y="601"/>
                  </a:lnTo>
                  <a:lnTo>
                    <a:pt x="252" y="256"/>
                  </a:lnTo>
                  <a:close/>
                  <a:moveTo>
                    <a:pt x="1" y="1"/>
                  </a:moveTo>
                  <a:lnTo>
                    <a:pt x="1" y="856"/>
                  </a:lnTo>
                  <a:lnTo>
                    <a:pt x="8523" y="856"/>
                  </a:lnTo>
                  <a:lnTo>
                    <a:pt x="85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54"/>
            <p:cNvSpPr/>
            <p:nvPr/>
          </p:nvSpPr>
          <p:spPr>
            <a:xfrm>
              <a:off x="5183425" y="1316250"/>
              <a:ext cx="134625" cy="194900"/>
            </a:xfrm>
            <a:custGeom>
              <a:avLst/>
              <a:gdLst/>
              <a:ahLst/>
              <a:cxnLst/>
              <a:rect l="l" t="t" r="r" b="b"/>
              <a:pathLst>
                <a:path w="5385" h="7796" extrusionOk="0">
                  <a:moveTo>
                    <a:pt x="289" y="1"/>
                  </a:moveTo>
                  <a:lnTo>
                    <a:pt x="0" y="195"/>
                  </a:lnTo>
                  <a:lnTo>
                    <a:pt x="5096" y="7796"/>
                  </a:lnTo>
                  <a:lnTo>
                    <a:pt x="5385" y="7598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54"/>
            <p:cNvSpPr/>
            <p:nvPr/>
          </p:nvSpPr>
          <p:spPr>
            <a:xfrm>
              <a:off x="5167400" y="1301075"/>
              <a:ext cx="166650" cy="225175"/>
            </a:xfrm>
            <a:custGeom>
              <a:avLst/>
              <a:gdLst/>
              <a:ahLst/>
              <a:cxnLst/>
              <a:rect l="l" t="t" r="r" b="b"/>
              <a:pathLst>
                <a:path w="6666" h="9007" extrusionOk="0">
                  <a:moveTo>
                    <a:pt x="1000" y="252"/>
                  </a:moveTo>
                  <a:lnTo>
                    <a:pt x="6378" y="8275"/>
                  </a:lnTo>
                  <a:lnTo>
                    <a:pt x="5667" y="8751"/>
                  </a:lnTo>
                  <a:lnTo>
                    <a:pt x="289" y="732"/>
                  </a:lnTo>
                  <a:lnTo>
                    <a:pt x="1000" y="252"/>
                  </a:lnTo>
                  <a:close/>
                  <a:moveTo>
                    <a:pt x="1005" y="1"/>
                  </a:moveTo>
                  <a:cubicBezTo>
                    <a:pt x="954" y="1"/>
                    <a:pt x="901" y="15"/>
                    <a:pt x="856" y="44"/>
                  </a:cubicBezTo>
                  <a:lnTo>
                    <a:pt x="148" y="521"/>
                  </a:lnTo>
                  <a:cubicBezTo>
                    <a:pt x="31" y="598"/>
                    <a:pt x="1" y="755"/>
                    <a:pt x="78" y="873"/>
                  </a:cubicBezTo>
                  <a:lnTo>
                    <a:pt x="5456" y="8896"/>
                  </a:lnTo>
                  <a:cubicBezTo>
                    <a:pt x="5496" y="8949"/>
                    <a:pt x="5553" y="8989"/>
                    <a:pt x="5620" y="9003"/>
                  </a:cubicBezTo>
                  <a:cubicBezTo>
                    <a:pt x="5637" y="9006"/>
                    <a:pt x="5650" y="9006"/>
                    <a:pt x="5667" y="9006"/>
                  </a:cubicBezTo>
                  <a:cubicBezTo>
                    <a:pt x="5717" y="9006"/>
                    <a:pt x="5767" y="8993"/>
                    <a:pt x="5811" y="8966"/>
                  </a:cubicBezTo>
                  <a:lnTo>
                    <a:pt x="6518" y="8487"/>
                  </a:lnTo>
                  <a:cubicBezTo>
                    <a:pt x="6636" y="8409"/>
                    <a:pt x="6666" y="8252"/>
                    <a:pt x="6589" y="8134"/>
                  </a:cubicBezTo>
                  <a:lnTo>
                    <a:pt x="1211" y="111"/>
                  </a:lnTo>
                  <a:cubicBezTo>
                    <a:pt x="1171" y="58"/>
                    <a:pt x="1114" y="18"/>
                    <a:pt x="1047" y="4"/>
                  </a:cubicBezTo>
                  <a:cubicBezTo>
                    <a:pt x="1033" y="2"/>
                    <a:pt x="1019" y="1"/>
                    <a:pt x="10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54"/>
            <p:cNvSpPr/>
            <p:nvPr/>
          </p:nvSpPr>
          <p:spPr>
            <a:xfrm>
              <a:off x="5174625" y="1307375"/>
              <a:ext cx="152225" cy="212575"/>
            </a:xfrm>
            <a:custGeom>
              <a:avLst/>
              <a:gdLst/>
              <a:ahLst/>
              <a:cxnLst/>
              <a:rect l="l" t="t" r="r" b="b"/>
              <a:pathLst>
                <a:path w="6089" h="8503" extrusionOk="0">
                  <a:moveTo>
                    <a:pt x="641" y="356"/>
                  </a:moveTo>
                  <a:lnTo>
                    <a:pt x="5737" y="7956"/>
                  </a:lnTo>
                  <a:lnTo>
                    <a:pt x="5448" y="8151"/>
                  </a:lnTo>
                  <a:lnTo>
                    <a:pt x="352" y="550"/>
                  </a:lnTo>
                  <a:lnTo>
                    <a:pt x="641" y="356"/>
                  </a:lnTo>
                  <a:close/>
                  <a:moveTo>
                    <a:pt x="711" y="0"/>
                  </a:moveTo>
                  <a:lnTo>
                    <a:pt x="0" y="480"/>
                  </a:lnTo>
                  <a:lnTo>
                    <a:pt x="5378" y="8503"/>
                  </a:lnTo>
                  <a:lnTo>
                    <a:pt x="6089" y="8023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54"/>
            <p:cNvSpPr/>
            <p:nvPr/>
          </p:nvSpPr>
          <p:spPr>
            <a:xfrm>
              <a:off x="3069975" y="1228425"/>
              <a:ext cx="117775" cy="176025"/>
            </a:xfrm>
            <a:custGeom>
              <a:avLst/>
              <a:gdLst/>
              <a:ahLst/>
              <a:cxnLst/>
              <a:rect l="l" t="t" r="r" b="b"/>
              <a:pathLst>
                <a:path w="4711" h="7041" extrusionOk="0">
                  <a:moveTo>
                    <a:pt x="288" y="0"/>
                  </a:moveTo>
                  <a:lnTo>
                    <a:pt x="0" y="184"/>
                  </a:lnTo>
                  <a:lnTo>
                    <a:pt x="4422" y="7041"/>
                  </a:lnTo>
                  <a:lnTo>
                    <a:pt x="4711" y="6853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54"/>
            <p:cNvSpPr/>
            <p:nvPr/>
          </p:nvSpPr>
          <p:spPr>
            <a:xfrm>
              <a:off x="3054625" y="1213275"/>
              <a:ext cx="148475" cy="206275"/>
            </a:xfrm>
            <a:custGeom>
              <a:avLst/>
              <a:gdLst/>
              <a:ahLst/>
              <a:cxnLst/>
              <a:rect l="l" t="t" r="r" b="b"/>
              <a:pathLst>
                <a:path w="5939" h="8251" extrusionOk="0">
                  <a:moveTo>
                    <a:pt x="976" y="254"/>
                  </a:moveTo>
                  <a:lnTo>
                    <a:pt x="5673" y="7536"/>
                  </a:lnTo>
                  <a:lnTo>
                    <a:pt x="4959" y="7999"/>
                  </a:lnTo>
                  <a:lnTo>
                    <a:pt x="262" y="713"/>
                  </a:lnTo>
                  <a:lnTo>
                    <a:pt x="976" y="254"/>
                  </a:lnTo>
                  <a:close/>
                  <a:moveTo>
                    <a:pt x="975" y="0"/>
                  </a:moveTo>
                  <a:cubicBezTo>
                    <a:pt x="928" y="0"/>
                    <a:pt x="881" y="13"/>
                    <a:pt x="839" y="39"/>
                  </a:cubicBezTo>
                  <a:lnTo>
                    <a:pt x="125" y="502"/>
                  </a:lnTo>
                  <a:cubicBezTo>
                    <a:pt x="68" y="539"/>
                    <a:pt x="27" y="596"/>
                    <a:pt x="14" y="660"/>
                  </a:cubicBezTo>
                  <a:cubicBezTo>
                    <a:pt x="1" y="727"/>
                    <a:pt x="11" y="797"/>
                    <a:pt x="51" y="851"/>
                  </a:cubicBezTo>
                  <a:lnTo>
                    <a:pt x="4748" y="8133"/>
                  </a:lnTo>
                  <a:cubicBezTo>
                    <a:pt x="4795" y="8207"/>
                    <a:pt x="4875" y="8250"/>
                    <a:pt x="4959" y="8250"/>
                  </a:cubicBezTo>
                  <a:cubicBezTo>
                    <a:pt x="5009" y="8250"/>
                    <a:pt x="5056" y="8237"/>
                    <a:pt x="5097" y="8207"/>
                  </a:cubicBezTo>
                  <a:lnTo>
                    <a:pt x="5814" y="7747"/>
                  </a:lnTo>
                  <a:cubicBezTo>
                    <a:pt x="5871" y="7710"/>
                    <a:pt x="5911" y="7653"/>
                    <a:pt x="5925" y="7586"/>
                  </a:cubicBezTo>
                  <a:cubicBezTo>
                    <a:pt x="5938" y="7523"/>
                    <a:pt x="5925" y="7452"/>
                    <a:pt x="5891" y="7395"/>
                  </a:cubicBezTo>
                  <a:lnTo>
                    <a:pt x="1191" y="117"/>
                  </a:lnTo>
                  <a:cubicBezTo>
                    <a:pt x="1141" y="41"/>
                    <a:pt x="1059" y="0"/>
                    <a:pt x="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54"/>
            <p:cNvSpPr/>
            <p:nvPr/>
          </p:nvSpPr>
          <p:spPr>
            <a:xfrm>
              <a:off x="3061175" y="1219625"/>
              <a:ext cx="135375" cy="193550"/>
            </a:xfrm>
            <a:custGeom>
              <a:avLst/>
              <a:gdLst/>
              <a:ahLst/>
              <a:cxnLst/>
              <a:rect l="l" t="t" r="r" b="b"/>
              <a:pathLst>
                <a:path w="5415" h="7742" extrusionOk="0">
                  <a:moveTo>
                    <a:pt x="640" y="352"/>
                  </a:moveTo>
                  <a:lnTo>
                    <a:pt x="5063" y="7205"/>
                  </a:lnTo>
                  <a:lnTo>
                    <a:pt x="4774" y="7393"/>
                  </a:lnTo>
                  <a:lnTo>
                    <a:pt x="352" y="536"/>
                  </a:lnTo>
                  <a:lnTo>
                    <a:pt x="640" y="352"/>
                  </a:lnTo>
                  <a:close/>
                  <a:moveTo>
                    <a:pt x="714" y="0"/>
                  </a:moveTo>
                  <a:lnTo>
                    <a:pt x="0" y="463"/>
                  </a:lnTo>
                  <a:lnTo>
                    <a:pt x="4701" y="7741"/>
                  </a:lnTo>
                  <a:lnTo>
                    <a:pt x="5415" y="728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54"/>
            <p:cNvSpPr/>
            <p:nvPr/>
          </p:nvSpPr>
          <p:spPr>
            <a:xfrm>
              <a:off x="4255650" y="904050"/>
              <a:ext cx="131450" cy="184925"/>
            </a:xfrm>
            <a:custGeom>
              <a:avLst/>
              <a:gdLst/>
              <a:ahLst/>
              <a:cxnLst/>
              <a:rect l="l" t="t" r="r" b="b"/>
              <a:pathLst>
                <a:path w="5258" h="7397" extrusionOk="0">
                  <a:moveTo>
                    <a:pt x="4976" y="0"/>
                  </a:moveTo>
                  <a:lnTo>
                    <a:pt x="0" y="7202"/>
                  </a:lnTo>
                  <a:lnTo>
                    <a:pt x="282" y="7396"/>
                  </a:lnTo>
                  <a:lnTo>
                    <a:pt x="5257" y="19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54"/>
            <p:cNvSpPr/>
            <p:nvPr/>
          </p:nvSpPr>
          <p:spPr>
            <a:xfrm>
              <a:off x="4240400" y="889050"/>
              <a:ext cx="162875" cy="215250"/>
            </a:xfrm>
            <a:custGeom>
              <a:avLst/>
              <a:gdLst/>
              <a:ahLst/>
              <a:cxnLst/>
              <a:rect l="l" t="t" r="r" b="b"/>
              <a:pathLst>
                <a:path w="6515" h="8610" extrusionOk="0">
                  <a:moveTo>
                    <a:pt x="5529" y="255"/>
                  </a:moveTo>
                  <a:lnTo>
                    <a:pt x="6226" y="738"/>
                  </a:lnTo>
                  <a:lnTo>
                    <a:pt x="962" y="8355"/>
                  </a:lnTo>
                  <a:lnTo>
                    <a:pt x="262" y="7872"/>
                  </a:lnTo>
                  <a:lnTo>
                    <a:pt x="5529" y="255"/>
                  </a:lnTo>
                  <a:close/>
                  <a:moveTo>
                    <a:pt x="5530" y="1"/>
                  </a:moveTo>
                  <a:cubicBezTo>
                    <a:pt x="5448" y="1"/>
                    <a:pt x="5368" y="39"/>
                    <a:pt x="5317" y="111"/>
                  </a:cubicBezTo>
                  <a:lnTo>
                    <a:pt x="54" y="7728"/>
                  </a:lnTo>
                  <a:cubicBezTo>
                    <a:pt x="13" y="7782"/>
                    <a:pt x="0" y="7852"/>
                    <a:pt x="13" y="7919"/>
                  </a:cubicBezTo>
                  <a:cubicBezTo>
                    <a:pt x="24" y="7983"/>
                    <a:pt x="64" y="8043"/>
                    <a:pt x="117" y="8080"/>
                  </a:cubicBezTo>
                  <a:lnTo>
                    <a:pt x="818" y="8563"/>
                  </a:lnTo>
                  <a:cubicBezTo>
                    <a:pt x="858" y="8593"/>
                    <a:pt x="909" y="8610"/>
                    <a:pt x="962" y="8610"/>
                  </a:cubicBezTo>
                  <a:cubicBezTo>
                    <a:pt x="1043" y="8610"/>
                    <a:pt x="1123" y="8566"/>
                    <a:pt x="1170" y="8499"/>
                  </a:cubicBezTo>
                  <a:lnTo>
                    <a:pt x="6437" y="882"/>
                  </a:lnTo>
                  <a:cubicBezTo>
                    <a:pt x="6514" y="768"/>
                    <a:pt x="6488" y="607"/>
                    <a:pt x="6370" y="526"/>
                  </a:cubicBezTo>
                  <a:lnTo>
                    <a:pt x="5673" y="44"/>
                  </a:lnTo>
                  <a:cubicBezTo>
                    <a:pt x="5629" y="15"/>
                    <a:pt x="5579" y="1"/>
                    <a:pt x="5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54"/>
            <p:cNvSpPr/>
            <p:nvPr/>
          </p:nvSpPr>
          <p:spPr>
            <a:xfrm>
              <a:off x="4246925" y="895400"/>
              <a:ext cx="149150" cy="202525"/>
            </a:xfrm>
            <a:custGeom>
              <a:avLst/>
              <a:gdLst/>
              <a:ahLst/>
              <a:cxnLst/>
              <a:rect l="l" t="t" r="r" b="b"/>
              <a:pathLst>
                <a:path w="5966" h="8101" extrusionOk="0">
                  <a:moveTo>
                    <a:pt x="5331" y="353"/>
                  </a:moveTo>
                  <a:lnTo>
                    <a:pt x="5613" y="547"/>
                  </a:lnTo>
                  <a:lnTo>
                    <a:pt x="638" y="7749"/>
                  </a:lnTo>
                  <a:lnTo>
                    <a:pt x="356" y="7554"/>
                  </a:lnTo>
                  <a:lnTo>
                    <a:pt x="5331" y="353"/>
                  </a:lnTo>
                  <a:close/>
                  <a:moveTo>
                    <a:pt x="5268" y="1"/>
                  </a:moveTo>
                  <a:lnTo>
                    <a:pt x="1" y="7618"/>
                  </a:lnTo>
                  <a:lnTo>
                    <a:pt x="701" y="8101"/>
                  </a:lnTo>
                  <a:lnTo>
                    <a:pt x="5965" y="484"/>
                  </a:lnTo>
                  <a:lnTo>
                    <a:pt x="52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54"/>
            <p:cNvSpPr/>
            <p:nvPr/>
          </p:nvSpPr>
          <p:spPr>
            <a:xfrm>
              <a:off x="5112425" y="3482100"/>
              <a:ext cx="134625" cy="194900"/>
            </a:xfrm>
            <a:custGeom>
              <a:avLst/>
              <a:gdLst/>
              <a:ahLst/>
              <a:cxnLst/>
              <a:rect l="l" t="t" r="r" b="b"/>
              <a:pathLst>
                <a:path w="5385" h="7796" extrusionOk="0">
                  <a:moveTo>
                    <a:pt x="289" y="0"/>
                  </a:moveTo>
                  <a:lnTo>
                    <a:pt x="0" y="195"/>
                  </a:lnTo>
                  <a:lnTo>
                    <a:pt x="5097" y="7795"/>
                  </a:lnTo>
                  <a:lnTo>
                    <a:pt x="5385" y="7601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54"/>
            <p:cNvSpPr/>
            <p:nvPr/>
          </p:nvSpPr>
          <p:spPr>
            <a:xfrm>
              <a:off x="5096425" y="3466975"/>
              <a:ext cx="166650" cy="225100"/>
            </a:xfrm>
            <a:custGeom>
              <a:avLst/>
              <a:gdLst/>
              <a:ahLst/>
              <a:cxnLst/>
              <a:rect l="l" t="t" r="r" b="b"/>
              <a:pathLst>
                <a:path w="6666" h="9004" extrusionOk="0">
                  <a:moveTo>
                    <a:pt x="999" y="253"/>
                  </a:moveTo>
                  <a:lnTo>
                    <a:pt x="6380" y="8276"/>
                  </a:lnTo>
                  <a:lnTo>
                    <a:pt x="5666" y="8752"/>
                  </a:lnTo>
                  <a:lnTo>
                    <a:pt x="288" y="729"/>
                  </a:lnTo>
                  <a:lnTo>
                    <a:pt x="999" y="253"/>
                  </a:lnTo>
                  <a:close/>
                  <a:moveTo>
                    <a:pt x="997" y="0"/>
                  </a:moveTo>
                  <a:cubicBezTo>
                    <a:pt x="948" y="0"/>
                    <a:pt x="898" y="15"/>
                    <a:pt x="855" y="42"/>
                  </a:cubicBezTo>
                  <a:lnTo>
                    <a:pt x="148" y="518"/>
                  </a:lnTo>
                  <a:cubicBezTo>
                    <a:pt x="30" y="599"/>
                    <a:pt x="0" y="756"/>
                    <a:pt x="77" y="873"/>
                  </a:cubicBezTo>
                  <a:lnTo>
                    <a:pt x="5458" y="8893"/>
                  </a:lnTo>
                  <a:cubicBezTo>
                    <a:pt x="5495" y="8950"/>
                    <a:pt x="5552" y="8987"/>
                    <a:pt x="5619" y="9000"/>
                  </a:cubicBezTo>
                  <a:cubicBezTo>
                    <a:pt x="5636" y="9004"/>
                    <a:pt x="5653" y="9004"/>
                    <a:pt x="5670" y="9004"/>
                  </a:cubicBezTo>
                  <a:cubicBezTo>
                    <a:pt x="5720" y="9004"/>
                    <a:pt x="5767" y="8990"/>
                    <a:pt x="5810" y="8964"/>
                  </a:cubicBezTo>
                  <a:lnTo>
                    <a:pt x="6521" y="8484"/>
                  </a:lnTo>
                  <a:cubicBezTo>
                    <a:pt x="6635" y="8407"/>
                    <a:pt x="6665" y="8249"/>
                    <a:pt x="6588" y="8132"/>
                  </a:cubicBezTo>
                  <a:lnTo>
                    <a:pt x="1210" y="112"/>
                  </a:lnTo>
                  <a:cubicBezTo>
                    <a:pt x="1170" y="55"/>
                    <a:pt x="1113" y="19"/>
                    <a:pt x="1046" y="5"/>
                  </a:cubicBezTo>
                  <a:cubicBezTo>
                    <a:pt x="1030" y="2"/>
                    <a:pt x="1013" y="0"/>
                    <a:pt x="9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54"/>
            <p:cNvSpPr/>
            <p:nvPr/>
          </p:nvSpPr>
          <p:spPr>
            <a:xfrm>
              <a:off x="5103625" y="3473300"/>
              <a:ext cx="152325" cy="212500"/>
            </a:xfrm>
            <a:custGeom>
              <a:avLst/>
              <a:gdLst/>
              <a:ahLst/>
              <a:cxnLst/>
              <a:rect l="l" t="t" r="r" b="b"/>
              <a:pathLst>
                <a:path w="6093" h="8500" extrusionOk="0">
                  <a:moveTo>
                    <a:pt x="641" y="352"/>
                  </a:moveTo>
                  <a:lnTo>
                    <a:pt x="5737" y="7953"/>
                  </a:lnTo>
                  <a:lnTo>
                    <a:pt x="5449" y="8147"/>
                  </a:lnTo>
                  <a:lnTo>
                    <a:pt x="352" y="547"/>
                  </a:lnTo>
                  <a:lnTo>
                    <a:pt x="641" y="352"/>
                  </a:lnTo>
                  <a:close/>
                  <a:moveTo>
                    <a:pt x="711" y="0"/>
                  </a:moveTo>
                  <a:lnTo>
                    <a:pt x="0" y="476"/>
                  </a:lnTo>
                  <a:lnTo>
                    <a:pt x="5378" y="8499"/>
                  </a:lnTo>
                  <a:lnTo>
                    <a:pt x="6092" y="8023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54"/>
            <p:cNvSpPr/>
            <p:nvPr/>
          </p:nvSpPr>
          <p:spPr>
            <a:xfrm>
              <a:off x="4536675" y="1481450"/>
              <a:ext cx="117800" cy="176050"/>
            </a:xfrm>
            <a:custGeom>
              <a:avLst/>
              <a:gdLst/>
              <a:ahLst/>
              <a:cxnLst/>
              <a:rect l="l" t="t" r="r" b="b"/>
              <a:pathLst>
                <a:path w="4712" h="7042" extrusionOk="0">
                  <a:moveTo>
                    <a:pt x="289" y="1"/>
                  </a:moveTo>
                  <a:lnTo>
                    <a:pt x="1" y="185"/>
                  </a:lnTo>
                  <a:lnTo>
                    <a:pt x="4423" y="7042"/>
                  </a:lnTo>
                  <a:lnTo>
                    <a:pt x="4711" y="685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54"/>
            <p:cNvSpPr/>
            <p:nvPr/>
          </p:nvSpPr>
          <p:spPr>
            <a:xfrm>
              <a:off x="4521350" y="1466250"/>
              <a:ext cx="148450" cy="206425"/>
            </a:xfrm>
            <a:custGeom>
              <a:avLst/>
              <a:gdLst/>
              <a:ahLst/>
              <a:cxnLst/>
              <a:rect l="l" t="t" r="r" b="b"/>
              <a:pathLst>
                <a:path w="5938" h="8257" extrusionOk="0">
                  <a:moveTo>
                    <a:pt x="976" y="257"/>
                  </a:moveTo>
                  <a:lnTo>
                    <a:pt x="5673" y="7542"/>
                  </a:lnTo>
                  <a:lnTo>
                    <a:pt x="4959" y="8002"/>
                  </a:lnTo>
                  <a:lnTo>
                    <a:pt x="258" y="719"/>
                  </a:lnTo>
                  <a:lnTo>
                    <a:pt x="976" y="257"/>
                  </a:lnTo>
                  <a:close/>
                  <a:moveTo>
                    <a:pt x="976" y="1"/>
                  </a:moveTo>
                  <a:cubicBezTo>
                    <a:pt x="929" y="1"/>
                    <a:pt x="881" y="14"/>
                    <a:pt x="838" y="42"/>
                  </a:cubicBezTo>
                  <a:lnTo>
                    <a:pt x="124" y="505"/>
                  </a:lnTo>
                  <a:cubicBezTo>
                    <a:pt x="67" y="538"/>
                    <a:pt x="27" y="599"/>
                    <a:pt x="14" y="662"/>
                  </a:cubicBezTo>
                  <a:cubicBezTo>
                    <a:pt x="0" y="730"/>
                    <a:pt x="10" y="797"/>
                    <a:pt x="47" y="854"/>
                  </a:cubicBezTo>
                  <a:lnTo>
                    <a:pt x="4748" y="8139"/>
                  </a:lnTo>
                  <a:cubicBezTo>
                    <a:pt x="4795" y="8213"/>
                    <a:pt x="4875" y="8256"/>
                    <a:pt x="4959" y="8256"/>
                  </a:cubicBezTo>
                  <a:cubicBezTo>
                    <a:pt x="5009" y="8256"/>
                    <a:pt x="5056" y="8240"/>
                    <a:pt x="5096" y="8213"/>
                  </a:cubicBezTo>
                  <a:lnTo>
                    <a:pt x="5814" y="7753"/>
                  </a:lnTo>
                  <a:cubicBezTo>
                    <a:pt x="5871" y="7717"/>
                    <a:pt x="5911" y="7660"/>
                    <a:pt x="5925" y="7593"/>
                  </a:cubicBezTo>
                  <a:cubicBezTo>
                    <a:pt x="5938" y="7525"/>
                    <a:pt x="5925" y="7458"/>
                    <a:pt x="5891" y="7401"/>
                  </a:cubicBezTo>
                  <a:lnTo>
                    <a:pt x="1191" y="119"/>
                  </a:lnTo>
                  <a:cubicBezTo>
                    <a:pt x="1141" y="42"/>
                    <a:pt x="1059" y="1"/>
                    <a:pt x="9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54"/>
            <p:cNvSpPr/>
            <p:nvPr/>
          </p:nvSpPr>
          <p:spPr>
            <a:xfrm>
              <a:off x="4527875" y="1472650"/>
              <a:ext cx="135400" cy="193650"/>
            </a:xfrm>
            <a:custGeom>
              <a:avLst/>
              <a:gdLst/>
              <a:ahLst/>
              <a:cxnLst/>
              <a:rect l="l" t="t" r="r" b="b"/>
              <a:pathLst>
                <a:path w="5416" h="7746" extrusionOk="0">
                  <a:moveTo>
                    <a:pt x="641" y="353"/>
                  </a:moveTo>
                  <a:lnTo>
                    <a:pt x="5067" y="7209"/>
                  </a:lnTo>
                  <a:lnTo>
                    <a:pt x="4778" y="7394"/>
                  </a:lnTo>
                  <a:lnTo>
                    <a:pt x="353" y="537"/>
                  </a:lnTo>
                  <a:lnTo>
                    <a:pt x="641" y="353"/>
                  </a:lnTo>
                  <a:close/>
                  <a:moveTo>
                    <a:pt x="715" y="1"/>
                  </a:moveTo>
                  <a:lnTo>
                    <a:pt x="1" y="463"/>
                  </a:lnTo>
                  <a:lnTo>
                    <a:pt x="4698" y="7746"/>
                  </a:lnTo>
                  <a:lnTo>
                    <a:pt x="5415" y="7286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4"/>
            <p:cNvSpPr/>
            <p:nvPr/>
          </p:nvSpPr>
          <p:spPr>
            <a:xfrm>
              <a:off x="4598950" y="5308050"/>
              <a:ext cx="14775" cy="163475"/>
            </a:xfrm>
            <a:custGeom>
              <a:avLst/>
              <a:gdLst/>
              <a:ahLst/>
              <a:cxnLst/>
              <a:rect l="l" t="t" r="r" b="b"/>
              <a:pathLst>
                <a:path w="591" h="6539" extrusionOk="0">
                  <a:moveTo>
                    <a:pt x="249" y="1"/>
                  </a:moveTo>
                  <a:lnTo>
                    <a:pt x="1" y="6538"/>
                  </a:lnTo>
                  <a:cubicBezTo>
                    <a:pt x="115" y="6505"/>
                    <a:pt x="232" y="6471"/>
                    <a:pt x="346" y="6438"/>
                  </a:cubicBezTo>
                  <a:lnTo>
                    <a:pt x="591" y="11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4"/>
            <p:cNvSpPr/>
            <p:nvPr/>
          </p:nvSpPr>
          <p:spPr>
            <a:xfrm>
              <a:off x="4586125" y="5294975"/>
              <a:ext cx="40675" cy="180400"/>
            </a:xfrm>
            <a:custGeom>
              <a:avLst/>
              <a:gdLst/>
              <a:ahLst/>
              <a:cxnLst/>
              <a:rect l="l" t="t" r="r" b="b"/>
              <a:pathLst>
                <a:path w="1627" h="7216" extrusionOk="0">
                  <a:moveTo>
                    <a:pt x="531" y="1"/>
                  </a:moveTo>
                  <a:cubicBezTo>
                    <a:pt x="464" y="4"/>
                    <a:pt x="397" y="27"/>
                    <a:pt x="346" y="71"/>
                  </a:cubicBezTo>
                  <a:cubicBezTo>
                    <a:pt x="296" y="115"/>
                    <a:pt x="269" y="178"/>
                    <a:pt x="266" y="245"/>
                  </a:cubicBezTo>
                  <a:lnTo>
                    <a:pt x="1" y="7216"/>
                  </a:lnTo>
                  <a:lnTo>
                    <a:pt x="256" y="7139"/>
                  </a:lnTo>
                  <a:lnTo>
                    <a:pt x="521" y="255"/>
                  </a:lnTo>
                  <a:lnTo>
                    <a:pt x="1369" y="289"/>
                  </a:lnTo>
                  <a:lnTo>
                    <a:pt x="1117" y="6884"/>
                  </a:lnTo>
                  <a:cubicBezTo>
                    <a:pt x="1201" y="6857"/>
                    <a:pt x="1288" y="6833"/>
                    <a:pt x="1376" y="6807"/>
                  </a:cubicBezTo>
                  <a:lnTo>
                    <a:pt x="1620" y="299"/>
                  </a:lnTo>
                  <a:cubicBezTo>
                    <a:pt x="1627" y="158"/>
                    <a:pt x="1516" y="41"/>
                    <a:pt x="1379" y="34"/>
                  </a:cubicBezTo>
                  <a:lnTo>
                    <a:pt x="5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4"/>
            <p:cNvSpPr/>
            <p:nvPr/>
          </p:nvSpPr>
          <p:spPr>
            <a:xfrm>
              <a:off x="4592500" y="5301425"/>
              <a:ext cx="27850" cy="172100"/>
            </a:xfrm>
            <a:custGeom>
              <a:avLst/>
              <a:gdLst/>
              <a:ahLst/>
              <a:cxnLst/>
              <a:rect l="l" t="t" r="r" b="b"/>
              <a:pathLst>
                <a:path w="1114" h="6884" extrusionOk="0">
                  <a:moveTo>
                    <a:pt x="266" y="1"/>
                  </a:moveTo>
                  <a:lnTo>
                    <a:pt x="1" y="6884"/>
                  </a:lnTo>
                  <a:cubicBezTo>
                    <a:pt x="85" y="6857"/>
                    <a:pt x="175" y="6834"/>
                    <a:pt x="259" y="6807"/>
                  </a:cubicBezTo>
                  <a:lnTo>
                    <a:pt x="507" y="266"/>
                  </a:lnTo>
                  <a:lnTo>
                    <a:pt x="849" y="279"/>
                  </a:lnTo>
                  <a:lnTo>
                    <a:pt x="604" y="6703"/>
                  </a:lnTo>
                  <a:cubicBezTo>
                    <a:pt x="688" y="6679"/>
                    <a:pt x="775" y="6653"/>
                    <a:pt x="862" y="6629"/>
                  </a:cubicBezTo>
                  <a:lnTo>
                    <a:pt x="1114" y="34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4"/>
            <p:cNvSpPr/>
            <p:nvPr/>
          </p:nvSpPr>
          <p:spPr>
            <a:xfrm>
              <a:off x="4078275" y="5076225"/>
              <a:ext cx="131450" cy="184825"/>
            </a:xfrm>
            <a:custGeom>
              <a:avLst/>
              <a:gdLst/>
              <a:ahLst/>
              <a:cxnLst/>
              <a:rect l="l" t="t" r="r" b="b"/>
              <a:pathLst>
                <a:path w="5258" h="7393" extrusionOk="0">
                  <a:moveTo>
                    <a:pt x="4976" y="0"/>
                  </a:moveTo>
                  <a:lnTo>
                    <a:pt x="1" y="7202"/>
                  </a:lnTo>
                  <a:lnTo>
                    <a:pt x="283" y="7393"/>
                  </a:lnTo>
                  <a:lnTo>
                    <a:pt x="5258" y="19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4"/>
            <p:cNvSpPr/>
            <p:nvPr/>
          </p:nvSpPr>
          <p:spPr>
            <a:xfrm>
              <a:off x="4062875" y="5061075"/>
              <a:ext cx="162200" cy="215150"/>
            </a:xfrm>
            <a:custGeom>
              <a:avLst/>
              <a:gdLst/>
              <a:ahLst/>
              <a:cxnLst/>
              <a:rect l="l" t="t" r="r" b="b"/>
              <a:pathLst>
                <a:path w="6488" h="8606" extrusionOk="0">
                  <a:moveTo>
                    <a:pt x="5529" y="254"/>
                  </a:moveTo>
                  <a:lnTo>
                    <a:pt x="6226" y="737"/>
                  </a:lnTo>
                  <a:lnTo>
                    <a:pt x="962" y="8354"/>
                  </a:lnTo>
                  <a:lnTo>
                    <a:pt x="262" y="7871"/>
                  </a:lnTo>
                  <a:lnTo>
                    <a:pt x="5529" y="254"/>
                  </a:lnTo>
                  <a:close/>
                  <a:moveTo>
                    <a:pt x="5530" y="0"/>
                  </a:moveTo>
                  <a:cubicBezTo>
                    <a:pt x="5448" y="0"/>
                    <a:pt x="5368" y="39"/>
                    <a:pt x="5317" y="110"/>
                  </a:cubicBezTo>
                  <a:lnTo>
                    <a:pt x="54" y="7727"/>
                  </a:lnTo>
                  <a:cubicBezTo>
                    <a:pt x="13" y="7781"/>
                    <a:pt x="0" y="7851"/>
                    <a:pt x="10" y="7915"/>
                  </a:cubicBezTo>
                  <a:cubicBezTo>
                    <a:pt x="24" y="7982"/>
                    <a:pt x="60" y="8042"/>
                    <a:pt x="117" y="8079"/>
                  </a:cubicBezTo>
                  <a:lnTo>
                    <a:pt x="815" y="8562"/>
                  </a:lnTo>
                  <a:cubicBezTo>
                    <a:pt x="860" y="8592"/>
                    <a:pt x="911" y="8606"/>
                    <a:pt x="961" y="8606"/>
                  </a:cubicBezTo>
                  <a:cubicBezTo>
                    <a:pt x="1041" y="8606"/>
                    <a:pt x="1121" y="8569"/>
                    <a:pt x="1170" y="8498"/>
                  </a:cubicBezTo>
                  <a:lnTo>
                    <a:pt x="6434" y="881"/>
                  </a:lnTo>
                  <a:cubicBezTo>
                    <a:pt x="6471" y="824"/>
                    <a:pt x="6488" y="757"/>
                    <a:pt x="6474" y="690"/>
                  </a:cubicBezTo>
                  <a:cubicBezTo>
                    <a:pt x="6464" y="623"/>
                    <a:pt x="6424" y="566"/>
                    <a:pt x="6370" y="526"/>
                  </a:cubicBezTo>
                  <a:lnTo>
                    <a:pt x="5673" y="43"/>
                  </a:lnTo>
                  <a:cubicBezTo>
                    <a:pt x="5629" y="14"/>
                    <a:pt x="5579" y="0"/>
                    <a:pt x="5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4"/>
            <p:cNvSpPr/>
            <p:nvPr/>
          </p:nvSpPr>
          <p:spPr>
            <a:xfrm>
              <a:off x="4069400" y="5067425"/>
              <a:ext cx="149150" cy="202525"/>
            </a:xfrm>
            <a:custGeom>
              <a:avLst/>
              <a:gdLst/>
              <a:ahLst/>
              <a:cxnLst/>
              <a:rect l="l" t="t" r="r" b="b"/>
              <a:pathLst>
                <a:path w="5966" h="8101" extrusionOk="0">
                  <a:moveTo>
                    <a:pt x="5331" y="352"/>
                  </a:moveTo>
                  <a:lnTo>
                    <a:pt x="5613" y="547"/>
                  </a:lnTo>
                  <a:lnTo>
                    <a:pt x="638" y="7745"/>
                  </a:lnTo>
                  <a:lnTo>
                    <a:pt x="356" y="7554"/>
                  </a:lnTo>
                  <a:lnTo>
                    <a:pt x="5331" y="352"/>
                  </a:lnTo>
                  <a:close/>
                  <a:moveTo>
                    <a:pt x="5268" y="0"/>
                  </a:moveTo>
                  <a:lnTo>
                    <a:pt x="1" y="7617"/>
                  </a:lnTo>
                  <a:lnTo>
                    <a:pt x="701" y="8100"/>
                  </a:lnTo>
                  <a:lnTo>
                    <a:pt x="5965" y="483"/>
                  </a:lnTo>
                  <a:lnTo>
                    <a:pt x="52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54"/>
            <p:cNvSpPr/>
            <p:nvPr/>
          </p:nvSpPr>
          <p:spPr>
            <a:xfrm>
              <a:off x="3385700" y="5258175"/>
              <a:ext cx="100950" cy="140350"/>
            </a:xfrm>
            <a:custGeom>
              <a:avLst/>
              <a:gdLst/>
              <a:ahLst/>
              <a:cxnLst/>
              <a:rect l="l" t="t" r="r" b="b"/>
              <a:pathLst>
                <a:path w="4038" h="5614" extrusionOk="0">
                  <a:moveTo>
                    <a:pt x="282" y="1"/>
                  </a:moveTo>
                  <a:lnTo>
                    <a:pt x="1" y="195"/>
                  </a:lnTo>
                  <a:lnTo>
                    <a:pt x="3756" y="5613"/>
                  </a:lnTo>
                  <a:lnTo>
                    <a:pt x="4037" y="5419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54"/>
            <p:cNvSpPr/>
            <p:nvPr/>
          </p:nvSpPr>
          <p:spPr>
            <a:xfrm>
              <a:off x="3369600" y="5243050"/>
              <a:ext cx="133150" cy="170650"/>
            </a:xfrm>
            <a:custGeom>
              <a:avLst/>
              <a:gdLst/>
              <a:ahLst/>
              <a:cxnLst/>
              <a:rect l="l" t="t" r="r" b="b"/>
              <a:pathLst>
                <a:path w="5326" h="6826" extrusionOk="0">
                  <a:moveTo>
                    <a:pt x="990" y="254"/>
                  </a:moveTo>
                  <a:lnTo>
                    <a:pt x="5033" y="6091"/>
                  </a:lnTo>
                  <a:lnTo>
                    <a:pt x="4333" y="6574"/>
                  </a:lnTo>
                  <a:lnTo>
                    <a:pt x="293" y="737"/>
                  </a:lnTo>
                  <a:lnTo>
                    <a:pt x="990" y="254"/>
                  </a:lnTo>
                  <a:close/>
                  <a:moveTo>
                    <a:pt x="991" y="1"/>
                  </a:moveTo>
                  <a:cubicBezTo>
                    <a:pt x="941" y="1"/>
                    <a:pt x="891" y="15"/>
                    <a:pt x="846" y="46"/>
                  </a:cubicBezTo>
                  <a:lnTo>
                    <a:pt x="148" y="529"/>
                  </a:lnTo>
                  <a:cubicBezTo>
                    <a:pt x="31" y="606"/>
                    <a:pt x="1" y="767"/>
                    <a:pt x="85" y="881"/>
                  </a:cubicBezTo>
                  <a:lnTo>
                    <a:pt x="4125" y="6718"/>
                  </a:lnTo>
                  <a:cubicBezTo>
                    <a:pt x="4175" y="6785"/>
                    <a:pt x="4252" y="6825"/>
                    <a:pt x="4336" y="6825"/>
                  </a:cubicBezTo>
                  <a:cubicBezTo>
                    <a:pt x="4386" y="6825"/>
                    <a:pt x="4437" y="6812"/>
                    <a:pt x="4480" y="6781"/>
                  </a:cubicBezTo>
                  <a:lnTo>
                    <a:pt x="5178" y="6299"/>
                  </a:lnTo>
                  <a:cubicBezTo>
                    <a:pt x="5295" y="6218"/>
                    <a:pt x="5325" y="6061"/>
                    <a:pt x="5241" y="5943"/>
                  </a:cubicBezTo>
                  <a:lnTo>
                    <a:pt x="1198" y="110"/>
                  </a:lnTo>
                  <a:cubicBezTo>
                    <a:pt x="1150" y="39"/>
                    <a:pt x="1072" y="1"/>
                    <a:pt x="9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54"/>
            <p:cNvSpPr/>
            <p:nvPr/>
          </p:nvSpPr>
          <p:spPr>
            <a:xfrm>
              <a:off x="3376900" y="5249375"/>
              <a:ext cx="118550" cy="158025"/>
            </a:xfrm>
            <a:custGeom>
              <a:avLst/>
              <a:gdLst/>
              <a:ahLst/>
              <a:cxnLst/>
              <a:rect l="l" t="t" r="r" b="b"/>
              <a:pathLst>
                <a:path w="4742" h="6321" extrusionOk="0">
                  <a:moveTo>
                    <a:pt x="634" y="353"/>
                  </a:moveTo>
                  <a:lnTo>
                    <a:pt x="4386" y="5771"/>
                  </a:lnTo>
                  <a:lnTo>
                    <a:pt x="4108" y="5965"/>
                  </a:lnTo>
                  <a:lnTo>
                    <a:pt x="353" y="547"/>
                  </a:lnTo>
                  <a:lnTo>
                    <a:pt x="634" y="353"/>
                  </a:lnTo>
                  <a:close/>
                  <a:moveTo>
                    <a:pt x="701" y="1"/>
                  </a:moveTo>
                  <a:lnTo>
                    <a:pt x="1" y="484"/>
                  </a:lnTo>
                  <a:lnTo>
                    <a:pt x="4041" y="6321"/>
                  </a:lnTo>
                  <a:lnTo>
                    <a:pt x="4741" y="583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4"/>
            <p:cNvSpPr/>
            <p:nvPr/>
          </p:nvSpPr>
          <p:spPr>
            <a:xfrm>
              <a:off x="4773225" y="2980525"/>
              <a:ext cx="165125" cy="185350"/>
            </a:xfrm>
            <a:custGeom>
              <a:avLst/>
              <a:gdLst/>
              <a:ahLst/>
              <a:cxnLst/>
              <a:rect l="l" t="t" r="r" b="b"/>
              <a:pathLst>
                <a:path w="6605" h="7414" extrusionOk="0">
                  <a:moveTo>
                    <a:pt x="6347" y="1"/>
                  </a:moveTo>
                  <a:lnTo>
                    <a:pt x="0" y="7186"/>
                  </a:lnTo>
                  <a:lnTo>
                    <a:pt x="258" y="7414"/>
                  </a:lnTo>
                  <a:lnTo>
                    <a:pt x="6605" y="229"/>
                  </a:lnTo>
                  <a:lnTo>
                    <a:pt x="63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4"/>
            <p:cNvSpPr/>
            <p:nvPr/>
          </p:nvSpPr>
          <p:spPr>
            <a:xfrm>
              <a:off x="4757200" y="2965175"/>
              <a:ext cx="197175" cy="216050"/>
            </a:xfrm>
            <a:custGeom>
              <a:avLst/>
              <a:gdLst/>
              <a:ahLst/>
              <a:cxnLst/>
              <a:rect l="l" t="t" r="r" b="b"/>
              <a:pathLst>
                <a:path w="7887" h="8642" extrusionOk="0">
                  <a:moveTo>
                    <a:pt x="6968" y="259"/>
                  </a:moveTo>
                  <a:lnTo>
                    <a:pt x="7605" y="823"/>
                  </a:lnTo>
                  <a:lnTo>
                    <a:pt x="923" y="8390"/>
                  </a:lnTo>
                  <a:lnTo>
                    <a:pt x="282" y="7823"/>
                  </a:lnTo>
                  <a:lnTo>
                    <a:pt x="6968" y="259"/>
                  </a:lnTo>
                  <a:close/>
                  <a:moveTo>
                    <a:pt x="6964" y="1"/>
                  </a:moveTo>
                  <a:cubicBezTo>
                    <a:pt x="6959" y="1"/>
                    <a:pt x="6955" y="1"/>
                    <a:pt x="6951" y="1"/>
                  </a:cubicBezTo>
                  <a:cubicBezTo>
                    <a:pt x="6884" y="8"/>
                    <a:pt x="6820" y="38"/>
                    <a:pt x="6777" y="88"/>
                  </a:cubicBezTo>
                  <a:lnTo>
                    <a:pt x="95" y="7652"/>
                  </a:lnTo>
                  <a:cubicBezTo>
                    <a:pt x="1" y="7756"/>
                    <a:pt x="11" y="7917"/>
                    <a:pt x="115" y="8011"/>
                  </a:cubicBezTo>
                  <a:lnTo>
                    <a:pt x="752" y="8577"/>
                  </a:lnTo>
                  <a:cubicBezTo>
                    <a:pt x="799" y="8618"/>
                    <a:pt x="859" y="8641"/>
                    <a:pt x="919" y="8641"/>
                  </a:cubicBezTo>
                  <a:lnTo>
                    <a:pt x="936" y="8641"/>
                  </a:lnTo>
                  <a:cubicBezTo>
                    <a:pt x="1003" y="8634"/>
                    <a:pt x="1067" y="8604"/>
                    <a:pt x="1111" y="8554"/>
                  </a:cubicBezTo>
                  <a:lnTo>
                    <a:pt x="7796" y="990"/>
                  </a:lnTo>
                  <a:cubicBezTo>
                    <a:pt x="7886" y="883"/>
                    <a:pt x="7876" y="725"/>
                    <a:pt x="7772" y="632"/>
                  </a:cubicBezTo>
                  <a:lnTo>
                    <a:pt x="7135" y="65"/>
                  </a:lnTo>
                  <a:cubicBezTo>
                    <a:pt x="7088" y="24"/>
                    <a:pt x="7026" y="1"/>
                    <a:pt x="69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4"/>
            <p:cNvSpPr/>
            <p:nvPr/>
          </p:nvSpPr>
          <p:spPr>
            <a:xfrm>
              <a:off x="4764325" y="2971575"/>
              <a:ext cx="183000" cy="203350"/>
            </a:xfrm>
            <a:custGeom>
              <a:avLst/>
              <a:gdLst/>
              <a:ahLst/>
              <a:cxnLst/>
              <a:rect l="l" t="t" r="r" b="b"/>
              <a:pathLst>
                <a:path w="7320" h="8134" extrusionOk="0">
                  <a:moveTo>
                    <a:pt x="6703" y="362"/>
                  </a:moveTo>
                  <a:lnTo>
                    <a:pt x="6961" y="590"/>
                  </a:lnTo>
                  <a:lnTo>
                    <a:pt x="614" y="7772"/>
                  </a:lnTo>
                  <a:lnTo>
                    <a:pt x="356" y="7544"/>
                  </a:lnTo>
                  <a:lnTo>
                    <a:pt x="6703" y="362"/>
                  </a:lnTo>
                  <a:close/>
                  <a:moveTo>
                    <a:pt x="6679" y="0"/>
                  </a:moveTo>
                  <a:lnTo>
                    <a:pt x="1" y="7564"/>
                  </a:lnTo>
                  <a:lnTo>
                    <a:pt x="638" y="8134"/>
                  </a:lnTo>
                  <a:lnTo>
                    <a:pt x="7320" y="567"/>
                  </a:lnTo>
                  <a:lnTo>
                    <a:pt x="6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4"/>
            <p:cNvSpPr/>
            <p:nvPr/>
          </p:nvSpPr>
          <p:spPr>
            <a:xfrm>
              <a:off x="3115475" y="5038500"/>
              <a:ext cx="16200" cy="200600"/>
            </a:xfrm>
            <a:custGeom>
              <a:avLst/>
              <a:gdLst/>
              <a:ahLst/>
              <a:cxnLst/>
              <a:rect l="l" t="t" r="r" b="b"/>
              <a:pathLst>
                <a:path w="648" h="8024" extrusionOk="0">
                  <a:moveTo>
                    <a:pt x="306" y="0"/>
                  </a:moveTo>
                  <a:lnTo>
                    <a:pt x="1" y="8010"/>
                  </a:lnTo>
                  <a:lnTo>
                    <a:pt x="343" y="8023"/>
                  </a:lnTo>
                  <a:lnTo>
                    <a:pt x="648" y="14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4"/>
            <p:cNvSpPr/>
            <p:nvPr/>
          </p:nvSpPr>
          <p:spPr>
            <a:xfrm>
              <a:off x="3102400" y="5025500"/>
              <a:ext cx="42275" cy="226500"/>
            </a:xfrm>
            <a:custGeom>
              <a:avLst/>
              <a:gdLst/>
              <a:ahLst/>
              <a:cxnLst/>
              <a:rect l="l" t="t" r="r" b="b"/>
              <a:pathLst>
                <a:path w="1691" h="9060" extrusionOk="0">
                  <a:moveTo>
                    <a:pt x="584" y="256"/>
                  </a:moveTo>
                  <a:lnTo>
                    <a:pt x="1432" y="289"/>
                  </a:lnTo>
                  <a:lnTo>
                    <a:pt x="1107" y="8805"/>
                  </a:lnTo>
                  <a:lnTo>
                    <a:pt x="259" y="8771"/>
                  </a:lnTo>
                  <a:lnTo>
                    <a:pt x="584" y="256"/>
                  </a:lnTo>
                  <a:close/>
                  <a:moveTo>
                    <a:pt x="582" y="0"/>
                  </a:moveTo>
                  <a:cubicBezTo>
                    <a:pt x="517" y="0"/>
                    <a:pt x="457" y="27"/>
                    <a:pt x="410" y="71"/>
                  </a:cubicBezTo>
                  <a:cubicBezTo>
                    <a:pt x="359" y="115"/>
                    <a:pt x="333" y="178"/>
                    <a:pt x="329" y="246"/>
                  </a:cubicBezTo>
                  <a:lnTo>
                    <a:pt x="4" y="8761"/>
                  </a:lnTo>
                  <a:cubicBezTo>
                    <a:pt x="1" y="8902"/>
                    <a:pt x="108" y="9020"/>
                    <a:pt x="249" y="9026"/>
                  </a:cubicBezTo>
                  <a:lnTo>
                    <a:pt x="1097" y="9060"/>
                  </a:lnTo>
                  <a:lnTo>
                    <a:pt x="1107" y="9060"/>
                  </a:lnTo>
                  <a:cubicBezTo>
                    <a:pt x="1244" y="9060"/>
                    <a:pt x="1355" y="8952"/>
                    <a:pt x="1362" y="8815"/>
                  </a:cubicBezTo>
                  <a:lnTo>
                    <a:pt x="1687" y="299"/>
                  </a:lnTo>
                  <a:cubicBezTo>
                    <a:pt x="1690" y="158"/>
                    <a:pt x="1583" y="41"/>
                    <a:pt x="1442" y="38"/>
                  </a:cubicBezTo>
                  <a:lnTo>
                    <a:pt x="594" y="1"/>
                  </a:lnTo>
                  <a:cubicBezTo>
                    <a:pt x="590" y="1"/>
                    <a:pt x="586" y="0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4"/>
            <p:cNvSpPr/>
            <p:nvPr/>
          </p:nvSpPr>
          <p:spPr>
            <a:xfrm>
              <a:off x="3108850" y="5031875"/>
              <a:ext cx="29375" cy="213750"/>
            </a:xfrm>
            <a:custGeom>
              <a:avLst/>
              <a:gdLst/>
              <a:ahLst/>
              <a:cxnLst/>
              <a:rect l="l" t="t" r="r" b="b"/>
              <a:pathLst>
                <a:path w="1175" h="8550" extrusionOk="0">
                  <a:moveTo>
                    <a:pt x="571" y="265"/>
                  </a:moveTo>
                  <a:lnTo>
                    <a:pt x="913" y="279"/>
                  </a:lnTo>
                  <a:lnTo>
                    <a:pt x="608" y="8288"/>
                  </a:lnTo>
                  <a:lnTo>
                    <a:pt x="266" y="8275"/>
                  </a:lnTo>
                  <a:lnTo>
                    <a:pt x="571" y="265"/>
                  </a:lnTo>
                  <a:close/>
                  <a:moveTo>
                    <a:pt x="326" y="1"/>
                  </a:moveTo>
                  <a:lnTo>
                    <a:pt x="1" y="8516"/>
                  </a:lnTo>
                  <a:lnTo>
                    <a:pt x="849" y="8550"/>
                  </a:lnTo>
                  <a:lnTo>
                    <a:pt x="1174" y="3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4"/>
            <p:cNvSpPr/>
            <p:nvPr/>
          </p:nvSpPr>
          <p:spPr>
            <a:xfrm>
              <a:off x="1514975" y="1519925"/>
              <a:ext cx="25350" cy="218875"/>
            </a:xfrm>
            <a:custGeom>
              <a:avLst/>
              <a:gdLst/>
              <a:ahLst/>
              <a:cxnLst/>
              <a:rect l="l" t="t" r="r" b="b"/>
              <a:pathLst>
                <a:path w="1014" h="8755" extrusionOk="0">
                  <a:moveTo>
                    <a:pt x="672" y="1"/>
                  </a:moveTo>
                  <a:lnTo>
                    <a:pt x="1" y="8728"/>
                  </a:lnTo>
                  <a:lnTo>
                    <a:pt x="343" y="8755"/>
                  </a:lnTo>
                  <a:lnTo>
                    <a:pt x="1013" y="28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4"/>
            <p:cNvSpPr/>
            <p:nvPr/>
          </p:nvSpPr>
          <p:spPr>
            <a:xfrm>
              <a:off x="1501575" y="1506850"/>
              <a:ext cx="52150" cy="245025"/>
            </a:xfrm>
            <a:custGeom>
              <a:avLst/>
              <a:gdLst/>
              <a:ahLst/>
              <a:cxnLst/>
              <a:rect l="l" t="t" r="r" b="b"/>
              <a:pathLst>
                <a:path w="2086" h="9801" extrusionOk="0">
                  <a:moveTo>
                    <a:pt x="976" y="249"/>
                  </a:moveTo>
                  <a:lnTo>
                    <a:pt x="1824" y="316"/>
                  </a:lnTo>
                  <a:lnTo>
                    <a:pt x="1110" y="9549"/>
                  </a:lnTo>
                  <a:lnTo>
                    <a:pt x="265" y="9482"/>
                  </a:lnTo>
                  <a:lnTo>
                    <a:pt x="976" y="249"/>
                  </a:lnTo>
                  <a:close/>
                  <a:moveTo>
                    <a:pt x="1006" y="1"/>
                  </a:moveTo>
                  <a:cubicBezTo>
                    <a:pt x="902" y="172"/>
                    <a:pt x="802" y="346"/>
                    <a:pt x="701" y="517"/>
                  </a:cubicBezTo>
                  <a:lnTo>
                    <a:pt x="14" y="9462"/>
                  </a:lnTo>
                  <a:cubicBezTo>
                    <a:pt x="1" y="9603"/>
                    <a:pt x="104" y="9724"/>
                    <a:pt x="245" y="9737"/>
                  </a:cubicBezTo>
                  <a:lnTo>
                    <a:pt x="1094" y="9801"/>
                  </a:lnTo>
                  <a:lnTo>
                    <a:pt x="1114" y="9801"/>
                  </a:lnTo>
                  <a:cubicBezTo>
                    <a:pt x="1244" y="9801"/>
                    <a:pt x="1355" y="9697"/>
                    <a:pt x="1365" y="9566"/>
                  </a:cubicBezTo>
                  <a:lnTo>
                    <a:pt x="2076" y="339"/>
                  </a:lnTo>
                  <a:cubicBezTo>
                    <a:pt x="2086" y="199"/>
                    <a:pt x="1982" y="74"/>
                    <a:pt x="1845" y="64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4"/>
            <p:cNvSpPr/>
            <p:nvPr/>
          </p:nvSpPr>
          <p:spPr>
            <a:xfrm>
              <a:off x="1508200" y="1513050"/>
              <a:ext cx="39000" cy="232550"/>
            </a:xfrm>
            <a:custGeom>
              <a:avLst/>
              <a:gdLst/>
              <a:ahLst/>
              <a:cxnLst/>
              <a:rect l="l" t="t" r="r" b="b"/>
              <a:pathLst>
                <a:path w="1560" h="9302" extrusionOk="0">
                  <a:moveTo>
                    <a:pt x="943" y="276"/>
                  </a:moveTo>
                  <a:lnTo>
                    <a:pt x="1284" y="303"/>
                  </a:lnTo>
                  <a:lnTo>
                    <a:pt x="614" y="9030"/>
                  </a:lnTo>
                  <a:lnTo>
                    <a:pt x="272" y="9003"/>
                  </a:lnTo>
                  <a:lnTo>
                    <a:pt x="943" y="276"/>
                  </a:lnTo>
                  <a:close/>
                  <a:moveTo>
                    <a:pt x="711" y="1"/>
                  </a:moveTo>
                  <a:lnTo>
                    <a:pt x="0" y="9234"/>
                  </a:lnTo>
                  <a:lnTo>
                    <a:pt x="849" y="9301"/>
                  </a:lnTo>
                  <a:lnTo>
                    <a:pt x="1559" y="68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4"/>
            <p:cNvSpPr/>
            <p:nvPr/>
          </p:nvSpPr>
          <p:spPr>
            <a:xfrm>
              <a:off x="1765675" y="3382350"/>
              <a:ext cx="109825" cy="257675"/>
            </a:xfrm>
            <a:custGeom>
              <a:avLst/>
              <a:gdLst/>
              <a:ahLst/>
              <a:cxnLst/>
              <a:rect l="l" t="t" r="r" b="b"/>
              <a:pathLst>
                <a:path w="4393" h="10307" extrusionOk="0">
                  <a:moveTo>
                    <a:pt x="323" y="1"/>
                  </a:moveTo>
                  <a:lnTo>
                    <a:pt x="1" y="128"/>
                  </a:lnTo>
                  <a:lnTo>
                    <a:pt x="4074" y="10307"/>
                  </a:lnTo>
                  <a:lnTo>
                    <a:pt x="4393" y="10179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4"/>
            <p:cNvSpPr/>
            <p:nvPr/>
          </p:nvSpPr>
          <p:spPr>
            <a:xfrm>
              <a:off x="1750250" y="3367700"/>
              <a:ext cx="140775" cy="286925"/>
            </a:xfrm>
            <a:custGeom>
              <a:avLst/>
              <a:gdLst/>
              <a:ahLst/>
              <a:cxnLst/>
              <a:rect l="l" t="t" r="r" b="b"/>
              <a:pathLst>
                <a:path w="5631" h="11477" extrusionOk="0">
                  <a:moveTo>
                    <a:pt x="1081" y="255"/>
                  </a:moveTo>
                  <a:lnTo>
                    <a:pt x="5342" y="10906"/>
                  </a:lnTo>
                  <a:lnTo>
                    <a:pt x="4547" y="11221"/>
                  </a:lnTo>
                  <a:lnTo>
                    <a:pt x="289" y="570"/>
                  </a:lnTo>
                  <a:lnTo>
                    <a:pt x="1081" y="255"/>
                  </a:lnTo>
                  <a:close/>
                  <a:moveTo>
                    <a:pt x="1083" y="1"/>
                  </a:moveTo>
                  <a:cubicBezTo>
                    <a:pt x="1051" y="1"/>
                    <a:pt x="1018" y="7"/>
                    <a:pt x="987" y="20"/>
                  </a:cubicBezTo>
                  <a:lnTo>
                    <a:pt x="192" y="335"/>
                  </a:lnTo>
                  <a:cubicBezTo>
                    <a:pt x="65" y="385"/>
                    <a:pt x="1" y="533"/>
                    <a:pt x="51" y="664"/>
                  </a:cubicBezTo>
                  <a:lnTo>
                    <a:pt x="4313" y="11315"/>
                  </a:lnTo>
                  <a:cubicBezTo>
                    <a:pt x="4349" y="11412"/>
                    <a:pt x="4443" y="11476"/>
                    <a:pt x="4547" y="11476"/>
                  </a:cubicBezTo>
                  <a:cubicBezTo>
                    <a:pt x="4581" y="11476"/>
                    <a:pt x="4611" y="11469"/>
                    <a:pt x="4641" y="11459"/>
                  </a:cubicBezTo>
                  <a:lnTo>
                    <a:pt x="5436" y="11141"/>
                  </a:lnTo>
                  <a:cubicBezTo>
                    <a:pt x="5566" y="11087"/>
                    <a:pt x="5630" y="10940"/>
                    <a:pt x="5576" y="10809"/>
                  </a:cubicBezTo>
                  <a:lnTo>
                    <a:pt x="1315" y="161"/>
                  </a:lnTo>
                  <a:cubicBezTo>
                    <a:pt x="1277" y="62"/>
                    <a:pt x="1183" y="1"/>
                    <a:pt x="10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4"/>
            <p:cNvSpPr/>
            <p:nvPr/>
          </p:nvSpPr>
          <p:spPr>
            <a:xfrm>
              <a:off x="1757475" y="3374050"/>
              <a:ext cx="126325" cy="274200"/>
            </a:xfrm>
            <a:custGeom>
              <a:avLst/>
              <a:gdLst/>
              <a:ahLst/>
              <a:cxnLst/>
              <a:rect l="l" t="t" r="r" b="b"/>
              <a:pathLst>
                <a:path w="5053" h="10968" extrusionOk="0">
                  <a:moveTo>
                    <a:pt x="647" y="333"/>
                  </a:moveTo>
                  <a:lnTo>
                    <a:pt x="4721" y="10511"/>
                  </a:lnTo>
                  <a:lnTo>
                    <a:pt x="4399" y="10639"/>
                  </a:lnTo>
                  <a:lnTo>
                    <a:pt x="326" y="460"/>
                  </a:lnTo>
                  <a:lnTo>
                    <a:pt x="647" y="333"/>
                  </a:lnTo>
                  <a:close/>
                  <a:moveTo>
                    <a:pt x="792" y="1"/>
                  </a:moveTo>
                  <a:lnTo>
                    <a:pt x="0" y="316"/>
                  </a:lnTo>
                  <a:lnTo>
                    <a:pt x="4258" y="10967"/>
                  </a:lnTo>
                  <a:lnTo>
                    <a:pt x="5053" y="10652"/>
                  </a:lnTo>
                  <a:lnTo>
                    <a:pt x="7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4"/>
            <p:cNvSpPr/>
            <p:nvPr/>
          </p:nvSpPr>
          <p:spPr>
            <a:xfrm>
              <a:off x="1571725" y="2724125"/>
              <a:ext cx="160625" cy="259950"/>
            </a:xfrm>
            <a:custGeom>
              <a:avLst/>
              <a:gdLst/>
              <a:ahLst/>
              <a:cxnLst/>
              <a:rect l="l" t="t" r="r" b="b"/>
              <a:pathLst>
                <a:path w="6425" h="10398" extrusionOk="0">
                  <a:moveTo>
                    <a:pt x="6129" y="1"/>
                  </a:moveTo>
                  <a:lnTo>
                    <a:pt x="1" y="10220"/>
                  </a:lnTo>
                  <a:lnTo>
                    <a:pt x="296" y="10398"/>
                  </a:lnTo>
                  <a:lnTo>
                    <a:pt x="6424" y="179"/>
                  </a:lnTo>
                  <a:lnTo>
                    <a:pt x="61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4"/>
            <p:cNvSpPr/>
            <p:nvPr/>
          </p:nvSpPr>
          <p:spPr>
            <a:xfrm>
              <a:off x="1555650" y="2709300"/>
              <a:ext cx="191875" cy="289950"/>
            </a:xfrm>
            <a:custGeom>
              <a:avLst/>
              <a:gdLst/>
              <a:ahLst/>
              <a:cxnLst/>
              <a:rect l="l" t="t" r="r" b="b"/>
              <a:pathLst>
                <a:path w="7675" h="11598" extrusionOk="0">
                  <a:moveTo>
                    <a:pt x="6682" y="255"/>
                  </a:moveTo>
                  <a:lnTo>
                    <a:pt x="7413" y="694"/>
                  </a:lnTo>
                  <a:lnTo>
                    <a:pt x="1023" y="11346"/>
                  </a:lnTo>
                  <a:lnTo>
                    <a:pt x="292" y="10907"/>
                  </a:lnTo>
                  <a:lnTo>
                    <a:pt x="6682" y="255"/>
                  </a:lnTo>
                  <a:close/>
                  <a:moveTo>
                    <a:pt x="6681" y="0"/>
                  </a:moveTo>
                  <a:cubicBezTo>
                    <a:pt x="6595" y="0"/>
                    <a:pt x="6510" y="45"/>
                    <a:pt x="6464" y="124"/>
                  </a:cubicBezTo>
                  <a:lnTo>
                    <a:pt x="74" y="10776"/>
                  </a:lnTo>
                  <a:cubicBezTo>
                    <a:pt x="0" y="10897"/>
                    <a:pt x="40" y="11051"/>
                    <a:pt x="161" y="11125"/>
                  </a:cubicBezTo>
                  <a:lnTo>
                    <a:pt x="892" y="11564"/>
                  </a:lnTo>
                  <a:cubicBezTo>
                    <a:pt x="932" y="11587"/>
                    <a:pt x="976" y="11597"/>
                    <a:pt x="1023" y="11597"/>
                  </a:cubicBezTo>
                  <a:cubicBezTo>
                    <a:pt x="1110" y="11597"/>
                    <a:pt x="1194" y="11554"/>
                    <a:pt x="1241" y="11477"/>
                  </a:cubicBezTo>
                  <a:lnTo>
                    <a:pt x="7631" y="825"/>
                  </a:lnTo>
                  <a:cubicBezTo>
                    <a:pt x="7664" y="765"/>
                    <a:pt x="7674" y="698"/>
                    <a:pt x="7661" y="631"/>
                  </a:cubicBezTo>
                  <a:cubicBezTo>
                    <a:pt x="7644" y="567"/>
                    <a:pt x="7604" y="510"/>
                    <a:pt x="7544" y="477"/>
                  </a:cubicBezTo>
                  <a:lnTo>
                    <a:pt x="6813" y="37"/>
                  </a:lnTo>
                  <a:cubicBezTo>
                    <a:pt x="6772" y="12"/>
                    <a:pt x="6726" y="0"/>
                    <a:pt x="6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4"/>
            <p:cNvSpPr/>
            <p:nvPr/>
          </p:nvSpPr>
          <p:spPr>
            <a:xfrm>
              <a:off x="1562925" y="2715675"/>
              <a:ext cx="178050" cy="277275"/>
            </a:xfrm>
            <a:custGeom>
              <a:avLst/>
              <a:gdLst/>
              <a:ahLst/>
              <a:cxnLst/>
              <a:rect l="l" t="t" r="r" b="b"/>
              <a:pathLst>
                <a:path w="7122" h="11091" extrusionOk="0">
                  <a:moveTo>
                    <a:pt x="6478" y="349"/>
                  </a:moveTo>
                  <a:lnTo>
                    <a:pt x="6776" y="527"/>
                  </a:lnTo>
                  <a:lnTo>
                    <a:pt x="644" y="10742"/>
                  </a:lnTo>
                  <a:lnTo>
                    <a:pt x="349" y="10565"/>
                  </a:lnTo>
                  <a:lnTo>
                    <a:pt x="6478" y="349"/>
                  </a:lnTo>
                  <a:close/>
                  <a:moveTo>
                    <a:pt x="6391" y="0"/>
                  </a:moveTo>
                  <a:lnTo>
                    <a:pt x="1" y="10652"/>
                  </a:lnTo>
                  <a:lnTo>
                    <a:pt x="732" y="11091"/>
                  </a:lnTo>
                  <a:lnTo>
                    <a:pt x="7122" y="439"/>
                  </a:lnTo>
                  <a:lnTo>
                    <a:pt x="6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4"/>
            <p:cNvSpPr/>
            <p:nvPr/>
          </p:nvSpPr>
          <p:spPr>
            <a:xfrm>
              <a:off x="3117650" y="592575"/>
              <a:ext cx="157700" cy="173950"/>
            </a:xfrm>
            <a:custGeom>
              <a:avLst/>
              <a:gdLst/>
              <a:ahLst/>
              <a:cxnLst/>
              <a:rect l="l" t="t" r="r" b="b"/>
              <a:pathLst>
                <a:path w="6308" h="6958" extrusionOk="0">
                  <a:moveTo>
                    <a:pt x="6052" y="1"/>
                  </a:moveTo>
                  <a:lnTo>
                    <a:pt x="1" y="6726"/>
                  </a:lnTo>
                  <a:lnTo>
                    <a:pt x="256" y="6957"/>
                  </a:lnTo>
                  <a:lnTo>
                    <a:pt x="6307" y="232"/>
                  </a:lnTo>
                  <a:lnTo>
                    <a:pt x="60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4"/>
            <p:cNvSpPr/>
            <p:nvPr/>
          </p:nvSpPr>
          <p:spPr>
            <a:xfrm>
              <a:off x="3101650" y="577325"/>
              <a:ext cx="189700" cy="204450"/>
            </a:xfrm>
            <a:custGeom>
              <a:avLst/>
              <a:gdLst/>
              <a:ahLst/>
              <a:cxnLst/>
              <a:rect l="l" t="t" r="r" b="b"/>
              <a:pathLst>
                <a:path w="7588" h="8178" extrusionOk="0">
                  <a:moveTo>
                    <a:pt x="6672" y="252"/>
                  </a:moveTo>
                  <a:lnTo>
                    <a:pt x="7306" y="825"/>
                  </a:lnTo>
                  <a:lnTo>
                    <a:pt x="912" y="7926"/>
                  </a:lnTo>
                  <a:lnTo>
                    <a:pt x="282" y="7353"/>
                  </a:lnTo>
                  <a:lnTo>
                    <a:pt x="6672" y="252"/>
                  </a:lnTo>
                  <a:close/>
                  <a:moveTo>
                    <a:pt x="6672" y="0"/>
                  </a:moveTo>
                  <a:cubicBezTo>
                    <a:pt x="6667" y="0"/>
                    <a:pt x="6663" y="0"/>
                    <a:pt x="6659" y="0"/>
                  </a:cubicBezTo>
                  <a:cubicBezTo>
                    <a:pt x="6592" y="4"/>
                    <a:pt x="6528" y="34"/>
                    <a:pt x="6485" y="84"/>
                  </a:cubicBezTo>
                  <a:lnTo>
                    <a:pt x="91" y="7185"/>
                  </a:lnTo>
                  <a:cubicBezTo>
                    <a:pt x="0" y="7289"/>
                    <a:pt x="7" y="7447"/>
                    <a:pt x="111" y="7544"/>
                  </a:cubicBezTo>
                  <a:lnTo>
                    <a:pt x="745" y="8114"/>
                  </a:lnTo>
                  <a:cubicBezTo>
                    <a:pt x="788" y="8154"/>
                    <a:pt x="852" y="8178"/>
                    <a:pt x="912" y="8178"/>
                  </a:cubicBezTo>
                  <a:lnTo>
                    <a:pt x="926" y="8178"/>
                  </a:lnTo>
                  <a:cubicBezTo>
                    <a:pt x="993" y="8174"/>
                    <a:pt x="1057" y="8144"/>
                    <a:pt x="1103" y="8094"/>
                  </a:cubicBezTo>
                  <a:lnTo>
                    <a:pt x="7494" y="993"/>
                  </a:lnTo>
                  <a:cubicBezTo>
                    <a:pt x="7588" y="889"/>
                    <a:pt x="7577" y="731"/>
                    <a:pt x="7474" y="637"/>
                  </a:cubicBezTo>
                  <a:lnTo>
                    <a:pt x="6843" y="64"/>
                  </a:lnTo>
                  <a:cubicBezTo>
                    <a:pt x="6796" y="23"/>
                    <a:pt x="6734" y="0"/>
                    <a:pt x="6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4"/>
            <p:cNvSpPr/>
            <p:nvPr/>
          </p:nvSpPr>
          <p:spPr>
            <a:xfrm>
              <a:off x="3108700" y="583600"/>
              <a:ext cx="175600" cy="191900"/>
            </a:xfrm>
            <a:custGeom>
              <a:avLst/>
              <a:gdLst/>
              <a:ahLst/>
              <a:cxnLst/>
              <a:rect l="l" t="t" r="r" b="b"/>
              <a:pathLst>
                <a:path w="7024" h="7676" extrusionOk="0">
                  <a:moveTo>
                    <a:pt x="6410" y="360"/>
                  </a:moveTo>
                  <a:lnTo>
                    <a:pt x="6665" y="591"/>
                  </a:lnTo>
                  <a:lnTo>
                    <a:pt x="614" y="7316"/>
                  </a:lnTo>
                  <a:lnTo>
                    <a:pt x="359" y="7085"/>
                  </a:lnTo>
                  <a:lnTo>
                    <a:pt x="6410" y="360"/>
                  </a:lnTo>
                  <a:close/>
                  <a:moveTo>
                    <a:pt x="6390" y="1"/>
                  </a:moveTo>
                  <a:lnTo>
                    <a:pt x="0" y="7102"/>
                  </a:lnTo>
                  <a:lnTo>
                    <a:pt x="630" y="7675"/>
                  </a:lnTo>
                  <a:lnTo>
                    <a:pt x="7024" y="574"/>
                  </a:lnTo>
                  <a:lnTo>
                    <a:pt x="6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4"/>
            <p:cNvSpPr/>
            <p:nvPr/>
          </p:nvSpPr>
          <p:spPr>
            <a:xfrm>
              <a:off x="3580250" y="591650"/>
              <a:ext cx="226650" cy="193650"/>
            </a:xfrm>
            <a:custGeom>
              <a:avLst/>
              <a:gdLst/>
              <a:ahLst/>
              <a:cxnLst/>
              <a:rect l="l" t="t" r="r" b="b"/>
              <a:pathLst>
                <a:path w="9066" h="7746" extrusionOk="0">
                  <a:moveTo>
                    <a:pt x="222" y="1"/>
                  </a:moveTo>
                  <a:lnTo>
                    <a:pt x="0" y="259"/>
                  </a:lnTo>
                  <a:lnTo>
                    <a:pt x="8845" y="7745"/>
                  </a:lnTo>
                  <a:lnTo>
                    <a:pt x="9066" y="7481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54"/>
            <p:cNvSpPr/>
            <p:nvPr/>
          </p:nvSpPr>
          <p:spPr>
            <a:xfrm>
              <a:off x="3564825" y="576325"/>
              <a:ext cx="258100" cy="224225"/>
            </a:xfrm>
            <a:custGeom>
              <a:avLst/>
              <a:gdLst/>
              <a:ahLst/>
              <a:cxnLst/>
              <a:rect l="l" t="t" r="r" b="b"/>
              <a:pathLst>
                <a:path w="10324" h="8969" extrusionOk="0">
                  <a:moveTo>
                    <a:pt x="808" y="255"/>
                  </a:moveTo>
                  <a:lnTo>
                    <a:pt x="10042" y="8063"/>
                  </a:lnTo>
                  <a:lnTo>
                    <a:pt x="9492" y="8714"/>
                  </a:lnTo>
                  <a:lnTo>
                    <a:pt x="259" y="902"/>
                  </a:lnTo>
                  <a:lnTo>
                    <a:pt x="808" y="255"/>
                  </a:lnTo>
                  <a:close/>
                  <a:moveTo>
                    <a:pt x="810" y="0"/>
                  </a:moveTo>
                  <a:cubicBezTo>
                    <a:pt x="738" y="0"/>
                    <a:pt x="668" y="31"/>
                    <a:pt x="617" y="91"/>
                  </a:cubicBezTo>
                  <a:lnTo>
                    <a:pt x="64" y="738"/>
                  </a:lnTo>
                  <a:cubicBezTo>
                    <a:pt x="21" y="788"/>
                    <a:pt x="0" y="855"/>
                    <a:pt x="7" y="922"/>
                  </a:cubicBezTo>
                  <a:cubicBezTo>
                    <a:pt x="10" y="989"/>
                    <a:pt x="44" y="1053"/>
                    <a:pt x="94" y="1096"/>
                  </a:cubicBezTo>
                  <a:lnTo>
                    <a:pt x="9328" y="8908"/>
                  </a:lnTo>
                  <a:cubicBezTo>
                    <a:pt x="9371" y="8948"/>
                    <a:pt x="9432" y="8969"/>
                    <a:pt x="9492" y="8969"/>
                  </a:cubicBezTo>
                  <a:lnTo>
                    <a:pt x="9512" y="8969"/>
                  </a:lnTo>
                  <a:cubicBezTo>
                    <a:pt x="9579" y="8962"/>
                    <a:pt x="9639" y="8932"/>
                    <a:pt x="9683" y="8878"/>
                  </a:cubicBezTo>
                  <a:lnTo>
                    <a:pt x="10233" y="8231"/>
                  </a:lnTo>
                  <a:cubicBezTo>
                    <a:pt x="10323" y="8124"/>
                    <a:pt x="10310" y="7963"/>
                    <a:pt x="10203" y="7872"/>
                  </a:cubicBezTo>
                  <a:lnTo>
                    <a:pt x="973" y="60"/>
                  </a:lnTo>
                  <a:cubicBezTo>
                    <a:pt x="925" y="20"/>
                    <a:pt x="867" y="0"/>
                    <a:pt x="8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54"/>
            <p:cNvSpPr/>
            <p:nvPr/>
          </p:nvSpPr>
          <p:spPr>
            <a:xfrm>
              <a:off x="3571275" y="582675"/>
              <a:ext cx="244600" cy="211500"/>
            </a:xfrm>
            <a:custGeom>
              <a:avLst/>
              <a:gdLst/>
              <a:ahLst/>
              <a:cxnLst/>
              <a:rect l="l" t="t" r="r" b="b"/>
              <a:pathLst>
                <a:path w="9784" h="8460" extrusionOk="0">
                  <a:moveTo>
                    <a:pt x="581" y="360"/>
                  </a:moveTo>
                  <a:lnTo>
                    <a:pt x="9425" y="7843"/>
                  </a:lnTo>
                  <a:lnTo>
                    <a:pt x="9204" y="8104"/>
                  </a:lnTo>
                  <a:lnTo>
                    <a:pt x="359" y="618"/>
                  </a:lnTo>
                  <a:lnTo>
                    <a:pt x="581" y="360"/>
                  </a:lnTo>
                  <a:close/>
                  <a:moveTo>
                    <a:pt x="550" y="1"/>
                  </a:moveTo>
                  <a:lnTo>
                    <a:pt x="1" y="648"/>
                  </a:lnTo>
                  <a:lnTo>
                    <a:pt x="9234" y="8460"/>
                  </a:lnTo>
                  <a:lnTo>
                    <a:pt x="9784" y="7809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54"/>
            <p:cNvSpPr/>
            <p:nvPr/>
          </p:nvSpPr>
          <p:spPr>
            <a:xfrm>
              <a:off x="4770775" y="590400"/>
              <a:ext cx="224500" cy="142775"/>
            </a:xfrm>
            <a:custGeom>
              <a:avLst/>
              <a:gdLst/>
              <a:ahLst/>
              <a:cxnLst/>
              <a:rect l="l" t="t" r="r" b="b"/>
              <a:pathLst>
                <a:path w="8980" h="5711" extrusionOk="0">
                  <a:moveTo>
                    <a:pt x="182" y="0"/>
                  </a:moveTo>
                  <a:lnTo>
                    <a:pt x="1" y="295"/>
                  </a:lnTo>
                  <a:lnTo>
                    <a:pt x="8798" y="5710"/>
                  </a:lnTo>
                  <a:lnTo>
                    <a:pt x="8979" y="5415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54"/>
            <p:cNvSpPr/>
            <p:nvPr/>
          </p:nvSpPr>
          <p:spPr>
            <a:xfrm>
              <a:off x="4754850" y="575300"/>
              <a:ext cx="256350" cy="172950"/>
            </a:xfrm>
            <a:custGeom>
              <a:avLst/>
              <a:gdLst/>
              <a:ahLst/>
              <a:cxnLst/>
              <a:rect l="l" t="t" r="r" b="b"/>
              <a:pathLst>
                <a:path w="10254" h="6918" extrusionOk="0">
                  <a:moveTo>
                    <a:pt x="732" y="256"/>
                  </a:moveTo>
                  <a:lnTo>
                    <a:pt x="9965" y="5939"/>
                  </a:lnTo>
                  <a:lnTo>
                    <a:pt x="9523" y="6663"/>
                  </a:lnTo>
                  <a:lnTo>
                    <a:pt x="289" y="983"/>
                  </a:lnTo>
                  <a:lnTo>
                    <a:pt x="732" y="256"/>
                  </a:lnTo>
                  <a:close/>
                  <a:moveTo>
                    <a:pt x="731" y="0"/>
                  </a:moveTo>
                  <a:cubicBezTo>
                    <a:pt x="712" y="0"/>
                    <a:pt x="693" y="3"/>
                    <a:pt x="675" y="8"/>
                  </a:cubicBezTo>
                  <a:cubicBezTo>
                    <a:pt x="608" y="24"/>
                    <a:pt x="551" y="65"/>
                    <a:pt x="517" y="122"/>
                  </a:cubicBezTo>
                  <a:lnTo>
                    <a:pt x="71" y="849"/>
                  </a:lnTo>
                  <a:cubicBezTo>
                    <a:pt x="1" y="970"/>
                    <a:pt x="38" y="1124"/>
                    <a:pt x="155" y="1198"/>
                  </a:cubicBezTo>
                  <a:lnTo>
                    <a:pt x="9388" y="6881"/>
                  </a:lnTo>
                  <a:cubicBezTo>
                    <a:pt x="9429" y="6904"/>
                    <a:pt x="9476" y="6917"/>
                    <a:pt x="9523" y="6917"/>
                  </a:cubicBezTo>
                  <a:cubicBezTo>
                    <a:pt x="9539" y="6917"/>
                    <a:pt x="9559" y="6917"/>
                    <a:pt x="9580" y="6911"/>
                  </a:cubicBezTo>
                  <a:cubicBezTo>
                    <a:pt x="9647" y="6894"/>
                    <a:pt x="9704" y="6854"/>
                    <a:pt x="9737" y="6797"/>
                  </a:cubicBezTo>
                  <a:lnTo>
                    <a:pt x="10183" y="6069"/>
                  </a:lnTo>
                  <a:cubicBezTo>
                    <a:pt x="10253" y="5952"/>
                    <a:pt x="10217" y="5794"/>
                    <a:pt x="10099" y="5721"/>
                  </a:cubicBezTo>
                  <a:lnTo>
                    <a:pt x="866" y="41"/>
                  </a:lnTo>
                  <a:cubicBezTo>
                    <a:pt x="825" y="15"/>
                    <a:pt x="778" y="0"/>
                    <a:pt x="7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54"/>
            <p:cNvSpPr/>
            <p:nvPr/>
          </p:nvSpPr>
          <p:spPr>
            <a:xfrm>
              <a:off x="4762075" y="581675"/>
              <a:ext cx="241925" cy="160200"/>
            </a:xfrm>
            <a:custGeom>
              <a:avLst/>
              <a:gdLst/>
              <a:ahLst/>
              <a:cxnLst/>
              <a:rect l="l" t="t" r="r" b="b"/>
              <a:pathLst>
                <a:path w="9677" h="6408" extrusionOk="0">
                  <a:moveTo>
                    <a:pt x="530" y="349"/>
                  </a:moveTo>
                  <a:lnTo>
                    <a:pt x="9327" y="5764"/>
                  </a:lnTo>
                  <a:lnTo>
                    <a:pt x="9146" y="6059"/>
                  </a:lnTo>
                  <a:lnTo>
                    <a:pt x="349" y="644"/>
                  </a:lnTo>
                  <a:lnTo>
                    <a:pt x="530" y="349"/>
                  </a:lnTo>
                  <a:close/>
                  <a:moveTo>
                    <a:pt x="443" y="1"/>
                  </a:moveTo>
                  <a:lnTo>
                    <a:pt x="0" y="728"/>
                  </a:lnTo>
                  <a:lnTo>
                    <a:pt x="9234" y="6408"/>
                  </a:lnTo>
                  <a:lnTo>
                    <a:pt x="9676" y="5684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54"/>
            <p:cNvSpPr/>
            <p:nvPr/>
          </p:nvSpPr>
          <p:spPr>
            <a:xfrm>
              <a:off x="4785025" y="1020050"/>
              <a:ext cx="142775" cy="224475"/>
            </a:xfrm>
            <a:custGeom>
              <a:avLst/>
              <a:gdLst/>
              <a:ahLst/>
              <a:cxnLst/>
              <a:rect l="l" t="t" r="r" b="b"/>
              <a:pathLst>
                <a:path w="5711" h="8979" extrusionOk="0">
                  <a:moveTo>
                    <a:pt x="5415" y="0"/>
                  </a:moveTo>
                  <a:lnTo>
                    <a:pt x="1" y="8798"/>
                  </a:lnTo>
                  <a:lnTo>
                    <a:pt x="296" y="8979"/>
                  </a:lnTo>
                  <a:lnTo>
                    <a:pt x="5710" y="178"/>
                  </a:lnTo>
                  <a:lnTo>
                    <a:pt x="54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54"/>
            <p:cNvSpPr/>
            <p:nvPr/>
          </p:nvSpPr>
          <p:spPr>
            <a:xfrm>
              <a:off x="4769700" y="1004925"/>
              <a:ext cx="173350" cy="254625"/>
            </a:xfrm>
            <a:custGeom>
              <a:avLst/>
              <a:gdLst/>
              <a:ahLst/>
              <a:cxnLst/>
              <a:rect l="l" t="t" r="r" b="b"/>
              <a:pathLst>
                <a:path w="6934" h="10185" extrusionOk="0">
                  <a:moveTo>
                    <a:pt x="5945" y="257"/>
                  </a:moveTo>
                  <a:lnTo>
                    <a:pt x="6672" y="699"/>
                  </a:lnTo>
                  <a:lnTo>
                    <a:pt x="989" y="9932"/>
                  </a:lnTo>
                  <a:lnTo>
                    <a:pt x="265" y="9487"/>
                  </a:lnTo>
                  <a:lnTo>
                    <a:pt x="5945" y="257"/>
                  </a:lnTo>
                  <a:close/>
                  <a:moveTo>
                    <a:pt x="5945" y="1"/>
                  </a:moveTo>
                  <a:cubicBezTo>
                    <a:pt x="5859" y="1"/>
                    <a:pt x="5776" y="44"/>
                    <a:pt x="5730" y="122"/>
                  </a:cubicBezTo>
                  <a:lnTo>
                    <a:pt x="47" y="9356"/>
                  </a:lnTo>
                  <a:cubicBezTo>
                    <a:pt x="10" y="9413"/>
                    <a:pt x="0" y="9480"/>
                    <a:pt x="17" y="9547"/>
                  </a:cubicBezTo>
                  <a:cubicBezTo>
                    <a:pt x="34" y="9611"/>
                    <a:pt x="74" y="9668"/>
                    <a:pt x="131" y="9704"/>
                  </a:cubicBezTo>
                  <a:lnTo>
                    <a:pt x="859" y="10147"/>
                  </a:lnTo>
                  <a:cubicBezTo>
                    <a:pt x="901" y="10173"/>
                    <a:pt x="947" y="10185"/>
                    <a:pt x="992" y="10185"/>
                  </a:cubicBezTo>
                  <a:cubicBezTo>
                    <a:pt x="1077" y="10185"/>
                    <a:pt x="1159" y="10142"/>
                    <a:pt x="1207" y="10063"/>
                  </a:cubicBezTo>
                  <a:lnTo>
                    <a:pt x="6887" y="833"/>
                  </a:lnTo>
                  <a:cubicBezTo>
                    <a:pt x="6924" y="776"/>
                    <a:pt x="6934" y="706"/>
                    <a:pt x="6920" y="639"/>
                  </a:cubicBezTo>
                  <a:cubicBezTo>
                    <a:pt x="6904" y="575"/>
                    <a:pt x="6863" y="518"/>
                    <a:pt x="6806" y="485"/>
                  </a:cubicBezTo>
                  <a:lnTo>
                    <a:pt x="6079" y="39"/>
                  </a:lnTo>
                  <a:cubicBezTo>
                    <a:pt x="6037" y="13"/>
                    <a:pt x="5990" y="1"/>
                    <a:pt x="59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54"/>
            <p:cNvSpPr/>
            <p:nvPr/>
          </p:nvSpPr>
          <p:spPr>
            <a:xfrm>
              <a:off x="4776325" y="1011325"/>
              <a:ext cx="160200" cy="241925"/>
            </a:xfrm>
            <a:custGeom>
              <a:avLst/>
              <a:gdLst/>
              <a:ahLst/>
              <a:cxnLst/>
              <a:rect l="l" t="t" r="r" b="b"/>
              <a:pathLst>
                <a:path w="6408" h="9677" extrusionOk="0">
                  <a:moveTo>
                    <a:pt x="5763" y="346"/>
                  </a:moveTo>
                  <a:lnTo>
                    <a:pt x="6058" y="527"/>
                  </a:lnTo>
                  <a:lnTo>
                    <a:pt x="644" y="9328"/>
                  </a:lnTo>
                  <a:lnTo>
                    <a:pt x="349" y="9147"/>
                  </a:lnTo>
                  <a:lnTo>
                    <a:pt x="5763" y="346"/>
                  </a:lnTo>
                  <a:close/>
                  <a:moveTo>
                    <a:pt x="5680" y="1"/>
                  </a:moveTo>
                  <a:lnTo>
                    <a:pt x="0" y="9231"/>
                  </a:lnTo>
                  <a:lnTo>
                    <a:pt x="724" y="9676"/>
                  </a:lnTo>
                  <a:lnTo>
                    <a:pt x="6407" y="443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54"/>
            <p:cNvSpPr/>
            <p:nvPr/>
          </p:nvSpPr>
          <p:spPr>
            <a:xfrm>
              <a:off x="5428500" y="859375"/>
              <a:ext cx="145450" cy="70000"/>
            </a:xfrm>
            <a:custGeom>
              <a:avLst/>
              <a:gdLst/>
              <a:ahLst/>
              <a:cxnLst/>
              <a:rect l="l" t="t" r="r" b="b"/>
              <a:pathLst>
                <a:path w="5818" h="2800" extrusionOk="0">
                  <a:moveTo>
                    <a:pt x="5526" y="0"/>
                  </a:moveTo>
                  <a:lnTo>
                    <a:pt x="0" y="2488"/>
                  </a:lnTo>
                  <a:lnTo>
                    <a:pt x="141" y="2800"/>
                  </a:lnTo>
                  <a:lnTo>
                    <a:pt x="5817" y="248"/>
                  </a:lnTo>
                  <a:cubicBezTo>
                    <a:pt x="5724" y="164"/>
                    <a:pt x="5623" y="84"/>
                    <a:pt x="5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54"/>
            <p:cNvSpPr/>
            <p:nvPr/>
          </p:nvSpPr>
          <p:spPr>
            <a:xfrm>
              <a:off x="5412900" y="850325"/>
              <a:ext cx="171600" cy="93800"/>
            </a:xfrm>
            <a:custGeom>
              <a:avLst/>
              <a:gdLst/>
              <a:ahLst/>
              <a:cxnLst/>
              <a:rect l="l" t="t" r="r" b="b"/>
              <a:pathLst>
                <a:path w="6864" h="3752" extrusionOk="0">
                  <a:moveTo>
                    <a:pt x="5721" y="0"/>
                  </a:moveTo>
                  <a:lnTo>
                    <a:pt x="185" y="2491"/>
                  </a:lnTo>
                  <a:cubicBezTo>
                    <a:pt x="58" y="2548"/>
                    <a:pt x="1" y="2699"/>
                    <a:pt x="58" y="2826"/>
                  </a:cubicBezTo>
                  <a:lnTo>
                    <a:pt x="407" y="3604"/>
                  </a:lnTo>
                  <a:cubicBezTo>
                    <a:pt x="447" y="3695"/>
                    <a:pt x="537" y="3752"/>
                    <a:pt x="638" y="3752"/>
                  </a:cubicBezTo>
                  <a:cubicBezTo>
                    <a:pt x="675" y="3752"/>
                    <a:pt x="708" y="3745"/>
                    <a:pt x="742" y="3732"/>
                  </a:cubicBezTo>
                  <a:lnTo>
                    <a:pt x="6864" y="976"/>
                  </a:lnTo>
                  <a:cubicBezTo>
                    <a:pt x="6797" y="915"/>
                    <a:pt x="6726" y="848"/>
                    <a:pt x="6656" y="791"/>
                  </a:cubicBezTo>
                  <a:lnTo>
                    <a:pt x="638" y="3500"/>
                  </a:lnTo>
                  <a:lnTo>
                    <a:pt x="289" y="2722"/>
                  </a:lnTo>
                  <a:lnTo>
                    <a:pt x="5935" y="181"/>
                  </a:lnTo>
                  <a:cubicBezTo>
                    <a:pt x="5865" y="121"/>
                    <a:pt x="5794" y="60"/>
                    <a:pt x="5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54"/>
            <p:cNvSpPr/>
            <p:nvPr/>
          </p:nvSpPr>
          <p:spPr>
            <a:xfrm>
              <a:off x="5420125" y="854850"/>
              <a:ext cx="159175" cy="83000"/>
            </a:xfrm>
            <a:custGeom>
              <a:avLst/>
              <a:gdLst/>
              <a:ahLst/>
              <a:cxnLst/>
              <a:rect l="l" t="t" r="r" b="b"/>
              <a:pathLst>
                <a:path w="6367" h="3320" extrusionOk="0">
                  <a:moveTo>
                    <a:pt x="5646" y="0"/>
                  </a:moveTo>
                  <a:lnTo>
                    <a:pt x="0" y="2541"/>
                  </a:lnTo>
                  <a:lnTo>
                    <a:pt x="349" y="3319"/>
                  </a:lnTo>
                  <a:lnTo>
                    <a:pt x="6367" y="610"/>
                  </a:lnTo>
                  <a:cubicBezTo>
                    <a:pt x="6297" y="550"/>
                    <a:pt x="6223" y="490"/>
                    <a:pt x="6152" y="429"/>
                  </a:cubicBezTo>
                  <a:lnTo>
                    <a:pt x="476" y="2981"/>
                  </a:lnTo>
                  <a:lnTo>
                    <a:pt x="335" y="2669"/>
                  </a:lnTo>
                  <a:lnTo>
                    <a:pt x="5861" y="185"/>
                  </a:lnTo>
                  <a:cubicBezTo>
                    <a:pt x="5790" y="121"/>
                    <a:pt x="5720" y="60"/>
                    <a:pt x="5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54"/>
            <p:cNvSpPr/>
            <p:nvPr/>
          </p:nvSpPr>
          <p:spPr>
            <a:xfrm>
              <a:off x="5782300" y="1207125"/>
              <a:ext cx="129100" cy="93650"/>
            </a:xfrm>
            <a:custGeom>
              <a:avLst/>
              <a:gdLst/>
              <a:ahLst/>
              <a:cxnLst/>
              <a:rect l="l" t="t" r="r" b="b"/>
              <a:pathLst>
                <a:path w="5164" h="3746" extrusionOk="0">
                  <a:moveTo>
                    <a:pt x="4949" y="0"/>
                  </a:moveTo>
                  <a:lnTo>
                    <a:pt x="0" y="3464"/>
                  </a:lnTo>
                  <a:lnTo>
                    <a:pt x="195" y="3745"/>
                  </a:lnTo>
                  <a:lnTo>
                    <a:pt x="5163" y="269"/>
                  </a:lnTo>
                  <a:cubicBezTo>
                    <a:pt x="5093" y="178"/>
                    <a:pt x="5019" y="88"/>
                    <a:pt x="4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54"/>
            <p:cNvSpPr/>
            <p:nvPr/>
          </p:nvSpPr>
          <p:spPr>
            <a:xfrm>
              <a:off x="5766200" y="1197150"/>
              <a:ext cx="153150" cy="118875"/>
            </a:xfrm>
            <a:custGeom>
              <a:avLst/>
              <a:gdLst/>
              <a:ahLst/>
              <a:cxnLst/>
              <a:rect l="l" t="t" r="r" b="b"/>
              <a:pathLst>
                <a:path w="6126" h="4755" extrusionOk="0">
                  <a:moveTo>
                    <a:pt x="5271" y="1"/>
                  </a:moveTo>
                  <a:lnTo>
                    <a:pt x="145" y="3591"/>
                  </a:lnTo>
                  <a:cubicBezTo>
                    <a:pt x="27" y="3672"/>
                    <a:pt x="0" y="3833"/>
                    <a:pt x="81" y="3947"/>
                  </a:cubicBezTo>
                  <a:lnTo>
                    <a:pt x="570" y="4644"/>
                  </a:lnTo>
                  <a:cubicBezTo>
                    <a:pt x="607" y="4701"/>
                    <a:pt x="668" y="4738"/>
                    <a:pt x="731" y="4748"/>
                  </a:cubicBezTo>
                  <a:cubicBezTo>
                    <a:pt x="748" y="4751"/>
                    <a:pt x="762" y="4755"/>
                    <a:pt x="778" y="4755"/>
                  </a:cubicBezTo>
                  <a:cubicBezTo>
                    <a:pt x="829" y="4751"/>
                    <a:pt x="879" y="4738"/>
                    <a:pt x="922" y="4708"/>
                  </a:cubicBezTo>
                  <a:lnTo>
                    <a:pt x="6126" y="1067"/>
                  </a:lnTo>
                  <a:cubicBezTo>
                    <a:pt x="6072" y="1000"/>
                    <a:pt x="6022" y="933"/>
                    <a:pt x="5968" y="869"/>
                  </a:cubicBezTo>
                  <a:lnTo>
                    <a:pt x="778" y="4500"/>
                  </a:lnTo>
                  <a:lnTo>
                    <a:pt x="292" y="3799"/>
                  </a:lnTo>
                  <a:lnTo>
                    <a:pt x="5432" y="202"/>
                  </a:lnTo>
                  <a:cubicBezTo>
                    <a:pt x="5378" y="135"/>
                    <a:pt x="5328" y="68"/>
                    <a:pt x="5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54"/>
            <p:cNvSpPr/>
            <p:nvPr/>
          </p:nvSpPr>
          <p:spPr>
            <a:xfrm>
              <a:off x="5773500" y="1202175"/>
              <a:ext cx="141925" cy="107400"/>
            </a:xfrm>
            <a:custGeom>
              <a:avLst/>
              <a:gdLst/>
              <a:ahLst/>
              <a:cxnLst/>
              <a:rect l="l" t="t" r="r" b="b"/>
              <a:pathLst>
                <a:path w="5677" h="4296" extrusionOk="0">
                  <a:moveTo>
                    <a:pt x="5140" y="1"/>
                  </a:moveTo>
                  <a:lnTo>
                    <a:pt x="0" y="3598"/>
                  </a:lnTo>
                  <a:lnTo>
                    <a:pt x="486" y="4295"/>
                  </a:lnTo>
                  <a:lnTo>
                    <a:pt x="5676" y="665"/>
                  </a:lnTo>
                  <a:lnTo>
                    <a:pt x="5515" y="467"/>
                  </a:lnTo>
                  <a:lnTo>
                    <a:pt x="547" y="3943"/>
                  </a:lnTo>
                  <a:lnTo>
                    <a:pt x="352" y="3662"/>
                  </a:lnTo>
                  <a:lnTo>
                    <a:pt x="5301" y="198"/>
                  </a:lnTo>
                  <a:cubicBezTo>
                    <a:pt x="5247" y="135"/>
                    <a:pt x="5193" y="68"/>
                    <a:pt x="5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54"/>
            <p:cNvSpPr/>
            <p:nvPr/>
          </p:nvSpPr>
          <p:spPr>
            <a:xfrm>
              <a:off x="2526400" y="614875"/>
              <a:ext cx="8675" cy="200350"/>
            </a:xfrm>
            <a:custGeom>
              <a:avLst/>
              <a:gdLst/>
              <a:ahLst/>
              <a:cxnLst/>
              <a:rect l="l" t="t" r="r" b="b"/>
              <a:pathLst>
                <a:path w="347" h="8014" extrusionOk="0">
                  <a:moveTo>
                    <a:pt x="1" y="0"/>
                  </a:moveTo>
                  <a:lnTo>
                    <a:pt x="1" y="8013"/>
                  </a:lnTo>
                  <a:lnTo>
                    <a:pt x="346" y="801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54"/>
            <p:cNvSpPr/>
            <p:nvPr/>
          </p:nvSpPr>
          <p:spPr>
            <a:xfrm>
              <a:off x="2513750" y="602225"/>
              <a:ext cx="33975" cy="225650"/>
            </a:xfrm>
            <a:custGeom>
              <a:avLst/>
              <a:gdLst/>
              <a:ahLst/>
              <a:cxnLst/>
              <a:rect l="l" t="t" r="r" b="b"/>
              <a:pathLst>
                <a:path w="1359" h="9026" extrusionOk="0">
                  <a:moveTo>
                    <a:pt x="1107" y="252"/>
                  </a:moveTo>
                  <a:lnTo>
                    <a:pt x="1107" y="8774"/>
                  </a:lnTo>
                  <a:lnTo>
                    <a:pt x="252" y="8774"/>
                  </a:lnTo>
                  <a:lnTo>
                    <a:pt x="252" y="252"/>
                  </a:lnTo>
                  <a:close/>
                  <a:moveTo>
                    <a:pt x="252" y="0"/>
                  </a:moveTo>
                  <a:cubicBezTo>
                    <a:pt x="111" y="0"/>
                    <a:pt x="1" y="114"/>
                    <a:pt x="1" y="252"/>
                  </a:cubicBezTo>
                  <a:lnTo>
                    <a:pt x="1" y="8774"/>
                  </a:lnTo>
                  <a:cubicBezTo>
                    <a:pt x="1" y="8912"/>
                    <a:pt x="111" y="9026"/>
                    <a:pt x="252" y="9026"/>
                  </a:cubicBezTo>
                  <a:lnTo>
                    <a:pt x="1107" y="9026"/>
                  </a:lnTo>
                  <a:cubicBezTo>
                    <a:pt x="1244" y="9026"/>
                    <a:pt x="1358" y="8912"/>
                    <a:pt x="1358" y="8774"/>
                  </a:cubicBezTo>
                  <a:lnTo>
                    <a:pt x="1358" y="252"/>
                  </a:lnTo>
                  <a:cubicBezTo>
                    <a:pt x="1358" y="114"/>
                    <a:pt x="1244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54"/>
            <p:cNvSpPr/>
            <p:nvPr/>
          </p:nvSpPr>
          <p:spPr>
            <a:xfrm>
              <a:off x="2520050" y="608500"/>
              <a:ext cx="21400" cy="213100"/>
            </a:xfrm>
            <a:custGeom>
              <a:avLst/>
              <a:gdLst/>
              <a:ahLst/>
              <a:cxnLst/>
              <a:rect l="l" t="t" r="r" b="b"/>
              <a:pathLst>
                <a:path w="856" h="8524" extrusionOk="0">
                  <a:moveTo>
                    <a:pt x="600" y="255"/>
                  </a:moveTo>
                  <a:lnTo>
                    <a:pt x="600" y="8268"/>
                  </a:lnTo>
                  <a:lnTo>
                    <a:pt x="255" y="8268"/>
                  </a:lnTo>
                  <a:lnTo>
                    <a:pt x="255" y="255"/>
                  </a:lnTo>
                  <a:close/>
                  <a:moveTo>
                    <a:pt x="0" y="1"/>
                  </a:moveTo>
                  <a:lnTo>
                    <a:pt x="0" y="8523"/>
                  </a:lnTo>
                  <a:lnTo>
                    <a:pt x="855" y="8523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54"/>
            <p:cNvSpPr/>
            <p:nvPr/>
          </p:nvSpPr>
          <p:spPr>
            <a:xfrm>
              <a:off x="2092500" y="960375"/>
              <a:ext cx="219525" cy="42100"/>
            </a:xfrm>
            <a:custGeom>
              <a:avLst/>
              <a:gdLst/>
              <a:ahLst/>
              <a:cxnLst/>
              <a:rect l="l" t="t" r="r" b="b"/>
              <a:pathLst>
                <a:path w="8781" h="1684" extrusionOk="0">
                  <a:moveTo>
                    <a:pt x="8730" y="0"/>
                  </a:moveTo>
                  <a:lnTo>
                    <a:pt x="0" y="1341"/>
                  </a:lnTo>
                  <a:lnTo>
                    <a:pt x="50" y="1683"/>
                  </a:lnTo>
                  <a:lnTo>
                    <a:pt x="8781" y="342"/>
                  </a:lnTo>
                  <a:lnTo>
                    <a:pt x="8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54"/>
            <p:cNvSpPr/>
            <p:nvPr/>
          </p:nvSpPr>
          <p:spPr>
            <a:xfrm>
              <a:off x="2078500" y="946625"/>
              <a:ext cx="247600" cy="69425"/>
            </a:xfrm>
            <a:custGeom>
              <a:avLst/>
              <a:gdLst/>
              <a:ahLst/>
              <a:cxnLst/>
              <a:rect l="l" t="t" r="r" b="b"/>
              <a:pathLst>
                <a:path w="9904" h="2777" extrusionOk="0">
                  <a:moveTo>
                    <a:pt x="9505" y="258"/>
                  </a:moveTo>
                  <a:lnTo>
                    <a:pt x="9629" y="1100"/>
                  </a:lnTo>
                  <a:lnTo>
                    <a:pt x="399" y="2522"/>
                  </a:lnTo>
                  <a:lnTo>
                    <a:pt x="272" y="1677"/>
                  </a:lnTo>
                  <a:lnTo>
                    <a:pt x="9505" y="258"/>
                  </a:lnTo>
                  <a:close/>
                  <a:moveTo>
                    <a:pt x="9503" y="1"/>
                  </a:moveTo>
                  <a:cubicBezTo>
                    <a:pt x="9490" y="1"/>
                    <a:pt x="9477" y="2"/>
                    <a:pt x="9465" y="4"/>
                  </a:cubicBezTo>
                  <a:lnTo>
                    <a:pt x="235" y="1425"/>
                  </a:lnTo>
                  <a:cubicBezTo>
                    <a:pt x="94" y="1445"/>
                    <a:pt x="0" y="1576"/>
                    <a:pt x="20" y="1714"/>
                  </a:cubicBezTo>
                  <a:lnTo>
                    <a:pt x="148" y="2558"/>
                  </a:lnTo>
                  <a:cubicBezTo>
                    <a:pt x="158" y="2625"/>
                    <a:pt x="195" y="2686"/>
                    <a:pt x="248" y="2726"/>
                  </a:cubicBezTo>
                  <a:cubicBezTo>
                    <a:pt x="292" y="2756"/>
                    <a:pt x="345" y="2773"/>
                    <a:pt x="399" y="2776"/>
                  </a:cubicBezTo>
                  <a:cubicBezTo>
                    <a:pt x="412" y="2773"/>
                    <a:pt x="426" y="2773"/>
                    <a:pt x="439" y="2773"/>
                  </a:cubicBezTo>
                  <a:lnTo>
                    <a:pt x="9673" y="1351"/>
                  </a:lnTo>
                  <a:cubicBezTo>
                    <a:pt x="9810" y="1331"/>
                    <a:pt x="9904" y="1201"/>
                    <a:pt x="9884" y="1063"/>
                  </a:cubicBezTo>
                  <a:lnTo>
                    <a:pt x="9756" y="218"/>
                  </a:lnTo>
                  <a:cubicBezTo>
                    <a:pt x="9746" y="151"/>
                    <a:pt x="9710" y="91"/>
                    <a:pt x="9656" y="51"/>
                  </a:cubicBezTo>
                  <a:cubicBezTo>
                    <a:pt x="9612" y="18"/>
                    <a:pt x="9558" y="1"/>
                    <a:pt x="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54"/>
            <p:cNvSpPr/>
            <p:nvPr/>
          </p:nvSpPr>
          <p:spPr>
            <a:xfrm>
              <a:off x="2085275" y="953075"/>
              <a:ext cx="234050" cy="56600"/>
            </a:xfrm>
            <a:custGeom>
              <a:avLst/>
              <a:gdLst/>
              <a:ahLst/>
              <a:cxnLst/>
              <a:rect l="l" t="t" r="r" b="b"/>
              <a:pathLst>
                <a:path w="9362" h="2264" extrusionOk="0">
                  <a:moveTo>
                    <a:pt x="9019" y="289"/>
                  </a:moveTo>
                  <a:lnTo>
                    <a:pt x="9073" y="631"/>
                  </a:lnTo>
                  <a:lnTo>
                    <a:pt x="346" y="1972"/>
                  </a:lnTo>
                  <a:lnTo>
                    <a:pt x="292" y="1630"/>
                  </a:lnTo>
                  <a:lnTo>
                    <a:pt x="9019" y="289"/>
                  </a:lnTo>
                  <a:close/>
                  <a:moveTo>
                    <a:pt x="9234" y="0"/>
                  </a:moveTo>
                  <a:lnTo>
                    <a:pt x="1" y="1419"/>
                  </a:lnTo>
                  <a:lnTo>
                    <a:pt x="128" y="2264"/>
                  </a:lnTo>
                  <a:lnTo>
                    <a:pt x="9361" y="842"/>
                  </a:lnTo>
                  <a:lnTo>
                    <a:pt x="92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54"/>
            <p:cNvSpPr/>
            <p:nvPr/>
          </p:nvSpPr>
          <p:spPr>
            <a:xfrm>
              <a:off x="2616175" y="1288775"/>
              <a:ext cx="42200" cy="219525"/>
            </a:xfrm>
            <a:custGeom>
              <a:avLst/>
              <a:gdLst/>
              <a:ahLst/>
              <a:cxnLst/>
              <a:rect l="l" t="t" r="r" b="b"/>
              <a:pathLst>
                <a:path w="1688" h="8781" extrusionOk="0">
                  <a:moveTo>
                    <a:pt x="343" y="0"/>
                  </a:moveTo>
                  <a:lnTo>
                    <a:pt x="1" y="54"/>
                  </a:lnTo>
                  <a:lnTo>
                    <a:pt x="1345" y="8781"/>
                  </a:lnTo>
                  <a:lnTo>
                    <a:pt x="1687" y="8730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54"/>
            <p:cNvSpPr/>
            <p:nvPr/>
          </p:nvSpPr>
          <p:spPr>
            <a:xfrm>
              <a:off x="2602175" y="1275175"/>
              <a:ext cx="70275" cy="246700"/>
            </a:xfrm>
            <a:custGeom>
              <a:avLst/>
              <a:gdLst/>
              <a:ahLst/>
              <a:cxnLst/>
              <a:rect l="l" t="t" r="r" b="b"/>
              <a:pathLst>
                <a:path w="2811" h="9868" extrusionOk="0">
                  <a:moveTo>
                    <a:pt x="1114" y="256"/>
                  </a:moveTo>
                  <a:lnTo>
                    <a:pt x="2535" y="9486"/>
                  </a:lnTo>
                  <a:lnTo>
                    <a:pt x="1690" y="9613"/>
                  </a:lnTo>
                  <a:lnTo>
                    <a:pt x="272" y="386"/>
                  </a:lnTo>
                  <a:lnTo>
                    <a:pt x="1114" y="256"/>
                  </a:lnTo>
                  <a:close/>
                  <a:moveTo>
                    <a:pt x="1118" y="1"/>
                  </a:moveTo>
                  <a:cubicBezTo>
                    <a:pt x="1104" y="1"/>
                    <a:pt x="1091" y="2"/>
                    <a:pt x="1077" y="4"/>
                  </a:cubicBezTo>
                  <a:lnTo>
                    <a:pt x="232" y="135"/>
                  </a:lnTo>
                  <a:cubicBezTo>
                    <a:pt x="95" y="155"/>
                    <a:pt x="1" y="286"/>
                    <a:pt x="21" y="423"/>
                  </a:cubicBezTo>
                  <a:lnTo>
                    <a:pt x="1439" y="9653"/>
                  </a:lnTo>
                  <a:cubicBezTo>
                    <a:pt x="1459" y="9777"/>
                    <a:pt x="1566" y="9868"/>
                    <a:pt x="1690" y="9868"/>
                  </a:cubicBezTo>
                  <a:cubicBezTo>
                    <a:pt x="1704" y="9868"/>
                    <a:pt x="1717" y="9868"/>
                    <a:pt x="1731" y="9864"/>
                  </a:cubicBezTo>
                  <a:lnTo>
                    <a:pt x="2572" y="9740"/>
                  </a:lnTo>
                  <a:cubicBezTo>
                    <a:pt x="2713" y="9720"/>
                    <a:pt x="2810" y="9590"/>
                    <a:pt x="2787" y="9449"/>
                  </a:cubicBezTo>
                  <a:lnTo>
                    <a:pt x="1365" y="219"/>
                  </a:lnTo>
                  <a:cubicBezTo>
                    <a:pt x="1347" y="92"/>
                    <a:pt x="1240" y="1"/>
                    <a:pt x="1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54"/>
            <p:cNvSpPr/>
            <p:nvPr/>
          </p:nvSpPr>
          <p:spPr>
            <a:xfrm>
              <a:off x="2608975" y="1281550"/>
              <a:ext cx="56600" cy="234050"/>
            </a:xfrm>
            <a:custGeom>
              <a:avLst/>
              <a:gdLst/>
              <a:ahLst/>
              <a:cxnLst/>
              <a:rect l="l" t="t" r="r" b="b"/>
              <a:pathLst>
                <a:path w="2264" h="9362" extrusionOk="0">
                  <a:moveTo>
                    <a:pt x="627" y="289"/>
                  </a:moveTo>
                  <a:lnTo>
                    <a:pt x="1972" y="9019"/>
                  </a:lnTo>
                  <a:lnTo>
                    <a:pt x="1630" y="9070"/>
                  </a:lnTo>
                  <a:lnTo>
                    <a:pt x="289" y="343"/>
                  </a:lnTo>
                  <a:lnTo>
                    <a:pt x="627" y="289"/>
                  </a:lnTo>
                  <a:close/>
                  <a:moveTo>
                    <a:pt x="842" y="1"/>
                  </a:moveTo>
                  <a:lnTo>
                    <a:pt x="0" y="131"/>
                  </a:lnTo>
                  <a:lnTo>
                    <a:pt x="1418" y="9361"/>
                  </a:lnTo>
                  <a:lnTo>
                    <a:pt x="2263" y="923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54"/>
            <p:cNvSpPr/>
            <p:nvPr/>
          </p:nvSpPr>
          <p:spPr>
            <a:xfrm>
              <a:off x="2695800" y="907475"/>
              <a:ext cx="237975" cy="59025"/>
            </a:xfrm>
            <a:custGeom>
              <a:avLst/>
              <a:gdLst/>
              <a:ahLst/>
              <a:cxnLst/>
              <a:rect l="l" t="t" r="r" b="b"/>
              <a:pathLst>
                <a:path w="9519" h="2361" extrusionOk="0">
                  <a:moveTo>
                    <a:pt x="9445" y="1"/>
                  </a:moveTo>
                  <a:lnTo>
                    <a:pt x="1" y="2026"/>
                  </a:lnTo>
                  <a:lnTo>
                    <a:pt x="71" y="2361"/>
                  </a:lnTo>
                  <a:lnTo>
                    <a:pt x="9519" y="336"/>
                  </a:lnTo>
                  <a:lnTo>
                    <a:pt x="94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4"/>
            <p:cNvSpPr/>
            <p:nvPr/>
          </p:nvSpPr>
          <p:spPr>
            <a:xfrm>
              <a:off x="2681300" y="893575"/>
              <a:ext cx="266900" cy="86850"/>
            </a:xfrm>
            <a:custGeom>
              <a:avLst/>
              <a:gdLst/>
              <a:ahLst/>
              <a:cxnLst/>
              <a:rect l="l" t="t" r="r" b="b"/>
              <a:pathLst>
                <a:path w="10676" h="3474" extrusionOk="0">
                  <a:moveTo>
                    <a:pt x="10223" y="255"/>
                  </a:moveTo>
                  <a:lnTo>
                    <a:pt x="10397" y="1086"/>
                  </a:lnTo>
                  <a:lnTo>
                    <a:pt x="457" y="3215"/>
                  </a:lnTo>
                  <a:lnTo>
                    <a:pt x="279" y="2384"/>
                  </a:lnTo>
                  <a:lnTo>
                    <a:pt x="10223" y="255"/>
                  </a:lnTo>
                  <a:close/>
                  <a:moveTo>
                    <a:pt x="10223" y="1"/>
                  </a:moveTo>
                  <a:cubicBezTo>
                    <a:pt x="10205" y="1"/>
                    <a:pt x="10187" y="3"/>
                    <a:pt x="10169" y="7"/>
                  </a:cubicBezTo>
                  <a:lnTo>
                    <a:pt x="225" y="2139"/>
                  </a:lnTo>
                  <a:cubicBezTo>
                    <a:pt x="88" y="2166"/>
                    <a:pt x="1" y="2303"/>
                    <a:pt x="31" y="2437"/>
                  </a:cubicBezTo>
                  <a:lnTo>
                    <a:pt x="209" y="3272"/>
                  </a:lnTo>
                  <a:cubicBezTo>
                    <a:pt x="222" y="3336"/>
                    <a:pt x="262" y="3393"/>
                    <a:pt x="319" y="3430"/>
                  </a:cubicBezTo>
                  <a:cubicBezTo>
                    <a:pt x="359" y="3457"/>
                    <a:pt x="406" y="3470"/>
                    <a:pt x="457" y="3473"/>
                  </a:cubicBezTo>
                  <a:cubicBezTo>
                    <a:pt x="473" y="3470"/>
                    <a:pt x="494" y="3470"/>
                    <a:pt x="510" y="3467"/>
                  </a:cubicBezTo>
                  <a:lnTo>
                    <a:pt x="10451" y="1334"/>
                  </a:lnTo>
                  <a:cubicBezTo>
                    <a:pt x="10588" y="1308"/>
                    <a:pt x="10676" y="1174"/>
                    <a:pt x="10645" y="1036"/>
                  </a:cubicBezTo>
                  <a:lnTo>
                    <a:pt x="10468" y="205"/>
                  </a:lnTo>
                  <a:cubicBezTo>
                    <a:pt x="10445" y="83"/>
                    <a:pt x="10338" y="1"/>
                    <a:pt x="10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4"/>
            <p:cNvSpPr/>
            <p:nvPr/>
          </p:nvSpPr>
          <p:spPr>
            <a:xfrm>
              <a:off x="2688250" y="899925"/>
              <a:ext cx="253000" cy="74050"/>
            </a:xfrm>
            <a:custGeom>
              <a:avLst/>
              <a:gdLst/>
              <a:ahLst/>
              <a:cxnLst/>
              <a:rect l="l" t="t" r="r" b="b"/>
              <a:pathLst>
                <a:path w="10120" h="2962" extrusionOk="0">
                  <a:moveTo>
                    <a:pt x="9747" y="303"/>
                  </a:moveTo>
                  <a:lnTo>
                    <a:pt x="9821" y="638"/>
                  </a:lnTo>
                  <a:lnTo>
                    <a:pt x="373" y="2663"/>
                  </a:lnTo>
                  <a:lnTo>
                    <a:pt x="303" y="2328"/>
                  </a:lnTo>
                  <a:lnTo>
                    <a:pt x="9747" y="303"/>
                  </a:lnTo>
                  <a:close/>
                  <a:moveTo>
                    <a:pt x="9945" y="1"/>
                  </a:moveTo>
                  <a:lnTo>
                    <a:pt x="1" y="2130"/>
                  </a:lnTo>
                  <a:lnTo>
                    <a:pt x="179" y="2961"/>
                  </a:lnTo>
                  <a:lnTo>
                    <a:pt x="10119" y="832"/>
                  </a:lnTo>
                  <a:lnTo>
                    <a:pt x="99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4"/>
            <p:cNvSpPr/>
            <p:nvPr/>
          </p:nvSpPr>
          <p:spPr>
            <a:xfrm>
              <a:off x="1858725" y="1656225"/>
              <a:ext cx="190125" cy="141500"/>
            </a:xfrm>
            <a:custGeom>
              <a:avLst/>
              <a:gdLst/>
              <a:ahLst/>
              <a:cxnLst/>
              <a:rect l="l" t="t" r="r" b="b"/>
              <a:pathLst>
                <a:path w="7605" h="5660" extrusionOk="0">
                  <a:moveTo>
                    <a:pt x="7400" y="0"/>
                  </a:moveTo>
                  <a:lnTo>
                    <a:pt x="0" y="5385"/>
                  </a:lnTo>
                  <a:lnTo>
                    <a:pt x="202" y="5660"/>
                  </a:lnTo>
                  <a:lnTo>
                    <a:pt x="7604" y="278"/>
                  </a:lnTo>
                  <a:lnTo>
                    <a:pt x="7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4"/>
            <p:cNvSpPr/>
            <p:nvPr/>
          </p:nvSpPr>
          <p:spPr>
            <a:xfrm>
              <a:off x="1842625" y="1641000"/>
              <a:ext cx="222225" cy="171950"/>
            </a:xfrm>
            <a:custGeom>
              <a:avLst/>
              <a:gdLst/>
              <a:ahLst/>
              <a:cxnLst/>
              <a:rect l="l" t="t" r="r" b="b"/>
              <a:pathLst>
                <a:path w="8889" h="6878" extrusionOk="0">
                  <a:moveTo>
                    <a:pt x="8101" y="254"/>
                  </a:moveTo>
                  <a:lnTo>
                    <a:pt x="8600" y="941"/>
                  </a:lnTo>
                  <a:lnTo>
                    <a:pt x="789" y="6624"/>
                  </a:lnTo>
                  <a:lnTo>
                    <a:pt x="289" y="5933"/>
                  </a:lnTo>
                  <a:lnTo>
                    <a:pt x="8101" y="254"/>
                  </a:lnTo>
                  <a:close/>
                  <a:moveTo>
                    <a:pt x="8099" y="0"/>
                  </a:moveTo>
                  <a:cubicBezTo>
                    <a:pt x="8047" y="0"/>
                    <a:pt x="7995" y="16"/>
                    <a:pt x="7950" y="49"/>
                  </a:cubicBezTo>
                  <a:lnTo>
                    <a:pt x="141" y="5732"/>
                  </a:lnTo>
                  <a:cubicBezTo>
                    <a:pt x="27" y="5813"/>
                    <a:pt x="1" y="5970"/>
                    <a:pt x="84" y="6084"/>
                  </a:cubicBezTo>
                  <a:lnTo>
                    <a:pt x="584" y="6771"/>
                  </a:lnTo>
                  <a:cubicBezTo>
                    <a:pt x="633" y="6840"/>
                    <a:pt x="711" y="6877"/>
                    <a:pt x="790" y="6877"/>
                  </a:cubicBezTo>
                  <a:cubicBezTo>
                    <a:pt x="842" y="6877"/>
                    <a:pt x="894" y="6862"/>
                    <a:pt x="939" y="6828"/>
                  </a:cubicBezTo>
                  <a:lnTo>
                    <a:pt x="8751" y="1149"/>
                  </a:lnTo>
                  <a:cubicBezTo>
                    <a:pt x="8865" y="1065"/>
                    <a:pt x="8889" y="908"/>
                    <a:pt x="8805" y="794"/>
                  </a:cubicBezTo>
                  <a:lnTo>
                    <a:pt x="8305" y="106"/>
                  </a:lnTo>
                  <a:cubicBezTo>
                    <a:pt x="8257" y="37"/>
                    <a:pt x="8179" y="0"/>
                    <a:pt x="8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54"/>
            <p:cNvSpPr/>
            <p:nvPr/>
          </p:nvSpPr>
          <p:spPr>
            <a:xfrm>
              <a:off x="1849825" y="1647325"/>
              <a:ext cx="207825" cy="159275"/>
            </a:xfrm>
            <a:custGeom>
              <a:avLst/>
              <a:gdLst/>
              <a:ahLst/>
              <a:cxnLst/>
              <a:rect l="l" t="t" r="r" b="b"/>
              <a:pathLst>
                <a:path w="8313" h="6371" extrusionOk="0">
                  <a:moveTo>
                    <a:pt x="7756" y="360"/>
                  </a:moveTo>
                  <a:lnTo>
                    <a:pt x="7960" y="634"/>
                  </a:lnTo>
                  <a:lnTo>
                    <a:pt x="558" y="6019"/>
                  </a:lnTo>
                  <a:lnTo>
                    <a:pt x="356" y="5741"/>
                  </a:lnTo>
                  <a:lnTo>
                    <a:pt x="7756" y="360"/>
                  </a:lnTo>
                  <a:close/>
                  <a:moveTo>
                    <a:pt x="7813" y="1"/>
                  </a:moveTo>
                  <a:lnTo>
                    <a:pt x="1" y="5684"/>
                  </a:lnTo>
                  <a:lnTo>
                    <a:pt x="501" y="6371"/>
                  </a:lnTo>
                  <a:lnTo>
                    <a:pt x="8312" y="688"/>
                  </a:lnTo>
                  <a:lnTo>
                    <a:pt x="78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54"/>
            <p:cNvSpPr/>
            <p:nvPr/>
          </p:nvSpPr>
          <p:spPr>
            <a:xfrm>
              <a:off x="1741200" y="4538025"/>
              <a:ext cx="12275" cy="69250"/>
            </a:xfrm>
            <a:custGeom>
              <a:avLst/>
              <a:gdLst/>
              <a:ahLst/>
              <a:cxnLst/>
              <a:rect l="l" t="t" r="r" b="b"/>
              <a:pathLst>
                <a:path w="491" h="2770" extrusionOk="0">
                  <a:moveTo>
                    <a:pt x="148" y="0"/>
                  </a:moveTo>
                  <a:lnTo>
                    <a:pt x="1" y="2374"/>
                  </a:lnTo>
                  <a:cubicBezTo>
                    <a:pt x="108" y="2505"/>
                    <a:pt x="212" y="2639"/>
                    <a:pt x="319" y="2770"/>
                  </a:cubicBezTo>
                  <a:lnTo>
                    <a:pt x="490" y="2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54"/>
            <p:cNvSpPr/>
            <p:nvPr/>
          </p:nvSpPr>
          <p:spPr>
            <a:xfrm>
              <a:off x="1729475" y="4524925"/>
              <a:ext cx="37325" cy="96450"/>
            </a:xfrm>
            <a:custGeom>
              <a:avLst/>
              <a:gdLst/>
              <a:ahLst/>
              <a:cxnLst/>
              <a:rect l="l" t="t" r="r" b="b"/>
              <a:pathLst>
                <a:path w="1493" h="3858" extrusionOk="0">
                  <a:moveTo>
                    <a:pt x="374" y="0"/>
                  </a:moveTo>
                  <a:cubicBezTo>
                    <a:pt x="314" y="0"/>
                    <a:pt x="256" y="24"/>
                    <a:pt x="212" y="65"/>
                  </a:cubicBezTo>
                  <a:cubicBezTo>
                    <a:pt x="161" y="109"/>
                    <a:pt x="131" y="172"/>
                    <a:pt x="128" y="240"/>
                  </a:cubicBezTo>
                  <a:lnTo>
                    <a:pt x="1" y="2311"/>
                  </a:lnTo>
                  <a:cubicBezTo>
                    <a:pt x="78" y="2409"/>
                    <a:pt x="158" y="2509"/>
                    <a:pt x="235" y="2607"/>
                  </a:cubicBezTo>
                  <a:lnTo>
                    <a:pt x="383" y="256"/>
                  </a:lnTo>
                  <a:lnTo>
                    <a:pt x="1231" y="310"/>
                  </a:lnTo>
                  <a:lnTo>
                    <a:pt x="1026" y="3579"/>
                  </a:lnTo>
                  <a:cubicBezTo>
                    <a:pt x="1104" y="3673"/>
                    <a:pt x="1184" y="3763"/>
                    <a:pt x="1264" y="3857"/>
                  </a:cubicBezTo>
                  <a:lnTo>
                    <a:pt x="1486" y="327"/>
                  </a:lnTo>
                  <a:cubicBezTo>
                    <a:pt x="1492" y="186"/>
                    <a:pt x="1385" y="65"/>
                    <a:pt x="1244" y="58"/>
                  </a:cubicBezTo>
                  <a:lnTo>
                    <a:pt x="396" y="1"/>
                  </a:lnTo>
                  <a:cubicBezTo>
                    <a:pt x="389" y="1"/>
                    <a:pt x="381" y="0"/>
                    <a:pt x="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54"/>
            <p:cNvSpPr/>
            <p:nvPr/>
          </p:nvSpPr>
          <p:spPr>
            <a:xfrm>
              <a:off x="1735350" y="4531225"/>
              <a:ext cx="24825" cy="83100"/>
            </a:xfrm>
            <a:custGeom>
              <a:avLst/>
              <a:gdLst/>
              <a:ahLst/>
              <a:cxnLst/>
              <a:rect l="l" t="t" r="r" b="b"/>
              <a:pathLst>
                <a:path w="993" h="3324" extrusionOk="0">
                  <a:moveTo>
                    <a:pt x="144" y="1"/>
                  </a:moveTo>
                  <a:lnTo>
                    <a:pt x="0" y="2355"/>
                  </a:lnTo>
                  <a:cubicBezTo>
                    <a:pt x="77" y="2452"/>
                    <a:pt x="154" y="2549"/>
                    <a:pt x="235" y="2646"/>
                  </a:cubicBezTo>
                  <a:lnTo>
                    <a:pt x="382" y="272"/>
                  </a:lnTo>
                  <a:lnTo>
                    <a:pt x="724" y="296"/>
                  </a:lnTo>
                  <a:lnTo>
                    <a:pt x="553" y="3042"/>
                  </a:lnTo>
                  <a:cubicBezTo>
                    <a:pt x="631" y="3136"/>
                    <a:pt x="711" y="3230"/>
                    <a:pt x="791" y="3323"/>
                  </a:cubicBezTo>
                  <a:lnTo>
                    <a:pt x="993" y="58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54"/>
            <p:cNvSpPr/>
            <p:nvPr/>
          </p:nvSpPr>
          <p:spPr>
            <a:xfrm>
              <a:off x="1715150" y="4054475"/>
              <a:ext cx="157675" cy="173875"/>
            </a:xfrm>
            <a:custGeom>
              <a:avLst/>
              <a:gdLst/>
              <a:ahLst/>
              <a:cxnLst/>
              <a:rect l="l" t="t" r="r" b="b"/>
              <a:pathLst>
                <a:path w="6307" h="6955" extrusionOk="0">
                  <a:moveTo>
                    <a:pt x="6052" y="1"/>
                  </a:moveTo>
                  <a:lnTo>
                    <a:pt x="0" y="6723"/>
                  </a:lnTo>
                  <a:lnTo>
                    <a:pt x="255" y="6954"/>
                  </a:lnTo>
                  <a:lnTo>
                    <a:pt x="6307" y="232"/>
                  </a:lnTo>
                  <a:lnTo>
                    <a:pt x="60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54"/>
            <p:cNvSpPr/>
            <p:nvPr/>
          </p:nvSpPr>
          <p:spPr>
            <a:xfrm>
              <a:off x="1699125" y="4039125"/>
              <a:ext cx="189700" cy="204550"/>
            </a:xfrm>
            <a:custGeom>
              <a:avLst/>
              <a:gdLst/>
              <a:ahLst/>
              <a:cxnLst/>
              <a:rect l="l" t="t" r="r" b="b"/>
              <a:pathLst>
                <a:path w="7588" h="8182" extrusionOk="0">
                  <a:moveTo>
                    <a:pt x="6673" y="256"/>
                  </a:moveTo>
                  <a:lnTo>
                    <a:pt x="7306" y="826"/>
                  </a:lnTo>
                  <a:lnTo>
                    <a:pt x="916" y="7927"/>
                  </a:lnTo>
                  <a:lnTo>
                    <a:pt x="286" y="7357"/>
                  </a:lnTo>
                  <a:lnTo>
                    <a:pt x="6673" y="256"/>
                  </a:lnTo>
                  <a:close/>
                  <a:moveTo>
                    <a:pt x="6673" y="1"/>
                  </a:moveTo>
                  <a:cubicBezTo>
                    <a:pt x="6668" y="1"/>
                    <a:pt x="6664" y="1"/>
                    <a:pt x="6659" y="1"/>
                  </a:cubicBezTo>
                  <a:cubicBezTo>
                    <a:pt x="6592" y="5"/>
                    <a:pt x="6529" y="35"/>
                    <a:pt x="6485" y="85"/>
                  </a:cubicBezTo>
                  <a:lnTo>
                    <a:pt x="95" y="7186"/>
                  </a:lnTo>
                  <a:cubicBezTo>
                    <a:pt x="1" y="7290"/>
                    <a:pt x="8" y="7451"/>
                    <a:pt x="111" y="7545"/>
                  </a:cubicBezTo>
                  <a:lnTo>
                    <a:pt x="745" y="8118"/>
                  </a:lnTo>
                  <a:cubicBezTo>
                    <a:pt x="792" y="8158"/>
                    <a:pt x="852" y="8182"/>
                    <a:pt x="916" y="8182"/>
                  </a:cubicBezTo>
                  <a:lnTo>
                    <a:pt x="930" y="8182"/>
                  </a:lnTo>
                  <a:cubicBezTo>
                    <a:pt x="997" y="8178"/>
                    <a:pt x="1057" y="8148"/>
                    <a:pt x="1104" y="8098"/>
                  </a:cubicBezTo>
                  <a:lnTo>
                    <a:pt x="7494" y="997"/>
                  </a:lnTo>
                  <a:cubicBezTo>
                    <a:pt x="7588" y="893"/>
                    <a:pt x="7581" y="732"/>
                    <a:pt x="7477" y="638"/>
                  </a:cubicBezTo>
                  <a:lnTo>
                    <a:pt x="6844" y="65"/>
                  </a:lnTo>
                  <a:cubicBezTo>
                    <a:pt x="6797" y="24"/>
                    <a:pt x="6738" y="1"/>
                    <a:pt x="6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54"/>
            <p:cNvSpPr/>
            <p:nvPr/>
          </p:nvSpPr>
          <p:spPr>
            <a:xfrm>
              <a:off x="1706250" y="4045525"/>
              <a:ext cx="175550" cy="191800"/>
            </a:xfrm>
            <a:custGeom>
              <a:avLst/>
              <a:gdLst/>
              <a:ahLst/>
              <a:cxnLst/>
              <a:rect l="l" t="t" r="r" b="b"/>
              <a:pathLst>
                <a:path w="7022" h="7672" extrusionOk="0">
                  <a:moveTo>
                    <a:pt x="6408" y="359"/>
                  </a:moveTo>
                  <a:lnTo>
                    <a:pt x="6663" y="590"/>
                  </a:lnTo>
                  <a:lnTo>
                    <a:pt x="611" y="7312"/>
                  </a:lnTo>
                  <a:lnTo>
                    <a:pt x="356" y="7084"/>
                  </a:lnTo>
                  <a:lnTo>
                    <a:pt x="6408" y="359"/>
                  </a:lnTo>
                  <a:close/>
                  <a:moveTo>
                    <a:pt x="6388" y="0"/>
                  </a:moveTo>
                  <a:lnTo>
                    <a:pt x="1" y="7101"/>
                  </a:lnTo>
                  <a:lnTo>
                    <a:pt x="631" y="7671"/>
                  </a:lnTo>
                  <a:lnTo>
                    <a:pt x="7021" y="570"/>
                  </a:lnTo>
                  <a:lnTo>
                    <a:pt x="63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54"/>
            <p:cNvSpPr/>
            <p:nvPr/>
          </p:nvSpPr>
          <p:spPr>
            <a:xfrm>
              <a:off x="2530925" y="4694425"/>
              <a:ext cx="177150" cy="243175"/>
            </a:xfrm>
            <a:custGeom>
              <a:avLst/>
              <a:gdLst/>
              <a:ahLst/>
              <a:cxnLst/>
              <a:rect l="l" t="t" r="r" b="b"/>
              <a:pathLst>
                <a:path w="7086" h="9727" extrusionOk="0">
                  <a:moveTo>
                    <a:pt x="279" y="1"/>
                  </a:moveTo>
                  <a:lnTo>
                    <a:pt x="1" y="198"/>
                  </a:lnTo>
                  <a:lnTo>
                    <a:pt x="6807" y="9727"/>
                  </a:lnTo>
                  <a:lnTo>
                    <a:pt x="7085" y="952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54"/>
            <p:cNvSpPr/>
            <p:nvPr/>
          </p:nvSpPr>
          <p:spPr>
            <a:xfrm>
              <a:off x="2515525" y="4679200"/>
              <a:ext cx="207875" cy="273650"/>
            </a:xfrm>
            <a:custGeom>
              <a:avLst/>
              <a:gdLst/>
              <a:ahLst/>
              <a:cxnLst/>
              <a:rect l="l" t="t" r="r" b="b"/>
              <a:pathLst>
                <a:path w="8315" h="10946" extrusionOk="0">
                  <a:moveTo>
                    <a:pt x="956" y="254"/>
                  </a:moveTo>
                  <a:lnTo>
                    <a:pt x="8057" y="10198"/>
                  </a:lnTo>
                  <a:lnTo>
                    <a:pt x="7363" y="10691"/>
                  </a:lnTo>
                  <a:lnTo>
                    <a:pt x="262" y="750"/>
                  </a:lnTo>
                  <a:lnTo>
                    <a:pt x="956" y="254"/>
                  </a:lnTo>
                  <a:close/>
                  <a:moveTo>
                    <a:pt x="956" y="1"/>
                  </a:moveTo>
                  <a:cubicBezTo>
                    <a:pt x="905" y="1"/>
                    <a:pt x="853" y="17"/>
                    <a:pt x="808" y="50"/>
                  </a:cubicBezTo>
                  <a:lnTo>
                    <a:pt x="114" y="543"/>
                  </a:lnTo>
                  <a:cubicBezTo>
                    <a:pt x="60" y="579"/>
                    <a:pt x="24" y="640"/>
                    <a:pt x="13" y="707"/>
                  </a:cubicBezTo>
                  <a:cubicBezTo>
                    <a:pt x="0" y="774"/>
                    <a:pt x="13" y="841"/>
                    <a:pt x="54" y="895"/>
                  </a:cubicBezTo>
                  <a:lnTo>
                    <a:pt x="7155" y="10839"/>
                  </a:lnTo>
                  <a:cubicBezTo>
                    <a:pt x="7202" y="10906"/>
                    <a:pt x="7279" y="10946"/>
                    <a:pt x="7363" y="10946"/>
                  </a:cubicBezTo>
                  <a:cubicBezTo>
                    <a:pt x="7413" y="10946"/>
                    <a:pt x="7466" y="10929"/>
                    <a:pt x="7510" y="10899"/>
                  </a:cubicBezTo>
                  <a:lnTo>
                    <a:pt x="8201" y="10403"/>
                  </a:lnTo>
                  <a:cubicBezTo>
                    <a:pt x="8258" y="10366"/>
                    <a:pt x="8295" y="10306"/>
                    <a:pt x="8305" y="10239"/>
                  </a:cubicBezTo>
                  <a:cubicBezTo>
                    <a:pt x="8315" y="10172"/>
                    <a:pt x="8301" y="10104"/>
                    <a:pt x="8261" y="10051"/>
                  </a:cubicBezTo>
                  <a:lnTo>
                    <a:pt x="1160" y="107"/>
                  </a:lnTo>
                  <a:cubicBezTo>
                    <a:pt x="1111" y="38"/>
                    <a:pt x="1035" y="1"/>
                    <a:pt x="9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54"/>
            <p:cNvSpPr/>
            <p:nvPr/>
          </p:nvSpPr>
          <p:spPr>
            <a:xfrm>
              <a:off x="2522050" y="4685550"/>
              <a:ext cx="194900" cy="260950"/>
            </a:xfrm>
            <a:custGeom>
              <a:avLst/>
              <a:gdLst/>
              <a:ahLst/>
              <a:cxnLst/>
              <a:rect l="l" t="t" r="r" b="b"/>
              <a:pathLst>
                <a:path w="7796" h="10438" extrusionOk="0">
                  <a:moveTo>
                    <a:pt x="634" y="356"/>
                  </a:moveTo>
                  <a:lnTo>
                    <a:pt x="7440" y="9884"/>
                  </a:lnTo>
                  <a:lnTo>
                    <a:pt x="7162" y="10082"/>
                  </a:lnTo>
                  <a:lnTo>
                    <a:pt x="356" y="553"/>
                  </a:lnTo>
                  <a:lnTo>
                    <a:pt x="634" y="356"/>
                  </a:lnTo>
                  <a:close/>
                  <a:moveTo>
                    <a:pt x="695" y="0"/>
                  </a:moveTo>
                  <a:lnTo>
                    <a:pt x="1" y="496"/>
                  </a:lnTo>
                  <a:lnTo>
                    <a:pt x="7102" y="10437"/>
                  </a:lnTo>
                  <a:lnTo>
                    <a:pt x="7796" y="9944"/>
                  </a:lnTo>
                  <a:lnTo>
                    <a:pt x="6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54"/>
            <p:cNvSpPr/>
            <p:nvPr/>
          </p:nvSpPr>
          <p:spPr>
            <a:xfrm>
              <a:off x="3137025" y="229515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1"/>
                  </a:moveTo>
                  <a:lnTo>
                    <a:pt x="0" y="4681"/>
                  </a:lnTo>
                  <a:lnTo>
                    <a:pt x="198" y="4963"/>
                  </a:lnTo>
                  <a:lnTo>
                    <a:pt x="6883" y="282"/>
                  </a:lnTo>
                  <a:lnTo>
                    <a:pt x="66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54"/>
            <p:cNvSpPr/>
            <p:nvPr/>
          </p:nvSpPr>
          <p:spPr>
            <a:xfrm>
              <a:off x="3121000" y="2280000"/>
              <a:ext cx="203550" cy="154475"/>
            </a:xfrm>
            <a:custGeom>
              <a:avLst/>
              <a:gdLst/>
              <a:ahLst/>
              <a:cxnLst/>
              <a:rect l="l" t="t" r="r" b="b"/>
              <a:pathLst>
                <a:path w="8142" h="6179" extrusionOk="0">
                  <a:moveTo>
                    <a:pt x="7390" y="255"/>
                  </a:moveTo>
                  <a:lnTo>
                    <a:pt x="7880" y="952"/>
                  </a:lnTo>
                  <a:lnTo>
                    <a:pt x="779" y="5924"/>
                  </a:lnTo>
                  <a:lnTo>
                    <a:pt x="289" y="5223"/>
                  </a:lnTo>
                  <a:lnTo>
                    <a:pt x="7390" y="255"/>
                  </a:lnTo>
                  <a:close/>
                  <a:moveTo>
                    <a:pt x="7391" y="1"/>
                  </a:moveTo>
                  <a:cubicBezTo>
                    <a:pt x="7340" y="1"/>
                    <a:pt x="7288" y="16"/>
                    <a:pt x="7243" y="47"/>
                  </a:cubicBezTo>
                  <a:lnTo>
                    <a:pt x="142" y="5016"/>
                  </a:lnTo>
                  <a:cubicBezTo>
                    <a:pt x="28" y="5096"/>
                    <a:pt x="1" y="5254"/>
                    <a:pt x="78" y="5371"/>
                  </a:cubicBezTo>
                  <a:lnTo>
                    <a:pt x="567" y="6068"/>
                  </a:lnTo>
                  <a:cubicBezTo>
                    <a:pt x="608" y="6125"/>
                    <a:pt x="665" y="6162"/>
                    <a:pt x="732" y="6172"/>
                  </a:cubicBezTo>
                  <a:cubicBezTo>
                    <a:pt x="749" y="6176"/>
                    <a:pt x="762" y="6179"/>
                    <a:pt x="779" y="6179"/>
                  </a:cubicBezTo>
                  <a:cubicBezTo>
                    <a:pt x="829" y="6179"/>
                    <a:pt x="879" y="6162"/>
                    <a:pt x="923" y="6132"/>
                  </a:cubicBezTo>
                  <a:lnTo>
                    <a:pt x="8024" y="1160"/>
                  </a:lnTo>
                  <a:cubicBezTo>
                    <a:pt x="8081" y="1120"/>
                    <a:pt x="8118" y="1063"/>
                    <a:pt x="8128" y="996"/>
                  </a:cubicBezTo>
                  <a:cubicBezTo>
                    <a:pt x="8141" y="929"/>
                    <a:pt x="8124" y="862"/>
                    <a:pt x="8088" y="808"/>
                  </a:cubicBezTo>
                  <a:lnTo>
                    <a:pt x="7598" y="107"/>
                  </a:lnTo>
                  <a:cubicBezTo>
                    <a:pt x="7549" y="38"/>
                    <a:pt x="7471" y="1"/>
                    <a:pt x="7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54"/>
            <p:cNvSpPr/>
            <p:nvPr/>
          </p:nvSpPr>
          <p:spPr>
            <a:xfrm>
              <a:off x="3128225" y="2286350"/>
              <a:ext cx="189775" cy="141775"/>
            </a:xfrm>
            <a:custGeom>
              <a:avLst/>
              <a:gdLst/>
              <a:ahLst/>
              <a:cxnLst/>
              <a:rect l="l" t="t" r="r" b="b"/>
              <a:pathLst>
                <a:path w="7591" h="5671" extrusionOk="0">
                  <a:moveTo>
                    <a:pt x="7041" y="353"/>
                  </a:moveTo>
                  <a:lnTo>
                    <a:pt x="7235" y="634"/>
                  </a:lnTo>
                  <a:lnTo>
                    <a:pt x="550" y="5315"/>
                  </a:lnTo>
                  <a:lnTo>
                    <a:pt x="352" y="5033"/>
                  </a:lnTo>
                  <a:lnTo>
                    <a:pt x="7041" y="353"/>
                  </a:lnTo>
                  <a:close/>
                  <a:moveTo>
                    <a:pt x="7101" y="1"/>
                  </a:moveTo>
                  <a:lnTo>
                    <a:pt x="0" y="4969"/>
                  </a:lnTo>
                  <a:lnTo>
                    <a:pt x="490" y="5670"/>
                  </a:lnTo>
                  <a:lnTo>
                    <a:pt x="7591" y="698"/>
                  </a:lnTo>
                  <a:lnTo>
                    <a:pt x="7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54"/>
            <p:cNvSpPr/>
            <p:nvPr/>
          </p:nvSpPr>
          <p:spPr>
            <a:xfrm>
              <a:off x="5108400" y="2560600"/>
              <a:ext cx="188375" cy="108075"/>
            </a:xfrm>
            <a:custGeom>
              <a:avLst/>
              <a:gdLst/>
              <a:ahLst/>
              <a:cxnLst/>
              <a:rect l="l" t="t" r="r" b="b"/>
              <a:pathLst>
                <a:path w="7535" h="4323" extrusionOk="0">
                  <a:moveTo>
                    <a:pt x="168" y="1"/>
                  </a:moveTo>
                  <a:lnTo>
                    <a:pt x="1" y="306"/>
                  </a:lnTo>
                  <a:lnTo>
                    <a:pt x="7366" y="4322"/>
                  </a:lnTo>
                  <a:lnTo>
                    <a:pt x="7534" y="4017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54"/>
            <p:cNvSpPr/>
            <p:nvPr/>
          </p:nvSpPr>
          <p:spPr>
            <a:xfrm>
              <a:off x="5092550" y="2545650"/>
              <a:ext cx="220050" cy="137950"/>
            </a:xfrm>
            <a:custGeom>
              <a:avLst/>
              <a:gdLst/>
              <a:ahLst/>
              <a:cxnLst/>
              <a:rect l="l" t="t" r="r" b="b"/>
              <a:pathLst>
                <a:path w="8802" h="5518" extrusionOk="0">
                  <a:moveTo>
                    <a:pt x="702" y="253"/>
                  </a:moveTo>
                  <a:lnTo>
                    <a:pt x="8510" y="4515"/>
                  </a:lnTo>
                  <a:lnTo>
                    <a:pt x="8101" y="5262"/>
                  </a:lnTo>
                  <a:lnTo>
                    <a:pt x="289" y="1004"/>
                  </a:lnTo>
                  <a:lnTo>
                    <a:pt x="702" y="253"/>
                  </a:lnTo>
                  <a:close/>
                  <a:moveTo>
                    <a:pt x="699" y="1"/>
                  </a:moveTo>
                  <a:cubicBezTo>
                    <a:pt x="609" y="1"/>
                    <a:pt x="523" y="48"/>
                    <a:pt x="477" y="133"/>
                  </a:cubicBezTo>
                  <a:lnTo>
                    <a:pt x="68" y="880"/>
                  </a:lnTo>
                  <a:cubicBezTo>
                    <a:pt x="1" y="1004"/>
                    <a:pt x="44" y="1159"/>
                    <a:pt x="169" y="1226"/>
                  </a:cubicBezTo>
                  <a:lnTo>
                    <a:pt x="7980" y="5487"/>
                  </a:lnTo>
                  <a:cubicBezTo>
                    <a:pt x="8017" y="5507"/>
                    <a:pt x="8057" y="5517"/>
                    <a:pt x="8101" y="5517"/>
                  </a:cubicBezTo>
                  <a:cubicBezTo>
                    <a:pt x="8195" y="5517"/>
                    <a:pt x="8279" y="5467"/>
                    <a:pt x="8326" y="5386"/>
                  </a:cubicBezTo>
                  <a:lnTo>
                    <a:pt x="8735" y="4635"/>
                  </a:lnTo>
                  <a:cubicBezTo>
                    <a:pt x="8802" y="4515"/>
                    <a:pt x="8758" y="4360"/>
                    <a:pt x="8634" y="4290"/>
                  </a:cubicBezTo>
                  <a:lnTo>
                    <a:pt x="822" y="32"/>
                  </a:lnTo>
                  <a:cubicBezTo>
                    <a:pt x="783" y="11"/>
                    <a:pt x="741" y="1"/>
                    <a:pt x="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54"/>
            <p:cNvSpPr/>
            <p:nvPr/>
          </p:nvSpPr>
          <p:spPr>
            <a:xfrm>
              <a:off x="5099775" y="2551975"/>
              <a:ext cx="205625" cy="125250"/>
            </a:xfrm>
            <a:custGeom>
              <a:avLst/>
              <a:gdLst/>
              <a:ahLst/>
              <a:cxnLst/>
              <a:rect l="l" t="t" r="r" b="b"/>
              <a:pathLst>
                <a:path w="8225" h="5010" extrusionOk="0">
                  <a:moveTo>
                    <a:pt x="513" y="346"/>
                  </a:moveTo>
                  <a:lnTo>
                    <a:pt x="7879" y="4362"/>
                  </a:lnTo>
                  <a:lnTo>
                    <a:pt x="7711" y="4667"/>
                  </a:lnTo>
                  <a:lnTo>
                    <a:pt x="346" y="651"/>
                  </a:lnTo>
                  <a:lnTo>
                    <a:pt x="513" y="346"/>
                  </a:lnTo>
                  <a:close/>
                  <a:moveTo>
                    <a:pt x="413" y="0"/>
                  </a:moveTo>
                  <a:lnTo>
                    <a:pt x="0" y="751"/>
                  </a:lnTo>
                  <a:lnTo>
                    <a:pt x="7812" y="5009"/>
                  </a:lnTo>
                  <a:lnTo>
                    <a:pt x="8224" y="4262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54"/>
            <p:cNvSpPr/>
            <p:nvPr/>
          </p:nvSpPr>
          <p:spPr>
            <a:xfrm>
              <a:off x="2837875" y="3055475"/>
              <a:ext cx="255575" cy="59275"/>
            </a:xfrm>
            <a:custGeom>
              <a:avLst/>
              <a:gdLst/>
              <a:ahLst/>
              <a:cxnLst/>
              <a:rect l="l" t="t" r="r" b="b"/>
              <a:pathLst>
                <a:path w="10223" h="2371" extrusionOk="0">
                  <a:moveTo>
                    <a:pt x="71" y="0"/>
                  </a:moveTo>
                  <a:lnTo>
                    <a:pt x="0" y="339"/>
                  </a:lnTo>
                  <a:lnTo>
                    <a:pt x="10156" y="2370"/>
                  </a:lnTo>
                  <a:lnTo>
                    <a:pt x="10223" y="2032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54"/>
            <p:cNvSpPr/>
            <p:nvPr/>
          </p:nvSpPr>
          <p:spPr>
            <a:xfrm>
              <a:off x="2823550" y="3041725"/>
              <a:ext cx="284325" cy="86850"/>
            </a:xfrm>
            <a:custGeom>
              <a:avLst/>
              <a:gdLst/>
              <a:ahLst/>
              <a:cxnLst/>
              <a:rect l="l" t="t" r="r" b="b"/>
              <a:pathLst>
                <a:path w="11373" h="3474" extrusionOk="0">
                  <a:moveTo>
                    <a:pt x="443" y="252"/>
                  </a:moveTo>
                  <a:lnTo>
                    <a:pt x="11094" y="2381"/>
                  </a:lnTo>
                  <a:lnTo>
                    <a:pt x="10927" y="3219"/>
                  </a:lnTo>
                  <a:lnTo>
                    <a:pt x="275" y="1090"/>
                  </a:lnTo>
                  <a:lnTo>
                    <a:pt x="443" y="252"/>
                  </a:lnTo>
                  <a:close/>
                  <a:moveTo>
                    <a:pt x="449" y="0"/>
                  </a:moveTo>
                  <a:cubicBezTo>
                    <a:pt x="397" y="0"/>
                    <a:pt x="347" y="14"/>
                    <a:pt x="302" y="40"/>
                  </a:cubicBezTo>
                  <a:cubicBezTo>
                    <a:pt x="245" y="77"/>
                    <a:pt x="208" y="138"/>
                    <a:pt x="195" y="201"/>
                  </a:cubicBezTo>
                  <a:lnTo>
                    <a:pt x="27" y="1040"/>
                  </a:lnTo>
                  <a:cubicBezTo>
                    <a:pt x="0" y="1177"/>
                    <a:pt x="87" y="1311"/>
                    <a:pt x="228" y="1338"/>
                  </a:cubicBezTo>
                  <a:lnTo>
                    <a:pt x="10880" y="3467"/>
                  </a:lnTo>
                  <a:cubicBezTo>
                    <a:pt x="10893" y="3470"/>
                    <a:pt x="10910" y="3474"/>
                    <a:pt x="10927" y="3474"/>
                  </a:cubicBezTo>
                  <a:cubicBezTo>
                    <a:pt x="10977" y="3474"/>
                    <a:pt x="11027" y="3457"/>
                    <a:pt x="11067" y="3430"/>
                  </a:cubicBezTo>
                  <a:cubicBezTo>
                    <a:pt x="11124" y="3393"/>
                    <a:pt x="11165" y="3336"/>
                    <a:pt x="11178" y="3269"/>
                  </a:cubicBezTo>
                  <a:lnTo>
                    <a:pt x="11346" y="2431"/>
                  </a:lnTo>
                  <a:cubicBezTo>
                    <a:pt x="11373" y="2293"/>
                    <a:pt x="11282" y="2159"/>
                    <a:pt x="11145" y="2133"/>
                  </a:cubicBezTo>
                  <a:lnTo>
                    <a:pt x="493" y="4"/>
                  </a:lnTo>
                  <a:cubicBezTo>
                    <a:pt x="478" y="1"/>
                    <a:pt x="464" y="0"/>
                    <a:pt x="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54"/>
            <p:cNvSpPr/>
            <p:nvPr/>
          </p:nvSpPr>
          <p:spPr>
            <a:xfrm>
              <a:off x="2830425" y="3048000"/>
              <a:ext cx="270500" cy="74200"/>
            </a:xfrm>
            <a:custGeom>
              <a:avLst/>
              <a:gdLst/>
              <a:ahLst/>
              <a:cxnLst/>
              <a:rect l="l" t="t" r="r" b="b"/>
              <a:pathLst>
                <a:path w="10820" h="2968" extrusionOk="0">
                  <a:moveTo>
                    <a:pt x="369" y="299"/>
                  </a:moveTo>
                  <a:lnTo>
                    <a:pt x="10521" y="2331"/>
                  </a:lnTo>
                  <a:lnTo>
                    <a:pt x="10454" y="2669"/>
                  </a:lnTo>
                  <a:lnTo>
                    <a:pt x="298" y="638"/>
                  </a:lnTo>
                  <a:lnTo>
                    <a:pt x="369" y="299"/>
                  </a:lnTo>
                  <a:close/>
                  <a:moveTo>
                    <a:pt x="168" y="1"/>
                  </a:moveTo>
                  <a:lnTo>
                    <a:pt x="0" y="839"/>
                  </a:lnTo>
                  <a:lnTo>
                    <a:pt x="10652" y="2968"/>
                  </a:lnTo>
                  <a:lnTo>
                    <a:pt x="10819" y="213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54"/>
            <p:cNvSpPr/>
            <p:nvPr/>
          </p:nvSpPr>
          <p:spPr>
            <a:xfrm>
              <a:off x="3296600" y="3786675"/>
              <a:ext cx="137075" cy="105825"/>
            </a:xfrm>
            <a:custGeom>
              <a:avLst/>
              <a:gdLst/>
              <a:ahLst/>
              <a:cxnLst/>
              <a:rect l="l" t="t" r="r" b="b"/>
              <a:pathLst>
                <a:path w="5483" h="4233" extrusionOk="0">
                  <a:moveTo>
                    <a:pt x="5275" y="1"/>
                  </a:moveTo>
                  <a:lnTo>
                    <a:pt x="1" y="3957"/>
                  </a:lnTo>
                  <a:lnTo>
                    <a:pt x="209" y="4232"/>
                  </a:lnTo>
                  <a:lnTo>
                    <a:pt x="5482" y="276"/>
                  </a:lnTo>
                  <a:lnTo>
                    <a:pt x="5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54"/>
            <p:cNvSpPr/>
            <p:nvPr/>
          </p:nvSpPr>
          <p:spPr>
            <a:xfrm>
              <a:off x="3280525" y="3771450"/>
              <a:ext cx="169250" cy="136300"/>
            </a:xfrm>
            <a:custGeom>
              <a:avLst/>
              <a:gdLst/>
              <a:ahLst/>
              <a:cxnLst/>
              <a:rect l="l" t="t" r="r" b="b"/>
              <a:pathLst>
                <a:path w="6770" h="5452" extrusionOk="0">
                  <a:moveTo>
                    <a:pt x="5968" y="255"/>
                  </a:moveTo>
                  <a:lnTo>
                    <a:pt x="6477" y="939"/>
                  </a:lnTo>
                  <a:lnTo>
                    <a:pt x="798" y="5196"/>
                  </a:lnTo>
                  <a:lnTo>
                    <a:pt x="288" y="4516"/>
                  </a:lnTo>
                  <a:lnTo>
                    <a:pt x="5968" y="255"/>
                  </a:lnTo>
                  <a:close/>
                  <a:moveTo>
                    <a:pt x="5967" y="0"/>
                  </a:moveTo>
                  <a:cubicBezTo>
                    <a:pt x="5913" y="0"/>
                    <a:pt x="5860" y="17"/>
                    <a:pt x="5817" y="50"/>
                  </a:cubicBezTo>
                  <a:lnTo>
                    <a:pt x="138" y="4311"/>
                  </a:lnTo>
                  <a:cubicBezTo>
                    <a:pt x="24" y="4395"/>
                    <a:pt x="0" y="4556"/>
                    <a:pt x="84" y="4667"/>
                  </a:cubicBezTo>
                  <a:lnTo>
                    <a:pt x="597" y="5351"/>
                  </a:lnTo>
                  <a:cubicBezTo>
                    <a:pt x="634" y="5404"/>
                    <a:pt x="697" y="5438"/>
                    <a:pt x="764" y="5448"/>
                  </a:cubicBezTo>
                  <a:cubicBezTo>
                    <a:pt x="775" y="5451"/>
                    <a:pt x="788" y="5451"/>
                    <a:pt x="798" y="5451"/>
                  </a:cubicBezTo>
                  <a:cubicBezTo>
                    <a:pt x="855" y="5451"/>
                    <a:pt x="909" y="5434"/>
                    <a:pt x="952" y="5401"/>
                  </a:cubicBezTo>
                  <a:lnTo>
                    <a:pt x="6635" y="1140"/>
                  </a:lnTo>
                  <a:cubicBezTo>
                    <a:pt x="6746" y="1056"/>
                    <a:pt x="6769" y="895"/>
                    <a:pt x="6685" y="784"/>
                  </a:cubicBezTo>
                  <a:lnTo>
                    <a:pt x="6172" y="104"/>
                  </a:lnTo>
                  <a:cubicBezTo>
                    <a:pt x="6132" y="47"/>
                    <a:pt x="6072" y="13"/>
                    <a:pt x="6005" y="3"/>
                  </a:cubicBezTo>
                  <a:cubicBezTo>
                    <a:pt x="5992" y="1"/>
                    <a:pt x="5979" y="0"/>
                    <a:pt x="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54"/>
            <p:cNvSpPr/>
            <p:nvPr/>
          </p:nvSpPr>
          <p:spPr>
            <a:xfrm>
              <a:off x="3287725" y="3777800"/>
              <a:ext cx="154825" cy="123575"/>
            </a:xfrm>
            <a:custGeom>
              <a:avLst/>
              <a:gdLst/>
              <a:ahLst/>
              <a:cxnLst/>
              <a:rect l="l" t="t" r="r" b="b"/>
              <a:pathLst>
                <a:path w="6193" h="4943" extrusionOk="0">
                  <a:moveTo>
                    <a:pt x="5630" y="359"/>
                  </a:moveTo>
                  <a:lnTo>
                    <a:pt x="5837" y="634"/>
                  </a:lnTo>
                  <a:lnTo>
                    <a:pt x="564" y="4587"/>
                  </a:lnTo>
                  <a:lnTo>
                    <a:pt x="356" y="4312"/>
                  </a:lnTo>
                  <a:lnTo>
                    <a:pt x="5630" y="359"/>
                  </a:lnTo>
                  <a:close/>
                  <a:moveTo>
                    <a:pt x="5680" y="1"/>
                  </a:moveTo>
                  <a:lnTo>
                    <a:pt x="0" y="4262"/>
                  </a:lnTo>
                  <a:lnTo>
                    <a:pt x="510" y="4942"/>
                  </a:lnTo>
                  <a:lnTo>
                    <a:pt x="6193" y="685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54"/>
            <p:cNvSpPr/>
            <p:nvPr/>
          </p:nvSpPr>
          <p:spPr>
            <a:xfrm>
              <a:off x="3065525" y="4479350"/>
              <a:ext cx="190875" cy="158450"/>
            </a:xfrm>
            <a:custGeom>
              <a:avLst/>
              <a:gdLst/>
              <a:ahLst/>
              <a:cxnLst/>
              <a:rect l="l" t="t" r="r" b="b"/>
              <a:pathLst>
                <a:path w="7635" h="6338" extrusionOk="0">
                  <a:moveTo>
                    <a:pt x="218" y="1"/>
                  </a:moveTo>
                  <a:lnTo>
                    <a:pt x="0" y="269"/>
                  </a:lnTo>
                  <a:lnTo>
                    <a:pt x="7417" y="6337"/>
                  </a:lnTo>
                  <a:lnTo>
                    <a:pt x="7634" y="607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54"/>
            <p:cNvSpPr/>
            <p:nvPr/>
          </p:nvSpPr>
          <p:spPr>
            <a:xfrm>
              <a:off x="3049425" y="4464100"/>
              <a:ext cx="223075" cy="189025"/>
            </a:xfrm>
            <a:custGeom>
              <a:avLst/>
              <a:gdLst/>
              <a:ahLst/>
              <a:cxnLst/>
              <a:rect l="l" t="t" r="r" b="b"/>
              <a:pathLst>
                <a:path w="8923" h="7561" extrusionOk="0">
                  <a:moveTo>
                    <a:pt x="825" y="255"/>
                  </a:moveTo>
                  <a:lnTo>
                    <a:pt x="8637" y="6645"/>
                  </a:lnTo>
                  <a:lnTo>
                    <a:pt x="8097" y="7306"/>
                  </a:lnTo>
                  <a:lnTo>
                    <a:pt x="286" y="916"/>
                  </a:lnTo>
                  <a:lnTo>
                    <a:pt x="825" y="255"/>
                  </a:lnTo>
                  <a:close/>
                  <a:moveTo>
                    <a:pt x="813" y="0"/>
                  </a:moveTo>
                  <a:cubicBezTo>
                    <a:pt x="808" y="0"/>
                    <a:pt x="803" y="0"/>
                    <a:pt x="799" y="0"/>
                  </a:cubicBezTo>
                  <a:cubicBezTo>
                    <a:pt x="732" y="7"/>
                    <a:pt x="671" y="41"/>
                    <a:pt x="628" y="94"/>
                  </a:cubicBezTo>
                  <a:lnTo>
                    <a:pt x="91" y="755"/>
                  </a:lnTo>
                  <a:cubicBezTo>
                    <a:pt x="1" y="862"/>
                    <a:pt x="17" y="1023"/>
                    <a:pt x="125" y="1110"/>
                  </a:cubicBezTo>
                  <a:lnTo>
                    <a:pt x="7940" y="7500"/>
                  </a:lnTo>
                  <a:cubicBezTo>
                    <a:pt x="7983" y="7541"/>
                    <a:pt x="8040" y="7561"/>
                    <a:pt x="8097" y="7561"/>
                  </a:cubicBezTo>
                  <a:lnTo>
                    <a:pt x="8124" y="7561"/>
                  </a:lnTo>
                  <a:cubicBezTo>
                    <a:pt x="8191" y="7551"/>
                    <a:pt x="8252" y="7521"/>
                    <a:pt x="8295" y="7467"/>
                  </a:cubicBezTo>
                  <a:lnTo>
                    <a:pt x="8832" y="6806"/>
                  </a:lnTo>
                  <a:cubicBezTo>
                    <a:pt x="8922" y="6699"/>
                    <a:pt x="8905" y="6538"/>
                    <a:pt x="8798" y="6451"/>
                  </a:cubicBezTo>
                  <a:lnTo>
                    <a:pt x="986" y="57"/>
                  </a:lnTo>
                  <a:cubicBezTo>
                    <a:pt x="937" y="20"/>
                    <a:pt x="875" y="0"/>
                    <a:pt x="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54"/>
            <p:cNvSpPr/>
            <p:nvPr/>
          </p:nvSpPr>
          <p:spPr>
            <a:xfrm>
              <a:off x="3056550" y="4470475"/>
              <a:ext cx="208825" cy="176275"/>
            </a:xfrm>
            <a:custGeom>
              <a:avLst/>
              <a:gdLst/>
              <a:ahLst/>
              <a:cxnLst/>
              <a:rect l="l" t="t" r="r" b="b"/>
              <a:pathLst>
                <a:path w="8353" h="7051" extrusionOk="0">
                  <a:moveTo>
                    <a:pt x="577" y="356"/>
                  </a:moveTo>
                  <a:lnTo>
                    <a:pt x="7993" y="6427"/>
                  </a:lnTo>
                  <a:lnTo>
                    <a:pt x="7776" y="6692"/>
                  </a:lnTo>
                  <a:lnTo>
                    <a:pt x="359" y="624"/>
                  </a:lnTo>
                  <a:lnTo>
                    <a:pt x="577" y="356"/>
                  </a:lnTo>
                  <a:close/>
                  <a:moveTo>
                    <a:pt x="540" y="0"/>
                  </a:moveTo>
                  <a:lnTo>
                    <a:pt x="1" y="661"/>
                  </a:lnTo>
                  <a:lnTo>
                    <a:pt x="7812" y="7051"/>
                  </a:lnTo>
                  <a:lnTo>
                    <a:pt x="8352" y="639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54"/>
            <p:cNvSpPr/>
            <p:nvPr/>
          </p:nvSpPr>
          <p:spPr>
            <a:xfrm>
              <a:off x="3350500" y="4851250"/>
              <a:ext cx="135800" cy="89300"/>
            </a:xfrm>
            <a:custGeom>
              <a:avLst/>
              <a:gdLst/>
              <a:ahLst/>
              <a:cxnLst/>
              <a:rect l="l" t="t" r="r" b="b"/>
              <a:pathLst>
                <a:path w="5432" h="3572" extrusionOk="0">
                  <a:moveTo>
                    <a:pt x="182" y="1"/>
                  </a:moveTo>
                  <a:lnTo>
                    <a:pt x="1" y="289"/>
                  </a:lnTo>
                  <a:lnTo>
                    <a:pt x="5251" y="3571"/>
                  </a:lnTo>
                  <a:lnTo>
                    <a:pt x="5432" y="328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54"/>
            <p:cNvSpPr/>
            <p:nvPr/>
          </p:nvSpPr>
          <p:spPr>
            <a:xfrm>
              <a:off x="3334575" y="4836125"/>
              <a:ext cx="167750" cy="119500"/>
            </a:xfrm>
            <a:custGeom>
              <a:avLst/>
              <a:gdLst/>
              <a:ahLst/>
              <a:cxnLst/>
              <a:rect l="l" t="t" r="r" b="b"/>
              <a:pathLst>
                <a:path w="6710" h="4780" extrusionOk="0">
                  <a:moveTo>
                    <a:pt x="738" y="253"/>
                  </a:moveTo>
                  <a:lnTo>
                    <a:pt x="6418" y="3804"/>
                  </a:lnTo>
                  <a:lnTo>
                    <a:pt x="5968" y="4528"/>
                  </a:lnTo>
                  <a:lnTo>
                    <a:pt x="286" y="978"/>
                  </a:lnTo>
                  <a:lnTo>
                    <a:pt x="738" y="253"/>
                  </a:lnTo>
                  <a:close/>
                  <a:moveTo>
                    <a:pt x="742" y="1"/>
                  </a:moveTo>
                  <a:cubicBezTo>
                    <a:pt x="722" y="1"/>
                    <a:pt x="701" y="3"/>
                    <a:pt x="681" y="9"/>
                  </a:cubicBezTo>
                  <a:cubicBezTo>
                    <a:pt x="614" y="22"/>
                    <a:pt x="557" y="66"/>
                    <a:pt x="524" y="123"/>
                  </a:cubicBezTo>
                  <a:lnTo>
                    <a:pt x="74" y="844"/>
                  </a:lnTo>
                  <a:cubicBezTo>
                    <a:pt x="1" y="961"/>
                    <a:pt x="34" y="1118"/>
                    <a:pt x="151" y="1192"/>
                  </a:cubicBezTo>
                  <a:lnTo>
                    <a:pt x="5834" y="4743"/>
                  </a:lnTo>
                  <a:cubicBezTo>
                    <a:pt x="5874" y="4766"/>
                    <a:pt x="5921" y="4780"/>
                    <a:pt x="5968" y="4780"/>
                  </a:cubicBezTo>
                  <a:cubicBezTo>
                    <a:pt x="5988" y="4780"/>
                    <a:pt x="6009" y="4780"/>
                    <a:pt x="6025" y="4773"/>
                  </a:cubicBezTo>
                  <a:cubicBezTo>
                    <a:pt x="6092" y="4759"/>
                    <a:pt x="6149" y="4719"/>
                    <a:pt x="6183" y="4662"/>
                  </a:cubicBezTo>
                  <a:lnTo>
                    <a:pt x="6632" y="3941"/>
                  </a:lnTo>
                  <a:cubicBezTo>
                    <a:pt x="6709" y="3821"/>
                    <a:pt x="6672" y="3663"/>
                    <a:pt x="6552" y="3593"/>
                  </a:cubicBezTo>
                  <a:lnTo>
                    <a:pt x="872" y="39"/>
                  </a:lnTo>
                  <a:cubicBezTo>
                    <a:pt x="833" y="14"/>
                    <a:pt x="788" y="1"/>
                    <a:pt x="7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54"/>
            <p:cNvSpPr/>
            <p:nvPr/>
          </p:nvSpPr>
          <p:spPr>
            <a:xfrm>
              <a:off x="3341700" y="4842525"/>
              <a:ext cx="153325" cy="106825"/>
            </a:xfrm>
            <a:custGeom>
              <a:avLst/>
              <a:gdLst/>
              <a:ahLst/>
              <a:cxnLst/>
              <a:rect l="l" t="t" r="r" b="b"/>
              <a:pathLst>
                <a:path w="6133" h="4273" extrusionOk="0">
                  <a:moveTo>
                    <a:pt x="530" y="350"/>
                  </a:moveTo>
                  <a:lnTo>
                    <a:pt x="5784" y="3632"/>
                  </a:lnTo>
                  <a:lnTo>
                    <a:pt x="5603" y="3920"/>
                  </a:lnTo>
                  <a:lnTo>
                    <a:pt x="349" y="638"/>
                  </a:lnTo>
                  <a:lnTo>
                    <a:pt x="530" y="350"/>
                  </a:lnTo>
                  <a:close/>
                  <a:moveTo>
                    <a:pt x="453" y="1"/>
                  </a:moveTo>
                  <a:lnTo>
                    <a:pt x="1" y="722"/>
                  </a:lnTo>
                  <a:lnTo>
                    <a:pt x="5683" y="4272"/>
                  </a:lnTo>
                  <a:lnTo>
                    <a:pt x="6133" y="355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54"/>
            <p:cNvSpPr/>
            <p:nvPr/>
          </p:nvSpPr>
          <p:spPr>
            <a:xfrm>
              <a:off x="3087400" y="4154800"/>
              <a:ext cx="200350" cy="8750"/>
            </a:xfrm>
            <a:custGeom>
              <a:avLst/>
              <a:gdLst/>
              <a:ahLst/>
              <a:cxnLst/>
              <a:rect l="l" t="t" r="r" b="b"/>
              <a:pathLst>
                <a:path w="8014" h="350" extrusionOk="0">
                  <a:moveTo>
                    <a:pt x="0" y="1"/>
                  </a:moveTo>
                  <a:lnTo>
                    <a:pt x="0" y="350"/>
                  </a:lnTo>
                  <a:lnTo>
                    <a:pt x="8013" y="350"/>
                  </a:lnTo>
                  <a:lnTo>
                    <a:pt x="80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54"/>
            <p:cNvSpPr/>
            <p:nvPr/>
          </p:nvSpPr>
          <p:spPr>
            <a:xfrm>
              <a:off x="3074750" y="4142150"/>
              <a:ext cx="225725" cy="34050"/>
            </a:xfrm>
            <a:custGeom>
              <a:avLst/>
              <a:gdLst/>
              <a:ahLst/>
              <a:cxnLst/>
              <a:rect l="l" t="t" r="r" b="b"/>
              <a:pathLst>
                <a:path w="9029" h="1362" extrusionOk="0">
                  <a:moveTo>
                    <a:pt x="8774" y="252"/>
                  </a:moveTo>
                  <a:lnTo>
                    <a:pt x="8774" y="1107"/>
                  </a:lnTo>
                  <a:lnTo>
                    <a:pt x="252" y="1107"/>
                  </a:lnTo>
                  <a:lnTo>
                    <a:pt x="252" y="252"/>
                  </a:lnTo>
                  <a:close/>
                  <a:moveTo>
                    <a:pt x="252" y="1"/>
                  </a:moveTo>
                  <a:cubicBezTo>
                    <a:pt x="111" y="1"/>
                    <a:pt x="0" y="111"/>
                    <a:pt x="0" y="252"/>
                  </a:cubicBezTo>
                  <a:lnTo>
                    <a:pt x="0" y="1107"/>
                  </a:lnTo>
                  <a:cubicBezTo>
                    <a:pt x="0" y="1248"/>
                    <a:pt x="111" y="1362"/>
                    <a:pt x="252" y="1362"/>
                  </a:cubicBezTo>
                  <a:lnTo>
                    <a:pt x="8774" y="1362"/>
                  </a:lnTo>
                  <a:cubicBezTo>
                    <a:pt x="8915" y="1362"/>
                    <a:pt x="9029" y="1248"/>
                    <a:pt x="9029" y="1107"/>
                  </a:cubicBezTo>
                  <a:lnTo>
                    <a:pt x="9029" y="252"/>
                  </a:lnTo>
                  <a:cubicBezTo>
                    <a:pt x="9029" y="111"/>
                    <a:pt x="8915" y="1"/>
                    <a:pt x="8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54"/>
            <p:cNvSpPr/>
            <p:nvPr/>
          </p:nvSpPr>
          <p:spPr>
            <a:xfrm>
              <a:off x="3081025" y="4148450"/>
              <a:ext cx="213100" cy="21400"/>
            </a:xfrm>
            <a:custGeom>
              <a:avLst/>
              <a:gdLst/>
              <a:ahLst/>
              <a:cxnLst/>
              <a:rect l="l" t="t" r="r" b="b"/>
              <a:pathLst>
                <a:path w="8524" h="856" extrusionOk="0">
                  <a:moveTo>
                    <a:pt x="8268" y="255"/>
                  </a:moveTo>
                  <a:lnTo>
                    <a:pt x="8268" y="604"/>
                  </a:lnTo>
                  <a:lnTo>
                    <a:pt x="255" y="604"/>
                  </a:lnTo>
                  <a:lnTo>
                    <a:pt x="252" y="255"/>
                  </a:lnTo>
                  <a:close/>
                  <a:moveTo>
                    <a:pt x="1" y="0"/>
                  </a:moveTo>
                  <a:lnTo>
                    <a:pt x="1" y="855"/>
                  </a:lnTo>
                  <a:lnTo>
                    <a:pt x="8523" y="855"/>
                  </a:lnTo>
                  <a:lnTo>
                    <a:pt x="8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54"/>
            <p:cNvSpPr/>
            <p:nvPr/>
          </p:nvSpPr>
          <p:spPr>
            <a:xfrm>
              <a:off x="3847200" y="162060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0"/>
                  </a:moveTo>
                  <a:lnTo>
                    <a:pt x="1" y="4677"/>
                  </a:lnTo>
                  <a:lnTo>
                    <a:pt x="198" y="4962"/>
                  </a:lnTo>
                  <a:lnTo>
                    <a:pt x="6884" y="282"/>
                  </a:lnTo>
                  <a:lnTo>
                    <a:pt x="66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54"/>
            <p:cNvSpPr/>
            <p:nvPr/>
          </p:nvSpPr>
          <p:spPr>
            <a:xfrm>
              <a:off x="3831100" y="1605350"/>
              <a:ext cx="204225" cy="154500"/>
            </a:xfrm>
            <a:custGeom>
              <a:avLst/>
              <a:gdLst/>
              <a:ahLst/>
              <a:cxnLst/>
              <a:rect l="l" t="t" r="r" b="b"/>
              <a:pathLst>
                <a:path w="8169" h="6180" extrusionOk="0">
                  <a:moveTo>
                    <a:pt x="7390" y="255"/>
                  </a:moveTo>
                  <a:lnTo>
                    <a:pt x="7880" y="952"/>
                  </a:lnTo>
                  <a:lnTo>
                    <a:pt x="779" y="5924"/>
                  </a:lnTo>
                  <a:lnTo>
                    <a:pt x="289" y="5227"/>
                  </a:lnTo>
                  <a:lnTo>
                    <a:pt x="7390" y="255"/>
                  </a:lnTo>
                  <a:close/>
                  <a:moveTo>
                    <a:pt x="7384" y="0"/>
                  </a:moveTo>
                  <a:cubicBezTo>
                    <a:pt x="7335" y="0"/>
                    <a:pt x="7286" y="17"/>
                    <a:pt x="7246" y="47"/>
                  </a:cubicBezTo>
                  <a:lnTo>
                    <a:pt x="145" y="5019"/>
                  </a:lnTo>
                  <a:cubicBezTo>
                    <a:pt x="31" y="5100"/>
                    <a:pt x="1" y="5257"/>
                    <a:pt x="81" y="5371"/>
                  </a:cubicBezTo>
                  <a:lnTo>
                    <a:pt x="571" y="6072"/>
                  </a:lnTo>
                  <a:cubicBezTo>
                    <a:pt x="611" y="6125"/>
                    <a:pt x="668" y="6162"/>
                    <a:pt x="735" y="6176"/>
                  </a:cubicBezTo>
                  <a:cubicBezTo>
                    <a:pt x="749" y="6179"/>
                    <a:pt x="765" y="6179"/>
                    <a:pt x="779" y="6179"/>
                  </a:cubicBezTo>
                  <a:cubicBezTo>
                    <a:pt x="832" y="6179"/>
                    <a:pt x="883" y="6162"/>
                    <a:pt x="926" y="6132"/>
                  </a:cubicBezTo>
                  <a:lnTo>
                    <a:pt x="8027" y="1164"/>
                  </a:lnTo>
                  <a:cubicBezTo>
                    <a:pt x="8141" y="1083"/>
                    <a:pt x="8168" y="922"/>
                    <a:pt x="8088" y="808"/>
                  </a:cubicBezTo>
                  <a:lnTo>
                    <a:pt x="7598" y="111"/>
                  </a:lnTo>
                  <a:cubicBezTo>
                    <a:pt x="7561" y="54"/>
                    <a:pt x="7501" y="17"/>
                    <a:pt x="7437" y="7"/>
                  </a:cubicBezTo>
                  <a:cubicBezTo>
                    <a:pt x="7420" y="2"/>
                    <a:pt x="7402" y="0"/>
                    <a:pt x="7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54"/>
            <p:cNvSpPr/>
            <p:nvPr/>
          </p:nvSpPr>
          <p:spPr>
            <a:xfrm>
              <a:off x="3838325" y="1611700"/>
              <a:ext cx="189775" cy="141775"/>
            </a:xfrm>
            <a:custGeom>
              <a:avLst/>
              <a:gdLst/>
              <a:ahLst/>
              <a:cxnLst/>
              <a:rect l="l" t="t" r="r" b="b"/>
              <a:pathLst>
                <a:path w="7591" h="5671" extrusionOk="0">
                  <a:moveTo>
                    <a:pt x="7041" y="356"/>
                  </a:moveTo>
                  <a:lnTo>
                    <a:pt x="7239" y="638"/>
                  </a:lnTo>
                  <a:lnTo>
                    <a:pt x="553" y="5318"/>
                  </a:lnTo>
                  <a:lnTo>
                    <a:pt x="356" y="5033"/>
                  </a:lnTo>
                  <a:lnTo>
                    <a:pt x="7041" y="356"/>
                  </a:lnTo>
                  <a:close/>
                  <a:moveTo>
                    <a:pt x="7101" y="1"/>
                  </a:moveTo>
                  <a:lnTo>
                    <a:pt x="0" y="4973"/>
                  </a:lnTo>
                  <a:lnTo>
                    <a:pt x="490" y="5670"/>
                  </a:lnTo>
                  <a:lnTo>
                    <a:pt x="7591" y="702"/>
                  </a:lnTo>
                  <a:lnTo>
                    <a:pt x="7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54"/>
            <p:cNvSpPr/>
            <p:nvPr/>
          </p:nvSpPr>
          <p:spPr>
            <a:xfrm>
              <a:off x="4010550" y="1988900"/>
              <a:ext cx="200350" cy="8725"/>
            </a:xfrm>
            <a:custGeom>
              <a:avLst/>
              <a:gdLst/>
              <a:ahLst/>
              <a:cxnLst/>
              <a:rect l="l" t="t" r="r" b="b"/>
              <a:pathLst>
                <a:path w="8014" h="349" extrusionOk="0">
                  <a:moveTo>
                    <a:pt x="1" y="0"/>
                  </a:moveTo>
                  <a:lnTo>
                    <a:pt x="1" y="349"/>
                  </a:lnTo>
                  <a:lnTo>
                    <a:pt x="8014" y="349"/>
                  </a:lnTo>
                  <a:lnTo>
                    <a:pt x="8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54"/>
            <p:cNvSpPr/>
            <p:nvPr/>
          </p:nvSpPr>
          <p:spPr>
            <a:xfrm>
              <a:off x="3997900" y="1976225"/>
              <a:ext cx="225750" cy="34150"/>
            </a:xfrm>
            <a:custGeom>
              <a:avLst/>
              <a:gdLst/>
              <a:ahLst/>
              <a:cxnLst/>
              <a:rect l="l" t="t" r="r" b="b"/>
              <a:pathLst>
                <a:path w="9030" h="1366" extrusionOk="0">
                  <a:moveTo>
                    <a:pt x="8775" y="256"/>
                  </a:moveTo>
                  <a:lnTo>
                    <a:pt x="8775" y="1111"/>
                  </a:lnTo>
                  <a:lnTo>
                    <a:pt x="252" y="1111"/>
                  </a:lnTo>
                  <a:lnTo>
                    <a:pt x="252" y="256"/>
                  </a:lnTo>
                  <a:close/>
                  <a:moveTo>
                    <a:pt x="8775" y="1"/>
                  </a:moveTo>
                  <a:lnTo>
                    <a:pt x="252" y="4"/>
                  </a:lnTo>
                  <a:cubicBezTo>
                    <a:pt x="111" y="4"/>
                    <a:pt x="1" y="115"/>
                    <a:pt x="1" y="256"/>
                  </a:cubicBezTo>
                  <a:lnTo>
                    <a:pt x="1" y="1111"/>
                  </a:lnTo>
                  <a:cubicBezTo>
                    <a:pt x="1" y="1251"/>
                    <a:pt x="111" y="1365"/>
                    <a:pt x="252" y="1365"/>
                  </a:cubicBezTo>
                  <a:lnTo>
                    <a:pt x="8775" y="1365"/>
                  </a:lnTo>
                  <a:cubicBezTo>
                    <a:pt x="8916" y="1365"/>
                    <a:pt x="9030" y="1251"/>
                    <a:pt x="9030" y="1111"/>
                  </a:cubicBezTo>
                  <a:lnTo>
                    <a:pt x="9030" y="256"/>
                  </a:lnTo>
                  <a:cubicBezTo>
                    <a:pt x="9030" y="115"/>
                    <a:pt x="8916" y="1"/>
                    <a:pt x="87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54"/>
            <p:cNvSpPr/>
            <p:nvPr/>
          </p:nvSpPr>
          <p:spPr>
            <a:xfrm>
              <a:off x="4004200" y="1982600"/>
              <a:ext cx="213075" cy="21400"/>
            </a:xfrm>
            <a:custGeom>
              <a:avLst/>
              <a:gdLst/>
              <a:ahLst/>
              <a:cxnLst/>
              <a:rect l="l" t="t" r="r" b="b"/>
              <a:pathLst>
                <a:path w="8523" h="856" extrusionOk="0">
                  <a:moveTo>
                    <a:pt x="8268" y="252"/>
                  </a:moveTo>
                  <a:lnTo>
                    <a:pt x="8268" y="601"/>
                  </a:lnTo>
                  <a:lnTo>
                    <a:pt x="255" y="601"/>
                  </a:lnTo>
                  <a:lnTo>
                    <a:pt x="255" y="252"/>
                  </a:lnTo>
                  <a:close/>
                  <a:moveTo>
                    <a:pt x="0" y="1"/>
                  </a:moveTo>
                  <a:lnTo>
                    <a:pt x="0" y="856"/>
                  </a:lnTo>
                  <a:lnTo>
                    <a:pt x="8523" y="856"/>
                  </a:lnTo>
                  <a:lnTo>
                    <a:pt x="85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54"/>
            <p:cNvSpPr/>
            <p:nvPr/>
          </p:nvSpPr>
          <p:spPr>
            <a:xfrm>
              <a:off x="3794225" y="2401350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185" y="1"/>
                  </a:moveTo>
                  <a:lnTo>
                    <a:pt x="1" y="292"/>
                  </a:lnTo>
                  <a:lnTo>
                    <a:pt x="7383" y="4989"/>
                  </a:lnTo>
                  <a:lnTo>
                    <a:pt x="7568" y="4698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54"/>
            <p:cNvSpPr/>
            <p:nvPr/>
          </p:nvSpPr>
          <p:spPr>
            <a:xfrm>
              <a:off x="3778225" y="2386225"/>
              <a:ext cx="221225" cy="155050"/>
            </a:xfrm>
            <a:custGeom>
              <a:avLst/>
              <a:gdLst/>
              <a:ahLst/>
              <a:cxnLst/>
              <a:rect l="l" t="t" r="r" b="b"/>
              <a:pathLst>
                <a:path w="8849" h="6202" extrusionOk="0">
                  <a:moveTo>
                    <a:pt x="748" y="254"/>
                  </a:moveTo>
                  <a:lnTo>
                    <a:pt x="8556" y="5229"/>
                  </a:lnTo>
                  <a:lnTo>
                    <a:pt x="8104" y="5946"/>
                  </a:lnTo>
                  <a:lnTo>
                    <a:pt x="292" y="974"/>
                  </a:lnTo>
                  <a:lnTo>
                    <a:pt x="748" y="254"/>
                  </a:lnTo>
                  <a:close/>
                  <a:moveTo>
                    <a:pt x="743" y="0"/>
                  </a:moveTo>
                  <a:cubicBezTo>
                    <a:pt x="726" y="0"/>
                    <a:pt x="708" y="2"/>
                    <a:pt x="691" y="6"/>
                  </a:cubicBezTo>
                  <a:cubicBezTo>
                    <a:pt x="624" y="22"/>
                    <a:pt x="567" y="63"/>
                    <a:pt x="533" y="120"/>
                  </a:cubicBezTo>
                  <a:lnTo>
                    <a:pt x="77" y="840"/>
                  </a:lnTo>
                  <a:cubicBezTo>
                    <a:pt x="0" y="958"/>
                    <a:pt x="37" y="1115"/>
                    <a:pt x="155" y="1189"/>
                  </a:cubicBezTo>
                  <a:lnTo>
                    <a:pt x="7966" y="6161"/>
                  </a:lnTo>
                  <a:cubicBezTo>
                    <a:pt x="8007" y="6188"/>
                    <a:pt x="8054" y="6201"/>
                    <a:pt x="8104" y="6201"/>
                  </a:cubicBezTo>
                  <a:cubicBezTo>
                    <a:pt x="8121" y="6201"/>
                    <a:pt x="8141" y="6198"/>
                    <a:pt x="8157" y="6195"/>
                  </a:cubicBezTo>
                  <a:cubicBezTo>
                    <a:pt x="8224" y="6178"/>
                    <a:pt x="8281" y="6141"/>
                    <a:pt x="8318" y="6084"/>
                  </a:cubicBezTo>
                  <a:lnTo>
                    <a:pt x="8774" y="5360"/>
                  </a:lnTo>
                  <a:cubicBezTo>
                    <a:pt x="8848" y="5242"/>
                    <a:pt x="8811" y="5085"/>
                    <a:pt x="8694" y="5011"/>
                  </a:cubicBezTo>
                  <a:lnTo>
                    <a:pt x="882" y="39"/>
                  </a:lnTo>
                  <a:cubicBezTo>
                    <a:pt x="840" y="14"/>
                    <a:pt x="792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54"/>
            <p:cNvSpPr/>
            <p:nvPr/>
          </p:nvSpPr>
          <p:spPr>
            <a:xfrm>
              <a:off x="3785525" y="2392550"/>
              <a:ext cx="206700" cy="142350"/>
            </a:xfrm>
            <a:custGeom>
              <a:avLst/>
              <a:gdLst/>
              <a:ahLst/>
              <a:cxnLst/>
              <a:rect l="l" t="t" r="r" b="b"/>
              <a:pathLst>
                <a:path w="8268" h="5694" extrusionOk="0">
                  <a:moveTo>
                    <a:pt x="533" y="353"/>
                  </a:moveTo>
                  <a:lnTo>
                    <a:pt x="7916" y="5050"/>
                  </a:lnTo>
                  <a:lnTo>
                    <a:pt x="7731" y="5345"/>
                  </a:lnTo>
                  <a:lnTo>
                    <a:pt x="349" y="644"/>
                  </a:lnTo>
                  <a:lnTo>
                    <a:pt x="533" y="353"/>
                  </a:lnTo>
                  <a:close/>
                  <a:moveTo>
                    <a:pt x="456" y="1"/>
                  </a:moveTo>
                  <a:lnTo>
                    <a:pt x="0" y="721"/>
                  </a:lnTo>
                  <a:lnTo>
                    <a:pt x="7812" y="5693"/>
                  </a:lnTo>
                  <a:lnTo>
                    <a:pt x="8268" y="4973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54"/>
            <p:cNvSpPr/>
            <p:nvPr/>
          </p:nvSpPr>
          <p:spPr>
            <a:xfrm>
              <a:off x="3877625" y="3294100"/>
              <a:ext cx="57950" cy="167825"/>
            </a:xfrm>
            <a:custGeom>
              <a:avLst/>
              <a:gdLst/>
              <a:ahLst/>
              <a:cxnLst/>
              <a:rect l="l" t="t" r="r" b="b"/>
              <a:pathLst>
                <a:path w="2318" h="6713" extrusionOk="0">
                  <a:moveTo>
                    <a:pt x="1989" y="0"/>
                  </a:moveTo>
                  <a:lnTo>
                    <a:pt x="1" y="6615"/>
                  </a:lnTo>
                  <a:lnTo>
                    <a:pt x="333" y="6712"/>
                  </a:lnTo>
                  <a:lnTo>
                    <a:pt x="2317" y="101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54"/>
            <p:cNvSpPr/>
            <p:nvPr/>
          </p:nvSpPr>
          <p:spPr>
            <a:xfrm>
              <a:off x="3863200" y="3279825"/>
              <a:ext cx="86775" cy="196350"/>
            </a:xfrm>
            <a:custGeom>
              <a:avLst/>
              <a:gdLst/>
              <a:ahLst/>
              <a:cxnLst/>
              <a:rect l="l" t="t" r="r" b="b"/>
              <a:pathLst>
                <a:path w="3471" h="7854" extrusionOk="0">
                  <a:moveTo>
                    <a:pt x="2391" y="256"/>
                  </a:moveTo>
                  <a:lnTo>
                    <a:pt x="3209" y="501"/>
                  </a:lnTo>
                  <a:lnTo>
                    <a:pt x="1077" y="7602"/>
                  </a:lnTo>
                  <a:lnTo>
                    <a:pt x="262" y="7357"/>
                  </a:lnTo>
                  <a:lnTo>
                    <a:pt x="2391" y="256"/>
                  </a:lnTo>
                  <a:close/>
                  <a:moveTo>
                    <a:pt x="2393" y="1"/>
                  </a:moveTo>
                  <a:cubicBezTo>
                    <a:pt x="2284" y="1"/>
                    <a:pt x="2183" y="72"/>
                    <a:pt x="2150" y="182"/>
                  </a:cubicBezTo>
                  <a:lnTo>
                    <a:pt x="21" y="7283"/>
                  </a:lnTo>
                  <a:cubicBezTo>
                    <a:pt x="1" y="7347"/>
                    <a:pt x="8" y="7417"/>
                    <a:pt x="38" y="7474"/>
                  </a:cubicBezTo>
                  <a:cubicBezTo>
                    <a:pt x="71" y="7535"/>
                    <a:pt x="125" y="7578"/>
                    <a:pt x="189" y="7598"/>
                  </a:cubicBezTo>
                  <a:lnTo>
                    <a:pt x="1007" y="7843"/>
                  </a:lnTo>
                  <a:cubicBezTo>
                    <a:pt x="1030" y="7850"/>
                    <a:pt x="1054" y="7853"/>
                    <a:pt x="1081" y="7853"/>
                  </a:cubicBezTo>
                  <a:cubicBezTo>
                    <a:pt x="1121" y="7853"/>
                    <a:pt x="1161" y="7843"/>
                    <a:pt x="1198" y="7823"/>
                  </a:cubicBezTo>
                  <a:cubicBezTo>
                    <a:pt x="1258" y="7793"/>
                    <a:pt x="1302" y="7739"/>
                    <a:pt x="1322" y="7676"/>
                  </a:cubicBezTo>
                  <a:lnTo>
                    <a:pt x="3451" y="571"/>
                  </a:lnTo>
                  <a:cubicBezTo>
                    <a:pt x="3471" y="507"/>
                    <a:pt x="3464" y="437"/>
                    <a:pt x="3431" y="380"/>
                  </a:cubicBezTo>
                  <a:cubicBezTo>
                    <a:pt x="3401" y="320"/>
                    <a:pt x="3347" y="276"/>
                    <a:pt x="3280" y="256"/>
                  </a:cubicBezTo>
                  <a:lnTo>
                    <a:pt x="2465" y="11"/>
                  </a:lnTo>
                  <a:cubicBezTo>
                    <a:pt x="2441" y="4"/>
                    <a:pt x="2417" y="1"/>
                    <a:pt x="2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54"/>
            <p:cNvSpPr/>
            <p:nvPr/>
          </p:nvSpPr>
          <p:spPr>
            <a:xfrm>
              <a:off x="3869750" y="3286225"/>
              <a:ext cx="73700" cy="183650"/>
            </a:xfrm>
            <a:custGeom>
              <a:avLst/>
              <a:gdLst/>
              <a:ahLst/>
              <a:cxnLst/>
              <a:rect l="l" t="t" r="r" b="b"/>
              <a:pathLst>
                <a:path w="2948" h="7346" extrusionOk="0">
                  <a:moveTo>
                    <a:pt x="2300" y="315"/>
                  </a:moveTo>
                  <a:lnTo>
                    <a:pt x="2629" y="416"/>
                  </a:lnTo>
                  <a:lnTo>
                    <a:pt x="648" y="7031"/>
                  </a:lnTo>
                  <a:lnTo>
                    <a:pt x="316" y="6930"/>
                  </a:lnTo>
                  <a:lnTo>
                    <a:pt x="2300" y="315"/>
                  </a:lnTo>
                  <a:close/>
                  <a:moveTo>
                    <a:pt x="2129" y="0"/>
                  </a:moveTo>
                  <a:lnTo>
                    <a:pt x="0" y="7101"/>
                  </a:lnTo>
                  <a:lnTo>
                    <a:pt x="815" y="7346"/>
                  </a:lnTo>
                  <a:lnTo>
                    <a:pt x="2947" y="245"/>
                  </a:lnTo>
                  <a:lnTo>
                    <a:pt x="21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54"/>
            <p:cNvSpPr/>
            <p:nvPr/>
          </p:nvSpPr>
          <p:spPr>
            <a:xfrm>
              <a:off x="3775625" y="3804800"/>
              <a:ext cx="190950" cy="158425"/>
            </a:xfrm>
            <a:custGeom>
              <a:avLst/>
              <a:gdLst/>
              <a:ahLst/>
              <a:cxnLst/>
              <a:rect l="l" t="t" r="r" b="b"/>
              <a:pathLst>
                <a:path w="7638" h="6337" extrusionOk="0">
                  <a:moveTo>
                    <a:pt x="218" y="0"/>
                  </a:moveTo>
                  <a:lnTo>
                    <a:pt x="0" y="265"/>
                  </a:lnTo>
                  <a:lnTo>
                    <a:pt x="7420" y="6337"/>
                  </a:lnTo>
                  <a:lnTo>
                    <a:pt x="7638" y="606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54"/>
            <p:cNvSpPr/>
            <p:nvPr/>
          </p:nvSpPr>
          <p:spPr>
            <a:xfrm>
              <a:off x="3759625" y="3789475"/>
              <a:ext cx="222975" cy="189000"/>
            </a:xfrm>
            <a:custGeom>
              <a:avLst/>
              <a:gdLst/>
              <a:ahLst/>
              <a:cxnLst/>
              <a:rect l="l" t="t" r="r" b="b"/>
              <a:pathLst>
                <a:path w="8919" h="7560" extrusionOk="0">
                  <a:moveTo>
                    <a:pt x="821" y="254"/>
                  </a:moveTo>
                  <a:lnTo>
                    <a:pt x="8633" y="6645"/>
                  </a:lnTo>
                  <a:lnTo>
                    <a:pt x="8093" y="7308"/>
                  </a:lnTo>
                  <a:lnTo>
                    <a:pt x="282" y="918"/>
                  </a:lnTo>
                  <a:lnTo>
                    <a:pt x="821" y="254"/>
                  </a:lnTo>
                  <a:close/>
                  <a:moveTo>
                    <a:pt x="832" y="0"/>
                  </a:moveTo>
                  <a:cubicBezTo>
                    <a:pt x="821" y="0"/>
                    <a:pt x="809" y="1"/>
                    <a:pt x="798" y="3"/>
                  </a:cubicBezTo>
                  <a:cubicBezTo>
                    <a:pt x="731" y="10"/>
                    <a:pt x="667" y="43"/>
                    <a:pt x="627" y="93"/>
                  </a:cubicBezTo>
                  <a:lnTo>
                    <a:pt x="91" y="754"/>
                  </a:lnTo>
                  <a:cubicBezTo>
                    <a:pt x="0" y="861"/>
                    <a:pt x="17" y="1022"/>
                    <a:pt x="124" y="1113"/>
                  </a:cubicBezTo>
                  <a:lnTo>
                    <a:pt x="7936" y="7503"/>
                  </a:lnTo>
                  <a:cubicBezTo>
                    <a:pt x="7979" y="7540"/>
                    <a:pt x="8036" y="7560"/>
                    <a:pt x="8097" y="7560"/>
                  </a:cubicBezTo>
                  <a:lnTo>
                    <a:pt x="8120" y="7560"/>
                  </a:lnTo>
                  <a:cubicBezTo>
                    <a:pt x="8187" y="7553"/>
                    <a:pt x="8251" y="7520"/>
                    <a:pt x="8295" y="7469"/>
                  </a:cubicBezTo>
                  <a:lnTo>
                    <a:pt x="8831" y="6806"/>
                  </a:lnTo>
                  <a:cubicBezTo>
                    <a:pt x="8918" y="6698"/>
                    <a:pt x="8901" y="6537"/>
                    <a:pt x="8794" y="6450"/>
                  </a:cubicBezTo>
                  <a:lnTo>
                    <a:pt x="982" y="60"/>
                  </a:lnTo>
                  <a:cubicBezTo>
                    <a:pt x="941" y="21"/>
                    <a:pt x="887" y="0"/>
                    <a:pt x="8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54"/>
            <p:cNvSpPr/>
            <p:nvPr/>
          </p:nvSpPr>
          <p:spPr>
            <a:xfrm>
              <a:off x="3766750" y="3795825"/>
              <a:ext cx="208725" cy="176375"/>
            </a:xfrm>
            <a:custGeom>
              <a:avLst/>
              <a:gdLst/>
              <a:ahLst/>
              <a:cxnLst/>
              <a:rect l="l" t="t" r="r" b="b"/>
              <a:pathLst>
                <a:path w="8349" h="7055" extrusionOk="0">
                  <a:moveTo>
                    <a:pt x="573" y="359"/>
                  </a:moveTo>
                  <a:lnTo>
                    <a:pt x="7989" y="6428"/>
                  </a:lnTo>
                  <a:lnTo>
                    <a:pt x="7775" y="6696"/>
                  </a:lnTo>
                  <a:lnTo>
                    <a:pt x="355" y="624"/>
                  </a:lnTo>
                  <a:lnTo>
                    <a:pt x="573" y="359"/>
                  </a:lnTo>
                  <a:close/>
                  <a:moveTo>
                    <a:pt x="536" y="0"/>
                  </a:moveTo>
                  <a:lnTo>
                    <a:pt x="0" y="661"/>
                  </a:lnTo>
                  <a:lnTo>
                    <a:pt x="7808" y="7054"/>
                  </a:lnTo>
                  <a:lnTo>
                    <a:pt x="8348" y="6391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54"/>
            <p:cNvSpPr/>
            <p:nvPr/>
          </p:nvSpPr>
          <p:spPr>
            <a:xfrm>
              <a:off x="3865300" y="4442900"/>
              <a:ext cx="135825" cy="89375"/>
            </a:xfrm>
            <a:custGeom>
              <a:avLst/>
              <a:gdLst/>
              <a:ahLst/>
              <a:cxnLst/>
              <a:rect l="l" t="t" r="r" b="b"/>
              <a:pathLst>
                <a:path w="5433" h="3575" extrusionOk="0">
                  <a:moveTo>
                    <a:pt x="182" y="0"/>
                  </a:moveTo>
                  <a:lnTo>
                    <a:pt x="1" y="292"/>
                  </a:lnTo>
                  <a:lnTo>
                    <a:pt x="5251" y="3574"/>
                  </a:lnTo>
                  <a:lnTo>
                    <a:pt x="5432" y="3282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54"/>
            <p:cNvSpPr/>
            <p:nvPr/>
          </p:nvSpPr>
          <p:spPr>
            <a:xfrm>
              <a:off x="3849375" y="4427800"/>
              <a:ext cx="167750" cy="119550"/>
            </a:xfrm>
            <a:custGeom>
              <a:avLst/>
              <a:gdLst/>
              <a:ahLst/>
              <a:cxnLst/>
              <a:rect l="l" t="t" r="r" b="b"/>
              <a:pathLst>
                <a:path w="6710" h="4782" extrusionOk="0">
                  <a:moveTo>
                    <a:pt x="738" y="256"/>
                  </a:moveTo>
                  <a:lnTo>
                    <a:pt x="6421" y="3806"/>
                  </a:lnTo>
                  <a:lnTo>
                    <a:pt x="5972" y="4527"/>
                  </a:lnTo>
                  <a:lnTo>
                    <a:pt x="289" y="976"/>
                  </a:lnTo>
                  <a:lnTo>
                    <a:pt x="738" y="256"/>
                  </a:lnTo>
                  <a:close/>
                  <a:moveTo>
                    <a:pt x="737" y="0"/>
                  </a:moveTo>
                  <a:cubicBezTo>
                    <a:pt x="718" y="0"/>
                    <a:pt x="700" y="3"/>
                    <a:pt x="681" y="7"/>
                  </a:cubicBezTo>
                  <a:cubicBezTo>
                    <a:pt x="614" y="24"/>
                    <a:pt x="557" y="64"/>
                    <a:pt x="524" y="121"/>
                  </a:cubicBezTo>
                  <a:lnTo>
                    <a:pt x="75" y="846"/>
                  </a:lnTo>
                  <a:cubicBezTo>
                    <a:pt x="1" y="963"/>
                    <a:pt x="34" y="1117"/>
                    <a:pt x="155" y="1194"/>
                  </a:cubicBezTo>
                  <a:lnTo>
                    <a:pt x="5834" y="4741"/>
                  </a:lnTo>
                  <a:cubicBezTo>
                    <a:pt x="5875" y="4768"/>
                    <a:pt x="5922" y="4782"/>
                    <a:pt x="5969" y="4782"/>
                  </a:cubicBezTo>
                  <a:cubicBezTo>
                    <a:pt x="5989" y="4782"/>
                    <a:pt x="6009" y="4778"/>
                    <a:pt x="6026" y="4775"/>
                  </a:cubicBezTo>
                  <a:cubicBezTo>
                    <a:pt x="6093" y="4758"/>
                    <a:pt x="6150" y="4718"/>
                    <a:pt x="6183" y="4664"/>
                  </a:cubicBezTo>
                  <a:lnTo>
                    <a:pt x="6636" y="3943"/>
                  </a:lnTo>
                  <a:cubicBezTo>
                    <a:pt x="6710" y="3823"/>
                    <a:pt x="6673" y="3665"/>
                    <a:pt x="6555" y="3591"/>
                  </a:cubicBezTo>
                  <a:lnTo>
                    <a:pt x="872" y="41"/>
                  </a:lnTo>
                  <a:cubicBezTo>
                    <a:pt x="832" y="15"/>
                    <a:pt x="784" y="0"/>
                    <a:pt x="7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54"/>
            <p:cNvSpPr/>
            <p:nvPr/>
          </p:nvSpPr>
          <p:spPr>
            <a:xfrm>
              <a:off x="3856600" y="4434250"/>
              <a:ext cx="153325" cy="106725"/>
            </a:xfrm>
            <a:custGeom>
              <a:avLst/>
              <a:gdLst/>
              <a:ahLst/>
              <a:cxnLst/>
              <a:rect l="l" t="t" r="r" b="b"/>
              <a:pathLst>
                <a:path w="6133" h="4269" extrusionOk="0">
                  <a:moveTo>
                    <a:pt x="530" y="346"/>
                  </a:moveTo>
                  <a:lnTo>
                    <a:pt x="5780" y="3628"/>
                  </a:lnTo>
                  <a:lnTo>
                    <a:pt x="5599" y="3920"/>
                  </a:lnTo>
                  <a:lnTo>
                    <a:pt x="349" y="638"/>
                  </a:lnTo>
                  <a:lnTo>
                    <a:pt x="530" y="346"/>
                  </a:lnTo>
                  <a:close/>
                  <a:moveTo>
                    <a:pt x="449" y="1"/>
                  </a:moveTo>
                  <a:lnTo>
                    <a:pt x="0" y="718"/>
                  </a:lnTo>
                  <a:lnTo>
                    <a:pt x="5683" y="4269"/>
                  </a:lnTo>
                  <a:lnTo>
                    <a:pt x="6132" y="3548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54"/>
            <p:cNvSpPr/>
            <p:nvPr/>
          </p:nvSpPr>
          <p:spPr>
            <a:xfrm>
              <a:off x="5464375" y="3428200"/>
              <a:ext cx="200350" cy="8650"/>
            </a:xfrm>
            <a:custGeom>
              <a:avLst/>
              <a:gdLst/>
              <a:ahLst/>
              <a:cxnLst/>
              <a:rect l="l" t="t" r="r" b="b"/>
              <a:pathLst>
                <a:path w="8014" h="346" extrusionOk="0">
                  <a:moveTo>
                    <a:pt x="0" y="0"/>
                  </a:moveTo>
                  <a:lnTo>
                    <a:pt x="0" y="346"/>
                  </a:lnTo>
                  <a:lnTo>
                    <a:pt x="8013" y="346"/>
                  </a:lnTo>
                  <a:lnTo>
                    <a:pt x="80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54"/>
            <p:cNvSpPr/>
            <p:nvPr/>
          </p:nvSpPr>
          <p:spPr>
            <a:xfrm>
              <a:off x="5451725" y="3415450"/>
              <a:ext cx="225725" cy="34150"/>
            </a:xfrm>
            <a:custGeom>
              <a:avLst/>
              <a:gdLst/>
              <a:ahLst/>
              <a:cxnLst/>
              <a:rect l="l" t="t" r="r" b="b"/>
              <a:pathLst>
                <a:path w="9029" h="1366" extrusionOk="0">
                  <a:moveTo>
                    <a:pt x="8774" y="256"/>
                  </a:moveTo>
                  <a:lnTo>
                    <a:pt x="8774" y="1111"/>
                  </a:lnTo>
                  <a:lnTo>
                    <a:pt x="255" y="1111"/>
                  </a:lnTo>
                  <a:lnTo>
                    <a:pt x="255" y="256"/>
                  </a:lnTo>
                  <a:close/>
                  <a:moveTo>
                    <a:pt x="255" y="1"/>
                  </a:moveTo>
                  <a:cubicBezTo>
                    <a:pt x="114" y="1"/>
                    <a:pt x="0" y="115"/>
                    <a:pt x="0" y="256"/>
                  </a:cubicBezTo>
                  <a:lnTo>
                    <a:pt x="0" y="1111"/>
                  </a:lnTo>
                  <a:cubicBezTo>
                    <a:pt x="0" y="1251"/>
                    <a:pt x="114" y="1365"/>
                    <a:pt x="255" y="1365"/>
                  </a:cubicBezTo>
                  <a:lnTo>
                    <a:pt x="8778" y="1365"/>
                  </a:lnTo>
                  <a:cubicBezTo>
                    <a:pt x="8915" y="1362"/>
                    <a:pt x="9029" y="1251"/>
                    <a:pt x="9029" y="1111"/>
                  </a:cubicBezTo>
                  <a:lnTo>
                    <a:pt x="9029" y="256"/>
                  </a:lnTo>
                  <a:cubicBezTo>
                    <a:pt x="9029" y="115"/>
                    <a:pt x="8915" y="1"/>
                    <a:pt x="8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54"/>
            <p:cNvSpPr/>
            <p:nvPr/>
          </p:nvSpPr>
          <p:spPr>
            <a:xfrm>
              <a:off x="5458075" y="3421825"/>
              <a:ext cx="213100" cy="21400"/>
            </a:xfrm>
            <a:custGeom>
              <a:avLst/>
              <a:gdLst/>
              <a:ahLst/>
              <a:cxnLst/>
              <a:rect l="l" t="t" r="r" b="b"/>
              <a:pathLst>
                <a:path w="8524" h="856" extrusionOk="0">
                  <a:moveTo>
                    <a:pt x="8265" y="255"/>
                  </a:moveTo>
                  <a:lnTo>
                    <a:pt x="8265" y="601"/>
                  </a:lnTo>
                  <a:lnTo>
                    <a:pt x="252" y="601"/>
                  </a:lnTo>
                  <a:lnTo>
                    <a:pt x="252" y="255"/>
                  </a:lnTo>
                  <a:close/>
                  <a:moveTo>
                    <a:pt x="1" y="1"/>
                  </a:moveTo>
                  <a:lnTo>
                    <a:pt x="1" y="856"/>
                  </a:lnTo>
                  <a:lnTo>
                    <a:pt x="8524" y="856"/>
                  </a:lnTo>
                  <a:lnTo>
                    <a:pt x="85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54"/>
            <p:cNvSpPr/>
            <p:nvPr/>
          </p:nvSpPr>
          <p:spPr>
            <a:xfrm>
              <a:off x="2781975" y="332485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198" y="1"/>
                  </a:moveTo>
                  <a:lnTo>
                    <a:pt x="0" y="282"/>
                  </a:lnTo>
                  <a:lnTo>
                    <a:pt x="6689" y="4963"/>
                  </a:lnTo>
                  <a:lnTo>
                    <a:pt x="6883" y="468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54"/>
            <p:cNvSpPr/>
            <p:nvPr/>
          </p:nvSpPr>
          <p:spPr>
            <a:xfrm>
              <a:off x="2765950" y="3309650"/>
              <a:ext cx="204225" cy="154525"/>
            </a:xfrm>
            <a:custGeom>
              <a:avLst/>
              <a:gdLst/>
              <a:ahLst/>
              <a:cxnLst/>
              <a:rect l="l" t="t" r="r" b="b"/>
              <a:pathLst>
                <a:path w="8169" h="6181" extrusionOk="0">
                  <a:moveTo>
                    <a:pt x="775" y="257"/>
                  </a:moveTo>
                  <a:lnTo>
                    <a:pt x="7880" y="5225"/>
                  </a:lnTo>
                  <a:lnTo>
                    <a:pt x="7390" y="5926"/>
                  </a:lnTo>
                  <a:lnTo>
                    <a:pt x="289" y="954"/>
                  </a:lnTo>
                  <a:lnTo>
                    <a:pt x="775" y="257"/>
                  </a:lnTo>
                  <a:close/>
                  <a:moveTo>
                    <a:pt x="778" y="1"/>
                  </a:moveTo>
                  <a:cubicBezTo>
                    <a:pt x="763" y="1"/>
                    <a:pt x="747" y="2"/>
                    <a:pt x="732" y="5"/>
                  </a:cubicBezTo>
                  <a:cubicBezTo>
                    <a:pt x="665" y="15"/>
                    <a:pt x="608" y="52"/>
                    <a:pt x="567" y="109"/>
                  </a:cubicBezTo>
                  <a:lnTo>
                    <a:pt x="81" y="806"/>
                  </a:lnTo>
                  <a:cubicBezTo>
                    <a:pt x="1" y="924"/>
                    <a:pt x="28" y="1081"/>
                    <a:pt x="142" y="1162"/>
                  </a:cubicBezTo>
                  <a:lnTo>
                    <a:pt x="7246" y="6134"/>
                  </a:lnTo>
                  <a:cubicBezTo>
                    <a:pt x="7286" y="6164"/>
                    <a:pt x="7340" y="6177"/>
                    <a:pt x="7390" y="6181"/>
                  </a:cubicBezTo>
                  <a:cubicBezTo>
                    <a:pt x="7407" y="6181"/>
                    <a:pt x="7420" y="6177"/>
                    <a:pt x="7434" y="6174"/>
                  </a:cubicBezTo>
                  <a:cubicBezTo>
                    <a:pt x="7501" y="6164"/>
                    <a:pt x="7561" y="6127"/>
                    <a:pt x="7598" y="6070"/>
                  </a:cubicBezTo>
                  <a:lnTo>
                    <a:pt x="8088" y="5373"/>
                  </a:lnTo>
                  <a:cubicBezTo>
                    <a:pt x="8168" y="5255"/>
                    <a:pt x="8138" y="5098"/>
                    <a:pt x="8024" y="5017"/>
                  </a:cubicBezTo>
                  <a:lnTo>
                    <a:pt x="923" y="45"/>
                  </a:lnTo>
                  <a:cubicBezTo>
                    <a:pt x="879" y="17"/>
                    <a:pt x="829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54"/>
            <p:cNvSpPr/>
            <p:nvPr/>
          </p:nvSpPr>
          <p:spPr>
            <a:xfrm>
              <a:off x="2773175" y="3316050"/>
              <a:ext cx="189775" cy="141750"/>
            </a:xfrm>
            <a:custGeom>
              <a:avLst/>
              <a:gdLst/>
              <a:ahLst/>
              <a:cxnLst/>
              <a:rect l="l" t="t" r="r" b="b"/>
              <a:pathLst>
                <a:path w="7591" h="5670" extrusionOk="0">
                  <a:moveTo>
                    <a:pt x="550" y="353"/>
                  </a:moveTo>
                  <a:lnTo>
                    <a:pt x="7235" y="5033"/>
                  </a:lnTo>
                  <a:lnTo>
                    <a:pt x="7038" y="5315"/>
                  </a:lnTo>
                  <a:lnTo>
                    <a:pt x="352" y="634"/>
                  </a:lnTo>
                  <a:lnTo>
                    <a:pt x="550" y="353"/>
                  </a:lnTo>
                  <a:close/>
                  <a:moveTo>
                    <a:pt x="490" y="1"/>
                  </a:moveTo>
                  <a:lnTo>
                    <a:pt x="0" y="698"/>
                  </a:lnTo>
                  <a:lnTo>
                    <a:pt x="7101" y="5670"/>
                  </a:lnTo>
                  <a:lnTo>
                    <a:pt x="7591" y="4969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54"/>
            <p:cNvSpPr/>
            <p:nvPr/>
          </p:nvSpPr>
          <p:spPr>
            <a:xfrm>
              <a:off x="3122925" y="1722600"/>
              <a:ext cx="200350" cy="8750"/>
            </a:xfrm>
            <a:custGeom>
              <a:avLst/>
              <a:gdLst/>
              <a:ahLst/>
              <a:cxnLst/>
              <a:rect l="l" t="t" r="r" b="b"/>
              <a:pathLst>
                <a:path w="8014" h="350" extrusionOk="0">
                  <a:moveTo>
                    <a:pt x="1" y="1"/>
                  </a:moveTo>
                  <a:lnTo>
                    <a:pt x="1" y="349"/>
                  </a:lnTo>
                  <a:lnTo>
                    <a:pt x="8014" y="349"/>
                  </a:lnTo>
                  <a:lnTo>
                    <a:pt x="80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54"/>
            <p:cNvSpPr/>
            <p:nvPr/>
          </p:nvSpPr>
          <p:spPr>
            <a:xfrm>
              <a:off x="3110200" y="1709950"/>
              <a:ext cx="225825" cy="34050"/>
            </a:xfrm>
            <a:custGeom>
              <a:avLst/>
              <a:gdLst/>
              <a:ahLst/>
              <a:cxnLst/>
              <a:rect l="l" t="t" r="r" b="b"/>
              <a:pathLst>
                <a:path w="9033" h="1362" extrusionOk="0">
                  <a:moveTo>
                    <a:pt x="8778" y="255"/>
                  </a:moveTo>
                  <a:lnTo>
                    <a:pt x="8778" y="1107"/>
                  </a:lnTo>
                  <a:lnTo>
                    <a:pt x="255" y="1107"/>
                  </a:lnTo>
                  <a:lnTo>
                    <a:pt x="255" y="255"/>
                  </a:lnTo>
                  <a:close/>
                  <a:moveTo>
                    <a:pt x="255" y="0"/>
                  </a:moveTo>
                  <a:cubicBezTo>
                    <a:pt x="114" y="0"/>
                    <a:pt x="0" y="114"/>
                    <a:pt x="0" y="255"/>
                  </a:cubicBezTo>
                  <a:lnTo>
                    <a:pt x="0" y="1110"/>
                  </a:lnTo>
                  <a:cubicBezTo>
                    <a:pt x="0" y="1247"/>
                    <a:pt x="114" y="1361"/>
                    <a:pt x="255" y="1361"/>
                  </a:cubicBezTo>
                  <a:lnTo>
                    <a:pt x="8778" y="1361"/>
                  </a:lnTo>
                  <a:cubicBezTo>
                    <a:pt x="8919" y="1361"/>
                    <a:pt x="9033" y="1247"/>
                    <a:pt x="9033" y="1110"/>
                  </a:cubicBezTo>
                  <a:lnTo>
                    <a:pt x="9033" y="255"/>
                  </a:lnTo>
                  <a:cubicBezTo>
                    <a:pt x="9033" y="114"/>
                    <a:pt x="8919" y="0"/>
                    <a:pt x="8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54"/>
            <p:cNvSpPr/>
            <p:nvPr/>
          </p:nvSpPr>
          <p:spPr>
            <a:xfrm>
              <a:off x="3116575" y="1716325"/>
              <a:ext cx="213075" cy="21300"/>
            </a:xfrm>
            <a:custGeom>
              <a:avLst/>
              <a:gdLst/>
              <a:ahLst/>
              <a:cxnLst/>
              <a:rect l="l" t="t" r="r" b="b"/>
              <a:pathLst>
                <a:path w="8523" h="852" extrusionOk="0">
                  <a:moveTo>
                    <a:pt x="8268" y="252"/>
                  </a:moveTo>
                  <a:lnTo>
                    <a:pt x="8268" y="600"/>
                  </a:lnTo>
                  <a:lnTo>
                    <a:pt x="255" y="600"/>
                  </a:lnTo>
                  <a:lnTo>
                    <a:pt x="255" y="252"/>
                  </a:lnTo>
                  <a:close/>
                  <a:moveTo>
                    <a:pt x="0" y="0"/>
                  </a:moveTo>
                  <a:lnTo>
                    <a:pt x="0" y="852"/>
                  </a:lnTo>
                  <a:lnTo>
                    <a:pt x="8523" y="852"/>
                  </a:lnTo>
                  <a:lnTo>
                    <a:pt x="8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54"/>
            <p:cNvSpPr/>
            <p:nvPr/>
          </p:nvSpPr>
          <p:spPr>
            <a:xfrm>
              <a:off x="2249400" y="2738975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198" y="0"/>
                  </a:moveTo>
                  <a:lnTo>
                    <a:pt x="0" y="285"/>
                  </a:lnTo>
                  <a:lnTo>
                    <a:pt x="6686" y="4962"/>
                  </a:lnTo>
                  <a:lnTo>
                    <a:pt x="6883" y="4681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54"/>
            <p:cNvSpPr/>
            <p:nvPr/>
          </p:nvSpPr>
          <p:spPr>
            <a:xfrm>
              <a:off x="2233300" y="2723800"/>
              <a:ext cx="204300" cy="154500"/>
            </a:xfrm>
            <a:custGeom>
              <a:avLst/>
              <a:gdLst/>
              <a:ahLst/>
              <a:cxnLst/>
              <a:rect l="l" t="t" r="r" b="b"/>
              <a:pathLst>
                <a:path w="8172" h="6180" extrusionOk="0">
                  <a:moveTo>
                    <a:pt x="778" y="255"/>
                  </a:moveTo>
                  <a:lnTo>
                    <a:pt x="7879" y="5227"/>
                  </a:lnTo>
                  <a:lnTo>
                    <a:pt x="7393" y="5925"/>
                  </a:lnTo>
                  <a:lnTo>
                    <a:pt x="292" y="953"/>
                  </a:lnTo>
                  <a:lnTo>
                    <a:pt x="778" y="255"/>
                  </a:lnTo>
                  <a:close/>
                  <a:moveTo>
                    <a:pt x="777" y="1"/>
                  </a:moveTo>
                  <a:cubicBezTo>
                    <a:pt x="763" y="1"/>
                    <a:pt x="749" y="2"/>
                    <a:pt x="735" y="4"/>
                  </a:cubicBezTo>
                  <a:cubicBezTo>
                    <a:pt x="668" y="17"/>
                    <a:pt x="611" y="54"/>
                    <a:pt x="570" y="108"/>
                  </a:cubicBezTo>
                  <a:lnTo>
                    <a:pt x="81" y="808"/>
                  </a:lnTo>
                  <a:cubicBezTo>
                    <a:pt x="1" y="922"/>
                    <a:pt x="27" y="1083"/>
                    <a:pt x="145" y="1160"/>
                  </a:cubicBezTo>
                  <a:lnTo>
                    <a:pt x="7249" y="6133"/>
                  </a:lnTo>
                  <a:cubicBezTo>
                    <a:pt x="7289" y="6163"/>
                    <a:pt x="7340" y="6179"/>
                    <a:pt x="7393" y="6179"/>
                  </a:cubicBezTo>
                  <a:cubicBezTo>
                    <a:pt x="7407" y="6179"/>
                    <a:pt x="7423" y="6176"/>
                    <a:pt x="7437" y="6176"/>
                  </a:cubicBezTo>
                  <a:cubicBezTo>
                    <a:pt x="7504" y="6163"/>
                    <a:pt x="7564" y="6126"/>
                    <a:pt x="7601" y="6072"/>
                  </a:cubicBezTo>
                  <a:lnTo>
                    <a:pt x="8091" y="5371"/>
                  </a:lnTo>
                  <a:cubicBezTo>
                    <a:pt x="8171" y="5257"/>
                    <a:pt x="8141" y="5097"/>
                    <a:pt x="8027" y="5016"/>
                  </a:cubicBezTo>
                  <a:lnTo>
                    <a:pt x="926" y="47"/>
                  </a:lnTo>
                  <a:cubicBezTo>
                    <a:pt x="881" y="16"/>
                    <a:pt x="830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54"/>
            <p:cNvSpPr/>
            <p:nvPr/>
          </p:nvSpPr>
          <p:spPr>
            <a:xfrm>
              <a:off x="2240600" y="2730175"/>
              <a:ext cx="189700" cy="141750"/>
            </a:xfrm>
            <a:custGeom>
              <a:avLst/>
              <a:gdLst/>
              <a:ahLst/>
              <a:cxnLst/>
              <a:rect l="l" t="t" r="r" b="b"/>
              <a:pathLst>
                <a:path w="7588" h="5670" extrusionOk="0">
                  <a:moveTo>
                    <a:pt x="550" y="352"/>
                  </a:moveTo>
                  <a:lnTo>
                    <a:pt x="7235" y="5033"/>
                  </a:lnTo>
                  <a:lnTo>
                    <a:pt x="7038" y="5318"/>
                  </a:lnTo>
                  <a:lnTo>
                    <a:pt x="352" y="637"/>
                  </a:lnTo>
                  <a:lnTo>
                    <a:pt x="550" y="352"/>
                  </a:lnTo>
                  <a:close/>
                  <a:moveTo>
                    <a:pt x="486" y="0"/>
                  </a:moveTo>
                  <a:lnTo>
                    <a:pt x="0" y="698"/>
                  </a:lnTo>
                  <a:lnTo>
                    <a:pt x="7101" y="5670"/>
                  </a:lnTo>
                  <a:lnTo>
                    <a:pt x="7587" y="4972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54"/>
            <p:cNvSpPr/>
            <p:nvPr/>
          </p:nvSpPr>
          <p:spPr>
            <a:xfrm>
              <a:off x="2057700" y="3107425"/>
              <a:ext cx="200425" cy="8675"/>
            </a:xfrm>
            <a:custGeom>
              <a:avLst/>
              <a:gdLst/>
              <a:ahLst/>
              <a:cxnLst/>
              <a:rect l="l" t="t" r="r" b="b"/>
              <a:pathLst>
                <a:path w="8017" h="347" extrusionOk="0">
                  <a:moveTo>
                    <a:pt x="1" y="1"/>
                  </a:moveTo>
                  <a:lnTo>
                    <a:pt x="1" y="346"/>
                  </a:lnTo>
                  <a:lnTo>
                    <a:pt x="8017" y="346"/>
                  </a:lnTo>
                  <a:lnTo>
                    <a:pt x="80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54"/>
            <p:cNvSpPr/>
            <p:nvPr/>
          </p:nvSpPr>
          <p:spPr>
            <a:xfrm>
              <a:off x="2045050" y="3094700"/>
              <a:ext cx="225750" cy="34050"/>
            </a:xfrm>
            <a:custGeom>
              <a:avLst/>
              <a:gdLst/>
              <a:ahLst/>
              <a:cxnLst/>
              <a:rect l="l" t="t" r="r" b="b"/>
              <a:pathLst>
                <a:path w="9030" h="1362" extrusionOk="0">
                  <a:moveTo>
                    <a:pt x="8774" y="255"/>
                  </a:moveTo>
                  <a:lnTo>
                    <a:pt x="8774" y="1110"/>
                  </a:lnTo>
                  <a:lnTo>
                    <a:pt x="255" y="1110"/>
                  </a:lnTo>
                  <a:lnTo>
                    <a:pt x="255" y="255"/>
                  </a:lnTo>
                  <a:close/>
                  <a:moveTo>
                    <a:pt x="255" y="0"/>
                  </a:moveTo>
                  <a:cubicBezTo>
                    <a:pt x="114" y="0"/>
                    <a:pt x="0" y="114"/>
                    <a:pt x="0" y="255"/>
                  </a:cubicBezTo>
                  <a:lnTo>
                    <a:pt x="0" y="1110"/>
                  </a:lnTo>
                  <a:cubicBezTo>
                    <a:pt x="0" y="1247"/>
                    <a:pt x="114" y="1358"/>
                    <a:pt x="255" y="1361"/>
                  </a:cubicBezTo>
                  <a:lnTo>
                    <a:pt x="8774" y="1361"/>
                  </a:lnTo>
                  <a:cubicBezTo>
                    <a:pt x="8915" y="1358"/>
                    <a:pt x="9029" y="1247"/>
                    <a:pt x="9029" y="1110"/>
                  </a:cubicBezTo>
                  <a:lnTo>
                    <a:pt x="9029" y="255"/>
                  </a:lnTo>
                  <a:cubicBezTo>
                    <a:pt x="9029" y="114"/>
                    <a:pt x="8915" y="0"/>
                    <a:pt x="87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54"/>
            <p:cNvSpPr/>
            <p:nvPr/>
          </p:nvSpPr>
          <p:spPr>
            <a:xfrm>
              <a:off x="2051425" y="3101050"/>
              <a:ext cx="213000" cy="21325"/>
            </a:xfrm>
            <a:custGeom>
              <a:avLst/>
              <a:gdLst/>
              <a:ahLst/>
              <a:cxnLst/>
              <a:rect l="l" t="t" r="r" b="b"/>
              <a:pathLst>
                <a:path w="8520" h="853" extrusionOk="0">
                  <a:moveTo>
                    <a:pt x="8265" y="256"/>
                  </a:moveTo>
                  <a:lnTo>
                    <a:pt x="8265" y="601"/>
                  </a:lnTo>
                  <a:lnTo>
                    <a:pt x="252" y="601"/>
                  </a:lnTo>
                  <a:lnTo>
                    <a:pt x="252" y="256"/>
                  </a:lnTo>
                  <a:close/>
                  <a:moveTo>
                    <a:pt x="0" y="1"/>
                  </a:moveTo>
                  <a:lnTo>
                    <a:pt x="0" y="853"/>
                  </a:lnTo>
                  <a:lnTo>
                    <a:pt x="8519" y="853"/>
                  </a:lnTo>
                  <a:lnTo>
                    <a:pt x="85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54"/>
            <p:cNvSpPr/>
            <p:nvPr/>
          </p:nvSpPr>
          <p:spPr>
            <a:xfrm>
              <a:off x="2285275" y="3519800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7383" y="1"/>
                  </a:moveTo>
                  <a:lnTo>
                    <a:pt x="0" y="4698"/>
                  </a:lnTo>
                  <a:lnTo>
                    <a:pt x="181" y="4990"/>
                  </a:lnTo>
                  <a:lnTo>
                    <a:pt x="7567" y="293"/>
                  </a:lnTo>
                  <a:lnTo>
                    <a:pt x="7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54"/>
            <p:cNvSpPr/>
            <p:nvPr/>
          </p:nvSpPr>
          <p:spPr>
            <a:xfrm>
              <a:off x="2269250" y="3504675"/>
              <a:ext cx="221150" cy="155050"/>
            </a:xfrm>
            <a:custGeom>
              <a:avLst/>
              <a:gdLst/>
              <a:ahLst/>
              <a:cxnLst/>
              <a:rect l="l" t="t" r="r" b="b"/>
              <a:pathLst>
                <a:path w="8846" h="6202" extrusionOk="0">
                  <a:moveTo>
                    <a:pt x="8101" y="254"/>
                  </a:moveTo>
                  <a:lnTo>
                    <a:pt x="8557" y="975"/>
                  </a:lnTo>
                  <a:lnTo>
                    <a:pt x="745" y="5947"/>
                  </a:lnTo>
                  <a:lnTo>
                    <a:pt x="289" y="5226"/>
                  </a:lnTo>
                  <a:lnTo>
                    <a:pt x="8101" y="254"/>
                  </a:lnTo>
                  <a:close/>
                  <a:moveTo>
                    <a:pt x="8106" y="1"/>
                  </a:moveTo>
                  <a:cubicBezTo>
                    <a:pt x="8057" y="1"/>
                    <a:pt x="8009" y="15"/>
                    <a:pt x="7967" y="39"/>
                  </a:cubicBezTo>
                  <a:lnTo>
                    <a:pt x="155" y="5011"/>
                  </a:lnTo>
                  <a:cubicBezTo>
                    <a:pt x="34" y="5085"/>
                    <a:pt x="1" y="5243"/>
                    <a:pt x="75" y="5360"/>
                  </a:cubicBezTo>
                  <a:lnTo>
                    <a:pt x="531" y="6081"/>
                  </a:lnTo>
                  <a:cubicBezTo>
                    <a:pt x="567" y="6138"/>
                    <a:pt x="624" y="6178"/>
                    <a:pt x="688" y="6195"/>
                  </a:cubicBezTo>
                  <a:cubicBezTo>
                    <a:pt x="708" y="6198"/>
                    <a:pt x="725" y="6202"/>
                    <a:pt x="745" y="6202"/>
                  </a:cubicBezTo>
                  <a:cubicBezTo>
                    <a:pt x="792" y="6202"/>
                    <a:pt x="839" y="6188"/>
                    <a:pt x="879" y="6161"/>
                  </a:cubicBezTo>
                  <a:lnTo>
                    <a:pt x="8694" y="1189"/>
                  </a:lnTo>
                  <a:cubicBezTo>
                    <a:pt x="8812" y="1116"/>
                    <a:pt x="8845" y="958"/>
                    <a:pt x="8771" y="841"/>
                  </a:cubicBezTo>
                  <a:lnTo>
                    <a:pt x="8316" y="120"/>
                  </a:lnTo>
                  <a:cubicBezTo>
                    <a:pt x="8279" y="63"/>
                    <a:pt x="8222" y="23"/>
                    <a:pt x="8158" y="6"/>
                  </a:cubicBezTo>
                  <a:cubicBezTo>
                    <a:pt x="8141" y="2"/>
                    <a:pt x="8123" y="1"/>
                    <a:pt x="8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54"/>
            <p:cNvSpPr/>
            <p:nvPr/>
          </p:nvSpPr>
          <p:spPr>
            <a:xfrm>
              <a:off x="2276475" y="3511000"/>
              <a:ext cx="206700" cy="142350"/>
            </a:xfrm>
            <a:custGeom>
              <a:avLst/>
              <a:gdLst/>
              <a:ahLst/>
              <a:cxnLst/>
              <a:rect l="l" t="t" r="r" b="b"/>
              <a:pathLst>
                <a:path w="8268" h="5694" extrusionOk="0">
                  <a:moveTo>
                    <a:pt x="7735" y="353"/>
                  </a:moveTo>
                  <a:lnTo>
                    <a:pt x="7916" y="645"/>
                  </a:lnTo>
                  <a:lnTo>
                    <a:pt x="533" y="5342"/>
                  </a:lnTo>
                  <a:lnTo>
                    <a:pt x="349" y="5050"/>
                  </a:lnTo>
                  <a:lnTo>
                    <a:pt x="7735" y="353"/>
                  </a:lnTo>
                  <a:close/>
                  <a:moveTo>
                    <a:pt x="7812" y="1"/>
                  </a:moveTo>
                  <a:lnTo>
                    <a:pt x="0" y="4973"/>
                  </a:lnTo>
                  <a:lnTo>
                    <a:pt x="456" y="5694"/>
                  </a:lnTo>
                  <a:lnTo>
                    <a:pt x="8268" y="722"/>
                  </a:lnTo>
                  <a:lnTo>
                    <a:pt x="78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54"/>
            <p:cNvSpPr/>
            <p:nvPr/>
          </p:nvSpPr>
          <p:spPr>
            <a:xfrm>
              <a:off x="4557550" y="2503600"/>
              <a:ext cx="163400" cy="111175"/>
            </a:xfrm>
            <a:custGeom>
              <a:avLst/>
              <a:gdLst/>
              <a:ahLst/>
              <a:cxnLst/>
              <a:rect l="l" t="t" r="r" b="b"/>
              <a:pathLst>
                <a:path w="6536" h="4447" extrusionOk="0">
                  <a:moveTo>
                    <a:pt x="6344" y="1"/>
                  </a:moveTo>
                  <a:lnTo>
                    <a:pt x="1" y="4158"/>
                  </a:lnTo>
                  <a:lnTo>
                    <a:pt x="188" y="4447"/>
                  </a:lnTo>
                  <a:lnTo>
                    <a:pt x="6535" y="293"/>
                  </a:lnTo>
                  <a:lnTo>
                    <a:pt x="63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54"/>
            <p:cNvSpPr/>
            <p:nvPr/>
          </p:nvSpPr>
          <p:spPr>
            <a:xfrm>
              <a:off x="4541450" y="2488475"/>
              <a:ext cx="195500" cy="141475"/>
            </a:xfrm>
            <a:custGeom>
              <a:avLst/>
              <a:gdLst/>
              <a:ahLst/>
              <a:cxnLst/>
              <a:rect l="l" t="t" r="r" b="b"/>
              <a:pathLst>
                <a:path w="7820" h="5659" extrusionOk="0">
                  <a:moveTo>
                    <a:pt x="7065" y="257"/>
                  </a:moveTo>
                  <a:lnTo>
                    <a:pt x="7531" y="975"/>
                  </a:lnTo>
                  <a:lnTo>
                    <a:pt x="759" y="5404"/>
                  </a:lnTo>
                  <a:lnTo>
                    <a:pt x="293" y="4690"/>
                  </a:lnTo>
                  <a:lnTo>
                    <a:pt x="7065" y="257"/>
                  </a:lnTo>
                  <a:close/>
                  <a:moveTo>
                    <a:pt x="7066" y="1"/>
                  </a:moveTo>
                  <a:cubicBezTo>
                    <a:pt x="7017" y="1"/>
                    <a:pt x="6967" y="15"/>
                    <a:pt x="6924" y="43"/>
                  </a:cubicBezTo>
                  <a:lnTo>
                    <a:pt x="152" y="4475"/>
                  </a:lnTo>
                  <a:cubicBezTo>
                    <a:pt x="34" y="4552"/>
                    <a:pt x="1" y="4710"/>
                    <a:pt x="78" y="4827"/>
                  </a:cubicBezTo>
                  <a:lnTo>
                    <a:pt x="544" y="5544"/>
                  </a:lnTo>
                  <a:cubicBezTo>
                    <a:pt x="581" y="5598"/>
                    <a:pt x="641" y="5638"/>
                    <a:pt x="705" y="5652"/>
                  </a:cubicBezTo>
                  <a:cubicBezTo>
                    <a:pt x="722" y="5655"/>
                    <a:pt x="742" y="5658"/>
                    <a:pt x="759" y="5658"/>
                  </a:cubicBezTo>
                  <a:cubicBezTo>
                    <a:pt x="809" y="5658"/>
                    <a:pt x="856" y="5642"/>
                    <a:pt x="896" y="5615"/>
                  </a:cubicBezTo>
                  <a:lnTo>
                    <a:pt x="7669" y="1183"/>
                  </a:lnTo>
                  <a:cubicBezTo>
                    <a:pt x="7786" y="1105"/>
                    <a:pt x="7819" y="948"/>
                    <a:pt x="7742" y="831"/>
                  </a:cubicBezTo>
                  <a:lnTo>
                    <a:pt x="7276" y="116"/>
                  </a:lnTo>
                  <a:cubicBezTo>
                    <a:pt x="7239" y="59"/>
                    <a:pt x="7182" y="19"/>
                    <a:pt x="7115" y="6"/>
                  </a:cubicBezTo>
                  <a:cubicBezTo>
                    <a:pt x="7099" y="2"/>
                    <a:pt x="7083" y="1"/>
                    <a:pt x="7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54"/>
            <p:cNvSpPr/>
            <p:nvPr/>
          </p:nvSpPr>
          <p:spPr>
            <a:xfrm>
              <a:off x="4548750" y="2494900"/>
              <a:ext cx="181000" cy="128675"/>
            </a:xfrm>
            <a:custGeom>
              <a:avLst/>
              <a:gdLst/>
              <a:ahLst/>
              <a:cxnLst/>
              <a:rect l="l" t="t" r="r" b="b"/>
              <a:pathLst>
                <a:path w="7240" h="5147" extrusionOk="0">
                  <a:moveTo>
                    <a:pt x="6696" y="349"/>
                  </a:moveTo>
                  <a:lnTo>
                    <a:pt x="6887" y="641"/>
                  </a:lnTo>
                  <a:lnTo>
                    <a:pt x="540" y="4795"/>
                  </a:lnTo>
                  <a:lnTo>
                    <a:pt x="353" y="4506"/>
                  </a:lnTo>
                  <a:lnTo>
                    <a:pt x="6696" y="349"/>
                  </a:lnTo>
                  <a:close/>
                  <a:moveTo>
                    <a:pt x="6773" y="0"/>
                  </a:moveTo>
                  <a:lnTo>
                    <a:pt x="1" y="4433"/>
                  </a:lnTo>
                  <a:lnTo>
                    <a:pt x="467" y="5147"/>
                  </a:lnTo>
                  <a:lnTo>
                    <a:pt x="7239" y="714"/>
                  </a:lnTo>
                  <a:lnTo>
                    <a:pt x="67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54"/>
            <p:cNvSpPr/>
            <p:nvPr/>
          </p:nvSpPr>
          <p:spPr>
            <a:xfrm>
              <a:off x="4580950" y="2080425"/>
              <a:ext cx="164375" cy="128425"/>
            </a:xfrm>
            <a:custGeom>
              <a:avLst/>
              <a:gdLst/>
              <a:ahLst/>
              <a:cxnLst/>
              <a:rect l="l" t="t" r="r" b="b"/>
              <a:pathLst>
                <a:path w="6575" h="5137" extrusionOk="0">
                  <a:moveTo>
                    <a:pt x="208" y="0"/>
                  </a:moveTo>
                  <a:lnTo>
                    <a:pt x="0" y="272"/>
                  </a:lnTo>
                  <a:lnTo>
                    <a:pt x="6367" y="5137"/>
                  </a:lnTo>
                  <a:lnTo>
                    <a:pt x="6575" y="4865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54"/>
            <p:cNvSpPr/>
            <p:nvPr/>
          </p:nvSpPr>
          <p:spPr>
            <a:xfrm>
              <a:off x="4564850" y="2065125"/>
              <a:ext cx="196575" cy="158975"/>
            </a:xfrm>
            <a:custGeom>
              <a:avLst/>
              <a:gdLst/>
              <a:ahLst/>
              <a:cxnLst/>
              <a:rect l="l" t="t" r="r" b="b"/>
              <a:pathLst>
                <a:path w="7863" h="6359" extrusionOk="0">
                  <a:moveTo>
                    <a:pt x="805" y="253"/>
                  </a:moveTo>
                  <a:lnTo>
                    <a:pt x="7577" y="5427"/>
                  </a:lnTo>
                  <a:lnTo>
                    <a:pt x="7058" y="6104"/>
                  </a:lnTo>
                  <a:lnTo>
                    <a:pt x="289" y="931"/>
                  </a:lnTo>
                  <a:lnTo>
                    <a:pt x="805" y="253"/>
                  </a:lnTo>
                  <a:close/>
                  <a:moveTo>
                    <a:pt x="800" y="1"/>
                  </a:moveTo>
                  <a:cubicBezTo>
                    <a:pt x="791" y="1"/>
                    <a:pt x="781" y="1"/>
                    <a:pt x="771" y="2"/>
                  </a:cubicBezTo>
                  <a:cubicBezTo>
                    <a:pt x="704" y="12"/>
                    <a:pt x="644" y="49"/>
                    <a:pt x="604" y="99"/>
                  </a:cubicBezTo>
                  <a:lnTo>
                    <a:pt x="88" y="780"/>
                  </a:lnTo>
                  <a:cubicBezTo>
                    <a:pt x="0" y="890"/>
                    <a:pt x="24" y="1048"/>
                    <a:pt x="134" y="1132"/>
                  </a:cubicBezTo>
                  <a:lnTo>
                    <a:pt x="6907" y="6305"/>
                  </a:lnTo>
                  <a:cubicBezTo>
                    <a:pt x="6950" y="6342"/>
                    <a:pt x="7004" y="6359"/>
                    <a:pt x="7061" y="6359"/>
                  </a:cubicBezTo>
                  <a:lnTo>
                    <a:pt x="7095" y="6359"/>
                  </a:lnTo>
                  <a:cubicBezTo>
                    <a:pt x="7162" y="6349"/>
                    <a:pt x="7222" y="6315"/>
                    <a:pt x="7262" y="6261"/>
                  </a:cubicBezTo>
                  <a:lnTo>
                    <a:pt x="7779" y="5584"/>
                  </a:lnTo>
                  <a:cubicBezTo>
                    <a:pt x="7862" y="5470"/>
                    <a:pt x="7842" y="5313"/>
                    <a:pt x="7728" y="5229"/>
                  </a:cubicBezTo>
                  <a:lnTo>
                    <a:pt x="959" y="52"/>
                  </a:lnTo>
                  <a:cubicBezTo>
                    <a:pt x="913" y="18"/>
                    <a:pt x="857" y="1"/>
                    <a:pt x="8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54"/>
            <p:cNvSpPr/>
            <p:nvPr/>
          </p:nvSpPr>
          <p:spPr>
            <a:xfrm>
              <a:off x="4572050" y="2071450"/>
              <a:ext cx="182250" cy="146275"/>
            </a:xfrm>
            <a:custGeom>
              <a:avLst/>
              <a:gdLst/>
              <a:ahLst/>
              <a:cxnLst/>
              <a:rect l="l" t="t" r="r" b="b"/>
              <a:pathLst>
                <a:path w="7290" h="5851" extrusionOk="0">
                  <a:moveTo>
                    <a:pt x="567" y="359"/>
                  </a:moveTo>
                  <a:lnTo>
                    <a:pt x="6931" y="5224"/>
                  </a:lnTo>
                  <a:lnTo>
                    <a:pt x="6723" y="5496"/>
                  </a:lnTo>
                  <a:lnTo>
                    <a:pt x="356" y="631"/>
                  </a:lnTo>
                  <a:lnTo>
                    <a:pt x="567" y="359"/>
                  </a:lnTo>
                  <a:close/>
                  <a:moveTo>
                    <a:pt x="517" y="0"/>
                  </a:moveTo>
                  <a:lnTo>
                    <a:pt x="1" y="678"/>
                  </a:lnTo>
                  <a:lnTo>
                    <a:pt x="6773" y="5851"/>
                  </a:lnTo>
                  <a:lnTo>
                    <a:pt x="7289" y="5174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54"/>
            <p:cNvSpPr/>
            <p:nvPr/>
          </p:nvSpPr>
          <p:spPr>
            <a:xfrm>
              <a:off x="5065575" y="1802900"/>
              <a:ext cx="23400" cy="202100"/>
            </a:xfrm>
            <a:custGeom>
              <a:avLst/>
              <a:gdLst/>
              <a:ahLst/>
              <a:cxnLst/>
              <a:rect l="l" t="t" r="r" b="b"/>
              <a:pathLst>
                <a:path w="936" h="8084" extrusionOk="0">
                  <a:moveTo>
                    <a:pt x="594" y="0"/>
                  </a:moveTo>
                  <a:lnTo>
                    <a:pt x="0" y="8060"/>
                  </a:lnTo>
                  <a:lnTo>
                    <a:pt x="342" y="8084"/>
                  </a:lnTo>
                  <a:lnTo>
                    <a:pt x="936" y="24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54"/>
            <p:cNvSpPr/>
            <p:nvPr/>
          </p:nvSpPr>
          <p:spPr>
            <a:xfrm>
              <a:off x="5052325" y="1789675"/>
              <a:ext cx="49975" cy="228500"/>
            </a:xfrm>
            <a:custGeom>
              <a:avLst/>
              <a:gdLst/>
              <a:ahLst/>
              <a:cxnLst/>
              <a:rect l="l" t="t" r="r" b="b"/>
              <a:pathLst>
                <a:path w="1999" h="9140" extrusionOk="0">
                  <a:moveTo>
                    <a:pt x="889" y="258"/>
                  </a:moveTo>
                  <a:lnTo>
                    <a:pt x="1737" y="318"/>
                  </a:lnTo>
                  <a:lnTo>
                    <a:pt x="1110" y="8884"/>
                  </a:lnTo>
                  <a:lnTo>
                    <a:pt x="262" y="8824"/>
                  </a:lnTo>
                  <a:lnTo>
                    <a:pt x="889" y="258"/>
                  </a:lnTo>
                  <a:close/>
                  <a:moveTo>
                    <a:pt x="871" y="0"/>
                  </a:moveTo>
                  <a:cubicBezTo>
                    <a:pt x="745" y="0"/>
                    <a:pt x="643" y="112"/>
                    <a:pt x="634" y="238"/>
                  </a:cubicBezTo>
                  <a:lnTo>
                    <a:pt x="4" y="8804"/>
                  </a:lnTo>
                  <a:cubicBezTo>
                    <a:pt x="1" y="8871"/>
                    <a:pt x="21" y="8938"/>
                    <a:pt x="68" y="8988"/>
                  </a:cubicBezTo>
                  <a:cubicBezTo>
                    <a:pt x="111" y="9042"/>
                    <a:pt x="175" y="9072"/>
                    <a:pt x="242" y="9079"/>
                  </a:cubicBezTo>
                  <a:lnTo>
                    <a:pt x="1090" y="9139"/>
                  </a:lnTo>
                  <a:lnTo>
                    <a:pt x="1107" y="9139"/>
                  </a:lnTo>
                  <a:cubicBezTo>
                    <a:pt x="1241" y="9136"/>
                    <a:pt x="1352" y="9035"/>
                    <a:pt x="1358" y="8901"/>
                  </a:cubicBezTo>
                  <a:lnTo>
                    <a:pt x="1989" y="335"/>
                  </a:lnTo>
                  <a:cubicBezTo>
                    <a:pt x="1999" y="194"/>
                    <a:pt x="1895" y="73"/>
                    <a:pt x="1754" y="63"/>
                  </a:cubicBezTo>
                  <a:lnTo>
                    <a:pt x="906" y="3"/>
                  </a:lnTo>
                  <a:cubicBezTo>
                    <a:pt x="894" y="1"/>
                    <a:pt x="882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54"/>
            <p:cNvSpPr/>
            <p:nvPr/>
          </p:nvSpPr>
          <p:spPr>
            <a:xfrm>
              <a:off x="5058775" y="1796100"/>
              <a:ext cx="37000" cy="215700"/>
            </a:xfrm>
            <a:custGeom>
              <a:avLst/>
              <a:gdLst/>
              <a:ahLst/>
              <a:cxnLst/>
              <a:rect l="l" t="t" r="r" b="b"/>
              <a:pathLst>
                <a:path w="1480" h="8628" extrusionOk="0">
                  <a:moveTo>
                    <a:pt x="866" y="272"/>
                  </a:moveTo>
                  <a:lnTo>
                    <a:pt x="1208" y="296"/>
                  </a:lnTo>
                  <a:lnTo>
                    <a:pt x="614" y="8356"/>
                  </a:lnTo>
                  <a:lnTo>
                    <a:pt x="272" y="8332"/>
                  </a:lnTo>
                  <a:lnTo>
                    <a:pt x="866" y="272"/>
                  </a:lnTo>
                  <a:close/>
                  <a:moveTo>
                    <a:pt x="631" y="1"/>
                  </a:moveTo>
                  <a:lnTo>
                    <a:pt x="1" y="8567"/>
                  </a:lnTo>
                  <a:lnTo>
                    <a:pt x="849" y="8627"/>
                  </a:lnTo>
                  <a:lnTo>
                    <a:pt x="1479" y="61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54"/>
            <p:cNvSpPr/>
            <p:nvPr/>
          </p:nvSpPr>
          <p:spPr>
            <a:xfrm>
              <a:off x="4424775" y="4923000"/>
              <a:ext cx="204125" cy="17025"/>
            </a:xfrm>
            <a:custGeom>
              <a:avLst/>
              <a:gdLst/>
              <a:ahLst/>
              <a:cxnLst/>
              <a:rect l="l" t="t" r="r" b="b"/>
              <a:pathLst>
                <a:path w="8165" h="681" extrusionOk="0">
                  <a:moveTo>
                    <a:pt x="14" y="0"/>
                  </a:moveTo>
                  <a:lnTo>
                    <a:pt x="1" y="342"/>
                  </a:lnTo>
                  <a:lnTo>
                    <a:pt x="8151" y="681"/>
                  </a:lnTo>
                  <a:lnTo>
                    <a:pt x="8165" y="33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54"/>
            <p:cNvSpPr/>
            <p:nvPr/>
          </p:nvSpPr>
          <p:spPr>
            <a:xfrm>
              <a:off x="4411700" y="4910000"/>
              <a:ext cx="230275" cy="42950"/>
            </a:xfrm>
            <a:custGeom>
              <a:avLst/>
              <a:gdLst/>
              <a:ahLst/>
              <a:cxnLst/>
              <a:rect l="l" t="t" r="r" b="b"/>
              <a:pathLst>
                <a:path w="9211" h="1718" extrusionOk="0">
                  <a:moveTo>
                    <a:pt x="293" y="256"/>
                  </a:moveTo>
                  <a:lnTo>
                    <a:pt x="8953" y="614"/>
                  </a:lnTo>
                  <a:lnTo>
                    <a:pt x="8919" y="1466"/>
                  </a:lnTo>
                  <a:lnTo>
                    <a:pt x="259" y="1104"/>
                  </a:lnTo>
                  <a:lnTo>
                    <a:pt x="293" y="256"/>
                  </a:lnTo>
                  <a:close/>
                  <a:moveTo>
                    <a:pt x="303" y="1"/>
                  </a:moveTo>
                  <a:cubicBezTo>
                    <a:pt x="236" y="4"/>
                    <a:pt x="172" y="28"/>
                    <a:pt x="118" y="68"/>
                  </a:cubicBezTo>
                  <a:cubicBezTo>
                    <a:pt x="71" y="115"/>
                    <a:pt x="41" y="178"/>
                    <a:pt x="38" y="245"/>
                  </a:cubicBezTo>
                  <a:lnTo>
                    <a:pt x="4" y="1094"/>
                  </a:lnTo>
                  <a:cubicBezTo>
                    <a:pt x="1" y="1235"/>
                    <a:pt x="108" y="1352"/>
                    <a:pt x="249" y="1359"/>
                  </a:cubicBezTo>
                  <a:lnTo>
                    <a:pt x="8909" y="1717"/>
                  </a:lnTo>
                  <a:lnTo>
                    <a:pt x="8919" y="1717"/>
                  </a:lnTo>
                  <a:cubicBezTo>
                    <a:pt x="8983" y="1717"/>
                    <a:pt x="9043" y="1694"/>
                    <a:pt x="9090" y="1650"/>
                  </a:cubicBezTo>
                  <a:cubicBezTo>
                    <a:pt x="9140" y="1603"/>
                    <a:pt x="9171" y="1540"/>
                    <a:pt x="9174" y="1473"/>
                  </a:cubicBezTo>
                  <a:lnTo>
                    <a:pt x="9207" y="624"/>
                  </a:lnTo>
                  <a:cubicBezTo>
                    <a:pt x="9211" y="487"/>
                    <a:pt x="9104" y="366"/>
                    <a:pt x="8963" y="363"/>
                  </a:cubicBez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54"/>
            <p:cNvSpPr/>
            <p:nvPr/>
          </p:nvSpPr>
          <p:spPr>
            <a:xfrm>
              <a:off x="4418175" y="4916375"/>
              <a:ext cx="217350" cy="30275"/>
            </a:xfrm>
            <a:custGeom>
              <a:avLst/>
              <a:gdLst/>
              <a:ahLst/>
              <a:cxnLst/>
              <a:rect l="l" t="t" r="r" b="b"/>
              <a:pathLst>
                <a:path w="8694" h="1211" extrusionOk="0">
                  <a:moveTo>
                    <a:pt x="278" y="265"/>
                  </a:moveTo>
                  <a:lnTo>
                    <a:pt x="8429" y="604"/>
                  </a:lnTo>
                  <a:lnTo>
                    <a:pt x="8415" y="946"/>
                  </a:lnTo>
                  <a:lnTo>
                    <a:pt x="265" y="607"/>
                  </a:lnTo>
                  <a:lnTo>
                    <a:pt x="278" y="265"/>
                  </a:lnTo>
                  <a:close/>
                  <a:moveTo>
                    <a:pt x="34" y="1"/>
                  </a:moveTo>
                  <a:lnTo>
                    <a:pt x="0" y="849"/>
                  </a:lnTo>
                  <a:lnTo>
                    <a:pt x="8660" y="1211"/>
                  </a:lnTo>
                  <a:lnTo>
                    <a:pt x="8694" y="35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54"/>
            <p:cNvSpPr/>
            <p:nvPr/>
          </p:nvSpPr>
          <p:spPr>
            <a:xfrm>
              <a:off x="4492175" y="4512550"/>
              <a:ext cx="164400" cy="128500"/>
            </a:xfrm>
            <a:custGeom>
              <a:avLst/>
              <a:gdLst/>
              <a:ahLst/>
              <a:cxnLst/>
              <a:rect l="l" t="t" r="r" b="b"/>
              <a:pathLst>
                <a:path w="6576" h="5140" extrusionOk="0">
                  <a:moveTo>
                    <a:pt x="208" y="0"/>
                  </a:moveTo>
                  <a:lnTo>
                    <a:pt x="1" y="275"/>
                  </a:lnTo>
                  <a:lnTo>
                    <a:pt x="6367" y="5140"/>
                  </a:lnTo>
                  <a:lnTo>
                    <a:pt x="6575" y="4865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54"/>
            <p:cNvSpPr/>
            <p:nvPr/>
          </p:nvSpPr>
          <p:spPr>
            <a:xfrm>
              <a:off x="4476075" y="4497350"/>
              <a:ext cx="196575" cy="158975"/>
            </a:xfrm>
            <a:custGeom>
              <a:avLst/>
              <a:gdLst/>
              <a:ahLst/>
              <a:cxnLst/>
              <a:rect l="l" t="t" r="r" b="b"/>
              <a:pathLst>
                <a:path w="7863" h="6359" extrusionOk="0">
                  <a:moveTo>
                    <a:pt x="805" y="253"/>
                  </a:moveTo>
                  <a:lnTo>
                    <a:pt x="7575" y="5426"/>
                  </a:lnTo>
                  <a:lnTo>
                    <a:pt x="7062" y="6103"/>
                  </a:lnTo>
                  <a:lnTo>
                    <a:pt x="289" y="930"/>
                  </a:lnTo>
                  <a:lnTo>
                    <a:pt x="805" y="253"/>
                  </a:lnTo>
                  <a:close/>
                  <a:moveTo>
                    <a:pt x="801" y="0"/>
                  </a:moveTo>
                  <a:cubicBezTo>
                    <a:pt x="791" y="0"/>
                    <a:pt x="782" y="0"/>
                    <a:pt x="772" y="1"/>
                  </a:cubicBezTo>
                  <a:cubicBezTo>
                    <a:pt x="705" y="11"/>
                    <a:pt x="645" y="45"/>
                    <a:pt x="604" y="99"/>
                  </a:cubicBezTo>
                  <a:lnTo>
                    <a:pt x="88" y="776"/>
                  </a:lnTo>
                  <a:cubicBezTo>
                    <a:pt x="1" y="887"/>
                    <a:pt x="24" y="1047"/>
                    <a:pt x="135" y="1131"/>
                  </a:cubicBezTo>
                  <a:lnTo>
                    <a:pt x="6907" y="6305"/>
                  </a:lnTo>
                  <a:cubicBezTo>
                    <a:pt x="6951" y="6338"/>
                    <a:pt x="7005" y="6358"/>
                    <a:pt x="7062" y="6358"/>
                  </a:cubicBezTo>
                  <a:lnTo>
                    <a:pt x="7095" y="6358"/>
                  </a:lnTo>
                  <a:cubicBezTo>
                    <a:pt x="7162" y="6348"/>
                    <a:pt x="7223" y="6315"/>
                    <a:pt x="7263" y="6258"/>
                  </a:cubicBezTo>
                  <a:lnTo>
                    <a:pt x="7779" y="5580"/>
                  </a:lnTo>
                  <a:cubicBezTo>
                    <a:pt x="7863" y="5470"/>
                    <a:pt x="7843" y="5312"/>
                    <a:pt x="7729" y="5228"/>
                  </a:cubicBezTo>
                  <a:lnTo>
                    <a:pt x="960" y="52"/>
                  </a:lnTo>
                  <a:cubicBezTo>
                    <a:pt x="914" y="17"/>
                    <a:pt x="858" y="0"/>
                    <a:pt x="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54"/>
            <p:cNvSpPr/>
            <p:nvPr/>
          </p:nvSpPr>
          <p:spPr>
            <a:xfrm>
              <a:off x="4483300" y="4503650"/>
              <a:ext cx="182150" cy="146300"/>
            </a:xfrm>
            <a:custGeom>
              <a:avLst/>
              <a:gdLst/>
              <a:ahLst/>
              <a:cxnLst/>
              <a:rect l="l" t="t" r="r" b="b"/>
              <a:pathLst>
                <a:path w="7286" h="5852" extrusionOk="0">
                  <a:moveTo>
                    <a:pt x="563" y="356"/>
                  </a:moveTo>
                  <a:lnTo>
                    <a:pt x="6934" y="5221"/>
                  </a:lnTo>
                  <a:lnTo>
                    <a:pt x="6722" y="5496"/>
                  </a:lnTo>
                  <a:lnTo>
                    <a:pt x="356" y="631"/>
                  </a:lnTo>
                  <a:lnTo>
                    <a:pt x="563" y="356"/>
                  </a:lnTo>
                  <a:close/>
                  <a:moveTo>
                    <a:pt x="516" y="1"/>
                  </a:moveTo>
                  <a:lnTo>
                    <a:pt x="0" y="678"/>
                  </a:lnTo>
                  <a:lnTo>
                    <a:pt x="6773" y="5851"/>
                  </a:lnTo>
                  <a:lnTo>
                    <a:pt x="7286" y="5174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54"/>
            <p:cNvSpPr/>
            <p:nvPr/>
          </p:nvSpPr>
          <p:spPr>
            <a:xfrm>
              <a:off x="4994400" y="4233850"/>
              <a:ext cx="83425" cy="208400"/>
            </a:xfrm>
            <a:custGeom>
              <a:avLst/>
              <a:gdLst/>
              <a:ahLst/>
              <a:cxnLst/>
              <a:rect l="l" t="t" r="r" b="b"/>
              <a:pathLst>
                <a:path w="3337" h="8336" extrusionOk="0">
                  <a:moveTo>
                    <a:pt x="323" y="1"/>
                  </a:moveTo>
                  <a:lnTo>
                    <a:pt x="1" y="121"/>
                  </a:lnTo>
                  <a:lnTo>
                    <a:pt x="3015" y="8335"/>
                  </a:lnTo>
                  <a:lnTo>
                    <a:pt x="3337" y="8215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54"/>
            <p:cNvSpPr/>
            <p:nvPr/>
          </p:nvSpPr>
          <p:spPr>
            <a:xfrm>
              <a:off x="4979150" y="4219050"/>
              <a:ext cx="114100" cy="237275"/>
            </a:xfrm>
            <a:custGeom>
              <a:avLst/>
              <a:gdLst/>
              <a:ahLst/>
              <a:cxnLst/>
              <a:rect l="l" t="t" r="r" b="b"/>
              <a:pathLst>
                <a:path w="4564" h="9491" extrusionOk="0">
                  <a:moveTo>
                    <a:pt x="1090" y="254"/>
                  </a:moveTo>
                  <a:lnTo>
                    <a:pt x="4282" y="8944"/>
                  </a:lnTo>
                  <a:lnTo>
                    <a:pt x="3484" y="9236"/>
                  </a:lnTo>
                  <a:lnTo>
                    <a:pt x="296" y="546"/>
                  </a:lnTo>
                  <a:lnTo>
                    <a:pt x="1090" y="254"/>
                  </a:lnTo>
                  <a:close/>
                  <a:moveTo>
                    <a:pt x="1088" y="0"/>
                  </a:moveTo>
                  <a:cubicBezTo>
                    <a:pt x="1059" y="0"/>
                    <a:pt x="1028" y="5"/>
                    <a:pt x="1000" y="16"/>
                  </a:cubicBezTo>
                  <a:lnTo>
                    <a:pt x="202" y="311"/>
                  </a:lnTo>
                  <a:cubicBezTo>
                    <a:pt x="71" y="358"/>
                    <a:pt x="1" y="502"/>
                    <a:pt x="51" y="636"/>
                  </a:cubicBezTo>
                  <a:lnTo>
                    <a:pt x="3243" y="9326"/>
                  </a:lnTo>
                  <a:cubicBezTo>
                    <a:pt x="3263" y="9390"/>
                    <a:pt x="3313" y="9440"/>
                    <a:pt x="3374" y="9467"/>
                  </a:cubicBezTo>
                  <a:cubicBezTo>
                    <a:pt x="3407" y="9484"/>
                    <a:pt x="3444" y="9491"/>
                    <a:pt x="3481" y="9491"/>
                  </a:cubicBezTo>
                  <a:cubicBezTo>
                    <a:pt x="3511" y="9491"/>
                    <a:pt x="3541" y="9487"/>
                    <a:pt x="3568" y="9477"/>
                  </a:cubicBezTo>
                  <a:lnTo>
                    <a:pt x="4366" y="9182"/>
                  </a:lnTo>
                  <a:cubicBezTo>
                    <a:pt x="4497" y="9135"/>
                    <a:pt x="4564" y="8988"/>
                    <a:pt x="4517" y="8857"/>
                  </a:cubicBezTo>
                  <a:lnTo>
                    <a:pt x="1328" y="167"/>
                  </a:lnTo>
                  <a:cubicBezTo>
                    <a:pt x="1305" y="103"/>
                    <a:pt x="1258" y="53"/>
                    <a:pt x="1194" y="23"/>
                  </a:cubicBezTo>
                  <a:cubicBezTo>
                    <a:pt x="1161" y="8"/>
                    <a:pt x="1125" y="0"/>
                    <a:pt x="10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54"/>
            <p:cNvSpPr/>
            <p:nvPr/>
          </p:nvSpPr>
          <p:spPr>
            <a:xfrm>
              <a:off x="4986450" y="4225300"/>
              <a:ext cx="99775" cy="224650"/>
            </a:xfrm>
            <a:custGeom>
              <a:avLst/>
              <a:gdLst/>
              <a:ahLst/>
              <a:cxnLst/>
              <a:rect l="l" t="t" r="r" b="b"/>
              <a:pathLst>
                <a:path w="3991" h="8986" extrusionOk="0">
                  <a:moveTo>
                    <a:pt x="647" y="329"/>
                  </a:moveTo>
                  <a:lnTo>
                    <a:pt x="3665" y="8543"/>
                  </a:lnTo>
                  <a:lnTo>
                    <a:pt x="3340" y="8661"/>
                  </a:lnTo>
                  <a:lnTo>
                    <a:pt x="326" y="447"/>
                  </a:lnTo>
                  <a:lnTo>
                    <a:pt x="647" y="329"/>
                  </a:lnTo>
                  <a:close/>
                  <a:moveTo>
                    <a:pt x="798" y="1"/>
                  </a:moveTo>
                  <a:lnTo>
                    <a:pt x="0" y="296"/>
                  </a:lnTo>
                  <a:lnTo>
                    <a:pt x="3189" y="8986"/>
                  </a:lnTo>
                  <a:lnTo>
                    <a:pt x="3990" y="8694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54"/>
            <p:cNvSpPr/>
            <p:nvPr/>
          </p:nvSpPr>
          <p:spPr>
            <a:xfrm>
              <a:off x="4450775" y="336040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0"/>
                  </a:moveTo>
                  <a:lnTo>
                    <a:pt x="0" y="4677"/>
                  </a:lnTo>
                  <a:lnTo>
                    <a:pt x="198" y="4962"/>
                  </a:lnTo>
                  <a:lnTo>
                    <a:pt x="6883" y="282"/>
                  </a:lnTo>
                  <a:lnTo>
                    <a:pt x="66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54"/>
            <p:cNvSpPr/>
            <p:nvPr/>
          </p:nvSpPr>
          <p:spPr>
            <a:xfrm>
              <a:off x="4434750" y="3345200"/>
              <a:ext cx="204225" cy="154425"/>
            </a:xfrm>
            <a:custGeom>
              <a:avLst/>
              <a:gdLst/>
              <a:ahLst/>
              <a:cxnLst/>
              <a:rect l="l" t="t" r="r" b="b"/>
              <a:pathLst>
                <a:path w="8169" h="6177" extrusionOk="0">
                  <a:moveTo>
                    <a:pt x="7390" y="253"/>
                  </a:moveTo>
                  <a:lnTo>
                    <a:pt x="7876" y="953"/>
                  </a:lnTo>
                  <a:lnTo>
                    <a:pt x="775" y="5922"/>
                  </a:lnTo>
                  <a:lnTo>
                    <a:pt x="289" y="5225"/>
                  </a:lnTo>
                  <a:lnTo>
                    <a:pt x="7390" y="253"/>
                  </a:lnTo>
                  <a:close/>
                  <a:moveTo>
                    <a:pt x="7388" y="0"/>
                  </a:moveTo>
                  <a:cubicBezTo>
                    <a:pt x="7337" y="0"/>
                    <a:pt x="7287" y="17"/>
                    <a:pt x="7246" y="45"/>
                  </a:cubicBezTo>
                  <a:lnTo>
                    <a:pt x="142" y="5017"/>
                  </a:lnTo>
                  <a:cubicBezTo>
                    <a:pt x="28" y="5097"/>
                    <a:pt x="1" y="5255"/>
                    <a:pt x="81" y="5369"/>
                  </a:cubicBezTo>
                  <a:lnTo>
                    <a:pt x="568" y="6070"/>
                  </a:lnTo>
                  <a:cubicBezTo>
                    <a:pt x="608" y="6123"/>
                    <a:pt x="665" y="6160"/>
                    <a:pt x="732" y="6174"/>
                  </a:cubicBezTo>
                  <a:cubicBezTo>
                    <a:pt x="749" y="6177"/>
                    <a:pt x="762" y="6177"/>
                    <a:pt x="779" y="6177"/>
                  </a:cubicBezTo>
                  <a:cubicBezTo>
                    <a:pt x="829" y="6177"/>
                    <a:pt x="879" y="6160"/>
                    <a:pt x="923" y="6130"/>
                  </a:cubicBezTo>
                  <a:lnTo>
                    <a:pt x="8024" y="1161"/>
                  </a:lnTo>
                  <a:cubicBezTo>
                    <a:pt x="8138" y="1081"/>
                    <a:pt x="8168" y="923"/>
                    <a:pt x="8088" y="806"/>
                  </a:cubicBezTo>
                  <a:lnTo>
                    <a:pt x="7598" y="109"/>
                  </a:lnTo>
                  <a:cubicBezTo>
                    <a:pt x="7558" y="52"/>
                    <a:pt x="7501" y="15"/>
                    <a:pt x="7434" y="5"/>
                  </a:cubicBezTo>
                  <a:cubicBezTo>
                    <a:pt x="7418" y="2"/>
                    <a:pt x="7403" y="0"/>
                    <a:pt x="7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54"/>
            <p:cNvSpPr/>
            <p:nvPr/>
          </p:nvSpPr>
          <p:spPr>
            <a:xfrm>
              <a:off x="4441975" y="3351500"/>
              <a:ext cx="189700" cy="141775"/>
            </a:xfrm>
            <a:custGeom>
              <a:avLst/>
              <a:gdLst/>
              <a:ahLst/>
              <a:cxnLst/>
              <a:rect l="l" t="t" r="r" b="b"/>
              <a:pathLst>
                <a:path w="7588" h="5671" extrusionOk="0">
                  <a:moveTo>
                    <a:pt x="7038" y="356"/>
                  </a:moveTo>
                  <a:lnTo>
                    <a:pt x="7235" y="638"/>
                  </a:lnTo>
                  <a:lnTo>
                    <a:pt x="550" y="5318"/>
                  </a:lnTo>
                  <a:lnTo>
                    <a:pt x="352" y="5033"/>
                  </a:lnTo>
                  <a:lnTo>
                    <a:pt x="7038" y="356"/>
                  </a:lnTo>
                  <a:close/>
                  <a:moveTo>
                    <a:pt x="7101" y="1"/>
                  </a:moveTo>
                  <a:lnTo>
                    <a:pt x="0" y="4973"/>
                  </a:lnTo>
                  <a:lnTo>
                    <a:pt x="486" y="5670"/>
                  </a:lnTo>
                  <a:lnTo>
                    <a:pt x="7587" y="701"/>
                  </a:lnTo>
                  <a:lnTo>
                    <a:pt x="7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54"/>
            <p:cNvSpPr/>
            <p:nvPr/>
          </p:nvSpPr>
          <p:spPr>
            <a:xfrm>
              <a:off x="4381875" y="3819550"/>
              <a:ext cx="221225" cy="75625"/>
            </a:xfrm>
            <a:custGeom>
              <a:avLst/>
              <a:gdLst/>
              <a:ahLst/>
              <a:cxnLst/>
              <a:rect l="l" t="t" r="r" b="b"/>
              <a:pathLst>
                <a:path w="8849" h="3025" extrusionOk="0">
                  <a:moveTo>
                    <a:pt x="101" y="0"/>
                  </a:moveTo>
                  <a:lnTo>
                    <a:pt x="0" y="332"/>
                  </a:lnTo>
                  <a:lnTo>
                    <a:pt x="8744" y="3024"/>
                  </a:lnTo>
                  <a:lnTo>
                    <a:pt x="8848" y="269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54"/>
            <p:cNvSpPr/>
            <p:nvPr/>
          </p:nvSpPr>
          <p:spPr>
            <a:xfrm>
              <a:off x="4366700" y="3805350"/>
              <a:ext cx="251400" cy="104075"/>
            </a:xfrm>
            <a:custGeom>
              <a:avLst/>
              <a:gdLst/>
              <a:ahLst/>
              <a:cxnLst/>
              <a:rect l="l" t="t" r="r" b="b"/>
              <a:pathLst>
                <a:path w="10056" h="4163" extrusionOk="0">
                  <a:moveTo>
                    <a:pt x="540" y="253"/>
                  </a:moveTo>
                  <a:lnTo>
                    <a:pt x="9770" y="3093"/>
                  </a:lnTo>
                  <a:lnTo>
                    <a:pt x="9519" y="3907"/>
                  </a:lnTo>
                  <a:lnTo>
                    <a:pt x="289" y="1068"/>
                  </a:lnTo>
                  <a:lnTo>
                    <a:pt x="540" y="253"/>
                  </a:lnTo>
                  <a:close/>
                  <a:moveTo>
                    <a:pt x="539" y="0"/>
                  </a:moveTo>
                  <a:cubicBezTo>
                    <a:pt x="498" y="0"/>
                    <a:pt x="457" y="10"/>
                    <a:pt x="420" y="28"/>
                  </a:cubicBezTo>
                  <a:cubicBezTo>
                    <a:pt x="359" y="59"/>
                    <a:pt x="316" y="112"/>
                    <a:pt x="296" y="179"/>
                  </a:cubicBezTo>
                  <a:lnTo>
                    <a:pt x="44" y="994"/>
                  </a:lnTo>
                  <a:cubicBezTo>
                    <a:pt x="1" y="1128"/>
                    <a:pt x="78" y="1269"/>
                    <a:pt x="212" y="1313"/>
                  </a:cubicBezTo>
                  <a:lnTo>
                    <a:pt x="9442" y="4152"/>
                  </a:lnTo>
                  <a:cubicBezTo>
                    <a:pt x="9469" y="4159"/>
                    <a:pt x="9495" y="4162"/>
                    <a:pt x="9522" y="4162"/>
                  </a:cubicBezTo>
                  <a:cubicBezTo>
                    <a:pt x="9633" y="4162"/>
                    <a:pt x="9730" y="4089"/>
                    <a:pt x="9764" y="3981"/>
                  </a:cubicBezTo>
                  <a:lnTo>
                    <a:pt x="10015" y="3167"/>
                  </a:lnTo>
                  <a:cubicBezTo>
                    <a:pt x="10055" y="3032"/>
                    <a:pt x="9982" y="2892"/>
                    <a:pt x="9847" y="2851"/>
                  </a:cubicBezTo>
                  <a:lnTo>
                    <a:pt x="614" y="12"/>
                  </a:lnTo>
                  <a:cubicBezTo>
                    <a:pt x="590" y="4"/>
                    <a:pt x="564" y="0"/>
                    <a:pt x="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54"/>
            <p:cNvSpPr/>
            <p:nvPr/>
          </p:nvSpPr>
          <p:spPr>
            <a:xfrm>
              <a:off x="4373900" y="3811675"/>
              <a:ext cx="237075" cy="91375"/>
            </a:xfrm>
            <a:custGeom>
              <a:avLst/>
              <a:gdLst/>
              <a:ahLst/>
              <a:cxnLst/>
              <a:rect l="l" t="t" r="r" b="b"/>
              <a:pathLst>
                <a:path w="9483" h="3655" extrusionOk="0">
                  <a:moveTo>
                    <a:pt x="420" y="315"/>
                  </a:moveTo>
                  <a:lnTo>
                    <a:pt x="9164" y="3007"/>
                  </a:lnTo>
                  <a:lnTo>
                    <a:pt x="9063" y="3339"/>
                  </a:lnTo>
                  <a:lnTo>
                    <a:pt x="319" y="647"/>
                  </a:lnTo>
                  <a:lnTo>
                    <a:pt x="420" y="315"/>
                  </a:lnTo>
                  <a:close/>
                  <a:moveTo>
                    <a:pt x="252" y="0"/>
                  </a:moveTo>
                  <a:lnTo>
                    <a:pt x="1" y="815"/>
                  </a:lnTo>
                  <a:lnTo>
                    <a:pt x="9234" y="3654"/>
                  </a:lnTo>
                  <a:lnTo>
                    <a:pt x="9482" y="284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54"/>
            <p:cNvSpPr/>
            <p:nvPr/>
          </p:nvSpPr>
          <p:spPr>
            <a:xfrm>
              <a:off x="5054675" y="4869025"/>
              <a:ext cx="189200" cy="124825"/>
            </a:xfrm>
            <a:custGeom>
              <a:avLst/>
              <a:gdLst/>
              <a:ahLst/>
              <a:cxnLst/>
              <a:rect l="l" t="t" r="r" b="b"/>
              <a:pathLst>
                <a:path w="7568" h="4993" extrusionOk="0">
                  <a:moveTo>
                    <a:pt x="185" y="0"/>
                  </a:moveTo>
                  <a:lnTo>
                    <a:pt x="0" y="292"/>
                  </a:lnTo>
                  <a:lnTo>
                    <a:pt x="7386" y="4992"/>
                  </a:lnTo>
                  <a:lnTo>
                    <a:pt x="7567" y="4697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54"/>
            <p:cNvSpPr/>
            <p:nvPr/>
          </p:nvSpPr>
          <p:spPr>
            <a:xfrm>
              <a:off x="5038750" y="4853875"/>
              <a:ext cx="221125" cy="155150"/>
            </a:xfrm>
            <a:custGeom>
              <a:avLst/>
              <a:gdLst/>
              <a:ahLst/>
              <a:cxnLst/>
              <a:rect l="l" t="t" r="r" b="b"/>
              <a:pathLst>
                <a:path w="8845" h="6206" extrusionOk="0">
                  <a:moveTo>
                    <a:pt x="745" y="254"/>
                  </a:moveTo>
                  <a:lnTo>
                    <a:pt x="8557" y="5226"/>
                  </a:lnTo>
                  <a:lnTo>
                    <a:pt x="8101" y="5947"/>
                  </a:lnTo>
                  <a:lnTo>
                    <a:pt x="289" y="978"/>
                  </a:lnTo>
                  <a:lnTo>
                    <a:pt x="745" y="254"/>
                  </a:lnTo>
                  <a:close/>
                  <a:moveTo>
                    <a:pt x="744" y="1"/>
                  </a:moveTo>
                  <a:cubicBezTo>
                    <a:pt x="660" y="1"/>
                    <a:pt x="578" y="42"/>
                    <a:pt x="530" y="120"/>
                  </a:cubicBezTo>
                  <a:lnTo>
                    <a:pt x="74" y="841"/>
                  </a:lnTo>
                  <a:cubicBezTo>
                    <a:pt x="0" y="958"/>
                    <a:pt x="34" y="1116"/>
                    <a:pt x="151" y="1193"/>
                  </a:cubicBezTo>
                  <a:lnTo>
                    <a:pt x="7966" y="6162"/>
                  </a:lnTo>
                  <a:cubicBezTo>
                    <a:pt x="8007" y="6189"/>
                    <a:pt x="8054" y="6202"/>
                    <a:pt x="8101" y="6205"/>
                  </a:cubicBezTo>
                  <a:cubicBezTo>
                    <a:pt x="8121" y="6205"/>
                    <a:pt x="8137" y="6202"/>
                    <a:pt x="8158" y="6199"/>
                  </a:cubicBezTo>
                  <a:cubicBezTo>
                    <a:pt x="8221" y="6182"/>
                    <a:pt x="8278" y="6142"/>
                    <a:pt x="8315" y="6085"/>
                  </a:cubicBezTo>
                  <a:lnTo>
                    <a:pt x="8771" y="5364"/>
                  </a:lnTo>
                  <a:cubicBezTo>
                    <a:pt x="8845" y="5246"/>
                    <a:pt x="8811" y="5089"/>
                    <a:pt x="8691" y="5015"/>
                  </a:cubicBezTo>
                  <a:lnTo>
                    <a:pt x="879" y="40"/>
                  </a:lnTo>
                  <a:cubicBezTo>
                    <a:pt x="837" y="13"/>
                    <a:pt x="790" y="1"/>
                    <a:pt x="7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54"/>
            <p:cNvSpPr/>
            <p:nvPr/>
          </p:nvSpPr>
          <p:spPr>
            <a:xfrm>
              <a:off x="5045950" y="4860225"/>
              <a:ext cx="206725" cy="142350"/>
            </a:xfrm>
            <a:custGeom>
              <a:avLst/>
              <a:gdLst/>
              <a:ahLst/>
              <a:cxnLst/>
              <a:rect l="l" t="t" r="r" b="b"/>
              <a:pathLst>
                <a:path w="8269" h="5694" extrusionOk="0">
                  <a:moveTo>
                    <a:pt x="534" y="352"/>
                  </a:moveTo>
                  <a:lnTo>
                    <a:pt x="7916" y="5049"/>
                  </a:lnTo>
                  <a:lnTo>
                    <a:pt x="7735" y="5344"/>
                  </a:lnTo>
                  <a:lnTo>
                    <a:pt x="353" y="647"/>
                  </a:lnTo>
                  <a:lnTo>
                    <a:pt x="534" y="352"/>
                  </a:lnTo>
                  <a:close/>
                  <a:moveTo>
                    <a:pt x="457" y="0"/>
                  </a:moveTo>
                  <a:lnTo>
                    <a:pt x="1" y="724"/>
                  </a:lnTo>
                  <a:lnTo>
                    <a:pt x="7813" y="5693"/>
                  </a:lnTo>
                  <a:lnTo>
                    <a:pt x="8269" y="4972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54"/>
            <p:cNvSpPr/>
            <p:nvPr/>
          </p:nvSpPr>
          <p:spPr>
            <a:xfrm>
              <a:off x="5587325" y="3058225"/>
              <a:ext cx="189200" cy="124750"/>
            </a:xfrm>
            <a:custGeom>
              <a:avLst/>
              <a:gdLst/>
              <a:ahLst/>
              <a:cxnLst/>
              <a:rect l="l" t="t" r="r" b="b"/>
              <a:pathLst>
                <a:path w="7568" h="4990" extrusionOk="0">
                  <a:moveTo>
                    <a:pt x="182" y="1"/>
                  </a:moveTo>
                  <a:lnTo>
                    <a:pt x="1" y="292"/>
                  </a:lnTo>
                  <a:lnTo>
                    <a:pt x="7383" y="4990"/>
                  </a:lnTo>
                  <a:lnTo>
                    <a:pt x="7568" y="4698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54"/>
            <p:cNvSpPr/>
            <p:nvPr/>
          </p:nvSpPr>
          <p:spPr>
            <a:xfrm>
              <a:off x="5571325" y="3043075"/>
              <a:ext cx="221125" cy="154975"/>
            </a:xfrm>
            <a:custGeom>
              <a:avLst/>
              <a:gdLst/>
              <a:ahLst/>
              <a:cxnLst/>
              <a:rect l="l" t="t" r="r" b="b"/>
              <a:pathLst>
                <a:path w="8845" h="6199" extrusionOk="0">
                  <a:moveTo>
                    <a:pt x="745" y="255"/>
                  </a:moveTo>
                  <a:lnTo>
                    <a:pt x="8557" y="5227"/>
                  </a:lnTo>
                  <a:lnTo>
                    <a:pt x="8101" y="5948"/>
                  </a:lnTo>
                  <a:lnTo>
                    <a:pt x="292" y="975"/>
                  </a:lnTo>
                  <a:lnTo>
                    <a:pt x="745" y="255"/>
                  </a:lnTo>
                  <a:close/>
                  <a:moveTo>
                    <a:pt x="745" y="1"/>
                  </a:moveTo>
                  <a:cubicBezTo>
                    <a:pt x="726" y="1"/>
                    <a:pt x="707" y="3"/>
                    <a:pt x="688" y="7"/>
                  </a:cubicBezTo>
                  <a:cubicBezTo>
                    <a:pt x="624" y="23"/>
                    <a:pt x="567" y="64"/>
                    <a:pt x="530" y="121"/>
                  </a:cubicBezTo>
                  <a:lnTo>
                    <a:pt x="74" y="841"/>
                  </a:lnTo>
                  <a:cubicBezTo>
                    <a:pt x="0" y="959"/>
                    <a:pt x="34" y="1116"/>
                    <a:pt x="155" y="1190"/>
                  </a:cubicBezTo>
                  <a:lnTo>
                    <a:pt x="7966" y="6162"/>
                  </a:lnTo>
                  <a:cubicBezTo>
                    <a:pt x="8007" y="6186"/>
                    <a:pt x="8054" y="6199"/>
                    <a:pt x="8101" y="6199"/>
                  </a:cubicBezTo>
                  <a:cubicBezTo>
                    <a:pt x="8121" y="6199"/>
                    <a:pt x="8137" y="6199"/>
                    <a:pt x="8158" y="6196"/>
                  </a:cubicBezTo>
                  <a:cubicBezTo>
                    <a:pt x="8221" y="6179"/>
                    <a:pt x="8278" y="6139"/>
                    <a:pt x="8315" y="6082"/>
                  </a:cubicBezTo>
                  <a:lnTo>
                    <a:pt x="8771" y="5361"/>
                  </a:lnTo>
                  <a:cubicBezTo>
                    <a:pt x="8845" y="5243"/>
                    <a:pt x="8811" y="5086"/>
                    <a:pt x="8694" y="5012"/>
                  </a:cubicBezTo>
                  <a:lnTo>
                    <a:pt x="882" y="40"/>
                  </a:lnTo>
                  <a:cubicBezTo>
                    <a:pt x="841" y="14"/>
                    <a:pt x="793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54"/>
            <p:cNvSpPr/>
            <p:nvPr/>
          </p:nvSpPr>
          <p:spPr>
            <a:xfrm>
              <a:off x="5578625" y="3049425"/>
              <a:ext cx="206625" cy="142350"/>
            </a:xfrm>
            <a:custGeom>
              <a:avLst/>
              <a:gdLst/>
              <a:ahLst/>
              <a:cxnLst/>
              <a:rect l="l" t="t" r="r" b="b"/>
              <a:pathLst>
                <a:path w="8265" h="5694" extrusionOk="0">
                  <a:moveTo>
                    <a:pt x="533" y="353"/>
                  </a:moveTo>
                  <a:lnTo>
                    <a:pt x="7916" y="5050"/>
                  </a:lnTo>
                  <a:lnTo>
                    <a:pt x="7731" y="5345"/>
                  </a:lnTo>
                  <a:lnTo>
                    <a:pt x="349" y="648"/>
                  </a:lnTo>
                  <a:lnTo>
                    <a:pt x="533" y="353"/>
                  </a:lnTo>
                  <a:close/>
                  <a:moveTo>
                    <a:pt x="453" y="1"/>
                  </a:moveTo>
                  <a:lnTo>
                    <a:pt x="0" y="721"/>
                  </a:lnTo>
                  <a:lnTo>
                    <a:pt x="7809" y="5694"/>
                  </a:lnTo>
                  <a:lnTo>
                    <a:pt x="8265" y="49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54"/>
            <p:cNvSpPr/>
            <p:nvPr/>
          </p:nvSpPr>
          <p:spPr>
            <a:xfrm>
              <a:off x="5480225" y="3964200"/>
              <a:ext cx="137050" cy="105825"/>
            </a:xfrm>
            <a:custGeom>
              <a:avLst/>
              <a:gdLst/>
              <a:ahLst/>
              <a:cxnLst/>
              <a:rect l="l" t="t" r="r" b="b"/>
              <a:pathLst>
                <a:path w="5482" h="4233" extrusionOk="0">
                  <a:moveTo>
                    <a:pt x="5277" y="1"/>
                  </a:moveTo>
                  <a:lnTo>
                    <a:pt x="0" y="3957"/>
                  </a:lnTo>
                  <a:lnTo>
                    <a:pt x="208" y="4232"/>
                  </a:lnTo>
                  <a:lnTo>
                    <a:pt x="5482" y="276"/>
                  </a:lnTo>
                  <a:lnTo>
                    <a:pt x="5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54"/>
            <p:cNvSpPr/>
            <p:nvPr/>
          </p:nvSpPr>
          <p:spPr>
            <a:xfrm>
              <a:off x="5464125" y="3948975"/>
              <a:ext cx="169250" cy="136300"/>
            </a:xfrm>
            <a:custGeom>
              <a:avLst/>
              <a:gdLst/>
              <a:ahLst/>
              <a:cxnLst/>
              <a:rect l="l" t="t" r="r" b="b"/>
              <a:pathLst>
                <a:path w="6770" h="5452" extrusionOk="0">
                  <a:moveTo>
                    <a:pt x="5972" y="255"/>
                  </a:moveTo>
                  <a:lnTo>
                    <a:pt x="6481" y="939"/>
                  </a:lnTo>
                  <a:lnTo>
                    <a:pt x="802" y="5200"/>
                  </a:lnTo>
                  <a:lnTo>
                    <a:pt x="289" y="4516"/>
                  </a:lnTo>
                  <a:lnTo>
                    <a:pt x="5972" y="255"/>
                  </a:lnTo>
                  <a:close/>
                  <a:moveTo>
                    <a:pt x="5970" y="0"/>
                  </a:moveTo>
                  <a:cubicBezTo>
                    <a:pt x="5915" y="0"/>
                    <a:pt x="5861" y="17"/>
                    <a:pt x="5817" y="50"/>
                  </a:cubicBezTo>
                  <a:lnTo>
                    <a:pt x="138" y="4311"/>
                  </a:lnTo>
                  <a:cubicBezTo>
                    <a:pt x="24" y="4395"/>
                    <a:pt x="0" y="4556"/>
                    <a:pt x="84" y="4667"/>
                  </a:cubicBezTo>
                  <a:lnTo>
                    <a:pt x="597" y="5351"/>
                  </a:lnTo>
                  <a:cubicBezTo>
                    <a:pt x="637" y="5404"/>
                    <a:pt x="698" y="5438"/>
                    <a:pt x="765" y="5448"/>
                  </a:cubicBezTo>
                  <a:cubicBezTo>
                    <a:pt x="775" y="5451"/>
                    <a:pt x="788" y="5451"/>
                    <a:pt x="798" y="5451"/>
                  </a:cubicBezTo>
                  <a:cubicBezTo>
                    <a:pt x="855" y="5451"/>
                    <a:pt x="909" y="5434"/>
                    <a:pt x="953" y="5401"/>
                  </a:cubicBezTo>
                  <a:lnTo>
                    <a:pt x="6635" y="1140"/>
                  </a:lnTo>
                  <a:cubicBezTo>
                    <a:pt x="6746" y="1056"/>
                    <a:pt x="6769" y="895"/>
                    <a:pt x="6686" y="784"/>
                  </a:cubicBezTo>
                  <a:lnTo>
                    <a:pt x="6176" y="104"/>
                  </a:lnTo>
                  <a:cubicBezTo>
                    <a:pt x="6136" y="47"/>
                    <a:pt x="6072" y="13"/>
                    <a:pt x="6008" y="3"/>
                  </a:cubicBezTo>
                  <a:cubicBezTo>
                    <a:pt x="5996" y="1"/>
                    <a:pt x="5983" y="0"/>
                    <a:pt x="59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54"/>
            <p:cNvSpPr/>
            <p:nvPr/>
          </p:nvSpPr>
          <p:spPr>
            <a:xfrm>
              <a:off x="5471325" y="3955325"/>
              <a:ext cx="154850" cy="123650"/>
            </a:xfrm>
            <a:custGeom>
              <a:avLst/>
              <a:gdLst/>
              <a:ahLst/>
              <a:cxnLst/>
              <a:rect l="l" t="t" r="r" b="b"/>
              <a:pathLst>
                <a:path w="6194" h="4946" extrusionOk="0">
                  <a:moveTo>
                    <a:pt x="5633" y="356"/>
                  </a:moveTo>
                  <a:lnTo>
                    <a:pt x="5838" y="631"/>
                  </a:lnTo>
                  <a:lnTo>
                    <a:pt x="564" y="4587"/>
                  </a:lnTo>
                  <a:lnTo>
                    <a:pt x="356" y="4312"/>
                  </a:lnTo>
                  <a:lnTo>
                    <a:pt x="5633" y="356"/>
                  </a:lnTo>
                  <a:close/>
                  <a:moveTo>
                    <a:pt x="5684" y="1"/>
                  </a:moveTo>
                  <a:lnTo>
                    <a:pt x="1" y="4262"/>
                  </a:lnTo>
                  <a:lnTo>
                    <a:pt x="514" y="4946"/>
                  </a:lnTo>
                  <a:lnTo>
                    <a:pt x="6193" y="685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54"/>
            <p:cNvSpPr/>
            <p:nvPr/>
          </p:nvSpPr>
          <p:spPr>
            <a:xfrm>
              <a:off x="2596225" y="2366475"/>
              <a:ext cx="204125" cy="17050"/>
            </a:xfrm>
            <a:custGeom>
              <a:avLst/>
              <a:gdLst/>
              <a:ahLst/>
              <a:cxnLst/>
              <a:rect l="l" t="t" r="r" b="b"/>
              <a:pathLst>
                <a:path w="8165" h="682" extrusionOk="0">
                  <a:moveTo>
                    <a:pt x="14" y="1"/>
                  </a:moveTo>
                  <a:lnTo>
                    <a:pt x="1" y="343"/>
                  </a:lnTo>
                  <a:lnTo>
                    <a:pt x="8151" y="682"/>
                  </a:lnTo>
                  <a:lnTo>
                    <a:pt x="8164" y="34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54"/>
            <p:cNvSpPr/>
            <p:nvPr/>
          </p:nvSpPr>
          <p:spPr>
            <a:xfrm>
              <a:off x="2583150" y="2353575"/>
              <a:ext cx="230275" cy="42950"/>
            </a:xfrm>
            <a:custGeom>
              <a:avLst/>
              <a:gdLst/>
              <a:ahLst/>
              <a:cxnLst/>
              <a:rect l="l" t="t" r="r" b="b"/>
              <a:pathLst>
                <a:path w="9211" h="1718" extrusionOk="0">
                  <a:moveTo>
                    <a:pt x="289" y="255"/>
                  </a:moveTo>
                  <a:lnTo>
                    <a:pt x="8949" y="614"/>
                  </a:lnTo>
                  <a:lnTo>
                    <a:pt x="8915" y="1462"/>
                  </a:lnTo>
                  <a:lnTo>
                    <a:pt x="255" y="1104"/>
                  </a:lnTo>
                  <a:lnTo>
                    <a:pt x="289" y="255"/>
                  </a:lnTo>
                  <a:close/>
                  <a:moveTo>
                    <a:pt x="302" y="1"/>
                  </a:moveTo>
                  <a:cubicBezTo>
                    <a:pt x="235" y="4"/>
                    <a:pt x="172" y="27"/>
                    <a:pt x="118" y="68"/>
                  </a:cubicBezTo>
                  <a:cubicBezTo>
                    <a:pt x="71" y="115"/>
                    <a:pt x="41" y="178"/>
                    <a:pt x="38" y="245"/>
                  </a:cubicBezTo>
                  <a:lnTo>
                    <a:pt x="4" y="1094"/>
                  </a:lnTo>
                  <a:cubicBezTo>
                    <a:pt x="1" y="1231"/>
                    <a:pt x="108" y="1352"/>
                    <a:pt x="249" y="1358"/>
                  </a:cubicBezTo>
                  <a:lnTo>
                    <a:pt x="8909" y="1717"/>
                  </a:lnTo>
                  <a:lnTo>
                    <a:pt x="8919" y="1717"/>
                  </a:lnTo>
                  <a:cubicBezTo>
                    <a:pt x="8983" y="1717"/>
                    <a:pt x="9043" y="1694"/>
                    <a:pt x="9090" y="1650"/>
                  </a:cubicBezTo>
                  <a:cubicBezTo>
                    <a:pt x="9140" y="1603"/>
                    <a:pt x="9170" y="1540"/>
                    <a:pt x="9174" y="1472"/>
                  </a:cubicBezTo>
                  <a:lnTo>
                    <a:pt x="9207" y="624"/>
                  </a:lnTo>
                  <a:cubicBezTo>
                    <a:pt x="9211" y="483"/>
                    <a:pt x="9103" y="366"/>
                    <a:pt x="8962" y="363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54"/>
            <p:cNvSpPr/>
            <p:nvPr/>
          </p:nvSpPr>
          <p:spPr>
            <a:xfrm>
              <a:off x="2589600" y="2359950"/>
              <a:ext cx="217375" cy="30200"/>
            </a:xfrm>
            <a:custGeom>
              <a:avLst/>
              <a:gdLst/>
              <a:ahLst/>
              <a:cxnLst/>
              <a:rect l="l" t="t" r="r" b="b"/>
              <a:pathLst>
                <a:path w="8695" h="1208" extrusionOk="0">
                  <a:moveTo>
                    <a:pt x="279" y="262"/>
                  </a:moveTo>
                  <a:lnTo>
                    <a:pt x="8429" y="604"/>
                  </a:lnTo>
                  <a:lnTo>
                    <a:pt x="8416" y="943"/>
                  </a:lnTo>
                  <a:lnTo>
                    <a:pt x="266" y="604"/>
                  </a:lnTo>
                  <a:lnTo>
                    <a:pt x="279" y="262"/>
                  </a:lnTo>
                  <a:close/>
                  <a:moveTo>
                    <a:pt x="34" y="0"/>
                  </a:moveTo>
                  <a:lnTo>
                    <a:pt x="1" y="849"/>
                  </a:lnTo>
                  <a:lnTo>
                    <a:pt x="8661" y="1207"/>
                  </a:lnTo>
                  <a:lnTo>
                    <a:pt x="8694" y="359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54"/>
            <p:cNvSpPr/>
            <p:nvPr/>
          </p:nvSpPr>
          <p:spPr>
            <a:xfrm>
              <a:off x="2663625" y="1956125"/>
              <a:ext cx="164375" cy="128500"/>
            </a:xfrm>
            <a:custGeom>
              <a:avLst/>
              <a:gdLst/>
              <a:ahLst/>
              <a:cxnLst/>
              <a:rect l="l" t="t" r="r" b="b"/>
              <a:pathLst>
                <a:path w="6575" h="5140" extrusionOk="0">
                  <a:moveTo>
                    <a:pt x="208" y="0"/>
                  </a:moveTo>
                  <a:lnTo>
                    <a:pt x="0" y="275"/>
                  </a:lnTo>
                  <a:lnTo>
                    <a:pt x="6367" y="5140"/>
                  </a:lnTo>
                  <a:lnTo>
                    <a:pt x="6575" y="4865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54"/>
            <p:cNvSpPr/>
            <p:nvPr/>
          </p:nvSpPr>
          <p:spPr>
            <a:xfrm>
              <a:off x="2647525" y="1940850"/>
              <a:ext cx="196575" cy="158950"/>
            </a:xfrm>
            <a:custGeom>
              <a:avLst/>
              <a:gdLst/>
              <a:ahLst/>
              <a:cxnLst/>
              <a:rect l="l" t="t" r="r" b="b"/>
              <a:pathLst>
                <a:path w="7863" h="6358" extrusionOk="0">
                  <a:moveTo>
                    <a:pt x="805" y="256"/>
                  </a:moveTo>
                  <a:lnTo>
                    <a:pt x="7574" y="5429"/>
                  </a:lnTo>
                  <a:lnTo>
                    <a:pt x="7058" y="6106"/>
                  </a:lnTo>
                  <a:lnTo>
                    <a:pt x="289" y="933"/>
                  </a:lnTo>
                  <a:lnTo>
                    <a:pt x="805" y="256"/>
                  </a:lnTo>
                  <a:close/>
                  <a:moveTo>
                    <a:pt x="801" y="1"/>
                  </a:moveTo>
                  <a:cubicBezTo>
                    <a:pt x="725" y="1"/>
                    <a:pt x="650" y="35"/>
                    <a:pt x="601" y="102"/>
                  </a:cubicBezTo>
                  <a:lnTo>
                    <a:pt x="88" y="779"/>
                  </a:lnTo>
                  <a:cubicBezTo>
                    <a:pt x="1" y="889"/>
                    <a:pt x="21" y="1050"/>
                    <a:pt x="135" y="1134"/>
                  </a:cubicBezTo>
                  <a:lnTo>
                    <a:pt x="6907" y="6307"/>
                  </a:lnTo>
                  <a:cubicBezTo>
                    <a:pt x="6951" y="6341"/>
                    <a:pt x="7004" y="6358"/>
                    <a:pt x="7058" y="6358"/>
                  </a:cubicBezTo>
                  <a:lnTo>
                    <a:pt x="7091" y="6358"/>
                  </a:lnTo>
                  <a:cubicBezTo>
                    <a:pt x="7159" y="6348"/>
                    <a:pt x="7219" y="6311"/>
                    <a:pt x="7259" y="6260"/>
                  </a:cubicBezTo>
                  <a:lnTo>
                    <a:pt x="7779" y="5583"/>
                  </a:lnTo>
                  <a:cubicBezTo>
                    <a:pt x="7863" y="5473"/>
                    <a:pt x="7842" y="5312"/>
                    <a:pt x="7728" y="5228"/>
                  </a:cubicBezTo>
                  <a:lnTo>
                    <a:pt x="959" y="55"/>
                  </a:lnTo>
                  <a:cubicBezTo>
                    <a:pt x="912" y="18"/>
                    <a:pt x="856" y="1"/>
                    <a:pt x="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54"/>
            <p:cNvSpPr/>
            <p:nvPr/>
          </p:nvSpPr>
          <p:spPr>
            <a:xfrm>
              <a:off x="2654725" y="1947225"/>
              <a:ext cx="182175" cy="146300"/>
            </a:xfrm>
            <a:custGeom>
              <a:avLst/>
              <a:gdLst/>
              <a:ahLst/>
              <a:cxnLst/>
              <a:rect l="l" t="t" r="r" b="b"/>
              <a:pathLst>
                <a:path w="7287" h="5852" extrusionOk="0">
                  <a:moveTo>
                    <a:pt x="564" y="356"/>
                  </a:moveTo>
                  <a:lnTo>
                    <a:pt x="6931" y="5221"/>
                  </a:lnTo>
                  <a:lnTo>
                    <a:pt x="6723" y="5496"/>
                  </a:lnTo>
                  <a:lnTo>
                    <a:pt x="353" y="631"/>
                  </a:lnTo>
                  <a:lnTo>
                    <a:pt x="564" y="356"/>
                  </a:lnTo>
                  <a:close/>
                  <a:moveTo>
                    <a:pt x="517" y="1"/>
                  </a:moveTo>
                  <a:lnTo>
                    <a:pt x="1" y="678"/>
                  </a:lnTo>
                  <a:lnTo>
                    <a:pt x="6770" y="5851"/>
                  </a:lnTo>
                  <a:lnTo>
                    <a:pt x="7286" y="517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54"/>
            <p:cNvSpPr/>
            <p:nvPr/>
          </p:nvSpPr>
          <p:spPr>
            <a:xfrm>
              <a:off x="5305375" y="2291900"/>
              <a:ext cx="182500" cy="44525"/>
            </a:xfrm>
            <a:custGeom>
              <a:avLst/>
              <a:gdLst/>
              <a:ahLst/>
              <a:cxnLst/>
              <a:rect l="l" t="t" r="r" b="b"/>
              <a:pathLst>
                <a:path w="7300" h="1781" extrusionOk="0">
                  <a:moveTo>
                    <a:pt x="67" y="0"/>
                  </a:moveTo>
                  <a:lnTo>
                    <a:pt x="0" y="342"/>
                  </a:lnTo>
                  <a:lnTo>
                    <a:pt x="7232" y="1780"/>
                  </a:lnTo>
                  <a:lnTo>
                    <a:pt x="7299" y="144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54"/>
            <p:cNvSpPr/>
            <p:nvPr/>
          </p:nvSpPr>
          <p:spPr>
            <a:xfrm>
              <a:off x="5291125" y="2278300"/>
              <a:ext cx="211325" cy="72125"/>
            </a:xfrm>
            <a:custGeom>
              <a:avLst/>
              <a:gdLst/>
              <a:ahLst/>
              <a:cxnLst/>
              <a:rect l="l" t="t" r="r" b="b"/>
              <a:pathLst>
                <a:path w="8453" h="2885" extrusionOk="0">
                  <a:moveTo>
                    <a:pt x="450" y="252"/>
                  </a:moveTo>
                  <a:lnTo>
                    <a:pt x="8174" y="1791"/>
                  </a:lnTo>
                  <a:lnTo>
                    <a:pt x="8010" y="2629"/>
                  </a:lnTo>
                  <a:lnTo>
                    <a:pt x="282" y="1091"/>
                  </a:lnTo>
                  <a:lnTo>
                    <a:pt x="450" y="252"/>
                  </a:lnTo>
                  <a:close/>
                  <a:moveTo>
                    <a:pt x="453" y="1"/>
                  </a:moveTo>
                  <a:cubicBezTo>
                    <a:pt x="401" y="1"/>
                    <a:pt x="350" y="15"/>
                    <a:pt x="306" y="41"/>
                  </a:cubicBezTo>
                  <a:cubicBezTo>
                    <a:pt x="249" y="78"/>
                    <a:pt x="212" y="135"/>
                    <a:pt x="198" y="202"/>
                  </a:cubicBezTo>
                  <a:lnTo>
                    <a:pt x="31" y="1040"/>
                  </a:lnTo>
                  <a:cubicBezTo>
                    <a:pt x="0" y="1178"/>
                    <a:pt x="91" y="1312"/>
                    <a:pt x="232" y="1339"/>
                  </a:cubicBezTo>
                  <a:lnTo>
                    <a:pt x="7956" y="2878"/>
                  </a:lnTo>
                  <a:cubicBezTo>
                    <a:pt x="7973" y="2881"/>
                    <a:pt x="7990" y="2884"/>
                    <a:pt x="8007" y="2884"/>
                  </a:cubicBezTo>
                  <a:cubicBezTo>
                    <a:pt x="8057" y="2884"/>
                    <a:pt x="8107" y="2871"/>
                    <a:pt x="8147" y="2841"/>
                  </a:cubicBezTo>
                  <a:cubicBezTo>
                    <a:pt x="8204" y="2804"/>
                    <a:pt x="8245" y="2747"/>
                    <a:pt x="8255" y="2680"/>
                  </a:cubicBezTo>
                  <a:lnTo>
                    <a:pt x="8422" y="1842"/>
                  </a:lnTo>
                  <a:cubicBezTo>
                    <a:pt x="8453" y="1704"/>
                    <a:pt x="8362" y="1570"/>
                    <a:pt x="8225" y="1543"/>
                  </a:cubicBezTo>
                  <a:lnTo>
                    <a:pt x="497" y="4"/>
                  </a:lnTo>
                  <a:cubicBezTo>
                    <a:pt x="482" y="2"/>
                    <a:pt x="467" y="1"/>
                    <a:pt x="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54"/>
            <p:cNvSpPr/>
            <p:nvPr/>
          </p:nvSpPr>
          <p:spPr>
            <a:xfrm>
              <a:off x="5298175" y="2284600"/>
              <a:ext cx="197400" cy="59450"/>
            </a:xfrm>
            <a:custGeom>
              <a:avLst/>
              <a:gdLst/>
              <a:ahLst/>
              <a:cxnLst/>
              <a:rect l="l" t="t" r="r" b="b"/>
              <a:pathLst>
                <a:path w="7896" h="2378" extrusionOk="0">
                  <a:moveTo>
                    <a:pt x="365" y="299"/>
                  </a:moveTo>
                  <a:lnTo>
                    <a:pt x="7594" y="1740"/>
                  </a:lnTo>
                  <a:lnTo>
                    <a:pt x="7527" y="2079"/>
                  </a:lnTo>
                  <a:lnTo>
                    <a:pt x="298" y="641"/>
                  </a:lnTo>
                  <a:lnTo>
                    <a:pt x="365" y="299"/>
                  </a:lnTo>
                  <a:close/>
                  <a:moveTo>
                    <a:pt x="168" y="0"/>
                  </a:moveTo>
                  <a:lnTo>
                    <a:pt x="0" y="839"/>
                  </a:lnTo>
                  <a:lnTo>
                    <a:pt x="7728" y="2377"/>
                  </a:lnTo>
                  <a:lnTo>
                    <a:pt x="7896" y="153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54"/>
            <p:cNvSpPr/>
            <p:nvPr/>
          </p:nvSpPr>
          <p:spPr>
            <a:xfrm>
              <a:off x="2261125" y="4235775"/>
              <a:ext cx="42100" cy="219550"/>
            </a:xfrm>
            <a:custGeom>
              <a:avLst/>
              <a:gdLst/>
              <a:ahLst/>
              <a:cxnLst/>
              <a:rect l="l" t="t" r="r" b="b"/>
              <a:pathLst>
                <a:path w="1684" h="8782" extrusionOk="0">
                  <a:moveTo>
                    <a:pt x="343" y="1"/>
                  </a:moveTo>
                  <a:lnTo>
                    <a:pt x="1" y="54"/>
                  </a:lnTo>
                  <a:lnTo>
                    <a:pt x="1345" y="8781"/>
                  </a:lnTo>
                  <a:lnTo>
                    <a:pt x="1684" y="873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54"/>
            <p:cNvSpPr/>
            <p:nvPr/>
          </p:nvSpPr>
          <p:spPr>
            <a:xfrm>
              <a:off x="2247050" y="4222175"/>
              <a:ext cx="70100" cy="246725"/>
            </a:xfrm>
            <a:custGeom>
              <a:avLst/>
              <a:gdLst/>
              <a:ahLst/>
              <a:cxnLst/>
              <a:rect l="l" t="t" r="r" b="b"/>
              <a:pathLst>
                <a:path w="2804" h="9869" extrusionOk="0">
                  <a:moveTo>
                    <a:pt x="1117" y="256"/>
                  </a:moveTo>
                  <a:lnTo>
                    <a:pt x="2538" y="9490"/>
                  </a:lnTo>
                  <a:lnTo>
                    <a:pt x="1693" y="9614"/>
                  </a:lnTo>
                  <a:lnTo>
                    <a:pt x="272" y="384"/>
                  </a:lnTo>
                  <a:lnTo>
                    <a:pt x="1117" y="256"/>
                  </a:lnTo>
                  <a:close/>
                  <a:moveTo>
                    <a:pt x="1129" y="0"/>
                  </a:moveTo>
                  <a:cubicBezTo>
                    <a:pt x="1114" y="0"/>
                    <a:pt x="1099" y="2"/>
                    <a:pt x="1083" y="5"/>
                  </a:cubicBezTo>
                  <a:lnTo>
                    <a:pt x="238" y="132"/>
                  </a:lnTo>
                  <a:cubicBezTo>
                    <a:pt x="98" y="152"/>
                    <a:pt x="0" y="283"/>
                    <a:pt x="24" y="424"/>
                  </a:cubicBezTo>
                  <a:lnTo>
                    <a:pt x="1445" y="9654"/>
                  </a:lnTo>
                  <a:cubicBezTo>
                    <a:pt x="1466" y="9778"/>
                    <a:pt x="1573" y="9869"/>
                    <a:pt x="1697" y="9869"/>
                  </a:cubicBezTo>
                  <a:cubicBezTo>
                    <a:pt x="1710" y="9869"/>
                    <a:pt x="1724" y="9869"/>
                    <a:pt x="1734" y="9865"/>
                  </a:cubicBezTo>
                  <a:lnTo>
                    <a:pt x="2579" y="9741"/>
                  </a:lnTo>
                  <a:cubicBezTo>
                    <a:pt x="2646" y="9731"/>
                    <a:pt x="2706" y="9694"/>
                    <a:pt x="2746" y="9641"/>
                  </a:cubicBezTo>
                  <a:cubicBezTo>
                    <a:pt x="2786" y="9587"/>
                    <a:pt x="2803" y="9516"/>
                    <a:pt x="2793" y="9449"/>
                  </a:cubicBezTo>
                  <a:lnTo>
                    <a:pt x="1372" y="219"/>
                  </a:lnTo>
                  <a:cubicBezTo>
                    <a:pt x="1357" y="91"/>
                    <a:pt x="1249" y="0"/>
                    <a:pt x="1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54"/>
            <p:cNvSpPr/>
            <p:nvPr/>
          </p:nvSpPr>
          <p:spPr>
            <a:xfrm>
              <a:off x="2253925" y="4228575"/>
              <a:ext cx="56600" cy="233950"/>
            </a:xfrm>
            <a:custGeom>
              <a:avLst/>
              <a:gdLst/>
              <a:ahLst/>
              <a:cxnLst/>
              <a:rect l="l" t="t" r="r" b="b"/>
              <a:pathLst>
                <a:path w="2264" h="9358" extrusionOk="0">
                  <a:moveTo>
                    <a:pt x="631" y="289"/>
                  </a:moveTo>
                  <a:lnTo>
                    <a:pt x="1972" y="9019"/>
                  </a:lnTo>
                  <a:lnTo>
                    <a:pt x="1633" y="9069"/>
                  </a:lnTo>
                  <a:lnTo>
                    <a:pt x="289" y="342"/>
                  </a:lnTo>
                  <a:lnTo>
                    <a:pt x="631" y="289"/>
                  </a:lnTo>
                  <a:close/>
                  <a:moveTo>
                    <a:pt x="842" y="0"/>
                  </a:moveTo>
                  <a:lnTo>
                    <a:pt x="0" y="128"/>
                  </a:lnTo>
                  <a:lnTo>
                    <a:pt x="1418" y="9358"/>
                  </a:lnTo>
                  <a:lnTo>
                    <a:pt x="2263" y="9234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54"/>
            <p:cNvSpPr/>
            <p:nvPr/>
          </p:nvSpPr>
          <p:spPr>
            <a:xfrm>
              <a:off x="2411750" y="4032025"/>
              <a:ext cx="237975" cy="59025"/>
            </a:xfrm>
            <a:custGeom>
              <a:avLst/>
              <a:gdLst/>
              <a:ahLst/>
              <a:cxnLst/>
              <a:rect l="l" t="t" r="r" b="b"/>
              <a:pathLst>
                <a:path w="9519" h="2361" extrusionOk="0">
                  <a:moveTo>
                    <a:pt x="9445" y="0"/>
                  </a:moveTo>
                  <a:lnTo>
                    <a:pt x="0" y="2025"/>
                  </a:lnTo>
                  <a:lnTo>
                    <a:pt x="71" y="2361"/>
                  </a:lnTo>
                  <a:lnTo>
                    <a:pt x="9519" y="336"/>
                  </a:lnTo>
                  <a:lnTo>
                    <a:pt x="9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54"/>
            <p:cNvSpPr/>
            <p:nvPr/>
          </p:nvSpPr>
          <p:spPr>
            <a:xfrm>
              <a:off x="2397250" y="4018125"/>
              <a:ext cx="266975" cy="86750"/>
            </a:xfrm>
            <a:custGeom>
              <a:avLst/>
              <a:gdLst/>
              <a:ahLst/>
              <a:cxnLst/>
              <a:rect l="l" t="t" r="r" b="b"/>
              <a:pathLst>
                <a:path w="10679" h="3470" extrusionOk="0">
                  <a:moveTo>
                    <a:pt x="10223" y="255"/>
                  </a:moveTo>
                  <a:lnTo>
                    <a:pt x="10400" y="1086"/>
                  </a:lnTo>
                  <a:lnTo>
                    <a:pt x="456" y="3218"/>
                  </a:lnTo>
                  <a:lnTo>
                    <a:pt x="279" y="2384"/>
                  </a:lnTo>
                  <a:lnTo>
                    <a:pt x="10223" y="255"/>
                  </a:lnTo>
                  <a:close/>
                  <a:moveTo>
                    <a:pt x="10224" y="1"/>
                  </a:moveTo>
                  <a:cubicBezTo>
                    <a:pt x="10205" y="1"/>
                    <a:pt x="10187" y="3"/>
                    <a:pt x="10169" y="6"/>
                  </a:cubicBezTo>
                  <a:lnTo>
                    <a:pt x="225" y="2139"/>
                  </a:lnTo>
                  <a:cubicBezTo>
                    <a:pt x="88" y="2166"/>
                    <a:pt x="0" y="2300"/>
                    <a:pt x="31" y="2437"/>
                  </a:cubicBezTo>
                  <a:lnTo>
                    <a:pt x="208" y="3269"/>
                  </a:lnTo>
                  <a:cubicBezTo>
                    <a:pt x="232" y="3386"/>
                    <a:pt x="336" y="3470"/>
                    <a:pt x="456" y="3470"/>
                  </a:cubicBezTo>
                  <a:cubicBezTo>
                    <a:pt x="476" y="3470"/>
                    <a:pt x="493" y="3470"/>
                    <a:pt x="510" y="3466"/>
                  </a:cubicBezTo>
                  <a:lnTo>
                    <a:pt x="10454" y="1334"/>
                  </a:lnTo>
                  <a:cubicBezTo>
                    <a:pt x="10592" y="1307"/>
                    <a:pt x="10679" y="1170"/>
                    <a:pt x="10649" y="1036"/>
                  </a:cubicBezTo>
                  <a:lnTo>
                    <a:pt x="10471" y="201"/>
                  </a:lnTo>
                  <a:cubicBezTo>
                    <a:pt x="10454" y="134"/>
                    <a:pt x="10417" y="77"/>
                    <a:pt x="10360" y="40"/>
                  </a:cubicBezTo>
                  <a:cubicBezTo>
                    <a:pt x="10319" y="13"/>
                    <a:pt x="10271" y="1"/>
                    <a:pt x="102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54"/>
            <p:cNvSpPr/>
            <p:nvPr/>
          </p:nvSpPr>
          <p:spPr>
            <a:xfrm>
              <a:off x="2404200" y="4024475"/>
              <a:ext cx="253075" cy="74125"/>
            </a:xfrm>
            <a:custGeom>
              <a:avLst/>
              <a:gdLst/>
              <a:ahLst/>
              <a:cxnLst/>
              <a:rect l="l" t="t" r="r" b="b"/>
              <a:pathLst>
                <a:path w="10123" h="2965" extrusionOk="0">
                  <a:moveTo>
                    <a:pt x="9747" y="302"/>
                  </a:moveTo>
                  <a:lnTo>
                    <a:pt x="9821" y="638"/>
                  </a:lnTo>
                  <a:lnTo>
                    <a:pt x="373" y="2663"/>
                  </a:lnTo>
                  <a:lnTo>
                    <a:pt x="302" y="2327"/>
                  </a:lnTo>
                  <a:lnTo>
                    <a:pt x="9747" y="302"/>
                  </a:lnTo>
                  <a:close/>
                  <a:moveTo>
                    <a:pt x="9945" y="1"/>
                  </a:moveTo>
                  <a:lnTo>
                    <a:pt x="1" y="2130"/>
                  </a:lnTo>
                  <a:lnTo>
                    <a:pt x="178" y="2964"/>
                  </a:lnTo>
                  <a:lnTo>
                    <a:pt x="10122" y="832"/>
                  </a:lnTo>
                  <a:lnTo>
                    <a:pt x="99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54"/>
            <p:cNvSpPr/>
            <p:nvPr/>
          </p:nvSpPr>
          <p:spPr>
            <a:xfrm>
              <a:off x="3530375" y="1173600"/>
              <a:ext cx="273175" cy="59375"/>
            </a:xfrm>
            <a:custGeom>
              <a:avLst/>
              <a:gdLst/>
              <a:ahLst/>
              <a:cxnLst/>
              <a:rect l="l" t="t" r="r" b="b"/>
              <a:pathLst>
                <a:path w="10927" h="2375" extrusionOk="0">
                  <a:moveTo>
                    <a:pt x="61" y="0"/>
                  </a:moveTo>
                  <a:lnTo>
                    <a:pt x="0" y="339"/>
                  </a:lnTo>
                  <a:lnTo>
                    <a:pt x="10863" y="2374"/>
                  </a:lnTo>
                  <a:lnTo>
                    <a:pt x="10927" y="203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54"/>
            <p:cNvSpPr/>
            <p:nvPr/>
          </p:nvSpPr>
          <p:spPr>
            <a:xfrm>
              <a:off x="3516125" y="1159825"/>
              <a:ext cx="301675" cy="86875"/>
            </a:xfrm>
            <a:custGeom>
              <a:avLst/>
              <a:gdLst/>
              <a:ahLst/>
              <a:cxnLst/>
              <a:rect l="l" t="t" r="r" b="b"/>
              <a:pathLst>
                <a:path w="12067" h="3475" extrusionOk="0">
                  <a:moveTo>
                    <a:pt x="430" y="253"/>
                  </a:moveTo>
                  <a:lnTo>
                    <a:pt x="11792" y="2385"/>
                  </a:lnTo>
                  <a:lnTo>
                    <a:pt x="11634" y="3224"/>
                  </a:lnTo>
                  <a:lnTo>
                    <a:pt x="275" y="1091"/>
                  </a:lnTo>
                  <a:lnTo>
                    <a:pt x="430" y="253"/>
                  </a:lnTo>
                  <a:close/>
                  <a:moveTo>
                    <a:pt x="430" y="0"/>
                  </a:moveTo>
                  <a:cubicBezTo>
                    <a:pt x="378" y="0"/>
                    <a:pt x="327" y="17"/>
                    <a:pt x="285" y="45"/>
                  </a:cubicBezTo>
                  <a:cubicBezTo>
                    <a:pt x="228" y="82"/>
                    <a:pt x="192" y="142"/>
                    <a:pt x="178" y="209"/>
                  </a:cubicBezTo>
                  <a:lnTo>
                    <a:pt x="24" y="1048"/>
                  </a:lnTo>
                  <a:cubicBezTo>
                    <a:pt x="0" y="1185"/>
                    <a:pt x="91" y="1316"/>
                    <a:pt x="228" y="1343"/>
                  </a:cubicBezTo>
                  <a:lnTo>
                    <a:pt x="11591" y="3472"/>
                  </a:lnTo>
                  <a:cubicBezTo>
                    <a:pt x="11604" y="3475"/>
                    <a:pt x="11621" y="3475"/>
                    <a:pt x="11638" y="3475"/>
                  </a:cubicBezTo>
                  <a:cubicBezTo>
                    <a:pt x="11688" y="3475"/>
                    <a:pt x="11738" y="3462"/>
                    <a:pt x="11778" y="3431"/>
                  </a:cubicBezTo>
                  <a:cubicBezTo>
                    <a:pt x="11835" y="3391"/>
                    <a:pt x="11872" y="3334"/>
                    <a:pt x="11886" y="3267"/>
                  </a:cubicBezTo>
                  <a:lnTo>
                    <a:pt x="12040" y="2429"/>
                  </a:lnTo>
                  <a:cubicBezTo>
                    <a:pt x="12067" y="2291"/>
                    <a:pt x="11973" y="2161"/>
                    <a:pt x="11839" y="2134"/>
                  </a:cubicBezTo>
                  <a:lnTo>
                    <a:pt x="477" y="5"/>
                  </a:lnTo>
                  <a:cubicBezTo>
                    <a:pt x="461" y="2"/>
                    <a:pt x="445" y="0"/>
                    <a:pt x="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54"/>
            <p:cNvSpPr/>
            <p:nvPr/>
          </p:nvSpPr>
          <p:spPr>
            <a:xfrm>
              <a:off x="3522925" y="1166150"/>
              <a:ext cx="288000" cy="74275"/>
            </a:xfrm>
            <a:custGeom>
              <a:avLst/>
              <a:gdLst/>
              <a:ahLst/>
              <a:cxnLst/>
              <a:rect l="l" t="t" r="r" b="b"/>
              <a:pathLst>
                <a:path w="11520" h="2971" extrusionOk="0">
                  <a:moveTo>
                    <a:pt x="359" y="298"/>
                  </a:moveTo>
                  <a:lnTo>
                    <a:pt x="11221" y="2333"/>
                  </a:lnTo>
                  <a:lnTo>
                    <a:pt x="11161" y="2672"/>
                  </a:lnTo>
                  <a:lnTo>
                    <a:pt x="298" y="637"/>
                  </a:lnTo>
                  <a:lnTo>
                    <a:pt x="359" y="298"/>
                  </a:lnTo>
                  <a:close/>
                  <a:moveTo>
                    <a:pt x="158" y="0"/>
                  </a:moveTo>
                  <a:lnTo>
                    <a:pt x="0" y="838"/>
                  </a:lnTo>
                  <a:lnTo>
                    <a:pt x="11362" y="2971"/>
                  </a:lnTo>
                  <a:lnTo>
                    <a:pt x="11520" y="21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54"/>
            <p:cNvSpPr/>
            <p:nvPr/>
          </p:nvSpPr>
          <p:spPr>
            <a:xfrm>
              <a:off x="3572875" y="2657075"/>
              <a:ext cx="42250" cy="237225"/>
            </a:xfrm>
            <a:custGeom>
              <a:avLst/>
              <a:gdLst/>
              <a:ahLst/>
              <a:cxnLst/>
              <a:rect l="l" t="t" r="r" b="b"/>
              <a:pathLst>
                <a:path w="1690" h="9489" extrusionOk="0">
                  <a:moveTo>
                    <a:pt x="339" y="1"/>
                  </a:moveTo>
                  <a:lnTo>
                    <a:pt x="0" y="48"/>
                  </a:lnTo>
                  <a:lnTo>
                    <a:pt x="1348" y="9489"/>
                  </a:lnTo>
                  <a:lnTo>
                    <a:pt x="1690" y="9439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54"/>
            <p:cNvSpPr/>
            <p:nvPr/>
          </p:nvSpPr>
          <p:spPr>
            <a:xfrm>
              <a:off x="3558875" y="2643525"/>
              <a:ext cx="70175" cy="264275"/>
            </a:xfrm>
            <a:custGeom>
              <a:avLst/>
              <a:gdLst/>
              <a:ahLst/>
              <a:cxnLst/>
              <a:rect l="l" t="t" r="r" b="b"/>
              <a:pathLst>
                <a:path w="2807" h="10571" extrusionOk="0">
                  <a:moveTo>
                    <a:pt x="1117" y="254"/>
                  </a:moveTo>
                  <a:lnTo>
                    <a:pt x="2535" y="10195"/>
                  </a:lnTo>
                  <a:lnTo>
                    <a:pt x="1693" y="10319"/>
                  </a:lnTo>
                  <a:lnTo>
                    <a:pt x="272" y="378"/>
                  </a:lnTo>
                  <a:lnTo>
                    <a:pt x="1117" y="254"/>
                  </a:lnTo>
                  <a:close/>
                  <a:moveTo>
                    <a:pt x="1118" y="0"/>
                  </a:moveTo>
                  <a:cubicBezTo>
                    <a:pt x="1105" y="0"/>
                    <a:pt x="1093" y="1"/>
                    <a:pt x="1080" y="3"/>
                  </a:cubicBezTo>
                  <a:lnTo>
                    <a:pt x="235" y="124"/>
                  </a:lnTo>
                  <a:cubicBezTo>
                    <a:pt x="98" y="144"/>
                    <a:pt x="0" y="275"/>
                    <a:pt x="20" y="412"/>
                  </a:cubicBezTo>
                  <a:lnTo>
                    <a:pt x="1442" y="10353"/>
                  </a:lnTo>
                  <a:cubicBezTo>
                    <a:pt x="1452" y="10420"/>
                    <a:pt x="1486" y="10480"/>
                    <a:pt x="1543" y="10520"/>
                  </a:cubicBezTo>
                  <a:cubicBezTo>
                    <a:pt x="1586" y="10554"/>
                    <a:pt x="1636" y="10571"/>
                    <a:pt x="1693" y="10571"/>
                  </a:cubicBezTo>
                  <a:cubicBezTo>
                    <a:pt x="1704" y="10571"/>
                    <a:pt x="1717" y="10571"/>
                    <a:pt x="1730" y="10567"/>
                  </a:cubicBezTo>
                  <a:lnTo>
                    <a:pt x="2572" y="10447"/>
                  </a:lnTo>
                  <a:cubicBezTo>
                    <a:pt x="2713" y="10426"/>
                    <a:pt x="2807" y="10299"/>
                    <a:pt x="2786" y="10158"/>
                  </a:cubicBezTo>
                  <a:lnTo>
                    <a:pt x="1365" y="218"/>
                  </a:lnTo>
                  <a:cubicBezTo>
                    <a:pt x="1358" y="150"/>
                    <a:pt x="1321" y="90"/>
                    <a:pt x="1268" y="50"/>
                  </a:cubicBezTo>
                  <a:cubicBezTo>
                    <a:pt x="1224" y="17"/>
                    <a:pt x="1172" y="0"/>
                    <a:pt x="1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54"/>
            <p:cNvSpPr/>
            <p:nvPr/>
          </p:nvSpPr>
          <p:spPr>
            <a:xfrm>
              <a:off x="3565650" y="2649875"/>
              <a:ext cx="56600" cy="251550"/>
            </a:xfrm>
            <a:custGeom>
              <a:avLst/>
              <a:gdLst/>
              <a:ahLst/>
              <a:cxnLst/>
              <a:rect l="l" t="t" r="r" b="b"/>
              <a:pathLst>
                <a:path w="2264" h="10062" extrusionOk="0">
                  <a:moveTo>
                    <a:pt x="628" y="289"/>
                  </a:moveTo>
                  <a:lnTo>
                    <a:pt x="1979" y="9727"/>
                  </a:lnTo>
                  <a:lnTo>
                    <a:pt x="1637" y="9777"/>
                  </a:lnTo>
                  <a:lnTo>
                    <a:pt x="289" y="339"/>
                  </a:lnTo>
                  <a:lnTo>
                    <a:pt x="628" y="289"/>
                  </a:lnTo>
                  <a:close/>
                  <a:moveTo>
                    <a:pt x="846" y="0"/>
                  </a:moveTo>
                  <a:lnTo>
                    <a:pt x="1" y="121"/>
                  </a:lnTo>
                  <a:lnTo>
                    <a:pt x="1422" y="10062"/>
                  </a:lnTo>
                  <a:lnTo>
                    <a:pt x="2264" y="9941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54"/>
            <p:cNvSpPr/>
            <p:nvPr/>
          </p:nvSpPr>
          <p:spPr>
            <a:xfrm>
              <a:off x="5605775" y="1814725"/>
              <a:ext cx="170000" cy="90800"/>
            </a:xfrm>
            <a:custGeom>
              <a:avLst/>
              <a:gdLst/>
              <a:ahLst/>
              <a:cxnLst/>
              <a:rect l="l" t="t" r="r" b="b"/>
              <a:pathLst>
                <a:path w="6800" h="3632" extrusionOk="0">
                  <a:moveTo>
                    <a:pt x="155" y="0"/>
                  </a:moveTo>
                  <a:lnTo>
                    <a:pt x="0" y="309"/>
                  </a:lnTo>
                  <a:lnTo>
                    <a:pt x="6645" y="3631"/>
                  </a:lnTo>
                  <a:lnTo>
                    <a:pt x="6800" y="3326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54"/>
            <p:cNvSpPr/>
            <p:nvPr/>
          </p:nvSpPr>
          <p:spPr>
            <a:xfrm>
              <a:off x="5590675" y="1799925"/>
              <a:ext cx="200200" cy="120525"/>
            </a:xfrm>
            <a:custGeom>
              <a:avLst/>
              <a:gdLst/>
              <a:ahLst/>
              <a:cxnLst/>
              <a:rect l="l" t="t" r="r" b="b"/>
              <a:pathLst>
                <a:path w="8008" h="4821" extrusionOk="0">
                  <a:moveTo>
                    <a:pt x="645" y="254"/>
                  </a:moveTo>
                  <a:lnTo>
                    <a:pt x="7746" y="3804"/>
                  </a:lnTo>
                  <a:lnTo>
                    <a:pt x="7363" y="4565"/>
                  </a:lnTo>
                  <a:lnTo>
                    <a:pt x="262" y="1015"/>
                  </a:lnTo>
                  <a:lnTo>
                    <a:pt x="645" y="254"/>
                  </a:lnTo>
                  <a:close/>
                  <a:moveTo>
                    <a:pt x="646" y="0"/>
                  </a:moveTo>
                  <a:cubicBezTo>
                    <a:pt x="552" y="0"/>
                    <a:pt x="462" y="51"/>
                    <a:pt x="417" y="140"/>
                  </a:cubicBezTo>
                  <a:lnTo>
                    <a:pt x="34" y="901"/>
                  </a:lnTo>
                  <a:cubicBezTo>
                    <a:pt x="4" y="961"/>
                    <a:pt x="1" y="1028"/>
                    <a:pt x="21" y="1095"/>
                  </a:cubicBezTo>
                  <a:cubicBezTo>
                    <a:pt x="41" y="1159"/>
                    <a:pt x="88" y="1209"/>
                    <a:pt x="148" y="1239"/>
                  </a:cubicBezTo>
                  <a:lnTo>
                    <a:pt x="7249" y="4793"/>
                  </a:lnTo>
                  <a:cubicBezTo>
                    <a:pt x="7286" y="4811"/>
                    <a:pt x="7325" y="4820"/>
                    <a:pt x="7363" y="4820"/>
                  </a:cubicBezTo>
                  <a:cubicBezTo>
                    <a:pt x="7457" y="4820"/>
                    <a:pt x="7546" y="4767"/>
                    <a:pt x="7591" y="4679"/>
                  </a:cubicBezTo>
                  <a:lnTo>
                    <a:pt x="7974" y="3918"/>
                  </a:lnTo>
                  <a:cubicBezTo>
                    <a:pt x="8004" y="3858"/>
                    <a:pt x="8007" y="3787"/>
                    <a:pt x="7987" y="3724"/>
                  </a:cubicBezTo>
                  <a:cubicBezTo>
                    <a:pt x="7967" y="3660"/>
                    <a:pt x="7920" y="3606"/>
                    <a:pt x="7860" y="3576"/>
                  </a:cubicBezTo>
                  <a:lnTo>
                    <a:pt x="759" y="26"/>
                  </a:lnTo>
                  <a:cubicBezTo>
                    <a:pt x="722" y="8"/>
                    <a:pt x="684" y="0"/>
                    <a:pt x="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54"/>
            <p:cNvSpPr/>
            <p:nvPr/>
          </p:nvSpPr>
          <p:spPr>
            <a:xfrm>
              <a:off x="5597225" y="1806250"/>
              <a:ext cx="187100" cy="107825"/>
            </a:xfrm>
            <a:custGeom>
              <a:avLst/>
              <a:gdLst/>
              <a:ahLst/>
              <a:cxnLst/>
              <a:rect l="l" t="t" r="r" b="b"/>
              <a:pathLst>
                <a:path w="7484" h="4313" extrusionOk="0">
                  <a:moveTo>
                    <a:pt x="497" y="339"/>
                  </a:moveTo>
                  <a:lnTo>
                    <a:pt x="7142" y="3665"/>
                  </a:lnTo>
                  <a:lnTo>
                    <a:pt x="6987" y="3970"/>
                  </a:lnTo>
                  <a:lnTo>
                    <a:pt x="342" y="648"/>
                  </a:lnTo>
                  <a:lnTo>
                    <a:pt x="497" y="339"/>
                  </a:lnTo>
                  <a:close/>
                  <a:moveTo>
                    <a:pt x="383" y="1"/>
                  </a:moveTo>
                  <a:lnTo>
                    <a:pt x="0" y="762"/>
                  </a:lnTo>
                  <a:lnTo>
                    <a:pt x="7101" y="4312"/>
                  </a:lnTo>
                  <a:lnTo>
                    <a:pt x="7484" y="3551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54"/>
            <p:cNvSpPr/>
            <p:nvPr/>
          </p:nvSpPr>
          <p:spPr>
            <a:xfrm>
              <a:off x="1911450" y="1230675"/>
              <a:ext cx="226650" cy="193650"/>
            </a:xfrm>
            <a:custGeom>
              <a:avLst/>
              <a:gdLst/>
              <a:ahLst/>
              <a:cxnLst/>
              <a:rect l="l" t="t" r="r" b="b"/>
              <a:pathLst>
                <a:path w="9066" h="7746" extrusionOk="0">
                  <a:moveTo>
                    <a:pt x="221" y="1"/>
                  </a:moveTo>
                  <a:lnTo>
                    <a:pt x="0" y="265"/>
                  </a:lnTo>
                  <a:lnTo>
                    <a:pt x="8845" y="7745"/>
                  </a:lnTo>
                  <a:lnTo>
                    <a:pt x="9066" y="7487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54"/>
            <p:cNvSpPr/>
            <p:nvPr/>
          </p:nvSpPr>
          <p:spPr>
            <a:xfrm>
              <a:off x="1895350" y="1215375"/>
              <a:ext cx="258850" cy="224275"/>
            </a:xfrm>
            <a:custGeom>
              <a:avLst/>
              <a:gdLst/>
              <a:ahLst/>
              <a:cxnLst/>
              <a:rect l="l" t="t" r="r" b="b"/>
              <a:pathLst>
                <a:path w="10354" h="8971" extrusionOk="0">
                  <a:moveTo>
                    <a:pt x="835" y="257"/>
                  </a:moveTo>
                  <a:lnTo>
                    <a:pt x="10069" y="8069"/>
                  </a:lnTo>
                  <a:lnTo>
                    <a:pt x="9519" y="8716"/>
                  </a:lnTo>
                  <a:lnTo>
                    <a:pt x="285" y="904"/>
                  </a:lnTo>
                  <a:lnTo>
                    <a:pt x="835" y="257"/>
                  </a:lnTo>
                  <a:close/>
                  <a:moveTo>
                    <a:pt x="846" y="0"/>
                  </a:moveTo>
                  <a:cubicBezTo>
                    <a:pt x="836" y="0"/>
                    <a:pt x="825" y="1"/>
                    <a:pt x="815" y="2"/>
                  </a:cubicBezTo>
                  <a:cubicBezTo>
                    <a:pt x="748" y="9"/>
                    <a:pt x="684" y="39"/>
                    <a:pt x="641" y="93"/>
                  </a:cubicBezTo>
                  <a:lnTo>
                    <a:pt x="94" y="743"/>
                  </a:lnTo>
                  <a:cubicBezTo>
                    <a:pt x="0" y="847"/>
                    <a:pt x="14" y="1008"/>
                    <a:pt x="121" y="1099"/>
                  </a:cubicBezTo>
                  <a:lnTo>
                    <a:pt x="9354" y="8911"/>
                  </a:lnTo>
                  <a:cubicBezTo>
                    <a:pt x="9402" y="8951"/>
                    <a:pt x="9461" y="8970"/>
                    <a:pt x="9519" y="8970"/>
                  </a:cubicBezTo>
                  <a:cubicBezTo>
                    <a:pt x="9591" y="8970"/>
                    <a:pt x="9663" y="8940"/>
                    <a:pt x="9713" y="8880"/>
                  </a:cubicBezTo>
                  <a:lnTo>
                    <a:pt x="10260" y="8230"/>
                  </a:lnTo>
                  <a:cubicBezTo>
                    <a:pt x="10354" y="8126"/>
                    <a:pt x="10340" y="7965"/>
                    <a:pt x="10233" y="7875"/>
                  </a:cubicBezTo>
                  <a:lnTo>
                    <a:pt x="1000" y="63"/>
                  </a:lnTo>
                  <a:cubicBezTo>
                    <a:pt x="957" y="23"/>
                    <a:pt x="902" y="0"/>
                    <a:pt x="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54"/>
            <p:cNvSpPr/>
            <p:nvPr/>
          </p:nvSpPr>
          <p:spPr>
            <a:xfrm>
              <a:off x="1902475" y="1221800"/>
              <a:ext cx="244600" cy="211500"/>
            </a:xfrm>
            <a:custGeom>
              <a:avLst/>
              <a:gdLst/>
              <a:ahLst/>
              <a:cxnLst/>
              <a:rect l="l" t="t" r="r" b="b"/>
              <a:pathLst>
                <a:path w="9784" h="8460" extrusionOk="0">
                  <a:moveTo>
                    <a:pt x="580" y="356"/>
                  </a:moveTo>
                  <a:lnTo>
                    <a:pt x="9422" y="7842"/>
                  </a:lnTo>
                  <a:lnTo>
                    <a:pt x="9200" y="8100"/>
                  </a:lnTo>
                  <a:lnTo>
                    <a:pt x="359" y="620"/>
                  </a:lnTo>
                  <a:lnTo>
                    <a:pt x="580" y="356"/>
                  </a:lnTo>
                  <a:close/>
                  <a:moveTo>
                    <a:pt x="550" y="0"/>
                  </a:moveTo>
                  <a:lnTo>
                    <a:pt x="0" y="647"/>
                  </a:lnTo>
                  <a:lnTo>
                    <a:pt x="9234" y="8459"/>
                  </a:lnTo>
                  <a:lnTo>
                    <a:pt x="9784" y="7812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54"/>
            <p:cNvSpPr/>
            <p:nvPr/>
          </p:nvSpPr>
          <p:spPr>
            <a:xfrm>
              <a:off x="1361775" y="2366150"/>
              <a:ext cx="172100" cy="124075"/>
            </a:xfrm>
            <a:custGeom>
              <a:avLst/>
              <a:gdLst/>
              <a:ahLst/>
              <a:cxnLst/>
              <a:rect l="l" t="t" r="r" b="b"/>
              <a:pathLst>
                <a:path w="6884" h="4963" extrusionOk="0">
                  <a:moveTo>
                    <a:pt x="6686" y="1"/>
                  </a:moveTo>
                  <a:lnTo>
                    <a:pt x="0" y="4681"/>
                  </a:lnTo>
                  <a:lnTo>
                    <a:pt x="198" y="4963"/>
                  </a:lnTo>
                  <a:lnTo>
                    <a:pt x="6883" y="285"/>
                  </a:lnTo>
                  <a:lnTo>
                    <a:pt x="66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54"/>
            <p:cNvSpPr/>
            <p:nvPr/>
          </p:nvSpPr>
          <p:spPr>
            <a:xfrm>
              <a:off x="1345675" y="2350950"/>
              <a:ext cx="204200" cy="154525"/>
            </a:xfrm>
            <a:custGeom>
              <a:avLst/>
              <a:gdLst/>
              <a:ahLst/>
              <a:cxnLst/>
              <a:rect l="l" t="t" r="r" b="b"/>
              <a:pathLst>
                <a:path w="8168" h="6181" extrusionOk="0">
                  <a:moveTo>
                    <a:pt x="7390" y="256"/>
                  </a:moveTo>
                  <a:lnTo>
                    <a:pt x="7879" y="954"/>
                  </a:lnTo>
                  <a:lnTo>
                    <a:pt x="778" y="5926"/>
                  </a:lnTo>
                  <a:lnTo>
                    <a:pt x="289" y="5229"/>
                  </a:lnTo>
                  <a:lnTo>
                    <a:pt x="7390" y="256"/>
                  </a:lnTo>
                  <a:close/>
                  <a:moveTo>
                    <a:pt x="7391" y="0"/>
                  </a:moveTo>
                  <a:cubicBezTo>
                    <a:pt x="7339" y="0"/>
                    <a:pt x="7287" y="18"/>
                    <a:pt x="7246" y="49"/>
                  </a:cubicBezTo>
                  <a:lnTo>
                    <a:pt x="145" y="5017"/>
                  </a:lnTo>
                  <a:cubicBezTo>
                    <a:pt x="31" y="5098"/>
                    <a:pt x="1" y="5259"/>
                    <a:pt x="81" y="5373"/>
                  </a:cubicBezTo>
                  <a:lnTo>
                    <a:pt x="570" y="6070"/>
                  </a:lnTo>
                  <a:cubicBezTo>
                    <a:pt x="607" y="6127"/>
                    <a:pt x="668" y="6164"/>
                    <a:pt x="735" y="6174"/>
                  </a:cubicBezTo>
                  <a:cubicBezTo>
                    <a:pt x="748" y="6177"/>
                    <a:pt x="762" y="6181"/>
                    <a:pt x="778" y="6181"/>
                  </a:cubicBezTo>
                  <a:cubicBezTo>
                    <a:pt x="829" y="6181"/>
                    <a:pt x="882" y="6164"/>
                    <a:pt x="923" y="6134"/>
                  </a:cubicBezTo>
                  <a:lnTo>
                    <a:pt x="8027" y="1162"/>
                  </a:lnTo>
                  <a:cubicBezTo>
                    <a:pt x="8141" y="1081"/>
                    <a:pt x="8168" y="924"/>
                    <a:pt x="8087" y="810"/>
                  </a:cubicBezTo>
                  <a:lnTo>
                    <a:pt x="7601" y="109"/>
                  </a:lnTo>
                  <a:cubicBezTo>
                    <a:pt x="7561" y="55"/>
                    <a:pt x="7501" y="18"/>
                    <a:pt x="7437" y="5"/>
                  </a:cubicBezTo>
                  <a:cubicBezTo>
                    <a:pt x="7422" y="2"/>
                    <a:pt x="7406" y="0"/>
                    <a:pt x="7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54"/>
            <p:cNvSpPr/>
            <p:nvPr/>
          </p:nvSpPr>
          <p:spPr>
            <a:xfrm>
              <a:off x="1352875" y="2357350"/>
              <a:ext cx="189800" cy="141750"/>
            </a:xfrm>
            <a:custGeom>
              <a:avLst/>
              <a:gdLst/>
              <a:ahLst/>
              <a:cxnLst/>
              <a:rect l="l" t="t" r="r" b="b"/>
              <a:pathLst>
                <a:path w="7592" h="5670" extrusionOk="0">
                  <a:moveTo>
                    <a:pt x="7042" y="353"/>
                  </a:moveTo>
                  <a:lnTo>
                    <a:pt x="7239" y="637"/>
                  </a:lnTo>
                  <a:lnTo>
                    <a:pt x="554" y="5315"/>
                  </a:lnTo>
                  <a:lnTo>
                    <a:pt x="356" y="5033"/>
                  </a:lnTo>
                  <a:lnTo>
                    <a:pt x="7042" y="353"/>
                  </a:lnTo>
                  <a:close/>
                  <a:moveTo>
                    <a:pt x="7102" y="0"/>
                  </a:moveTo>
                  <a:lnTo>
                    <a:pt x="1" y="4973"/>
                  </a:lnTo>
                  <a:lnTo>
                    <a:pt x="490" y="5670"/>
                  </a:lnTo>
                  <a:lnTo>
                    <a:pt x="7591" y="698"/>
                  </a:lnTo>
                  <a:lnTo>
                    <a:pt x="7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4"/>
            <p:cNvSpPr/>
            <p:nvPr/>
          </p:nvSpPr>
          <p:spPr>
            <a:xfrm>
              <a:off x="2178150" y="1975900"/>
              <a:ext cx="137075" cy="105800"/>
            </a:xfrm>
            <a:custGeom>
              <a:avLst/>
              <a:gdLst/>
              <a:ahLst/>
              <a:cxnLst/>
              <a:rect l="l" t="t" r="r" b="b"/>
              <a:pathLst>
                <a:path w="5483" h="4232" extrusionOk="0">
                  <a:moveTo>
                    <a:pt x="5278" y="0"/>
                  </a:moveTo>
                  <a:lnTo>
                    <a:pt x="0" y="3957"/>
                  </a:lnTo>
                  <a:lnTo>
                    <a:pt x="208" y="4231"/>
                  </a:lnTo>
                  <a:lnTo>
                    <a:pt x="5482" y="275"/>
                  </a:lnTo>
                  <a:lnTo>
                    <a:pt x="5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54"/>
            <p:cNvSpPr/>
            <p:nvPr/>
          </p:nvSpPr>
          <p:spPr>
            <a:xfrm>
              <a:off x="2162050" y="1960650"/>
              <a:ext cx="169250" cy="136300"/>
            </a:xfrm>
            <a:custGeom>
              <a:avLst/>
              <a:gdLst/>
              <a:ahLst/>
              <a:cxnLst/>
              <a:rect l="l" t="t" r="r" b="b"/>
              <a:pathLst>
                <a:path w="6770" h="5452" extrusionOk="0">
                  <a:moveTo>
                    <a:pt x="5972" y="255"/>
                  </a:moveTo>
                  <a:lnTo>
                    <a:pt x="6481" y="936"/>
                  </a:lnTo>
                  <a:lnTo>
                    <a:pt x="802" y="5197"/>
                  </a:lnTo>
                  <a:lnTo>
                    <a:pt x="292" y="4516"/>
                  </a:lnTo>
                  <a:lnTo>
                    <a:pt x="5972" y="255"/>
                  </a:lnTo>
                  <a:close/>
                  <a:moveTo>
                    <a:pt x="5969" y="1"/>
                  </a:moveTo>
                  <a:cubicBezTo>
                    <a:pt x="5916" y="1"/>
                    <a:pt x="5861" y="18"/>
                    <a:pt x="5818" y="50"/>
                  </a:cubicBezTo>
                  <a:lnTo>
                    <a:pt x="138" y="4315"/>
                  </a:lnTo>
                  <a:cubicBezTo>
                    <a:pt x="24" y="4399"/>
                    <a:pt x="1" y="4557"/>
                    <a:pt x="88" y="4670"/>
                  </a:cubicBezTo>
                  <a:lnTo>
                    <a:pt x="598" y="5351"/>
                  </a:lnTo>
                  <a:cubicBezTo>
                    <a:pt x="638" y="5405"/>
                    <a:pt x="698" y="5438"/>
                    <a:pt x="765" y="5448"/>
                  </a:cubicBezTo>
                  <a:cubicBezTo>
                    <a:pt x="778" y="5450"/>
                    <a:pt x="791" y="5451"/>
                    <a:pt x="803" y="5451"/>
                  </a:cubicBezTo>
                  <a:cubicBezTo>
                    <a:pt x="857" y="5451"/>
                    <a:pt x="909" y="5434"/>
                    <a:pt x="953" y="5401"/>
                  </a:cubicBezTo>
                  <a:lnTo>
                    <a:pt x="6632" y="1140"/>
                  </a:lnTo>
                  <a:cubicBezTo>
                    <a:pt x="6746" y="1060"/>
                    <a:pt x="6770" y="899"/>
                    <a:pt x="6686" y="785"/>
                  </a:cubicBezTo>
                  <a:lnTo>
                    <a:pt x="6173" y="104"/>
                  </a:lnTo>
                  <a:cubicBezTo>
                    <a:pt x="6136" y="50"/>
                    <a:pt x="6072" y="14"/>
                    <a:pt x="6005" y="4"/>
                  </a:cubicBezTo>
                  <a:cubicBezTo>
                    <a:pt x="5993" y="2"/>
                    <a:pt x="5981" y="1"/>
                    <a:pt x="5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54"/>
            <p:cNvSpPr/>
            <p:nvPr/>
          </p:nvSpPr>
          <p:spPr>
            <a:xfrm>
              <a:off x="2169350" y="1967000"/>
              <a:ext cx="154750" cy="123575"/>
            </a:xfrm>
            <a:custGeom>
              <a:avLst/>
              <a:gdLst/>
              <a:ahLst/>
              <a:cxnLst/>
              <a:rect l="l" t="t" r="r" b="b"/>
              <a:pathLst>
                <a:path w="6190" h="4943" extrusionOk="0">
                  <a:moveTo>
                    <a:pt x="5630" y="356"/>
                  </a:moveTo>
                  <a:lnTo>
                    <a:pt x="5834" y="631"/>
                  </a:lnTo>
                  <a:lnTo>
                    <a:pt x="560" y="4587"/>
                  </a:lnTo>
                  <a:lnTo>
                    <a:pt x="352" y="4313"/>
                  </a:lnTo>
                  <a:lnTo>
                    <a:pt x="5630" y="356"/>
                  </a:lnTo>
                  <a:close/>
                  <a:moveTo>
                    <a:pt x="5680" y="1"/>
                  </a:moveTo>
                  <a:lnTo>
                    <a:pt x="0" y="4262"/>
                  </a:lnTo>
                  <a:lnTo>
                    <a:pt x="510" y="4943"/>
                  </a:lnTo>
                  <a:lnTo>
                    <a:pt x="6189" y="682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54"/>
            <p:cNvSpPr/>
            <p:nvPr/>
          </p:nvSpPr>
          <p:spPr>
            <a:xfrm>
              <a:off x="4131500" y="424950"/>
              <a:ext cx="131450" cy="184825"/>
            </a:xfrm>
            <a:custGeom>
              <a:avLst/>
              <a:gdLst/>
              <a:ahLst/>
              <a:cxnLst/>
              <a:rect l="l" t="t" r="r" b="b"/>
              <a:pathLst>
                <a:path w="5258" h="7393" extrusionOk="0">
                  <a:moveTo>
                    <a:pt x="4976" y="0"/>
                  </a:moveTo>
                  <a:lnTo>
                    <a:pt x="1" y="7198"/>
                  </a:lnTo>
                  <a:lnTo>
                    <a:pt x="283" y="7393"/>
                  </a:lnTo>
                  <a:lnTo>
                    <a:pt x="5258" y="19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54"/>
            <p:cNvSpPr/>
            <p:nvPr/>
          </p:nvSpPr>
          <p:spPr>
            <a:xfrm>
              <a:off x="4115500" y="409775"/>
              <a:ext cx="162875" cy="215175"/>
            </a:xfrm>
            <a:custGeom>
              <a:avLst/>
              <a:gdLst/>
              <a:ahLst/>
              <a:cxnLst/>
              <a:rect l="l" t="t" r="r" b="b"/>
              <a:pathLst>
                <a:path w="6515" h="8607" extrusionOk="0">
                  <a:moveTo>
                    <a:pt x="5553" y="252"/>
                  </a:moveTo>
                  <a:lnTo>
                    <a:pt x="6250" y="735"/>
                  </a:lnTo>
                  <a:lnTo>
                    <a:pt x="986" y="8352"/>
                  </a:lnTo>
                  <a:lnTo>
                    <a:pt x="289" y="7869"/>
                  </a:lnTo>
                  <a:lnTo>
                    <a:pt x="5553" y="252"/>
                  </a:lnTo>
                  <a:close/>
                  <a:moveTo>
                    <a:pt x="5554" y="0"/>
                  </a:moveTo>
                  <a:cubicBezTo>
                    <a:pt x="5473" y="0"/>
                    <a:pt x="5394" y="37"/>
                    <a:pt x="5345" y="108"/>
                  </a:cubicBezTo>
                  <a:lnTo>
                    <a:pt x="78" y="7725"/>
                  </a:lnTo>
                  <a:cubicBezTo>
                    <a:pt x="1" y="7842"/>
                    <a:pt x="27" y="8000"/>
                    <a:pt x="145" y="8080"/>
                  </a:cubicBezTo>
                  <a:lnTo>
                    <a:pt x="842" y="8563"/>
                  </a:lnTo>
                  <a:cubicBezTo>
                    <a:pt x="886" y="8590"/>
                    <a:pt x="936" y="8607"/>
                    <a:pt x="986" y="8607"/>
                  </a:cubicBezTo>
                  <a:cubicBezTo>
                    <a:pt x="1003" y="8607"/>
                    <a:pt x="1016" y="8607"/>
                    <a:pt x="1033" y="8603"/>
                  </a:cubicBezTo>
                  <a:cubicBezTo>
                    <a:pt x="1097" y="8590"/>
                    <a:pt x="1157" y="8553"/>
                    <a:pt x="1194" y="8499"/>
                  </a:cubicBezTo>
                  <a:lnTo>
                    <a:pt x="6461" y="879"/>
                  </a:lnTo>
                  <a:cubicBezTo>
                    <a:pt x="6498" y="825"/>
                    <a:pt x="6515" y="755"/>
                    <a:pt x="6501" y="691"/>
                  </a:cubicBezTo>
                  <a:cubicBezTo>
                    <a:pt x="6491" y="624"/>
                    <a:pt x="6451" y="564"/>
                    <a:pt x="6398" y="527"/>
                  </a:cubicBezTo>
                  <a:lnTo>
                    <a:pt x="5700" y="44"/>
                  </a:lnTo>
                  <a:cubicBezTo>
                    <a:pt x="5655" y="14"/>
                    <a:pt x="5604" y="0"/>
                    <a:pt x="5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54"/>
            <p:cNvSpPr/>
            <p:nvPr/>
          </p:nvSpPr>
          <p:spPr>
            <a:xfrm>
              <a:off x="4122700" y="416050"/>
              <a:ext cx="149050" cy="202525"/>
            </a:xfrm>
            <a:custGeom>
              <a:avLst/>
              <a:gdLst/>
              <a:ahLst/>
              <a:cxnLst/>
              <a:rect l="l" t="t" r="r" b="b"/>
              <a:pathLst>
                <a:path w="5962" h="8101" extrusionOk="0">
                  <a:moveTo>
                    <a:pt x="5328" y="353"/>
                  </a:moveTo>
                  <a:lnTo>
                    <a:pt x="5610" y="547"/>
                  </a:lnTo>
                  <a:lnTo>
                    <a:pt x="635" y="7749"/>
                  </a:lnTo>
                  <a:lnTo>
                    <a:pt x="353" y="7554"/>
                  </a:lnTo>
                  <a:lnTo>
                    <a:pt x="5328" y="353"/>
                  </a:lnTo>
                  <a:close/>
                  <a:moveTo>
                    <a:pt x="5265" y="1"/>
                  </a:moveTo>
                  <a:lnTo>
                    <a:pt x="1" y="7618"/>
                  </a:lnTo>
                  <a:lnTo>
                    <a:pt x="698" y="8101"/>
                  </a:lnTo>
                  <a:lnTo>
                    <a:pt x="5962" y="484"/>
                  </a:lnTo>
                  <a:lnTo>
                    <a:pt x="5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54"/>
            <p:cNvSpPr/>
            <p:nvPr/>
          </p:nvSpPr>
          <p:spPr>
            <a:xfrm>
              <a:off x="5782550" y="2573000"/>
              <a:ext cx="131450" cy="184925"/>
            </a:xfrm>
            <a:custGeom>
              <a:avLst/>
              <a:gdLst/>
              <a:ahLst/>
              <a:cxnLst/>
              <a:rect l="l" t="t" r="r" b="b"/>
              <a:pathLst>
                <a:path w="5258" h="7397" extrusionOk="0">
                  <a:moveTo>
                    <a:pt x="4976" y="1"/>
                  </a:moveTo>
                  <a:lnTo>
                    <a:pt x="0" y="7203"/>
                  </a:lnTo>
                  <a:lnTo>
                    <a:pt x="282" y="7397"/>
                  </a:lnTo>
                  <a:lnTo>
                    <a:pt x="5257" y="195"/>
                  </a:lnTo>
                  <a:lnTo>
                    <a:pt x="49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54"/>
            <p:cNvSpPr/>
            <p:nvPr/>
          </p:nvSpPr>
          <p:spPr>
            <a:xfrm>
              <a:off x="5767125" y="2557925"/>
              <a:ext cx="162300" cy="215150"/>
            </a:xfrm>
            <a:custGeom>
              <a:avLst/>
              <a:gdLst/>
              <a:ahLst/>
              <a:cxnLst/>
              <a:rect l="l" t="t" r="r" b="b"/>
              <a:pathLst>
                <a:path w="6492" h="8606" extrusionOk="0">
                  <a:moveTo>
                    <a:pt x="5529" y="252"/>
                  </a:moveTo>
                  <a:lnTo>
                    <a:pt x="6230" y="735"/>
                  </a:lnTo>
                  <a:lnTo>
                    <a:pt x="963" y="8352"/>
                  </a:lnTo>
                  <a:lnTo>
                    <a:pt x="265" y="7869"/>
                  </a:lnTo>
                  <a:lnTo>
                    <a:pt x="5529" y="252"/>
                  </a:lnTo>
                  <a:close/>
                  <a:moveTo>
                    <a:pt x="5530" y="0"/>
                  </a:moveTo>
                  <a:cubicBezTo>
                    <a:pt x="5450" y="0"/>
                    <a:pt x="5371" y="37"/>
                    <a:pt x="5321" y="108"/>
                  </a:cubicBezTo>
                  <a:lnTo>
                    <a:pt x="54" y="7725"/>
                  </a:lnTo>
                  <a:cubicBezTo>
                    <a:pt x="17" y="7779"/>
                    <a:pt x="0" y="7849"/>
                    <a:pt x="14" y="7913"/>
                  </a:cubicBezTo>
                  <a:cubicBezTo>
                    <a:pt x="24" y="7980"/>
                    <a:pt x="64" y="8040"/>
                    <a:pt x="118" y="8077"/>
                  </a:cubicBezTo>
                  <a:lnTo>
                    <a:pt x="818" y="8560"/>
                  </a:lnTo>
                  <a:cubicBezTo>
                    <a:pt x="863" y="8591"/>
                    <a:pt x="913" y="8605"/>
                    <a:pt x="963" y="8605"/>
                  </a:cubicBezTo>
                  <a:cubicBezTo>
                    <a:pt x="1043" y="8605"/>
                    <a:pt x="1121" y="8567"/>
                    <a:pt x="1170" y="8496"/>
                  </a:cubicBezTo>
                  <a:lnTo>
                    <a:pt x="6438" y="879"/>
                  </a:lnTo>
                  <a:cubicBezTo>
                    <a:pt x="6474" y="825"/>
                    <a:pt x="6491" y="755"/>
                    <a:pt x="6478" y="688"/>
                  </a:cubicBezTo>
                  <a:cubicBezTo>
                    <a:pt x="6464" y="624"/>
                    <a:pt x="6427" y="564"/>
                    <a:pt x="6374" y="527"/>
                  </a:cubicBezTo>
                  <a:lnTo>
                    <a:pt x="5673" y="44"/>
                  </a:lnTo>
                  <a:cubicBezTo>
                    <a:pt x="5629" y="15"/>
                    <a:pt x="5579" y="0"/>
                    <a:pt x="5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54"/>
            <p:cNvSpPr/>
            <p:nvPr/>
          </p:nvSpPr>
          <p:spPr>
            <a:xfrm>
              <a:off x="5773750" y="2564200"/>
              <a:ext cx="149050" cy="202550"/>
            </a:xfrm>
            <a:custGeom>
              <a:avLst/>
              <a:gdLst/>
              <a:ahLst/>
              <a:cxnLst/>
              <a:rect l="l" t="t" r="r" b="b"/>
              <a:pathLst>
                <a:path w="5962" h="8102" extrusionOk="0">
                  <a:moveTo>
                    <a:pt x="5328" y="353"/>
                  </a:moveTo>
                  <a:lnTo>
                    <a:pt x="5609" y="547"/>
                  </a:lnTo>
                  <a:lnTo>
                    <a:pt x="634" y="7749"/>
                  </a:lnTo>
                  <a:lnTo>
                    <a:pt x="352" y="7555"/>
                  </a:lnTo>
                  <a:lnTo>
                    <a:pt x="5328" y="353"/>
                  </a:lnTo>
                  <a:close/>
                  <a:moveTo>
                    <a:pt x="5264" y="1"/>
                  </a:moveTo>
                  <a:lnTo>
                    <a:pt x="0" y="7618"/>
                  </a:lnTo>
                  <a:lnTo>
                    <a:pt x="698" y="8101"/>
                  </a:lnTo>
                  <a:lnTo>
                    <a:pt x="5961" y="484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54"/>
            <p:cNvSpPr/>
            <p:nvPr/>
          </p:nvSpPr>
          <p:spPr>
            <a:xfrm>
              <a:off x="3596175" y="1945125"/>
              <a:ext cx="55600" cy="189125"/>
            </a:xfrm>
            <a:custGeom>
              <a:avLst/>
              <a:gdLst/>
              <a:ahLst/>
              <a:cxnLst/>
              <a:rect l="l" t="t" r="r" b="b"/>
              <a:pathLst>
                <a:path w="2224" h="7565" extrusionOk="0">
                  <a:moveTo>
                    <a:pt x="1891" y="1"/>
                  </a:moveTo>
                  <a:lnTo>
                    <a:pt x="0" y="7481"/>
                  </a:lnTo>
                  <a:lnTo>
                    <a:pt x="336" y="7565"/>
                  </a:lnTo>
                  <a:lnTo>
                    <a:pt x="2223" y="85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54"/>
            <p:cNvSpPr/>
            <p:nvPr/>
          </p:nvSpPr>
          <p:spPr>
            <a:xfrm>
              <a:off x="3581425" y="1931000"/>
              <a:ext cx="85100" cy="217325"/>
            </a:xfrm>
            <a:custGeom>
              <a:avLst/>
              <a:gdLst/>
              <a:ahLst/>
              <a:cxnLst/>
              <a:rect l="l" t="t" r="r" b="b"/>
              <a:pathLst>
                <a:path w="3404" h="8693" extrusionOk="0">
                  <a:moveTo>
                    <a:pt x="2297" y="254"/>
                  </a:moveTo>
                  <a:lnTo>
                    <a:pt x="3125" y="465"/>
                  </a:lnTo>
                  <a:lnTo>
                    <a:pt x="1110" y="8438"/>
                  </a:lnTo>
                  <a:lnTo>
                    <a:pt x="282" y="8227"/>
                  </a:lnTo>
                  <a:lnTo>
                    <a:pt x="2297" y="254"/>
                  </a:lnTo>
                  <a:close/>
                  <a:moveTo>
                    <a:pt x="2295" y="1"/>
                  </a:moveTo>
                  <a:cubicBezTo>
                    <a:pt x="2182" y="1"/>
                    <a:pt x="2080" y="78"/>
                    <a:pt x="2052" y="194"/>
                  </a:cubicBezTo>
                  <a:lnTo>
                    <a:pt x="37" y="8166"/>
                  </a:lnTo>
                  <a:cubicBezTo>
                    <a:pt x="0" y="8301"/>
                    <a:pt x="84" y="8441"/>
                    <a:pt x="221" y="8475"/>
                  </a:cubicBezTo>
                  <a:lnTo>
                    <a:pt x="1046" y="8683"/>
                  </a:lnTo>
                  <a:cubicBezTo>
                    <a:pt x="1066" y="8690"/>
                    <a:pt x="1090" y="8690"/>
                    <a:pt x="1110" y="8693"/>
                  </a:cubicBezTo>
                  <a:cubicBezTo>
                    <a:pt x="1227" y="8693"/>
                    <a:pt x="1328" y="8612"/>
                    <a:pt x="1355" y="8498"/>
                  </a:cubicBezTo>
                  <a:lnTo>
                    <a:pt x="3366" y="529"/>
                  </a:lnTo>
                  <a:cubicBezTo>
                    <a:pt x="3403" y="392"/>
                    <a:pt x="3319" y="254"/>
                    <a:pt x="3185" y="221"/>
                  </a:cubicBezTo>
                  <a:lnTo>
                    <a:pt x="2361" y="9"/>
                  </a:lnTo>
                  <a:cubicBezTo>
                    <a:pt x="2339" y="4"/>
                    <a:pt x="2317" y="1"/>
                    <a:pt x="2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54"/>
            <p:cNvSpPr/>
            <p:nvPr/>
          </p:nvSpPr>
          <p:spPr>
            <a:xfrm>
              <a:off x="3588450" y="1937425"/>
              <a:ext cx="71100" cy="204550"/>
            </a:xfrm>
            <a:custGeom>
              <a:avLst/>
              <a:gdLst/>
              <a:ahLst/>
              <a:cxnLst/>
              <a:rect l="l" t="t" r="r" b="b"/>
              <a:pathLst>
                <a:path w="2844" h="8182" extrusionOk="0">
                  <a:moveTo>
                    <a:pt x="2200" y="309"/>
                  </a:moveTo>
                  <a:lnTo>
                    <a:pt x="2535" y="393"/>
                  </a:lnTo>
                  <a:lnTo>
                    <a:pt x="651" y="7873"/>
                  </a:lnTo>
                  <a:lnTo>
                    <a:pt x="316" y="7789"/>
                  </a:lnTo>
                  <a:lnTo>
                    <a:pt x="2200" y="309"/>
                  </a:lnTo>
                  <a:close/>
                  <a:moveTo>
                    <a:pt x="2016" y="0"/>
                  </a:moveTo>
                  <a:lnTo>
                    <a:pt x="1" y="7970"/>
                  </a:lnTo>
                  <a:lnTo>
                    <a:pt x="829" y="8181"/>
                  </a:lnTo>
                  <a:lnTo>
                    <a:pt x="2844" y="208"/>
                  </a:lnTo>
                  <a:lnTo>
                    <a:pt x="20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54"/>
            <p:cNvSpPr/>
            <p:nvPr/>
          </p:nvSpPr>
          <p:spPr>
            <a:xfrm>
              <a:off x="2637550" y="4253050"/>
              <a:ext cx="55600" cy="189125"/>
            </a:xfrm>
            <a:custGeom>
              <a:avLst/>
              <a:gdLst/>
              <a:ahLst/>
              <a:cxnLst/>
              <a:rect l="l" t="t" r="r" b="b"/>
              <a:pathLst>
                <a:path w="2224" h="7565" extrusionOk="0">
                  <a:moveTo>
                    <a:pt x="1888" y="0"/>
                  </a:moveTo>
                  <a:lnTo>
                    <a:pt x="1" y="7480"/>
                  </a:lnTo>
                  <a:lnTo>
                    <a:pt x="332" y="7564"/>
                  </a:lnTo>
                  <a:lnTo>
                    <a:pt x="2223" y="84"/>
                  </a:lnTo>
                  <a:lnTo>
                    <a:pt x="18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54"/>
            <p:cNvSpPr/>
            <p:nvPr/>
          </p:nvSpPr>
          <p:spPr>
            <a:xfrm>
              <a:off x="2622800" y="4238925"/>
              <a:ext cx="85100" cy="217250"/>
            </a:xfrm>
            <a:custGeom>
              <a:avLst/>
              <a:gdLst/>
              <a:ahLst/>
              <a:cxnLst/>
              <a:rect l="l" t="t" r="r" b="b"/>
              <a:pathLst>
                <a:path w="3404" h="8690" extrusionOk="0">
                  <a:moveTo>
                    <a:pt x="2294" y="257"/>
                  </a:moveTo>
                  <a:lnTo>
                    <a:pt x="3118" y="465"/>
                  </a:lnTo>
                  <a:lnTo>
                    <a:pt x="1107" y="8437"/>
                  </a:lnTo>
                  <a:lnTo>
                    <a:pt x="282" y="8230"/>
                  </a:lnTo>
                  <a:lnTo>
                    <a:pt x="2294" y="257"/>
                  </a:lnTo>
                  <a:close/>
                  <a:moveTo>
                    <a:pt x="2295" y="1"/>
                  </a:moveTo>
                  <a:cubicBezTo>
                    <a:pt x="2250" y="1"/>
                    <a:pt x="2205" y="13"/>
                    <a:pt x="2166" y="36"/>
                  </a:cubicBezTo>
                  <a:cubicBezTo>
                    <a:pt x="2106" y="69"/>
                    <a:pt x="2066" y="126"/>
                    <a:pt x="2049" y="193"/>
                  </a:cubicBezTo>
                  <a:lnTo>
                    <a:pt x="37" y="8163"/>
                  </a:lnTo>
                  <a:cubicBezTo>
                    <a:pt x="0" y="8300"/>
                    <a:pt x="84" y="8441"/>
                    <a:pt x="222" y="8474"/>
                  </a:cubicBezTo>
                  <a:lnTo>
                    <a:pt x="1047" y="8682"/>
                  </a:lnTo>
                  <a:cubicBezTo>
                    <a:pt x="1067" y="8689"/>
                    <a:pt x="1087" y="8689"/>
                    <a:pt x="1110" y="8689"/>
                  </a:cubicBezTo>
                  <a:cubicBezTo>
                    <a:pt x="1113" y="8689"/>
                    <a:pt x="1115" y="8689"/>
                    <a:pt x="1117" y="8689"/>
                  </a:cubicBezTo>
                  <a:cubicBezTo>
                    <a:pt x="1228" y="8689"/>
                    <a:pt x="1329" y="8610"/>
                    <a:pt x="1355" y="8498"/>
                  </a:cubicBezTo>
                  <a:lnTo>
                    <a:pt x="3370" y="525"/>
                  </a:lnTo>
                  <a:cubicBezTo>
                    <a:pt x="3403" y="391"/>
                    <a:pt x="3323" y="254"/>
                    <a:pt x="3186" y="217"/>
                  </a:cubicBezTo>
                  <a:lnTo>
                    <a:pt x="2357" y="9"/>
                  </a:lnTo>
                  <a:cubicBezTo>
                    <a:pt x="2337" y="3"/>
                    <a:pt x="2316" y="1"/>
                    <a:pt x="2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54"/>
            <p:cNvSpPr/>
            <p:nvPr/>
          </p:nvSpPr>
          <p:spPr>
            <a:xfrm>
              <a:off x="2629850" y="4245250"/>
              <a:ext cx="71000" cy="204625"/>
            </a:xfrm>
            <a:custGeom>
              <a:avLst/>
              <a:gdLst/>
              <a:ahLst/>
              <a:cxnLst/>
              <a:rect l="l" t="t" r="r" b="b"/>
              <a:pathLst>
                <a:path w="2840" h="8185" extrusionOk="0">
                  <a:moveTo>
                    <a:pt x="2199" y="309"/>
                  </a:moveTo>
                  <a:lnTo>
                    <a:pt x="2535" y="396"/>
                  </a:lnTo>
                  <a:lnTo>
                    <a:pt x="644" y="7876"/>
                  </a:lnTo>
                  <a:lnTo>
                    <a:pt x="309" y="7792"/>
                  </a:lnTo>
                  <a:lnTo>
                    <a:pt x="2199" y="309"/>
                  </a:lnTo>
                  <a:close/>
                  <a:moveTo>
                    <a:pt x="2012" y="1"/>
                  </a:moveTo>
                  <a:lnTo>
                    <a:pt x="0" y="7973"/>
                  </a:lnTo>
                  <a:lnTo>
                    <a:pt x="825" y="8184"/>
                  </a:lnTo>
                  <a:lnTo>
                    <a:pt x="2840" y="212"/>
                  </a:lnTo>
                  <a:lnTo>
                    <a:pt x="20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54"/>
            <p:cNvSpPr/>
            <p:nvPr/>
          </p:nvSpPr>
          <p:spPr>
            <a:xfrm>
              <a:off x="3314200" y="3307675"/>
              <a:ext cx="137150" cy="105625"/>
            </a:xfrm>
            <a:custGeom>
              <a:avLst/>
              <a:gdLst/>
              <a:ahLst/>
              <a:cxnLst/>
              <a:rect l="l" t="t" r="r" b="b"/>
              <a:pathLst>
                <a:path w="5486" h="4225" extrusionOk="0">
                  <a:moveTo>
                    <a:pt x="5281" y="0"/>
                  </a:moveTo>
                  <a:lnTo>
                    <a:pt x="1" y="3950"/>
                  </a:lnTo>
                  <a:lnTo>
                    <a:pt x="209" y="4225"/>
                  </a:lnTo>
                  <a:lnTo>
                    <a:pt x="5486" y="275"/>
                  </a:lnTo>
                  <a:lnTo>
                    <a:pt x="5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54"/>
            <p:cNvSpPr/>
            <p:nvPr/>
          </p:nvSpPr>
          <p:spPr>
            <a:xfrm>
              <a:off x="3298275" y="3292175"/>
              <a:ext cx="169250" cy="136225"/>
            </a:xfrm>
            <a:custGeom>
              <a:avLst/>
              <a:gdLst/>
              <a:ahLst/>
              <a:cxnLst/>
              <a:rect l="l" t="t" r="r" b="b"/>
              <a:pathLst>
                <a:path w="6770" h="5449" extrusionOk="0">
                  <a:moveTo>
                    <a:pt x="5972" y="255"/>
                  </a:moveTo>
                  <a:lnTo>
                    <a:pt x="6482" y="935"/>
                  </a:lnTo>
                  <a:lnTo>
                    <a:pt x="799" y="5197"/>
                  </a:lnTo>
                  <a:lnTo>
                    <a:pt x="289" y="4513"/>
                  </a:lnTo>
                  <a:lnTo>
                    <a:pt x="5972" y="255"/>
                  </a:lnTo>
                  <a:close/>
                  <a:moveTo>
                    <a:pt x="5967" y="1"/>
                  </a:moveTo>
                  <a:cubicBezTo>
                    <a:pt x="5913" y="1"/>
                    <a:pt x="5861" y="18"/>
                    <a:pt x="5818" y="50"/>
                  </a:cubicBezTo>
                  <a:lnTo>
                    <a:pt x="135" y="4308"/>
                  </a:lnTo>
                  <a:cubicBezTo>
                    <a:pt x="24" y="4392"/>
                    <a:pt x="1" y="4553"/>
                    <a:pt x="85" y="4664"/>
                  </a:cubicBezTo>
                  <a:lnTo>
                    <a:pt x="598" y="5348"/>
                  </a:lnTo>
                  <a:cubicBezTo>
                    <a:pt x="638" y="5401"/>
                    <a:pt x="698" y="5435"/>
                    <a:pt x="765" y="5445"/>
                  </a:cubicBezTo>
                  <a:cubicBezTo>
                    <a:pt x="775" y="5448"/>
                    <a:pt x="789" y="5448"/>
                    <a:pt x="799" y="5448"/>
                  </a:cubicBezTo>
                  <a:cubicBezTo>
                    <a:pt x="856" y="5448"/>
                    <a:pt x="906" y="5431"/>
                    <a:pt x="953" y="5398"/>
                  </a:cubicBezTo>
                  <a:lnTo>
                    <a:pt x="6632" y="1137"/>
                  </a:lnTo>
                  <a:cubicBezTo>
                    <a:pt x="6746" y="1056"/>
                    <a:pt x="6770" y="895"/>
                    <a:pt x="6683" y="785"/>
                  </a:cubicBezTo>
                  <a:lnTo>
                    <a:pt x="6173" y="101"/>
                  </a:lnTo>
                  <a:cubicBezTo>
                    <a:pt x="6133" y="47"/>
                    <a:pt x="6073" y="10"/>
                    <a:pt x="6005" y="3"/>
                  </a:cubicBezTo>
                  <a:cubicBezTo>
                    <a:pt x="5993" y="2"/>
                    <a:pt x="5980" y="1"/>
                    <a:pt x="5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54"/>
            <p:cNvSpPr/>
            <p:nvPr/>
          </p:nvSpPr>
          <p:spPr>
            <a:xfrm>
              <a:off x="3305500" y="3298525"/>
              <a:ext cx="154825" cy="123575"/>
            </a:xfrm>
            <a:custGeom>
              <a:avLst/>
              <a:gdLst/>
              <a:ahLst/>
              <a:cxnLst/>
              <a:rect l="l" t="t" r="r" b="b"/>
              <a:pathLst>
                <a:path w="6193" h="4943" extrusionOk="0">
                  <a:moveTo>
                    <a:pt x="5629" y="356"/>
                  </a:moveTo>
                  <a:lnTo>
                    <a:pt x="5837" y="631"/>
                  </a:lnTo>
                  <a:lnTo>
                    <a:pt x="560" y="4584"/>
                  </a:lnTo>
                  <a:lnTo>
                    <a:pt x="356" y="4309"/>
                  </a:lnTo>
                  <a:lnTo>
                    <a:pt x="5629" y="356"/>
                  </a:lnTo>
                  <a:close/>
                  <a:moveTo>
                    <a:pt x="5683" y="1"/>
                  </a:moveTo>
                  <a:lnTo>
                    <a:pt x="0" y="4259"/>
                  </a:lnTo>
                  <a:lnTo>
                    <a:pt x="510" y="4943"/>
                  </a:lnTo>
                  <a:lnTo>
                    <a:pt x="6193" y="681"/>
                  </a:lnTo>
                  <a:lnTo>
                    <a:pt x="5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54"/>
            <p:cNvSpPr/>
            <p:nvPr/>
          </p:nvSpPr>
          <p:spPr>
            <a:xfrm>
              <a:off x="1299150" y="1971200"/>
              <a:ext cx="89050" cy="8650"/>
            </a:xfrm>
            <a:custGeom>
              <a:avLst/>
              <a:gdLst/>
              <a:ahLst/>
              <a:cxnLst/>
              <a:rect l="l" t="t" r="r" b="b"/>
              <a:pathLst>
                <a:path w="3562" h="346" extrusionOk="0">
                  <a:moveTo>
                    <a:pt x="132" y="1"/>
                  </a:moveTo>
                  <a:cubicBezTo>
                    <a:pt x="88" y="115"/>
                    <a:pt x="44" y="229"/>
                    <a:pt x="1" y="346"/>
                  </a:cubicBezTo>
                  <a:lnTo>
                    <a:pt x="3561" y="346"/>
                  </a:lnTo>
                  <a:lnTo>
                    <a:pt x="3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54"/>
            <p:cNvSpPr/>
            <p:nvPr/>
          </p:nvSpPr>
          <p:spPr>
            <a:xfrm>
              <a:off x="1294725" y="1958550"/>
              <a:ext cx="106125" cy="33975"/>
            </a:xfrm>
            <a:custGeom>
              <a:avLst/>
              <a:gdLst/>
              <a:ahLst/>
              <a:cxnLst/>
              <a:rect l="l" t="t" r="r" b="b"/>
              <a:pathLst>
                <a:path w="4245" h="1359" extrusionOk="0">
                  <a:moveTo>
                    <a:pt x="500" y="0"/>
                  </a:moveTo>
                  <a:cubicBezTo>
                    <a:pt x="469" y="84"/>
                    <a:pt x="436" y="168"/>
                    <a:pt x="402" y="255"/>
                  </a:cubicBezTo>
                  <a:lnTo>
                    <a:pt x="3993" y="255"/>
                  </a:lnTo>
                  <a:lnTo>
                    <a:pt x="3993" y="1107"/>
                  </a:lnTo>
                  <a:lnTo>
                    <a:pt x="87" y="1107"/>
                  </a:lnTo>
                  <a:cubicBezTo>
                    <a:pt x="57" y="1191"/>
                    <a:pt x="30" y="1274"/>
                    <a:pt x="0" y="1358"/>
                  </a:cubicBezTo>
                  <a:lnTo>
                    <a:pt x="3993" y="1358"/>
                  </a:lnTo>
                  <a:cubicBezTo>
                    <a:pt x="4131" y="1358"/>
                    <a:pt x="4245" y="1244"/>
                    <a:pt x="4245" y="1107"/>
                  </a:cubicBezTo>
                  <a:lnTo>
                    <a:pt x="4245" y="252"/>
                  </a:lnTo>
                  <a:cubicBezTo>
                    <a:pt x="4245" y="111"/>
                    <a:pt x="4131" y="0"/>
                    <a:pt x="39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54"/>
            <p:cNvSpPr/>
            <p:nvPr/>
          </p:nvSpPr>
          <p:spPr>
            <a:xfrm>
              <a:off x="1296900" y="1964825"/>
              <a:ext cx="97675" cy="21400"/>
            </a:xfrm>
            <a:custGeom>
              <a:avLst/>
              <a:gdLst/>
              <a:ahLst/>
              <a:cxnLst/>
              <a:rect l="l" t="t" r="r" b="b"/>
              <a:pathLst>
                <a:path w="3907" h="856" extrusionOk="0">
                  <a:moveTo>
                    <a:pt x="315" y="1"/>
                  </a:moveTo>
                  <a:cubicBezTo>
                    <a:pt x="285" y="85"/>
                    <a:pt x="252" y="168"/>
                    <a:pt x="222" y="256"/>
                  </a:cubicBezTo>
                  <a:lnTo>
                    <a:pt x="3651" y="256"/>
                  </a:lnTo>
                  <a:lnTo>
                    <a:pt x="3651" y="601"/>
                  </a:lnTo>
                  <a:lnTo>
                    <a:pt x="91" y="601"/>
                  </a:lnTo>
                  <a:cubicBezTo>
                    <a:pt x="61" y="685"/>
                    <a:pt x="34" y="769"/>
                    <a:pt x="0" y="856"/>
                  </a:cubicBezTo>
                  <a:lnTo>
                    <a:pt x="3906" y="856"/>
                  </a:lnTo>
                  <a:lnTo>
                    <a:pt x="3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54"/>
            <p:cNvSpPr/>
            <p:nvPr/>
          </p:nvSpPr>
          <p:spPr>
            <a:xfrm>
              <a:off x="1184000" y="3094350"/>
              <a:ext cx="137050" cy="105800"/>
            </a:xfrm>
            <a:custGeom>
              <a:avLst/>
              <a:gdLst/>
              <a:ahLst/>
              <a:cxnLst/>
              <a:rect l="l" t="t" r="r" b="b"/>
              <a:pathLst>
                <a:path w="5482" h="4232" extrusionOk="0">
                  <a:moveTo>
                    <a:pt x="5274" y="1"/>
                  </a:moveTo>
                  <a:lnTo>
                    <a:pt x="0" y="3957"/>
                  </a:lnTo>
                  <a:lnTo>
                    <a:pt x="205" y="4232"/>
                  </a:lnTo>
                  <a:lnTo>
                    <a:pt x="5482" y="276"/>
                  </a:lnTo>
                  <a:lnTo>
                    <a:pt x="52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54"/>
            <p:cNvSpPr/>
            <p:nvPr/>
          </p:nvSpPr>
          <p:spPr>
            <a:xfrm>
              <a:off x="1167900" y="3079075"/>
              <a:ext cx="169250" cy="136325"/>
            </a:xfrm>
            <a:custGeom>
              <a:avLst/>
              <a:gdLst/>
              <a:ahLst/>
              <a:cxnLst/>
              <a:rect l="l" t="t" r="r" b="b"/>
              <a:pathLst>
                <a:path w="6770" h="5453" extrusionOk="0">
                  <a:moveTo>
                    <a:pt x="5972" y="253"/>
                  </a:moveTo>
                  <a:lnTo>
                    <a:pt x="6481" y="937"/>
                  </a:lnTo>
                  <a:lnTo>
                    <a:pt x="798" y="5198"/>
                  </a:lnTo>
                  <a:lnTo>
                    <a:pt x="289" y="4514"/>
                  </a:lnTo>
                  <a:lnTo>
                    <a:pt x="5972" y="253"/>
                  </a:lnTo>
                  <a:close/>
                  <a:moveTo>
                    <a:pt x="5976" y="0"/>
                  </a:moveTo>
                  <a:cubicBezTo>
                    <a:pt x="5919" y="0"/>
                    <a:pt x="5863" y="17"/>
                    <a:pt x="5817" y="52"/>
                  </a:cubicBezTo>
                  <a:lnTo>
                    <a:pt x="135" y="4313"/>
                  </a:lnTo>
                  <a:cubicBezTo>
                    <a:pt x="24" y="4397"/>
                    <a:pt x="0" y="4554"/>
                    <a:pt x="84" y="4668"/>
                  </a:cubicBezTo>
                  <a:lnTo>
                    <a:pt x="594" y="5349"/>
                  </a:lnTo>
                  <a:cubicBezTo>
                    <a:pt x="637" y="5403"/>
                    <a:pt x="698" y="5440"/>
                    <a:pt x="762" y="5450"/>
                  </a:cubicBezTo>
                  <a:cubicBezTo>
                    <a:pt x="775" y="5450"/>
                    <a:pt x="788" y="5453"/>
                    <a:pt x="798" y="5453"/>
                  </a:cubicBezTo>
                  <a:cubicBezTo>
                    <a:pt x="855" y="5453"/>
                    <a:pt x="906" y="5433"/>
                    <a:pt x="953" y="5403"/>
                  </a:cubicBezTo>
                  <a:lnTo>
                    <a:pt x="6632" y="1141"/>
                  </a:lnTo>
                  <a:cubicBezTo>
                    <a:pt x="6746" y="1058"/>
                    <a:pt x="6770" y="897"/>
                    <a:pt x="6682" y="786"/>
                  </a:cubicBezTo>
                  <a:lnTo>
                    <a:pt x="6173" y="102"/>
                  </a:lnTo>
                  <a:cubicBezTo>
                    <a:pt x="6133" y="48"/>
                    <a:pt x="6072" y="12"/>
                    <a:pt x="6005" y="2"/>
                  </a:cubicBezTo>
                  <a:cubicBezTo>
                    <a:pt x="5996" y="1"/>
                    <a:pt x="5986" y="0"/>
                    <a:pt x="5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54"/>
            <p:cNvSpPr/>
            <p:nvPr/>
          </p:nvSpPr>
          <p:spPr>
            <a:xfrm>
              <a:off x="1175100" y="3085375"/>
              <a:ext cx="154850" cy="123675"/>
            </a:xfrm>
            <a:custGeom>
              <a:avLst/>
              <a:gdLst/>
              <a:ahLst/>
              <a:cxnLst/>
              <a:rect l="l" t="t" r="r" b="b"/>
              <a:pathLst>
                <a:path w="6194" h="4947" extrusionOk="0">
                  <a:moveTo>
                    <a:pt x="5630" y="360"/>
                  </a:moveTo>
                  <a:lnTo>
                    <a:pt x="5838" y="635"/>
                  </a:lnTo>
                  <a:lnTo>
                    <a:pt x="561" y="4591"/>
                  </a:lnTo>
                  <a:lnTo>
                    <a:pt x="356" y="4316"/>
                  </a:lnTo>
                  <a:lnTo>
                    <a:pt x="5630" y="360"/>
                  </a:lnTo>
                  <a:close/>
                  <a:moveTo>
                    <a:pt x="5680" y="1"/>
                  </a:moveTo>
                  <a:lnTo>
                    <a:pt x="1" y="4262"/>
                  </a:lnTo>
                  <a:lnTo>
                    <a:pt x="510" y="4946"/>
                  </a:lnTo>
                  <a:lnTo>
                    <a:pt x="6193" y="685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54"/>
            <p:cNvSpPr/>
            <p:nvPr/>
          </p:nvSpPr>
          <p:spPr>
            <a:xfrm>
              <a:off x="4597625" y="329975"/>
              <a:ext cx="10925" cy="65575"/>
            </a:xfrm>
            <a:custGeom>
              <a:avLst/>
              <a:gdLst/>
              <a:ahLst/>
              <a:cxnLst/>
              <a:rect l="l" t="t" r="r" b="b"/>
              <a:pathLst>
                <a:path w="437" h="2623" extrusionOk="0">
                  <a:moveTo>
                    <a:pt x="97" y="1"/>
                  </a:moveTo>
                  <a:lnTo>
                    <a:pt x="0" y="2609"/>
                  </a:lnTo>
                  <a:lnTo>
                    <a:pt x="339" y="2622"/>
                  </a:lnTo>
                  <a:lnTo>
                    <a:pt x="436" y="101"/>
                  </a:lnTo>
                  <a:cubicBezTo>
                    <a:pt x="322" y="68"/>
                    <a:pt x="211" y="37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54"/>
            <p:cNvSpPr/>
            <p:nvPr/>
          </p:nvSpPr>
          <p:spPr>
            <a:xfrm>
              <a:off x="4584550" y="326300"/>
              <a:ext cx="36550" cy="82250"/>
            </a:xfrm>
            <a:custGeom>
              <a:avLst/>
              <a:gdLst/>
              <a:ahLst/>
              <a:cxnLst/>
              <a:rect l="l" t="t" r="r" b="b"/>
              <a:pathLst>
                <a:path w="1462" h="3290" extrusionOk="0">
                  <a:moveTo>
                    <a:pt x="118" y="0"/>
                  </a:moveTo>
                  <a:lnTo>
                    <a:pt x="4" y="2991"/>
                  </a:lnTo>
                  <a:cubicBezTo>
                    <a:pt x="0" y="3131"/>
                    <a:pt x="108" y="3249"/>
                    <a:pt x="248" y="3255"/>
                  </a:cubicBezTo>
                  <a:lnTo>
                    <a:pt x="1097" y="3289"/>
                  </a:lnTo>
                  <a:lnTo>
                    <a:pt x="1107" y="3289"/>
                  </a:lnTo>
                  <a:cubicBezTo>
                    <a:pt x="1244" y="3289"/>
                    <a:pt x="1355" y="3182"/>
                    <a:pt x="1361" y="3044"/>
                  </a:cubicBezTo>
                  <a:lnTo>
                    <a:pt x="1462" y="399"/>
                  </a:lnTo>
                  <a:cubicBezTo>
                    <a:pt x="1378" y="372"/>
                    <a:pt x="1294" y="349"/>
                    <a:pt x="1211" y="325"/>
                  </a:cubicBezTo>
                  <a:lnTo>
                    <a:pt x="1107" y="3034"/>
                  </a:lnTo>
                  <a:lnTo>
                    <a:pt x="258" y="3001"/>
                  </a:lnTo>
                  <a:lnTo>
                    <a:pt x="369" y="74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54"/>
            <p:cNvSpPr/>
            <p:nvPr/>
          </p:nvSpPr>
          <p:spPr>
            <a:xfrm>
              <a:off x="4590925" y="328125"/>
              <a:ext cx="23825" cy="74050"/>
            </a:xfrm>
            <a:custGeom>
              <a:avLst/>
              <a:gdLst/>
              <a:ahLst/>
              <a:cxnLst/>
              <a:rect l="l" t="t" r="r" b="b"/>
              <a:pathLst>
                <a:path w="953" h="2962" extrusionOk="0">
                  <a:moveTo>
                    <a:pt x="114" y="1"/>
                  </a:moveTo>
                  <a:lnTo>
                    <a:pt x="0" y="2928"/>
                  </a:lnTo>
                  <a:lnTo>
                    <a:pt x="848" y="2961"/>
                  </a:lnTo>
                  <a:lnTo>
                    <a:pt x="952" y="252"/>
                  </a:lnTo>
                  <a:cubicBezTo>
                    <a:pt x="868" y="225"/>
                    <a:pt x="785" y="202"/>
                    <a:pt x="701" y="175"/>
                  </a:cubicBezTo>
                  <a:lnTo>
                    <a:pt x="607" y="2696"/>
                  </a:lnTo>
                  <a:lnTo>
                    <a:pt x="268" y="2683"/>
                  </a:lnTo>
                  <a:lnTo>
                    <a:pt x="365" y="78"/>
                  </a:lnTo>
                  <a:cubicBezTo>
                    <a:pt x="282" y="51"/>
                    <a:pt x="198" y="28"/>
                    <a:pt x="1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54"/>
            <p:cNvSpPr/>
            <p:nvPr/>
          </p:nvSpPr>
          <p:spPr>
            <a:xfrm>
              <a:off x="3448900" y="240125"/>
              <a:ext cx="37750" cy="45525"/>
            </a:xfrm>
            <a:custGeom>
              <a:avLst/>
              <a:gdLst/>
              <a:ahLst/>
              <a:cxnLst/>
              <a:rect l="l" t="t" r="r" b="b"/>
              <a:pathLst>
                <a:path w="1510" h="1821" extrusionOk="0">
                  <a:moveTo>
                    <a:pt x="383" y="0"/>
                  </a:moveTo>
                  <a:lnTo>
                    <a:pt x="1" y="51"/>
                  </a:lnTo>
                  <a:lnTo>
                    <a:pt x="1228" y="1821"/>
                  </a:lnTo>
                  <a:lnTo>
                    <a:pt x="1509" y="1627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54"/>
            <p:cNvSpPr/>
            <p:nvPr/>
          </p:nvSpPr>
          <p:spPr>
            <a:xfrm>
              <a:off x="3434825" y="238125"/>
              <a:ext cx="67825" cy="62700"/>
            </a:xfrm>
            <a:custGeom>
              <a:avLst/>
              <a:gdLst/>
              <a:ahLst/>
              <a:cxnLst/>
              <a:rect l="l" t="t" r="r" b="b"/>
              <a:pathLst>
                <a:path w="2713" h="2508" extrusionOk="0">
                  <a:moveTo>
                    <a:pt x="1506" y="0"/>
                  </a:moveTo>
                  <a:cubicBezTo>
                    <a:pt x="1412" y="13"/>
                    <a:pt x="1321" y="27"/>
                    <a:pt x="1227" y="40"/>
                  </a:cubicBezTo>
                  <a:lnTo>
                    <a:pt x="2424" y="1770"/>
                  </a:lnTo>
                  <a:lnTo>
                    <a:pt x="1724" y="2253"/>
                  </a:lnTo>
                  <a:lnTo>
                    <a:pt x="282" y="171"/>
                  </a:lnTo>
                  <a:cubicBezTo>
                    <a:pt x="188" y="184"/>
                    <a:pt x="94" y="198"/>
                    <a:pt x="0" y="211"/>
                  </a:cubicBezTo>
                  <a:lnTo>
                    <a:pt x="1516" y="2401"/>
                  </a:lnTo>
                  <a:cubicBezTo>
                    <a:pt x="1563" y="2468"/>
                    <a:pt x="1640" y="2508"/>
                    <a:pt x="1724" y="2508"/>
                  </a:cubicBezTo>
                  <a:cubicBezTo>
                    <a:pt x="1774" y="2508"/>
                    <a:pt x="1824" y="2491"/>
                    <a:pt x="1868" y="2464"/>
                  </a:cubicBezTo>
                  <a:lnTo>
                    <a:pt x="2565" y="1978"/>
                  </a:lnTo>
                  <a:cubicBezTo>
                    <a:pt x="2683" y="1901"/>
                    <a:pt x="2713" y="1740"/>
                    <a:pt x="2632" y="1626"/>
                  </a:cubicBezTo>
                  <a:lnTo>
                    <a:pt x="1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54"/>
            <p:cNvSpPr/>
            <p:nvPr/>
          </p:nvSpPr>
          <p:spPr>
            <a:xfrm>
              <a:off x="3441850" y="239125"/>
              <a:ext cx="53600" cy="55350"/>
            </a:xfrm>
            <a:custGeom>
              <a:avLst/>
              <a:gdLst/>
              <a:ahLst/>
              <a:cxnLst/>
              <a:rect l="l" t="t" r="r" b="b"/>
              <a:pathLst>
                <a:path w="2144" h="2214" extrusionOk="0">
                  <a:moveTo>
                    <a:pt x="946" y="0"/>
                  </a:moveTo>
                  <a:cubicBezTo>
                    <a:pt x="853" y="14"/>
                    <a:pt x="759" y="27"/>
                    <a:pt x="665" y="40"/>
                  </a:cubicBezTo>
                  <a:lnTo>
                    <a:pt x="1791" y="1667"/>
                  </a:lnTo>
                  <a:lnTo>
                    <a:pt x="1510" y="1861"/>
                  </a:lnTo>
                  <a:lnTo>
                    <a:pt x="283" y="91"/>
                  </a:lnTo>
                  <a:lnTo>
                    <a:pt x="1" y="131"/>
                  </a:lnTo>
                  <a:lnTo>
                    <a:pt x="1443" y="2213"/>
                  </a:lnTo>
                  <a:lnTo>
                    <a:pt x="2143" y="173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54"/>
            <p:cNvSpPr/>
            <p:nvPr/>
          </p:nvSpPr>
          <p:spPr>
            <a:xfrm>
              <a:off x="1334275" y="3911900"/>
              <a:ext cx="232450" cy="55025"/>
            </a:xfrm>
            <a:custGeom>
              <a:avLst/>
              <a:gdLst/>
              <a:ahLst/>
              <a:cxnLst/>
              <a:rect l="l" t="t" r="r" b="b"/>
              <a:pathLst>
                <a:path w="9298" h="2201" extrusionOk="0">
                  <a:moveTo>
                    <a:pt x="1" y="1"/>
                  </a:moveTo>
                  <a:lnTo>
                    <a:pt x="1" y="1"/>
                  </a:lnTo>
                  <a:cubicBezTo>
                    <a:pt x="54" y="128"/>
                    <a:pt x="105" y="256"/>
                    <a:pt x="158" y="383"/>
                  </a:cubicBezTo>
                  <a:lnTo>
                    <a:pt x="9231" y="2200"/>
                  </a:lnTo>
                  <a:lnTo>
                    <a:pt x="9298" y="18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54"/>
            <p:cNvSpPr/>
            <p:nvPr/>
          </p:nvSpPr>
          <p:spPr>
            <a:xfrm>
              <a:off x="1328500" y="3897825"/>
              <a:ext cx="252650" cy="82925"/>
            </a:xfrm>
            <a:custGeom>
              <a:avLst/>
              <a:gdLst/>
              <a:ahLst/>
              <a:cxnLst/>
              <a:rect l="l" t="t" r="r" b="b"/>
              <a:pathLst>
                <a:path w="10106" h="3317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95"/>
                    <a:pt x="77" y="188"/>
                    <a:pt x="114" y="282"/>
                  </a:cubicBezTo>
                  <a:lnTo>
                    <a:pt x="9827" y="2223"/>
                  </a:lnTo>
                  <a:lnTo>
                    <a:pt x="9659" y="3062"/>
                  </a:lnTo>
                  <a:lnTo>
                    <a:pt x="503" y="1231"/>
                  </a:lnTo>
                  <a:lnTo>
                    <a:pt x="503" y="1231"/>
                  </a:lnTo>
                  <a:cubicBezTo>
                    <a:pt x="540" y="1325"/>
                    <a:pt x="577" y="1419"/>
                    <a:pt x="617" y="1513"/>
                  </a:cubicBezTo>
                  <a:lnTo>
                    <a:pt x="9609" y="3310"/>
                  </a:lnTo>
                  <a:cubicBezTo>
                    <a:pt x="9626" y="3313"/>
                    <a:pt x="9643" y="3313"/>
                    <a:pt x="9663" y="3316"/>
                  </a:cubicBezTo>
                  <a:cubicBezTo>
                    <a:pt x="9710" y="3316"/>
                    <a:pt x="9760" y="3300"/>
                    <a:pt x="9803" y="3273"/>
                  </a:cubicBezTo>
                  <a:cubicBezTo>
                    <a:pt x="9857" y="3236"/>
                    <a:pt x="9897" y="3179"/>
                    <a:pt x="9911" y="3112"/>
                  </a:cubicBezTo>
                  <a:lnTo>
                    <a:pt x="10078" y="2274"/>
                  </a:lnTo>
                  <a:cubicBezTo>
                    <a:pt x="10105" y="2136"/>
                    <a:pt x="10015" y="2002"/>
                    <a:pt x="9877" y="197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54"/>
            <p:cNvSpPr/>
            <p:nvPr/>
          </p:nvSpPr>
          <p:spPr>
            <a:xfrm>
              <a:off x="1331425" y="3904875"/>
              <a:ext cx="242850" cy="69500"/>
            </a:xfrm>
            <a:custGeom>
              <a:avLst/>
              <a:gdLst/>
              <a:ahLst/>
              <a:cxnLst/>
              <a:rect l="l" t="t" r="r" b="b"/>
              <a:pathLst>
                <a:path w="9714" h="2780" extrusionOk="0">
                  <a:moveTo>
                    <a:pt x="1" y="0"/>
                  </a:moveTo>
                  <a:lnTo>
                    <a:pt x="1" y="0"/>
                  </a:lnTo>
                  <a:cubicBezTo>
                    <a:pt x="41" y="94"/>
                    <a:pt x="78" y="185"/>
                    <a:pt x="118" y="279"/>
                  </a:cubicBezTo>
                  <a:lnTo>
                    <a:pt x="9412" y="2139"/>
                  </a:lnTo>
                  <a:lnTo>
                    <a:pt x="9345" y="2481"/>
                  </a:lnTo>
                  <a:lnTo>
                    <a:pt x="272" y="664"/>
                  </a:lnTo>
                  <a:lnTo>
                    <a:pt x="272" y="664"/>
                  </a:lnTo>
                  <a:cubicBezTo>
                    <a:pt x="309" y="758"/>
                    <a:pt x="346" y="855"/>
                    <a:pt x="386" y="946"/>
                  </a:cubicBezTo>
                  <a:lnTo>
                    <a:pt x="9546" y="2780"/>
                  </a:lnTo>
                  <a:lnTo>
                    <a:pt x="9713" y="19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54"/>
            <p:cNvSpPr/>
            <p:nvPr/>
          </p:nvSpPr>
          <p:spPr>
            <a:xfrm>
              <a:off x="5919500" y="4145500"/>
              <a:ext cx="134725" cy="194825"/>
            </a:xfrm>
            <a:custGeom>
              <a:avLst/>
              <a:gdLst/>
              <a:ahLst/>
              <a:cxnLst/>
              <a:rect l="l" t="t" r="r" b="b"/>
              <a:pathLst>
                <a:path w="5389" h="7793" extrusionOk="0">
                  <a:moveTo>
                    <a:pt x="292" y="1"/>
                  </a:moveTo>
                  <a:lnTo>
                    <a:pt x="1" y="192"/>
                  </a:lnTo>
                  <a:lnTo>
                    <a:pt x="5100" y="7792"/>
                  </a:lnTo>
                  <a:lnTo>
                    <a:pt x="5388" y="7598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54"/>
            <p:cNvSpPr/>
            <p:nvPr/>
          </p:nvSpPr>
          <p:spPr>
            <a:xfrm>
              <a:off x="5903500" y="4130300"/>
              <a:ext cx="166725" cy="225200"/>
            </a:xfrm>
            <a:custGeom>
              <a:avLst/>
              <a:gdLst/>
              <a:ahLst/>
              <a:cxnLst/>
              <a:rect l="l" t="t" r="r" b="b"/>
              <a:pathLst>
                <a:path w="6669" h="9008" extrusionOk="0">
                  <a:moveTo>
                    <a:pt x="1003" y="257"/>
                  </a:moveTo>
                  <a:lnTo>
                    <a:pt x="6384" y="8276"/>
                  </a:lnTo>
                  <a:lnTo>
                    <a:pt x="5670" y="8753"/>
                  </a:lnTo>
                  <a:lnTo>
                    <a:pt x="289" y="733"/>
                  </a:lnTo>
                  <a:lnTo>
                    <a:pt x="1003" y="257"/>
                  </a:lnTo>
                  <a:close/>
                  <a:moveTo>
                    <a:pt x="1003" y="1"/>
                  </a:moveTo>
                  <a:cubicBezTo>
                    <a:pt x="951" y="1"/>
                    <a:pt x="900" y="17"/>
                    <a:pt x="858" y="46"/>
                  </a:cubicBezTo>
                  <a:lnTo>
                    <a:pt x="148" y="522"/>
                  </a:lnTo>
                  <a:cubicBezTo>
                    <a:pt x="30" y="599"/>
                    <a:pt x="0" y="756"/>
                    <a:pt x="77" y="874"/>
                  </a:cubicBezTo>
                  <a:lnTo>
                    <a:pt x="5458" y="8893"/>
                  </a:lnTo>
                  <a:cubicBezTo>
                    <a:pt x="5499" y="8950"/>
                    <a:pt x="5556" y="8987"/>
                    <a:pt x="5623" y="9001"/>
                  </a:cubicBezTo>
                  <a:cubicBezTo>
                    <a:pt x="5639" y="9004"/>
                    <a:pt x="5656" y="9007"/>
                    <a:pt x="5670" y="9007"/>
                  </a:cubicBezTo>
                  <a:cubicBezTo>
                    <a:pt x="5720" y="9007"/>
                    <a:pt x="5770" y="8991"/>
                    <a:pt x="5814" y="8964"/>
                  </a:cubicBezTo>
                  <a:lnTo>
                    <a:pt x="6525" y="8488"/>
                  </a:lnTo>
                  <a:cubicBezTo>
                    <a:pt x="6639" y="8411"/>
                    <a:pt x="6669" y="8253"/>
                    <a:pt x="6592" y="8136"/>
                  </a:cubicBezTo>
                  <a:lnTo>
                    <a:pt x="1210" y="113"/>
                  </a:lnTo>
                  <a:cubicBezTo>
                    <a:pt x="1174" y="56"/>
                    <a:pt x="1113" y="19"/>
                    <a:pt x="1050" y="5"/>
                  </a:cubicBezTo>
                  <a:cubicBezTo>
                    <a:pt x="1034" y="2"/>
                    <a:pt x="1018" y="1"/>
                    <a:pt x="1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54"/>
            <p:cNvSpPr/>
            <p:nvPr/>
          </p:nvSpPr>
          <p:spPr>
            <a:xfrm>
              <a:off x="5910700" y="4136700"/>
              <a:ext cx="152325" cy="212425"/>
            </a:xfrm>
            <a:custGeom>
              <a:avLst/>
              <a:gdLst/>
              <a:ahLst/>
              <a:cxnLst/>
              <a:rect l="l" t="t" r="r" b="b"/>
              <a:pathLst>
                <a:path w="6093" h="8497" extrusionOk="0">
                  <a:moveTo>
                    <a:pt x="644" y="349"/>
                  </a:moveTo>
                  <a:lnTo>
                    <a:pt x="5744" y="7950"/>
                  </a:lnTo>
                  <a:lnTo>
                    <a:pt x="5452" y="8144"/>
                  </a:lnTo>
                  <a:lnTo>
                    <a:pt x="353" y="544"/>
                  </a:lnTo>
                  <a:lnTo>
                    <a:pt x="644" y="349"/>
                  </a:lnTo>
                  <a:close/>
                  <a:moveTo>
                    <a:pt x="715" y="1"/>
                  </a:moveTo>
                  <a:lnTo>
                    <a:pt x="1" y="477"/>
                  </a:lnTo>
                  <a:lnTo>
                    <a:pt x="5382" y="8497"/>
                  </a:lnTo>
                  <a:lnTo>
                    <a:pt x="6092" y="8017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54"/>
            <p:cNvSpPr/>
            <p:nvPr/>
          </p:nvSpPr>
          <p:spPr>
            <a:xfrm>
              <a:off x="2898900" y="2635950"/>
              <a:ext cx="53825" cy="187875"/>
            </a:xfrm>
            <a:custGeom>
              <a:avLst/>
              <a:gdLst/>
              <a:ahLst/>
              <a:cxnLst/>
              <a:rect l="l" t="t" r="r" b="b"/>
              <a:pathLst>
                <a:path w="2153" h="7515" extrusionOk="0">
                  <a:moveTo>
                    <a:pt x="1821" y="1"/>
                  </a:moveTo>
                  <a:lnTo>
                    <a:pt x="0" y="7430"/>
                  </a:lnTo>
                  <a:lnTo>
                    <a:pt x="336" y="7514"/>
                  </a:lnTo>
                  <a:lnTo>
                    <a:pt x="2153" y="85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54"/>
            <p:cNvSpPr/>
            <p:nvPr/>
          </p:nvSpPr>
          <p:spPr>
            <a:xfrm>
              <a:off x="2884225" y="2621925"/>
              <a:ext cx="83175" cy="215900"/>
            </a:xfrm>
            <a:custGeom>
              <a:avLst/>
              <a:gdLst/>
              <a:ahLst/>
              <a:cxnLst/>
              <a:rect l="l" t="t" r="r" b="b"/>
              <a:pathLst>
                <a:path w="3327" h="8636" extrusionOk="0">
                  <a:moveTo>
                    <a:pt x="2220" y="257"/>
                  </a:moveTo>
                  <a:lnTo>
                    <a:pt x="3048" y="461"/>
                  </a:lnTo>
                  <a:lnTo>
                    <a:pt x="1110" y="8380"/>
                  </a:lnTo>
                  <a:lnTo>
                    <a:pt x="282" y="8176"/>
                  </a:lnTo>
                  <a:lnTo>
                    <a:pt x="2220" y="257"/>
                  </a:lnTo>
                  <a:close/>
                  <a:moveTo>
                    <a:pt x="2220" y="1"/>
                  </a:moveTo>
                  <a:cubicBezTo>
                    <a:pt x="2174" y="1"/>
                    <a:pt x="2128" y="13"/>
                    <a:pt x="2089" y="39"/>
                  </a:cubicBezTo>
                  <a:cubicBezTo>
                    <a:pt x="2032" y="72"/>
                    <a:pt x="1992" y="129"/>
                    <a:pt x="1975" y="193"/>
                  </a:cubicBezTo>
                  <a:lnTo>
                    <a:pt x="34" y="8115"/>
                  </a:lnTo>
                  <a:cubicBezTo>
                    <a:pt x="1" y="8250"/>
                    <a:pt x="84" y="8387"/>
                    <a:pt x="222" y="8421"/>
                  </a:cubicBezTo>
                  <a:lnTo>
                    <a:pt x="1047" y="8628"/>
                  </a:lnTo>
                  <a:cubicBezTo>
                    <a:pt x="1067" y="8632"/>
                    <a:pt x="1087" y="8635"/>
                    <a:pt x="1110" y="8635"/>
                  </a:cubicBezTo>
                  <a:cubicBezTo>
                    <a:pt x="1224" y="8635"/>
                    <a:pt x="1328" y="8555"/>
                    <a:pt x="1355" y="8441"/>
                  </a:cubicBezTo>
                  <a:lnTo>
                    <a:pt x="3293" y="522"/>
                  </a:lnTo>
                  <a:cubicBezTo>
                    <a:pt x="3326" y="384"/>
                    <a:pt x="3246" y="247"/>
                    <a:pt x="3108" y="213"/>
                  </a:cubicBezTo>
                  <a:lnTo>
                    <a:pt x="2284" y="9"/>
                  </a:lnTo>
                  <a:cubicBezTo>
                    <a:pt x="2263" y="3"/>
                    <a:pt x="2241" y="1"/>
                    <a:pt x="22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54"/>
            <p:cNvSpPr/>
            <p:nvPr/>
          </p:nvSpPr>
          <p:spPr>
            <a:xfrm>
              <a:off x="2891275" y="2628325"/>
              <a:ext cx="69175" cy="203125"/>
            </a:xfrm>
            <a:custGeom>
              <a:avLst/>
              <a:gdLst/>
              <a:ahLst/>
              <a:cxnLst/>
              <a:rect l="l" t="t" r="r" b="b"/>
              <a:pathLst>
                <a:path w="2767" h="8125" extrusionOk="0">
                  <a:moveTo>
                    <a:pt x="2126" y="306"/>
                  </a:moveTo>
                  <a:lnTo>
                    <a:pt x="2458" y="390"/>
                  </a:lnTo>
                  <a:lnTo>
                    <a:pt x="641" y="7819"/>
                  </a:lnTo>
                  <a:lnTo>
                    <a:pt x="305" y="7735"/>
                  </a:lnTo>
                  <a:lnTo>
                    <a:pt x="2126" y="306"/>
                  </a:lnTo>
                  <a:close/>
                  <a:moveTo>
                    <a:pt x="1938" y="1"/>
                  </a:moveTo>
                  <a:lnTo>
                    <a:pt x="0" y="7920"/>
                  </a:lnTo>
                  <a:lnTo>
                    <a:pt x="828" y="8124"/>
                  </a:lnTo>
                  <a:lnTo>
                    <a:pt x="2766" y="205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54"/>
            <p:cNvSpPr/>
            <p:nvPr/>
          </p:nvSpPr>
          <p:spPr>
            <a:xfrm>
              <a:off x="4237550" y="2899050"/>
              <a:ext cx="137050" cy="105825"/>
            </a:xfrm>
            <a:custGeom>
              <a:avLst/>
              <a:gdLst/>
              <a:ahLst/>
              <a:cxnLst/>
              <a:rect l="l" t="t" r="r" b="b"/>
              <a:pathLst>
                <a:path w="5482" h="4233" extrusionOk="0">
                  <a:moveTo>
                    <a:pt x="5274" y="1"/>
                  </a:moveTo>
                  <a:lnTo>
                    <a:pt x="0" y="3957"/>
                  </a:lnTo>
                  <a:lnTo>
                    <a:pt x="205" y="4232"/>
                  </a:lnTo>
                  <a:lnTo>
                    <a:pt x="5482" y="276"/>
                  </a:lnTo>
                  <a:lnTo>
                    <a:pt x="52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54"/>
            <p:cNvSpPr/>
            <p:nvPr/>
          </p:nvSpPr>
          <p:spPr>
            <a:xfrm>
              <a:off x="4221525" y="2883825"/>
              <a:ext cx="169175" cy="136300"/>
            </a:xfrm>
            <a:custGeom>
              <a:avLst/>
              <a:gdLst/>
              <a:ahLst/>
              <a:cxnLst/>
              <a:rect l="l" t="t" r="r" b="b"/>
              <a:pathLst>
                <a:path w="6767" h="5452" extrusionOk="0">
                  <a:moveTo>
                    <a:pt x="5965" y="255"/>
                  </a:moveTo>
                  <a:lnTo>
                    <a:pt x="6478" y="935"/>
                  </a:lnTo>
                  <a:lnTo>
                    <a:pt x="795" y="5196"/>
                  </a:lnTo>
                  <a:lnTo>
                    <a:pt x="286" y="4516"/>
                  </a:lnTo>
                  <a:lnTo>
                    <a:pt x="5965" y="255"/>
                  </a:lnTo>
                  <a:close/>
                  <a:moveTo>
                    <a:pt x="5967" y="0"/>
                  </a:moveTo>
                  <a:cubicBezTo>
                    <a:pt x="5912" y="0"/>
                    <a:pt x="5858" y="17"/>
                    <a:pt x="5814" y="50"/>
                  </a:cubicBezTo>
                  <a:lnTo>
                    <a:pt x="135" y="4311"/>
                  </a:lnTo>
                  <a:cubicBezTo>
                    <a:pt x="21" y="4395"/>
                    <a:pt x="1" y="4556"/>
                    <a:pt x="85" y="4667"/>
                  </a:cubicBezTo>
                  <a:lnTo>
                    <a:pt x="594" y="5347"/>
                  </a:lnTo>
                  <a:cubicBezTo>
                    <a:pt x="634" y="5401"/>
                    <a:pt x="695" y="5438"/>
                    <a:pt x="762" y="5448"/>
                  </a:cubicBezTo>
                  <a:cubicBezTo>
                    <a:pt x="775" y="5448"/>
                    <a:pt x="785" y="5451"/>
                    <a:pt x="799" y="5451"/>
                  </a:cubicBezTo>
                  <a:cubicBezTo>
                    <a:pt x="852" y="5448"/>
                    <a:pt x="906" y="5431"/>
                    <a:pt x="950" y="5401"/>
                  </a:cubicBezTo>
                  <a:lnTo>
                    <a:pt x="6629" y="1140"/>
                  </a:lnTo>
                  <a:cubicBezTo>
                    <a:pt x="6743" y="1056"/>
                    <a:pt x="6766" y="895"/>
                    <a:pt x="6679" y="784"/>
                  </a:cubicBezTo>
                  <a:lnTo>
                    <a:pt x="6173" y="104"/>
                  </a:lnTo>
                  <a:cubicBezTo>
                    <a:pt x="6133" y="47"/>
                    <a:pt x="6069" y="13"/>
                    <a:pt x="6005" y="3"/>
                  </a:cubicBezTo>
                  <a:cubicBezTo>
                    <a:pt x="5993" y="1"/>
                    <a:pt x="5980" y="0"/>
                    <a:pt x="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54"/>
            <p:cNvSpPr/>
            <p:nvPr/>
          </p:nvSpPr>
          <p:spPr>
            <a:xfrm>
              <a:off x="4228650" y="2890175"/>
              <a:ext cx="154850" cy="123575"/>
            </a:xfrm>
            <a:custGeom>
              <a:avLst/>
              <a:gdLst/>
              <a:ahLst/>
              <a:cxnLst/>
              <a:rect l="l" t="t" r="r" b="b"/>
              <a:pathLst>
                <a:path w="6194" h="4943" extrusionOk="0">
                  <a:moveTo>
                    <a:pt x="5630" y="356"/>
                  </a:moveTo>
                  <a:lnTo>
                    <a:pt x="5838" y="631"/>
                  </a:lnTo>
                  <a:lnTo>
                    <a:pt x="561" y="4587"/>
                  </a:lnTo>
                  <a:lnTo>
                    <a:pt x="356" y="4312"/>
                  </a:lnTo>
                  <a:lnTo>
                    <a:pt x="5630" y="356"/>
                  </a:lnTo>
                  <a:close/>
                  <a:moveTo>
                    <a:pt x="5680" y="1"/>
                  </a:moveTo>
                  <a:lnTo>
                    <a:pt x="1" y="4262"/>
                  </a:lnTo>
                  <a:lnTo>
                    <a:pt x="510" y="4942"/>
                  </a:lnTo>
                  <a:lnTo>
                    <a:pt x="6193" y="681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87" name="Google Shape;1787;p54"/>
          <p:cNvSpPr/>
          <p:nvPr/>
        </p:nvSpPr>
        <p:spPr>
          <a:xfrm>
            <a:off x="6476873" y="323495"/>
            <a:ext cx="234277" cy="264911"/>
          </a:xfrm>
          <a:custGeom>
            <a:avLst/>
            <a:gdLst/>
            <a:ahLst/>
            <a:cxnLst/>
            <a:rect l="l" t="t" r="r" b="b"/>
            <a:pathLst>
              <a:path w="11487" h="12989" extrusionOk="0">
                <a:moveTo>
                  <a:pt x="10942" y="492"/>
                </a:moveTo>
                <a:cubicBezTo>
                  <a:pt x="10950" y="492"/>
                  <a:pt x="10960" y="497"/>
                  <a:pt x="10970" y="502"/>
                </a:cubicBezTo>
                <a:cubicBezTo>
                  <a:pt x="10985" y="509"/>
                  <a:pt x="10998" y="529"/>
                  <a:pt x="10995" y="547"/>
                </a:cubicBezTo>
                <a:lnTo>
                  <a:pt x="10995" y="12444"/>
                </a:lnTo>
                <a:cubicBezTo>
                  <a:pt x="10995" y="12475"/>
                  <a:pt x="10968" y="12499"/>
                  <a:pt x="10940" y="12499"/>
                </a:cubicBezTo>
                <a:cubicBezTo>
                  <a:pt x="10931" y="12499"/>
                  <a:pt x="10922" y="12497"/>
                  <a:pt x="10914" y="12492"/>
                </a:cubicBezTo>
                <a:lnTo>
                  <a:pt x="614" y="6543"/>
                </a:lnTo>
                <a:cubicBezTo>
                  <a:pt x="576" y="6521"/>
                  <a:pt x="576" y="6470"/>
                  <a:pt x="614" y="6448"/>
                </a:cubicBezTo>
                <a:lnTo>
                  <a:pt x="10914" y="499"/>
                </a:lnTo>
                <a:cubicBezTo>
                  <a:pt x="10922" y="497"/>
                  <a:pt x="10932" y="492"/>
                  <a:pt x="10942" y="492"/>
                </a:cubicBezTo>
                <a:close/>
                <a:moveTo>
                  <a:pt x="10940" y="1"/>
                </a:moveTo>
                <a:cubicBezTo>
                  <a:pt x="10848" y="1"/>
                  <a:pt x="10755" y="24"/>
                  <a:pt x="10667" y="75"/>
                </a:cubicBezTo>
                <a:lnTo>
                  <a:pt x="366" y="6021"/>
                </a:lnTo>
                <a:cubicBezTo>
                  <a:pt x="1" y="6231"/>
                  <a:pt x="1" y="6758"/>
                  <a:pt x="366" y="6967"/>
                </a:cubicBezTo>
                <a:lnTo>
                  <a:pt x="10667" y="12916"/>
                </a:lnTo>
                <a:cubicBezTo>
                  <a:pt x="10750" y="12964"/>
                  <a:pt x="10846" y="12989"/>
                  <a:pt x="10942" y="12989"/>
                </a:cubicBezTo>
                <a:cubicBezTo>
                  <a:pt x="11035" y="12989"/>
                  <a:pt x="11131" y="12964"/>
                  <a:pt x="11212" y="12916"/>
                </a:cubicBezTo>
                <a:cubicBezTo>
                  <a:pt x="11383" y="12820"/>
                  <a:pt x="11487" y="12638"/>
                  <a:pt x="11487" y="12444"/>
                </a:cubicBezTo>
                <a:lnTo>
                  <a:pt x="11487" y="547"/>
                </a:lnTo>
                <a:cubicBezTo>
                  <a:pt x="11487" y="230"/>
                  <a:pt x="11225" y="1"/>
                  <a:pt x="109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8" name="Google Shape;1788;p54"/>
          <p:cNvSpPr/>
          <p:nvPr/>
        </p:nvSpPr>
        <p:spPr>
          <a:xfrm>
            <a:off x="0" y="947900"/>
            <a:ext cx="6185713" cy="3963273"/>
          </a:xfrm>
          <a:custGeom>
            <a:avLst/>
            <a:gdLst/>
            <a:ahLst/>
            <a:cxnLst/>
            <a:rect l="l" t="t" r="r" b="b"/>
            <a:pathLst>
              <a:path w="225859" h="144711" extrusionOk="0">
                <a:moveTo>
                  <a:pt x="18114" y="1"/>
                </a:moveTo>
                <a:cubicBezTo>
                  <a:pt x="11836" y="1"/>
                  <a:pt x="5549" y="1575"/>
                  <a:pt x="0" y="4514"/>
                </a:cubicBezTo>
                <a:lnTo>
                  <a:pt x="0" y="130097"/>
                </a:lnTo>
                <a:cubicBezTo>
                  <a:pt x="3532" y="133316"/>
                  <a:pt x="7777" y="135843"/>
                  <a:pt x="12140" y="137820"/>
                </a:cubicBezTo>
                <a:cubicBezTo>
                  <a:pt x="20327" y="141524"/>
                  <a:pt x="29044" y="143587"/>
                  <a:pt x="37965" y="144711"/>
                </a:cubicBezTo>
                <a:lnTo>
                  <a:pt x="102577" y="144711"/>
                </a:lnTo>
                <a:cubicBezTo>
                  <a:pt x="106346" y="144527"/>
                  <a:pt x="110127" y="144332"/>
                  <a:pt x="113896" y="144138"/>
                </a:cubicBezTo>
                <a:cubicBezTo>
                  <a:pt x="148373" y="142388"/>
                  <a:pt x="183649" y="140455"/>
                  <a:pt x="215479" y="127083"/>
                </a:cubicBezTo>
                <a:cubicBezTo>
                  <a:pt x="217866" y="126079"/>
                  <a:pt x="220285" y="124977"/>
                  <a:pt x="222078" y="123119"/>
                </a:cubicBezTo>
                <a:cubicBezTo>
                  <a:pt x="225049" y="120074"/>
                  <a:pt x="225859" y="115375"/>
                  <a:pt x="224984" y="111206"/>
                </a:cubicBezTo>
                <a:cubicBezTo>
                  <a:pt x="224109" y="107048"/>
                  <a:pt x="221776" y="103332"/>
                  <a:pt x="219141" y="99984"/>
                </a:cubicBezTo>
                <a:cubicBezTo>
                  <a:pt x="215231" y="95005"/>
                  <a:pt x="210435" y="90533"/>
                  <a:pt x="204624" y="88006"/>
                </a:cubicBezTo>
                <a:cubicBezTo>
                  <a:pt x="201574" y="86673"/>
                  <a:pt x="198213" y="85924"/>
                  <a:pt x="194889" y="85924"/>
                </a:cubicBezTo>
                <a:cubicBezTo>
                  <a:pt x="191881" y="85924"/>
                  <a:pt x="188902" y="86537"/>
                  <a:pt x="186208" y="87887"/>
                </a:cubicBezTo>
                <a:cubicBezTo>
                  <a:pt x="185485" y="79538"/>
                  <a:pt x="181758" y="71113"/>
                  <a:pt x="174824" y="66393"/>
                </a:cubicBezTo>
                <a:cubicBezTo>
                  <a:pt x="171558" y="64170"/>
                  <a:pt x="167544" y="62994"/>
                  <a:pt x="163595" y="62994"/>
                </a:cubicBezTo>
                <a:cubicBezTo>
                  <a:pt x="159160" y="62994"/>
                  <a:pt x="154808" y="64476"/>
                  <a:pt x="151689" y="67624"/>
                </a:cubicBezTo>
                <a:cubicBezTo>
                  <a:pt x="152531" y="57579"/>
                  <a:pt x="145413" y="47740"/>
                  <a:pt x="135919" y="44370"/>
                </a:cubicBezTo>
                <a:cubicBezTo>
                  <a:pt x="133146" y="43386"/>
                  <a:pt x="130235" y="42922"/>
                  <a:pt x="127313" y="42922"/>
                </a:cubicBezTo>
                <a:cubicBezTo>
                  <a:pt x="120232" y="42922"/>
                  <a:pt x="113085" y="45645"/>
                  <a:pt x="107664" y="50278"/>
                </a:cubicBezTo>
                <a:cubicBezTo>
                  <a:pt x="105903" y="37933"/>
                  <a:pt x="98807" y="26030"/>
                  <a:pt x="87758" y="20241"/>
                </a:cubicBezTo>
                <a:cubicBezTo>
                  <a:pt x="83390" y="17956"/>
                  <a:pt x="78418" y="16801"/>
                  <a:pt x="73474" y="16801"/>
                </a:cubicBezTo>
                <a:cubicBezTo>
                  <a:pt x="65912" y="16801"/>
                  <a:pt x="58415" y="19504"/>
                  <a:pt x="53249" y="25004"/>
                </a:cubicBezTo>
                <a:cubicBezTo>
                  <a:pt x="49047" y="13144"/>
                  <a:pt x="38516" y="3748"/>
                  <a:pt x="26268" y="918"/>
                </a:cubicBezTo>
                <a:cubicBezTo>
                  <a:pt x="23593" y="301"/>
                  <a:pt x="20854" y="1"/>
                  <a:pt x="18114" y="1"/>
                </a:cubicBezTo>
                <a:close/>
              </a:path>
            </a:pathLst>
          </a:custGeom>
          <a:solidFill>
            <a:srgbClr val="D2EDF0">
              <a:alpha val="7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9" name="Google Shape;1789;p54"/>
          <p:cNvSpPr/>
          <p:nvPr/>
        </p:nvSpPr>
        <p:spPr>
          <a:xfrm>
            <a:off x="453675" y="3313097"/>
            <a:ext cx="5517663" cy="1898057"/>
          </a:xfrm>
          <a:custGeom>
            <a:avLst/>
            <a:gdLst/>
            <a:ahLst/>
            <a:cxnLst/>
            <a:rect l="l" t="t" r="r" b="b"/>
            <a:pathLst>
              <a:path w="133867" h="46047" extrusionOk="0">
                <a:moveTo>
                  <a:pt x="58921" y="1"/>
                </a:moveTo>
                <a:cubicBezTo>
                  <a:pt x="58636" y="1"/>
                  <a:pt x="58351" y="5"/>
                  <a:pt x="58066" y="13"/>
                </a:cubicBezTo>
                <a:cubicBezTo>
                  <a:pt x="42772" y="445"/>
                  <a:pt x="28601" y="12596"/>
                  <a:pt x="25847" y="27642"/>
                </a:cubicBezTo>
                <a:cubicBezTo>
                  <a:pt x="22904" y="26223"/>
                  <a:pt x="19636" y="25514"/>
                  <a:pt x="16366" y="25514"/>
                </a:cubicBezTo>
                <a:cubicBezTo>
                  <a:pt x="12868" y="25514"/>
                  <a:pt x="9369" y="26325"/>
                  <a:pt x="6265" y="27944"/>
                </a:cubicBezTo>
                <a:cubicBezTo>
                  <a:pt x="3888" y="29197"/>
                  <a:pt x="1761" y="30882"/>
                  <a:pt x="0" y="32924"/>
                </a:cubicBezTo>
                <a:cubicBezTo>
                  <a:pt x="2193" y="34014"/>
                  <a:pt x="4202" y="35462"/>
                  <a:pt x="5941" y="37190"/>
                </a:cubicBezTo>
                <a:cubicBezTo>
                  <a:pt x="7928" y="39177"/>
                  <a:pt x="9678" y="41618"/>
                  <a:pt x="9883" y="44416"/>
                </a:cubicBezTo>
                <a:cubicBezTo>
                  <a:pt x="9926" y="44956"/>
                  <a:pt x="9904" y="45507"/>
                  <a:pt x="9818" y="46047"/>
                </a:cubicBezTo>
                <a:lnTo>
                  <a:pt x="133629" y="46047"/>
                </a:lnTo>
                <a:cubicBezTo>
                  <a:pt x="133867" y="41456"/>
                  <a:pt x="132614" y="36758"/>
                  <a:pt x="130184" y="32816"/>
                </a:cubicBezTo>
                <a:cubicBezTo>
                  <a:pt x="126792" y="27329"/>
                  <a:pt x="121252" y="23311"/>
                  <a:pt x="115138" y="21226"/>
                </a:cubicBezTo>
                <a:cubicBezTo>
                  <a:pt x="112401" y="20290"/>
                  <a:pt x="109437" y="19786"/>
                  <a:pt x="106502" y="19786"/>
                </a:cubicBezTo>
                <a:cubicBezTo>
                  <a:pt x="100904" y="19786"/>
                  <a:pt x="95411" y="21621"/>
                  <a:pt x="91797" y="25795"/>
                </a:cubicBezTo>
                <a:cubicBezTo>
                  <a:pt x="90069" y="18656"/>
                  <a:pt x="85749" y="12326"/>
                  <a:pt x="80035" y="7725"/>
                </a:cubicBezTo>
                <a:cubicBezTo>
                  <a:pt x="74068" y="2924"/>
                  <a:pt x="66584" y="1"/>
                  <a:pt x="58921" y="1"/>
                </a:cubicBezTo>
                <a:close/>
              </a:path>
            </a:pathLst>
          </a:custGeom>
          <a:solidFill>
            <a:srgbClr val="BFEC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0" name="Google Shape;1790;p54"/>
          <p:cNvSpPr/>
          <p:nvPr/>
        </p:nvSpPr>
        <p:spPr>
          <a:xfrm>
            <a:off x="6319925" y="3174900"/>
            <a:ext cx="1076875" cy="578850"/>
          </a:xfrm>
          <a:custGeom>
            <a:avLst/>
            <a:gdLst/>
            <a:ahLst/>
            <a:cxnLst/>
            <a:rect l="l" t="t" r="r" b="b"/>
            <a:pathLst>
              <a:path w="43075" h="23154" extrusionOk="0">
                <a:moveTo>
                  <a:pt x="14571" y="0"/>
                </a:moveTo>
                <a:cubicBezTo>
                  <a:pt x="9637" y="0"/>
                  <a:pt x="4689" y="2692"/>
                  <a:pt x="2258" y="7010"/>
                </a:cubicBezTo>
                <a:cubicBezTo>
                  <a:pt x="314" y="10466"/>
                  <a:pt x="1" y="14938"/>
                  <a:pt x="1999" y="18351"/>
                </a:cubicBezTo>
                <a:cubicBezTo>
                  <a:pt x="3997" y="21764"/>
                  <a:pt x="10629" y="23114"/>
                  <a:pt x="15597" y="23114"/>
                </a:cubicBezTo>
                <a:lnTo>
                  <a:pt x="15608" y="23114"/>
                </a:lnTo>
                <a:cubicBezTo>
                  <a:pt x="18334" y="23114"/>
                  <a:pt x="20743" y="23154"/>
                  <a:pt x="23074" y="23154"/>
                </a:cubicBezTo>
                <a:cubicBezTo>
                  <a:pt x="27736" y="23154"/>
                  <a:pt x="32083" y="22995"/>
                  <a:pt x="38009" y="22045"/>
                </a:cubicBezTo>
                <a:cubicBezTo>
                  <a:pt x="42351" y="21354"/>
                  <a:pt x="43075" y="17379"/>
                  <a:pt x="43053" y="15251"/>
                </a:cubicBezTo>
                <a:cubicBezTo>
                  <a:pt x="43032" y="13707"/>
                  <a:pt x="42178" y="12281"/>
                  <a:pt x="41077" y="11201"/>
                </a:cubicBezTo>
                <a:cubicBezTo>
                  <a:pt x="39491" y="9651"/>
                  <a:pt x="37296" y="8703"/>
                  <a:pt x="35097" y="8703"/>
                </a:cubicBezTo>
                <a:cubicBezTo>
                  <a:pt x="34630" y="8703"/>
                  <a:pt x="34162" y="8746"/>
                  <a:pt x="33700" y="8835"/>
                </a:cubicBezTo>
                <a:cubicBezTo>
                  <a:pt x="31053" y="9332"/>
                  <a:pt x="28720" y="11428"/>
                  <a:pt x="28159" y="14052"/>
                </a:cubicBezTo>
                <a:cubicBezTo>
                  <a:pt x="28267" y="7950"/>
                  <a:pt x="23838" y="2042"/>
                  <a:pt x="17952" y="443"/>
                </a:cubicBezTo>
                <a:cubicBezTo>
                  <a:pt x="16846" y="143"/>
                  <a:pt x="15709" y="0"/>
                  <a:pt x="14571" y="0"/>
                </a:cubicBezTo>
                <a:close/>
              </a:path>
            </a:pathLst>
          </a:custGeom>
          <a:solidFill>
            <a:srgbClr val="D2EDF0">
              <a:alpha val="7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1" name="Google Shape;1791;p54"/>
          <p:cNvSpPr txBox="1">
            <a:spLocks noGrp="1"/>
          </p:cNvSpPr>
          <p:nvPr>
            <p:ph type="title"/>
          </p:nvPr>
        </p:nvSpPr>
        <p:spPr>
          <a:xfrm>
            <a:off x="4651828" y="1109495"/>
            <a:ext cx="4143600" cy="22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4000" b="1" dirty="0"/>
              <a:t>Ý nghĩa sự biến đổi của hình tượng “em”</a:t>
            </a:r>
          </a:p>
        </p:txBody>
      </p:sp>
      <p:pic>
        <p:nvPicPr>
          <p:cNvPr id="1792" name="Google Shape;179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7421">
            <a:off x="373127" y="29444"/>
            <a:ext cx="4133044" cy="4352022"/>
          </a:xfrm>
          <a:prstGeom prst="rect">
            <a:avLst/>
          </a:prstGeom>
          <a:noFill/>
          <a:ln>
            <a:noFill/>
          </a:ln>
        </p:spPr>
      </p:pic>
      <p:sp>
        <p:nvSpPr>
          <p:cNvPr id="1793" name="Google Shape;1793;p54"/>
          <p:cNvSpPr/>
          <p:nvPr/>
        </p:nvSpPr>
        <p:spPr>
          <a:xfrm>
            <a:off x="0" y="3700900"/>
            <a:ext cx="2693129" cy="1442604"/>
          </a:xfrm>
          <a:custGeom>
            <a:avLst/>
            <a:gdLst/>
            <a:ahLst/>
            <a:cxnLst/>
            <a:rect l="l" t="t" r="r" b="b"/>
            <a:pathLst>
              <a:path w="130941" h="70140" extrusionOk="0">
                <a:moveTo>
                  <a:pt x="22164" y="1"/>
                </a:moveTo>
                <a:cubicBezTo>
                  <a:pt x="14703" y="1"/>
                  <a:pt x="7249" y="855"/>
                  <a:pt x="0" y="2601"/>
                </a:cubicBezTo>
                <a:lnTo>
                  <a:pt x="0" y="70139"/>
                </a:lnTo>
                <a:lnTo>
                  <a:pt x="130843" y="70139"/>
                </a:lnTo>
                <a:cubicBezTo>
                  <a:pt x="130919" y="69599"/>
                  <a:pt x="130940" y="69048"/>
                  <a:pt x="130908" y="68497"/>
                </a:cubicBezTo>
                <a:cubicBezTo>
                  <a:pt x="130703" y="65700"/>
                  <a:pt x="128953" y="63259"/>
                  <a:pt x="126966" y="61282"/>
                </a:cubicBezTo>
                <a:cubicBezTo>
                  <a:pt x="125227" y="59543"/>
                  <a:pt x="123218" y="58096"/>
                  <a:pt x="121014" y="57005"/>
                </a:cubicBezTo>
                <a:cubicBezTo>
                  <a:pt x="118307" y="55655"/>
                  <a:pt x="115349" y="54858"/>
                  <a:pt x="112447" y="54858"/>
                </a:cubicBezTo>
                <a:cubicBezTo>
                  <a:pt x="110128" y="54858"/>
                  <a:pt x="107844" y="55367"/>
                  <a:pt x="105752" y="56508"/>
                </a:cubicBezTo>
                <a:cubicBezTo>
                  <a:pt x="103333" y="49272"/>
                  <a:pt x="100881" y="41949"/>
                  <a:pt x="96701" y="35576"/>
                </a:cubicBezTo>
                <a:cubicBezTo>
                  <a:pt x="93623" y="30856"/>
                  <a:pt x="89670" y="26763"/>
                  <a:pt x="85403" y="23080"/>
                </a:cubicBezTo>
                <a:cubicBezTo>
                  <a:pt x="68057" y="8055"/>
                  <a:pt x="45075" y="1"/>
                  <a:pt x="221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94" name="Google Shape;1794;p54"/>
          <p:cNvGrpSpPr/>
          <p:nvPr/>
        </p:nvGrpSpPr>
        <p:grpSpPr>
          <a:xfrm rot="-769028">
            <a:off x="7744810" y="3301316"/>
            <a:ext cx="595768" cy="818996"/>
            <a:chOff x="4253625" y="382725"/>
            <a:chExt cx="2322764" cy="3193080"/>
          </a:xfrm>
        </p:grpSpPr>
        <p:sp>
          <p:nvSpPr>
            <p:cNvPr id="1795" name="Google Shape;1795;p54"/>
            <p:cNvSpPr/>
            <p:nvPr/>
          </p:nvSpPr>
          <p:spPr>
            <a:xfrm>
              <a:off x="4906876" y="2661408"/>
              <a:ext cx="1014730" cy="96558"/>
            </a:xfrm>
            <a:custGeom>
              <a:avLst/>
              <a:gdLst/>
              <a:ahLst/>
              <a:cxnLst/>
              <a:rect l="l" t="t" r="r" b="b"/>
              <a:pathLst>
                <a:path w="13977" h="1330" extrusionOk="0">
                  <a:moveTo>
                    <a:pt x="6988" y="0"/>
                  </a:moveTo>
                  <a:cubicBezTo>
                    <a:pt x="3132" y="0"/>
                    <a:pt x="0" y="292"/>
                    <a:pt x="0" y="659"/>
                  </a:cubicBezTo>
                  <a:cubicBezTo>
                    <a:pt x="0" y="1027"/>
                    <a:pt x="3132" y="1329"/>
                    <a:pt x="6988" y="1329"/>
                  </a:cubicBezTo>
                  <a:cubicBezTo>
                    <a:pt x="10844" y="1329"/>
                    <a:pt x="13977" y="1027"/>
                    <a:pt x="13977" y="659"/>
                  </a:cubicBezTo>
                  <a:cubicBezTo>
                    <a:pt x="13977" y="292"/>
                    <a:pt x="10844" y="0"/>
                    <a:pt x="69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54"/>
            <p:cNvSpPr/>
            <p:nvPr/>
          </p:nvSpPr>
          <p:spPr>
            <a:xfrm>
              <a:off x="4817433" y="1945504"/>
              <a:ext cx="92638" cy="766438"/>
            </a:xfrm>
            <a:custGeom>
              <a:avLst/>
              <a:gdLst/>
              <a:ahLst/>
              <a:cxnLst/>
              <a:rect l="l" t="t" r="r" b="b"/>
              <a:pathLst>
                <a:path w="1276" h="10557" extrusionOk="0">
                  <a:moveTo>
                    <a:pt x="39" y="0"/>
                  </a:moveTo>
                  <a:cubicBezTo>
                    <a:pt x="20" y="0"/>
                    <a:pt x="1" y="11"/>
                    <a:pt x="1" y="33"/>
                  </a:cubicBezTo>
                  <a:cubicBezTo>
                    <a:pt x="87" y="756"/>
                    <a:pt x="163" y="1469"/>
                    <a:pt x="249" y="2182"/>
                  </a:cubicBezTo>
                  <a:cubicBezTo>
                    <a:pt x="336" y="2949"/>
                    <a:pt x="422" y="3716"/>
                    <a:pt x="519" y="4483"/>
                  </a:cubicBezTo>
                  <a:cubicBezTo>
                    <a:pt x="606" y="5228"/>
                    <a:pt x="692" y="5973"/>
                    <a:pt x="779" y="6718"/>
                  </a:cubicBezTo>
                  <a:cubicBezTo>
                    <a:pt x="854" y="7399"/>
                    <a:pt x="930" y="8069"/>
                    <a:pt x="1005" y="8749"/>
                  </a:cubicBezTo>
                  <a:cubicBezTo>
                    <a:pt x="1070" y="9289"/>
                    <a:pt x="1135" y="9829"/>
                    <a:pt x="1189" y="10358"/>
                  </a:cubicBezTo>
                  <a:cubicBezTo>
                    <a:pt x="1189" y="10412"/>
                    <a:pt x="1200" y="10466"/>
                    <a:pt x="1211" y="10520"/>
                  </a:cubicBezTo>
                  <a:cubicBezTo>
                    <a:pt x="1211" y="10546"/>
                    <a:pt x="1225" y="10557"/>
                    <a:pt x="1240" y="10557"/>
                  </a:cubicBezTo>
                  <a:cubicBezTo>
                    <a:pt x="1257" y="10557"/>
                    <a:pt x="1275" y="10543"/>
                    <a:pt x="1275" y="10520"/>
                  </a:cubicBezTo>
                  <a:cubicBezTo>
                    <a:pt x="1221" y="10002"/>
                    <a:pt x="1157" y="9483"/>
                    <a:pt x="1103" y="8976"/>
                  </a:cubicBezTo>
                  <a:cubicBezTo>
                    <a:pt x="1027" y="8306"/>
                    <a:pt x="951" y="7647"/>
                    <a:pt x="876" y="6988"/>
                  </a:cubicBezTo>
                  <a:cubicBezTo>
                    <a:pt x="789" y="6243"/>
                    <a:pt x="703" y="5498"/>
                    <a:pt x="617" y="4763"/>
                  </a:cubicBezTo>
                  <a:cubicBezTo>
                    <a:pt x="530" y="3997"/>
                    <a:pt x="433" y="3230"/>
                    <a:pt x="346" y="2463"/>
                  </a:cubicBezTo>
                  <a:cubicBezTo>
                    <a:pt x="260" y="1739"/>
                    <a:pt x="184" y="1016"/>
                    <a:pt x="98" y="292"/>
                  </a:cubicBezTo>
                  <a:lnTo>
                    <a:pt x="76" y="33"/>
                  </a:lnTo>
                  <a:cubicBezTo>
                    <a:pt x="76" y="11"/>
                    <a:pt x="58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54"/>
            <p:cNvSpPr/>
            <p:nvPr/>
          </p:nvSpPr>
          <p:spPr>
            <a:xfrm>
              <a:off x="5919205" y="1945504"/>
              <a:ext cx="91766" cy="766148"/>
            </a:xfrm>
            <a:custGeom>
              <a:avLst/>
              <a:gdLst/>
              <a:ahLst/>
              <a:cxnLst/>
              <a:rect l="l" t="t" r="r" b="b"/>
              <a:pathLst>
                <a:path w="1264" h="10553" extrusionOk="0">
                  <a:moveTo>
                    <a:pt x="1236" y="0"/>
                  </a:moveTo>
                  <a:cubicBezTo>
                    <a:pt x="1221" y="0"/>
                    <a:pt x="1205" y="11"/>
                    <a:pt x="1199" y="33"/>
                  </a:cubicBezTo>
                  <a:cubicBezTo>
                    <a:pt x="1123" y="756"/>
                    <a:pt x="1037" y="1469"/>
                    <a:pt x="961" y="2182"/>
                  </a:cubicBezTo>
                  <a:cubicBezTo>
                    <a:pt x="864" y="2949"/>
                    <a:pt x="778" y="3716"/>
                    <a:pt x="691" y="4483"/>
                  </a:cubicBezTo>
                  <a:lnTo>
                    <a:pt x="432" y="6718"/>
                  </a:lnTo>
                  <a:cubicBezTo>
                    <a:pt x="346" y="7399"/>
                    <a:pt x="270" y="8069"/>
                    <a:pt x="195" y="8749"/>
                  </a:cubicBezTo>
                  <a:cubicBezTo>
                    <a:pt x="130" y="9289"/>
                    <a:pt x="76" y="9829"/>
                    <a:pt x="22" y="10358"/>
                  </a:cubicBezTo>
                  <a:lnTo>
                    <a:pt x="0" y="10520"/>
                  </a:lnTo>
                  <a:cubicBezTo>
                    <a:pt x="0" y="10542"/>
                    <a:pt x="16" y="10553"/>
                    <a:pt x="33" y="10553"/>
                  </a:cubicBezTo>
                  <a:cubicBezTo>
                    <a:pt x="49" y="10553"/>
                    <a:pt x="65" y="10542"/>
                    <a:pt x="65" y="10520"/>
                  </a:cubicBezTo>
                  <a:cubicBezTo>
                    <a:pt x="119" y="10002"/>
                    <a:pt x="184" y="9483"/>
                    <a:pt x="238" y="8976"/>
                  </a:cubicBezTo>
                  <a:cubicBezTo>
                    <a:pt x="313" y="8306"/>
                    <a:pt x="389" y="7647"/>
                    <a:pt x="465" y="6988"/>
                  </a:cubicBezTo>
                  <a:cubicBezTo>
                    <a:pt x="551" y="6243"/>
                    <a:pt x="637" y="5498"/>
                    <a:pt x="724" y="4763"/>
                  </a:cubicBezTo>
                  <a:cubicBezTo>
                    <a:pt x="810" y="3997"/>
                    <a:pt x="907" y="3230"/>
                    <a:pt x="994" y="2463"/>
                  </a:cubicBezTo>
                  <a:cubicBezTo>
                    <a:pt x="1080" y="1739"/>
                    <a:pt x="1156" y="1016"/>
                    <a:pt x="1242" y="292"/>
                  </a:cubicBezTo>
                  <a:lnTo>
                    <a:pt x="1264" y="33"/>
                  </a:lnTo>
                  <a:cubicBezTo>
                    <a:pt x="1264" y="11"/>
                    <a:pt x="1250" y="0"/>
                    <a:pt x="123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54"/>
            <p:cNvSpPr/>
            <p:nvPr/>
          </p:nvSpPr>
          <p:spPr>
            <a:xfrm>
              <a:off x="5411806" y="1997412"/>
              <a:ext cx="4792" cy="762881"/>
            </a:xfrm>
            <a:custGeom>
              <a:avLst/>
              <a:gdLst/>
              <a:ahLst/>
              <a:cxnLst/>
              <a:rect l="l" t="t" r="r" b="b"/>
              <a:pathLst>
                <a:path w="66" h="10508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10475"/>
                  </a:lnTo>
                  <a:cubicBezTo>
                    <a:pt x="1" y="10497"/>
                    <a:pt x="17" y="10507"/>
                    <a:pt x="33" y="10507"/>
                  </a:cubicBezTo>
                  <a:cubicBezTo>
                    <a:pt x="50" y="10507"/>
                    <a:pt x="66" y="10497"/>
                    <a:pt x="66" y="10475"/>
                  </a:cubicBezTo>
                  <a:lnTo>
                    <a:pt x="66" y="365"/>
                  </a:lnTo>
                  <a:lnTo>
                    <a:pt x="66" y="52"/>
                  </a:ln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54"/>
            <p:cNvSpPr/>
            <p:nvPr/>
          </p:nvSpPr>
          <p:spPr>
            <a:xfrm>
              <a:off x="5921528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54"/>
            <p:cNvSpPr/>
            <p:nvPr/>
          </p:nvSpPr>
          <p:spPr>
            <a:xfrm>
              <a:off x="4906876" y="2709251"/>
              <a:ext cx="1014730" cy="866554"/>
            </a:xfrm>
            <a:custGeom>
              <a:avLst/>
              <a:gdLst/>
              <a:ahLst/>
              <a:cxnLst/>
              <a:rect l="l" t="t" r="r" b="b"/>
              <a:pathLst>
                <a:path w="13977" h="11936" extrusionOk="0">
                  <a:moveTo>
                    <a:pt x="0" y="0"/>
                  </a:moveTo>
                  <a:cubicBezTo>
                    <a:pt x="0" y="5"/>
                    <a:pt x="1" y="10"/>
                    <a:pt x="2" y="15"/>
                  </a:cubicBezTo>
                  <a:lnTo>
                    <a:pt x="2" y="15"/>
                  </a:lnTo>
                  <a:lnTo>
                    <a:pt x="0" y="0"/>
                  </a:lnTo>
                  <a:close/>
                  <a:moveTo>
                    <a:pt x="13977" y="0"/>
                  </a:moveTo>
                  <a:lnTo>
                    <a:pt x="13975" y="15"/>
                  </a:lnTo>
                  <a:lnTo>
                    <a:pt x="13975" y="15"/>
                  </a:lnTo>
                  <a:cubicBezTo>
                    <a:pt x="13976" y="10"/>
                    <a:pt x="13977" y="5"/>
                    <a:pt x="13977" y="0"/>
                  </a:cubicBezTo>
                  <a:close/>
                  <a:moveTo>
                    <a:pt x="2" y="15"/>
                  </a:moveTo>
                  <a:lnTo>
                    <a:pt x="1275" y="11395"/>
                  </a:lnTo>
                  <a:cubicBezTo>
                    <a:pt x="1275" y="11698"/>
                    <a:pt x="3835" y="11935"/>
                    <a:pt x="6988" y="11935"/>
                  </a:cubicBezTo>
                  <a:cubicBezTo>
                    <a:pt x="10142" y="11935"/>
                    <a:pt x="12702" y="11698"/>
                    <a:pt x="12702" y="11395"/>
                  </a:cubicBezTo>
                  <a:lnTo>
                    <a:pt x="13975" y="15"/>
                  </a:lnTo>
                  <a:lnTo>
                    <a:pt x="13975" y="15"/>
                  </a:lnTo>
                  <a:cubicBezTo>
                    <a:pt x="13894" y="375"/>
                    <a:pt x="10794" y="670"/>
                    <a:pt x="6988" y="670"/>
                  </a:cubicBezTo>
                  <a:cubicBezTo>
                    <a:pt x="3183" y="670"/>
                    <a:pt x="83" y="375"/>
                    <a:pt x="2" y="15"/>
                  </a:cubicBez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54"/>
            <p:cNvSpPr/>
            <p:nvPr/>
          </p:nvSpPr>
          <p:spPr>
            <a:xfrm>
              <a:off x="4906876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54"/>
            <p:cNvSpPr/>
            <p:nvPr/>
          </p:nvSpPr>
          <p:spPr>
            <a:xfrm>
              <a:off x="4906876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0" y="0"/>
                  </a:moveTo>
                  <a:cubicBezTo>
                    <a:pt x="0" y="1"/>
                    <a:pt x="562" y="2657"/>
                    <a:pt x="2517" y="2971"/>
                  </a:cubicBezTo>
                  <a:cubicBezTo>
                    <a:pt x="2786" y="3016"/>
                    <a:pt x="3043" y="3037"/>
                    <a:pt x="3286" y="3037"/>
                  </a:cubicBezTo>
                  <a:cubicBezTo>
                    <a:pt x="5886" y="3037"/>
                    <a:pt x="6988" y="670"/>
                    <a:pt x="6988" y="670"/>
                  </a:cubicBezTo>
                  <a:lnTo>
                    <a:pt x="6988" y="670"/>
                  </a:lnTo>
                  <a:cubicBezTo>
                    <a:pt x="5382" y="1651"/>
                    <a:pt x="4116" y="1998"/>
                    <a:pt x="3129" y="1998"/>
                  </a:cubicBezTo>
                  <a:cubicBezTo>
                    <a:pt x="760" y="199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54"/>
            <p:cNvSpPr/>
            <p:nvPr/>
          </p:nvSpPr>
          <p:spPr>
            <a:xfrm>
              <a:off x="5414202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6989" y="0"/>
                  </a:moveTo>
                  <a:lnTo>
                    <a:pt x="6989" y="0"/>
                  </a:lnTo>
                  <a:cubicBezTo>
                    <a:pt x="6988" y="1"/>
                    <a:pt x="6229" y="1998"/>
                    <a:pt x="3860" y="1998"/>
                  </a:cubicBezTo>
                  <a:cubicBezTo>
                    <a:pt x="2873" y="1998"/>
                    <a:pt x="1607" y="1651"/>
                    <a:pt x="0" y="670"/>
                  </a:cubicBezTo>
                  <a:lnTo>
                    <a:pt x="0" y="670"/>
                  </a:lnTo>
                  <a:cubicBezTo>
                    <a:pt x="0" y="670"/>
                    <a:pt x="1102" y="3037"/>
                    <a:pt x="3703" y="3037"/>
                  </a:cubicBezTo>
                  <a:cubicBezTo>
                    <a:pt x="3946" y="3037"/>
                    <a:pt x="4202" y="3016"/>
                    <a:pt x="4472" y="2971"/>
                  </a:cubicBezTo>
                  <a:cubicBezTo>
                    <a:pt x="6427" y="2657"/>
                    <a:pt x="6988" y="1"/>
                    <a:pt x="6989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54"/>
            <p:cNvSpPr/>
            <p:nvPr/>
          </p:nvSpPr>
          <p:spPr>
            <a:xfrm>
              <a:off x="4792532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575" y="0"/>
                  </a:moveTo>
                  <a:cubicBezTo>
                    <a:pt x="1122" y="432"/>
                    <a:pt x="754" y="940"/>
                    <a:pt x="463" y="1502"/>
                  </a:cubicBezTo>
                  <a:cubicBezTo>
                    <a:pt x="0" y="2367"/>
                    <a:pt x="156" y="2824"/>
                    <a:pt x="524" y="2824"/>
                  </a:cubicBezTo>
                  <a:cubicBezTo>
                    <a:pt x="759" y="2824"/>
                    <a:pt x="1079" y="2640"/>
                    <a:pt x="1381" y="2258"/>
                  </a:cubicBezTo>
                  <a:cubicBezTo>
                    <a:pt x="1381" y="2258"/>
                    <a:pt x="1435" y="3101"/>
                    <a:pt x="1926" y="3101"/>
                  </a:cubicBezTo>
                  <a:cubicBezTo>
                    <a:pt x="1971" y="3101"/>
                    <a:pt x="2020" y="3094"/>
                    <a:pt x="2072" y="3079"/>
                  </a:cubicBezTo>
                  <a:cubicBezTo>
                    <a:pt x="3314" y="2722"/>
                    <a:pt x="1575" y="0"/>
                    <a:pt x="1575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54"/>
            <p:cNvSpPr/>
            <p:nvPr/>
          </p:nvSpPr>
          <p:spPr>
            <a:xfrm>
              <a:off x="5324251" y="2757893"/>
              <a:ext cx="210758" cy="204732"/>
            </a:xfrm>
            <a:custGeom>
              <a:avLst/>
              <a:gdLst/>
              <a:ahLst/>
              <a:cxnLst/>
              <a:rect l="l" t="t" r="r" b="b"/>
              <a:pathLst>
                <a:path w="2903" h="2820" extrusionOk="0">
                  <a:moveTo>
                    <a:pt x="1239" y="0"/>
                  </a:moveTo>
                  <a:cubicBezTo>
                    <a:pt x="1239" y="0"/>
                    <a:pt x="84" y="1307"/>
                    <a:pt x="30" y="2225"/>
                  </a:cubicBezTo>
                  <a:cubicBezTo>
                    <a:pt x="1" y="2630"/>
                    <a:pt x="191" y="2813"/>
                    <a:pt x="433" y="2813"/>
                  </a:cubicBezTo>
                  <a:cubicBezTo>
                    <a:pt x="731" y="2813"/>
                    <a:pt x="1108" y="2532"/>
                    <a:pt x="1239" y="2041"/>
                  </a:cubicBezTo>
                  <a:cubicBezTo>
                    <a:pt x="1239" y="2041"/>
                    <a:pt x="1591" y="2819"/>
                    <a:pt x="2135" y="2819"/>
                  </a:cubicBezTo>
                  <a:cubicBezTo>
                    <a:pt x="2139" y="2819"/>
                    <a:pt x="2143" y="2819"/>
                    <a:pt x="2147" y="2819"/>
                  </a:cubicBezTo>
                  <a:cubicBezTo>
                    <a:pt x="2903" y="2808"/>
                    <a:pt x="2741" y="1307"/>
                    <a:pt x="1239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54"/>
            <p:cNvSpPr/>
            <p:nvPr/>
          </p:nvSpPr>
          <p:spPr>
            <a:xfrm>
              <a:off x="5794479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740" y="0"/>
                  </a:moveTo>
                  <a:cubicBezTo>
                    <a:pt x="1740" y="0"/>
                    <a:pt x="1" y="2722"/>
                    <a:pt x="1254" y="3079"/>
                  </a:cubicBezTo>
                  <a:cubicBezTo>
                    <a:pt x="1305" y="3094"/>
                    <a:pt x="1353" y="3101"/>
                    <a:pt x="1397" y="3101"/>
                  </a:cubicBezTo>
                  <a:cubicBezTo>
                    <a:pt x="1880" y="3101"/>
                    <a:pt x="1934" y="2258"/>
                    <a:pt x="1934" y="2258"/>
                  </a:cubicBezTo>
                  <a:cubicBezTo>
                    <a:pt x="2236" y="2640"/>
                    <a:pt x="2556" y="2824"/>
                    <a:pt x="2791" y="2824"/>
                  </a:cubicBezTo>
                  <a:cubicBezTo>
                    <a:pt x="3159" y="2824"/>
                    <a:pt x="3315" y="2367"/>
                    <a:pt x="2852" y="1502"/>
                  </a:cubicBezTo>
                  <a:cubicBezTo>
                    <a:pt x="2571" y="940"/>
                    <a:pt x="2193" y="432"/>
                    <a:pt x="1740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54"/>
            <p:cNvSpPr/>
            <p:nvPr/>
          </p:nvSpPr>
          <p:spPr>
            <a:xfrm>
              <a:off x="5148633" y="2898155"/>
              <a:ext cx="59968" cy="11689"/>
            </a:xfrm>
            <a:custGeom>
              <a:avLst/>
              <a:gdLst/>
              <a:ahLst/>
              <a:cxnLst/>
              <a:rect l="l" t="t" r="r" b="b"/>
              <a:pathLst>
                <a:path w="826" h="161" extrusionOk="0">
                  <a:moveTo>
                    <a:pt x="773" y="0"/>
                  </a:moveTo>
                  <a:cubicBezTo>
                    <a:pt x="770" y="0"/>
                    <a:pt x="767" y="1"/>
                    <a:pt x="764" y="1"/>
                  </a:cubicBezTo>
                  <a:cubicBezTo>
                    <a:pt x="603" y="63"/>
                    <a:pt x="437" y="91"/>
                    <a:pt x="269" y="91"/>
                  </a:cubicBezTo>
                  <a:cubicBezTo>
                    <a:pt x="200" y="91"/>
                    <a:pt x="131" y="86"/>
                    <a:pt x="62" y="77"/>
                  </a:cubicBezTo>
                  <a:cubicBezTo>
                    <a:pt x="58" y="76"/>
                    <a:pt x="55" y="76"/>
                    <a:pt x="52" y="76"/>
                  </a:cubicBezTo>
                  <a:cubicBezTo>
                    <a:pt x="16" y="76"/>
                    <a:pt x="0" y="132"/>
                    <a:pt x="40" y="142"/>
                  </a:cubicBezTo>
                  <a:cubicBezTo>
                    <a:pt x="114" y="155"/>
                    <a:pt x="189" y="161"/>
                    <a:pt x="265" y="161"/>
                  </a:cubicBezTo>
                  <a:cubicBezTo>
                    <a:pt x="441" y="161"/>
                    <a:pt x="619" y="127"/>
                    <a:pt x="785" y="66"/>
                  </a:cubicBezTo>
                  <a:cubicBezTo>
                    <a:pt x="825" y="56"/>
                    <a:pt x="810" y="0"/>
                    <a:pt x="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54"/>
            <p:cNvSpPr/>
            <p:nvPr/>
          </p:nvSpPr>
          <p:spPr>
            <a:xfrm>
              <a:off x="5290783" y="2821345"/>
              <a:ext cx="52345" cy="36518"/>
            </a:xfrm>
            <a:custGeom>
              <a:avLst/>
              <a:gdLst/>
              <a:ahLst/>
              <a:cxnLst/>
              <a:rect l="l" t="t" r="r" b="b"/>
              <a:pathLst>
                <a:path w="721" h="503" extrusionOk="0">
                  <a:moveTo>
                    <a:pt x="678" y="0"/>
                  </a:moveTo>
                  <a:cubicBezTo>
                    <a:pt x="670" y="0"/>
                    <a:pt x="661" y="4"/>
                    <a:pt x="653" y="12"/>
                  </a:cubicBezTo>
                  <a:cubicBezTo>
                    <a:pt x="458" y="174"/>
                    <a:pt x="253" y="325"/>
                    <a:pt x="37" y="444"/>
                  </a:cubicBezTo>
                  <a:cubicBezTo>
                    <a:pt x="1" y="462"/>
                    <a:pt x="25" y="503"/>
                    <a:pt x="53" y="503"/>
                  </a:cubicBezTo>
                  <a:cubicBezTo>
                    <a:pt x="59" y="503"/>
                    <a:pt x="64" y="501"/>
                    <a:pt x="69" y="498"/>
                  </a:cubicBezTo>
                  <a:cubicBezTo>
                    <a:pt x="296" y="379"/>
                    <a:pt x="501" y="228"/>
                    <a:pt x="696" y="55"/>
                  </a:cubicBezTo>
                  <a:cubicBezTo>
                    <a:pt x="720" y="31"/>
                    <a:pt x="702" y="0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54"/>
            <p:cNvSpPr/>
            <p:nvPr/>
          </p:nvSpPr>
          <p:spPr>
            <a:xfrm>
              <a:off x="5507129" y="2820256"/>
              <a:ext cx="176854" cy="58007"/>
            </a:xfrm>
            <a:custGeom>
              <a:avLst/>
              <a:gdLst/>
              <a:ahLst/>
              <a:cxnLst/>
              <a:rect l="l" t="t" r="r" b="b"/>
              <a:pathLst>
                <a:path w="2436" h="799" extrusionOk="0">
                  <a:moveTo>
                    <a:pt x="44" y="0"/>
                  </a:moveTo>
                  <a:cubicBezTo>
                    <a:pt x="19" y="0"/>
                    <a:pt x="0" y="41"/>
                    <a:pt x="27" y="59"/>
                  </a:cubicBezTo>
                  <a:cubicBezTo>
                    <a:pt x="659" y="540"/>
                    <a:pt x="1421" y="798"/>
                    <a:pt x="2209" y="798"/>
                  </a:cubicBezTo>
                  <a:cubicBezTo>
                    <a:pt x="2270" y="798"/>
                    <a:pt x="2331" y="797"/>
                    <a:pt x="2393" y="794"/>
                  </a:cubicBezTo>
                  <a:cubicBezTo>
                    <a:pt x="2436" y="794"/>
                    <a:pt x="2436" y="729"/>
                    <a:pt x="2393" y="729"/>
                  </a:cubicBezTo>
                  <a:cubicBezTo>
                    <a:pt x="2334" y="732"/>
                    <a:pt x="2276" y="733"/>
                    <a:pt x="2217" y="733"/>
                  </a:cubicBezTo>
                  <a:cubicBezTo>
                    <a:pt x="1621" y="733"/>
                    <a:pt x="1046" y="583"/>
                    <a:pt x="524" y="308"/>
                  </a:cubicBezTo>
                  <a:cubicBezTo>
                    <a:pt x="362" y="210"/>
                    <a:pt x="211" y="113"/>
                    <a:pt x="60" y="5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54"/>
            <p:cNvSpPr/>
            <p:nvPr/>
          </p:nvSpPr>
          <p:spPr>
            <a:xfrm>
              <a:off x="5735673" y="2874706"/>
              <a:ext cx="19675" cy="7405"/>
            </a:xfrm>
            <a:custGeom>
              <a:avLst/>
              <a:gdLst/>
              <a:ahLst/>
              <a:cxnLst/>
              <a:rect l="l" t="t" r="r" b="b"/>
              <a:pathLst>
                <a:path w="271" h="102" extrusionOk="0">
                  <a:moveTo>
                    <a:pt x="195" y="0"/>
                  </a:moveTo>
                  <a:lnTo>
                    <a:pt x="174" y="11"/>
                  </a:lnTo>
                  <a:lnTo>
                    <a:pt x="152" y="22"/>
                  </a:lnTo>
                  <a:lnTo>
                    <a:pt x="44" y="22"/>
                  </a:lnTo>
                  <a:cubicBezTo>
                    <a:pt x="38" y="19"/>
                    <a:pt x="33" y="18"/>
                    <a:pt x="29" y="18"/>
                  </a:cubicBezTo>
                  <a:cubicBezTo>
                    <a:pt x="17" y="18"/>
                    <a:pt x="9" y="28"/>
                    <a:pt x="1" y="44"/>
                  </a:cubicBezTo>
                  <a:cubicBezTo>
                    <a:pt x="1" y="65"/>
                    <a:pt x="12" y="76"/>
                    <a:pt x="22" y="87"/>
                  </a:cubicBezTo>
                  <a:lnTo>
                    <a:pt x="22" y="98"/>
                  </a:lnTo>
                  <a:cubicBezTo>
                    <a:pt x="41" y="100"/>
                    <a:pt x="60" y="102"/>
                    <a:pt x="79" y="102"/>
                  </a:cubicBezTo>
                  <a:cubicBezTo>
                    <a:pt x="136" y="102"/>
                    <a:pt x="192" y="89"/>
                    <a:pt x="249" y="65"/>
                  </a:cubicBezTo>
                  <a:cubicBezTo>
                    <a:pt x="260" y="54"/>
                    <a:pt x="271" y="33"/>
                    <a:pt x="260" y="22"/>
                  </a:cubicBezTo>
                  <a:cubicBezTo>
                    <a:pt x="249" y="0"/>
                    <a:pt x="228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54"/>
            <p:cNvSpPr/>
            <p:nvPr/>
          </p:nvSpPr>
          <p:spPr>
            <a:xfrm>
              <a:off x="5786130" y="2838551"/>
              <a:ext cx="54886" cy="39422"/>
            </a:xfrm>
            <a:custGeom>
              <a:avLst/>
              <a:gdLst/>
              <a:ahLst/>
              <a:cxnLst/>
              <a:rect l="l" t="t" r="r" b="b"/>
              <a:pathLst>
                <a:path w="756" h="543" extrusionOk="0">
                  <a:moveTo>
                    <a:pt x="708" y="1"/>
                  </a:moveTo>
                  <a:cubicBezTo>
                    <a:pt x="701" y="1"/>
                    <a:pt x="694" y="4"/>
                    <a:pt x="688" y="12"/>
                  </a:cubicBezTo>
                  <a:cubicBezTo>
                    <a:pt x="515" y="218"/>
                    <a:pt x="289" y="380"/>
                    <a:pt x="40" y="477"/>
                  </a:cubicBezTo>
                  <a:cubicBezTo>
                    <a:pt x="0" y="487"/>
                    <a:pt x="16" y="543"/>
                    <a:pt x="52" y="543"/>
                  </a:cubicBezTo>
                  <a:cubicBezTo>
                    <a:pt x="55" y="543"/>
                    <a:pt x="59" y="542"/>
                    <a:pt x="62" y="542"/>
                  </a:cubicBezTo>
                  <a:cubicBezTo>
                    <a:pt x="321" y="444"/>
                    <a:pt x="559" y="282"/>
                    <a:pt x="731" y="66"/>
                  </a:cubicBezTo>
                  <a:cubicBezTo>
                    <a:pt x="756" y="34"/>
                    <a:pt x="731" y="1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54"/>
            <p:cNvSpPr/>
            <p:nvPr/>
          </p:nvSpPr>
          <p:spPr>
            <a:xfrm>
              <a:off x="5183626" y="3415137"/>
              <a:ext cx="4792" cy="49295"/>
            </a:xfrm>
            <a:custGeom>
              <a:avLst/>
              <a:gdLst/>
              <a:ahLst/>
              <a:cxnLst/>
              <a:rect l="l" t="t" r="r" b="b"/>
              <a:pathLst>
                <a:path w="66" h="679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646"/>
                  </a:lnTo>
                  <a:cubicBezTo>
                    <a:pt x="1" y="668"/>
                    <a:pt x="17" y="679"/>
                    <a:pt x="33" y="679"/>
                  </a:cubicBezTo>
                  <a:cubicBezTo>
                    <a:pt x="50" y="679"/>
                    <a:pt x="66" y="668"/>
                    <a:pt x="66" y="646"/>
                  </a:cubicBez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54"/>
            <p:cNvSpPr/>
            <p:nvPr/>
          </p:nvSpPr>
          <p:spPr>
            <a:xfrm>
              <a:off x="5696034" y="3048654"/>
              <a:ext cx="9148" cy="46900"/>
            </a:xfrm>
            <a:custGeom>
              <a:avLst/>
              <a:gdLst/>
              <a:ahLst/>
              <a:cxnLst/>
              <a:rect l="l" t="t" r="r" b="b"/>
              <a:pathLst>
                <a:path w="126" h="646" extrusionOk="0">
                  <a:moveTo>
                    <a:pt x="43" y="0"/>
                  </a:moveTo>
                  <a:cubicBezTo>
                    <a:pt x="22" y="0"/>
                    <a:pt x="0" y="19"/>
                    <a:pt x="7" y="45"/>
                  </a:cubicBezTo>
                  <a:cubicBezTo>
                    <a:pt x="50" y="229"/>
                    <a:pt x="50" y="413"/>
                    <a:pt x="18" y="607"/>
                  </a:cubicBezTo>
                  <a:cubicBezTo>
                    <a:pt x="11" y="631"/>
                    <a:pt x="29" y="645"/>
                    <a:pt x="48" y="645"/>
                  </a:cubicBezTo>
                  <a:cubicBezTo>
                    <a:pt x="62" y="645"/>
                    <a:pt x="78" y="637"/>
                    <a:pt x="82" y="618"/>
                  </a:cubicBezTo>
                  <a:cubicBezTo>
                    <a:pt x="126" y="423"/>
                    <a:pt x="115" y="218"/>
                    <a:pt x="72" y="24"/>
                  </a:cubicBezTo>
                  <a:cubicBezTo>
                    <a:pt x="67" y="7"/>
                    <a:pt x="55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54"/>
            <p:cNvSpPr/>
            <p:nvPr/>
          </p:nvSpPr>
          <p:spPr>
            <a:xfrm>
              <a:off x="5750556" y="3367584"/>
              <a:ext cx="40438" cy="10600"/>
            </a:xfrm>
            <a:custGeom>
              <a:avLst/>
              <a:gdLst/>
              <a:ahLst/>
              <a:cxnLst/>
              <a:rect l="l" t="t" r="r" b="b"/>
              <a:pathLst>
                <a:path w="557" h="146" extrusionOk="0">
                  <a:moveTo>
                    <a:pt x="515" y="1"/>
                  </a:moveTo>
                  <a:cubicBezTo>
                    <a:pt x="509" y="1"/>
                    <a:pt x="504" y="2"/>
                    <a:pt x="498" y="5"/>
                  </a:cubicBezTo>
                  <a:cubicBezTo>
                    <a:pt x="376" y="43"/>
                    <a:pt x="238" y="72"/>
                    <a:pt x="104" y="72"/>
                  </a:cubicBezTo>
                  <a:cubicBezTo>
                    <a:pt x="84" y="72"/>
                    <a:pt x="64" y="71"/>
                    <a:pt x="44" y="70"/>
                  </a:cubicBezTo>
                  <a:cubicBezTo>
                    <a:pt x="1" y="70"/>
                    <a:pt x="1" y="146"/>
                    <a:pt x="44" y="146"/>
                  </a:cubicBezTo>
                  <a:cubicBezTo>
                    <a:pt x="206" y="146"/>
                    <a:pt x="368" y="113"/>
                    <a:pt x="519" y="70"/>
                  </a:cubicBezTo>
                  <a:cubicBezTo>
                    <a:pt x="557" y="51"/>
                    <a:pt x="546" y="1"/>
                    <a:pt x="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54"/>
            <p:cNvSpPr/>
            <p:nvPr/>
          </p:nvSpPr>
          <p:spPr>
            <a:xfrm>
              <a:off x="5683183" y="3451727"/>
              <a:ext cx="93146" cy="15609"/>
            </a:xfrm>
            <a:custGeom>
              <a:avLst/>
              <a:gdLst/>
              <a:ahLst/>
              <a:cxnLst/>
              <a:rect l="l" t="t" r="r" b="b"/>
              <a:pathLst>
                <a:path w="1283" h="215" extrusionOk="0">
                  <a:moveTo>
                    <a:pt x="1241" y="1"/>
                  </a:moveTo>
                  <a:cubicBezTo>
                    <a:pt x="1238" y="1"/>
                    <a:pt x="1235" y="1"/>
                    <a:pt x="1231" y="2"/>
                  </a:cubicBezTo>
                  <a:cubicBezTo>
                    <a:pt x="967" y="100"/>
                    <a:pt x="693" y="145"/>
                    <a:pt x="415" y="145"/>
                  </a:cubicBezTo>
                  <a:cubicBezTo>
                    <a:pt x="295" y="145"/>
                    <a:pt x="174" y="137"/>
                    <a:pt x="54" y="121"/>
                  </a:cubicBezTo>
                  <a:cubicBezTo>
                    <a:pt x="22" y="121"/>
                    <a:pt x="0" y="185"/>
                    <a:pt x="43" y="185"/>
                  </a:cubicBezTo>
                  <a:cubicBezTo>
                    <a:pt x="165" y="205"/>
                    <a:pt x="289" y="215"/>
                    <a:pt x="413" y="215"/>
                  </a:cubicBezTo>
                  <a:cubicBezTo>
                    <a:pt x="696" y="215"/>
                    <a:pt x="979" y="164"/>
                    <a:pt x="1242" y="67"/>
                  </a:cubicBezTo>
                  <a:cubicBezTo>
                    <a:pt x="1282" y="57"/>
                    <a:pt x="1276" y="1"/>
                    <a:pt x="1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54"/>
            <p:cNvSpPr/>
            <p:nvPr/>
          </p:nvSpPr>
          <p:spPr>
            <a:xfrm>
              <a:off x="5295792" y="3124085"/>
              <a:ext cx="7623" cy="44867"/>
            </a:xfrm>
            <a:custGeom>
              <a:avLst/>
              <a:gdLst/>
              <a:ahLst/>
              <a:cxnLst/>
              <a:rect l="l" t="t" r="r" b="b"/>
              <a:pathLst>
                <a:path w="105" h="618" extrusionOk="0">
                  <a:moveTo>
                    <a:pt x="44" y="0"/>
                  </a:moveTo>
                  <a:cubicBezTo>
                    <a:pt x="27" y="0"/>
                    <a:pt x="11" y="11"/>
                    <a:pt x="11" y="32"/>
                  </a:cubicBezTo>
                  <a:cubicBezTo>
                    <a:pt x="0" y="216"/>
                    <a:pt x="0" y="410"/>
                    <a:pt x="33" y="594"/>
                  </a:cubicBezTo>
                  <a:cubicBezTo>
                    <a:pt x="33" y="611"/>
                    <a:pt x="44" y="618"/>
                    <a:pt x="57" y="618"/>
                  </a:cubicBezTo>
                  <a:cubicBezTo>
                    <a:pt x="78" y="618"/>
                    <a:pt x="104" y="599"/>
                    <a:pt x="98" y="572"/>
                  </a:cubicBezTo>
                  <a:cubicBezTo>
                    <a:pt x="76" y="400"/>
                    <a:pt x="65" y="216"/>
                    <a:pt x="76" y="32"/>
                  </a:cubicBez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54"/>
            <p:cNvSpPr/>
            <p:nvPr/>
          </p:nvSpPr>
          <p:spPr>
            <a:xfrm>
              <a:off x="5071532" y="3283224"/>
              <a:ext cx="40075" cy="4792"/>
            </a:xfrm>
            <a:custGeom>
              <a:avLst/>
              <a:gdLst/>
              <a:ahLst/>
              <a:cxnLst/>
              <a:rect l="l" t="t" r="r" b="b"/>
              <a:pathLst>
                <a:path w="552" h="66" extrusionOk="0">
                  <a:moveTo>
                    <a:pt x="44" y="1"/>
                  </a:moveTo>
                  <a:cubicBezTo>
                    <a:pt x="0" y="1"/>
                    <a:pt x="0" y="65"/>
                    <a:pt x="44" y="65"/>
                  </a:cubicBezTo>
                  <a:lnTo>
                    <a:pt x="508" y="65"/>
                  </a:lnTo>
                  <a:cubicBezTo>
                    <a:pt x="551" y="65"/>
                    <a:pt x="551" y="1"/>
                    <a:pt x="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54"/>
            <p:cNvSpPr/>
            <p:nvPr/>
          </p:nvSpPr>
          <p:spPr>
            <a:xfrm>
              <a:off x="5419647" y="3308271"/>
              <a:ext cx="44576" cy="9728"/>
            </a:xfrm>
            <a:custGeom>
              <a:avLst/>
              <a:gdLst/>
              <a:ahLst/>
              <a:cxnLst/>
              <a:rect l="l" t="t" r="r" b="b"/>
              <a:pathLst>
                <a:path w="614" h="134" extrusionOk="0">
                  <a:moveTo>
                    <a:pt x="561" y="0"/>
                  </a:moveTo>
                  <a:cubicBezTo>
                    <a:pt x="558" y="0"/>
                    <a:pt x="555" y="0"/>
                    <a:pt x="552" y="1"/>
                  </a:cubicBezTo>
                  <a:cubicBezTo>
                    <a:pt x="432" y="41"/>
                    <a:pt x="306" y="64"/>
                    <a:pt x="178" y="64"/>
                  </a:cubicBezTo>
                  <a:cubicBezTo>
                    <a:pt x="133" y="64"/>
                    <a:pt x="89" y="61"/>
                    <a:pt x="44" y="55"/>
                  </a:cubicBezTo>
                  <a:cubicBezTo>
                    <a:pt x="1" y="55"/>
                    <a:pt x="1" y="120"/>
                    <a:pt x="44" y="131"/>
                  </a:cubicBezTo>
                  <a:cubicBezTo>
                    <a:pt x="73" y="133"/>
                    <a:pt x="102" y="134"/>
                    <a:pt x="131" y="134"/>
                  </a:cubicBezTo>
                  <a:cubicBezTo>
                    <a:pt x="278" y="134"/>
                    <a:pt x="429" y="111"/>
                    <a:pt x="573" y="66"/>
                  </a:cubicBezTo>
                  <a:cubicBezTo>
                    <a:pt x="613" y="56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54"/>
            <p:cNvSpPr/>
            <p:nvPr/>
          </p:nvSpPr>
          <p:spPr>
            <a:xfrm>
              <a:off x="5524771" y="3195378"/>
              <a:ext cx="30637" cy="4792"/>
            </a:xfrm>
            <a:custGeom>
              <a:avLst/>
              <a:gdLst/>
              <a:ahLst/>
              <a:cxnLst/>
              <a:rect l="l" t="t" r="r" b="b"/>
              <a:pathLst>
                <a:path w="422" h="66" extrusionOk="0">
                  <a:moveTo>
                    <a:pt x="33" y="1"/>
                  </a:moveTo>
                  <a:cubicBezTo>
                    <a:pt x="0" y="12"/>
                    <a:pt x="0" y="55"/>
                    <a:pt x="33" y="66"/>
                  </a:cubicBezTo>
                  <a:lnTo>
                    <a:pt x="389" y="66"/>
                  </a:lnTo>
                  <a:cubicBezTo>
                    <a:pt x="422" y="55"/>
                    <a:pt x="422" y="12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54"/>
            <p:cNvSpPr/>
            <p:nvPr/>
          </p:nvSpPr>
          <p:spPr>
            <a:xfrm>
              <a:off x="5264429" y="3002481"/>
              <a:ext cx="27515" cy="4792"/>
            </a:xfrm>
            <a:custGeom>
              <a:avLst/>
              <a:gdLst/>
              <a:ahLst/>
              <a:cxnLst/>
              <a:rect l="l" t="t" r="r" b="b"/>
              <a:pathLst>
                <a:path w="379" h="66" extrusionOk="0">
                  <a:moveTo>
                    <a:pt x="44" y="1"/>
                  </a:moveTo>
                  <a:cubicBezTo>
                    <a:pt x="0" y="1"/>
                    <a:pt x="0" y="66"/>
                    <a:pt x="44" y="66"/>
                  </a:cubicBezTo>
                  <a:lnTo>
                    <a:pt x="335" y="66"/>
                  </a:lnTo>
                  <a:cubicBezTo>
                    <a:pt x="378" y="66"/>
                    <a:pt x="37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54"/>
            <p:cNvSpPr/>
            <p:nvPr/>
          </p:nvSpPr>
          <p:spPr>
            <a:xfrm>
              <a:off x="4253625" y="382725"/>
              <a:ext cx="2322764" cy="1616947"/>
            </a:xfrm>
            <a:custGeom>
              <a:avLst/>
              <a:gdLst/>
              <a:ahLst/>
              <a:cxnLst/>
              <a:rect l="l" t="t" r="r" b="b"/>
              <a:pathLst>
                <a:path w="31994" h="22272" extrusionOk="0">
                  <a:moveTo>
                    <a:pt x="7626" y="0"/>
                  </a:moveTo>
                  <a:cubicBezTo>
                    <a:pt x="2323" y="0"/>
                    <a:pt x="1" y="5033"/>
                    <a:pt x="455" y="8878"/>
                  </a:cubicBezTo>
                  <a:cubicBezTo>
                    <a:pt x="1340" y="16299"/>
                    <a:pt x="7238" y="21159"/>
                    <a:pt x="7616" y="21461"/>
                  </a:cubicBezTo>
                  <a:cubicBezTo>
                    <a:pt x="7616" y="21472"/>
                    <a:pt x="7616" y="21472"/>
                    <a:pt x="7616" y="21483"/>
                  </a:cubicBezTo>
                  <a:cubicBezTo>
                    <a:pt x="7616" y="21915"/>
                    <a:pt x="11364" y="22272"/>
                    <a:pt x="15986" y="22272"/>
                  </a:cubicBezTo>
                  <a:cubicBezTo>
                    <a:pt x="20598" y="22272"/>
                    <a:pt x="24357" y="21915"/>
                    <a:pt x="24357" y="21483"/>
                  </a:cubicBezTo>
                  <a:cubicBezTo>
                    <a:pt x="24357" y="21483"/>
                    <a:pt x="30622" y="16536"/>
                    <a:pt x="31529" y="8878"/>
                  </a:cubicBezTo>
                  <a:cubicBezTo>
                    <a:pt x="31993" y="5033"/>
                    <a:pt x="29671" y="0"/>
                    <a:pt x="24368" y="0"/>
                  </a:cubicBezTo>
                  <a:cubicBezTo>
                    <a:pt x="18503" y="0"/>
                    <a:pt x="15889" y="5206"/>
                    <a:pt x="15889" y="5206"/>
                  </a:cubicBezTo>
                  <a:cubicBezTo>
                    <a:pt x="15889" y="5206"/>
                    <a:pt x="13491" y="0"/>
                    <a:pt x="7626" y="0"/>
                  </a:cubicBezTo>
                  <a:close/>
                </a:path>
              </a:pathLst>
            </a:custGeom>
            <a:solidFill>
              <a:srgbClr val="FFB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54"/>
            <p:cNvSpPr/>
            <p:nvPr/>
          </p:nvSpPr>
          <p:spPr>
            <a:xfrm>
              <a:off x="5407886" y="1644361"/>
              <a:ext cx="16553" cy="171844"/>
            </a:xfrm>
            <a:custGeom>
              <a:avLst/>
              <a:gdLst/>
              <a:ahLst/>
              <a:cxnLst/>
              <a:rect l="l" t="t" r="r" b="b"/>
              <a:pathLst>
                <a:path w="228" h="2367" extrusionOk="0">
                  <a:moveTo>
                    <a:pt x="33" y="1"/>
                  </a:moveTo>
                  <a:cubicBezTo>
                    <a:pt x="17" y="1"/>
                    <a:pt x="1" y="11"/>
                    <a:pt x="1" y="33"/>
                  </a:cubicBezTo>
                  <a:cubicBezTo>
                    <a:pt x="33" y="627"/>
                    <a:pt x="77" y="1232"/>
                    <a:pt x="120" y="1826"/>
                  </a:cubicBezTo>
                  <a:cubicBezTo>
                    <a:pt x="131" y="1999"/>
                    <a:pt x="152" y="2161"/>
                    <a:pt x="163" y="2334"/>
                  </a:cubicBezTo>
                  <a:cubicBezTo>
                    <a:pt x="163" y="2355"/>
                    <a:pt x="179" y="2366"/>
                    <a:pt x="195" y="2366"/>
                  </a:cubicBezTo>
                  <a:cubicBezTo>
                    <a:pt x="212" y="2366"/>
                    <a:pt x="228" y="2355"/>
                    <a:pt x="228" y="2334"/>
                  </a:cubicBezTo>
                  <a:cubicBezTo>
                    <a:pt x="185" y="1740"/>
                    <a:pt x="141" y="1135"/>
                    <a:pt x="98" y="541"/>
                  </a:cubicBezTo>
                  <a:cubicBezTo>
                    <a:pt x="87" y="368"/>
                    <a:pt x="77" y="195"/>
                    <a:pt x="66" y="33"/>
                  </a:cubicBezTo>
                  <a:cubicBezTo>
                    <a:pt x="66" y="11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54"/>
            <p:cNvSpPr/>
            <p:nvPr/>
          </p:nvSpPr>
          <p:spPr>
            <a:xfrm>
              <a:off x="5393003" y="1107269"/>
              <a:ext cx="17351" cy="495640"/>
            </a:xfrm>
            <a:custGeom>
              <a:avLst/>
              <a:gdLst/>
              <a:ahLst/>
              <a:cxnLst/>
              <a:rect l="l" t="t" r="r" b="b"/>
              <a:pathLst>
                <a:path w="239" h="6827" extrusionOk="0">
                  <a:moveTo>
                    <a:pt x="44" y="0"/>
                  </a:moveTo>
                  <a:cubicBezTo>
                    <a:pt x="28" y="0"/>
                    <a:pt x="12" y="11"/>
                    <a:pt x="12" y="32"/>
                  </a:cubicBezTo>
                  <a:lnTo>
                    <a:pt x="1" y="32"/>
                  </a:lnTo>
                  <a:cubicBezTo>
                    <a:pt x="1" y="918"/>
                    <a:pt x="12" y="1793"/>
                    <a:pt x="22" y="2679"/>
                  </a:cubicBezTo>
                  <a:cubicBezTo>
                    <a:pt x="33" y="3554"/>
                    <a:pt x="55" y="4428"/>
                    <a:pt x="98" y="5314"/>
                  </a:cubicBezTo>
                  <a:cubicBezTo>
                    <a:pt x="120" y="5811"/>
                    <a:pt x="141" y="6297"/>
                    <a:pt x="174" y="6794"/>
                  </a:cubicBezTo>
                  <a:cubicBezTo>
                    <a:pt x="174" y="6815"/>
                    <a:pt x="190" y="6826"/>
                    <a:pt x="206" y="6826"/>
                  </a:cubicBezTo>
                  <a:cubicBezTo>
                    <a:pt x="222" y="6826"/>
                    <a:pt x="238" y="6815"/>
                    <a:pt x="238" y="6794"/>
                  </a:cubicBezTo>
                  <a:cubicBezTo>
                    <a:pt x="184" y="5919"/>
                    <a:pt x="152" y="5044"/>
                    <a:pt x="130" y="4158"/>
                  </a:cubicBezTo>
                  <a:cubicBezTo>
                    <a:pt x="98" y="3284"/>
                    <a:pt x="76" y="2398"/>
                    <a:pt x="76" y="1523"/>
                  </a:cubicBezTo>
                  <a:lnTo>
                    <a:pt x="76" y="32"/>
                  </a:ln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54"/>
            <p:cNvSpPr/>
            <p:nvPr/>
          </p:nvSpPr>
          <p:spPr>
            <a:xfrm>
              <a:off x="4710785" y="760098"/>
              <a:ext cx="41382" cy="499488"/>
            </a:xfrm>
            <a:custGeom>
              <a:avLst/>
              <a:gdLst/>
              <a:ahLst/>
              <a:cxnLst/>
              <a:rect l="l" t="t" r="r" b="b"/>
              <a:pathLst>
                <a:path w="570" h="6880" extrusionOk="0">
                  <a:moveTo>
                    <a:pt x="528" y="0"/>
                  </a:moveTo>
                  <a:cubicBezTo>
                    <a:pt x="515" y="0"/>
                    <a:pt x="502" y="6"/>
                    <a:pt x="498" y="19"/>
                  </a:cubicBezTo>
                  <a:cubicBezTo>
                    <a:pt x="282" y="894"/>
                    <a:pt x="131" y="1779"/>
                    <a:pt x="66" y="2676"/>
                  </a:cubicBezTo>
                  <a:cubicBezTo>
                    <a:pt x="1" y="3572"/>
                    <a:pt x="1" y="4469"/>
                    <a:pt x="77" y="5365"/>
                  </a:cubicBezTo>
                  <a:cubicBezTo>
                    <a:pt x="120" y="5862"/>
                    <a:pt x="195" y="6359"/>
                    <a:pt x="282" y="6856"/>
                  </a:cubicBezTo>
                  <a:cubicBezTo>
                    <a:pt x="282" y="6872"/>
                    <a:pt x="291" y="6879"/>
                    <a:pt x="303" y="6879"/>
                  </a:cubicBezTo>
                  <a:cubicBezTo>
                    <a:pt x="322" y="6879"/>
                    <a:pt x="347" y="6861"/>
                    <a:pt x="347" y="6834"/>
                  </a:cubicBezTo>
                  <a:cubicBezTo>
                    <a:pt x="185" y="5959"/>
                    <a:pt x="98" y="5063"/>
                    <a:pt x="87" y="4177"/>
                  </a:cubicBezTo>
                  <a:cubicBezTo>
                    <a:pt x="77" y="3281"/>
                    <a:pt x="131" y="2384"/>
                    <a:pt x="271" y="1509"/>
                  </a:cubicBezTo>
                  <a:cubicBezTo>
                    <a:pt x="336" y="1013"/>
                    <a:pt x="444" y="526"/>
                    <a:pt x="563" y="40"/>
                  </a:cubicBezTo>
                  <a:cubicBezTo>
                    <a:pt x="569" y="14"/>
                    <a:pt x="548" y="0"/>
                    <a:pt x="52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54"/>
            <p:cNvSpPr/>
            <p:nvPr/>
          </p:nvSpPr>
          <p:spPr>
            <a:xfrm>
              <a:off x="5746418" y="1704618"/>
              <a:ext cx="155945" cy="192245"/>
            </a:xfrm>
            <a:custGeom>
              <a:avLst/>
              <a:gdLst/>
              <a:ahLst/>
              <a:cxnLst/>
              <a:rect l="l" t="t" r="r" b="b"/>
              <a:pathLst>
                <a:path w="2148" h="2648" extrusionOk="0">
                  <a:moveTo>
                    <a:pt x="2093" y="0"/>
                  </a:moveTo>
                  <a:cubicBezTo>
                    <a:pt x="2083" y="0"/>
                    <a:pt x="2073" y="4"/>
                    <a:pt x="2067" y="13"/>
                  </a:cubicBezTo>
                  <a:lnTo>
                    <a:pt x="2078" y="24"/>
                  </a:lnTo>
                  <a:cubicBezTo>
                    <a:pt x="1613" y="737"/>
                    <a:pt x="1095" y="1428"/>
                    <a:pt x="522" y="2065"/>
                  </a:cubicBezTo>
                  <a:cubicBezTo>
                    <a:pt x="360" y="2238"/>
                    <a:pt x="188" y="2422"/>
                    <a:pt x="26" y="2584"/>
                  </a:cubicBezTo>
                  <a:cubicBezTo>
                    <a:pt x="0" y="2609"/>
                    <a:pt x="21" y="2648"/>
                    <a:pt x="47" y="2648"/>
                  </a:cubicBezTo>
                  <a:cubicBezTo>
                    <a:pt x="54" y="2648"/>
                    <a:pt x="62" y="2645"/>
                    <a:pt x="69" y="2638"/>
                  </a:cubicBezTo>
                  <a:cubicBezTo>
                    <a:pt x="674" y="2022"/>
                    <a:pt x="1224" y="1363"/>
                    <a:pt x="1721" y="661"/>
                  </a:cubicBezTo>
                  <a:cubicBezTo>
                    <a:pt x="1862" y="456"/>
                    <a:pt x="2002" y="262"/>
                    <a:pt x="2132" y="56"/>
                  </a:cubicBezTo>
                  <a:cubicBezTo>
                    <a:pt x="2147" y="25"/>
                    <a:pt x="2118" y="0"/>
                    <a:pt x="20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54"/>
            <p:cNvSpPr/>
            <p:nvPr/>
          </p:nvSpPr>
          <p:spPr>
            <a:xfrm>
              <a:off x="6055910" y="759735"/>
              <a:ext cx="40583" cy="511685"/>
            </a:xfrm>
            <a:custGeom>
              <a:avLst/>
              <a:gdLst/>
              <a:ahLst/>
              <a:cxnLst/>
              <a:rect l="l" t="t" r="r" b="b"/>
              <a:pathLst>
                <a:path w="559" h="7048" extrusionOk="0">
                  <a:moveTo>
                    <a:pt x="39" y="0"/>
                  </a:moveTo>
                  <a:cubicBezTo>
                    <a:pt x="19" y="0"/>
                    <a:pt x="1" y="19"/>
                    <a:pt x="7" y="45"/>
                  </a:cubicBezTo>
                  <a:cubicBezTo>
                    <a:pt x="223" y="931"/>
                    <a:pt x="375" y="1828"/>
                    <a:pt x="439" y="2746"/>
                  </a:cubicBezTo>
                  <a:cubicBezTo>
                    <a:pt x="504" y="3653"/>
                    <a:pt x="493" y="4560"/>
                    <a:pt x="407" y="5468"/>
                  </a:cubicBezTo>
                  <a:cubicBezTo>
                    <a:pt x="364" y="5986"/>
                    <a:pt x="288" y="6494"/>
                    <a:pt x="191" y="7012"/>
                  </a:cubicBezTo>
                  <a:cubicBezTo>
                    <a:pt x="184" y="7031"/>
                    <a:pt x="205" y="7047"/>
                    <a:pt x="225" y="7047"/>
                  </a:cubicBezTo>
                  <a:cubicBezTo>
                    <a:pt x="239" y="7047"/>
                    <a:pt x="251" y="7040"/>
                    <a:pt x="256" y="7023"/>
                  </a:cubicBezTo>
                  <a:cubicBezTo>
                    <a:pt x="429" y="6116"/>
                    <a:pt x="526" y="5208"/>
                    <a:pt x="547" y="4279"/>
                  </a:cubicBezTo>
                  <a:cubicBezTo>
                    <a:pt x="558" y="3372"/>
                    <a:pt x="504" y="2454"/>
                    <a:pt x="375" y="1547"/>
                  </a:cubicBezTo>
                  <a:cubicBezTo>
                    <a:pt x="299" y="1028"/>
                    <a:pt x="191" y="521"/>
                    <a:pt x="72" y="24"/>
                  </a:cubicBezTo>
                  <a:cubicBezTo>
                    <a:pt x="64" y="7"/>
                    <a:pt x="51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7" name="Google Shape;1827;p54"/>
          <p:cNvGrpSpPr/>
          <p:nvPr/>
        </p:nvGrpSpPr>
        <p:grpSpPr>
          <a:xfrm rot="1416381">
            <a:off x="8759250" y="1208718"/>
            <a:ext cx="595699" cy="818901"/>
            <a:chOff x="4253625" y="382725"/>
            <a:chExt cx="2322764" cy="3193080"/>
          </a:xfrm>
        </p:grpSpPr>
        <p:sp>
          <p:nvSpPr>
            <p:cNvPr id="1828" name="Google Shape;1828;p54"/>
            <p:cNvSpPr/>
            <p:nvPr/>
          </p:nvSpPr>
          <p:spPr>
            <a:xfrm>
              <a:off x="4906876" y="2661408"/>
              <a:ext cx="1014730" cy="96558"/>
            </a:xfrm>
            <a:custGeom>
              <a:avLst/>
              <a:gdLst/>
              <a:ahLst/>
              <a:cxnLst/>
              <a:rect l="l" t="t" r="r" b="b"/>
              <a:pathLst>
                <a:path w="13977" h="1330" extrusionOk="0">
                  <a:moveTo>
                    <a:pt x="6988" y="0"/>
                  </a:moveTo>
                  <a:cubicBezTo>
                    <a:pt x="3132" y="0"/>
                    <a:pt x="0" y="292"/>
                    <a:pt x="0" y="659"/>
                  </a:cubicBezTo>
                  <a:cubicBezTo>
                    <a:pt x="0" y="1027"/>
                    <a:pt x="3132" y="1329"/>
                    <a:pt x="6988" y="1329"/>
                  </a:cubicBezTo>
                  <a:cubicBezTo>
                    <a:pt x="10844" y="1329"/>
                    <a:pt x="13977" y="1027"/>
                    <a:pt x="13977" y="659"/>
                  </a:cubicBezTo>
                  <a:cubicBezTo>
                    <a:pt x="13977" y="292"/>
                    <a:pt x="10844" y="0"/>
                    <a:pt x="69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54"/>
            <p:cNvSpPr/>
            <p:nvPr/>
          </p:nvSpPr>
          <p:spPr>
            <a:xfrm>
              <a:off x="4817433" y="1945504"/>
              <a:ext cx="92638" cy="766438"/>
            </a:xfrm>
            <a:custGeom>
              <a:avLst/>
              <a:gdLst/>
              <a:ahLst/>
              <a:cxnLst/>
              <a:rect l="l" t="t" r="r" b="b"/>
              <a:pathLst>
                <a:path w="1276" h="10557" extrusionOk="0">
                  <a:moveTo>
                    <a:pt x="39" y="0"/>
                  </a:moveTo>
                  <a:cubicBezTo>
                    <a:pt x="20" y="0"/>
                    <a:pt x="1" y="11"/>
                    <a:pt x="1" y="33"/>
                  </a:cubicBezTo>
                  <a:cubicBezTo>
                    <a:pt x="87" y="756"/>
                    <a:pt x="163" y="1469"/>
                    <a:pt x="249" y="2182"/>
                  </a:cubicBezTo>
                  <a:cubicBezTo>
                    <a:pt x="336" y="2949"/>
                    <a:pt x="422" y="3716"/>
                    <a:pt x="519" y="4483"/>
                  </a:cubicBezTo>
                  <a:cubicBezTo>
                    <a:pt x="606" y="5228"/>
                    <a:pt x="692" y="5973"/>
                    <a:pt x="779" y="6718"/>
                  </a:cubicBezTo>
                  <a:cubicBezTo>
                    <a:pt x="854" y="7399"/>
                    <a:pt x="930" y="8069"/>
                    <a:pt x="1005" y="8749"/>
                  </a:cubicBezTo>
                  <a:cubicBezTo>
                    <a:pt x="1070" y="9289"/>
                    <a:pt x="1135" y="9829"/>
                    <a:pt x="1189" y="10358"/>
                  </a:cubicBezTo>
                  <a:cubicBezTo>
                    <a:pt x="1189" y="10412"/>
                    <a:pt x="1200" y="10466"/>
                    <a:pt x="1211" y="10520"/>
                  </a:cubicBezTo>
                  <a:cubicBezTo>
                    <a:pt x="1211" y="10546"/>
                    <a:pt x="1225" y="10557"/>
                    <a:pt x="1240" y="10557"/>
                  </a:cubicBezTo>
                  <a:cubicBezTo>
                    <a:pt x="1257" y="10557"/>
                    <a:pt x="1275" y="10543"/>
                    <a:pt x="1275" y="10520"/>
                  </a:cubicBezTo>
                  <a:cubicBezTo>
                    <a:pt x="1221" y="10002"/>
                    <a:pt x="1157" y="9483"/>
                    <a:pt x="1103" y="8976"/>
                  </a:cubicBezTo>
                  <a:cubicBezTo>
                    <a:pt x="1027" y="8306"/>
                    <a:pt x="951" y="7647"/>
                    <a:pt x="876" y="6988"/>
                  </a:cubicBezTo>
                  <a:cubicBezTo>
                    <a:pt x="789" y="6243"/>
                    <a:pt x="703" y="5498"/>
                    <a:pt x="617" y="4763"/>
                  </a:cubicBezTo>
                  <a:cubicBezTo>
                    <a:pt x="530" y="3997"/>
                    <a:pt x="433" y="3230"/>
                    <a:pt x="346" y="2463"/>
                  </a:cubicBezTo>
                  <a:cubicBezTo>
                    <a:pt x="260" y="1739"/>
                    <a:pt x="184" y="1016"/>
                    <a:pt x="98" y="292"/>
                  </a:cubicBezTo>
                  <a:lnTo>
                    <a:pt x="76" y="33"/>
                  </a:lnTo>
                  <a:cubicBezTo>
                    <a:pt x="76" y="11"/>
                    <a:pt x="58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54"/>
            <p:cNvSpPr/>
            <p:nvPr/>
          </p:nvSpPr>
          <p:spPr>
            <a:xfrm>
              <a:off x="5919205" y="1945504"/>
              <a:ext cx="91766" cy="766148"/>
            </a:xfrm>
            <a:custGeom>
              <a:avLst/>
              <a:gdLst/>
              <a:ahLst/>
              <a:cxnLst/>
              <a:rect l="l" t="t" r="r" b="b"/>
              <a:pathLst>
                <a:path w="1264" h="10553" extrusionOk="0">
                  <a:moveTo>
                    <a:pt x="1236" y="0"/>
                  </a:moveTo>
                  <a:cubicBezTo>
                    <a:pt x="1221" y="0"/>
                    <a:pt x="1205" y="11"/>
                    <a:pt x="1199" y="33"/>
                  </a:cubicBezTo>
                  <a:cubicBezTo>
                    <a:pt x="1123" y="756"/>
                    <a:pt x="1037" y="1469"/>
                    <a:pt x="961" y="2182"/>
                  </a:cubicBezTo>
                  <a:cubicBezTo>
                    <a:pt x="864" y="2949"/>
                    <a:pt x="778" y="3716"/>
                    <a:pt x="691" y="4483"/>
                  </a:cubicBezTo>
                  <a:lnTo>
                    <a:pt x="432" y="6718"/>
                  </a:lnTo>
                  <a:cubicBezTo>
                    <a:pt x="346" y="7399"/>
                    <a:pt x="270" y="8069"/>
                    <a:pt x="195" y="8749"/>
                  </a:cubicBezTo>
                  <a:cubicBezTo>
                    <a:pt x="130" y="9289"/>
                    <a:pt x="76" y="9829"/>
                    <a:pt x="22" y="10358"/>
                  </a:cubicBezTo>
                  <a:lnTo>
                    <a:pt x="0" y="10520"/>
                  </a:lnTo>
                  <a:cubicBezTo>
                    <a:pt x="0" y="10542"/>
                    <a:pt x="16" y="10553"/>
                    <a:pt x="33" y="10553"/>
                  </a:cubicBezTo>
                  <a:cubicBezTo>
                    <a:pt x="49" y="10553"/>
                    <a:pt x="65" y="10542"/>
                    <a:pt x="65" y="10520"/>
                  </a:cubicBezTo>
                  <a:cubicBezTo>
                    <a:pt x="119" y="10002"/>
                    <a:pt x="184" y="9483"/>
                    <a:pt x="238" y="8976"/>
                  </a:cubicBezTo>
                  <a:cubicBezTo>
                    <a:pt x="313" y="8306"/>
                    <a:pt x="389" y="7647"/>
                    <a:pt x="465" y="6988"/>
                  </a:cubicBezTo>
                  <a:cubicBezTo>
                    <a:pt x="551" y="6243"/>
                    <a:pt x="637" y="5498"/>
                    <a:pt x="724" y="4763"/>
                  </a:cubicBezTo>
                  <a:cubicBezTo>
                    <a:pt x="810" y="3997"/>
                    <a:pt x="907" y="3230"/>
                    <a:pt x="994" y="2463"/>
                  </a:cubicBezTo>
                  <a:cubicBezTo>
                    <a:pt x="1080" y="1739"/>
                    <a:pt x="1156" y="1016"/>
                    <a:pt x="1242" y="292"/>
                  </a:cubicBezTo>
                  <a:lnTo>
                    <a:pt x="1264" y="33"/>
                  </a:lnTo>
                  <a:cubicBezTo>
                    <a:pt x="1264" y="11"/>
                    <a:pt x="1250" y="0"/>
                    <a:pt x="123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54"/>
            <p:cNvSpPr/>
            <p:nvPr/>
          </p:nvSpPr>
          <p:spPr>
            <a:xfrm>
              <a:off x="5411806" y="1997412"/>
              <a:ext cx="4792" cy="762881"/>
            </a:xfrm>
            <a:custGeom>
              <a:avLst/>
              <a:gdLst/>
              <a:ahLst/>
              <a:cxnLst/>
              <a:rect l="l" t="t" r="r" b="b"/>
              <a:pathLst>
                <a:path w="66" h="10508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10475"/>
                  </a:lnTo>
                  <a:cubicBezTo>
                    <a:pt x="1" y="10497"/>
                    <a:pt x="17" y="10507"/>
                    <a:pt x="33" y="10507"/>
                  </a:cubicBezTo>
                  <a:cubicBezTo>
                    <a:pt x="50" y="10507"/>
                    <a:pt x="66" y="10497"/>
                    <a:pt x="66" y="10475"/>
                  </a:cubicBezTo>
                  <a:lnTo>
                    <a:pt x="66" y="365"/>
                  </a:lnTo>
                  <a:lnTo>
                    <a:pt x="66" y="52"/>
                  </a:ln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54"/>
            <p:cNvSpPr/>
            <p:nvPr/>
          </p:nvSpPr>
          <p:spPr>
            <a:xfrm>
              <a:off x="5921528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54"/>
            <p:cNvSpPr/>
            <p:nvPr/>
          </p:nvSpPr>
          <p:spPr>
            <a:xfrm>
              <a:off x="4906876" y="2709251"/>
              <a:ext cx="1014730" cy="866554"/>
            </a:xfrm>
            <a:custGeom>
              <a:avLst/>
              <a:gdLst/>
              <a:ahLst/>
              <a:cxnLst/>
              <a:rect l="l" t="t" r="r" b="b"/>
              <a:pathLst>
                <a:path w="13977" h="11936" extrusionOk="0">
                  <a:moveTo>
                    <a:pt x="0" y="0"/>
                  </a:moveTo>
                  <a:cubicBezTo>
                    <a:pt x="0" y="5"/>
                    <a:pt x="1" y="10"/>
                    <a:pt x="2" y="15"/>
                  </a:cubicBezTo>
                  <a:lnTo>
                    <a:pt x="2" y="15"/>
                  </a:lnTo>
                  <a:lnTo>
                    <a:pt x="0" y="0"/>
                  </a:lnTo>
                  <a:close/>
                  <a:moveTo>
                    <a:pt x="13977" y="0"/>
                  </a:moveTo>
                  <a:lnTo>
                    <a:pt x="13975" y="15"/>
                  </a:lnTo>
                  <a:lnTo>
                    <a:pt x="13975" y="15"/>
                  </a:lnTo>
                  <a:cubicBezTo>
                    <a:pt x="13976" y="10"/>
                    <a:pt x="13977" y="5"/>
                    <a:pt x="13977" y="0"/>
                  </a:cubicBezTo>
                  <a:close/>
                  <a:moveTo>
                    <a:pt x="2" y="15"/>
                  </a:moveTo>
                  <a:lnTo>
                    <a:pt x="1275" y="11395"/>
                  </a:lnTo>
                  <a:cubicBezTo>
                    <a:pt x="1275" y="11698"/>
                    <a:pt x="3835" y="11935"/>
                    <a:pt x="6988" y="11935"/>
                  </a:cubicBezTo>
                  <a:cubicBezTo>
                    <a:pt x="10142" y="11935"/>
                    <a:pt x="12702" y="11698"/>
                    <a:pt x="12702" y="11395"/>
                  </a:cubicBezTo>
                  <a:lnTo>
                    <a:pt x="13975" y="15"/>
                  </a:lnTo>
                  <a:lnTo>
                    <a:pt x="13975" y="15"/>
                  </a:lnTo>
                  <a:cubicBezTo>
                    <a:pt x="13894" y="375"/>
                    <a:pt x="10794" y="670"/>
                    <a:pt x="6988" y="670"/>
                  </a:cubicBezTo>
                  <a:cubicBezTo>
                    <a:pt x="3183" y="670"/>
                    <a:pt x="83" y="375"/>
                    <a:pt x="2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54"/>
            <p:cNvSpPr/>
            <p:nvPr/>
          </p:nvSpPr>
          <p:spPr>
            <a:xfrm>
              <a:off x="4906876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54"/>
            <p:cNvSpPr/>
            <p:nvPr/>
          </p:nvSpPr>
          <p:spPr>
            <a:xfrm>
              <a:off x="4906876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0" y="0"/>
                  </a:moveTo>
                  <a:cubicBezTo>
                    <a:pt x="0" y="1"/>
                    <a:pt x="562" y="2657"/>
                    <a:pt x="2517" y="2971"/>
                  </a:cubicBezTo>
                  <a:cubicBezTo>
                    <a:pt x="2786" y="3016"/>
                    <a:pt x="3043" y="3037"/>
                    <a:pt x="3286" y="3037"/>
                  </a:cubicBezTo>
                  <a:cubicBezTo>
                    <a:pt x="5886" y="3037"/>
                    <a:pt x="6988" y="670"/>
                    <a:pt x="6988" y="670"/>
                  </a:cubicBezTo>
                  <a:lnTo>
                    <a:pt x="6988" y="670"/>
                  </a:lnTo>
                  <a:cubicBezTo>
                    <a:pt x="5382" y="1651"/>
                    <a:pt x="4116" y="1998"/>
                    <a:pt x="3129" y="1998"/>
                  </a:cubicBezTo>
                  <a:cubicBezTo>
                    <a:pt x="760" y="199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54"/>
            <p:cNvSpPr/>
            <p:nvPr/>
          </p:nvSpPr>
          <p:spPr>
            <a:xfrm>
              <a:off x="5414202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6989" y="0"/>
                  </a:moveTo>
                  <a:lnTo>
                    <a:pt x="6989" y="0"/>
                  </a:lnTo>
                  <a:cubicBezTo>
                    <a:pt x="6988" y="1"/>
                    <a:pt x="6229" y="1998"/>
                    <a:pt x="3860" y="1998"/>
                  </a:cubicBezTo>
                  <a:cubicBezTo>
                    <a:pt x="2873" y="1998"/>
                    <a:pt x="1607" y="1651"/>
                    <a:pt x="0" y="670"/>
                  </a:cubicBezTo>
                  <a:lnTo>
                    <a:pt x="0" y="670"/>
                  </a:lnTo>
                  <a:cubicBezTo>
                    <a:pt x="0" y="670"/>
                    <a:pt x="1102" y="3037"/>
                    <a:pt x="3703" y="3037"/>
                  </a:cubicBezTo>
                  <a:cubicBezTo>
                    <a:pt x="3946" y="3037"/>
                    <a:pt x="4202" y="3016"/>
                    <a:pt x="4472" y="2971"/>
                  </a:cubicBezTo>
                  <a:cubicBezTo>
                    <a:pt x="6427" y="2657"/>
                    <a:pt x="6988" y="1"/>
                    <a:pt x="6989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54"/>
            <p:cNvSpPr/>
            <p:nvPr/>
          </p:nvSpPr>
          <p:spPr>
            <a:xfrm>
              <a:off x="4792532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575" y="0"/>
                  </a:moveTo>
                  <a:cubicBezTo>
                    <a:pt x="1122" y="432"/>
                    <a:pt x="754" y="940"/>
                    <a:pt x="463" y="1502"/>
                  </a:cubicBezTo>
                  <a:cubicBezTo>
                    <a:pt x="0" y="2367"/>
                    <a:pt x="156" y="2824"/>
                    <a:pt x="524" y="2824"/>
                  </a:cubicBezTo>
                  <a:cubicBezTo>
                    <a:pt x="759" y="2824"/>
                    <a:pt x="1079" y="2640"/>
                    <a:pt x="1381" y="2258"/>
                  </a:cubicBezTo>
                  <a:cubicBezTo>
                    <a:pt x="1381" y="2258"/>
                    <a:pt x="1435" y="3101"/>
                    <a:pt x="1926" y="3101"/>
                  </a:cubicBezTo>
                  <a:cubicBezTo>
                    <a:pt x="1971" y="3101"/>
                    <a:pt x="2020" y="3094"/>
                    <a:pt x="2072" y="3079"/>
                  </a:cubicBezTo>
                  <a:cubicBezTo>
                    <a:pt x="3314" y="2722"/>
                    <a:pt x="1575" y="0"/>
                    <a:pt x="1575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54"/>
            <p:cNvSpPr/>
            <p:nvPr/>
          </p:nvSpPr>
          <p:spPr>
            <a:xfrm>
              <a:off x="5324251" y="2757893"/>
              <a:ext cx="210758" cy="204732"/>
            </a:xfrm>
            <a:custGeom>
              <a:avLst/>
              <a:gdLst/>
              <a:ahLst/>
              <a:cxnLst/>
              <a:rect l="l" t="t" r="r" b="b"/>
              <a:pathLst>
                <a:path w="2903" h="2820" extrusionOk="0">
                  <a:moveTo>
                    <a:pt x="1239" y="0"/>
                  </a:moveTo>
                  <a:cubicBezTo>
                    <a:pt x="1239" y="0"/>
                    <a:pt x="84" y="1307"/>
                    <a:pt x="30" y="2225"/>
                  </a:cubicBezTo>
                  <a:cubicBezTo>
                    <a:pt x="1" y="2630"/>
                    <a:pt x="191" y="2813"/>
                    <a:pt x="433" y="2813"/>
                  </a:cubicBezTo>
                  <a:cubicBezTo>
                    <a:pt x="731" y="2813"/>
                    <a:pt x="1108" y="2532"/>
                    <a:pt x="1239" y="2041"/>
                  </a:cubicBezTo>
                  <a:cubicBezTo>
                    <a:pt x="1239" y="2041"/>
                    <a:pt x="1591" y="2819"/>
                    <a:pt x="2135" y="2819"/>
                  </a:cubicBezTo>
                  <a:cubicBezTo>
                    <a:pt x="2139" y="2819"/>
                    <a:pt x="2143" y="2819"/>
                    <a:pt x="2147" y="2819"/>
                  </a:cubicBezTo>
                  <a:cubicBezTo>
                    <a:pt x="2903" y="2808"/>
                    <a:pt x="2741" y="1307"/>
                    <a:pt x="1239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54"/>
            <p:cNvSpPr/>
            <p:nvPr/>
          </p:nvSpPr>
          <p:spPr>
            <a:xfrm>
              <a:off x="5794479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740" y="0"/>
                  </a:moveTo>
                  <a:cubicBezTo>
                    <a:pt x="1740" y="0"/>
                    <a:pt x="1" y="2722"/>
                    <a:pt x="1254" y="3079"/>
                  </a:cubicBezTo>
                  <a:cubicBezTo>
                    <a:pt x="1305" y="3094"/>
                    <a:pt x="1353" y="3101"/>
                    <a:pt x="1397" y="3101"/>
                  </a:cubicBezTo>
                  <a:cubicBezTo>
                    <a:pt x="1880" y="3101"/>
                    <a:pt x="1934" y="2258"/>
                    <a:pt x="1934" y="2258"/>
                  </a:cubicBezTo>
                  <a:cubicBezTo>
                    <a:pt x="2236" y="2640"/>
                    <a:pt x="2556" y="2824"/>
                    <a:pt x="2791" y="2824"/>
                  </a:cubicBezTo>
                  <a:cubicBezTo>
                    <a:pt x="3159" y="2824"/>
                    <a:pt x="3315" y="2367"/>
                    <a:pt x="2852" y="1502"/>
                  </a:cubicBezTo>
                  <a:cubicBezTo>
                    <a:pt x="2571" y="940"/>
                    <a:pt x="2193" y="432"/>
                    <a:pt x="1740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54"/>
            <p:cNvSpPr/>
            <p:nvPr/>
          </p:nvSpPr>
          <p:spPr>
            <a:xfrm>
              <a:off x="5148633" y="2898155"/>
              <a:ext cx="59968" cy="11689"/>
            </a:xfrm>
            <a:custGeom>
              <a:avLst/>
              <a:gdLst/>
              <a:ahLst/>
              <a:cxnLst/>
              <a:rect l="l" t="t" r="r" b="b"/>
              <a:pathLst>
                <a:path w="826" h="161" extrusionOk="0">
                  <a:moveTo>
                    <a:pt x="773" y="0"/>
                  </a:moveTo>
                  <a:cubicBezTo>
                    <a:pt x="770" y="0"/>
                    <a:pt x="767" y="1"/>
                    <a:pt x="764" y="1"/>
                  </a:cubicBezTo>
                  <a:cubicBezTo>
                    <a:pt x="603" y="63"/>
                    <a:pt x="437" y="91"/>
                    <a:pt x="269" y="91"/>
                  </a:cubicBezTo>
                  <a:cubicBezTo>
                    <a:pt x="200" y="91"/>
                    <a:pt x="131" y="86"/>
                    <a:pt x="62" y="77"/>
                  </a:cubicBezTo>
                  <a:cubicBezTo>
                    <a:pt x="58" y="76"/>
                    <a:pt x="55" y="76"/>
                    <a:pt x="52" y="76"/>
                  </a:cubicBezTo>
                  <a:cubicBezTo>
                    <a:pt x="16" y="76"/>
                    <a:pt x="0" y="132"/>
                    <a:pt x="40" y="142"/>
                  </a:cubicBezTo>
                  <a:cubicBezTo>
                    <a:pt x="114" y="155"/>
                    <a:pt x="189" y="161"/>
                    <a:pt x="265" y="161"/>
                  </a:cubicBezTo>
                  <a:cubicBezTo>
                    <a:pt x="441" y="161"/>
                    <a:pt x="619" y="127"/>
                    <a:pt x="785" y="66"/>
                  </a:cubicBezTo>
                  <a:cubicBezTo>
                    <a:pt x="825" y="56"/>
                    <a:pt x="810" y="0"/>
                    <a:pt x="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54"/>
            <p:cNvSpPr/>
            <p:nvPr/>
          </p:nvSpPr>
          <p:spPr>
            <a:xfrm>
              <a:off x="5290783" y="2821345"/>
              <a:ext cx="52345" cy="36518"/>
            </a:xfrm>
            <a:custGeom>
              <a:avLst/>
              <a:gdLst/>
              <a:ahLst/>
              <a:cxnLst/>
              <a:rect l="l" t="t" r="r" b="b"/>
              <a:pathLst>
                <a:path w="721" h="503" extrusionOk="0">
                  <a:moveTo>
                    <a:pt x="678" y="0"/>
                  </a:moveTo>
                  <a:cubicBezTo>
                    <a:pt x="670" y="0"/>
                    <a:pt x="661" y="4"/>
                    <a:pt x="653" y="12"/>
                  </a:cubicBezTo>
                  <a:cubicBezTo>
                    <a:pt x="458" y="174"/>
                    <a:pt x="253" y="325"/>
                    <a:pt x="37" y="444"/>
                  </a:cubicBezTo>
                  <a:cubicBezTo>
                    <a:pt x="1" y="462"/>
                    <a:pt x="25" y="503"/>
                    <a:pt x="53" y="503"/>
                  </a:cubicBezTo>
                  <a:cubicBezTo>
                    <a:pt x="59" y="503"/>
                    <a:pt x="64" y="501"/>
                    <a:pt x="69" y="498"/>
                  </a:cubicBezTo>
                  <a:cubicBezTo>
                    <a:pt x="296" y="379"/>
                    <a:pt x="501" y="228"/>
                    <a:pt x="696" y="55"/>
                  </a:cubicBezTo>
                  <a:cubicBezTo>
                    <a:pt x="720" y="31"/>
                    <a:pt x="702" y="0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54"/>
            <p:cNvSpPr/>
            <p:nvPr/>
          </p:nvSpPr>
          <p:spPr>
            <a:xfrm>
              <a:off x="5507129" y="2820256"/>
              <a:ext cx="176854" cy="58007"/>
            </a:xfrm>
            <a:custGeom>
              <a:avLst/>
              <a:gdLst/>
              <a:ahLst/>
              <a:cxnLst/>
              <a:rect l="l" t="t" r="r" b="b"/>
              <a:pathLst>
                <a:path w="2436" h="799" extrusionOk="0">
                  <a:moveTo>
                    <a:pt x="44" y="0"/>
                  </a:moveTo>
                  <a:cubicBezTo>
                    <a:pt x="19" y="0"/>
                    <a:pt x="0" y="41"/>
                    <a:pt x="27" y="59"/>
                  </a:cubicBezTo>
                  <a:cubicBezTo>
                    <a:pt x="659" y="540"/>
                    <a:pt x="1421" y="798"/>
                    <a:pt x="2209" y="798"/>
                  </a:cubicBezTo>
                  <a:cubicBezTo>
                    <a:pt x="2270" y="798"/>
                    <a:pt x="2331" y="797"/>
                    <a:pt x="2393" y="794"/>
                  </a:cubicBezTo>
                  <a:cubicBezTo>
                    <a:pt x="2436" y="794"/>
                    <a:pt x="2436" y="729"/>
                    <a:pt x="2393" y="729"/>
                  </a:cubicBezTo>
                  <a:cubicBezTo>
                    <a:pt x="2334" y="732"/>
                    <a:pt x="2276" y="733"/>
                    <a:pt x="2217" y="733"/>
                  </a:cubicBezTo>
                  <a:cubicBezTo>
                    <a:pt x="1621" y="733"/>
                    <a:pt x="1046" y="583"/>
                    <a:pt x="524" y="308"/>
                  </a:cubicBezTo>
                  <a:cubicBezTo>
                    <a:pt x="362" y="210"/>
                    <a:pt x="211" y="113"/>
                    <a:pt x="60" y="5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54"/>
            <p:cNvSpPr/>
            <p:nvPr/>
          </p:nvSpPr>
          <p:spPr>
            <a:xfrm>
              <a:off x="5735673" y="2874706"/>
              <a:ext cx="19675" cy="7405"/>
            </a:xfrm>
            <a:custGeom>
              <a:avLst/>
              <a:gdLst/>
              <a:ahLst/>
              <a:cxnLst/>
              <a:rect l="l" t="t" r="r" b="b"/>
              <a:pathLst>
                <a:path w="271" h="102" extrusionOk="0">
                  <a:moveTo>
                    <a:pt x="195" y="0"/>
                  </a:moveTo>
                  <a:lnTo>
                    <a:pt x="174" y="11"/>
                  </a:lnTo>
                  <a:lnTo>
                    <a:pt x="152" y="22"/>
                  </a:lnTo>
                  <a:lnTo>
                    <a:pt x="44" y="22"/>
                  </a:lnTo>
                  <a:cubicBezTo>
                    <a:pt x="38" y="19"/>
                    <a:pt x="33" y="18"/>
                    <a:pt x="29" y="18"/>
                  </a:cubicBezTo>
                  <a:cubicBezTo>
                    <a:pt x="17" y="18"/>
                    <a:pt x="9" y="28"/>
                    <a:pt x="1" y="44"/>
                  </a:cubicBezTo>
                  <a:cubicBezTo>
                    <a:pt x="1" y="65"/>
                    <a:pt x="12" y="76"/>
                    <a:pt x="22" y="87"/>
                  </a:cubicBezTo>
                  <a:lnTo>
                    <a:pt x="22" y="98"/>
                  </a:lnTo>
                  <a:cubicBezTo>
                    <a:pt x="41" y="100"/>
                    <a:pt x="60" y="102"/>
                    <a:pt x="79" y="102"/>
                  </a:cubicBezTo>
                  <a:cubicBezTo>
                    <a:pt x="136" y="102"/>
                    <a:pt x="192" y="89"/>
                    <a:pt x="249" y="65"/>
                  </a:cubicBezTo>
                  <a:cubicBezTo>
                    <a:pt x="260" y="54"/>
                    <a:pt x="271" y="33"/>
                    <a:pt x="260" y="22"/>
                  </a:cubicBezTo>
                  <a:cubicBezTo>
                    <a:pt x="249" y="0"/>
                    <a:pt x="228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54"/>
            <p:cNvSpPr/>
            <p:nvPr/>
          </p:nvSpPr>
          <p:spPr>
            <a:xfrm>
              <a:off x="5786130" y="2838551"/>
              <a:ext cx="54886" cy="39422"/>
            </a:xfrm>
            <a:custGeom>
              <a:avLst/>
              <a:gdLst/>
              <a:ahLst/>
              <a:cxnLst/>
              <a:rect l="l" t="t" r="r" b="b"/>
              <a:pathLst>
                <a:path w="756" h="543" extrusionOk="0">
                  <a:moveTo>
                    <a:pt x="708" y="1"/>
                  </a:moveTo>
                  <a:cubicBezTo>
                    <a:pt x="701" y="1"/>
                    <a:pt x="694" y="4"/>
                    <a:pt x="688" y="12"/>
                  </a:cubicBezTo>
                  <a:cubicBezTo>
                    <a:pt x="515" y="218"/>
                    <a:pt x="289" y="380"/>
                    <a:pt x="40" y="477"/>
                  </a:cubicBezTo>
                  <a:cubicBezTo>
                    <a:pt x="0" y="487"/>
                    <a:pt x="16" y="543"/>
                    <a:pt x="52" y="543"/>
                  </a:cubicBezTo>
                  <a:cubicBezTo>
                    <a:pt x="55" y="543"/>
                    <a:pt x="59" y="542"/>
                    <a:pt x="62" y="542"/>
                  </a:cubicBezTo>
                  <a:cubicBezTo>
                    <a:pt x="321" y="444"/>
                    <a:pt x="559" y="282"/>
                    <a:pt x="731" y="66"/>
                  </a:cubicBezTo>
                  <a:cubicBezTo>
                    <a:pt x="756" y="34"/>
                    <a:pt x="731" y="1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54"/>
            <p:cNvSpPr/>
            <p:nvPr/>
          </p:nvSpPr>
          <p:spPr>
            <a:xfrm>
              <a:off x="5183626" y="3415137"/>
              <a:ext cx="4792" cy="49295"/>
            </a:xfrm>
            <a:custGeom>
              <a:avLst/>
              <a:gdLst/>
              <a:ahLst/>
              <a:cxnLst/>
              <a:rect l="l" t="t" r="r" b="b"/>
              <a:pathLst>
                <a:path w="66" h="679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646"/>
                  </a:lnTo>
                  <a:cubicBezTo>
                    <a:pt x="1" y="668"/>
                    <a:pt x="17" y="679"/>
                    <a:pt x="33" y="679"/>
                  </a:cubicBezTo>
                  <a:cubicBezTo>
                    <a:pt x="50" y="679"/>
                    <a:pt x="66" y="668"/>
                    <a:pt x="66" y="646"/>
                  </a:cubicBez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54"/>
            <p:cNvSpPr/>
            <p:nvPr/>
          </p:nvSpPr>
          <p:spPr>
            <a:xfrm>
              <a:off x="5696034" y="3048654"/>
              <a:ext cx="9148" cy="46900"/>
            </a:xfrm>
            <a:custGeom>
              <a:avLst/>
              <a:gdLst/>
              <a:ahLst/>
              <a:cxnLst/>
              <a:rect l="l" t="t" r="r" b="b"/>
              <a:pathLst>
                <a:path w="126" h="646" extrusionOk="0">
                  <a:moveTo>
                    <a:pt x="43" y="0"/>
                  </a:moveTo>
                  <a:cubicBezTo>
                    <a:pt x="22" y="0"/>
                    <a:pt x="0" y="19"/>
                    <a:pt x="7" y="45"/>
                  </a:cubicBezTo>
                  <a:cubicBezTo>
                    <a:pt x="50" y="229"/>
                    <a:pt x="50" y="413"/>
                    <a:pt x="18" y="607"/>
                  </a:cubicBezTo>
                  <a:cubicBezTo>
                    <a:pt x="11" y="631"/>
                    <a:pt x="29" y="645"/>
                    <a:pt x="48" y="645"/>
                  </a:cubicBezTo>
                  <a:cubicBezTo>
                    <a:pt x="62" y="645"/>
                    <a:pt x="78" y="637"/>
                    <a:pt x="82" y="618"/>
                  </a:cubicBezTo>
                  <a:cubicBezTo>
                    <a:pt x="126" y="423"/>
                    <a:pt x="115" y="218"/>
                    <a:pt x="72" y="24"/>
                  </a:cubicBezTo>
                  <a:cubicBezTo>
                    <a:pt x="67" y="7"/>
                    <a:pt x="55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54"/>
            <p:cNvSpPr/>
            <p:nvPr/>
          </p:nvSpPr>
          <p:spPr>
            <a:xfrm>
              <a:off x="5750556" y="3367584"/>
              <a:ext cx="40438" cy="10600"/>
            </a:xfrm>
            <a:custGeom>
              <a:avLst/>
              <a:gdLst/>
              <a:ahLst/>
              <a:cxnLst/>
              <a:rect l="l" t="t" r="r" b="b"/>
              <a:pathLst>
                <a:path w="557" h="146" extrusionOk="0">
                  <a:moveTo>
                    <a:pt x="515" y="1"/>
                  </a:moveTo>
                  <a:cubicBezTo>
                    <a:pt x="509" y="1"/>
                    <a:pt x="504" y="2"/>
                    <a:pt x="498" y="5"/>
                  </a:cubicBezTo>
                  <a:cubicBezTo>
                    <a:pt x="376" y="43"/>
                    <a:pt x="238" y="72"/>
                    <a:pt x="104" y="72"/>
                  </a:cubicBezTo>
                  <a:cubicBezTo>
                    <a:pt x="84" y="72"/>
                    <a:pt x="64" y="71"/>
                    <a:pt x="44" y="70"/>
                  </a:cubicBezTo>
                  <a:cubicBezTo>
                    <a:pt x="1" y="70"/>
                    <a:pt x="1" y="146"/>
                    <a:pt x="44" y="146"/>
                  </a:cubicBezTo>
                  <a:cubicBezTo>
                    <a:pt x="206" y="146"/>
                    <a:pt x="368" y="113"/>
                    <a:pt x="519" y="70"/>
                  </a:cubicBezTo>
                  <a:cubicBezTo>
                    <a:pt x="557" y="51"/>
                    <a:pt x="546" y="1"/>
                    <a:pt x="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54"/>
            <p:cNvSpPr/>
            <p:nvPr/>
          </p:nvSpPr>
          <p:spPr>
            <a:xfrm>
              <a:off x="5683183" y="3451727"/>
              <a:ext cx="93146" cy="15609"/>
            </a:xfrm>
            <a:custGeom>
              <a:avLst/>
              <a:gdLst/>
              <a:ahLst/>
              <a:cxnLst/>
              <a:rect l="l" t="t" r="r" b="b"/>
              <a:pathLst>
                <a:path w="1283" h="215" extrusionOk="0">
                  <a:moveTo>
                    <a:pt x="1241" y="1"/>
                  </a:moveTo>
                  <a:cubicBezTo>
                    <a:pt x="1238" y="1"/>
                    <a:pt x="1235" y="1"/>
                    <a:pt x="1231" y="2"/>
                  </a:cubicBezTo>
                  <a:cubicBezTo>
                    <a:pt x="967" y="100"/>
                    <a:pt x="693" y="145"/>
                    <a:pt x="415" y="145"/>
                  </a:cubicBezTo>
                  <a:cubicBezTo>
                    <a:pt x="295" y="145"/>
                    <a:pt x="174" y="137"/>
                    <a:pt x="54" y="121"/>
                  </a:cubicBezTo>
                  <a:cubicBezTo>
                    <a:pt x="22" y="121"/>
                    <a:pt x="0" y="185"/>
                    <a:pt x="43" y="185"/>
                  </a:cubicBezTo>
                  <a:cubicBezTo>
                    <a:pt x="165" y="205"/>
                    <a:pt x="289" y="215"/>
                    <a:pt x="413" y="215"/>
                  </a:cubicBezTo>
                  <a:cubicBezTo>
                    <a:pt x="696" y="215"/>
                    <a:pt x="979" y="164"/>
                    <a:pt x="1242" y="67"/>
                  </a:cubicBezTo>
                  <a:cubicBezTo>
                    <a:pt x="1282" y="57"/>
                    <a:pt x="1276" y="1"/>
                    <a:pt x="1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54"/>
            <p:cNvSpPr/>
            <p:nvPr/>
          </p:nvSpPr>
          <p:spPr>
            <a:xfrm>
              <a:off x="5295792" y="3124085"/>
              <a:ext cx="7623" cy="44867"/>
            </a:xfrm>
            <a:custGeom>
              <a:avLst/>
              <a:gdLst/>
              <a:ahLst/>
              <a:cxnLst/>
              <a:rect l="l" t="t" r="r" b="b"/>
              <a:pathLst>
                <a:path w="105" h="618" extrusionOk="0">
                  <a:moveTo>
                    <a:pt x="44" y="0"/>
                  </a:moveTo>
                  <a:cubicBezTo>
                    <a:pt x="27" y="0"/>
                    <a:pt x="11" y="11"/>
                    <a:pt x="11" y="32"/>
                  </a:cubicBezTo>
                  <a:cubicBezTo>
                    <a:pt x="0" y="216"/>
                    <a:pt x="0" y="410"/>
                    <a:pt x="33" y="594"/>
                  </a:cubicBezTo>
                  <a:cubicBezTo>
                    <a:pt x="33" y="611"/>
                    <a:pt x="44" y="618"/>
                    <a:pt x="57" y="618"/>
                  </a:cubicBezTo>
                  <a:cubicBezTo>
                    <a:pt x="78" y="618"/>
                    <a:pt x="104" y="599"/>
                    <a:pt x="98" y="572"/>
                  </a:cubicBezTo>
                  <a:cubicBezTo>
                    <a:pt x="76" y="400"/>
                    <a:pt x="65" y="216"/>
                    <a:pt x="76" y="32"/>
                  </a:cubicBez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54"/>
            <p:cNvSpPr/>
            <p:nvPr/>
          </p:nvSpPr>
          <p:spPr>
            <a:xfrm>
              <a:off x="5071532" y="3283224"/>
              <a:ext cx="40075" cy="4792"/>
            </a:xfrm>
            <a:custGeom>
              <a:avLst/>
              <a:gdLst/>
              <a:ahLst/>
              <a:cxnLst/>
              <a:rect l="l" t="t" r="r" b="b"/>
              <a:pathLst>
                <a:path w="552" h="66" extrusionOk="0">
                  <a:moveTo>
                    <a:pt x="44" y="1"/>
                  </a:moveTo>
                  <a:cubicBezTo>
                    <a:pt x="0" y="1"/>
                    <a:pt x="0" y="65"/>
                    <a:pt x="44" y="65"/>
                  </a:cubicBezTo>
                  <a:lnTo>
                    <a:pt x="508" y="65"/>
                  </a:lnTo>
                  <a:cubicBezTo>
                    <a:pt x="551" y="65"/>
                    <a:pt x="551" y="1"/>
                    <a:pt x="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54"/>
            <p:cNvSpPr/>
            <p:nvPr/>
          </p:nvSpPr>
          <p:spPr>
            <a:xfrm>
              <a:off x="5419647" y="3308271"/>
              <a:ext cx="44576" cy="9728"/>
            </a:xfrm>
            <a:custGeom>
              <a:avLst/>
              <a:gdLst/>
              <a:ahLst/>
              <a:cxnLst/>
              <a:rect l="l" t="t" r="r" b="b"/>
              <a:pathLst>
                <a:path w="614" h="134" extrusionOk="0">
                  <a:moveTo>
                    <a:pt x="561" y="0"/>
                  </a:moveTo>
                  <a:cubicBezTo>
                    <a:pt x="558" y="0"/>
                    <a:pt x="555" y="0"/>
                    <a:pt x="552" y="1"/>
                  </a:cubicBezTo>
                  <a:cubicBezTo>
                    <a:pt x="432" y="41"/>
                    <a:pt x="306" y="64"/>
                    <a:pt x="178" y="64"/>
                  </a:cubicBezTo>
                  <a:cubicBezTo>
                    <a:pt x="133" y="64"/>
                    <a:pt x="89" y="61"/>
                    <a:pt x="44" y="55"/>
                  </a:cubicBezTo>
                  <a:cubicBezTo>
                    <a:pt x="1" y="55"/>
                    <a:pt x="1" y="120"/>
                    <a:pt x="44" y="131"/>
                  </a:cubicBezTo>
                  <a:cubicBezTo>
                    <a:pt x="73" y="133"/>
                    <a:pt x="102" y="134"/>
                    <a:pt x="131" y="134"/>
                  </a:cubicBezTo>
                  <a:cubicBezTo>
                    <a:pt x="278" y="134"/>
                    <a:pt x="429" y="111"/>
                    <a:pt x="573" y="66"/>
                  </a:cubicBezTo>
                  <a:cubicBezTo>
                    <a:pt x="613" y="56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54"/>
            <p:cNvSpPr/>
            <p:nvPr/>
          </p:nvSpPr>
          <p:spPr>
            <a:xfrm>
              <a:off x="5524771" y="3195378"/>
              <a:ext cx="30637" cy="4792"/>
            </a:xfrm>
            <a:custGeom>
              <a:avLst/>
              <a:gdLst/>
              <a:ahLst/>
              <a:cxnLst/>
              <a:rect l="l" t="t" r="r" b="b"/>
              <a:pathLst>
                <a:path w="422" h="66" extrusionOk="0">
                  <a:moveTo>
                    <a:pt x="33" y="1"/>
                  </a:moveTo>
                  <a:cubicBezTo>
                    <a:pt x="0" y="12"/>
                    <a:pt x="0" y="55"/>
                    <a:pt x="33" y="66"/>
                  </a:cubicBezTo>
                  <a:lnTo>
                    <a:pt x="389" y="66"/>
                  </a:lnTo>
                  <a:cubicBezTo>
                    <a:pt x="422" y="55"/>
                    <a:pt x="422" y="12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54"/>
            <p:cNvSpPr/>
            <p:nvPr/>
          </p:nvSpPr>
          <p:spPr>
            <a:xfrm>
              <a:off x="5264429" y="3002481"/>
              <a:ext cx="27515" cy="4792"/>
            </a:xfrm>
            <a:custGeom>
              <a:avLst/>
              <a:gdLst/>
              <a:ahLst/>
              <a:cxnLst/>
              <a:rect l="l" t="t" r="r" b="b"/>
              <a:pathLst>
                <a:path w="379" h="66" extrusionOk="0">
                  <a:moveTo>
                    <a:pt x="44" y="1"/>
                  </a:moveTo>
                  <a:cubicBezTo>
                    <a:pt x="0" y="1"/>
                    <a:pt x="0" y="66"/>
                    <a:pt x="44" y="66"/>
                  </a:cubicBezTo>
                  <a:lnTo>
                    <a:pt x="335" y="66"/>
                  </a:lnTo>
                  <a:cubicBezTo>
                    <a:pt x="378" y="66"/>
                    <a:pt x="37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54"/>
            <p:cNvSpPr/>
            <p:nvPr/>
          </p:nvSpPr>
          <p:spPr>
            <a:xfrm>
              <a:off x="4253625" y="382725"/>
              <a:ext cx="2322764" cy="1616947"/>
            </a:xfrm>
            <a:custGeom>
              <a:avLst/>
              <a:gdLst/>
              <a:ahLst/>
              <a:cxnLst/>
              <a:rect l="l" t="t" r="r" b="b"/>
              <a:pathLst>
                <a:path w="31994" h="22272" extrusionOk="0">
                  <a:moveTo>
                    <a:pt x="7626" y="0"/>
                  </a:moveTo>
                  <a:cubicBezTo>
                    <a:pt x="2323" y="0"/>
                    <a:pt x="1" y="5033"/>
                    <a:pt x="455" y="8878"/>
                  </a:cubicBezTo>
                  <a:cubicBezTo>
                    <a:pt x="1340" y="16299"/>
                    <a:pt x="7238" y="21159"/>
                    <a:pt x="7616" y="21461"/>
                  </a:cubicBezTo>
                  <a:cubicBezTo>
                    <a:pt x="7616" y="21472"/>
                    <a:pt x="7616" y="21472"/>
                    <a:pt x="7616" y="21483"/>
                  </a:cubicBezTo>
                  <a:cubicBezTo>
                    <a:pt x="7616" y="21915"/>
                    <a:pt x="11364" y="22272"/>
                    <a:pt x="15986" y="22272"/>
                  </a:cubicBezTo>
                  <a:cubicBezTo>
                    <a:pt x="20598" y="22272"/>
                    <a:pt x="24357" y="21915"/>
                    <a:pt x="24357" y="21483"/>
                  </a:cubicBezTo>
                  <a:cubicBezTo>
                    <a:pt x="24357" y="21483"/>
                    <a:pt x="30622" y="16536"/>
                    <a:pt x="31529" y="8878"/>
                  </a:cubicBezTo>
                  <a:cubicBezTo>
                    <a:pt x="31993" y="5033"/>
                    <a:pt x="29671" y="0"/>
                    <a:pt x="24368" y="0"/>
                  </a:cubicBezTo>
                  <a:cubicBezTo>
                    <a:pt x="18503" y="0"/>
                    <a:pt x="15889" y="5206"/>
                    <a:pt x="15889" y="5206"/>
                  </a:cubicBezTo>
                  <a:cubicBezTo>
                    <a:pt x="15889" y="5206"/>
                    <a:pt x="13491" y="0"/>
                    <a:pt x="7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54"/>
            <p:cNvSpPr/>
            <p:nvPr/>
          </p:nvSpPr>
          <p:spPr>
            <a:xfrm>
              <a:off x="5407886" y="1644361"/>
              <a:ext cx="16553" cy="171844"/>
            </a:xfrm>
            <a:custGeom>
              <a:avLst/>
              <a:gdLst/>
              <a:ahLst/>
              <a:cxnLst/>
              <a:rect l="l" t="t" r="r" b="b"/>
              <a:pathLst>
                <a:path w="228" h="2367" extrusionOk="0">
                  <a:moveTo>
                    <a:pt x="33" y="1"/>
                  </a:moveTo>
                  <a:cubicBezTo>
                    <a:pt x="17" y="1"/>
                    <a:pt x="1" y="11"/>
                    <a:pt x="1" y="33"/>
                  </a:cubicBezTo>
                  <a:cubicBezTo>
                    <a:pt x="33" y="627"/>
                    <a:pt x="77" y="1232"/>
                    <a:pt x="120" y="1826"/>
                  </a:cubicBezTo>
                  <a:cubicBezTo>
                    <a:pt x="131" y="1999"/>
                    <a:pt x="152" y="2161"/>
                    <a:pt x="163" y="2334"/>
                  </a:cubicBezTo>
                  <a:cubicBezTo>
                    <a:pt x="163" y="2355"/>
                    <a:pt x="179" y="2366"/>
                    <a:pt x="195" y="2366"/>
                  </a:cubicBezTo>
                  <a:cubicBezTo>
                    <a:pt x="212" y="2366"/>
                    <a:pt x="228" y="2355"/>
                    <a:pt x="228" y="2334"/>
                  </a:cubicBezTo>
                  <a:cubicBezTo>
                    <a:pt x="185" y="1740"/>
                    <a:pt x="141" y="1135"/>
                    <a:pt x="98" y="541"/>
                  </a:cubicBezTo>
                  <a:cubicBezTo>
                    <a:pt x="87" y="368"/>
                    <a:pt x="77" y="195"/>
                    <a:pt x="66" y="33"/>
                  </a:cubicBezTo>
                  <a:cubicBezTo>
                    <a:pt x="66" y="11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54"/>
            <p:cNvSpPr/>
            <p:nvPr/>
          </p:nvSpPr>
          <p:spPr>
            <a:xfrm>
              <a:off x="5393003" y="1107269"/>
              <a:ext cx="17351" cy="495640"/>
            </a:xfrm>
            <a:custGeom>
              <a:avLst/>
              <a:gdLst/>
              <a:ahLst/>
              <a:cxnLst/>
              <a:rect l="l" t="t" r="r" b="b"/>
              <a:pathLst>
                <a:path w="239" h="6827" extrusionOk="0">
                  <a:moveTo>
                    <a:pt x="44" y="0"/>
                  </a:moveTo>
                  <a:cubicBezTo>
                    <a:pt x="28" y="0"/>
                    <a:pt x="12" y="11"/>
                    <a:pt x="12" y="32"/>
                  </a:cubicBezTo>
                  <a:lnTo>
                    <a:pt x="1" y="32"/>
                  </a:lnTo>
                  <a:cubicBezTo>
                    <a:pt x="1" y="918"/>
                    <a:pt x="12" y="1793"/>
                    <a:pt x="22" y="2679"/>
                  </a:cubicBezTo>
                  <a:cubicBezTo>
                    <a:pt x="33" y="3554"/>
                    <a:pt x="55" y="4428"/>
                    <a:pt x="98" y="5314"/>
                  </a:cubicBezTo>
                  <a:cubicBezTo>
                    <a:pt x="120" y="5811"/>
                    <a:pt x="141" y="6297"/>
                    <a:pt x="174" y="6794"/>
                  </a:cubicBezTo>
                  <a:cubicBezTo>
                    <a:pt x="174" y="6815"/>
                    <a:pt x="190" y="6826"/>
                    <a:pt x="206" y="6826"/>
                  </a:cubicBezTo>
                  <a:cubicBezTo>
                    <a:pt x="222" y="6826"/>
                    <a:pt x="238" y="6815"/>
                    <a:pt x="238" y="6794"/>
                  </a:cubicBezTo>
                  <a:cubicBezTo>
                    <a:pt x="184" y="5919"/>
                    <a:pt x="152" y="5044"/>
                    <a:pt x="130" y="4158"/>
                  </a:cubicBezTo>
                  <a:cubicBezTo>
                    <a:pt x="98" y="3284"/>
                    <a:pt x="76" y="2398"/>
                    <a:pt x="76" y="1523"/>
                  </a:cubicBezTo>
                  <a:lnTo>
                    <a:pt x="76" y="32"/>
                  </a:ln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54"/>
            <p:cNvSpPr/>
            <p:nvPr/>
          </p:nvSpPr>
          <p:spPr>
            <a:xfrm>
              <a:off x="4710785" y="760098"/>
              <a:ext cx="41382" cy="499488"/>
            </a:xfrm>
            <a:custGeom>
              <a:avLst/>
              <a:gdLst/>
              <a:ahLst/>
              <a:cxnLst/>
              <a:rect l="l" t="t" r="r" b="b"/>
              <a:pathLst>
                <a:path w="570" h="6880" extrusionOk="0">
                  <a:moveTo>
                    <a:pt x="528" y="0"/>
                  </a:moveTo>
                  <a:cubicBezTo>
                    <a:pt x="515" y="0"/>
                    <a:pt x="502" y="6"/>
                    <a:pt x="498" y="19"/>
                  </a:cubicBezTo>
                  <a:cubicBezTo>
                    <a:pt x="282" y="894"/>
                    <a:pt x="131" y="1779"/>
                    <a:pt x="66" y="2676"/>
                  </a:cubicBezTo>
                  <a:cubicBezTo>
                    <a:pt x="1" y="3572"/>
                    <a:pt x="1" y="4469"/>
                    <a:pt x="77" y="5365"/>
                  </a:cubicBezTo>
                  <a:cubicBezTo>
                    <a:pt x="120" y="5862"/>
                    <a:pt x="195" y="6359"/>
                    <a:pt x="282" y="6856"/>
                  </a:cubicBezTo>
                  <a:cubicBezTo>
                    <a:pt x="282" y="6872"/>
                    <a:pt x="291" y="6879"/>
                    <a:pt x="303" y="6879"/>
                  </a:cubicBezTo>
                  <a:cubicBezTo>
                    <a:pt x="322" y="6879"/>
                    <a:pt x="347" y="6861"/>
                    <a:pt x="347" y="6834"/>
                  </a:cubicBezTo>
                  <a:cubicBezTo>
                    <a:pt x="185" y="5959"/>
                    <a:pt x="98" y="5063"/>
                    <a:pt x="87" y="4177"/>
                  </a:cubicBezTo>
                  <a:cubicBezTo>
                    <a:pt x="77" y="3281"/>
                    <a:pt x="131" y="2384"/>
                    <a:pt x="271" y="1509"/>
                  </a:cubicBezTo>
                  <a:cubicBezTo>
                    <a:pt x="336" y="1013"/>
                    <a:pt x="444" y="526"/>
                    <a:pt x="563" y="40"/>
                  </a:cubicBezTo>
                  <a:cubicBezTo>
                    <a:pt x="569" y="14"/>
                    <a:pt x="548" y="0"/>
                    <a:pt x="52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54"/>
            <p:cNvSpPr/>
            <p:nvPr/>
          </p:nvSpPr>
          <p:spPr>
            <a:xfrm>
              <a:off x="5746418" y="1704618"/>
              <a:ext cx="155945" cy="192245"/>
            </a:xfrm>
            <a:custGeom>
              <a:avLst/>
              <a:gdLst/>
              <a:ahLst/>
              <a:cxnLst/>
              <a:rect l="l" t="t" r="r" b="b"/>
              <a:pathLst>
                <a:path w="2148" h="2648" extrusionOk="0">
                  <a:moveTo>
                    <a:pt x="2093" y="0"/>
                  </a:moveTo>
                  <a:cubicBezTo>
                    <a:pt x="2083" y="0"/>
                    <a:pt x="2073" y="4"/>
                    <a:pt x="2067" y="13"/>
                  </a:cubicBezTo>
                  <a:lnTo>
                    <a:pt x="2078" y="24"/>
                  </a:lnTo>
                  <a:cubicBezTo>
                    <a:pt x="1613" y="737"/>
                    <a:pt x="1095" y="1428"/>
                    <a:pt x="522" y="2065"/>
                  </a:cubicBezTo>
                  <a:cubicBezTo>
                    <a:pt x="360" y="2238"/>
                    <a:pt x="188" y="2422"/>
                    <a:pt x="26" y="2584"/>
                  </a:cubicBezTo>
                  <a:cubicBezTo>
                    <a:pt x="0" y="2609"/>
                    <a:pt x="21" y="2648"/>
                    <a:pt x="47" y="2648"/>
                  </a:cubicBezTo>
                  <a:cubicBezTo>
                    <a:pt x="54" y="2648"/>
                    <a:pt x="62" y="2645"/>
                    <a:pt x="69" y="2638"/>
                  </a:cubicBezTo>
                  <a:cubicBezTo>
                    <a:pt x="674" y="2022"/>
                    <a:pt x="1224" y="1363"/>
                    <a:pt x="1721" y="661"/>
                  </a:cubicBezTo>
                  <a:cubicBezTo>
                    <a:pt x="1862" y="456"/>
                    <a:pt x="2002" y="262"/>
                    <a:pt x="2132" y="56"/>
                  </a:cubicBezTo>
                  <a:cubicBezTo>
                    <a:pt x="2147" y="25"/>
                    <a:pt x="2118" y="0"/>
                    <a:pt x="20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54"/>
            <p:cNvSpPr/>
            <p:nvPr/>
          </p:nvSpPr>
          <p:spPr>
            <a:xfrm>
              <a:off x="6055910" y="759735"/>
              <a:ext cx="40583" cy="511685"/>
            </a:xfrm>
            <a:custGeom>
              <a:avLst/>
              <a:gdLst/>
              <a:ahLst/>
              <a:cxnLst/>
              <a:rect l="l" t="t" r="r" b="b"/>
              <a:pathLst>
                <a:path w="559" h="7048" extrusionOk="0">
                  <a:moveTo>
                    <a:pt x="39" y="0"/>
                  </a:moveTo>
                  <a:cubicBezTo>
                    <a:pt x="19" y="0"/>
                    <a:pt x="1" y="19"/>
                    <a:pt x="7" y="45"/>
                  </a:cubicBezTo>
                  <a:cubicBezTo>
                    <a:pt x="223" y="931"/>
                    <a:pt x="375" y="1828"/>
                    <a:pt x="439" y="2746"/>
                  </a:cubicBezTo>
                  <a:cubicBezTo>
                    <a:pt x="504" y="3653"/>
                    <a:pt x="493" y="4560"/>
                    <a:pt x="407" y="5468"/>
                  </a:cubicBezTo>
                  <a:cubicBezTo>
                    <a:pt x="364" y="5986"/>
                    <a:pt x="288" y="6494"/>
                    <a:pt x="191" y="7012"/>
                  </a:cubicBezTo>
                  <a:cubicBezTo>
                    <a:pt x="184" y="7031"/>
                    <a:pt x="205" y="7047"/>
                    <a:pt x="225" y="7047"/>
                  </a:cubicBezTo>
                  <a:cubicBezTo>
                    <a:pt x="239" y="7047"/>
                    <a:pt x="251" y="7040"/>
                    <a:pt x="256" y="7023"/>
                  </a:cubicBezTo>
                  <a:cubicBezTo>
                    <a:pt x="429" y="6116"/>
                    <a:pt x="526" y="5208"/>
                    <a:pt x="547" y="4279"/>
                  </a:cubicBezTo>
                  <a:cubicBezTo>
                    <a:pt x="558" y="3372"/>
                    <a:pt x="504" y="2454"/>
                    <a:pt x="375" y="1547"/>
                  </a:cubicBezTo>
                  <a:cubicBezTo>
                    <a:pt x="299" y="1028"/>
                    <a:pt x="191" y="521"/>
                    <a:pt x="72" y="24"/>
                  </a:cubicBezTo>
                  <a:cubicBezTo>
                    <a:pt x="64" y="7"/>
                    <a:pt x="51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1118;p51">
            <a:extLst>
              <a:ext uri="{FF2B5EF4-FFF2-40B4-BE49-F238E27FC236}">
                <a16:creationId xmlns:a16="http://schemas.microsoft.com/office/drawing/2014/main" id="{4617BFF1-E761-4F44-8541-5F216E0FDD2C}"/>
              </a:ext>
            </a:extLst>
          </p:cNvPr>
          <p:cNvSpPr/>
          <p:nvPr/>
        </p:nvSpPr>
        <p:spPr>
          <a:xfrm>
            <a:off x="2883310" y="2949922"/>
            <a:ext cx="2677010" cy="2254325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1118;p51">
            <a:extLst>
              <a:ext uri="{FF2B5EF4-FFF2-40B4-BE49-F238E27FC236}">
                <a16:creationId xmlns:a16="http://schemas.microsoft.com/office/drawing/2014/main" id="{AE6F89B9-D1E4-4BC3-B48B-48F63E48BB73}"/>
              </a:ext>
            </a:extLst>
          </p:cNvPr>
          <p:cNvSpPr/>
          <p:nvPr/>
        </p:nvSpPr>
        <p:spPr>
          <a:xfrm>
            <a:off x="123209" y="4388214"/>
            <a:ext cx="2677010" cy="746750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1118;p51">
            <a:extLst>
              <a:ext uri="{FF2B5EF4-FFF2-40B4-BE49-F238E27FC236}">
                <a16:creationId xmlns:a16="http://schemas.microsoft.com/office/drawing/2014/main" id="{C083F39C-59D0-4F42-9FC0-BA01BFE542FD}"/>
              </a:ext>
            </a:extLst>
          </p:cNvPr>
          <p:cNvSpPr/>
          <p:nvPr/>
        </p:nvSpPr>
        <p:spPr>
          <a:xfrm>
            <a:off x="-545857" y="3777503"/>
            <a:ext cx="2677010" cy="746750"/>
          </a:xfrm>
          <a:custGeom>
            <a:avLst/>
            <a:gdLst/>
            <a:ahLst/>
            <a:cxnLst/>
            <a:rect l="l" t="t" r="r" b="b"/>
            <a:pathLst>
              <a:path w="2895600" h="2438400" extrusionOk="0">
                <a:moveTo>
                  <a:pt x="1085755" y="1722691"/>
                </a:moveTo>
                <a:cubicBezTo>
                  <a:pt x="1062228" y="1733169"/>
                  <a:pt x="985266" y="1761363"/>
                  <a:pt x="1006316" y="1794129"/>
                </a:cubicBezTo>
                <a:cubicBezTo>
                  <a:pt x="1021747" y="1818132"/>
                  <a:pt x="1051655" y="1811464"/>
                  <a:pt x="1045274" y="1851279"/>
                </a:cubicBezTo>
                <a:cubicBezTo>
                  <a:pt x="1039559" y="1886998"/>
                  <a:pt x="992410" y="1910524"/>
                  <a:pt x="963740" y="1927479"/>
                </a:cubicBezTo>
                <a:cubicBezTo>
                  <a:pt x="893826" y="1968627"/>
                  <a:pt x="816674" y="1992725"/>
                  <a:pt x="744665" y="2028920"/>
                </a:cubicBezTo>
                <a:cubicBezTo>
                  <a:pt x="715137" y="2043589"/>
                  <a:pt x="632555" y="2076545"/>
                  <a:pt x="662750" y="2122837"/>
                </a:cubicBezTo>
                <a:cubicBezTo>
                  <a:pt x="686943" y="2159603"/>
                  <a:pt x="742474" y="2164080"/>
                  <a:pt x="755714" y="2212943"/>
                </a:cubicBezTo>
                <a:cubicBezTo>
                  <a:pt x="766382" y="2252186"/>
                  <a:pt x="744569" y="2286381"/>
                  <a:pt x="715042" y="2311051"/>
                </a:cubicBezTo>
                <a:cubicBezTo>
                  <a:pt x="844661" y="2362827"/>
                  <a:pt x="977809" y="2405290"/>
                  <a:pt x="1113473" y="2438114"/>
                </a:cubicBezTo>
                <a:cubicBezTo>
                  <a:pt x="1054513" y="2360486"/>
                  <a:pt x="754571" y="1904714"/>
                  <a:pt x="1572101" y="1597819"/>
                </a:cubicBezTo>
                <a:cubicBezTo>
                  <a:pt x="1521809" y="1600295"/>
                  <a:pt x="1470660" y="1616202"/>
                  <a:pt x="1422083" y="1628108"/>
                </a:cubicBezTo>
                <a:cubicBezTo>
                  <a:pt x="1309688" y="1655731"/>
                  <a:pt x="1191578" y="1675543"/>
                  <a:pt x="1085755" y="1722691"/>
                </a:cubicBezTo>
                <a:close/>
                <a:moveTo>
                  <a:pt x="2000631" y="1211485"/>
                </a:moveTo>
                <a:cubicBezTo>
                  <a:pt x="1986725" y="1200340"/>
                  <a:pt x="1921288" y="1188053"/>
                  <a:pt x="1949387" y="1159478"/>
                </a:cubicBezTo>
                <a:cubicBezTo>
                  <a:pt x="1965008" y="1143667"/>
                  <a:pt x="1993487" y="1138333"/>
                  <a:pt x="2014347" y="1133094"/>
                </a:cubicBezTo>
                <a:cubicBezTo>
                  <a:pt x="2074355" y="1118140"/>
                  <a:pt x="2135696" y="1115473"/>
                  <a:pt x="2196370" y="1103281"/>
                </a:cubicBezTo>
                <a:cubicBezTo>
                  <a:pt x="2248376" y="1092803"/>
                  <a:pt x="2309051" y="1079849"/>
                  <a:pt x="2360200" y="1065181"/>
                </a:cubicBezTo>
                <a:cubicBezTo>
                  <a:pt x="2411431" y="1050408"/>
                  <a:pt x="2460830" y="1029894"/>
                  <a:pt x="2507456" y="1004030"/>
                </a:cubicBezTo>
                <a:cubicBezTo>
                  <a:pt x="2532031" y="990505"/>
                  <a:pt x="2554605" y="964978"/>
                  <a:pt x="2553176" y="933736"/>
                </a:cubicBezTo>
                <a:cubicBezTo>
                  <a:pt x="2549462" y="853916"/>
                  <a:pt x="2380869" y="841343"/>
                  <a:pt x="2328386" y="831532"/>
                </a:cubicBezTo>
                <a:cubicBezTo>
                  <a:pt x="2204561" y="808482"/>
                  <a:pt x="2079022" y="809054"/>
                  <a:pt x="1953863" y="797623"/>
                </a:cubicBezTo>
                <a:cubicBezTo>
                  <a:pt x="1869472" y="790004"/>
                  <a:pt x="1783937" y="782955"/>
                  <a:pt x="1698308" y="779336"/>
                </a:cubicBezTo>
                <a:cubicBezTo>
                  <a:pt x="1675352" y="774192"/>
                  <a:pt x="1649159" y="773621"/>
                  <a:pt x="1628680" y="769811"/>
                </a:cubicBezTo>
                <a:cubicBezTo>
                  <a:pt x="1576913" y="761716"/>
                  <a:pt x="1524579" y="757798"/>
                  <a:pt x="1472184" y="758095"/>
                </a:cubicBezTo>
                <a:cubicBezTo>
                  <a:pt x="1385030" y="758095"/>
                  <a:pt x="1299686" y="759333"/>
                  <a:pt x="1212914" y="754475"/>
                </a:cubicBezTo>
                <a:cubicBezTo>
                  <a:pt x="1218343" y="734949"/>
                  <a:pt x="1248728" y="725900"/>
                  <a:pt x="1268349" y="723329"/>
                </a:cubicBezTo>
                <a:cubicBezTo>
                  <a:pt x="1260348" y="686943"/>
                  <a:pt x="1104519" y="685229"/>
                  <a:pt x="1071086" y="682180"/>
                </a:cubicBezTo>
                <a:cubicBezTo>
                  <a:pt x="1026890" y="678180"/>
                  <a:pt x="967549" y="693325"/>
                  <a:pt x="942213" y="658558"/>
                </a:cubicBezTo>
                <a:cubicBezTo>
                  <a:pt x="933640" y="646843"/>
                  <a:pt x="942213" y="635508"/>
                  <a:pt x="923925" y="625030"/>
                </a:cubicBezTo>
                <a:cubicBezTo>
                  <a:pt x="909447" y="616744"/>
                  <a:pt x="868204" y="630174"/>
                  <a:pt x="864299" y="611981"/>
                </a:cubicBezTo>
                <a:cubicBezTo>
                  <a:pt x="859822" y="591026"/>
                  <a:pt x="969074" y="550831"/>
                  <a:pt x="902399" y="527304"/>
                </a:cubicBezTo>
                <a:cubicBezTo>
                  <a:pt x="903161" y="500444"/>
                  <a:pt x="949166" y="481108"/>
                  <a:pt x="976027" y="462344"/>
                </a:cubicBezTo>
                <a:cubicBezTo>
                  <a:pt x="982655" y="465386"/>
                  <a:pt x="989500" y="467933"/>
                  <a:pt x="996505" y="469963"/>
                </a:cubicBezTo>
                <a:cubicBezTo>
                  <a:pt x="1021383" y="476656"/>
                  <a:pt x="1046955" y="480428"/>
                  <a:pt x="1072705" y="481203"/>
                </a:cubicBezTo>
                <a:cubicBezTo>
                  <a:pt x="1215581" y="487299"/>
                  <a:pt x="1358456" y="478441"/>
                  <a:pt x="1501331" y="478441"/>
                </a:cubicBezTo>
                <a:lnTo>
                  <a:pt x="1535430" y="478441"/>
                </a:lnTo>
                <a:cubicBezTo>
                  <a:pt x="1501426" y="472249"/>
                  <a:pt x="1471613" y="465868"/>
                  <a:pt x="1446657" y="458914"/>
                </a:cubicBezTo>
                <a:cubicBezTo>
                  <a:pt x="1404271" y="458057"/>
                  <a:pt x="1361789" y="458057"/>
                  <a:pt x="1319498" y="459772"/>
                </a:cubicBezTo>
                <a:cubicBezTo>
                  <a:pt x="1234916" y="463201"/>
                  <a:pt x="1152049" y="464439"/>
                  <a:pt x="1067276" y="460534"/>
                </a:cubicBezTo>
                <a:cubicBezTo>
                  <a:pt x="1041168" y="460104"/>
                  <a:pt x="1015179" y="456911"/>
                  <a:pt x="989743" y="451009"/>
                </a:cubicBezTo>
                <a:cubicBezTo>
                  <a:pt x="995994" y="445826"/>
                  <a:pt x="997083" y="436652"/>
                  <a:pt x="992219" y="430149"/>
                </a:cubicBezTo>
                <a:cubicBezTo>
                  <a:pt x="979837" y="413004"/>
                  <a:pt x="944594" y="434149"/>
                  <a:pt x="939260" y="413290"/>
                </a:cubicBezTo>
                <a:cubicBezTo>
                  <a:pt x="935355" y="399097"/>
                  <a:pt x="970407" y="369856"/>
                  <a:pt x="978980" y="363284"/>
                </a:cubicBezTo>
                <a:cubicBezTo>
                  <a:pt x="1064705" y="298133"/>
                  <a:pt x="1190530" y="264890"/>
                  <a:pt x="1294162" y="245173"/>
                </a:cubicBezTo>
                <a:cubicBezTo>
                  <a:pt x="1305687" y="242983"/>
                  <a:pt x="1389412" y="237934"/>
                  <a:pt x="1392936" y="226123"/>
                </a:cubicBezTo>
                <a:cubicBezTo>
                  <a:pt x="1400937" y="196882"/>
                  <a:pt x="1338167" y="212312"/>
                  <a:pt x="1329881" y="204883"/>
                </a:cubicBezTo>
                <a:cubicBezTo>
                  <a:pt x="1295305" y="173736"/>
                  <a:pt x="1462373" y="139637"/>
                  <a:pt x="1481614" y="135731"/>
                </a:cubicBezTo>
                <a:cubicBezTo>
                  <a:pt x="1515999" y="128873"/>
                  <a:pt x="1572101" y="126968"/>
                  <a:pt x="1601915" y="111728"/>
                </a:cubicBezTo>
                <a:cubicBezTo>
                  <a:pt x="1634395" y="94964"/>
                  <a:pt x="1601057" y="89535"/>
                  <a:pt x="1577245" y="80677"/>
                </a:cubicBezTo>
                <a:cubicBezTo>
                  <a:pt x="1591437" y="56293"/>
                  <a:pt x="1768697" y="55150"/>
                  <a:pt x="1694688" y="12192"/>
                </a:cubicBezTo>
                <a:cubicBezTo>
                  <a:pt x="1696225" y="10369"/>
                  <a:pt x="1697914" y="8681"/>
                  <a:pt x="1699736" y="7144"/>
                </a:cubicBezTo>
                <a:cubicBezTo>
                  <a:pt x="1528286" y="67151"/>
                  <a:pt x="882491" y="303657"/>
                  <a:pt x="812959" y="484251"/>
                </a:cubicBezTo>
                <a:cubicBezTo>
                  <a:pt x="747522" y="654177"/>
                  <a:pt x="992981" y="740283"/>
                  <a:pt x="1269016" y="796576"/>
                </a:cubicBezTo>
                <a:lnTo>
                  <a:pt x="1269016" y="796576"/>
                </a:lnTo>
                <a:cubicBezTo>
                  <a:pt x="1646396" y="873538"/>
                  <a:pt x="2081022" y="894874"/>
                  <a:pt x="1857566" y="998030"/>
                </a:cubicBezTo>
                <a:cubicBezTo>
                  <a:pt x="1481804" y="1171480"/>
                  <a:pt x="122682" y="1323880"/>
                  <a:pt x="7144" y="1843088"/>
                </a:cubicBezTo>
                <a:cubicBezTo>
                  <a:pt x="50812" y="1892282"/>
                  <a:pt x="97955" y="1938279"/>
                  <a:pt x="148209" y="1980724"/>
                </a:cubicBezTo>
                <a:cubicBezTo>
                  <a:pt x="185642" y="1945767"/>
                  <a:pt x="236411" y="1925764"/>
                  <a:pt x="290513" y="1898237"/>
                </a:cubicBezTo>
                <a:cubicBezTo>
                  <a:pt x="329089" y="1878521"/>
                  <a:pt x="429196" y="1835848"/>
                  <a:pt x="391573" y="1776698"/>
                </a:cubicBezTo>
                <a:cubicBezTo>
                  <a:pt x="363665" y="1732883"/>
                  <a:pt x="255746" y="1740598"/>
                  <a:pt x="254889" y="1676400"/>
                </a:cubicBezTo>
                <a:cubicBezTo>
                  <a:pt x="254222" y="1627061"/>
                  <a:pt x="339947" y="1592485"/>
                  <a:pt x="376428" y="1577340"/>
                </a:cubicBezTo>
                <a:cubicBezTo>
                  <a:pt x="459391" y="1542860"/>
                  <a:pt x="551021" y="1522762"/>
                  <a:pt x="639318" y="1507807"/>
                </a:cubicBezTo>
                <a:cubicBezTo>
                  <a:pt x="695325" y="1498282"/>
                  <a:pt x="764000" y="1488757"/>
                  <a:pt x="815626" y="1467803"/>
                </a:cubicBezTo>
                <a:cubicBezTo>
                  <a:pt x="792861" y="1421321"/>
                  <a:pt x="701326" y="1452372"/>
                  <a:pt x="684276" y="1417701"/>
                </a:cubicBezTo>
                <a:cubicBezTo>
                  <a:pt x="668084" y="1385506"/>
                  <a:pt x="808101" y="1370076"/>
                  <a:pt x="826008" y="1367123"/>
                </a:cubicBezTo>
                <a:cubicBezTo>
                  <a:pt x="925640" y="1348073"/>
                  <a:pt x="1024033" y="1348073"/>
                  <a:pt x="1125093" y="1342454"/>
                </a:cubicBezTo>
                <a:cubicBezTo>
                  <a:pt x="1215907" y="1335707"/>
                  <a:pt x="1306178" y="1322980"/>
                  <a:pt x="1395317" y="1304354"/>
                </a:cubicBezTo>
                <a:cubicBezTo>
                  <a:pt x="1420559" y="1299496"/>
                  <a:pt x="1495997" y="1292066"/>
                  <a:pt x="1511713" y="1268349"/>
                </a:cubicBezTo>
                <a:cubicBezTo>
                  <a:pt x="1527429" y="1244632"/>
                  <a:pt x="1500759" y="1217866"/>
                  <a:pt x="1488758" y="1201103"/>
                </a:cubicBezTo>
                <a:cubicBezTo>
                  <a:pt x="1471613" y="1177099"/>
                  <a:pt x="1459421" y="1169194"/>
                  <a:pt x="1491425" y="1149001"/>
                </a:cubicBezTo>
                <a:cubicBezTo>
                  <a:pt x="1526667" y="1126807"/>
                  <a:pt x="1585151" y="1124140"/>
                  <a:pt x="1624775" y="1116616"/>
                </a:cubicBezTo>
                <a:cubicBezTo>
                  <a:pt x="1671066" y="1107853"/>
                  <a:pt x="2043875" y="1079849"/>
                  <a:pt x="1986725" y="988886"/>
                </a:cubicBezTo>
                <a:cubicBezTo>
                  <a:pt x="1966341" y="956405"/>
                  <a:pt x="1942814" y="958691"/>
                  <a:pt x="1982915" y="929069"/>
                </a:cubicBezTo>
                <a:cubicBezTo>
                  <a:pt x="2020538" y="901351"/>
                  <a:pt x="2015490" y="890969"/>
                  <a:pt x="1967865" y="876872"/>
                </a:cubicBezTo>
                <a:cubicBezTo>
                  <a:pt x="1916941" y="862980"/>
                  <a:pt x="1865304" y="851852"/>
                  <a:pt x="1813179" y="843534"/>
                </a:cubicBezTo>
                <a:cubicBezTo>
                  <a:pt x="1777270" y="837343"/>
                  <a:pt x="1673162" y="850202"/>
                  <a:pt x="1650587" y="821055"/>
                </a:cubicBezTo>
                <a:cubicBezTo>
                  <a:pt x="1665256" y="804958"/>
                  <a:pt x="1692974" y="806672"/>
                  <a:pt x="1714691" y="800481"/>
                </a:cubicBezTo>
                <a:cubicBezTo>
                  <a:pt x="1763554" y="801814"/>
                  <a:pt x="1812417" y="804291"/>
                  <a:pt x="1861090" y="809435"/>
                </a:cubicBezTo>
                <a:cubicBezTo>
                  <a:pt x="1940052" y="817721"/>
                  <a:pt x="2038255" y="821912"/>
                  <a:pt x="2117503" y="827818"/>
                </a:cubicBezTo>
                <a:cubicBezTo>
                  <a:pt x="2202085" y="834199"/>
                  <a:pt x="2328958" y="845534"/>
                  <a:pt x="2412016" y="864394"/>
                </a:cubicBezTo>
                <a:cubicBezTo>
                  <a:pt x="2444401" y="871728"/>
                  <a:pt x="2571369" y="926211"/>
                  <a:pt x="2498884" y="975074"/>
                </a:cubicBezTo>
                <a:cubicBezTo>
                  <a:pt x="2443543" y="1012317"/>
                  <a:pt x="2382965" y="1029462"/>
                  <a:pt x="2301621" y="1050607"/>
                </a:cubicBezTo>
                <a:cubicBezTo>
                  <a:pt x="2244671" y="1066216"/>
                  <a:pt x="2186806" y="1078273"/>
                  <a:pt x="2128361" y="1086707"/>
                </a:cubicBezTo>
                <a:cubicBezTo>
                  <a:pt x="2073212" y="1093946"/>
                  <a:pt x="2017395" y="1100804"/>
                  <a:pt x="1964150" y="1117473"/>
                </a:cubicBezTo>
                <a:cubicBezTo>
                  <a:pt x="1944243" y="1123664"/>
                  <a:pt x="1887950" y="1140047"/>
                  <a:pt x="1895094" y="1171099"/>
                </a:cubicBezTo>
                <a:cubicBezTo>
                  <a:pt x="1900142" y="1194149"/>
                  <a:pt x="1956721" y="1212532"/>
                  <a:pt x="1973580" y="1225010"/>
                </a:cubicBezTo>
                <a:cubicBezTo>
                  <a:pt x="1996059" y="1241584"/>
                  <a:pt x="2023110" y="1273397"/>
                  <a:pt x="2013585" y="1303496"/>
                </a:cubicBezTo>
                <a:cubicBezTo>
                  <a:pt x="2003108" y="1337215"/>
                  <a:pt x="1954054" y="1353217"/>
                  <a:pt x="1926050" y="1365599"/>
                </a:cubicBezTo>
                <a:cubicBezTo>
                  <a:pt x="1846898" y="1400461"/>
                  <a:pt x="1768888" y="1444562"/>
                  <a:pt x="1704499" y="1502759"/>
                </a:cubicBezTo>
                <a:cubicBezTo>
                  <a:pt x="1682115" y="1522952"/>
                  <a:pt x="1669828" y="1539335"/>
                  <a:pt x="1665732" y="1564767"/>
                </a:cubicBezTo>
                <a:lnTo>
                  <a:pt x="1693545" y="1555242"/>
                </a:lnTo>
                <a:cubicBezTo>
                  <a:pt x="1695545" y="1551527"/>
                  <a:pt x="1697641" y="1547908"/>
                  <a:pt x="1699927" y="1544383"/>
                </a:cubicBezTo>
                <a:cubicBezTo>
                  <a:pt x="1719638" y="1517396"/>
                  <a:pt x="1744065" y="1494195"/>
                  <a:pt x="1772031" y="1475899"/>
                </a:cubicBezTo>
                <a:cubicBezTo>
                  <a:pt x="1813960" y="1449663"/>
                  <a:pt x="1858216" y="1427344"/>
                  <a:pt x="1904238" y="1409224"/>
                </a:cubicBezTo>
                <a:cubicBezTo>
                  <a:pt x="1945481" y="1392079"/>
                  <a:pt x="1998250" y="1369695"/>
                  <a:pt x="2028063" y="1335786"/>
                </a:cubicBezTo>
                <a:cubicBezTo>
                  <a:pt x="2039969" y="1322356"/>
                  <a:pt x="2048447" y="1312545"/>
                  <a:pt x="2048637" y="1294543"/>
                </a:cubicBezTo>
                <a:cubicBezTo>
                  <a:pt x="2049590" y="1254823"/>
                  <a:pt x="2030540" y="1235202"/>
                  <a:pt x="2000631" y="1211485"/>
                </a:cubicBezTo>
                <a:close/>
                <a:moveTo>
                  <a:pt x="2510695" y="1039082"/>
                </a:moveTo>
                <a:cubicBezTo>
                  <a:pt x="2446592" y="1074801"/>
                  <a:pt x="2367820" y="1082516"/>
                  <a:pt x="2298764" y="1103281"/>
                </a:cubicBezTo>
                <a:cubicBezTo>
                  <a:pt x="2258092" y="1115378"/>
                  <a:pt x="2215515" y="1123283"/>
                  <a:pt x="2174367" y="1133380"/>
                </a:cubicBezTo>
                <a:cubicBezTo>
                  <a:pt x="2150269" y="1139285"/>
                  <a:pt x="2114360" y="1144143"/>
                  <a:pt x="2096357" y="1163003"/>
                </a:cubicBezTo>
                <a:cubicBezTo>
                  <a:pt x="2070449" y="1190244"/>
                  <a:pt x="2134457" y="1212247"/>
                  <a:pt x="2148364" y="1229678"/>
                </a:cubicBezTo>
                <a:cubicBezTo>
                  <a:pt x="2163014" y="1248506"/>
                  <a:pt x="2161927" y="1275161"/>
                  <a:pt x="2145792" y="1292733"/>
                </a:cubicBezTo>
                <a:cubicBezTo>
                  <a:pt x="2132197" y="1306231"/>
                  <a:pt x="2116890" y="1317888"/>
                  <a:pt x="2100263" y="1327404"/>
                </a:cubicBezTo>
                <a:cubicBezTo>
                  <a:pt x="2090071" y="1334262"/>
                  <a:pt x="2077593" y="1346454"/>
                  <a:pt x="2066258" y="1349502"/>
                </a:cubicBezTo>
                <a:cubicBezTo>
                  <a:pt x="2102358" y="1335691"/>
                  <a:pt x="2169700" y="1311402"/>
                  <a:pt x="2178177" y="1268635"/>
                </a:cubicBezTo>
                <a:cubicBezTo>
                  <a:pt x="2186655" y="1225867"/>
                  <a:pt x="2142268" y="1215295"/>
                  <a:pt x="2121027" y="1188339"/>
                </a:cubicBezTo>
                <a:cubicBezTo>
                  <a:pt x="2109026" y="1173289"/>
                  <a:pt x="2113788" y="1167574"/>
                  <a:pt x="2129409" y="1160526"/>
                </a:cubicBezTo>
                <a:cubicBezTo>
                  <a:pt x="2151992" y="1151976"/>
                  <a:pt x="2175339" y="1145597"/>
                  <a:pt x="2199132" y="1141476"/>
                </a:cubicBezTo>
                <a:cubicBezTo>
                  <a:pt x="2263712" y="1126236"/>
                  <a:pt x="2327720" y="1110901"/>
                  <a:pt x="2391728" y="1093851"/>
                </a:cubicBezTo>
                <a:cubicBezTo>
                  <a:pt x="2435586" y="1083547"/>
                  <a:pt x="2478577" y="1069853"/>
                  <a:pt x="2520315" y="1052894"/>
                </a:cubicBezTo>
                <a:cubicBezTo>
                  <a:pt x="2551938" y="1038606"/>
                  <a:pt x="2614517" y="980980"/>
                  <a:pt x="2600135" y="932783"/>
                </a:cubicBezTo>
                <a:cubicBezTo>
                  <a:pt x="2603278" y="973836"/>
                  <a:pt x="2541651" y="1021747"/>
                  <a:pt x="2510695" y="1039082"/>
                </a:cubicBezTo>
                <a:close/>
                <a:moveTo>
                  <a:pt x="2631091" y="708470"/>
                </a:moveTo>
                <a:cubicBezTo>
                  <a:pt x="2314194" y="599218"/>
                  <a:pt x="2017586" y="550736"/>
                  <a:pt x="1790319" y="517970"/>
                </a:cubicBezTo>
                <a:lnTo>
                  <a:pt x="1786890" y="519684"/>
                </a:lnTo>
                <a:cubicBezTo>
                  <a:pt x="1769485" y="524450"/>
                  <a:pt x="1751499" y="526758"/>
                  <a:pt x="1733455" y="526542"/>
                </a:cubicBezTo>
                <a:cubicBezTo>
                  <a:pt x="1705853" y="528639"/>
                  <a:pt x="1678157" y="529211"/>
                  <a:pt x="1650492" y="528256"/>
                </a:cubicBezTo>
                <a:cubicBezTo>
                  <a:pt x="1592390" y="524732"/>
                  <a:pt x="1534097" y="515207"/>
                  <a:pt x="1475613" y="515207"/>
                </a:cubicBezTo>
                <a:cubicBezTo>
                  <a:pt x="1447800" y="515207"/>
                  <a:pt x="1419797" y="513969"/>
                  <a:pt x="1392079" y="515207"/>
                </a:cubicBezTo>
                <a:cubicBezTo>
                  <a:pt x="1360361" y="516541"/>
                  <a:pt x="1329500" y="524732"/>
                  <a:pt x="1297877" y="527209"/>
                </a:cubicBezTo>
                <a:cubicBezTo>
                  <a:pt x="1261967" y="529685"/>
                  <a:pt x="1226725" y="532924"/>
                  <a:pt x="1190720" y="532924"/>
                </a:cubicBezTo>
                <a:cubicBezTo>
                  <a:pt x="1164146" y="532924"/>
                  <a:pt x="1136618" y="527875"/>
                  <a:pt x="1110520" y="529114"/>
                </a:cubicBezTo>
                <a:cubicBezTo>
                  <a:pt x="1127570" y="550259"/>
                  <a:pt x="1169289" y="545402"/>
                  <a:pt x="1193578" y="546449"/>
                </a:cubicBezTo>
                <a:cubicBezTo>
                  <a:pt x="1233678" y="548259"/>
                  <a:pt x="1273493" y="552831"/>
                  <a:pt x="1313783" y="549973"/>
                </a:cubicBezTo>
                <a:cubicBezTo>
                  <a:pt x="1396365" y="543973"/>
                  <a:pt x="1475708" y="530923"/>
                  <a:pt x="1559052" y="543687"/>
                </a:cubicBezTo>
                <a:cubicBezTo>
                  <a:pt x="1647254" y="557403"/>
                  <a:pt x="1737074" y="572262"/>
                  <a:pt x="1826514" y="572262"/>
                </a:cubicBezTo>
                <a:cubicBezTo>
                  <a:pt x="1852613" y="572262"/>
                  <a:pt x="1878902" y="572262"/>
                  <a:pt x="1904810" y="571024"/>
                </a:cubicBezTo>
                <a:cubicBezTo>
                  <a:pt x="1944910" y="568928"/>
                  <a:pt x="1997297" y="564356"/>
                  <a:pt x="2032064" y="590550"/>
                </a:cubicBezTo>
                <a:cubicBezTo>
                  <a:pt x="2053971" y="607123"/>
                  <a:pt x="2023586" y="611314"/>
                  <a:pt x="2009013" y="617030"/>
                </a:cubicBezTo>
                <a:cubicBezTo>
                  <a:pt x="1994440" y="622745"/>
                  <a:pt x="1965579" y="640175"/>
                  <a:pt x="1989391" y="656082"/>
                </a:cubicBezTo>
                <a:cubicBezTo>
                  <a:pt x="2022920" y="678371"/>
                  <a:pt x="2080736" y="673322"/>
                  <a:pt x="2118741" y="676180"/>
                </a:cubicBezTo>
                <a:cubicBezTo>
                  <a:pt x="2206498" y="682530"/>
                  <a:pt x="2294097" y="690372"/>
                  <a:pt x="2381536" y="699706"/>
                </a:cubicBezTo>
                <a:cubicBezTo>
                  <a:pt x="2410807" y="701750"/>
                  <a:pt x="2439918" y="705663"/>
                  <a:pt x="2468690" y="711422"/>
                </a:cubicBezTo>
                <a:cubicBezTo>
                  <a:pt x="2485739" y="715613"/>
                  <a:pt x="2506313" y="723710"/>
                  <a:pt x="2481930" y="735616"/>
                </a:cubicBezTo>
                <a:cubicBezTo>
                  <a:pt x="2468404" y="742283"/>
                  <a:pt x="2426208" y="748284"/>
                  <a:pt x="2424017" y="768191"/>
                </a:cubicBezTo>
                <a:cubicBezTo>
                  <a:pt x="2418969" y="813530"/>
                  <a:pt x="2596230" y="793528"/>
                  <a:pt x="2617565" y="795909"/>
                </a:cubicBezTo>
                <a:cubicBezTo>
                  <a:pt x="2646140" y="799052"/>
                  <a:pt x="2744819" y="803910"/>
                  <a:pt x="2722912" y="840391"/>
                </a:cubicBezTo>
                <a:cubicBezTo>
                  <a:pt x="2712434" y="857917"/>
                  <a:pt x="2672334" y="859441"/>
                  <a:pt x="2678621" y="885063"/>
                </a:cubicBezTo>
                <a:cubicBezTo>
                  <a:pt x="2684907" y="910685"/>
                  <a:pt x="2740628" y="902494"/>
                  <a:pt x="2760822" y="905447"/>
                </a:cubicBezTo>
                <a:cubicBezTo>
                  <a:pt x="2866168" y="920591"/>
                  <a:pt x="2823686" y="1023556"/>
                  <a:pt x="2774633" y="1080230"/>
                </a:cubicBezTo>
                <a:cubicBezTo>
                  <a:pt x="2771585" y="1083755"/>
                  <a:pt x="2768632" y="1087088"/>
                  <a:pt x="2765584" y="1090231"/>
                </a:cubicBezTo>
                <a:cubicBezTo>
                  <a:pt x="2959418" y="949547"/>
                  <a:pt x="2957227" y="820864"/>
                  <a:pt x="2631091" y="708470"/>
                </a:cubicBezTo>
                <a:close/>
              </a:path>
            </a:pathLst>
          </a:custGeom>
          <a:solidFill>
            <a:srgbClr val="FFFFFF">
              <a:alpha val="383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776;p40">
            <a:extLst>
              <a:ext uri="{FF2B5EF4-FFF2-40B4-BE49-F238E27FC236}">
                <a16:creationId xmlns:a16="http://schemas.microsoft.com/office/drawing/2014/main" id="{B14C97D9-73BB-4081-BD8E-9002897B541B}"/>
              </a:ext>
            </a:extLst>
          </p:cNvPr>
          <p:cNvSpPr txBox="1">
            <a:spLocks/>
          </p:cNvSpPr>
          <p:nvPr/>
        </p:nvSpPr>
        <p:spPr>
          <a:xfrm>
            <a:off x="5738984" y="432245"/>
            <a:ext cx="1937683" cy="8552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b="1" dirty="0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8082" y="382295"/>
            <a:ext cx="3151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HIỂU VĂN BẢN</a:t>
            </a:r>
            <a:endParaRPr lang="en-US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1" grpId="0"/>
      <p:bldP spid="345" grpId="0"/>
      <p:bldP spid="2" grpId="0"/>
    </p:bldLst>
  </p:timing>
</p:sld>
</file>

<file path=ppt/theme/theme1.xml><?xml version="1.0" encoding="utf-8"?>
<a:theme xmlns:a="http://schemas.openxmlformats.org/drawingml/2006/main" name="Roses Are Red by Slidesgo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vironmental Agency by Slidesgo">
  <a:themeElements>
    <a:clrScheme name="Simple Light">
      <a:dk1>
        <a:srgbClr val="F1A129"/>
      </a:dk1>
      <a:lt1>
        <a:srgbClr val="FFFFFF"/>
      </a:lt1>
      <a:dk2>
        <a:srgbClr val="002E47"/>
      </a:dk2>
      <a:lt2>
        <a:srgbClr val="EF8520"/>
      </a:lt2>
      <a:accent1>
        <a:srgbClr val="EB6D19"/>
      </a:accent1>
      <a:accent2>
        <a:srgbClr val="004B63"/>
      </a:accent2>
      <a:accent3>
        <a:srgbClr val="004B5F"/>
      </a:accent3>
      <a:accent4>
        <a:srgbClr val="006C7E"/>
      </a:accent4>
      <a:accent5>
        <a:srgbClr val="208F9E"/>
      </a:accent5>
      <a:accent6>
        <a:srgbClr val="8CC5CD"/>
      </a:accent6>
      <a:hlink>
        <a:srgbClr val="002E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ur Wedding by Slidesgo">
  <a:themeElements>
    <a:clrScheme name="Simple Light">
      <a:dk1>
        <a:srgbClr val="20093A"/>
      </a:dk1>
      <a:lt1>
        <a:srgbClr val="FFF8F2"/>
      </a:lt1>
      <a:dk2>
        <a:srgbClr val="FFE6D1"/>
      </a:dk2>
      <a:lt2>
        <a:srgbClr val="8FD5DB"/>
      </a:lt2>
      <a:accent1>
        <a:srgbClr val="FF5C6F"/>
      </a:accent1>
      <a:accent2>
        <a:srgbClr val="8FD5DB"/>
      </a:accent2>
      <a:accent3>
        <a:srgbClr val="FFD399"/>
      </a:accent3>
      <a:accent4>
        <a:srgbClr val="FF8F9C"/>
      </a:accent4>
      <a:accent5>
        <a:srgbClr val="FF5C6F"/>
      </a:accent5>
      <a:accent6>
        <a:srgbClr val="FFD399"/>
      </a:accent6>
      <a:hlink>
        <a:srgbClr val="2009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1213</Words>
  <Application>Microsoft Office PowerPoint</Application>
  <PresentationFormat>On-screen Show (16:9)</PresentationFormat>
  <Paragraphs>131</Paragraphs>
  <Slides>35</Slides>
  <Notes>26</Notes>
  <HiddenSlides>0</HiddenSlides>
  <MMClips>6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64" baseType="lpstr">
      <vt:lpstr>Amatic SC</vt:lpstr>
      <vt:lpstr>Architects Daughter</vt:lpstr>
      <vt:lpstr>Archivo Narrow</vt:lpstr>
      <vt:lpstr>Archivo Narrow SemiBold</vt:lpstr>
      <vt:lpstr>Arial</vt:lpstr>
      <vt:lpstr>Calibri</vt:lpstr>
      <vt:lpstr>Calibri Light</vt:lpstr>
      <vt:lpstr>Fira Sans Condensed Medium</vt:lpstr>
      <vt:lpstr>Fira Sans Extra Condensed</vt:lpstr>
      <vt:lpstr>Livvic</vt:lpstr>
      <vt:lpstr>Lobster</vt:lpstr>
      <vt:lpstr>Montserrat</vt:lpstr>
      <vt:lpstr>Narkisim</vt:lpstr>
      <vt:lpstr>Nunito</vt:lpstr>
      <vt:lpstr>Paytone One</vt:lpstr>
      <vt:lpstr>Raleway</vt:lpstr>
      <vt:lpstr>Reem Kufi</vt:lpstr>
      <vt:lpstr>Roboto Condensed</vt:lpstr>
      <vt:lpstr>Sriracha</vt:lpstr>
      <vt:lpstr>Tahoma</vt:lpstr>
      <vt:lpstr>Times New Roman</vt:lpstr>
      <vt:lpstr>Ubuntu</vt:lpstr>
      <vt:lpstr>Zilla Slab</vt:lpstr>
      <vt:lpstr>Zilla Slab Medium</vt:lpstr>
      <vt:lpstr>Zilla Slab SemiBold</vt:lpstr>
      <vt:lpstr>Roses Are Red by Slidesgo</vt:lpstr>
      <vt:lpstr>Environmental Agency by Slidesgo</vt:lpstr>
      <vt:lpstr>Our Wedding by Slidesgo</vt:lpstr>
      <vt:lpstr>Office Theme</vt:lpstr>
      <vt:lpstr>PowerPoint Presentation</vt:lpstr>
      <vt:lpstr>Khởi động</vt:lpstr>
      <vt:lpstr>PowerPoint Presentation</vt:lpstr>
      <vt:lpstr>Hình thành kiến thức</vt:lpstr>
      <vt:lpstr>CHẾ LAN VIÊN</vt:lpstr>
      <vt:lpstr>PowerPoint Presentation</vt:lpstr>
      <vt:lpstr>PowerPoint Presentation</vt:lpstr>
      <vt:lpstr>PowerPoint Presentation</vt:lpstr>
      <vt:lpstr>Ý nghĩa sự biến đổi của hình tượng “em”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Sức mạnh của tình yêu đôi lứa “tình ta”</vt:lpstr>
      <vt:lpstr>PowerPoint Presentation</vt:lpstr>
      <vt:lpstr>PowerPoint Presentation</vt:lpstr>
      <vt:lpstr> Em- kết tinh của cái đẹp, là ánh sáng của sự sống.</vt:lpstr>
      <vt:lpstr>PowerPoint Presentation</vt:lpstr>
      <vt:lpstr>Tổng kết</vt:lpstr>
      <vt:lpstr>Ý nghĩa văn bản</vt:lpstr>
      <vt:lpstr>Nghệ thuật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? Bài thơ gợi cho em suy nghĩ gì về tình yêu? </vt:lpstr>
      <vt:lpstr>Em thích nhất hình ảnh, dòng thơ hay khổ thơ nào trong bài thơ? Vì sao?</vt:lpstr>
      <vt:lpstr>Nhiệm vụ về nhà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Sóng</dc:title>
  <dc:creator>Admin</dc:creator>
  <cp:lastModifiedBy>HONGVAN</cp:lastModifiedBy>
  <cp:revision>69</cp:revision>
  <dcterms:modified xsi:type="dcterms:W3CDTF">2023-08-13T23:46:26Z</dcterms:modified>
</cp:coreProperties>
</file>